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8" r:id="rId3"/>
    <p:sldId id="260" r:id="rId4"/>
    <p:sldId id="262" r:id="rId5"/>
    <p:sldId id="263" r:id="rId6"/>
    <p:sldId id="295" r:id="rId7"/>
    <p:sldId id="265" r:id="rId8"/>
    <p:sldId id="264" r:id="rId9"/>
    <p:sldId id="267" r:id="rId10"/>
    <p:sldId id="268" r:id="rId11"/>
    <p:sldId id="269" r:id="rId12"/>
    <p:sldId id="270" r:id="rId13"/>
    <p:sldId id="271" r:id="rId14"/>
    <p:sldId id="266" r:id="rId15"/>
    <p:sldId id="275" r:id="rId16"/>
    <p:sldId id="274" r:id="rId17"/>
    <p:sldId id="277" r:id="rId18"/>
    <p:sldId id="278" r:id="rId19"/>
    <p:sldId id="279" r:id="rId20"/>
    <p:sldId id="280" r:id="rId21"/>
    <p:sldId id="281" r:id="rId22"/>
    <p:sldId id="282" r:id="rId23"/>
    <p:sldId id="283" r:id="rId24"/>
    <p:sldId id="286" r:id="rId25"/>
    <p:sldId id="284" r:id="rId26"/>
    <p:sldId id="289" r:id="rId27"/>
    <p:sldId id="290" r:id="rId28"/>
    <p:sldId id="293" r:id="rId29"/>
    <p:sldId id="291" r:id="rId30"/>
    <p:sldId id="292" r:id="rId31"/>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61" d="100"/>
          <a:sy n="61" d="100"/>
        </p:scale>
        <p:origin x="7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008AE6-3F76-4CB3-8E37-0C69FB839438}" type="doc">
      <dgm:prSet loTypeId="urn:microsoft.com/office/officeart/2005/8/layout/venn2" loCatId="relationship" qsTypeId="urn:microsoft.com/office/officeart/2005/8/quickstyle/simple1" qsCatId="simple" csTypeId="urn:microsoft.com/office/officeart/2005/8/colors/accent0_2" csCatId="mainScheme" phldr="1"/>
      <dgm:spPr/>
      <dgm:t>
        <a:bodyPr/>
        <a:lstStyle/>
        <a:p>
          <a:endParaRPr lang="en-GB"/>
        </a:p>
      </dgm:t>
    </dgm:pt>
    <dgm:pt modelId="{CF6EF4E2-9978-4E33-A6D4-D034494D6476}">
      <dgm:prSet phldrT="[Texto]"/>
      <dgm:spPr/>
      <dgm:t>
        <a:bodyPr/>
        <a:lstStyle/>
        <a:p>
          <a:endParaRPr lang="en-GB" dirty="0"/>
        </a:p>
      </dgm:t>
    </dgm:pt>
    <dgm:pt modelId="{84E413FF-67CE-484D-B402-C27862D2F931}" type="parTrans" cxnId="{B5328CA0-9236-4C29-8807-D8F99E56AD77}">
      <dgm:prSet/>
      <dgm:spPr/>
      <dgm:t>
        <a:bodyPr/>
        <a:lstStyle/>
        <a:p>
          <a:endParaRPr lang="en-GB"/>
        </a:p>
      </dgm:t>
    </dgm:pt>
    <dgm:pt modelId="{B1A7951C-0FD8-45A7-BA22-07124BB4D707}" type="sibTrans" cxnId="{B5328CA0-9236-4C29-8807-D8F99E56AD77}">
      <dgm:prSet/>
      <dgm:spPr/>
      <dgm:t>
        <a:bodyPr/>
        <a:lstStyle/>
        <a:p>
          <a:endParaRPr lang="en-GB"/>
        </a:p>
      </dgm:t>
    </dgm:pt>
    <dgm:pt modelId="{BCCA6482-9E3C-4271-BCCF-BBD17BAFF4F8}">
      <dgm:prSet phldrT="[Texto]"/>
      <dgm:spPr/>
      <dgm:t>
        <a:bodyPr/>
        <a:lstStyle/>
        <a:p>
          <a:endParaRPr lang="en-GB" dirty="0"/>
        </a:p>
      </dgm:t>
    </dgm:pt>
    <dgm:pt modelId="{78BA723A-C5F7-4B1D-8DCC-4D81DEB087AD}" type="parTrans" cxnId="{2F8B9E3E-1046-4ED2-9BB8-95931969194A}">
      <dgm:prSet/>
      <dgm:spPr/>
      <dgm:t>
        <a:bodyPr/>
        <a:lstStyle/>
        <a:p>
          <a:endParaRPr lang="en-GB"/>
        </a:p>
      </dgm:t>
    </dgm:pt>
    <dgm:pt modelId="{FF5C6968-AFC8-4588-B34D-8978B539A532}" type="sibTrans" cxnId="{2F8B9E3E-1046-4ED2-9BB8-95931969194A}">
      <dgm:prSet/>
      <dgm:spPr/>
      <dgm:t>
        <a:bodyPr/>
        <a:lstStyle/>
        <a:p>
          <a:endParaRPr lang="en-GB"/>
        </a:p>
      </dgm:t>
    </dgm:pt>
    <dgm:pt modelId="{780AC79B-1DAA-4636-B278-25E5ABDBE2FA}">
      <dgm:prSet phldrT="[Texto]"/>
      <dgm:spPr/>
      <dgm:t>
        <a:bodyPr/>
        <a:lstStyle/>
        <a:p>
          <a:endParaRPr lang="en-GB" dirty="0"/>
        </a:p>
      </dgm:t>
    </dgm:pt>
    <dgm:pt modelId="{07A1D638-2D03-489D-8D3C-E1CD1287D86D}" type="parTrans" cxnId="{75AC2B09-8969-4091-9229-BA8AB1978CBD}">
      <dgm:prSet/>
      <dgm:spPr/>
      <dgm:t>
        <a:bodyPr/>
        <a:lstStyle/>
        <a:p>
          <a:endParaRPr lang="en-GB"/>
        </a:p>
      </dgm:t>
    </dgm:pt>
    <dgm:pt modelId="{2E27B83E-16F7-476E-89B0-625F5D3D2883}" type="sibTrans" cxnId="{75AC2B09-8969-4091-9229-BA8AB1978CBD}">
      <dgm:prSet/>
      <dgm:spPr/>
      <dgm:t>
        <a:bodyPr/>
        <a:lstStyle/>
        <a:p>
          <a:endParaRPr lang="en-GB"/>
        </a:p>
      </dgm:t>
    </dgm:pt>
    <dgm:pt modelId="{C55D3519-C592-457A-B53E-3B660C2EB31F}">
      <dgm:prSet phldrT="[Texto]"/>
      <dgm:spPr/>
      <dgm:t>
        <a:bodyPr/>
        <a:lstStyle/>
        <a:p>
          <a:endParaRPr lang="en-GB" dirty="0"/>
        </a:p>
      </dgm:t>
    </dgm:pt>
    <dgm:pt modelId="{A593D173-8A47-46FF-937D-C8E1032ACF9C}" type="parTrans" cxnId="{010365C6-DDB6-4CCC-8251-DDFA88382219}">
      <dgm:prSet/>
      <dgm:spPr/>
      <dgm:t>
        <a:bodyPr/>
        <a:lstStyle/>
        <a:p>
          <a:endParaRPr lang="en-GB"/>
        </a:p>
      </dgm:t>
    </dgm:pt>
    <dgm:pt modelId="{1DA4DB47-A96F-4548-B418-F9D6D6EEE28F}" type="sibTrans" cxnId="{010365C6-DDB6-4CCC-8251-DDFA88382219}">
      <dgm:prSet/>
      <dgm:spPr/>
      <dgm:t>
        <a:bodyPr/>
        <a:lstStyle/>
        <a:p>
          <a:endParaRPr lang="en-GB"/>
        </a:p>
      </dgm:t>
    </dgm:pt>
    <dgm:pt modelId="{AD76545E-B268-4E5B-8173-B16F4919FA07}">
      <dgm:prSet phldrT="[Texto]"/>
      <dgm:spPr/>
      <dgm:t>
        <a:bodyPr/>
        <a:lstStyle/>
        <a:p>
          <a:endParaRPr lang="en-GB" dirty="0">
            <a:solidFill>
              <a:srgbClr val="C00000"/>
            </a:solidFill>
          </a:endParaRPr>
        </a:p>
      </dgm:t>
    </dgm:pt>
    <dgm:pt modelId="{039923CC-F719-4830-8316-01D0AA57DF3A}" type="parTrans" cxnId="{5C5BD3A4-4B58-4A79-AC70-22DD3DFC4C02}">
      <dgm:prSet/>
      <dgm:spPr/>
      <dgm:t>
        <a:bodyPr/>
        <a:lstStyle/>
        <a:p>
          <a:endParaRPr lang="en-GB"/>
        </a:p>
      </dgm:t>
    </dgm:pt>
    <dgm:pt modelId="{7CD674D1-248F-4420-BDA9-284C1B63A42C}" type="sibTrans" cxnId="{5C5BD3A4-4B58-4A79-AC70-22DD3DFC4C02}">
      <dgm:prSet/>
      <dgm:spPr/>
      <dgm:t>
        <a:bodyPr/>
        <a:lstStyle/>
        <a:p>
          <a:endParaRPr lang="en-GB"/>
        </a:p>
      </dgm:t>
    </dgm:pt>
    <dgm:pt modelId="{0818572D-A3F9-441A-A340-5A94E3202BC2}" type="pres">
      <dgm:prSet presAssocID="{B2008AE6-3F76-4CB3-8E37-0C69FB839438}" presName="Name0" presStyleCnt="0">
        <dgm:presLayoutVars>
          <dgm:chMax val="7"/>
          <dgm:resizeHandles val="exact"/>
        </dgm:presLayoutVars>
      </dgm:prSet>
      <dgm:spPr/>
    </dgm:pt>
    <dgm:pt modelId="{BC7CE19C-99AC-4386-BF07-3935712F80A7}" type="pres">
      <dgm:prSet presAssocID="{B2008AE6-3F76-4CB3-8E37-0C69FB839438}" presName="comp1" presStyleCnt="0"/>
      <dgm:spPr/>
    </dgm:pt>
    <dgm:pt modelId="{C4976BB4-5DDB-4BCD-AF6B-3F6371FF143B}" type="pres">
      <dgm:prSet presAssocID="{B2008AE6-3F76-4CB3-8E37-0C69FB839438}" presName="circle1" presStyleLbl="node1" presStyleIdx="0" presStyleCnt="5"/>
      <dgm:spPr/>
    </dgm:pt>
    <dgm:pt modelId="{097F02F1-3613-4681-AF90-98A52AFCD8A3}" type="pres">
      <dgm:prSet presAssocID="{B2008AE6-3F76-4CB3-8E37-0C69FB839438}" presName="c1text" presStyleLbl="node1" presStyleIdx="0" presStyleCnt="5">
        <dgm:presLayoutVars>
          <dgm:bulletEnabled val="1"/>
        </dgm:presLayoutVars>
      </dgm:prSet>
      <dgm:spPr/>
    </dgm:pt>
    <dgm:pt modelId="{73945D1B-7B00-4255-BABE-AFE6F2F147A3}" type="pres">
      <dgm:prSet presAssocID="{B2008AE6-3F76-4CB3-8E37-0C69FB839438}" presName="comp2" presStyleCnt="0"/>
      <dgm:spPr/>
    </dgm:pt>
    <dgm:pt modelId="{21689BD2-3C89-44F4-991A-ACD961CC47B1}" type="pres">
      <dgm:prSet presAssocID="{B2008AE6-3F76-4CB3-8E37-0C69FB839438}" presName="circle2" presStyleLbl="node1" presStyleIdx="1" presStyleCnt="5"/>
      <dgm:spPr/>
    </dgm:pt>
    <dgm:pt modelId="{04D5EDCA-108A-4D68-8B62-FCD1AA3C4C2C}" type="pres">
      <dgm:prSet presAssocID="{B2008AE6-3F76-4CB3-8E37-0C69FB839438}" presName="c2text" presStyleLbl="node1" presStyleIdx="1" presStyleCnt="5">
        <dgm:presLayoutVars>
          <dgm:bulletEnabled val="1"/>
        </dgm:presLayoutVars>
      </dgm:prSet>
      <dgm:spPr/>
    </dgm:pt>
    <dgm:pt modelId="{43E1E497-8F37-491B-8009-B2EF4EF9A1F9}" type="pres">
      <dgm:prSet presAssocID="{B2008AE6-3F76-4CB3-8E37-0C69FB839438}" presName="comp3" presStyleCnt="0"/>
      <dgm:spPr/>
    </dgm:pt>
    <dgm:pt modelId="{C0DE81EB-E054-490D-B1BF-3566D54E1B4A}" type="pres">
      <dgm:prSet presAssocID="{B2008AE6-3F76-4CB3-8E37-0C69FB839438}" presName="circle3" presStyleLbl="node1" presStyleIdx="2" presStyleCnt="5"/>
      <dgm:spPr/>
    </dgm:pt>
    <dgm:pt modelId="{ABC45E4B-D933-4F99-9E3A-B07C6693D348}" type="pres">
      <dgm:prSet presAssocID="{B2008AE6-3F76-4CB3-8E37-0C69FB839438}" presName="c3text" presStyleLbl="node1" presStyleIdx="2" presStyleCnt="5">
        <dgm:presLayoutVars>
          <dgm:bulletEnabled val="1"/>
        </dgm:presLayoutVars>
      </dgm:prSet>
      <dgm:spPr/>
    </dgm:pt>
    <dgm:pt modelId="{F1005A52-4872-44BD-80EA-0C1BBC50BE9A}" type="pres">
      <dgm:prSet presAssocID="{B2008AE6-3F76-4CB3-8E37-0C69FB839438}" presName="comp4" presStyleCnt="0"/>
      <dgm:spPr/>
    </dgm:pt>
    <dgm:pt modelId="{AD8F5481-B18B-4DA8-B65F-14D494CA8DBC}" type="pres">
      <dgm:prSet presAssocID="{B2008AE6-3F76-4CB3-8E37-0C69FB839438}" presName="circle4" presStyleLbl="node1" presStyleIdx="3" presStyleCnt="5"/>
      <dgm:spPr/>
    </dgm:pt>
    <dgm:pt modelId="{8BE60E28-48A1-4BF0-BA8C-0D48241CA5B7}" type="pres">
      <dgm:prSet presAssocID="{B2008AE6-3F76-4CB3-8E37-0C69FB839438}" presName="c4text" presStyleLbl="node1" presStyleIdx="3" presStyleCnt="5">
        <dgm:presLayoutVars>
          <dgm:bulletEnabled val="1"/>
        </dgm:presLayoutVars>
      </dgm:prSet>
      <dgm:spPr/>
    </dgm:pt>
    <dgm:pt modelId="{F562D3AC-278E-46A3-9264-404ECCD7F386}" type="pres">
      <dgm:prSet presAssocID="{B2008AE6-3F76-4CB3-8E37-0C69FB839438}" presName="comp5" presStyleCnt="0"/>
      <dgm:spPr/>
    </dgm:pt>
    <dgm:pt modelId="{3DC78E15-DD40-4D80-8682-2F907C4197E4}" type="pres">
      <dgm:prSet presAssocID="{B2008AE6-3F76-4CB3-8E37-0C69FB839438}" presName="circle5" presStyleLbl="node1" presStyleIdx="4" presStyleCnt="5"/>
      <dgm:spPr/>
    </dgm:pt>
    <dgm:pt modelId="{4009B9D8-8E8B-478D-B438-717950C4F8D2}" type="pres">
      <dgm:prSet presAssocID="{B2008AE6-3F76-4CB3-8E37-0C69FB839438}" presName="c5text" presStyleLbl="node1" presStyleIdx="4" presStyleCnt="5">
        <dgm:presLayoutVars>
          <dgm:bulletEnabled val="1"/>
        </dgm:presLayoutVars>
      </dgm:prSet>
      <dgm:spPr/>
    </dgm:pt>
  </dgm:ptLst>
  <dgm:cxnLst>
    <dgm:cxn modelId="{75AC2B09-8969-4091-9229-BA8AB1978CBD}" srcId="{B2008AE6-3F76-4CB3-8E37-0C69FB839438}" destId="{780AC79B-1DAA-4636-B278-25E5ABDBE2FA}" srcOrd="2" destOrd="0" parTransId="{07A1D638-2D03-489D-8D3C-E1CD1287D86D}" sibTransId="{2E27B83E-16F7-476E-89B0-625F5D3D2883}"/>
    <dgm:cxn modelId="{E96BE209-DCFD-466F-A1AA-A07CAA57B41B}" type="presOf" srcId="{C55D3519-C592-457A-B53E-3B660C2EB31F}" destId="{8BE60E28-48A1-4BF0-BA8C-0D48241CA5B7}" srcOrd="1" destOrd="0" presId="urn:microsoft.com/office/officeart/2005/8/layout/venn2"/>
    <dgm:cxn modelId="{D46D5516-F4D7-4787-AFAE-21A3449D9C3D}" type="presOf" srcId="{CF6EF4E2-9978-4E33-A6D4-D034494D6476}" destId="{097F02F1-3613-4681-AF90-98A52AFCD8A3}" srcOrd="1" destOrd="0" presId="urn:microsoft.com/office/officeart/2005/8/layout/venn2"/>
    <dgm:cxn modelId="{2132CF1E-A71D-4906-88B8-83E83FC841F7}" type="presOf" srcId="{780AC79B-1DAA-4636-B278-25E5ABDBE2FA}" destId="{ABC45E4B-D933-4F99-9E3A-B07C6693D348}" srcOrd="1" destOrd="0" presId="urn:microsoft.com/office/officeart/2005/8/layout/venn2"/>
    <dgm:cxn modelId="{50B64530-A7F5-4DEE-8A6A-B87FECFBCFD7}" type="presOf" srcId="{BCCA6482-9E3C-4271-BCCF-BBD17BAFF4F8}" destId="{04D5EDCA-108A-4D68-8B62-FCD1AA3C4C2C}" srcOrd="1" destOrd="0" presId="urn:microsoft.com/office/officeart/2005/8/layout/venn2"/>
    <dgm:cxn modelId="{2F8B9E3E-1046-4ED2-9BB8-95931969194A}" srcId="{B2008AE6-3F76-4CB3-8E37-0C69FB839438}" destId="{BCCA6482-9E3C-4271-BCCF-BBD17BAFF4F8}" srcOrd="1" destOrd="0" parTransId="{78BA723A-C5F7-4B1D-8DCC-4D81DEB087AD}" sibTransId="{FF5C6968-AFC8-4588-B34D-8978B539A532}"/>
    <dgm:cxn modelId="{BF9DF160-ACF2-4586-8C6F-1A4207F3645E}" type="presOf" srcId="{AD76545E-B268-4E5B-8173-B16F4919FA07}" destId="{4009B9D8-8E8B-478D-B438-717950C4F8D2}" srcOrd="1" destOrd="0" presId="urn:microsoft.com/office/officeart/2005/8/layout/venn2"/>
    <dgm:cxn modelId="{66564153-5F97-4741-A4F5-4B3DB3B75E83}" type="presOf" srcId="{C55D3519-C592-457A-B53E-3B660C2EB31F}" destId="{AD8F5481-B18B-4DA8-B65F-14D494CA8DBC}" srcOrd="0" destOrd="0" presId="urn:microsoft.com/office/officeart/2005/8/layout/venn2"/>
    <dgm:cxn modelId="{91111D59-F1F4-415D-81B2-BA774E73FAEC}" type="presOf" srcId="{780AC79B-1DAA-4636-B278-25E5ABDBE2FA}" destId="{C0DE81EB-E054-490D-B1BF-3566D54E1B4A}" srcOrd="0" destOrd="0" presId="urn:microsoft.com/office/officeart/2005/8/layout/venn2"/>
    <dgm:cxn modelId="{18606B9F-123A-4130-8C25-1B1C03A49C02}" type="presOf" srcId="{BCCA6482-9E3C-4271-BCCF-BBD17BAFF4F8}" destId="{21689BD2-3C89-44F4-991A-ACD961CC47B1}" srcOrd="0" destOrd="0" presId="urn:microsoft.com/office/officeart/2005/8/layout/venn2"/>
    <dgm:cxn modelId="{B5328CA0-9236-4C29-8807-D8F99E56AD77}" srcId="{B2008AE6-3F76-4CB3-8E37-0C69FB839438}" destId="{CF6EF4E2-9978-4E33-A6D4-D034494D6476}" srcOrd="0" destOrd="0" parTransId="{84E413FF-67CE-484D-B402-C27862D2F931}" sibTransId="{B1A7951C-0FD8-45A7-BA22-07124BB4D707}"/>
    <dgm:cxn modelId="{5C5BD3A4-4B58-4A79-AC70-22DD3DFC4C02}" srcId="{B2008AE6-3F76-4CB3-8E37-0C69FB839438}" destId="{AD76545E-B268-4E5B-8173-B16F4919FA07}" srcOrd="4" destOrd="0" parTransId="{039923CC-F719-4830-8316-01D0AA57DF3A}" sibTransId="{7CD674D1-248F-4420-BDA9-284C1B63A42C}"/>
    <dgm:cxn modelId="{8FB120AC-8F61-48C9-A5B2-D411785AFAD5}" type="presOf" srcId="{B2008AE6-3F76-4CB3-8E37-0C69FB839438}" destId="{0818572D-A3F9-441A-A340-5A94E3202BC2}" srcOrd="0" destOrd="0" presId="urn:microsoft.com/office/officeart/2005/8/layout/venn2"/>
    <dgm:cxn modelId="{ACDEB3BF-4E86-4044-B4F5-A111EE6B371A}" type="presOf" srcId="{AD76545E-B268-4E5B-8173-B16F4919FA07}" destId="{3DC78E15-DD40-4D80-8682-2F907C4197E4}" srcOrd="0" destOrd="0" presId="urn:microsoft.com/office/officeart/2005/8/layout/venn2"/>
    <dgm:cxn modelId="{010365C6-DDB6-4CCC-8251-DDFA88382219}" srcId="{B2008AE6-3F76-4CB3-8E37-0C69FB839438}" destId="{C55D3519-C592-457A-B53E-3B660C2EB31F}" srcOrd="3" destOrd="0" parTransId="{A593D173-8A47-46FF-937D-C8E1032ACF9C}" sibTransId="{1DA4DB47-A96F-4548-B418-F9D6D6EEE28F}"/>
    <dgm:cxn modelId="{F79277DA-DEA5-41D0-9F39-3DE0594A2021}" type="presOf" srcId="{CF6EF4E2-9978-4E33-A6D4-D034494D6476}" destId="{C4976BB4-5DDB-4BCD-AF6B-3F6371FF143B}" srcOrd="0" destOrd="0" presId="urn:microsoft.com/office/officeart/2005/8/layout/venn2"/>
    <dgm:cxn modelId="{BB2BCCAF-6DBF-40E8-8ADA-6AF279125946}" type="presParOf" srcId="{0818572D-A3F9-441A-A340-5A94E3202BC2}" destId="{BC7CE19C-99AC-4386-BF07-3935712F80A7}" srcOrd="0" destOrd="0" presId="urn:microsoft.com/office/officeart/2005/8/layout/venn2"/>
    <dgm:cxn modelId="{F44D89A4-04D0-4290-BD79-1C32E09416DD}" type="presParOf" srcId="{BC7CE19C-99AC-4386-BF07-3935712F80A7}" destId="{C4976BB4-5DDB-4BCD-AF6B-3F6371FF143B}" srcOrd="0" destOrd="0" presId="urn:microsoft.com/office/officeart/2005/8/layout/venn2"/>
    <dgm:cxn modelId="{735129ED-7D13-46BE-8A00-DF2E5F3B7AD3}" type="presParOf" srcId="{BC7CE19C-99AC-4386-BF07-3935712F80A7}" destId="{097F02F1-3613-4681-AF90-98A52AFCD8A3}" srcOrd="1" destOrd="0" presId="urn:microsoft.com/office/officeart/2005/8/layout/venn2"/>
    <dgm:cxn modelId="{438BE70A-866C-41DE-B24C-66CBBCB25893}" type="presParOf" srcId="{0818572D-A3F9-441A-A340-5A94E3202BC2}" destId="{73945D1B-7B00-4255-BABE-AFE6F2F147A3}" srcOrd="1" destOrd="0" presId="urn:microsoft.com/office/officeart/2005/8/layout/venn2"/>
    <dgm:cxn modelId="{612C8256-200E-446E-AC76-199BA4EA926F}" type="presParOf" srcId="{73945D1B-7B00-4255-BABE-AFE6F2F147A3}" destId="{21689BD2-3C89-44F4-991A-ACD961CC47B1}" srcOrd="0" destOrd="0" presId="urn:microsoft.com/office/officeart/2005/8/layout/venn2"/>
    <dgm:cxn modelId="{F0FF379B-CC86-450F-8A29-633614A910D8}" type="presParOf" srcId="{73945D1B-7B00-4255-BABE-AFE6F2F147A3}" destId="{04D5EDCA-108A-4D68-8B62-FCD1AA3C4C2C}" srcOrd="1" destOrd="0" presId="urn:microsoft.com/office/officeart/2005/8/layout/venn2"/>
    <dgm:cxn modelId="{676970B2-8336-4274-B027-C950C28FDE71}" type="presParOf" srcId="{0818572D-A3F9-441A-A340-5A94E3202BC2}" destId="{43E1E497-8F37-491B-8009-B2EF4EF9A1F9}" srcOrd="2" destOrd="0" presId="urn:microsoft.com/office/officeart/2005/8/layout/venn2"/>
    <dgm:cxn modelId="{1C40FDF0-DC65-4EB3-85CA-D7369D2D5DC3}" type="presParOf" srcId="{43E1E497-8F37-491B-8009-B2EF4EF9A1F9}" destId="{C0DE81EB-E054-490D-B1BF-3566D54E1B4A}" srcOrd="0" destOrd="0" presId="urn:microsoft.com/office/officeart/2005/8/layout/venn2"/>
    <dgm:cxn modelId="{1CB6AB3E-0C80-4E4F-A875-BF3D32F48BCE}" type="presParOf" srcId="{43E1E497-8F37-491B-8009-B2EF4EF9A1F9}" destId="{ABC45E4B-D933-4F99-9E3A-B07C6693D348}" srcOrd="1" destOrd="0" presId="urn:microsoft.com/office/officeart/2005/8/layout/venn2"/>
    <dgm:cxn modelId="{773A2769-AFE3-4303-82F6-DDF5698D1190}" type="presParOf" srcId="{0818572D-A3F9-441A-A340-5A94E3202BC2}" destId="{F1005A52-4872-44BD-80EA-0C1BBC50BE9A}" srcOrd="3" destOrd="0" presId="urn:microsoft.com/office/officeart/2005/8/layout/venn2"/>
    <dgm:cxn modelId="{C8D46FF7-7FA0-4171-AEF7-8EB3F9DF4BBE}" type="presParOf" srcId="{F1005A52-4872-44BD-80EA-0C1BBC50BE9A}" destId="{AD8F5481-B18B-4DA8-B65F-14D494CA8DBC}" srcOrd="0" destOrd="0" presId="urn:microsoft.com/office/officeart/2005/8/layout/venn2"/>
    <dgm:cxn modelId="{E4968924-16A5-482B-8B08-B1A48576CDAC}" type="presParOf" srcId="{F1005A52-4872-44BD-80EA-0C1BBC50BE9A}" destId="{8BE60E28-48A1-4BF0-BA8C-0D48241CA5B7}" srcOrd="1" destOrd="0" presId="urn:microsoft.com/office/officeart/2005/8/layout/venn2"/>
    <dgm:cxn modelId="{183EF531-EAAE-4FE7-8A42-EADD62CD3DE4}" type="presParOf" srcId="{0818572D-A3F9-441A-A340-5A94E3202BC2}" destId="{F562D3AC-278E-46A3-9264-404ECCD7F386}" srcOrd="4" destOrd="0" presId="urn:microsoft.com/office/officeart/2005/8/layout/venn2"/>
    <dgm:cxn modelId="{193920DC-5864-4FFC-A259-146A60EB8049}" type="presParOf" srcId="{F562D3AC-278E-46A3-9264-404ECCD7F386}" destId="{3DC78E15-DD40-4D80-8682-2F907C4197E4}" srcOrd="0" destOrd="0" presId="urn:microsoft.com/office/officeart/2005/8/layout/venn2"/>
    <dgm:cxn modelId="{2E78782F-75FD-48A4-8D53-91F7841A919B}" type="presParOf" srcId="{F562D3AC-278E-46A3-9264-404ECCD7F386}" destId="{4009B9D8-8E8B-478D-B438-717950C4F8D2}"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976BB4-5DDB-4BCD-AF6B-3F6371FF143B}">
      <dsp:nvSpPr>
        <dsp:cNvPr id="0" name=""/>
        <dsp:cNvSpPr/>
      </dsp:nvSpPr>
      <dsp:spPr>
        <a:xfrm>
          <a:off x="2540158" y="0"/>
          <a:ext cx="5435283" cy="5435283"/>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endParaRPr lang="en-GB" sz="1900" kern="1200" dirty="0"/>
        </a:p>
      </dsp:txBody>
      <dsp:txXfrm>
        <a:off x="4238684" y="271764"/>
        <a:ext cx="2038231" cy="543528"/>
      </dsp:txXfrm>
    </dsp:sp>
    <dsp:sp modelId="{21689BD2-3C89-44F4-991A-ACD961CC47B1}">
      <dsp:nvSpPr>
        <dsp:cNvPr id="0" name=""/>
        <dsp:cNvSpPr/>
      </dsp:nvSpPr>
      <dsp:spPr>
        <a:xfrm>
          <a:off x="2947804" y="815292"/>
          <a:ext cx="4619990" cy="4619990"/>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4261614" y="1080941"/>
        <a:ext cx="1992370" cy="531298"/>
      </dsp:txXfrm>
    </dsp:sp>
    <dsp:sp modelId="{C0DE81EB-E054-490D-B1BF-3566D54E1B4A}">
      <dsp:nvSpPr>
        <dsp:cNvPr id="0" name=""/>
        <dsp:cNvSpPr/>
      </dsp:nvSpPr>
      <dsp:spPr>
        <a:xfrm>
          <a:off x="3355450" y="1630584"/>
          <a:ext cx="3804698" cy="3804698"/>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4273334" y="1893109"/>
        <a:ext cx="1968931" cy="525048"/>
      </dsp:txXfrm>
    </dsp:sp>
    <dsp:sp modelId="{AD8F5481-B18B-4DA8-B65F-14D494CA8DBC}">
      <dsp:nvSpPr>
        <dsp:cNvPr id="0" name=""/>
        <dsp:cNvSpPr/>
      </dsp:nvSpPr>
      <dsp:spPr>
        <a:xfrm>
          <a:off x="3763097" y="2445877"/>
          <a:ext cx="2989405" cy="2989405"/>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endParaRPr lang="en-GB" sz="1900" kern="1200" dirty="0"/>
        </a:p>
      </dsp:txBody>
      <dsp:txXfrm>
        <a:off x="4450660" y="2714923"/>
        <a:ext cx="1614279" cy="538093"/>
      </dsp:txXfrm>
    </dsp:sp>
    <dsp:sp modelId="{3DC78E15-DD40-4D80-8682-2F907C4197E4}">
      <dsp:nvSpPr>
        <dsp:cNvPr id="0" name=""/>
        <dsp:cNvSpPr/>
      </dsp:nvSpPr>
      <dsp:spPr>
        <a:xfrm>
          <a:off x="4170743" y="3261169"/>
          <a:ext cx="2174113" cy="2174113"/>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endParaRPr lang="en-GB" sz="3800" kern="1200" dirty="0">
            <a:solidFill>
              <a:srgbClr val="C00000"/>
            </a:solidFill>
          </a:endParaRPr>
        </a:p>
      </dsp:txBody>
      <dsp:txXfrm>
        <a:off x="4489134" y="3804698"/>
        <a:ext cx="1537330" cy="1087056"/>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FABDB-C17F-4EFA-93A0-C72CB2B6E9CB}" type="datetimeFigureOut">
              <a:rPr lang="en-GB" smtClean="0"/>
              <a:t>31/03/2022</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F05EE5-B937-4472-9A30-254BB96991D7}" type="slidenum">
              <a:rPr lang="en-GB" smtClean="0"/>
              <a:t>‹Nº›</a:t>
            </a:fld>
            <a:endParaRPr lang="en-GB"/>
          </a:p>
        </p:txBody>
      </p:sp>
    </p:spTree>
    <p:extLst>
      <p:ext uri="{BB962C8B-B14F-4D97-AF65-F5344CB8AC3E}">
        <p14:creationId xmlns:p14="http://schemas.microsoft.com/office/powerpoint/2010/main" val="3149187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BB1CA3-EA7C-4E6E-A43E-C112C010A44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GB"/>
          </a:p>
        </p:txBody>
      </p:sp>
      <p:sp>
        <p:nvSpPr>
          <p:cNvPr id="3" name="Subtítulo 2">
            <a:extLst>
              <a:ext uri="{FF2B5EF4-FFF2-40B4-BE49-F238E27FC236}">
                <a16:creationId xmlns:a16="http://schemas.microsoft.com/office/drawing/2014/main" id="{AA954117-AB9B-41AC-B508-68417A6311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GB"/>
          </a:p>
        </p:txBody>
      </p:sp>
      <p:sp>
        <p:nvSpPr>
          <p:cNvPr id="4" name="Marcador de fecha 3">
            <a:extLst>
              <a:ext uri="{FF2B5EF4-FFF2-40B4-BE49-F238E27FC236}">
                <a16:creationId xmlns:a16="http://schemas.microsoft.com/office/drawing/2014/main" id="{D7F1DCBD-CF72-4F2B-945B-DD2E5F846F7B}"/>
              </a:ext>
            </a:extLst>
          </p:cNvPr>
          <p:cNvSpPr>
            <a:spLocks noGrp="1"/>
          </p:cNvSpPr>
          <p:nvPr>
            <p:ph type="dt" sz="half" idx="10"/>
          </p:nvPr>
        </p:nvSpPr>
        <p:spPr/>
        <p:txBody>
          <a:bodyPr/>
          <a:lstStyle/>
          <a:p>
            <a:fld id="{65FDDD49-7B7F-4868-B668-713F5C2C52BE}" type="datetime1">
              <a:rPr lang="en-GB" smtClean="0"/>
              <a:t>31/03/2022</a:t>
            </a:fld>
            <a:endParaRPr lang="en-GB"/>
          </a:p>
        </p:txBody>
      </p:sp>
      <p:sp>
        <p:nvSpPr>
          <p:cNvPr id="5" name="Marcador de pie de página 4">
            <a:extLst>
              <a:ext uri="{FF2B5EF4-FFF2-40B4-BE49-F238E27FC236}">
                <a16:creationId xmlns:a16="http://schemas.microsoft.com/office/drawing/2014/main" id="{F45CE937-108E-4805-847E-A8FAC24C2012}"/>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50530CB3-52E6-42FE-98AA-E70F5A984D3D}"/>
              </a:ext>
            </a:extLst>
          </p:cNvPr>
          <p:cNvSpPr>
            <a:spLocks noGrp="1"/>
          </p:cNvSpPr>
          <p:nvPr>
            <p:ph type="sldNum" sz="quarter" idx="12"/>
          </p:nvPr>
        </p:nvSpPr>
        <p:spPr/>
        <p:txBody>
          <a:bodyPr/>
          <a:lstStyle/>
          <a:p>
            <a:fld id="{D5047D01-3D0E-4F14-A79F-9BDD643AC031}" type="slidenum">
              <a:rPr lang="en-GB" smtClean="0"/>
              <a:t>‹Nº›</a:t>
            </a:fld>
            <a:endParaRPr lang="en-GB"/>
          </a:p>
        </p:txBody>
      </p:sp>
    </p:spTree>
    <p:extLst>
      <p:ext uri="{BB962C8B-B14F-4D97-AF65-F5344CB8AC3E}">
        <p14:creationId xmlns:p14="http://schemas.microsoft.com/office/powerpoint/2010/main" val="271517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3097EB-EECD-4E4F-901C-CEB585082EDC}"/>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texto vertical 2">
            <a:extLst>
              <a:ext uri="{FF2B5EF4-FFF2-40B4-BE49-F238E27FC236}">
                <a16:creationId xmlns:a16="http://schemas.microsoft.com/office/drawing/2014/main" id="{65100EE0-C13F-48C4-9148-300DC24C7AE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E1864C2F-06BB-4A3F-ABA4-CCFE33202B7F}"/>
              </a:ext>
            </a:extLst>
          </p:cNvPr>
          <p:cNvSpPr>
            <a:spLocks noGrp="1"/>
          </p:cNvSpPr>
          <p:nvPr>
            <p:ph type="dt" sz="half" idx="10"/>
          </p:nvPr>
        </p:nvSpPr>
        <p:spPr/>
        <p:txBody>
          <a:bodyPr/>
          <a:lstStyle/>
          <a:p>
            <a:fld id="{8A90DAC6-0589-4C51-9C7A-C29AF347D5BF}" type="datetime1">
              <a:rPr lang="en-GB" smtClean="0"/>
              <a:t>31/03/2022</a:t>
            </a:fld>
            <a:endParaRPr lang="en-GB"/>
          </a:p>
        </p:txBody>
      </p:sp>
      <p:sp>
        <p:nvSpPr>
          <p:cNvPr id="5" name="Marcador de pie de página 4">
            <a:extLst>
              <a:ext uri="{FF2B5EF4-FFF2-40B4-BE49-F238E27FC236}">
                <a16:creationId xmlns:a16="http://schemas.microsoft.com/office/drawing/2014/main" id="{AEFDFD8D-3F51-4FB0-A66B-A779E8AB4474}"/>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2643E248-09C8-4CDD-81EB-A28630050D4D}"/>
              </a:ext>
            </a:extLst>
          </p:cNvPr>
          <p:cNvSpPr>
            <a:spLocks noGrp="1"/>
          </p:cNvSpPr>
          <p:nvPr>
            <p:ph type="sldNum" sz="quarter" idx="12"/>
          </p:nvPr>
        </p:nvSpPr>
        <p:spPr/>
        <p:txBody>
          <a:bodyPr/>
          <a:lstStyle/>
          <a:p>
            <a:fld id="{D5047D01-3D0E-4F14-A79F-9BDD643AC031}" type="slidenum">
              <a:rPr lang="en-GB" smtClean="0"/>
              <a:t>‹Nº›</a:t>
            </a:fld>
            <a:endParaRPr lang="en-GB"/>
          </a:p>
        </p:txBody>
      </p:sp>
    </p:spTree>
    <p:extLst>
      <p:ext uri="{BB962C8B-B14F-4D97-AF65-F5344CB8AC3E}">
        <p14:creationId xmlns:p14="http://schemas.microsoft.com/office/powerpoint/2010/main" val="2222397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50AC4AF-7FBB-473E-BF42-DF545BD9B21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GB"/>
          </a:p>
        </p:txBody>
      </p:sp>
      <p:sp>
        <p:nvSpPr>
          <p:cNvPr id="3" name="Marcador de texto vertical 2">
            <a:extLst>
              <a:ext uri="{FF2B5EF4-FFF2-40B4-BE49-F238E27FC236}">
                <a16:creationId xmlns:a16="http://schemas.microsoft.com/office/drawing/2014/main" id="{73941FD7-7B3B-4993-AD87-A0DD36CB7E8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C8C097A7-278C-4B50-945F-77B63FE6512C}"/>
              </a:ext>
            </a:extLst>
          </p:cNvPr>
          <p:cNvSpPr>
            <a:spLocks noGrp="1"/>
          </p:cNvSpPr>
          <p:nvPr>
            <p:ph type="dt" sz="half" idx="10"/>
          </p:nvPr>
        </p:nvSpPr>
        <p:spPr/>
        <p:txBody>
          <a:bodyPr/>
          <a:lstStyle/>
          <a:p>
            <a:fld id="{CD4C566A-8E3D-40E3-AE03-9ECDEEB9D1B2}" type="datetime1">
              <a:rPr lang="en-GB" smtClean="0"/>
              <a:t>31/03/2022</a:t>
            </a:fld>
            <a:endParaRPr lang="en-GB"/>
          </a:p>
        </p:txBody>
      </p:sp>
      <p:sp>
        <p:nvSpPr>
          <p:cNvPr id="5" name="Marcador de pie de página 4">
            <a:extLst>
              <a:ext uri="{FF2B5EF4-FFF2-40B4-BE49-F238E27FC236}">
                <a16:creationId xmlns:a16="http://schemas.microsoft.com/office/drawing/2014/main" id="{5560106A-2300-4D4E-87AE-4E3CFD7900C3}"/>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396CDC04-E33E-4C09-BE4C-D9773D67F302}"/>
              </a:ext>
            </a:extLst>
          </p:cNvPr>
          <p:cNvSpPr>
            <a:spLocks noGrp="1"/>
          </p:cNvSpPr>
          <p:nvPr>
            <p:ph type="sldNum" sz="quarter" idx="12"/>
          </p:nvPr>
        </p:nvSpPr>
        <p:spPr/>
        <p:txBody>
          <a:bodyPr/>
          <a:lstStyle/>
          <a:p>
            <a:fld id="{D5047D01-3D0E-4F14-A79F-9BDD643AC031}" type="slidenum">
              <a:rPr lang="en-GB" smtClean="0"/>
              <a:t>‹Nº›</a:t>
            </a:fld>
            <a:endParaRPr lang="en-GB"/>
          </a:p>
        </p:txBody>
      </p:sp>
    </p:spTree>
    <p:extLst>
      <p:ext uri="{BB962C8B-B14F-4D97-AF65-F5344CB8AC3E}">
        <p14:creationId xmlns:p14="http://schemas.microsoft.com/office/powerpoint/2010/main" val="1525216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B0D6B9-036D-4A0E-8B33-1A73A9289764}"/>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02176C91-D8B3-4716-8A0F-9C89B79FAD5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FB833BE4-DD5B-4BD6-BCA0-1FC3AED9823E}"/>
              </a:ext>
            </a:extLst>
          </p:cNvPr>
          <p:cNvSpPr>
            <a:spLocks noGrp="1"/>
          </p:cNvSpPr>
          <p:nvPr>
            <p:ph type="dt" sz="half" idx="10"/>
          </p:nvPr>
        </p:nvSpPr>
        <p:spPr/>
        <p:txBody>
          <a:bodyPr/>
          <a:lstStyle/>
          <a:p>
            <a:fld id="{2849D748-1225-4686-BFE5-2FDF769CA0D9}" type="datetime1">
              <a:rPr lang="en-GB" smtClean="0"/>
              <a:t>31/03/2022</a:t>
            </a:fld>
            <a:endParaRPr lang="en-GB"/>
          </a:p>
        </p:txBody>
      </p:sp>
      <p:sp>
        <p:nvSpPr>
          <p:cNvPr id="5" name="Marcador de pie de página 4">
            <a:extLst>
              <a:ext uri="{FF2B5EF4-FFF2-40B4-BE49-F238E27FC236}">
                <a16:creationId xmlns:a16="http://schemas.microsoft.com/office/drawing/2014/main" id="{8D06BBA8-71C2-403B-AE5A-B4B2966204AE}"/>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C46DEE26-A0A4-4D67-8EF5-FD7B4BC6DA79}"/>
              </a:ext>
            </a:extLst>
          </p:cNvPr>
          <p:cNvSpPr>
            <a:spLocks noGrp="1"/>
          </p:cNvSpPr>
          <p:nvPr>
            <p:ph type="sldNum" sz="quarter" idx="12"/>
          </p:nvPr>
        </p:nvSpPr>
        <p:spPr/>
        <p:txBody>
          <a:bodyPr/>
          <a:lstStyle/>
          <a:p>
            <a:fld id="{D5047D01-3D0E-4F14-A79F-9BDD643AC031}" type="slidenum">
              <a:rPr lang="en-GB" smtClean="0"/>
              <a:t>‹Nº›</a:t>
            </a:fld>
            <a:endParaRPr lang="en-GB"/>
          </a:p>
        </p:txBody>
      </p:sp>
    </p:spTree>
    <p:extLst>
      <p:ext uri="{BB962C8B-B14F-4D97-AF65-F5344CB8AC3E}">
        <p14:creationId xmlns:p14="http://schemas.microsoft.com/office/powerpoint/2010/main" val="316505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A3C3F9-A0DB-4E08-BAD4-487B2F5164C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10227F10-AD08-4413-97BE-26D0B3ACC7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5F1ECF6-B4AA-4132-BA85-09D542BF9AC3}"/>
              </a:ext>
            </a:extLst>
          </p:cNvPr>
          <p:cNvSpPr>
            <a:spLocks noGrp="1"/>
          </p:cNvSpPr>
          <p:nvPr>
            <p:ph type="dt" sz="half" idx="10"/>
          </p:nvPr>
        </p:nvSpPr>
        <p:spPr/>
        <p:txBody>
          <a:bodyPr/>
          <a:lstStyle/>
          <a:p>
            <a:fld id="{2A44DC3D-E703-4A43-B3C8-B453D4D446B4}" type="datetime1">
              <a:rPr lang="en-GB" smtClean="0"/>
              <a:t>31/03/2022</a:t>
            </a:fld>
            <a:endParaRPr lang="en-GB"/>
          </a:p>
        </p:txBody>
      </p:sp>
      <p:sp>
        <p:nvSpPr>
          <p:cNvPr id="5" name="Marcador de pie de página 4">
            <a:extLst>
              <a:ext uri="{FF2B5EF4-FFF2-40B4-BE49-F238E27FC236}">
                <a16:creationId xmlns:a16="http://schemas.microsoft.com/office/drawing/2014/main" id="{346DAF70-BD4E-4C68-8514-EC7370ED4A0A}"/>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5FC85469-04E7-4914-AC8E-B5B11742E854}"/>
              </a:ext>
            </a:extLst>
          </p:cNvPr>
          <p:cNvSpPr>
            <a:spLocks noGrp="1"/>
          </p:cNvSpPr>
          <p:nvPr>
            <p:ph type="sldNum" sz="quarter" idx="12"/>
          </p:nvPr>
        </p:nvSpPr>
        <p:spPr/>
        <p:txBody>
          <a:bodyPr/>
          <a:lstStyle/>
          <a:p>
            <a:fld id="{D5047D01-3D0E-4F14-A79F-9BDD643AC031}" type="slidenum">
              <a:rPr lang="en-GB" smtClean="0"/>
              <a:t>‹Nº›</a:t>
            </a:fld>
            <a:endParaRPr lang="en-GB"/>
          </a:p>
        </p:txBody>
      </p:sp>
    </p:spTree>
    <p:extLst>
      <p:ext uri="{BB962C8B-B14F-4D97-AF65-F5344CB8AC3E}">
        <p14:creationId xmlns:p14="http://schemas.microsoft.com/office/powerpoint/2010/main" val="376912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195206-93BA-4AD1-8880-6461C0B9BD85}"/>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585522D8-9585-43C5-9D25-3CB2144EB12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contenido 3">
            <a:extLst>
              <a:ext uri="{FF2B5EF4-FFF2-40B4-BE49-F238E27FC236}">
                <a16:creationId xmlns:a16="http://schemas.microsoft.com/office/drawing/2014/main" id="{1E6A11C1-A5BC-400F-8777-1B66DDB933D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fecha 4">
            <a:extLst>
              <a:ext uri="{FF2B5EF4-FFF2-40B4-BE49-F238E27FC236}">
                <a16:creationId xmlns:a16="http://schemas.microsoft.com/office/drawing/2014/main" id="{1B535F6A-5447-4526-AADC-78B9D12C62C0}"/>
              </a:ext>
            </a:extLst>
          </p:cNvPr>
          <p:cNvSpPr>
            <a:spLocks noGrp="1"/>
          </p:cNvSpPr>
          <p:nvPr>
            <p:ph type="dt" sz="half" idx="10"/>
          </p:nvPr>
        </p:nvSpPr>
        <p:spPr/>
        <p:txBody>
          <a:bodyPr/>
          <a:lstStyle/>
          <a:p>
            <a:fld id="{8E2F7D91-D3A4-41B9-A838-8944860A4AED}" type="datetime1">
              <a:rPr lang="en-GB" smtClean="0"/>
              <a:t>31/03/2022</a:t>
            </a:fld>
            <a:endParaRPr lang="en-GB"/>
          </a:p>
        </p:txBody>
      </p:sp>
      <p:sp>
        <p:nvSpPr>
          <p:cNvPr id="6" name="Marcador de pie de página 5">
            <a:extLst>
              <a:ext uri="{FF2B5EF4-FFF2-40B4-BE49-F238E27FC236}">
                <a16:creationId xmlns:a16="http://schemas.microsoft.com/office/drawing/2014/main" id="{2B85C46B-E784-4782-9611-FAADEFAB0744}"/>
              </a:ext>
            </a:extLst>
          </p:cNvPr>
          <p:cNvSpPr>
            <a:spLocks noGrp="1"/>
          </p:cNvSpPr>
          <p:nvPr>
            <p:ph type="ftr" sz="quarter" idx="11"/>
          </p:nvPr>
        </p:nvSpPr>
        <p:spPr/>
        <p:txBody>
          <a:bodyPr/>
          <a:lstStyle/>
          <a:p>
            <a:r>
              <a:rPr lang="en-GB"/>
              <a:t>https://grammar.yourdictionary.com/</a:t>
            </a:r>
          </a:p>
        </p:txBody>
      </p:sp>
      <p:sp>
        <p:nvSpPr>
          <p:cNvPr id="7" name="Marcador de número de diapositiva 6">
            <a:extLst>
              <a:ext uri="{FF2B5EF4-FFF2-40B4-BE49-F238E27FC236}">
                <a16:creationId xmlns:a16="http://schemas.microsoft.com/office/drawing/2014/main" id="{0A4E5E00-59BB-476D-B82A-6F14B208CF09}"/>
              </a:ext>
            </a:extLst>
          </p:cNvPr>
          <p:cNvSpPr>
            <a:spLocks noGrp="1"/>
          </p:cNvSpPr>
          <p:nvPr>
            <p:ph type="sldNum" sz="quarter" idx="12"/>
          </p:nvPr>
        </p:nvSpPr>
        <p:spPr/>
        <p:txBody>
          <a:bodyPr/>
          <a:lstStyle/>
          <a:p>
            <a:fld id="{D5047D01-3D0E-4F14-A79F-9BDD643AC031}" type="slidenum">
              <a:rPr lang="en-GB" smtClean="0"/>
              <a:t>‹Nº›</a:t>
            </a:fld>
            <a:endParaRPr lang="en-GB"/>
          </a:p>
        </p:txBody>
      </p:sp>
    </p:spTree>
    <p:extLst>
      <p:ext uri="{BB962C8B-B14F-4D97-AF65-F5344CB8AC3E}">
        <p14:creationId xmlns:p14="http://schemas.microsoft.com/office/powerpoint/2010/main" val="1409468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B5BC9B-30F1-4174-92B3-8C1DCDAB33E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C7639B59-FF14-4A9A-A797-549A01B9A3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55E757E-035B-4519-AB15-22FAB26B6A5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a:extLst>
              <a:ext uri="{FF2B5EF4-FFF2-40B4-BE49-F238E27FC236}">
                <a16:creationId xmlns:a16="http://schemas.microsoft.com/office/drawing/2014/main" id="{C15E9118-8E31-4648-B9EF-598165FBBC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50C7507-FCDD-441E-8D30-4BEFA1ADEFB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a:extLst>
              <a:ext uri="{FF2B5EF4-FFF2-40B4-BE49-F238E27FC236}">
                <a16:creationId xmlns:a16="http://schemas.microsoft.com/office/drawing/2014/main" id="{825EC28E-5AB4-49DE-8C86-C08D6831CD9A}"/>
              </a:ext>
            </a:extLst>
          </p:cNvPr>
          <p:cNvSpPr>
            <a:spLocks noGrp="1"/>
          </p:cNvSpPr>
          <p:nvPr>
            <p:ph type="dt" sz="half" idx="10"/>
          </p:nvPr>
        </p:nvSpPr>
        <p:spPr/>
        <p:txBody>
          <a:bodyPr/>
          <a:lstStyle/>
          <a:p>
            <a:fld id="{9D65DF72-0775-453A-8B33-F1B1A9A8DB57}" type="datetime1">
              <a:rPr lang="en-GB" smtClean="0"/>
              <a:t>31/03/2022</a:t>
            </a:fld>
            <a:endParaRPr lang="en-GB"/>
          </a:p>
        </p:txBody>
      </p:sp>
      <p:sp>
        <p:nvSpPr>
          <p:cNvPr id="8" name="Marcador de pie de página 7">
            <a:extLst>
              <a:ext uri="{FF2B5EF4-FFF2-40B4-BE49-F238E27FC236}">
                <a16:creationId xmlns:a16="http://schemas.microsoft.com/office/drawing/2014/main" id="{1DB4ACED-052E-49ED-BB5B-C9C501801FCD}"/>
              </a:ext>
            </a:extLst>
          </p:cNvPr>
          <p:cNvSpPr>
            <a:spLocks noGrp="1"/>
          </p:cNvSpPr>
          <p:nvPr>
            <p:ph type="ftr" sz="quarter" idx="11"/>
          </p:nvPr>
        </p:nvSpPr>
        <p:spPr/>
        <p:txBody>
          <a:bodyPr/>
          <a:lstStyle/>
          <a:p>
            <a:r>
              <a:rPr lang="en-GB"/>
              <a:t>https://grammar.yourdictionary.com/</a:t>
            </a:r>
          </a:p>
        </p:txBody>
      </p:sp>
      <p:sp>
        <p:nvSpPr>
          <p:cNvPr id="9" name="Marcador de número de diapositiva 8">
            <a:extLst>
              <a:ext uri="{FF2B5EF4-FFF2-40B4-BE49-F238E27FC236}">
                <a16:creationId xmlns:a16="http://schemas.microsoft.com/office/drawing/2014/main" id="{41590527-212B-41A4-99CB-CA1067F4F7C7}"/>
              </a:ext>
            </a:extLst>
          </p:cNvPr>
          <p:cNvSpPr>
            <a:spLocks noGrp="1"/>
          </p:cNvSpPr>
          <p:nvPr>
            <p:ph type="sldNum" sz="quarter" idx="12"/>
          </p:nvPr>
        </p:nvSpPr>
        <p:spPr/>
        <p:txBody>
          <a:bodyPr/>
          <a:lstStyle/>
          <a:p>
            <a:fld id="{D5047D01-3D0E-4F14-A79F-9BDD643AC031}" type="slidenum">
              <a:rPr lang="en-GB" smtClean="0"/>
              <a:t>‹Nº›</a:t>
            </a:fld>
            <a:endParaRPr lang="en-GB"/>
          </a:p>
        </p:txBody>
      </p:sp>
    </p:spTree>
    <p:extLst>
      <p:ext uri="{BB962C8B-B14F-4D97-AF65-F5344CB8AC3E}">
        <p14:creationId xmlns:p14="http://schemas.microsoft.com/office/powerpoint/2010/main" val="1136074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9A7895-6F03-4A82-9387-6CC99614CDBA}"/>
              </a:ext>
            </a:extLst>
          </p:cNvPr>
          <p:cNvSpPr>
            <a:spLocks noGrp="1"/>
          </p:cNvSpPr>
          <p:nvPr>
            <p:ph type="title"/>
          </p:nvPr>
        </p:nvSpPr>
        <p:spPr/>
        <p:txBody>
          <a:bodyPr/>
          <a:lstStyle/>
          <a:p>
            <a:r>
              <a:rPr lang="es-ES"/>
              <a:t>Haga clic para modificar el estilo de título del patrón</a:t>
            </a:r>
            <a:endParaRPr lang="en-GB"/>
          </a:p>
        </p:txBody>
      </p:sp>
      <p:sp>
        <p:nvSpPr>
          <p:cNvPr id="3" name="Marcador de fecha 2">
            <a:extLst>
              <a:ext uri="{FF2B5EF4-FFF2-40B4-BE49-F238E27FC236}">
                <a16:creationId xmlns:a16="http://schemas.microsoft.com/office/drawing/2014/main" id="{4D1F652B-65A1-4DA2-9866-B9BE612B01A8}"/>
              </a:ext>
            </a:extLst>
          </p:cNvPr>
          <p:cNvSpPr>
            <a:spLocks noGrp="1"/>
          </p:cNvSpPr>
          <p:nvPr>
            <p:ph type="dt" sz="half" idx="10"/>
          </p:nvPr>
        </p:nvSpPr>
        <p:spPr/>
        <p:txBody>
          <a:bodyPr/>
          <a:lstStyle/>
          <a:p>
            <a:fld id="{8E7D1A71-CB50-4794-91A5-8A0D00938224}" type="datetime1">
              <a:rPr lang="en-GB" smtClean="0"/>
              <a:t>31/03/2022</a:t>
            </a:fld>
            <a:endParaRPr lang="en-GB"/>
          </a:p>
        </p:txBody>
      </p:sp>
      <p:sp>
        <p:nvSpPr>
          <p:cNvPr id="4" name="Marcador de pie de página 3">
            <a:extLst>
              <a:ext uri="{FF2B5EF4-FFF2-40B4-BE49-F238E27FC236}">
                <a16:creationId xmlns:a16="http://schemas.microsoft.com/office/drawing/2014/main" id="{4C5E0E86-BDCB-41E5-97AC-E463FDF6E976}"/>
              </a:ext>
            </a:extLst>
          </p:cNvPr>
          <p:cNvSpPr>
            <a:spLocks noGrp="1"/>
          </p:cNvSpPr>
          <p:nvPr>
            <p:ph type="ftr" sz="quarter" idx="11"/>
          </p:nvPr>
        </p:nvSpPr>
        <p:spPr/>
        <p:txBody>
          <a:bodyPr/>
          <a:lstStyle/>
          <a:p>
            <a:r>
              <a:rPr lang="en-GB"/>
              <a:t>https://grammar.yourdictionary.com/</a:t>
            </a:r>
          </a:p>
        </p:txBody>
      </p:sp>
      <p:sp>
        <p:nvSpPr>
          <p:cNvPr id="5" name="Marcador de número de diapositiva 4">
            <a:extLst>
              <a:ext uri="{FF2B5EF4-FFF2-40B4-BE49-F238E27FC236}">
                <a16:creationId xmlns:a16="http://schemas.microsoft.com/office/drawing/2014/main" id="{03C41962-2625-4B17-B1FA-2340323EB07E}"/>
              </a:ext>
            </a:extLst>
          </p:cNvPr>
          <p:cNvSpPr>
            <a:spLocks noGrp="1"/>
          </p:cNvSpPr>
          <p:nvPr>
            <p:ph type="sldNum" sz="quarter" idx="12"/>
          </p:nvPr>
        </p:nvSpPr>
        <p:spPr/>
        <p:txBody>
          <a:bodyPr/>
          <a:lstStyle/>
          <a:p>
            <a:fld id="{D5047D01-3D0E-4F14-A79F-9BDD643AC031}" type="slidenum">
              <a:rPr lang="en-GB" smtClean="0"/>
              <a:t>‹Nº›</a:t>
            </a:fld>
            <a:endParaRPr lang="en-GB"/>
          </a:p>
        </p:txBody>
      </p:sp>
    </p:spTree>
    <p:extLst>
      <p:ext uri="{BB962C8B-B14F-4D97-AF65-F5344CB8AC3E}">
        <p14:creationId xmlns:p14="http://schemas.microsoft.com/office/powerpoint/2010/main" val="34484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D562A8F-60F1-4C16-B154-3D7BD0F8DABB}"/>
              </a:ext>
            </a:extLst>
          </p:cNvPr>
          <p:cNvSpPr>
            <a:spLocks noGrp="1"/>
          </p:cNvSpPr>
          <p:nvPr>
            <p:ph type="dt" sz="half" idx="10"/>
          </p:nvPr>
        </p:nvSpPr>
        <p:spPr/>
        <p:txBody>
          <a:bodyPr/>
          <a:lstStyle/>
          <a:p>
            <a:fld id="{B4CA6593-3134-4696-907E-C069B4A0763C}" type="datetime1">
              <a:rPr lang="en-GB" smtClean="0"/>
              <a:t>31/03/2022</a:t>
            </a:fld>
            <a:endParaRPr lang="en-GB"/>
          </a:p>
        </p:txBody>
      </p:sp>
      <p:sp>
        <p:nvSpPr>
          <p:cNvPr id="3" name="Marcador de pie de página 2">
            <a:extLst>
              <a:ext uri="{FF2B5EF4-FFF2-40B4-BE49-F238E27FC236}">
                <a16:creationId xmlns:a16="http://schemas.microsoft.com/office/drawing/2014/main" id="{3DF0BCFE-7DAC-4A5A-82D5-57748A09829C}"/>
              </a:ext>
            </a:extLst>
          </p:cNvPr>
          <p:cNvSpPr>
            <a:spLocks noGrp="1"/>
          </p:cNvSpPr>
          <p:nvPr>
            <p:ph type="ftr" sz="quarter" idx="11"/>
          </p:nvPr>
        </p:nvSpPr>
        <p:spPr/>
        <p:txBody>
          <a:bodyPr/>
          <a:lstStyle/>
          <a:p>
            <a:r>
              <a:rPr lang="en-GB"/>
              <a:t>https://grammar.yourdictionary.com/</a:t>
            </a:r>
          </a:p>
        </p:txBody>
      </p:sp>
      <p:sp>
        <p:nvSpPr>
          <p:cNvPr id="4" name="Marcador de número de diapositiva 3">
            <a:extLst>
              <a:ext uri="{FF2B5EF4-FFF2-40B4-BE49-F238E27FC236}">
                <a16:creationId xmlns:a16="http://schemas.microsoft.com/office/drawing/2014/main" id="{D4967769-C61F-457A-9955-7CA228987F85}"/>
              </a:ext>
            </a:extLst>
          </p:cNvPr>
          <p:cNvSpPr>
            <a:spLocks noGrp="1"/>
          </p:cNvSpPr>
          <p:nvPr>
            <p:ph type="sldNum" sz="quarter" idx="12"/>
          </p:nvPr>
        </p:nvSpPr>
        <p:spPr/>
        <p:txBody>
          <a:bodyPr/>
          <a:lstStyle/>
          <a:p>
            <a:fld id="{D5047D01-3D0E-4F14-A79F-9BDD643AC031}" type="slidenum">
              <a:rPr lang="en-GB" smtClean="0"/>
              <a:t>‹Nº›</a:t>
            </a:fld>
            <a:endParaRPr lang="en-GB"/>
          </a:p>
        </p:txBody>
      </p:sp>
    </p:spTree>
    <p:extLst>
      <p:ext uri="{BB962C8B-B14F-4D97-AF65-F5344CB8AC3E}">
        <p14:creationId xmlns:p14="http://schemas.microsoft.com/office/powerpoint/2010/main" val="2373938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82511D-20C0-4D47-BCBD-D65D0F6A4ED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1663942F-EE2C-4B66-99D8-FD29870C08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texto 3">
            <a:extLst>
              <a:ext uri="{FF2B5EF4-FFF2-40B4-BE49-F238E27FC236}">
                <a16:creationId xmlns:a16="http://schemas.microsoft.com/office/drawing/2014/main" id="{0EB01EFC-767F-4BBA-8EAA-F61C77FCF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BEF19AF-C7B5-4DC8-82EF-48BD327E2D1F}"/>
              </a:ext>
            </a:extLst>
          </p:cNvPr>
          <p:cNvSpPr>
            <a:spLocks noGrp="1"/>
          </p:cNvSpPr>
          <p:nvPr>
            <p:ph type="dt" sz="half" idx="10"/>
          </p:nvPr>
        </p:nvSpPr>
        <p:spPr/>
        <p:txBody>
          <a:bodyPr/>
          <a:lstStyle/>
          <a:p>
            <a:fld id="{088F0C0C-9B7E-419A-9830-28E8FCAB1DF6}" type="datetime1">
              <a:rPr lang="en-GB" smtClean="0"/>
              <a:t>31/03/2022</a:t>
            </a:fld>
            <a:endParaRPr lang="en-GB"/>
          </a:p>
        </p:txBody>
      </p:sp>
      <p:sp>
        <p:nvSpPr>
          <p:cNvPr id="6" name="Marcador de pie de página 5">
            <a:extLst>
              <a:ext uri="{FF2B5EF4-FFF2-40B4-BE49-F238E27FC236}">
                <a16:creationId xmlns:a16="http://schemas.microsoft.com/office/drawing/2014/main" id="{D42D0681-404A-42B8-9EA1-F8F13FEA28BE}"/>
              </a:ext>
            </a:extLst>
          </p:cNvPr>
          <p:cNvSpPr>
            <a:spLocks noGrp="1"/>
          </p:cNvSpPr>
          <p:nvPr>
            <p:ph type="ftr" sz="quarter" idx="11"/>
          </p:nvPr>
        </p:nvSpPr>
        <p:spPr/>
        <p:txBody>
          <a:bodyPr/>
          <a:lstStyle/>
          <a:p>
            <a:r>
              <a:rPr lang="en-GB"/>
              <a:t>https://grammar.yourdictionary.com/</a:t>
            </a:r>
          </a:p>
        </p:txBody>
      </p:sp>
      <p:sp>
        <p:nvSpPr>
          <p:cNvPr id="7" name="Marcador de número de diapositiva 6">
            <a:extLst>
              <a:ext uri="{FF2B5EF4-FFF2-40B4-BE49-F238E27FC236}">
                <a16:creationId xmlns:a16="http://schemas.microsoft.com/office/drawing/2014/main" id="{57581D3C-3AD6-4394-AC69-345118F4065F}"/>
              </a:ext>
            </a:extLst>
          </p:cNvPr>
          <p:cNvSpPr>
            <a:spLocks noGrp="1"/>
          </p:cNvSpPr>
          <p:nvPr>
            <p:ph type="sldNum" sz="quarter" idx="12"/>
          </p:nvPr>
        </p:nvSpPr>
        <p:spPr/>
        <p:txBody>
          <a:bodyPr/>
          <a:lstStyle/>
          <a:p>
            <a:fld id="{D5047D01-3D0E-4F14-A79F-9BDD643AC031}" type="slidenum">
              <a:rPr lang="en-GB" smtClean="0"/>
              <a:t>‹Nº›</a:t>
            </a:fld>
            <a:endParaRPr lang="en-GB"/>
          </a:p>
        </p:txBody>
      </p:sp>
    </p:spTree>
    <p:extLst>
      <p:ext uri="{BB962C8B-B14F-4D97-AF65-F5344CB8AC3E}">
        <p14:creationId xmlns:p14="http://schemas.microsoft.com/office/powerpoint/2010/main" val="724272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08B751-4732-4BB2-B44C-05593A56422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GB"/>
          </a:p>
        </p:txBody>
      </p:sp>
      <p:sp>
        <p:nvSpPr>
          <p:cNvPr id="3" name="Marcador de posición de imagen 2">
            <a:extLst>
              <a:ext uri="{FF2B5EF4-FFF2-40B4-BE49-F238E27FC236}">
                <a16:creationId xmlns:a16="http://schemas.microsoft.com/office/drawing/2014/main" id="{F08BE540-CE60-4863-B252-B98A296683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a:extLst>
              <a:ext uri="{FF2B5EF4-FFF2-40B4-BE49-F238E27FC236}">
                <a16:creationId xmlns:a16="http://schemas.microsoft.com/office/drawing/2014/main" id="{24853D07-7153-4DB1-8C36-335F9EC88E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5498C39-E55F-4476-97C9-8F62AF43A2EE}"/>
              </a:ext>
            </a:extLst>
          </p:cNvPr>
          <p:cNvSpPr>
            <a:spLocks noGrp="1"/>
          </p:cNvSpPr>
          <p:nvPr>
            <p:ph type="dt" sz="half" idx="10"/>
          </p:nvPr>
        </p:nvSpPr>
        <p:spPr/>
        <p:txBody>
          <a:bodyPr/>
          <a:lstStyle/>
          <a:p>
            <a:fld id="{8CFBC2C0-B1B3-4992-8138-102C3351B90F}" type="datetime1">
              <a:rPr lang="en-GB" smtClean="0"/>
              <a:t>31/03/2022</a:t>
            </a:fld>
            <a:endParaRPr lang="en-GB"/>
          </a:p>
        </p:txBody>
      </p:sp>
      <p:sp>
        <p:nvSpPr>
          <p:cNvPr id="6" name="Marcador de pie de página 5">
            <a:extLst>
              <a:ext uri="{FF2B5EF4-FFF2-40B4-BE49-F238E27FC236}">
                <a16:creationId xmlns:a16="http://schemas.microsoft.com/office/drawing/2014/main" id="{8B61C35C-164F-4771-A2F3-CF6A4AAC8502}"/>
              </a:ext>
            </a:extLst>
          </p:cNvPr>
          <p:cNvSpPr>
            <a:spLocks noGrp="1"/>
          </p:cNvSpPr>
          <p:nvPr>
            <p:ph type="ftr" sz="quarter" idx="11"/>
          </p:nvPr>
        </p:nvSpPr>
        <p:spPr/>
        <p:txBody>
          <a:bodyPr/>
          <a:lstStyle/>
          <a:p>
            <a:r>
              <a:rPr lang="en-GB"/>
              <a:t>https://grammar.yourdictionary.com/</a:t>
            </a:r>
          </a:p>
        </p:txBody>
      </p:sp>
      <p:sp>
        <p:nvSpPr>
          <p:cNvPr id="7" name="Marcador de número de diapositiva 6">
            <a:extLst>
              <a:ext uri="{FF2B5EF4-FFF2-40B4-BE49-F238E27FC236}">
                <a16:creationId xmlns:a16="http://schemas.microsoft.com/office/drawing/2014/main" id="{D923FFA5-148F-4033-BE63-B482946353C6}"/>
              </a:ext>
            </a:extLst>
          </p:cNvPr>
          <p:cNvSpPr>
            <a:spLocks noGrp="1"/>
          </p:cNvSpPr>
          <p:nvPr>
            <p:ph type="sldNum" sz="quarter" idx="12"/>
          </p:nvPr>
        </p:nvSpPr>
        <p:spPr/>
        <p:txBody>
          <a:bodyPr/>
          <a:lstStyle/>
          <a:p>
            <a:fld id="{D5047D01-3D0E-4F14-A79F-9BDD643AC031}" type="slidenum">
              <a:rPr lang="en-GB" smtClean="0"/>
              <a:t>‹Nº›</a:t>
            </a:fld>
            <a:endParaRPr lang="en-GB"/>
          </a:p>
        </p:txBody>
      </p:sp>
    </p:spTree>
    <p:extLst>
      <p:ext uri="{BB962C8B-B14F-4D97-AF65-F5344CB8AC3E}">
        <p14:creationId xmlns:p14="http://schemas.microsoft.com/office/powerpoint/2010/main" val="166914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8FCB63B-48F6-4B86-BF8D-82EF756007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GB"/>
          </a:p>
        </p:txBody>
      </p:sp>
      <p:sp>
        <p:nvSpPr>
          <p:cNvPr id="3" name="Marcador de texto 2">
            <a:extLst>
              <a:ext uri="{FF2B5EF4-FFF2-40B4-BE49-F238E27FC236}">
                <a16:creationId xmlns:a16="http://schemas.microsoft.com/office/drawing/2014/main" id="{1A600189-4278-49E4-8A20-82AFB3131E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a:extLst>
              <a:ext uri="{FF2B5EF4-FFF2-40B4-BE49-F238E27FC236}">
                <a16:creationId xmlns:a16="http://schemas.microsoft.com/office/drawing/2014/main" id="{FBA044E0-D2CB-4E2D-A70E-EDCDF18659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1DC08-0BEA-4E6A-A248-6B1F5C1F26C4}" type="datetime1">
              <a:rPr lang="en-GB" smtClean="0"/>
              <a:t>31/03/2022</a:t>
            </a:fld>
            <a:endParaRPr lang="en-GB"/>
          </a:p>
        </p:txBody>
      </p:sp>
      <p:sp>
        <p:nvSpPr>
          <p:cNvPr id="5" name="Marcador de pie de página 4">
            <a:extLst>
              <a:ext uri="{FF2B5EF4-FFF2-40B4-BE49-F238E27FC236}">
                <a16:creationId xmlns:a16="http://schemas.microsoft.com/office/drawing/2014/main" id="{66E8C7AF-27F8-44BE-9208-31F33F618B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https://grammar.yourdictionary.com/</a:t>
            </a:r>
          </a:p>
        </p:txBody>
      </p:sp>
      <p:sp>
        <p:nvSpPr>
          <p:cNvPr id="6" name="Marcador de número de diapositiva 5">
            <a:extLst>
              <a:ext uri="{FF2B5EF4-FFF2-40B4-BE49-F238E27FC236}">
                <a16:creationId xmlns:a16="http://schemas.microsoft.com/office/drawing/2014/main" id="{035484D6-B102-45D3-8436-017DBBA760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47D01-3D0E-4F14-A79F-9BDD643AC031}" type="slidenum">
              <a:rPr lang="en-GB" smtClean="0"/>
              <a:t>‹Nº›</a:t>
            </a:fld>
            <a:endParaRPr lang="en-GB"/>
          </a:p>
        </p:txBody>
      </p:sp>
    </p:spTree>
    <p:extLst>
      <p:ext uri="{BB962C8B-B14F-4D97-AF65-F5344CB8AC3E}">
        <p14:creationId xmlns:p14="http://schemas.microsoft.com/office/powerpoint/2010/main" val="3270973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lum/>
          </a:blip>
          <a:srcRect/>
          <a:stretch>
            <a:fillRect l="-37000" r="-37000"/>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116C8F-120E-4268-A869-AB7C888D0618}"/>
              </a:ext>
            </a:extLst>
          </p:cNvPr>
          <p:cNvSpPr>
            <a:spLocks noGrp="1"/>
          </p:cNvSpPr>
          <p:nvPr>
            <p:ph type="ctrTitle"/>
          </p:nvPr>
        </p:nvSpPr>
        <p:spPr/>
        <p:txBody>
          <a:bodyPr/>
          <a:lstStyle/>
          <a:p>
            <a:r>
              <a:rPr lang="en-GB" b="1" dirty="0"/>
              <a:t>Grammar review</a:t>
            </a:r>
          </a:p>
        </p:txBody>
      </p:sp>
      <p:sp>
        <p:nvSpPr>
          <p:cNvPr id="3" name="Subtítulo 2">
            <a:extLst>
              <a:ext uri="{FF2B5EF4-FFF2-40B4-BE49-F238E27FC236}">
                <a16:creationId xmlns:a16="http://schemas.microsoft.com/office/drawing/2014/main" id="{DAB18254-20A8-44D3-9A8B-EB429CCCBDBD}"/>
              </a:ext>
            </a:extLst>
          </p:cNvPr>
          <p:cNvSpPr>
            <a:spLocks noGrp="1"/>
          </p:cNvSpPr>
          <p:nvPr>
            <p:ph type="subTitle" idx="1"/>
          </p:nvPr>
        </p:nvSpPr>
        <p:spPr/>
        <p:txBody>
          <a:bodyPr/>
          <a:lstStyle/>
          <a:p>
            <a:pPr algn="r"/>
            <a:r>
              <a:rPr lang="en-GB" b="1" dirty="0"/>
              <a:t>Academic Writing and Oral Skills 2</a:t>
            </a:r>
          </a:p>
          <a:p>
            <a:pPr algn="r"/>
            <a:r>
              <a:rPr lang="en-GB" b="1" dirty="0"/>
              <a:t>Prof. Jorge Carroza</a:t>
            </a:r>
          </a:p>
        </p:txBody>
      </p:sp>
      <p:sp>
        <p:nvSpPr>
          <p:cNvPr id="4" name="Marcador de pie de página 3">
            <a:extLst>
              <a:ext uri="{FF2B5EF4-FFF2-40B4-BE49-F238E27FC236}">
                <a16:creationId xmlns:a16="http://schemas.microsoft.com/office/drawing/2014/main" id="{52DA7E56-7E77-4D23-8863-932C1A47C8B6}"/>
              </a:ext>
            </a:extLst>
          </p:cNvPr>
          <p:cNvSpPr>
            <a:spLocks noGrp="1"/>
          </p:cNvSpPr>
          <p:nvPr>
            <p:ph type="ftr" sz="quarter" idx="11"/>
          </p:nvPr>
        </p:nvSpPr>
        <p:spPr/>
        <p:txBody>
          <a:bodyPr/>
          <a:lstStyle/>
          <a:p>
            <a:r>
              <a:rPr lang="en-GB"/>
              <a:t>https://grammar.yourdictionary.com/</a:t>
            </a:r>
          </a:p>
        </p:txBody>
      </p:sp>
      <p:sp>
        <p:nvSpPr>
          <p:cNvPr id="5" name="Marcador de número de diapositiva 4">
            <a:extLst>
              <a:ext uri="{FF2B5EF4-FFF2-40B4-BE49-F238E27FC236}">
                <a16:creationId xmlns:a16="http://schemas.microsoft.com/office/drawing/2014/main" id="{52E7C83C-8508-418D-8483-36C5B7D92947}"/>
              </a:ext>
            </a:extLst>
          </p:cNvPr>
          <p:cNvSpPr>
            <a:spLocks noGrp="1"/>
          </p:cNvSpPr>
          <p:nvPr>
            <p:ph type="sldNum" sz="quarter" idx="12"/>
          </p:nvPr>
        </p:nvSpPr>
        <p:spPr/>
        <p:txBody>
          <a:bodyPr/>
          <a:lstStyle/>
          <a:p>
            <a:fld id="{D5047D01-3D0E-4F14-A79F-9BDD643AC031}" type="slidenum">
              <a:rPr lang="en-GB" smtClean="0"/>
              <a:t>1</a:t>
            </a:fld>
            <a:endParaRPr lang="en-GB"/>
          </a:p>
        </p:txBody>
      </p:sp>
    </p:spTree>
    <p:extLst>
      <p:ext uri="{BB962C8B-B14F-4D97-AF65-F5344CB8AC3E}">
        <p14:creationId xmlns:p14="http://schemas.microsoft.com/office/powerpoint/2010/main" val="162682152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D1F54C-F19B-4620-97AB-56C5A49852E3}"/>
              </a:ext>
            </a:extLst>
          </p:cNvPr>
          <p:cNvSpPr>
            <a:spLocks noGrp="1"/>
          </p:cNvSpPr>
          <p:nvPr>
            <p:ph type="title"/>
          </p:nvPr>
        </p:nvSpPr>
        <p:spPr/>
        <p:txBody>
          <a:bodyPr/>
          <a:lstStyle/>
          <a:p>
            <a:r>
              <a:rPr lang="en-US" b="1" dirty="0">
                <a:solidFill>
                  <a:srgbClr val="111111"/>
                </a:solidFill>
                <a:effectLst/>
                <a:latin typeface="Open Sans"/>
              </a:rPr>
              <a:t>Prepositions</a:t>
            </a:r>
            <a:endParaRPr lang="en-GB" dirty="0">
              <a:latin typeface="Open Sans"/>
            </a:endParaRPr>
          </a:p>
        </p:txBody>
      </p:sp>
      <p:sp>
        <p:nvSpPr>
          <p:cNvPr id="3" name="Marcador de posición de imagen 2">
            <a:extLst>
              <a:ext uri="{FF2B5EF4-FFF2-40B4-BE49-F238E27FC236}">
                <a16:creationId xmlns:a16="http://schemas.microsoft.com/office/drawing/2014/main" id="{9633C3F5-9321-48D6-A60A-B79D982BBB4B}"/>
              </a:ext>
            </a:extLst>
          </p:cNvPr>
          <p:cNvSpPr>
            <a:spLocks noGrp="1"/>
          </p:cNvSpPr>
          <p:nvPr>
            <p:ph type="pic" idx="1"/>
          </p:nvPr>
        </p:nvSpPr>
        <p:spPr/>
      </p:sp>
      <p:sp>
        <p:nvSpPr>
          <p:cNvPr id="4" name="Marcador de texto 3">
            <a:extLst>
              <a:ext uri="{FF2B5EF4-FFF2-40B4-BE49-F238E27FC236}">
                <a16:creationId xmlns:a16="http://schemas.microsoft.com/office/drawing/2014/main" id="{6B85CBD7-A851-427B-A698-CD791AFB4464}"/>
              </a:ext>
            </a:extLst>
          </p:cNvPr>
          <p:cNvSpPr>
            <a:spLocks noGrp="1"/>
          </p:cNvSpPr>
          <p:nvPr>
            <p:ph type="body" sz="half" idx="2"/>
          </p:nvPr>
        </p:nvSpPr>
        <p:spPr/>
        <p:txBody>
          <a:bodyPr>
            <a:normAutofit fontScale="92500" lnSpcReduction="10000"/>
          </a:bodyPr>
          <a:lstStyle/>
          <a:p>
            <a:r>
              <a:rPr lang="en-US" sz="3200" dirty="0">
                <a:latin typeface="Open Sans"/>
              </a:rPr>
              <a:t>Prepositions are used to indicate relationships, often spatial, between nouns and pronouns. They indicate how one noun, noun phrase, or pronoun relates to another.</a:t>
            </a:r>
          </a:p>
          <a:p>
            <a:endParaRPr lang="en-GB" dirty="0"/>
          </a:p>
        </p:txBody>
      </p:sp>
      <p:sp>
        <p:nvSpPr>
          <p:cNvPr id="8" name="CuadroTexto 7">
            <a:extLst>
              <a:ext uri="{FF2B5EF4-FFF2-40B4-BE49-F238E27FC236}">
                <a16:creationId xmlns:a16="http://schemas.microsoft.com/office/drawing/2014/main" id="{9CEED602-99CA-4C4B-996F-2C4EB9A03434}"/>
              </a:ext>
            </a:extLst>
          </p:cNvPr>
          <p:cNvSpPr txBox="1"/>
          <p:nvPr/>
        </p:nvSpPr>
        <p:spPr>
          <a:xfrm>
            <a:off x="5256212" y="2439700"/>
            <a:ext cx="6096000" cy="3046988"/>
          </a:xfrm>
          <a:prstGeom prst="rect">
            <a:avLst/>
          </a:prstGeom>
          <a:noFill/>
        </p:spPr>
        <p:txBody>
          <a:bodyPr wrap="square">
            <a:spAutoFit/>
          </a:bodyPr>
          <a:lstStyle/>
          <a:p>
            <a:pPr>
              <a:buFont typeface="Arial" panose="020B0604020202020204" pitchFamily="34" charset="0"/>
              <a:buChar char="•"/>
            </a:pPr>
            <a:r>
              <a:rPr lang="en-US" sz="3200" b="1" dirty="0">
                <a:solidFill>
                  <a:srgbClr val="333333"/>
                </a:solidFill>
                <a:effectLst/>
              </a:rPr>
              <a:t>Between</a:t>
            </a:r>
            <a:r>
              <a:rPr lang="en-US" sz="3200" dirty="0">
                <a:solidFill>
                  <a:srgbClr val="333333"/>
                </a:solidFill>
                <a:effectLst/>
              </a:rPr>
              <a:t> you and me, I wouldn't trust Andy.</a:t>
            </a:r>
          </a:p>
          <a:p>
            <a:pPr>
              <a:buFont typeface="Arial" panose="020B0604020202020204" pitchFamily="34" charset="0"/>
              <a:buChar char="•"/>
            </a:pPr>
            <a:r>
              <a:rPr lang="en-US" sz="3200" dirty="0">
                <a:solidFill>
                  <a:srgbClr val="333333"/>
                </a:solidFill>
                <a:effectLst/>
              </a:rPr>
              <a:t>The coffee shop is </a:t>
            </a:r>
            <a:r>
              <a:rPr lang="en-US" sz="3200" b="1" dirty="0">
                <a:solidFill>
                  <a:srgbClr val="333333"/>
                </a:solidFill>
                <a:effectLst/>
              </a:rPr>
              <a:t>across</a:t>
            </a:r>
            <a:r>
              <a:rPr lang="en-US" sz="3200" dirty="0">
                <a:solidFill>
                  <a:srgbClr val="333333"/>
                </a:solidFill>
                <a:effectLst/>
              </a:rPr>
              <a:t> the street.</a:t>
            </a:r>
          </a:p>
          <a:p>
            <a:pPr>
              <a:buFont typeface="Arial" panose="020B0604020202020204" pitchFamily="34" charset="0"/>
              <a:buChar char="•"/>
            </a:pPr>
            <a:r>
              <a:rPr lang="en-US" sz="3200" dirty="0">
                <a:solidFill>
                  <a:srgbClr val="333333"/>
                </a:solidFill>
                <a:effectLst/>
              </a:rPr>
              <a:t>Put the carrots </a:t>
            </a:r>
            <a:r>
              <a:rPr lang="en-US" sz="3200" b="1" dirty="0">
                <a:solidFill>
                  <a:srgbClr val="333333"/>
                </a:solidFill>
                <a:effectLst/>
              </a:rPr>
              <a:t>in</a:t>
            </a:r>
            <a:r>
              <a:rPr lang="en-US" sz="3200" dirty="0">
                <a:solidFill>
                  <a:srgbClr val="333333"/>
                </a:solidFill>
                <a:effectLst/>
              </a:rPr>
              <a:t> the refrigerator, please.</a:t>
            </a:r>
          </a:p>
        </p:txBody>
      </p:sp>
      <p:sp>
        <p:nvSpPr>
          <p:cNvPr id="5" name="Marcador de pie de página 4">
            <a:extLst>
              <a:ext uri="{FF2B5EF4-FFF2-40B4-BE49-F238E27FC236}">
                <a16:creationId xmlns:a16="http://schemas.microsoft.com/office/drawing/2014/main" id="{217471F2-7D73-4C46-B8AF-F324540F6D9B}"/>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117CD871-8727-4AC5-86E1-06C05081365B}"/>
              </a:ext>
            </a:extLst>
          </p:cNvPr>
          <p:cNvSpPr>
            <a:spLocks noGrp="1"/>
          </p:cNvSpPr>
          <p:nvPr>
            <p:ph type="sldNum" sz="quarter" idx="12"/>
          </p:nvPr>
        </p:nvSpPr>
        <p:spPr/>
        <p:txBody>
          <a:bodyPr/>
          <a:lstStyle/>
          <a:p>
            <a:fld id="{D5047D01-3D0E-4F14-A79F-9BDD643AC031}" type="slidenum">
              <a:rPr lang="en-GB" smtClean="0"/>
              <a:t>10</a:t>
            </a:fld>
            <a:endParaRPr lang="en-GB"/>
          </a:p>
        </p:txBody>
      </p:sp>
    </p:spTree>
    <p:extLst>
      <p:ext uri="{BB962C8B-B14F-4D97-AF65-F5344CB8AC3E}">
        <p14:creationId xmlns:p14="http://schemas.microsoft.com/office/powerpoint/2010/main" val="12258554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AC6A53-F9B2-4103-B2C8-1A25C70A5492}"/>
              </a:ext>
            </a:extLst>
          </p:cNvPr>
          <p:cNvSpPr>
            <a:spLocks noGrp="1"/>
          </p:cNvSpPr>
          <p:nvPr>
            <p:ph type="title"/>
          </p:nvPr>
        </p:nvSpPr>
        <p:spPr/>
        <p:txBody>
          <a:bodyPr/>
          <a:lstStyle/>
          <a:p>
            <a:r>
              <a:rPr lang="en-GB" b="1" dirty="0">
                <a:latin typeface="Open Sans"/>
              </a:rPr>
              <a:t>Pronouns</a:t>
            </a:r>
          </a:p>
        </p:txBody>
      </p:sp>
      <p:sp>
        <p:nvSpPr>
          <p:cNvPr id="3" name="Marcador de posición de imagen 2">
            <a:extLst>
              <a:ext uri="{FF2B5EF4-FFF2-40B4-BE49-F238E27FC236}">
                <a16:creationId xmlns:a16="http://schemas.microsoft.com/office/drawing/2014/main" id="{6226C68C-5F45-42E3-B722-6129EB27EC94}"/>
              </a:ext>
            </a:extLst>
          </p:cNvPr>
          <p:cNvSpPr>
            <a:spLocks noGrp="1"/>
          </p:cNvSpPr>
          <p:nvPr>
            <p:ph type="pic" idx="1"/>
          </p:nvPr>
        </p:nvSpPr>
        <p:spPr/>
      </p:sp>
      <p:sp>
        <p:nvSpPr>
          <p:cNvPr id="4" name="Marcador de texto 3">
            <a:extLst>
              <a:ext uri="{FF2B5EF4-FFF2-40B4-BE49-F238E27FC236}">
                <a16:creationId xmlns:a16="http://schemas.microsoft.com/office/drawing/2014/main" id="{F081D6D6-4743-4FC4-85DF-2E333C11FDC7}"/>
              </a:ext>
            </a:extLst>
          </p:cNvPr>
          <p:cNvSpPr>
            <a:spLocks noGrp="1"/>
          </p:cNvSpPr>
          <p:nvPr>
            <p:ph type="body" sz="half" idx="2"/>
          </p:nvPr>
        </p:nvSpPr>
        <p:spPr/>
        <p:txBody>
          <a:bodyPr>
            <a:normAutofit lnSpcReduction="10000"/>
          </a:bodyPr>
          <a:lstStyle/>
          <a:p>
            <a:r>
              <a:rPr lang="en-US" sz="3200" dirty="0"/>
              <a:t>Pronouns take the place of nouns to simplify speech and writing. They can otherwise function in the same way as nouns, serving as subjects and objects in sentences.</a:t>
            </a:r>
          </a:p>
          <a:p>
            <a:endParaRPr lang="en-GB" dirty="0"/>
          </a:p>
        </p:txBody>
      </p:sp>
      <p:sp>
        <p:nvSpPr>
          <p:cNvPr id="6" name="CuadroTexto 5">
            <a:extLst>
              <a:ext uri="{FF2B5EF4-FFF2-40B4-BE49-F238E27FC236}">
                <a16:creationId xmlns:a16="http://schemas.microsoft.com/office/drawing/2014/main" id="{152021C6-F648-4A63-8988-11A4CDC1A391}"/>
              </a:ext>
            </a:extLst>
          </p:cNvPr>
          <p:cNvSpPr txBox="1"/>
          <p:nvPr/>
        </p:nvSpPr>
        <p:spPr>
          <a:xfrm>
            <a:off x="5180012" y="2057400"/>
            <a:ext cx="6422708" cy="3046988"/>
          </a:xfrm>
          <a:prstGeom prst="rect">
            <a:avLst/>
          </a:prstGeom>
          <a:noFill/>
        </p:spPr>
        <p:txBody>
          <a:bodyPr wrap="square">
            <a:spAutoFit/>
          </a:bodyPr>
          <a:lstStyle/>
          <a:p>
            <a:pPr>
              <a:buFont typeface="Arial" panose="020B0604020202020204" pitchFamily="34" charset="0"/>
              <a:buChar char="•"/>
            </a:pPr>
            <a:r>
              <a:rPr lang="en-US" sz="3200" b="1" dirty="0">
                <a:solidFill>
                  <a:srgbClr val="333333"/>
                </a:solidFill>
                <a:effectLst/>
                <a:latin typeface="Open Sans"/>
              </a:rPr>
              <a:t>She</a:t>
            </a:r>
            <a:r>
              <a:rPr lang="en-US" sz="3200" dirty="0">
                <a:solidFill>
                  <a:srgbClr val="333333"/>
                </a:solidFill>
                <a:effectLst/>
                <a:latin typeface="Open Sans"/>
              </a:rPr>
              <a:t> is the smartest kid in class.</a:t>
            </a:r>
          </a:p>
          <a:p>
            <a:endParaRPr lang="en-US" sz="3200" dirty="0">
              <a:solidFill>
                <a:srgbClr val="333333"/>
              </a:solidFill>
              <a:effectLst/>
              <a:latin typeface="Open Sans"/>
            </a:endParaRPr>
          </a:p>
          <a:p>
            <a:pPr>
              <a:buFont typeface="Arial" panose="020B0604020202020204" pitchFamily="34" charset="0"/>
              <a:buChar char="•"/>
            </a:pPr>
            <a:r>
              <a:rPr lang="en-US" sz="3200" dirty="0">
                <a:solidFill>
                  <a:srgbClr val="333333"/>
                </a:solidFill>
                <a:effectLst/>
                <a:latin typeface="Open Sans"/>
              </a:rPr>
              <a:t>George took the book from </a:t>
            </a:r>
            <a:r>
              <a:rPr lang="en-US" sz="3200" b="1" dirty="0">
                <a:solidFill>
                  <a:srgbClr val="333333"/>
                </a:solidFill>
                <a:effectLst/>
                <a:latin typeface="Open Sans"/>
              </a:rPr>
              <a:t>him</a:t>
            </a:r>
            <a:r>
              <a:rPr lang="en-US" sz="3200" dirty="0">
                <a:solidFill>
                  <a:srgbClr val="333333"/>
                </a:solidFill>
                <a:effectLst/>
                <a:latin typeface="Open Sans"/>
              </a:rPr>
              <a:t>.</a:t>
            </a:r>
          </a:p>
          <a:p>
            <a:endParaRPr lang="en-US" sz="3200" dirty="0">
              <a:solidFill>
                <a:srgbClr val="333333"/>
              </a:solidFill>
              <a:effectLst/>
              <a:latin typeface="Open Sans"/>
            </a:endParaRPr>
          </a:p>
          <a:p>
            <a:pPr>
              <a:buFont typeface="Arial" panose="020B0604020202020204" pitchFamily="34" charset="0"/>
              <a:buChar char="•"/>
            </a:pPr>
            <a:r>
              <a:rPr lang="en-US" sz="3200" b="1" dirty="0">
                <a:solidFill>
                  <a:srgbClr val="333333"/>
                </a:solidFill>
                <a:effectLst/>
                <a:latin typeface="Open Sans"/>
              </a:rPr>
              <a:t>Who</a:t>
            </a:r>
            <a:r>
              <a:rPr lang="en-US" sz="3200" dirty="0">
                <a:solidFill>
                  <a:srgbClr val="333333"/>
                </a:solidFill>
                <a:effectLst/>
                <a:latin typeface="Open Sans"/>
              </a:rPr>
              <a:t> is coming to the party tonight?</a:t>
            </a:r>
          </a:p>
        </p:txBody>
      </p:sp>
      <p:sp>
        <p:nvSpPr>
          <p:cNvPr id="5" name="Marcador de pie de página 4">
            <a:extLst>
              <a:ext uri="{FF2B5EF4-FFF2-40B4-BE49-F238E27FC236}">
                <a16:creationId xmlns:a16="http://schemas.microsoft.com/office/drawing/2014/main" id="{9311A95D-AEB3-48E2-8B90-C2AAF38ED986}"/>
              </a:ext>
            </a:extLst>
          </p:cNvPr>
          <p:cNvSpPr>
            <a:spLocks noGrp="1"/>
          </p:cNvSpPr>
          <p:nvPr>
            <p:ph type="ftr" sz="quarter" idx="11"/>
          </p:nvPr>
        </p:nvSpPr>
        <p:spPr/>
        <p:txBody>
          <a:bodyPr/>
          <a:lstStyle/>
          <a:p>
            <a:r>
              <a:rPr lang="en-GB"/>
              <a:t>https://grammar.yourdictionary.com/</a:t>
            </a:r>
          </a:p>
        </p:txBody>
      </p:sp>
      <p:sp>
        <p:nvSpPr>
          <p:cNvPr id="7" name="Marcador de número de diapositiva 6">
            <a:extLst>
              <a:ext uri="{FF2B5EF4-FFF2-40B4-BE49-F238E27FC236}">
                <a16:creationId xmlns:a16="http://schemas.microsoft.com/office/drawing/2014/main" id="{37A2FCAA-3A8E-4571-A364-DBB6D6664B48}"/>
              </a:ext>
            </a:extLst>
          </p:cNvPr>
          <p:cNvSpPr>
            <a:spLocks noGrp="1"/>
          </p:cNvSpPr>
          <p:nvPr>
            <p:ph type="sldNum" sz="quarter" idx="12"/>
          </p:nvPr>
        </p:nvSpPr>
        <p:spPr/>
        <p:txBody>
          <a:bodyPr/>
          <a:lstStyle/>
          <a:p>
            <a:fld id="{D5047D01-3D0E-4F14-A79F-9BDD643AC031}" type="slidenum">
              <a:rPr lang="en-GB" smtClean="0"/>
              <a:t>11</a:t>
            </a:fld>
            <a:endParaRPr lang="en-GB"/>
          </a:p>
        </p:txBody>
      </p:sp>
    </p:spTree>
    <p:extLst>
      <p:ext uri="{BB962C8B-B14F-4D97-AF65-F5344CB8AC3E}">
        <p14:creationId xmlns:p14="http://schemas.microsoft.com/office/powerpoint/2010/main" val="36069325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1EB79B-AA2D-4CF7-9D4D-AEEB578E0A96}"/>
              </a:ext>
            </a:extLst>
          </p:cNvPr>
          <p:cNvSpPr>
            <a:spLocks noGrp="1"/>
          </p:cNvSpPr>
          <p:nvPr>
            <p:ph type="title"/>
          </p:nvPr>
        </p:nvSpPr>
        <p:spPr/>
        <p:txBody>
          <a:bodyPr/>
          <a:lstStyle/>
          <a:p>
            <a:r>
              <a:rPr lang="en-US" b="1" dirty="0">
                <a:latin typeface="Open Sans"/>
              </a:rPr>
              <a:t>Verbs</a:t>
            </a:r>
            <a:endParaRPr lang="en-GB" b="1" dirty="0">
              <a:latin typeface="Open Sans"/>
            </a:endParaRPr>
          </a:p>
        </p:txBody>
      </p:sp>
      <p:sp>
        <p:nvSpPr>
          <p:cNvPr id="3" name="Marcador de posición de imagen 2">
            <a:extLst>
              <a:ext uri="{FF2B5EF4-FFF2-40B4-BE49-F238E27FC236}">
                <a16:creationId xmlns:a16="http://schemas.microsoft.com/office/drawing/2014/main" id="{009D328E-3241-4338-BDC4-190EF8CE6324}"/>
              </a:ext>
            </a:extLst>
          </p:cNvPr>
          <p:cNvSpPr>
            <a:spLocks noGrp="1"/>
          </p:cNvSpPr>
          <p:nvPr>
            <p:ph type="pic" idx="1"/>
          </p:nvPr>
        </p:nvSpPr>
        <p:spPr/>
      </p:sp>
      <p:sp>
        <p:nvSpPr>
          <p:cNvPr id="4" name="Marcador de texto 3">
            <a:extLst>
              <a:ext uri="{FF2B5EF4-FFF2-40B4-BE49-F238E27FC236}">
                <a16:creationId xmlns:a16="http://schemas.microsoft.com/office/drawing/2014/main" id="{CD1F3934-97C6-4E15-A51E-324A92202ED8}"/>
              </a:ext>
            </a:extLst>
          </p:cNvPr>
          <p:cNvSpPr>
            <a:spLocks noGrp="1"/>
          </p:cNvSpPr>
          <p:nvPr>
            <p:ph type="body" sz="half" idx="2"/>
          </p:nvPr>
        </p:nvSpPr>
        <p:spPr/>
        <p:txBody>
          <a:bodyPr>
            <a:normAutofit fontScale="92500" lnSpcReduction="20000"/>
          </a:bodyPr>
          <a:lstStyle/>
          <a:p>
            <a:r>
              <a:rPr lang="en-US" sz="3200" dirty="0">
                <a:latin typeface="Open Sans"/>
              </a:rPr>
              <a:t>Verbs express action or a state of being. It is because of the former that verbs are often called "action verbs," but non-action verbs can be used to represent a state of being, need, sense, or preference.</a:t>
            </a:r>
          </a:p>
          <a:p>
            <a:endParaRPr lang="en-GB" dirty="0"/>
          </a:p>
        </p:txBody>
      </p:sp>
      <p:sp>
        <p:nvSpPr>
          <p:cNvPr id="6" name="CuadroTexto 5">
            <a:extLst>
              <a:ext uri="{FF2B5EF4-FFF2-40B4-BE49-F238E27FC236}">
                <a16:creationId xmlns:a16="http://schemas.microsoft.com/office/drawing/2014/main" id="{880C3C97-2E36-44C7-A40B-A49FF4CE17F8}"/>
              </a:ext>
            </a:extLst>
          </p:cNvPr>
          <p:cNvSpPr txBox="1"/>
          <p:nvPr/>
        </p:nvSpPr>
        <p:spPr>
          <a:xfrm>
            <a:off x="5183188" y="2439700"/>
            <a:ext cx="6096000" cy="3046988"/>
          </a:xfrm>
          <a:prstGeom prst="rect">
            <a:avLst/>
          </a:prstGeom>
          <a:noFill/>
        </p:spPr>
        <p:txBody>
          <a:bodyPr wrap="square">
            <a:spAutoFit/>
          </a:bodyPr>
          <a:lstStyle/>
          <a:p>
            <a:pPr algn="l">
              <a:buFont typeface="Arial" panose="020B0604020202020204" pitchFamily="34" charset="0"/>
              <a:buChar char="•"/>
            </a:pPr>
            <a:r>
              <a:rPr lang="en-US" sz="3200" b="0" i="0" dirty="0">
                <a:solidFill>
                  <a:srgbClr val="333333"/>
                </a:solidFill>
                <a:effectLst/>
                <a:latin typeface="Open Sans"/>
              </a:rPr>
              <a:t>Let's </a:t>
            </a:r>
            <a:r>
              <a:rPr lang="en-US" sz="3200" b="1" i="0" dirty="0">
                <a:solidFill>
                  <a:srgbClr val="333333"/>
                </a:solidFill>
                <a:effectLst/>
                <a:latin typeface="Open Sans"/>
              </a:rPr>
              <a:t>walk</a:t>
            </a:r>
            <a:r>
              <a:rPr lang="en-US" sz="3200" b="0" i="0" dirty="0">
                <a:solidFill>
                  <a:srgbClr val="333333"/>
                </a:solidFill>
                <a:effectLst/>
                <a:latin typeface="Open Sans"/>
              </a:rPr>
              <a:t> to the park.</a:t>
            </a:r>
          </a:p>
          <a:p>
            <a:pPr algn="l"/>
            <a:endParaRPr lang="en-US" sz="3200" b="0" i="0" dirty="0">
              <a:solidFill>
                <a:srgbClr val="333333"/>
              </a:solidFill>
              <a:effectLst/>
              <a:latin typeface="Open Sans"/>
            </a:endParaRPr>
          </a:p>
          <a:p>
            <a:pPr algn="l">
              <a:buFont typeface="Arial" panose="020B0604020202020204" pitchFamily="34" charset="0"/>
              <a:buChar char="•"/>
            </a:pPr>
            <a:r>
              <a:rPr lang="en-US" sz="3200" b="0" i="0" dirty="0">
                <a:solidFill>
                  <a:srgbClr val="333333"/>
                </a:solidFill>
                <a:effectLst/>
                <a:latin typeface="Open Sans"/>
              </a:rPr>
              <a:t>Janine</a:t>
            </a:r>
            <a:r>
              <a:rPr lang="en-US" sz="3200" b="1" i="0" dirty="0">
                <a:solidFill>
                  <a:srgbClr val="333333"/>
                </a:solidFill>
                <a:effectLst/>
                <a:latin typeface="Open Sans"/>
              </a:rPr>
              <a:t> lives</a:t>
            </a:r>
            <a:r>
              <a:rPr lang="en-US" sz="3200" b="0" i="0" dirty="0">
                <a:solidFill>
                  <a:srgbClr val="333333"/>
                </a:solidFill>
                <a:effectLst/>
                <a:latin typeface="Open Sans"/>
              </a:rPr>
              <a:t> in Minneapolis.</a:t>
            </a:r>
          </a:p>
          <a:p>
            <a:pPr algn="l"/>
            <a:endParaRPr lang="en-US" sz="3200" b="0" i="0" dirty="0">
              <a:solidFill>
                <a:srgbClr val="333333"/>
              </a:solidFill>
              <a:effectLst/>
              <a:latin typeface="Open Sans"/>
            </a:endParaRPr>
          </a:p>
          <a:p>
            <a:pPr algn="l">
              <a:buFont typeface="Arial" panose="020B0604020202020204" pitchFamily="34" charset="0"/>
              <a:buChar char="•"/>
            </a:pPr>
            <a:r>
              <a:rPr lang="en-US" sz="3200" b="0" i="0" dirty="0">
                <a:solidFill>
                  <a:srgbClr val="333333"/>
                </a:solidFill>
                <a:effectLst/>
                <a:latin typeface="Open Sans"/>
              </a:rPr>
              <a:t>The air conditioning unit desperately </a:t>
            </a:r>
            <a:r>
              <a:rPr lang="en-US" sz="3200" b="1" i="0" dirty="0">
                <a:solidFill>
                  <a:srgbClr val="333333"/>
                </a:solidFill>
                <a:effectLst/>
                <a:latin typeface="Open Sans"/>
              </a:rPr>
              <a:t>needs</a:t>
            </a:r>
            <a:r>
              <a:rPr lang="en-US" sz="3200" b="0" i="0" dirty="0">
                <a:solidFill>
                  <a:srgbClr val="333333"/>
                </a:solidFill>
                <a:effectLst/>
                <a:latin typeface="Open Sans"/>
              </a:rPr>
              <a:t> repair.</a:t>
            </a:r>
          </a:p>
        </p:txBody>
      </p:sp>
      <p:sp>
        <p:nvSpPr>
          <p:cNvPr id="5" name="Marcador de pie de página 4">
            <a:extLst>
              <a:ext uri="{FF2B5EF4-FFF2-40B4-BE49-F238E27FC236}">
                <a16:creationId xmlns:a16="http://schemas.microsoft.com/office/drawing/2014/main" id="{AD442229-3A2F-432B-8438-F8E2567FC68E}"/>
              </a:ext>
            </a:extLst>
          </p:cNvPr>
          <p:cNvSpPr>
            <a:spLocks noGrp="1"/>
          </p:cNvSpPr>
          <p:nvPr>
            <p:ph type="ftr" sz="quarter" idx="11"/>
          </p:nvPr>
        </p:nvSpPr>
        <p:spPr/>
        <p:txBody>
          <a:bodyPr/>
          <a:lstStyle/>
          <a:p>
            <a:r>
              <a:rPr lang="en-GB"/>
              <a:t>https://grammar.yourdictionary.com/</a:t>
            </a:r>
          </a:p>
        </p:txBody>
      </p:sp>
      <p:sp>
        <p:nvSpPr>
          <p:cNvPr id="7" name="Marcador de número de diapositiva 6">
            <a:extLst>
              <a:ext uri="{FF2B5EF4-FFF2-40B4-BE49-F238E27FC236}">
                <a16:creationId xmlns:a16="http://schemas.microsoft.com/office/drawing/2014/main" id="{991B94EF-6CFB-4E7E-99FB-A686478CA1F0}"/>
              </a:ext>
            </a:extLst>
          </p:cNvPr>
          <p:cNvSpPr>
            <a:spLocks noGrp="1"/>
          </p:cNvSpPr>
          <p:nvPr>
            <p:ph type="sldNum" sz="quarter" idx="12"/>
          </p:nvPr>
        </p:nvSpPr>
        <p:spPr/>
        <p:txBody>
          <a:bodyPr/>
          <a:lstStyle/>
          <a:p>
            <a:fld id="{D5047D01-3D0E-4F14-A79F-9BDD643AC031}" type="slidenum">
              <a:rPr lang="en-GB" smtClean="0"/>
              <a:t>12</a:t>
            </a:fld>
            <a:endParaRPr lang="en-GB"/>
          </a:p>
        </p:txBody>
      </p:sp>
    </p:spTree>
    <p:extLst>
      <p:ext uri="{BB962C8B-B14F-4D97-AF65-F5344CB8AC3E}">
        <p14:creationId xmlns:p14="http://schemas.microsoft.com/office/powerpoint/2010/main" val="38109583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409355-1BF8-4B59-860B-0E44729866EE}"/>
              </a:ext>
            </a:extLst>
          </p:cNvPr>
          <p:cNvSpPr>
            <a:spLocks noGrp="1"/>
          </p:cNvSpPr>
          <p:nvPr>
            <p:ph type="title"/>
          </p:nvPr>
        </p:nvSpPr>
        <p:spPr>
          <a:xfrm>
            <a:off x="839788" y="457200"/>
            <a:ext cx="3932237" cy="1158949"/>
          </a:xfrm>
        </p:spPr>
        <p:txBody>
          <a:bodyPr/>
          <a:lstStyle/>
          <a:p>
            <a:r>
              <a:rPr lang="en-GB" b="1" dirty="0">
                <a:latin typeface="Open Sans"/>
              </a:rPr>
              <a:t>Articles</a:t>
            </a:r>
          </a:p>
        </p:txBody>
      </p:sp>
      <p:sp>
        <p:nvSpPr>
          <p:cNvPr id="3" name="Marcador de posición de imagen 2">
            <a:extLst>
              <a:ext uri="{FF2B5EF4-FFF2-40B4-BE49-F238E27FC236}">
                <a16:creationId xmlns:a16="http://schemas.microsoft.com/office/drawing/2014/main" id="{894B7394-318D-4E8E-9D23-15C5234C9EB6}"/>
              </a:ext>
            </a:extLst>
          </p:cNvPr>
          <p:cNvSpPr>
            <a:spLocks noGrp="1"/>
          </p:cNvSpPr>
          <p:nvPr>
            <p:ph type="pic" idx="1"/>
          </p:nvPr>
        </p:nvSpPr>
        <p:spPr/>
      </p:sp>
      <p:sp>
        <p:nvSpPr>
          <p:cNvPr id="4" name="Marcador de texto 3">
            <a:extLst>
              <a:ext uri="{FF2B5EF4-FFF2-40B4-BE49-F238E27FC236}">
                <a16:creationId xmlns:a16="http://schemas.microsoft.com/office/drawing/2014/main" id="{7FE065EE-7A84-4838-8B20-5C5B9C23752B}"/>
              </a:ext>
            </a:extLst>
          </p:cNvPr>
          <p:cNvSpPr>
            <a:spLocks noGrp="1"/>
          </p:cNvSpPr>
          <p:nvPr>
            <p:ph type="body" sz="half" idx="2"/>
          </p:nvPr>
        </p:nvSpPr>
        <p:spPr>
          <a:xfrm>
            <a:off x="839788" y="1616149"/>
            <a:ext cx="3932237" cy="4252839"/>
          </a:xfrm>
        </p:spPr>
        <p:txBody>
          <a:bodyPr>
            <a:normAutofit fontScale="92500" lnSpcReduction="20000"/>
          </a:bodyPr>
          <a:lstStyle/>
          <a:p>
            <a:r>
              <a:rPr lang="en-US" sz="3200" dirty="0">
                <a:latin typeface="Open Sans"/>
              </a:rPr>
              <a:t>In English, articles are used in sentences as an adjective to modify a noun. The two types of articles are called definite and indefinite. The three indefinite articles include ‘a’, ‘an’, and ‘some’. ‘The’ is the only definite article.</a:t>
            </a:r>
          </a:p>
          <a:p>
            <a:endParaRPr lang="en-GB" dirty="0"/>
          </a:p>
        </p:txBody>
      </p:sp>
      <p:sp>
        <p:nvSpPr>
          <p:cNvPr id="8" name="CuadroTexto 7">
            <a:extLst>
              <a:ext uri="{FF2B5EF4-FFF2-40B4-BE49-F238E27FC236}">
                <a16:creationId xmlns:a16="http://schemas.microsoft.com/office/drawing/2014/main" id="{884FAE0D-F13B-458D-939C-3E2900399135}"/>
              </a:ext>
            </a:extLst>
          </p:cNvPr>
          <p:cNvSpPr txBox="1"/>
          <p:nvPr/>
        </p:nvSpPr>
        <p:spPr>
          <a:xfrm>
            <a:off x="5355591" y="2057400"/>
            <a:ext cx="6096000" cy="3046988"/>
          </a:xfrm>
          <a:prstGeom prst="rect">
            <a:avLst/>
          </a:prstGeom>
          <a:noFill/>
        </p:spPr>
        <p:txBody>
          <a:bodyPr wrap="square">
            <a:spAutoFit/>
          </a:bodyPr>
          <a:lstStyle/>
          <a:p>
            <a:pPr marL="457200" indent="-457200">
              <a:buFont typeface="Arial" panose="020B0604020202020204" pitchFamily="34" charset="0"/>
              <a:buChar char="•"/>
            </a:pPr>
            <a:r>
              <a:rPr lang="en-US" sz="3200" b="1" dirty="0">
                <a:latin typeface="Open Sans"/>
              </a:rPr>
              <a:t>The</a:t>
            </a:r>
            <a:r>
              <a:rPr lang="en-US" sz="3200" dirty="0">
                <a:latin typeface="Open Sans"/>
              </a:rPr>
              <a:t> tall man took </a:t>
            </a:r>
            <a:r>
              <a:rPr lang="en-US" sz="3200" b="1" dirty="0">
                <a:latin typeface="Open Sans"/>
              </a:rPr>
              <a:t>the</a:t>
            </a:r>
            <a:r>
              <a:rPr lang="en-US" sz="3200" dirty="0">
                <a:latin typeface="Open Sans"/>
              </a:rPr>
              <a:t> car to </a:t>
            </a:r>
            <a:r>
              <a:rPr lang="en-US" sz="3200" b="1" dirty="0">
                <a:latin typeface="Open Sans"/>
              </a:rPr>
              <a:t>the</a:t>
            </a:r>
            <a:r>
              <a:rPr lang="en-US" sz="3200" dirty="0">
                <a:latin typeface="Open Sans"/>
              </a:rPr>
              <a:t> shop.</a:t>
            </a:r>
          </a:p>
          <a:p>
            <a:pPr marL="457200" indent="-457200">
              <a:buFont typeface="Arial" panose="020B0604020202020204" pitchFamily="34" charset="0"/>
              <a:buChar char="•"/>
            </a:pPr>
            <a:r>
              <a:rPr lang="en-US" sz="3200" dirty="0">
                <a:latin typeface="Open Sans"/>
              </a:rPr>
              <a:t>I gave my brother </a:t>
            </a:r>
            <a:r>
              <a:rPr lang="en-US" sz="3200" b="1" dirty="0">
                <a:latin typeface="Open Sans"/>
              </a:rPr>
              <a:t>an</a:t>
            </a:r>
            <a:r>
              <a:rPr lang="en-US" sz="3200" dirty="0">
                <a:latin typeface="Open Sans"/>
              </a:rPr>
              <a:t> umbrella.</a:t>
            </a:r>
          </a:p>
          <a:p>
            <a:pPr marL="457200" indent="-457200">
              <a:buFont typeface="Arial" panose="020B0604020202020204" pitchFamily="34" charset="0"/>
              <a:buChar char="•"/>
            </a:pPr>
            <a:r>
              <a:rPr lang="en-US" sz="3200" dirty="0">
                <a:latin typeface="Open Sans"/>
              </a:rPr>
              <a:t>He found </a:t>
            </a:r>
            <a:r>
              <a:rPr lang="en-US" sz="3200" b="1" dirty="0">
                <a:latin typeface="Open Sans"/>
              </a:rPr>
              <a:t>a</a:t>
            </a:r>
            <a:r>
              <a:rPr lang="en-US" sz="3200" dirty="0">
                <a:latin typeface="Open Sans"/>
              </a:rPr>
              <a:t> book to read.</a:t>
            </a:r>
          </a:p>
          <a:p>
            <a:pPr marL="457200" indent="-457200">
              <a:buFont typeface="Arial" panose="020B0604020202020204" pitchFamily="34" charset="0"/>
              <a:buChar char="•"/>
            </a:pPr>
            <a:r>
              <a:rPr lang="en-US" sz="3200" dirty="0">
                <a:latin typeface="Open Sans"/>
              </a:rPr>
              <a:t>Do you want </a:t>
            </a:r>
            <a:r>
              <a:rPr lang="en-US" sz="3200" b="1" dirty="0">
                <a:latin typeface="Open Sans"/>
              </a:rPr>
              <a:t>some</a:t>
            </a:r>
            <a:r>
              <a:rPr lang="en-US" sz="3200" dirty="0">
                <a:latin typeface="Open Sans"/>
              </a:rPr>
              <a:t> milk?</a:t>
            </a:r>
            <a:endParaRPr lang="en-GB" sz="3200" dirty="0">
              <a:latin typeface="Open Sans"/>
            </a:endParaRPr>
          </a:p>
        </p:txBody>
      </p:sp>
      <p:sp>
        <p:nvSpPr>
          <p:cNvPr id="5" name="Marcador de pie de página 4">
            <a:extLst>
              <a:ext uri="{FF2B5EF4-FFF2-40B4-BE49-F238E27FC236}">
                <a16:creationId xmlns:a16="http://schemas.microsoft.com/office/drawing/2014/main" id="{6068E68E-532B-45F8-9E65-D2838A542B39}"/>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3C7E2023-1022-4177-B134-33853A03F44A}"/>
              </a:ext>
            </a:extLst>
          </p:cNvPr>
          <p:cNvSpPr>
            <a:spLocks noGrp="1"/>
          </p:cNvSpPr>
          <p:nvPr>
            <p:ph type="sldNum" sz="quarter" idx="12"/>
          </p:nvPr>
        </p:nvSpPr>
        <p:spPr/>
        <p:txBody>
          <a:bodyPr/>
          <a:lstStyle/>
          <a:p>
            <a:fld id="{D5047D01-3D0E-4F14-A79F-9BDD643AC031}" type="slidenum">
              <a:rPr lang="en-GB" smtClean="0"/>
              <a:t>13</a:t>
            </a:fld>
            <a:endParaRPr lang="en-GB"/>
          </a:p>
        </p:txBody>
      </p:sp>
    </p:spTree>
    <p:extLst>
      <p:ext uri="{BB962C8B-B14F-4D97-AF65-F5344CB8AC3E}">
        <p14:creationId xmlns:p14="http://schemas.microsoft.com/office/powerpoint/2010/main" val="3663022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4EBDE7-D02F-4219-B7FE-13C2AD2706AD}"/>
              </a:ext>
            </a:extLst>
          </p:cNvPr>
          <p:cNvSpPr>
            <a:spLocks noGrp="1"/>
          </p:cNvSpPr>
          <p:nvPr>
            <p:ph type="title"/>
          </p:nvPr>
        </p:nvSpPr>
        <p:spPr>
          <a:xfrm>
            <a:off x="838200" y="2353413"/>
            <a:ext cx="10515600" cy="1325563"/>
          </a:xfrm>
        </p:spPr>
        <p:txBody>
          <a:bodyPr>
            <a:normAutofit/>
          </a:bodyPr>
          <a:lstStyle/>
          <a:p>
            <a:r>
              <a:rPr lang="en-GB" sz="8800" dirty="0">
                <a:latin typeface="Open Sans"/>
              </a:rPr>
              <a:t>Syntax</a:t>
            </a:r>
          </a:p>
        </p:txBody>
      </p:sp>
      <p:sp>
        <p:nvSpPr>
          <p:cNvPr id="18" name="CuadroTexto 17">
            <a:extLst>
              <a:ext uri="{FF2B5EF4-FFF2-40B4-BE49-F238E27FC236}">
                <a16:creationId xmlns:a16="http://schemas.microsoft.com/office/drawing/2014/main" id="{39B27F38-CB55-4168-B1D6-F671AAB6641C}"/>
              </a:ext>
            </a:extLst>
          </p:cNvPr>
          <p:cNvSpPr txBox="1"/>
          <p:nvPr/>
        </p:nvSpPr>
        <p:spPr>
          <a:xfrm>
            <a:off x="4986670" y="1071801"/>
            <a:ext cx="6935086" cy="5293757"/>
          </a:xfrm>
          <a:prstGeom prst="rect">
            <a:avLst/>
          </a:prstGeom>
          <a:noFill/>
        </p:spPr>
        <p:txBody>
          <a:bodyPr wrap="square">
            <a:spAutoFit/>
          </a:bodyPr>
          <a:lstStyle/>
          <a:p>
            <a:r>
              <a:rPr lang="en-US" sz="3200" dirty="0"/>
              <a:t>In addition to understanding the eight basic parts of speech in English, it's also helpful to know how they work together to form all the working parts of a sentence. Each part of a sentence has a particular job or purpose in your writing, though not all parts must appear in every sentence for it to be complete. So what are the different parts of a sentence?</a:t>
            </a:r>
          </a:p>
          <a:p>
            <a:endParaRPr lang="en-US" dirty="0"/>
          </a:p>
        </p:txBody>
      </p:sp>
      <p:sp>
        <p:nvSpPr>
          <p:cNvPr id="3" name="Marcador de pie de página 2">
            <a:extLst>
              <a:ext uri="{FF2B5EF4-FFF2-40B4-BE49-F238E27FC236}">
                <a16:creationId xmlns:a16="http://schemas.microsoft.com/office/drawing/2014/main" id="{5A9CE76B-E2EB-44AC-9CA1-4744BACCBCB5}"/>
              </a:ext>
            </a:extLst>
          </p:cNvPr>
          <p:cNvSpPr>
            <a:spLocks noGrp="1"/>
          </p:cNvSpPr>
          <p:nvPr>
            <p:ph type="ftr" sz="quarter" idx="11"/>
          </p:nvPr>
        </p:nvSpPr>
        <p:spPr/>
        <p:txBody>
          <a:bodyPr/>
          <a:lstStyle/>
          <a:p>
            <a:r>
              <a:rPr lang="en-GB"/>
              <a:t>https://grammar.yourdictionary.com/</a:t>
            </a:r>
          </a:p>
        </p:txBody>
      </p:sp>
      <p:sp>
        <p:nvSpPr>
          <p:cNvPr id="4" name="Marcador de número de diapositiva 3">
            <a:extLst>
              <a:ext uri="{FF2B5EF4-FFF2-40B4-BE49-F238E27FC236}">
                <a16:creationId xmlns:a16="http://schemas.microsoft.com/office/drawing/2014/main" id="{8520A401-C6DF-473D-9C00-3E4221872392}"/>
              </a:ext>
            </a:extLst>
          </p:cNvPr>
          <p:cNvSpPr>
            <a:spLocks noGrp="1"/>
          </p:cNvSpPr>
          <p:nvPr>
            <p:ph type="sldNum" sz="quarter" idx="12"/>
          </p:nvPr>
        </p:nvSpPr>
        <p:spPr/>
        <p:txBody>
          <a:bodyPr/>
          <a:lstStyle/>
          <a:p>
            <a:fld id="{D5047D01-3D0E-4F14-A79F-9BDD643AC031}" type="slidenum">
              <a:rPr lang="en-GB" smtClean="0"/>
              <a:t>14</a:t>
            </a:fld>
            <a:endParaRPr lang="en-GB"/>
          </a:p>
        </p:txBody>
      </p:sp>
    </p:spTree>
    <p:extLst>
      <p:ext uri="{BB962C8B-B14F-4D97-AF65-F5344CB8AC3E}">
        <p14:creationId xmlns:p14="http://schemas.microsoft.com/office/powerpoint/2010/main" val="923750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3"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1+#ppt_w/2"/>
                                          </p:val>
                                        </p:tav>
                                        <p:tav tm="100000">
                                          <p:val>
                                            <p:strVal val="#ppt_x"/>
                                          </p:val>
                                        </p:tav>
                                      </p:tavLst>
                                    </p:anim>
                                    <p:anim calcmode="lin" valueType="num">
                                      <p:cBhvr additive="base">
                                        <p:cTn id="12"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3DB78E-7DE1-4A4D-8FE0-6C876B2DC435}"/>
              </a:ext>
            </a:extLst>
          </p:cNvPr>
          <p:cNvSpPr>
            <a:spLocks noGrp="1"/>
          </p:cNvSpPr>
          <p:nvPr>
            <p:ph type="title"/>
          </p:nvPr>
        </p:nvSpPr>
        <p:spPr/>
        <p:txBody>
          <a:bodyPr/>
          <a:lstStyle/>
          <a:p>
            <a:r>
              <a:rPr lang="en-US" b="1" i="0" dirty="0">
                <a:solidFill>
                  <a:srgbClr val="111111"/>
                </a:solidFill>
                <a:effectLst/>
                <a:latin typeface="Open Sans"/>
              </a:rPr>
              <a:t>Subject</a:t>
            </a:r>
            <a:br>
              <a:rPr lang="en-US" b="1" i="0" dirty="0">
                <a:solidFill>
                  <a:srgbClr val="111111"/>
                </a:solidFill>
                <a:effectLst/>
                <a:latin typeface="Open Sans"/>
              </a:rPr>
            </a:br>
            <a:endParaRPr lang="en-GB" dirty="0"/>
          </a:p>
        </p:txBody>
      </p:sp>
      <p:sp>
        <p:nvSpPr>
          <p:cNvPr id="3" name="Marcador de contenido 2">
            <a:extLst>
              <a:ext uri="{FF2B5EF4-FFF2-40B4-BE49-F238E27FC236}">
                <a16:creationId xmlns:a16="http://schemas.microsoft.com/office/drawing/2014/main" id="{D1E29EE2-C0CF-4169-8000-FAA084032215}"/>
              </a:ext>
            </a:extLst>
          </p:cNvPr>
          <p:cNvSpPr>
            <a:spLocks noGrp="1"/>
          </p:cNvSpPr>
          <p:nvPr>
            <p:ph idx="1"/>
          </p:nvPr>
        </p:nvSpPr>
        <p:spPr/>
        <p:txBody>
          <a:bodyPr>
            <a:normAutofit lnSpcReduction="10000"/>
          </a:bodyPr>
          <a:lstStyle/>
          <a:p>
            <a:pPr algn="l">
              <a:buFont typeface="Arial" panose="020B0604020202020204" pitchFamily="34" charset="0"/>
              <a:buChar char="•"/>
            </a:pPr>
            <a:r>
              <a:rPr lang="en-US" b="0" i="1" dirty="0">
                <a:solidFill>
                  <a:schemeClr val="accent1"/>
                </a:solidFill>
                <a:effectLst/>
                <a:latin typeface="Open Sans"/>
              </a:rPr>
              <a:t>Kelly</a:t>
            </a:r>
            <a:r>
              <a:rPr lang="en-US" b="0" i="0" dirty="0">
                <a:solidFill>
                  <a:srgbClr val="333333"/>
                </a:solidFill>
                <a:effectLst/>
                <a:latin typeface="Open Sans"/>
              </a:rPr>
              <a:t> walked down the street.</a:t>
            </a:r>
          </a:p>
          <a:p>
            <a:pPr algn="l">
              <a:buFont typeface="Arial" panose="020B0604020202020204" pitchFamily="34" charset="0"/>
              <a:buChar char="•"/>
            </a:pPr>
            <a:r>
              <a:rPr lang="en-US" b="0" i="1" dirty="0">
                <a:solidFill>
                  <a:schemeClr val="accent1"/>
                </a:solidFill>
                <a:effectLst/>
                <a:latin typeface="Open Sans"/>
              </a:rPr>
              <a:t>They</a:t>
            </a:r>
            <a:r>
              <a:rPr lang="en-US" b="0" i="0" dirty="0">
                <a:solidFill>
                  <a:schemeClr val="accent1"/>
                </a:solidFill>
                <a:effectLst/>
                <a:latin typeface="Open Sans"/>
              </a:rPr>
              <a:t> </a:t>
            </a:r>
            <a:r>
              <a:rPr lang="en-US" b="0" i="0" dirty="0">
                <a:effectLst/>
                <a:latin typeface="Open Sans"/>
              </a:rPr>
              <a:t>went</a:t>
            </a:r>
            <a:r>
              <a:rPr lang="en-US" b="0" i="0" dirty="0">
                <a:solidFill>
                  <a:schemeClr val="accent1"/>
                </a:solidFill>
                <a:effectLst/>
                <a:latin typeface="Open Sans"/>
              </a:rPr>
              <a:t> </a:t>
            </a:r>
            <a:r>
              <a:rPr lang="en-US" b="0" i="0" dirty="0">
                <a:solidFill>
                  <a:srgbClr val="333333"/>
                </a:solidFill>
                <a:effectLst/>
                <a:latin typeface="Open Sans"/>
              </a:rPr>
              <a:t>to school.</a:t>
            </a:r>
          </a:p>
          <a:p>
            <a:pPr algn="l">
              <a:buFont typeface="Arial" panose="020B0604020202020204" pitchFamily="34" charset="0"/>
              <a:buChar char="•"/>
            </a:pPr>
            <a:r>
              <a:rPr lang="en-US" b="0" i="1" dirty="0">
                <a:solidFill>
                  <a:schemeClr val="accent1"/>
                </a:solidFill>
                <a:effectLst/>
                <a:latin typeface="Open Sans"/>
              </a:rPr>
              <a:t>The black cat</a:t>
            </a:r>
            <a:r>
              <a:rPr lang="en-US" b="0" i="0" dirty="0">
                <a:solidFill>
                  <a:schemeClr val="accent1"/>
                </a:solidFill>
                <a:effectLst/>
                <a:latin typeface="Open Sans"/>
              </a:rPr>
              <a:t> </a:t>
            </a:r>
            <a:r>
              <a:rPr lang="en-US" b="0" i="0" dirty="0">
                <a:solidFill>
                  <a:srgbClr val="333333"/>
                </a:solidFill>
                <a:effectLst/>
                <a:latin typeface="Open Sans"/>
              </a:rPr>
              <a:t>is sleeping.</a:t>
            </a:r>
          </a:p>
          <a:p>
            <a:pPr algn="l">
              <a:buFont typeface="Arial" panose="020B0604020202020204" pitchFamily="34" charset="0"/>
              <a:buChar char="•"/>
            </a:pPr>
            <a:endParaRPr lang="en-US" dirty="0">
              <a:solidFill>
                <a:srgbClr val="333333"/>
              </a:solidFill>
              <a:latin typeface="Open Sans"/>
            </a:endParaRPr>
          </a:p>
          <a:p>
            <a:pPr marL="0" indent="0" algn="l">
              <a:buNone/>
            </a:pPr>
            <a:r>
              <a:rPr lang="en-US" b="0" i="0" dirty="0">
                <a:solidFill>
                  <a:srgbClr val="333333"/>
                </a:solidFill>
                <a:effectLst/>
                <a:latin typeface="Open Sans"/>
              </a:rPr>
              <a:t>While "Kelly" and "They" are single-word subjects, "The black cat" is a noun phrase that includes an adjective to provide additional information about the subject.</a:t>
            </a:r>
          </a:p>
          <a:p>
            <a:pPr marL="0" indent="0">
              <a:buNone/>
            </a:pPr>
            <a:endParaRPr lang="en-GB" dirty="0"/>
          </a:p>
        </p:txBody>
      </p:sp>
      <p:sp>
        <p:nvSpPr>
          <p:cNvPr id="4" name="Marcador de texto 3">
            <a:extLst>
              <a:ext uri="{FF2B5EF4-FFF2-40B4-BE49-F238E27FC236}">
                <a16:creationId xmlns:a16="http://schemas.microsoft.com/office/drawing/2014/main" id="{6B6C7524-399E-4585-92C0-51C729C92797}"/>
              </a:ext>
            </a:extLst>
          </p:cNvPr>
          <p:cNvSpPr>
            <a:spLocks noGrp="1"/>
          </p:cNvSpPr>
          <p:nvPr>
            <p:ph type="body" sz="half" idx="2"/>
          </p:nvPr>
        </p:nvSpPr>
        <p:spPr>
          <a:xfrm>
            <a:off x="839788" y="1850065"/>
            <a:ext cx="3932237" cy="4018923"/>
          </a:xfrm>
        </p:spPr>
        <p:txBody>
          <a:bodyPr>
            <a:normAutofit lnSpcReduction="10000"/>
          </a:bodyPr>
          <a:lstStyle/>
          <a:p>
            <a:r>
              <a:rPr lang="en-US" sz="3200" dirty="0"/>
              <a:t>In general, the subject refers to the part of the sentence that tells who or what the sentence is about. The subject is a noun, pronoun or noun phrase. For example:</a:t>
            </a:r>
          </a:p>
          <a:p>
            <a:endParaRPr lang="en-GB" dirty="0"/>
          </a:p>
        </p:txBody>
      </p:sp>
      <p:sp>
        <p:nvSpPr>
          <p:cNvPr id="5" name="Marcador de pie de página 4">
            <a:extLst>
              <a:ext uri="{FF2B5EF4-FFF2-40B4-BE49-F238E27FC236}">
                <a16:creationId xmlns:a16="http://schemas.microsoft.com/office/drawing/2014/main" id="{1D046D1B-87DE-4D32-A936-A14B3A58B800}"/>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5A549A91-93CE-416E-94C5-4636D2A858E2}"/>
              </a:ext>
            </a:extLst>
          </p:cNvPr>
          <p:cNvSpPr>
            <a:spLocks noGrp="1"/>
          </p:cNvSpPr>
          <p:nvPr>
            <p:ph type="sldNum" sz="quarter" idx="12"/>
          </p:nvPr>
        </p:nvSpPr>
        <p:spPr/>
        <p:txBody>
          <a:bodyPr/>
          <a:lstStyle/>
          <a:p>
            <a:fld id="{D5047D01-3D0E-4F14-A79F-9BDD643AC031}" type="slidenum">
              <a:rPr lang="en-GB" smtClean="0"/>
              <a:t>15</a:t>
            </a:fld>
            <a:endParaRPr lang="en-GB"/>
          </a:p>
        </p:txBody>
      </p:sp>
    </p:spTree>
    <p:extLst>
      <p:ext uri="{BB962C8B-B14F-4D97-AF65-F5344CB8AC3E}">
        <p14:creationId xmlns:p14="http://schemas.microsoft.com/office/powerpoint/2010/main" val="6715211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74ACAB-8FF6-45E8-97B0-2D94C5ED0D95}"/>
              </a:ext>
            </a:extLst>
          </p:cNvPr>
          <p:cNvSpPr>
            <a:spLocks noGrp="1"/>
          </p:cNvSpPr>
          <p:nvPr>
            <p:ph type="title"/>
          </p:nvPr>
        </p:nvSpPr>
        <p:spPr>
          <a:xfrm>
            <a:off x="839788" y="457200"/>
            <a:ext cx="3932237" cy="1169581"/>
          </a:xfrm>
        </p:spPr>
        <p:txBody>
          <a:bodyPr/>
          <a:lstStyle/>
          <a:p>
            <a:r>
              <a:rPr lang="en-GB" b="1" dirty="0">
                <a:solidFill>
                  <a:srgbClr val="333333"/>
                </a:solidFill>
                <a:latin typeface="Open Sans"/>
              </a:rPr>
              <a:t>T</a:t>
            </a:r>
            <a:r>
              <a:rPr lang="en-GB" b="1" i="0" dirty="0">
                <a:solidFill>
                  <a:srgbClr val="333333"/>
                </a:solidFill>
                <a:effectLst/>
                <a:latin typeface="Open Sans"/>
              </a:rPr>
              <a:t>ypes of subjects. </a:t>
            </a:r>
            <a:endParaRPr lang="en-GB" b="1" dirty="0"/>
          </a:p>
        </p:txBody>
      </p:sp>
      <p:sp>
        <p:nvSpPr>
          <p:cNvPr id="3" name="Marcador de contenido 2">
            <a:extLst>
              <a:ext uri="{FF2B5EF4-FFF2-40B4-BE49-F238E27FC236}">
                <a16:creationId xmlns:a16="http://schemas.microsoft.com/office/drawing/2014/main" id="{33F65AAC-5135-49A2-B407-A2BACCA18A7B}"/>
              </a:ext>
            </a:extLst>
          </p:cNvPr>
          <p:cNvSpPr>
            <a:spLocks noGrp="1"/>
          </p:cNvSpPr>
          <p:nvPr>
            <p:ph idx="1"/>
          </p:nvPr>
        </p:nvSpPr>
        <p:spPr/>
        <p:txBody>
          <a:bodyPr>
            <a:normAutofit lnSpcReduction="10000"/>
          </a:bodyPr>
          <a:lstStyle/>
          <a:p>
            <a:pPr>
              <a:buFont typeface="Arial" panose="020B0604020202020204" pitchFamily="34" charset="0"/>
              <a:buChar char="•"/>
            </a:pPr>
            <a:endParaRPr lang="en-US" dirty="0">
              <a:solidFill>
                <a:srgbClr val="333333"/>
              </a:solidFill>
              <a:effectLst/>
            </a:endParaRPr>
          </a:p>
          <a:p>
            <a:pPr>
              <a:buFont typeface="Arial" panose="020B0604020202020204" pitchFamily="34" charset="0"/>
              <a:buChar char="•"/>
            </a:pPr>
            <a:r>
              <a:rPr lang="en-US" dirty="0">
                <a:solidFill>
                  <a:srgbClr val="333333"/>
                </a:solidFill>
                <a:effectLst/>
              </a:rPr>
              <a:t>Simple subject: </a:t>
            </a:r>
            <a:r>
              <a:rPr lang="en-US" i="1" dirty="0">
                <a:solidFill>
                  <a:srgbClr val="0070C0"/>
                </a:solidFill>
                <a:effectLst/>
              </a:rPr>
              <a:t>Kate</a:t>
            </a:r>
            <a:r>
              <a:rPr lang="en-US" dirty="0">
                <a:solidFill>
                  <a:srgbClr val="333333"/>
                </a:solidFill>
                <a:effectLst/>
              </a:rPr>
              <a:t> is a thin girl.</a:t>
            </a:r>
          </a:p>
          <a:p>
            <a:pPr>
              <a:buFont typeface="Arial" panose="020B0604020202020204" pitchFamily="34" charset="0"/>
              <a:buChar char="•"/>
            </a:pPr>
            <a:r>
              <a:rPr lang="en-US" dirty="0">
                <a:solidFill>
                  <a:srgbClr val="333333"/>
                </a:solidFill>
                <a:effectLst/>
              </a:rPr>
              <a:t>Complete subject: </a:t>
            </a:r>
            <a:r>
              <a:rPr lang="en-US" i="1" dirty="0">
                <a:solidFill>
                  <a:srgbClr val="0070C0"/>
                </a:solidFill>
                <a:effectLst/>
              </a:rPr>
              <a:t>Jeffrey's poem about his mother</a:t>
            </a:r>
            <a:r>
              <a:rPr lang="en-US" dirty="0">
                <a:solidFill>
                  <a:srgbClr val="0070C0"/>
                </a:solidFill>
                <a:effectLst/>
              </a:rPr>
              <a:t> </a:t>
            </a:r>
            <a:r>
              <a:rPr lang="en-US" dirty="0">
                <a:solidFill>
                  <a:srgbClr val="333333"/>
                </a:solidFill>
                <a:effectLst/>
              </a:rPr>
              <a:t>made the class cry.</a:t>
            </a:r>
          </a:p>
          <a:p>
            <a:pPr>
              <a:buFont typeface="Arial" panose="020B0604020202020204" pitchFamily="34" charset="0"/>
              <a:buChar char="•"/>
            </a:pPr>
            <a:r>
              <a:rPr lang="en-US" dirty="0">
                <a:solidFill>
                  <a:srgbClr val="333333"/>
                </a:solidFill>
                <a:effectLst/>
              </a:rPr>
              <a:t>Compound subject: </a:t>
            </a:r>
            <a:r>
              <a:rPr lang="en-US" i="1" dirty="0">
                <a:solidFill>
                  <a:srgbClr val="0070C0"/>
                </a:solidFill>
                <a:effectLst/>
              </a:rPr>
              <a:t>Paul and Tommy </a:t>
            </a:r>
            <a:r>
              <a:rPr lang="en-US" dirty="0">
                <a:solidFill>
                  <a:srgbClr val="333333"/>
                </a:solidFill>
                <a:effectLst/>
              </a:rPr>
              <a:t>joined the soccer team at the same time.</a:t>
            </a:r>
          </a:p>
          <a:p>
            <a:pPr marL="0" indent="0">
              <a:buNone/>
            </a:pPr>
            <a:br>
              <a:rPr lang="en-US" b="1" dirty="0">
                <a:solidFill>
                  <a:srgbClr val="111111"/>
                </a:solidFill>
                <a:effectLst/>
              </a:rPr>
            </a:br>
            <a:endParaRPr lang="en-GB" dirty="0"/>
          </a:p>
        </p:txBody>
      </p:sp>
      <p:sp>
        <p:nvSpPr>
          <p:cNvPr id="4" name="Marcador de texto 3">
            <a:extLst>
              <a:ext uri="{FF2B5EF4-FFF2-40B4-BE49-F238E27FC236}">
                <a16:creationId xmlns:a16="http://schemas.microsoft.com/office/drawing/2014/main" id="{C778A7AD-F277-4710-B682-AF7834674750}"/>
              </a:ext>
            </a:extLst>
          </p:cNvPr>
          <p:cNvSpPr>
            <a:spLocks noGrp="1"/>
          </p:cNvSpPr>
          <p:nvPr>
            <p:ph type="body" sz="half" idx="2"/>
          </p:nvPr>
        </p:nvSpPr>
        <p:spPr>
          <a:xfrm>
            <a:off x="839788" y="1626781"/>
            <a:ext cx="3932237" cy="4242207"/>
          </a:xfrm>
        </p:spPr>
        <p:txBody>
          <a:bodyPr>
            <a:noAutofit/>
          </a:bodyPr>
          <a:lstStyle/>
          <a:p>
            <a:r>
              <a:rPr lang="en-US" sz="2800" b="0" i="0" dirty="0">
                <a:solidFill>
                  <a:srgbClr val="333333"/>
                </a:solidFill>
                <a:effectLst/>
                <a:latin typeface="Open Sans"/>
              </a:rPr>
              <a:t>A </a:t>
            </a:r>
            <a:r>
              <a:rPr lang="en-US" sz="2800" b="1" i="0" dirty="0">
                <a:solidFill>
                  <a:srgbClr val="333333"/>
                </a:solidFill>
                <a:effectLst/>
                <a:latin typeface="Open Sans"/>
              </a:rPr>
              <a:t>simple subject</a:t>
            </a:r>
            <a:r>
              <a:rPr lang="en-US" sz="2800" b="0" i="0" dirty="0">
                <a:solidFill>
                  <a:srgbClr val="333333"/>
                </a:solidFill>
                <a:effectLst/>
                <a:latin typeface="Open Sans"/>
              </a:rPr>
              <a:t> is just one word, without any modifiers, usually a noun or pronoun. A </a:t>
            </a:r>
            <a:r>
              <a:rPr lang="en-US" sz="2800" b="1" i="0" dirty="0">
                <a:solidFill>
                  <a:srgbClr val="333333"/>
                </a:solidFill>
                <a:effectLst/>
                <a:latin typeface="Open Sans"/>
              </a:rPr>
              <a:t>complete subject</a:t>
            </a:r>
            <a:r>
              <a:rPr lang="en-US" sz="2800" b="0" i="0" dirty="0">
                <a:solidFill>
                  <a:srgbClr val="333333"/>
                </a:solidFill>
                <a:effectLst/>
                <a:latin typeface="Open Sans"/>
              </a:rPr>
              <a:t> is the simple subject plus all modifiers. A </a:t>
            </a:r>
            <a:r>
              <a:rPr lang="en-US" sz="2800" b="1" i="0" dirty="0">
                <a:solidFill>
                  <a:srgbClr val="333333"/>
                </a:solidFill>
                <a:effectLst/>
                <a:latin typeface="Open Sans"/>
              </a:rPr>
              <a:t>compound subject</a:t>
            </a:r>
            <a:r>
              <a:rPr lang="en-US" sz="2800" b="0" i="0" dirty="0">
                <a:solidFill>
                  <a:srgbClr val="333333"/>
                </a:solidFill>
                <a:effectLst/>
                <a:latin typeface="Open Sans"/>
              </a:rPr>
              <a:t> is made up of more than one subject element. </a:t>
            </a:r>
            <a:endParaRPr lang="en-GB" sz="2800" dirty="0"/>
          </a:p>
        </p:txBody>
      </p:sp>
      <p:sp>
        <p:nvSpPr>
          <p:cNvPr id="5" name="Marcador de pie de página 4">
            <a:extLst>
              <a:ext uri="{FF2B5EF4-FFF2-40B4-BE49-F238E27FC236}">
                <a16:creationId xmlns:a16="http://schemas.microsoft.com/office/drawing/2014/main" id="{3D1CCC1B-949F-4E03-B338-44A4154B0B9A}"/>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4F394587-67D4-44DB-9765-5E8FC29044C2}"/>
              </a:ext>
            </a:extLst>
          </p:cNvPr>
          <p:cNvSpPr>
            <a:spLocks noGrp="1"/>
          </p:cNvSpPr>
          <p:nvPr>
            <p:ph type="sldNum" sz="quarter" idx="12"/>
          </p:nvPr>
        </p:nvSpPr>
        <p:spPr/>
        <p:txBody>
          <a:bodyPr/>
          <a:lstStyle/>
          <a:p>
            <a:fld id="{D5047D01-3D0E-4F14-A79F-9BDD643AC031}" type="slidenum">
              <a:rPr lang="en-GB" smtClean="0"/>
              <a:t>16</a:t>
            </a:fld>
            <a:endParaRPr lang="en-GB"/>
          </a:p>
        </p:txBody>
      </p:sp>
    </p:spTree>
    <p:extLst>
      <p:ext uri="{BB962C8B-B14F-4D97-AF65-F5344CB8AC3E}">
        <p14:creationId xmlns:p14="http://schemas.microsoft.com/office/powerpoint/2010/main" val="24347518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CF5A75-8066-4ED3-929E-DE3827F233C9}"/>
              </a:ext>
            </a:extLst>
          </p:cNvPr>
          <p:cNvSpPr>
            <a:spLocks noGrp="1"/>
          </p:cNvSpPr>
          <p:nvPr>
            <p:ph type="title"/>
          </p:nvPr>
        </p:nvSpPr>
        <p:spPr>
          <a:xfrm>
            <a:off x="956746" y="0"/>
            <a:ext cx="3932237" cy="1318437"/>
          </a:xfrm>
        </p:spPr>
        <p:txBody>
          <a:bodyPr/>
          <a:lstStyle/>
          <a:p>
            <a:r>
              <a:rPr lang="en-US" b="1" dirty="0">
                <a:solidFill>
                  <a:srgbClr val="111111"/>
                </a:solidFill>
                <a:effectLst/>
                <a:latin typeface="Open Sans"/>
              </a:rPr>
              <a:t>Predicate</a:t>
            </a:r>
            <a:endParaRPr lang="en-GB" dirty="0">
              <a:latin typeface="Open Sans"/>
            </a:endParaRPr>
          </a:p>
        </p:txBody>
      </p:sp>
      <p:sp>
        <p:nvSpPr>
          <p:cNvPr id="3" name="Marcador de contenido 2">
            <a:extLst>
              <a:ext uri="{FF2B5EF4-FFF2-40B4-BE49-F238E27FC236}">
                <a16:creationId xmlns:a16="http://schemas.microsoft.com/office/drawing/2014/main" id="{0B690BB2-97F6-4B66-996B-FEC6735C4C8E}"/>
              </a:ext>
            </a:extLst>
          </p:cNvPr>
          <p:cNvSpPr>
            <a:spLocks noGrp="1"/>
          </p:cNvSpPr>
          <p:nvPr>
            <p:ph idx="1"/>
          </p:nvPr>
        </p:nvSpPr>
        <p:spPr>
          <a:xfrm>
            <a:off x="4888983" y="987425"/>
            <a:ext cx="6466405" cy="4873625"/>
          </a:xfrm>
        </p:spPr>
        <p:txBody>
          <a:bodyPr/>
          <a:lstStyle/>
          <a:p>
            <a:pPr>
              <a:buFont typeface="Arial" panose="020B0604020202020204" pitchFamily="34" charset="0"/>
              <a:buChar char="•"/>
            </a:pPr>
            <a:r>
              <a:rPr lang="en-US" dirty="0">
                <a:solidFill>
                  <a:srgbClr val="333333"/>
                </a:solidFill>
                <a:effectLst/>
              </a:rPr>
              <a:t>Kelly </a:t>
            </a:r>
            <a:r>
              <a:rPr lang="en-US" i="1" dirty="0">
                <a:solidFill>
                  <a:schemeClr val="accent1"/>
                </a:solidFill>
                <a:effectLst/>
              </a:rPr>
              <a:t>walked down the street</a:t>
            </a:r>
            <a:r>
              <a:rPr lang="en-US" dirty="0">
                <a:solidFill>
                  <a:schemeClr val="accent1"/>
                </a:solidFill>
                <a:effectLst/>
              </a:rPr>
              <a:t>.</a:t>
            </a:r>
          </a:p>
          <a:p>
            <a:r>
              <a:rPr lang="en-US" dirty="0">
                <a:solidFill>
                  <a:srgbClr val="333333"/>
                </a:solidFill>
                <a:effectLst/>
              </a:rPr>
              <a:t>In this sentence, "walked" is the action verb that tells the reader what Kelly is doing, and "down the street" is an adverb phrase that modifies the verb by describing where she walked. All these words make up the </a:t>
            </a:r>
            <a:r>
              <a:rPr lang="en-US" b="1" dirty="0">
                <a:solidFill>
                  <a:srgbClr val="333333"/>
                </a:solidFill>
                <a:effectLst/>
              </a:rPr>
              <a:t>complete predicate</a:t>
            </a:r>
            <a:r>
              <a:rPr lang="en-US" dirty="0">
                <a:solidFill>
                  <a:srgbClr val="333333"/>
                </a:solidFill>
                <a:effectLst/>
              </a:rPr>
              <a:t> of the sentence. The verb alone is the </a:t>
            </a:r>
            <a:r>
              <a:rPr lang="en-US" b="1" dirty="0">
                <a:solidFill>
                  <a:srgbClr val="333333"/>
                </a:solidFill>
                <a:effectLst/>
              </a:rPr>
              <a:t>simple predicate</a:t>
            </a:r>
            <a:r>
              <a:rPr lang="en-US" dirty="0">
                <a:solidFill>
                  <a:srgbClr val="333333"/>
                </a:solidFill>
                <a:effectLst/>
              </a:rPr>
              <a:t>.</a:t>
            </a:r>
          </a:p>
          <a:p>
            <a:endParaRPr lang="en-GB" dirty="0"/>
          </a:p>
        </p:txBody>
      </p:sp>
      <p:sp>
        <p:nvSpPr>
          <p:cNvPr id="4" name="Marcador de texto 3">
            <a:extLst>
              <a:ext uri="{FF2B5EF4-FFF2-40B4-BE49-F238E27FC236}">
                <a16:creationId xmlns:a16="http://schemas.microsoft.com/office/drawing/2014/main" id="{EACFAFA4-34EF-41E9-90E1-32D272EF0974}"/>
              </a:ext>
            </a:extLst>
          </p:cNvPr>
          <p:cNvSpPr>
            <a:spLocks noGrp="1"/>
          </p:cNvSpPr>
          <p:nvPr>
            <p:ph type="body" sz="half" idx="2"/>
          </p:nvPr>
        </p:nvSpPr>
        <p:spPr>
          <a:xfrm>
            <a:off x="839788" y="1403498"/>
            <a:ext cx="3932237" cy="4465490"/>
          </a:xfrm>
        </p:spPr>
        <p:txBody>
          <a:bodyPr>
            <a:normAutofit fontScale="92500" lnSpcReduction="20000"/>
          </a:bodyPr>
          <a:lstStyle/>
          <a:p>
            <a:r>
              <a:rPr lang="en-US" sz="3200" dirty="0">
                <a:latin typeface="Open Sans"/>
              </a:rPr>
              <a:t>The predicate of a sentence includes the verb and everything that follows it. This typically tells what the subject does with an action verb or describes the subject using a linking verb and a complement.</a:t>
            </a:r>
          </a:p>
          <a:p>
            <a:endParaRPr lang="en-GB" dirty="0"/>
          </a:p>
        </p:txBody>
      </p:sp>
      <p:sp>
        <p:nvSpPr>
          <p:cNvPr id="5" name="Marcador de pie de página 4">
            <a:extLst>
              <a:ext uri="{FF2B5EF4-FFF2-40B4-BE49-F238E27FC236}">
                <a16:creationId xmlns:a16="http://schemas.microsoft.com/office/drawing/2014/main" id="{10D9F5BA-C26F-40C1-90DE-4AE345F43B12}"/>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3F73CC15-55B7-4EF2-AFBF-CF1E7FA4B014}"/>
              </a:ext>
            </a:extLst>
          </p:cNvPr>
          <p:cNvSpPr>
            <a:spLocks noGrp="1"/>
          </p:cNvSpPr>
          <p:nvPr>
            <p:ph type="sldNum" sz="quarter" idx="12"/>
          </p:nvPr>
        </p:nvSpPr>
        <p:spPr/>
        <p:txBody>
          <a:bodyPr/>
          <a:lstStyle/>
          <a:p>
            <a:fld id="{D5047D01-3D0E-4F14-A79F-9BDD643AC031}" type="slidenum">
              <a:rPr lang="en-GB" smtClean="0"/>
              <a:t>17</a:t>
            </a:fld>
            <a:endParaRPr lang="en-GB"/>
          </a:p>
        </p:txBody>
      </p:sp>
    </p:spTree>
    <p:extLst>
      <p:ext uri="{BB962C8B-B14F-4D97-AF65-F5344CB8AC3E}">
        <p14:creationId xmlns:p14="http://schemas.microsoft.com/office/powerpoint/2010/main" val="20529602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D1CDD6-0166-4721-8FFE-F569F864BE12}"/>
              </a:ext>
            </a:extLst>
          </p:cNvPr>
          <p:cNvSpPr>
            <a:spLocks noGrp="1"/>
          </p:cNvSpPr>
          <p:nvPr>
            <p:ph type="title"/>
          </p:nvPr>
        </p:nvSpPr>
        <p:spPr>
          <a:xfrm>
            <a:off x="839788" y="457200"/>
            <a:ext cx="3932237" cy="1063256"/>
          </a:xfrm>
        </p:spPr>
        <p:txBody>
          <a:bodyPr>
            <a:normAutofit/>
          </a:bodyPr>
          <a:lstStyle/>
          <a:p>
            <a:r>
              <a:rPr lang="en-US" sz="2800" b="1" dirty="0">
                <a:solidFill>
                  <a:srgbClr val="333333"/>
                </a:solidFill>
                <a:effectLst/>
                <a:latin typeface="Open Sans"/>
              </a:rPr>
              <a:t>Compound predicate </a:t>
            </a:r>
            <a:endParaRPr lang="en-GB" sz="2800" b="1" dirty="0">
              <a:latin typeface="Open Sans"/>
            </a:endParaRPr>
          </a:p>
        </p:txBody>
      </p:sp>
      <p:sp>
        <p:nvSpPr>
          <p:cNvPr id="3" name="Marcador de contenido 2">
            <a:extLst>
              <a:ext uri="{FF2B5EF4-FFF2-40B4-BE49-F238E27FC236}">
                <a16:creationId xmlns:a16="http://schemas.microsoft.com/office/drawing/2014/main" id="{CE2D7ABC-9593-49F6-BA4F-6642379BFFA7}"/>
              </a:ext>
            </a:extLst>
          </p:cNvPr>
          <p:cNvSpPr>
            <a:spLocks noGrp="1"/>
          </p:cNvSpPr>
          <p:nvPr>
            <p:ph idx="1"/>
          </p:nvPr>
        </p:nvSpPr>
        <p:spPr>
          <a:xfrm>
            <a:off x="5183188" y="987425"/>
            <a:ext cx="6172200" cy="5328315"/>
          </a:xfrm>
        </p:spPr>
        <p:txBody>
          <a:bodyPr>
            <a:normAutofit fontScale="92500" lnSpcReduction="10000"/>
          </a:bodyPr>
          <a:lstStyle/>
          <a:p>
            <a:pPr algn="l">
              <a:buFont typeface="Arial" panose="020B0604020202020204" pitchFamily="34" charset="0"/>
              <a:buChar char="•"/>
            </a:pPr>
            <a:r>
              <a:rPr lang="en-US" b="0" i="0" dirty="0">
                <a:solidFill>
                  <a:srgbClr val="333333"/>
                </a:solidFill>
                <a:effectLst/>
                <a:latin typeface="Open Sans"/>
              </a:rPr>
              <a:t>Simple predicate: Harry </a:t>
            </a:r>
            <a:r>
              <a:rPr lang="en-US" b="0" i="1" dirty="0">
                <a:solidFill>
                  <a:schemeClr val="accent1"/>
                </a:solidFill>
                <a:effectLst/>
                <a:latin typeface="Open Sans"/>
              </a:rPr>
              <a:t>cried.</a:t>
            </a:r>
            <a:endParaRPr lang="en-US" b="0" i="0" dirty="0">
              <a:solidFill>
                <a:schemeClr val="accent1"/>
              </a:solidFill>
              <a:effectLst/>
              <a:latin typeface="Open Sans"/>
            </a:endParaRPr>
          </a:p>
          <a:p>
            <a:pPr algn="l">
              <a:buFont typeface="Arial" panose="020B0604020202020204" pitchFamily="34" charset="0"/>
              <a:buChar char="•"/>
            </a:pPr>
            <a:r>
              <a:rPr lang="en-US" b="0" i="0" dirty="0">
                <a:solidFill>
                  <a:srgbClr val="333333"/>
                </a:solidFill>
                <a:effectLst/>
                <a:latin typeface="Open Sans"/>
              </a:rPr>
              <a:t>Complete predicate: The mouse </a:t>
            </a:r>
            <a:r>
              <a:rPr lang="en-US" b="0" i="1" dirty="0">
                <a:solidFill>
                  <a:schemeClr val="accent1"/>
                </a:solidFill>
                <a:effectLst/>
                <a:latin typeface="Open Sans"/>
              </a:rPr>
              <a:t>slowly ran towards the food</a:t>
            </a:r>
            <a:r>
              <a:rPr lang="en-US" b="0" i="0" dirty="0">
                <a:solidFill>
                  <a:schemeClr val="accent1"/>
                </a:solidFill>
                <a:effectLst/>
                <a:latin typeface="Open Sans"/>
              </a:rPr>
              <a:t>.</a:t>
            </a:r>
          </a:p>
          <a:p>
            <a:pPr algn="l">
              <a:buFont typeface="Arial" panose="020B0604020202020204" pitchFamily="34" charset="0"/>
              <a:buChar char="•"/>
            </a:pPr>
            <a:r>
              <a:rPr lang="en-US" b="0" i="0" dirty="0">
                <a:solidFill>
                  <a:srgbClr val="333333"/>
                </a:solidFill>
                <a:effectLst/>
                <a:latin typeface="Open Sans"/>
              </a:rPr>
              <a:t>Compound predicate: She </a:t>
            </a:r>
            <a:r>
              <a:rPr lang="en-US" b="0" i="1" dirty="0">
                <a:solidFill>
                  <a:schemeClr val="accent1"/>
                </a:solidFill>
                <a:effectLst/>
                <a:latin typeface="Open Sans"/>
              </a:rPr>
              <a:t>laughed at the dog's tricks and decided to adopt him.</a:t>
            </a:r>
          </a:p>
          <a:p>
            <a:pPr marL="0" indent="0" algn="l">
              <a:buNone/>
            </a:pPr>
            <a:endParaRPr lang="en-US" b="0" i="0" dirty="0">
              <a:solidFill>
                <a:srgbClr val="333333"/>
              </a:solidFill>
              <a:effectLst/>
              <a:latin typeface="Open Sans"/>
            </a:endParaRPr>
          </a:p>
          <a:p>
            <a:pPr marL="0" indent="0">
              <a:buNone/>
            </a:pPr>
            <a:r>
              <a:rPr lang="en-US" sz="3000" b="0" i="0" dirty="0">
                <a:solidFill>
                  <a:srgbClr val="333333"/>
                </a:solidFill>
                <a:effectLst/>
                <a:latin typeface="Open Sans"/>
              </a:rPr>
              <a:t>Predicates can contain a good deal of information and may be quite long. They may have several parts in addition to the verb, including objects and complements.</a:t>
            </a:r>
            <a:endParaRPr lang="en-GB" sz="3000" dirty="0"/>
          </a:p>
        </p:txBody>
      </p:sp>
      <p:sp>
        <p:nvSpPr>
          <p:cNvPr id="4" name="Marcador de texto 3">
            <a:extLst>
              <a:ext uri="{FF2B5EF4-FFF2-40B4-BE49-F238E27FC236}">
                <a16:creationId xmlns:a16="http://schemas.microsoft.com/office/drawing/2014/main" id="{DE53231D-8194-4434-AA77-B0B8226045EF}"/>
              </a:ext>
            </a:extLst>
          </p:cNvPr>
          <p:cNvSpPr>
            <a:spLocks noGrp="1"/>
          </p:cNvSpPr>
          <p:nvPr>
            <p:ph type="body" sz="half" idx="2"/>
          </p:nvPr>
        </p:nvSpPr>
        <p:spPr/>
        <p:txBody>
          <a:bodyPr>
            <a:normAutofit/>
          </a:bodyPr>
          <a:lstStyle/>
          <a:p>
            <a:r>
              <a:rPr lang="en-US" sz="3200" b="0" i="0" dirty="0">
                <a:solidFill>
                  <a:srgbClr val="333333"/>
                </a:solidFill>
                <a:effectLst/>
                <a:latin typeface="Open Sans"/>
              </a:rPr>
              <a:t>As with subjects, it's also possible to have a </a:t>
            </a:r>
            <a:r>
              <a:rPr lang="en-US" sz="3200" b="1" i="0" dirty="0">
                <a:solidFill>
                  <a:srgbClr val="333333"/>
                </a:solidFill>
                <a:effectLst/>
                <a:latin typeface="Open Sans"/>
              </a:rPr>
              <a:t>compound predicate</a:t>
            </a:r>
            <a:r>
              <a:rPr lang="en-US" sz="3200" b="0" i="0" dirty="0">
                <a:solidFill>
                  <a:srgbClr val="333333"/>
                </a:solidFill>
                <a:effectLst/>
                <a:latin typeface="Open Sans"/>
              </a:rPr>
              <a:t> that consists of two different actions. </a:t>
            </a:r>
            <a:endParaRPr lang="en-GB" sz="3200" dirty="0"/>
          </a:p>
        </p:txBody>
      </p:sp>
      <p:sp>
        <p:nvSpPr>
          <p:cNvPr id="5" name="Marcador de pie de página 4">
            <a:extLst>
              <a:ext uri="{FF2B5EF4-FFF2-40B4-BE49-F238E27FC236}">
                <a16:creationId xmlns:a16="http://schemas.microsoft.com/office/drawing/2014/main" id="{AAAC9E60-29DF-4D26-9F92-84D28CD19706}"/>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87C1B090-D188-40D4-93F2-5F6084EA1B69}"/>
              </a:ext>
            </a:extLst>
          </p:cNvPr>
          <p:cNvSpPr>
            <a:spLocks noGrp="1"/>
          </p:cNvSpPr>
          <p:nvPr>
            <p:ph type="sldNum" sz="quarter" idx="12"/>
          </p:nvPr>
        </p:nvSpPr>
        <p:spPr/>
        <p:txBody>
          <a:bodyPr/>
          <a:lstStyle/>
          <a:p>
            <a:fld id="{D5047D01-3D0E-4F14-A79F-9BDD643AC031}" type="slidenum">
              <a:rPr lang="en-GB" smtClean="0"/>
              <a:t>18</a:t>
            </a:fld>
            <a:endParaRPr lang="en-GB"/>
          </a:p>
        </p:txBody>
      </p:sp>
    </p:spTree>
    <p:extLst>
      <p:ext uri="{BB962C8B-B14F-4D97-AF65-F5344CB8AC3E}">
        <p14:creationId xmlns:p14="http://schemas.microsoft.com/office/powerpoint/2010/main" val="33795392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B5D9A6-67A0-47B3-AE97-02205086E0AB}"/>
              </a:ext>
            </a:extLst>
          </p:cNvPr>
          <p:cNvSpPr>
            <a:spLocks noGrp="1"/>
          </p:cNvSpPr>
          <p:nvPr>
            <p:ph type="title"/>
          </p:nvPr>
        </p:nvSpPr>
        <p:spPr/>
        <p:txBody>
          <a:bodyPr/>
          <a:lstStyle/>
          <a:p>
            <a:r>
              <a:rPr lang="en-US" b="1" i="0" dirty="0">
                <a:solidFill>
                  <a:srgbClr val="111111"/>
                </a:solidFill>
                <a:effectLst/>
                <a:latin typeface="Open Sans"/>
              </a:rPr>
              <a:t>Object</a:t>
            </a:r>
            <a:endParaRPr lang="en-GB" dirty="0"/>
          </a:p>
        </p:txBody>
      </p:sp>
      <p:sp>
        <p:nvSpPr>
          <p:cNvPr id="3" name="Marcador de contenido 2">
            <a:extLst>
              <a:ext uri="{FF2B5EF4-FFF2-40B4-BE49-F238E27FC236}">
                <a16:creationId xmlns:a16="http://schemas.microsoft.com/office/drawing/2014/main" id="{8AC49F39-E668-4729-A624-0938DA5DD432}"/>
              </a:ext>
            </a:extLst>
          </p:cNvPr>
          <p:cNvSpPr>
            <a:spLocks noGrp="1"/>
          </p:cNvSpPr>
          <p:nvPr>
            <p:ph idx="1"/>
          </p:nvPr>
        </p:nvSpPr>
        <p:spPr/>
        <p:txBody>
          <a:bodyPr/>
          <a:lstStyle/>
          <a:p>
            <a:pPr algn="l">
              <a:buFont typeface="Arial" panose="020B0604020202020204" pitchFamily="34" charset="0"/>
              <a:buChar char="•"/>
            </a:pPr>
            <a:r>
              <a:rPr lang="en-US" b="0" i="0" dirty="0">
                <a:solidFill>
                  <a:srgbClr val="333333"/>
                </a:solidFill>
                <a:effectLst/>
                <a:latin typeface="Open Sans"/>
              </a:rPr>
              <a:t>Susan bought </a:t>
            </a:r>
            <a:r>
              <a:rPr lang="en-US" b="0" i="1" dirty="0">
                <a:solidFill>
                  <a:schemeClr val="accent1"/>
                </a:solidFill>
                <a:effectLst/>
                <a:latin typeface="Open Sans"/>
              </a:rPr>
              <a:t>the gift</a:t>
            </a:r>
            <a:r>
              <a:rPr lang="en-US" b="0" i="0" dirty="0">
                <a:solidFill>
                  <a:schemeClr val="accent1"/>
                </a:solidFill>
                <a:effectLst/>
                <a:latin typeface="Open Sans"/>
              </a:rPr>
              <a:t>.</a:t>
            </a:r>
          </a:p>
          <a:p>
            <a:pPr algn="l">
              <a:buFont typeface="Arial" panose="020B0604020202020204" pitchFamily="34" charset="0"/>
              <a:buChar char="•"/>
            </a:pPr>
            <a:r>
              <a:rPr lang="en-US" b="0" i="0" dirty="0">
                <a:solidFill>
                  <a:srgbClr val="333333"/>
                </a:solidFill>
                <a:effectLst/>
                <a:latin typeface="Open Sans"/>
              </a:rPr>
              <a:t>The dog caught </a:t>
            </a:r>
            <a:r>
              <a:rPr lang="en-US" b="0" i="1" dirty="0">
                <a:solidFill>
                  <a:schemeClr val="accent1"/>
                </a:solidFill>
                <a:effectLst/>
                <a:latin typeface="Open Sans"/>
              </a:rPr>
              <a:t>the ball</a:t>
            </a:r>
            <a:r>
              <a:rPr lang="en-US" b="1" i="0" dirty="0">
                <a:solidFill>
                  <a:schemeClr val="accent1"/>
                </a:solidFill>
                <a:effectLst/>
                <a:latin typeface="Open Sans"/>
              </a:rPr>
              <a:t>.</a:t>
            </a:r>
            <a:endParaRPr lang="en-US" b="0" i="0" dirty="0">
              <a:solidFill>
                <a:schemeClr val="accent1"/>
              </a:solidFill>
              <a:effectLst/>
              <a:latin typeface="Open Sans"/>
            </a:endParaRPr>
          </a:p>
          <a:p>
            <a:pPr algn="l">
              <a:buFont typeface="Arial" panose="020B0604020202020204" pitchFamily="34" charset="0"/>
              <a:buChar char="•"/>
            </a:pPr>
            <a:r>
              <a:rPr lang="en-US" b="0" i="0" dirty="0">
                <a:solidFill>
                  <a:srgbClr val="333333"/>
                </a:solidFill>
                <a:effectLst/>
                <a:latin typeface="Open Sans"/>
              </a:rPr>
              <a:t>The boy spilled </a:t>
            </a:r>
            <a:r>
              <a:rPr lang="en-US" b="0" i="1" dirty="0">
                <a:solidFill>
                  <a:schemeClr val="accent1"/>
                </a:solidFill>
                <a:effectLst/>
                <a:latin typeface="Open Sans"/>
              </a:rPr>
              <a:t>the milk</a:t>
            </a:r>
            <a:r>
              <a:rPr lang="en-US" b="0" i="0" dirty="0">
                <a:solidFill>
                  <a:schemeClr val="accent1"/>
                </a:solidFill>
                <a:effectLst/>
                <a:latin typeface="Open Sans"/>
              </a:rPr>
              <a:t>.</a:t>
            </a:r>
          </a:p>
          <a:p>
            <a:pPr marL="0" indent="0">
              <a:buNone/>
            </a:pPr>
            <a:endParaRPr lang="en-GB" dirty="0"/>
          </a:p>
          <a:p>
            <a:pPr marL="0" indent="0">
              <a:buNone/>
            </a:pPr>
            <a:r>
              <a:rPr lang="en-US" dirty="0"/>
              <a:t>In each of these sentences, there is a </a:t>
            </a:r>
            <a:r>
              <a:rPr lang="en-US" i="1" dirty="0">
                <a:solidFill>
                  <a:schemeClr val="accent1"/>
                </a:solidFill>
              </a:rPr>
              <a:t>direct object </a:t>
            </a:r>
            <a:r>
              <a:rPr lang="en-US" dirty="0"/>
              <a:t>in the predicate. It is the thing being acted upon; for example, </a:t>
            </a:r>
            <a:r>
              <a:rPr lang="en-US" i="1" dirty="0">
                <a:solidFill>
                  <a:schemeClr val="accent1"/>
                </a:solidFill>
              </a:rPr>
              <a:t>the gift </a:t>
            </a:r>
            <a:r>
              <a:rPr lang="en-US" dirty="0"/>
              <a:t>is the thing given by Susan.</a:t>
            </a:r>
            <a:endParaRPr lang="en-GB" dirty="0"/>
          </a:p>
        </p:txBody>
      </p:sp>
      <p:sp>
        <p:nvSpPr>
          <p:cNvPr id="4" name="Marcador de texto 3">
            <a:extLst>
              <a:ext uri="{FF2B5EF4-FFF2-40B4-BE49-F238E27FC236}">
                <a16:creationId xmlns:a16="http://schemas.microsoft.com/office/drawing/2014/main" id="{4FE8F95C-5297-4676-B2EB-76AE0D4C13D0}"/>
              </a:ext>
            </a:extLst>
          </p:cNvPr>
          <p:cNvSpPr>
            <a:spLocks noGrp="1"/>
          </p:cNvSpPr>
          <p:nvPr>
            <p:ph type="body" sz="half" idx="2"/>
          </p:nvPr>
        </p:nvSpPr>
        <p:spPr/>
        <p:txBody>
          <a:bodyPr>
            <a:normAutofit/>
          </a:bodyPr>
          <a:lstStyle/>
          <a:p>
            <a:r>
              <a:rPr lang="en-US" sz="3200" b="0" i="0" dirty="0">
                <a:solidFill>
                  <a:srgbClr val="333333"/>
                </a:solidFill>
                <a:effectLst/>
                <a:latin typeface="Open Sans"/>
              </a:rPr>
              <a:t>Objects are noun phrases that are included in the predicate. They are the things being acted upon by the verb.</a:t>
            </a:r>
            <a:endParaRPr lang="en-GB" sz="3200" dirty="0"/>
          </a:p>
        </p:txBody>
      </p:sp>
      <p:sp>
        <p:nvSpPr>
          <p:cNvPr id="5" name="Marcador de pie de página 4">
            <a:extLst>
              <a:ext uri="{FF2B5EF4-FFF2-40B4-BE49-F238E27FC236}">
                <a16:creationId xmlns:a16="http://schemas.microsoft.com/office/drawing/2014/main" id="{A1E57EC6-C5FF-40EC-B9BC-0F45CF463BE5}"/>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B5F0FCC8-EC37-4F04-951F-56395ABFE092}"/>
              </a:ext>
            </a:extLst>
          </p:cNvPr>
          <p:cNvSpPr>
            <a:spLocks noGrp="1"/>
          </p:cNvSpPr>
          <p:nvPr>
            <p:ph type="sldNum" sz="quarter" idx="12"/>
          </p:nvPr>
        </p:nvSpPr>
        <p:spPr/>
        <p:txBody>
          <a:bodyPr/>
          <a:lstStyle/>
          <a:p>
            <a:fld id="{D5047D01-3D0E-4F14-A79F-9BDD643AC031}" type="slidenum">
              <a:rPr lang="en-GB" smtClean="0"/>
              <a:t>19</a:t>
            </a:fld>
            <a:endParaRPr lang="en-GB"/>
          </a:p>
        </p:txBody>
      </p:sp>
    </p:spTree>
    <p:extLst>
      <p:ext uri="{BB962C8B-B14F-4D97-AF65-F5344CB8AC3E}">
        <p14:creationId xmlns:p14="http://schemas.microsoft.com/office/powerpoint/2010/main" val="16317458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47685ED8-013C-485D-ABCA-6AB9FD1D853C}"/>
              </a:ext>
            </a:extLst>
          </p:cNvPr>
          <p:cNvGraphicFramePr>
            <a:graphicFrameLocks noGrp="1"/>
          </p:cNvGraphicFramePr>
          <p:nvPr>
            <p:ph idx="1"/>
            <p:extLst>
              <p:ext uri="{D42A27DB-BD31-4B8C-83A1-F6EECF244321}">
                <p14:modId xmlns:p14="http://schemas.microsoft.com/office/powerpoint/2010/main" val="2570065198"/>
              </p:ext>
            </p:extLst>
          </p:nvPr>
        </p:nvGraphicFramePr>
        <p:xfrm>
          <a:off x="838200" y="741680"/>
          <a:ext cx="10515600" cy="5435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2C9D282B-F910-4D45-89AA-DBC89DE401E0}"/>
              </a:ext>
            </a:extLst>
          </p:cNvPr>
          <p:cNvSpPr txBox="1"/>
          <p:nvPr/>
        </p:nvSpPr>
        <p:spPr>
          <a:xfrm>
            <a:off x="1635760" y="1239520"/>
            <a:ext cx="1615440" cy="487680"/>
          </a:xfrm>
          <a:prstGeom prst="rect">
            <a:avLst/>
          </a:prstGeom>
          <a:noFill/>
        </p:spPr>
        <p:txBody>
          <a:bodyPr wrap="square" rtlCol="0">
            <a:spAutoFit/>
          </a:bodyPr>
          <a:lstStyle/>
          <a:p>
            <a:endParaRPr lang="en-GB" dirty="0"/>
          </a:p>
        </p:txBody>
      </p:sp>
      <p:sp>
        <p:nvSpPr>
          <p:cNvPr id="6" name="CuadroTexto 5">
            <a:extLst>
              <a:ext uri="{FF2B5EF4-FFF2-40B4-BE49-F238E27FC236}">
                <a16:creationId xmlns:a16="http://schemas.microsoft.com/office/drawing/2014/main" id="{34BF06FD-2BF9-4C73-AE5E-05B3D73A6C0E}"/>
              </a:ext>
            </a:extLst>
          </p:cNvPr>
          <p:cNvSpPr txBox="1"/>
          <p:nvPr/>
        </p:nvSpPr>
        <p:spPr>
          <a:xfrm>
            <a:off x="5527040" y="1036320"/>
            <a:ext cx="164411" cy="369332"/>
          </a:xfrm>
          <a:prstGeom prst="rect">
            <a:avLst/>
          </a:prstGeom>
          <a:noFill/>
        </p:spPr>
        <p:txBody>
          <a:bodyPr wrap="square" rtlCol="0">
            <a:spAutoFit/>
          </a:bodyPr>
          <a:lstStyle/>
          <a:p>
            <a:endParaRPr lang="en-GB"/>
          </a:p>
        </p:txBody>
      </p:sp>
      <p:sp>
        <p:nvSpPr>
          <p:cNvPr id="7" name="CuadroTexto 6">
            <a:extLst>
              <a:ext uri="{FF2B5EF4-FFF2-40B4-BE49-F238E27FC236}">
                <a16:creationId xmlns:a16="http://schemas.microsoft.com/office/drawing/2014/main" id="{D0C9B873-E0E0-40F3-8DF0-9209661535B8}"/>
              </a:ext>
            </a:extLst>
          </p:cNvPr>
          <p:cNvSpPr txBox="1"/>
          <p:nvPr/>
        </p:nvSpPr>
        <p:spPr>
          <a:xfrm>
            <a:off x="5519420" y="1023481"/>
            <a:ext cx="1153160" cy="369332"/>
          </a:xfrm>
          <a:prstGeom prst="rect">
            <a:avLst/>
          </a:prstGeom>
          <a:noFill/>
        </p:spPr>
        <p:txBody>
          <a:bodyPr wrap="square" rtlCol="0">
            <a:spAutoFit/>
          </a:bodyPr>
          <a:lstStyle/>
          <a:p>
            <a:pPr lvl="0"/>
            <a:r>
              <a:rPr lang="en-GB" dirty="0">
                <a:solidFill>
                  <a:srgbClr val="C00000"/>
                </a:solidFill>
              </a:rPr>
              <a:t>Grammar</a:t>
            </a:r>
          </a:p>
        </p:txBody>
      </p:sp>
      <p:sp>
        <p:nvSpPr>
          <p:cNvPr id="8" name="CuadroTexto 7">
            <a:extLst>
              <a:ext uri="{FF2B5EF4-FFF2-40B4-BE49-F238E27FC236}">
                <a16:creationId xmlns:a16="http://schemas.microsoft.com/office/drawing/2014/main" id="{5EF44055-072B-4151-AC46-C005FF90F1EA}"/>
              </a:ext>
            </a:extLst>
          </p:cNvPr>
          <p:cNvSpPr txBox="1"/>
          <p:nvPr/>
        </p:nvSpPr>
        <p:spPr>
          <a:xfrm>
            <a:off x="5565140" y="1867654"/>
            <a:ext cx="1153160" cy="369332"/>
          </a:xfrm>
          <a:prstGeom prst="rect">
            <a:avLst/>
          </a:prstGeom>
          <a:noFill/>
        </p:spPr>
        <p:txBody>
          <a:bodyPr wrap="square" rtlCol="0">
            <a:spAutoFit/>
          </a:bodyPr>
          <a:lstStyle/>
          <a:p>
            <a:r>
              <a:rPr lang="en-GB" dirty="0">
                <a:solidFill>
                  <a:srgbClr val="C00000"/>
                </a:solidFill>
              </a:rPr>
              <a:t>Semantics</a:t>
            </a:r>
          </a:p>
        </p:txBody>
      </p:sp>
      <p:sp>
        <p:nvSpPr>
          <p:cNvPr id="9" name="CuadroTexto 8">
            <a:extLst>
              <a:ext uri="{FF2B5EF4-FFF2-40B4-BE49-F238E27FC236}">
                <a16:creationId xmlns:a16="http://schemas.microsoft.com/office/drawing/2014/main" id="{85A676AB-D15A-42F3-9FE2-3BDF2B34392C}"/>
              </a:ext>
            </a:extLst>
          </p:cNvPr>
          <p:cNvSpPr txBox="1"/>
          <p:nvPr/>
        </p:nvSpPr>
        <p:spPr>
          <a:xfrm>
            <a:off x="5654040" y="2771001"/>
            <a:ext cx="975360" cy="369332"/>
          </a:xfrm>
          <a:prstGeom prst="rect">
            <a:avLst/>
          </a:prstGeom>
          <a:noFill/>
        </p:spPr>
        <p:txBody>
          <a:bodyPr wrap="square" rtlCol="0">
            <a:spAutoFit/>
          </a:bodyPr>
          <a:lstStyle/>
          <a:p>
            <a:r>
              <a:rPr lang="en-GB" dirty="0">
                <a:solidFill>
                  <a:srgbClr val="C00000"/>
                </a:solidFill>
              </a:rPr>
              <a:t>Syntax</a:t>
            </a:r>
          </a:p>
        </p:txBody>
      </p:sp>
      <p:sp>
        <p:nvSpPr>
          <p:cNvPr id="10" name="CuadroTexto 9">
            <a:extLst>
              <a:ext uri="{FF2B5EF4-FFF2-40B4-BE49-F238E27FC236}">
                <a16:creationId xmlns:a16="http://schemas.microsoft.com/office/drawing/2014/main" id="{56521C7F-EE72-4850-B576-6E8BA4BF0A30}"/>
              </a:ext>
            </a:extLst>
          </p:cNvPr>
          <p:cNvSpPr txBox="1"/>
          <p:nvPr/>
        </p:nvSpPr>
        <p:spPr>
          <a:xfrm>
            <a:off x="5481320" y="3573065"/>
            <a:ext cx="1229360" cy="369332"/>
          </a:xfrm>
          <a:prstGeom prst="rect">
            <a:avLst/>
          </a:prstGeom>
          <a:noFill/>
        </p:spPr>
        <p:txBody>
          <a:bodyPr wrap="square" rtlCol="0">
            <a:spAutoFit/>
          </a:bodyPr>
          <a:lstStyle/>
          <a:p>
            <a:pPr lvl="0"/>
            <a:r>
              <a:rPr lang="en-GB" dirty="0">
                <a:solidFill>
                  <a:srgbClr val="C00000"/>
                </a:solidFill>
              </a:rPr>
              <a:t>Phonology</a:t>
            </a:r>
          </a:p>
        </p:txBody>
      </p:sp>
      <p:sp>
        <p:nvSpPr>
          <p:cNvPr id="11" name="CuadroTexto 10">
            <a:extLst>
              <a:ext uri="{FF2B5EF4-FFF2-40B4-BE49-F238E27FC236}">
                <a16:creationId xmlns:a16="http://schemas.microsoft.com/office/drawing/2014/main" id="{A68E98CA-A6FD-4614-B98F-90F1FEEEE71A}"/>
              </a:ext>
            </a:extLst>
          </p:cNvPr>
          <p:cNvSpPr txBox="1"/>
          <p:nvPr/>
        </p:nvSpPr>
        <p:spPr>
          <a:xfrm>
            <a:off x="5427387" y="4875014"/>
            <a:ext cx="1337226" cy="369332"/>
          </a:xfrm>
          <a:prstGeom prst="rect">
            <a:avLst/>
          </a:prstGeom>
          <a:noFill/>
        </p:spPr>
        <p:txBody>
          <a:bodyPr wrap="none" rtlCol="0">
            <a:spAutoFit/>
          </a:bodyPr>
          <a:lstStyle/>
          <a:p>
            <a:r>
              <a:rPr lang="en-GB" dirty="0">
                <a:solidFill>
                  <a:srgbClr val="C00000"/>
                </a:solidFill>
              </a:rPr>
              <a:t>Morphology</a:t>
            </a:r>
          </a:p>
        </p:txBody>
      </p:sp>
      <p:sp>
        <p:nvSpPr>
          <p:cNvPr id="12" name="CuadroTexto 11">
            <a:extLst>
              <a:ext uri="{FF2B5EF4-FFF2-40B4-BE49-F238E27FC236}">
                <a16:creationId xmlns:a16="http://schemas.microsoft.com/office/drawing/2014/main" id="{F773DF86-3F94-43EC-B276-8523A35C0542}"/>
              </a:ext>
            </a:extLst>
          </p:cNvPr>
          <p:cNvSpPr txBox="1"/>
          <p:nvPr/>
        </p:nvSpPr>
        <p:spPr>
          <a:xfrm>
            <a:off x="8869680" y="917972"/>
            <a:ext cx="955040" cy="523220"/>
          </a:xfrm>
          <a:prstGeom prst="rect">
            <a:avLst/>
          </a:prstGeom>
          <a:noFill/>
        </p:spPr>
        <p:txBody>
          <a:bodyPr wrap="square" rtlCol="0">
            <a:spAutoFit/>
          </a:bodyPr>
          <a:lstStyle/>
          <a:p>
            <a:pPr algn="ctr"/>
            <a:r>
              <a:rPr lang="en-GB" sz="2800" dirty="0"/>
              <a:t>rules</a:t>
            </a:r>
          </a:p>
        </p:txBody>
      </p:sp>
      <p:sp>
        <p:nvSpPr>
          <p:cNvPr id="13" name="CuadroTexto 12">
            <a:extLst>
              <a:ext uri="{FF2B5EF4-FFF2-40B4-BE49-F238E27FC236}">
                <a16:creationId xmlns:a16="http://schemas.microsoft.com/office/drawing/2014/main" id="{CD0C1BF3-57AC-4698-9B9A-D90A0A9874EE}"/>
              </a:ext>
            </a:extLst>
          </p:cNvPr>
          <p:cNvSpPr txBox="1"/>
          <p:nvPr/>
        </p:nvSpPr>
        <p:spPr>
          <a:xfrm>
            <a:off x="1097280" y="1867654"/>
            <a:ext cx="1371600" cy="461665"/>
          </a:xfrm>
          <a:prstGeom prst="rect">
            <a:avLst/>
          </a:prstGeom>
          <a:noFill/>
        </p:spPr>
        <p:txBody>
          <a:bodyPr wrap="square" rtlCol="0">
            <a:spAutoFit/>
          </a:bodyPr>
          <a:lstStyle/>
          <a:p>
            <a:pPr algn="ctr"/>
            <a:r>
              <a:rPr lang="en-GB" sz="2400" dirty="0"/>
              <a:t>meaning</a:t>
            </a:r>
          </a:p>
        </p:txBody>
      </p:sp>
      <p:sp>
        <p:nvSpPr>
          <p:cNvPr id="14" name="CuadroTexto 13">
            <a:extLst>
              <a:ext uri="{FF2B5EF4-FFF2-40B4-BE49-F238E27FC236}">
                <a16:creationId xmlns:a16="http://schemas.microsoft.com/office/drawing/2014/main" id="{9CEBA28B-319F-4D06-9034-BA18631BFECD}"/>
              </a:ext>
            </a:extLst>
          </p:cNvPr>
          <p:cNvSpPr txBox="1"/>
          <p:nvPr/>
        </p:nvSpPr>
        <p:spPr>
          <a:xfrm>
            <a:off x="9022080" y="2821642"/>
            <a:ext cx="1330960" cy="461665"/>
          </a:xfrm>
          <a:prstGeom prst="rect">
            <a:avLst/>
          </a:prstGeom>
          <a:noFill/>
        </p:spPr>
        <p:txBody>
          <a:bodyPr wrap="square" rtlCol="0">
            <a:spAutoFit/>
          </a:bodyPr>
          <a:lstStyle/>
          <a:p>
            <a:r>
              <a:rPr lang="en-GB" sz="2400" dirty="0"/>
              <a:t>structure</a:t>
            </a:r>
          </a:p>
        </p:txBody>
      </p:sp>
      <p:sp>
        <p:nvSpPr>
          <p:cNvPr id="15" name="CuadroTexto 14">
            <a:extLst>
              <a:ext uri="{FF2B5EF4-FFF2-40B4-BE49-F238E27FC236}">
                <a16:creationId xmlns:a16="http://schemas.microsoft.com/office/drawing/2014/main" id="{96B0A2EA-C07D-4066-ACA6-F3DD878EAA09}"/>
              </a:ext>
            </a:extLst>
          </p:cNvPr>
          <p:cNvSpPr txBox="1"/>
          <p:nvPr/>
        </p:nvSpPr>
        <p:spPr>
          <a:xfrm>
            <a:off x="1330960" y="3738880"/>
            <a:ext cx="1137920" cy="461665"/>
          </a:xfrm>
          <a:prstGeom prst="rect">
            <a:avLst/>
          </a:prstGeom>
          <a:noFill/>
        </p:spPr>
        <p:txBody>
          <a:bodyPr wrap="square" rtlCol="0">
            <a:spAutoFit/>
          </a:bodyPr>
          <a:lstStyle/>
          <a:p>
            <a:r>
              <a:rPr lang="en-GB" sz="2400" dirty="0"/>
              <a:t>sounds</a:t>
            </a:r>
          </a:p>
        </p:txBody>
      </p:sp>
      <p:sp>
        <p:nvSpPr>
          <p:cNvPr id="16" name="CuadroTexto 15">
            <a:extLst>
              <a:ext uri="{FF2B5EF4-FFF2-40B4-BE49-F238E27FC236}">
                <a16:creationId xmlns:a16="http://schemas.microsoft.com/office/drawing/2014/main" id="{60B4C47B-D237-4C27-81A7-B4F0B7D40620}"/>
              </a:ext>
            </a:extLst>
          </p:cNvPr>
          <p:cNvSpPr txBox="1"/>
          <p:nvPr/>
        </p:nvSpPr>
        <p:spPr>
          <a:xfrm>
            <a:off x="9210040" y="4875014"/>
            <a:ext cx="955040" cy="461665"/>
          </a:xfrm>
          <a:prstGeom prst="rect">
            <a:avLst/>
          </a:prstGeom>
          <a:noFill/>
        </p:spPr>
        <p:txBody>
          <a:bodyPr wrap="square" rtlCol="0">
            <a:spAutoFit/>
          </a:bodyPr>
          <a:lstStyle/>
          <a:p>
            <a:r>
              <a:rPr lang="en-GB" sz="2400" dirty="0"/>
              <a:t>words</a:t>
            </a:r>
          </a:p>
        </p:txBody>
      </p:sp>
      <p:sp>
        <p:nvSpPr>
          <p:cNvPr id="3" name="Marcador de número de diapositiva 2">
            <a:extLst>
              <a:ext uri="{FF2B5EF4-FFF2-40B4-BE49-F238E27FC236}">
                <a16:creationId xmlns:a16="http://schemas.microsoft.com/office/drawing/2014/main" id="{B1B7E647-D85B-4C27-A9C1-6FFE8614307E}"/>
              </a:ext>
            </a:extLst>
          </p:cNvPr>
          <p:cNvSpPr>
            <a:spLocks noGrp="1"/>
          </p:cNvSpPr>
          <p:nvPr>
            <p:ph type="sldNum" sz="quarter" idx="12"/>
          </p:nvPr>
        </p:nvSpPr>
        <p:spPr/>
        <p:txBody>
          <a:bodyPr/>
          <a:lstStyle/>
          <a:p>
            <a:fld id="{D5047D01-3D0E-4F14-A79F-9BDD643AC031}" type="slidenum">
              <a:rPr lang="en-GB" smtClean="0"/>
              <a:t>2</a:t>
            </a:fld>
            <a:endParaRPr lang="en-GB"/>
          </a:p>
        </p:txBody>
      </p:sp>
    </p:spTree>
    <p:extLst>
      <p:ext uri="{BB962C8B-B14F-4D97-AF65-F5344CB8AC3E}">
        <p14:creationId xmlns:p14="http://schemas.microsoft.com/office/powerpoint/2010/main" val="688119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29098A-4128-45FF-87C7-5AEE10679535}"/>
              </a:ext>
            </a:extLst>
          </p:cNvPr>
          <p:cNvSpPr>
            <a:spLocks noGrp="1"/>
          </p:cNvSpPr>
          <p:nvPr>
            <p:ph type="title"/>
          </p:nvPr>
        </p:nvSpPr>
        <p:spPr/>
        <p:txBody>
          <a:bodyPr/>
          <a:lstStyle/>
          <a:p>
            <a:r>
              <a:rPr lang="en-GB" b="1" dirty="0">
                <a:latin typeface="Open Sans"/>
              </a:rPr>
              <a:t>Indirect object </a:t>
            </a:r>
          </a:p>
        </p:txBody>
      </p:sp>
      <p:sp>
        <p:nvSpPr>
          <p:cNvPr id="3" name="Marcador de contenido 2">
            <a:extLst>
              <a:ext uri="{FF2B5EF4-FFF2-40B4-BE49-F238E27FC236}">
                <a16:creationId xmlns:a16="http://schemas.microsoft.com/office/drawing/2014/main" id="{FC3D302F-FC26-49DB-B343-273396C0315D}"/>
              </a:ext>
            </a:extLst>
          </p:cNvPr>
          <p:cNvSpPr>
            <a:spLocks noGrp="1"/>
          </p:cNvSpPr>
          <p:nvPr>
            <p:ph idx="1"/>
          </p:nvPr>
        </p:nvSpPr>
        <p:spPr/>
        <p:txBody>
          <a:bodyPr>
            <a:normAutofit fontScale="92500"/>
          </a:bodyPr>
          <a:lstStyle/>
          <a:p>
            <a:pPr>
              <a:buFont typeface="Arial" panose="020B0604020202020204" pitchFamily="34" charset="0"/>
              <a:buChar char="•"/>
            </a:pPr>
            <a:r>
              <a:rPr lang="en-US" dirty="0">
                <a:solidFill>
                  <a:srgbClr val="333333"/>
                </a:solidFill>
                <a:effectLst/>
              </a:rPr>
              <a:t>Susan bought </a:t>
            </a:r>
            <a:r>
              <a:rPr lang="en-US" i="1" dirty="0">
                <a:solidFill>
                  <a:schemeClr val="accent1"/>
                </a:solidFill>
                <a:effectLst/>
              </a:rPr>
              <a:t>him</a:t>
            </a:r>
            <a:r>
              <a:rPr lang="en-US" dirty="0">
                <a:solidFill>
                  <a:srgbClr val="333333"/>
                </a:solidFill>
                <a:effectLst/>
              </a:rPr>
              <a:t> the gift.</a:t>
            </a:r>
          </a:p>
          <a:p>
            <a:pPr>
              <a:buFont typeface="Arial" panose="020B0604020202020204" pitchFamily="34" charset="0"/>
              <a:buChar char="•"/>
            </a:pPr>
            <a:r>
              <a:rPr lang="en-US" dirty="0">
                <a:solidFill>
                  <a:srgbClr val="333333"/>
                </a:solidFill>
                <a:effectLst/>
              </a:rPr>
              <a:t>He wrote </a:t>
            </a:r>
            <a:r>
              <a:rPr lang="en-US" i="1" dirty="0">
                <a:solidFill>
                  <a:schemeClr val="accent1"/>
                </a:solidFill>
                <a:effectLst/>
              </a:rPr>
              <a:t>them</a:t>
            </a:r>
            <a:r>
              <a:rPr lang="en-US" dirty="0">
                <a:solidFill>
                  <a:srgbClr val="333333"/>
                </a:solidFill>
                <a:effectLst/>
              </a:rPr>
              <a:t> a long letter.</a:t>
            </a:r>
          </a:p>
          <a:p>
            <a:pPr>
              <a:buFont typeface="Arial" panose="020B0604020202020204" pitchFamily="34" charset="0"/>
              <a:buChar char="•"/>
            </a:pPr>
            <a:r>
              <a:rPr lang="en-US" dirty="0">
                <a:solidFill>
                  <a:srgbClr val="333333"/>
                </a:solidFill>
                <a:effectLst/>
              </a:rPr>
              <a:t>The man gave </a:t>
            </a:r>
            <a:r>
              <a:rPr lang="en-US" i="1" dirty="0">
                <a:solidFill>
                  <a:schemeClr val="accent1"/>
                </a:solidFill>
                <a:effectLst/>
              </a:rPr>
              <a:t>her</a:t>
            </a:r>
            <a:r>
              <a:rPr lang="en-US" dirty="0">
                <a:solidFill>
                  <a:srgbClr val="333333"/>
                </a:solidFill>
                <a:effectLst/>
              </a:rPr>
              <a:t> an ultimatum.</a:t>
            </a:r>
          </a:p>
          <a:p>
            <a:pPr>
              <a:buFont typeface="Arial" panose="020B0604020202020204" pitchFamily="34" charset="0"/>
              <a:buChar char="•"/>
            </a:pPr>
            <a:endParaRPr lang="en-US" dirty="0">
              <a:solidFill>
                <a:srgbClr val="333333"/>
              </a:solidFill>
            </a:endParaRPr>
          </a:p>
          <a:p>
            <a:pPr marL="0" indent="0">
              <a:buNone/>
            </a:pPr>
            <a:r>
              <a:rPr lang="en-US" dirty="0">
                <a:solidFill>
                  <a:srgbClr val="333333"/>
                </a:solidFill>
                <a:effectLst/>
              </a:rPr>
              <a:t>In the sentence "Susan bought him the gift," "him" is an indirect object because he is not the item bought at the store, but rather the person for whom the action was completed.</a:t>
            </a:r>
            <a:br>
              <a:rPr lang="en-US" b="1" dirty="0">
                <a:solidFill>
                  <a:srgbClr val="111111"/>
                </a:solidFill>
                <a:effectLst/>
              </a:rPr>
            </a:br>
            <a:endParaRPr lang="en-US" b="0" i="0" dirty="0">
              <a:solidFill>
                <a:srgbClr val="333333"/>
              </a:solidFill>
              <a:effectLst/>
              <a:latin typeface="Open Sans"/>
            </a:endParaRPr>
          </a:p>
          <a:p>
            <a:pPr>
              <a:buFont typeface="Arial" panose="020B0604020202020204" pitchFamily="34" charset="0"/>
              <a:buChar char="•"/>
            </a:pPr>
            <a:endParaRPr lang="en-US" dirty="0">
              <a:solidFill>
                <a:srgbClr val="333333"/>
              </a:solidFill>
              <a:effectLst/>
            </a:endParaRPr>
          </a:p>
          <a:p>
            <a:pPr marL="0" indent="0">
              <a:buNone/>
            </a:pPr>
            <a:endParaRPr lang="en-GB" dirty="0"/>
          </a:p>
        </p:txBody>
      </p:sp>
      <p:sp>
        <p:nvSpPr>
          <p:cNvPr id="4" name="Marcador de texto 3">
            <a:extLst>
              <a:ext uri="{FF2B5EF4-FFF2-40B4-BE49-F238E27FC236}">
                <a16:creationId xmlns:a16="http://schemas.microsoft.com/office/drawing/2014/main" id="{8AB37AC7-070C-4C46-8B33-E022DFE2056D}"/>
              </a:ext>
            </a:extLst>
          </p:cNvPr>
          <p:cNvSpPr>
            <a:spLocks noGrp="1"/>
          </p:cNvSpPr>
          <p:nvPr>
            <p:ph type="body" sz="half" idx="2"/>
          </p:nvPr>
        </p:nvSpPr>
        <p:spPr/>
        <p:txBody>
          <a:bodyPr>
            <a:normAutofit/>
          </a:bodyPr>
          <a:lstStyle/>
          <a:p>
            <a:r>
              <a:rPr lang="en-US" sz="3200" dirty="0">
                <a:solidFill>
                  <a:srgbClr val="333333"/>
                </a:solidFill>
                <a:effectLst/>
                <a:latin typeface="Open Sans"/>
              </a:rPr>
              <a:t>It's also possible to have an </a:t>
            </a:r>
            <a:r>
              <a:rPr lang="en-US" sz="3200" i="1" dirty="0">
                <a:solidFill>
                  <a:srgbClr val="333333"/>
                </a:solidFill>
                <a:effectLst/>
                <a:latin typeface="Open Sans"/>
              </a:rPr>
              <a:t>indirect object</a:t>
            </a:r>
            <a:r>
              <a:rPr lang="en-US" sz="3200" dirty="0">
                <a:solidFill>
                  <a:srgbClr val="333333"/>
                </a:solidFill>
                <a:effectLst/>
                <a:latin typeface="Open Sans"/>
              </a:rPr>
              <a:t> that includes more information about the person or thing towards which the action is directed.</a:t>
            </a:r>
            <a:endParaRPr lang="en-GB" sz="3200" dirty="0">
              <a:latin typeface="Open Sans"/>
            </a:endParaRPr>
          </a:p>
        </p:txBody>
      </p:sp>
      <p:sp>
        <p:nvSpPr>
          <p:cNvPr id="5" name="Marcador de pie de página 4">
            <a:extLst>
              <a:ext uri="{FF2B5EF4-FFF2-40B4-BE49-F238E27FC236}">
                <a16:creationId xmlns:a16="http://schemas.microsoft.com/office/drawing/2014/main" id="{FF5BE27E-B597-4B84-ACAA-99673DAF5672}"/>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5C117532-505B-4EA3-AA55-1E278F60B1F8}"/>
              </a:ext>
            </a:extLst>
          </p:cNvPr>
          <p:cNvSpPr>
            <a:spLocks noGrp="1"/>
          </p:cNvSpPr>
          <p:nvPr>
            <p:ph type="sldNum" sz="quarter" idx="12"/>
          </p:nvPr>
        </p:nvSpPr>
        <p:spPr/>
        <p:txBody>
          <a:bodyPr/>
          <a:lstStyle/>
          <a:p>
            <a:fld id="{D5047D01-3D0E-4F14-A79F-9BDD643AC031}" type="slidenum">
              <a:rPr lang="en-GB" smtClean="0"/>
              <a:t>20</a:t>
            </a:fld>
            <a:endParaRPr lang="en-GB"/>
          </a:p>
        </p:txBody>
      </p:sp>
    </p:spTree>
    <p:extLst>
      <p:ext uri="{BB962C8B-B14F-4D97-AF65-F5344CB8AC3E}">
        <p14:creationId xmlns:p14="http://schemas.microsoft.com/office/powerpoint/2010/main" val="16960923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7734F5-EFC4-4FDD-9A29-170010E4C2AC}"/>
              </a:ext>
            </a:extLst>
          </p:cNvPr>
          <p:cNvSpPr>
            <a:spLocks noGrp="1"/>
          </p:cNvSpPr>
          <p:nvPr>
            <p:ph type="title"/>
          </p:nvPr>
        </p:nvSpPr>
        <p:spPr/>
        <p:txBody>
          <a:bodyPr/>
          <a:lstStyle/>
          <a:p>
            <a:r>
              <a:rPr lang="en-US" b="1" dirty="0">
                <a:solidFill>
                  <a:srgbClr val="333333"/>
                </a:solidFill>
                <a:effectLst/>
                <a:latin typeface="Open Sans"/>
              </a:rPr>
              <a:t>Complement</a:t>
            </a:r>
            <a:endParaRPr lang="en-GB" b="1" dirty="0">
              <a:latin typeface="Open Sans"/>
            </a:endParaRPr>
          </a:p>
        </p:txBody>
      </p:sp>
      <p:sp>
        <p:nvSpPr>
          <p:cNvPr id="3" name="Marcador de contenido 2">
            <a:extLst>
              <a:ext uri="{FF2B5EF4-FFF2-40B4-BE49-F238E27FC236}">
                <a16:creationId xmlns:a16="http://schemas.microsoft.com/office/drawing/2014/main" id="{D288238C-F44A-4477-B089-8A7A1D3D3744}"/>
              </a:ext>
            </a:extLst>
          </p:cNvPr>
          <p:cNvSpPr>
            <a:spLocks noGrp="1"/>
          </p:cNvSpPr>
          <p:nvPr>
            <p:ph idx="1"/>
          </p:nvPr>
        </p:nvSpPr>
        <p:spPr>
          <a:xfrm>
            <a:off x="5183188" y="987425"/>
            <a:ext cx="6172200" cy="5307049"/>
          </a:xfrm>
        </p:spPr>
        <p:txBody>
          <a:bodyPr>
            <a:normAutofit fontScale="85000" lnSpcReduction="20000"/>
          </a:bodyPr>
          <a:lstStyle/>
          <a:p>
            <a:pPr algn="l">
              <a:buFont typeface="Arial" panose="020B0604020202020204" pitchFamily="34" charset="0"/>
              <a:buChar char="•"/>
            </a:pPr>
            <a:r>
              <a:rPr lang="en-US" b="0" i="0" dirty="0">
                <a:solidFill>
                  <a:srgbClr val="333333"/>
                </a:solidFill>
                <a:effectLst/>
                <a:latin typeface="Open Sans"/>
              </a:rPr>
              <a:t>I am a </a:t>
            </a:r>
            <a:r>
              <a:rPr lang="en-US" b="0" i="1" dirty="0">
                <a:solidFill>
                  <a:schemeClr val="accent1"/>
                </a:solidFill>
                <a:effectLst/>
                <a:latin typeface="Open Sans"/>
              </a:rPr>
              <a:t>teacher</a:t>
            </a:r>
            <a:r>
              <a:rPr lang="en-US" b="0" i="0" dirty="0">
                <a:solidFill>
                  <a:srgbClr val="333333"/>
                </a:solidFill>
                <a:effectLst/>
                <a:latin typeface="Open Sans"/>
              </a:rPr>
              <a:t>.</a:t>
            </a:r>
          </a:p>
          <a:p>
            <a:pPr algn="l">
              <a:buFont typeface="Arial" panose="020B0604020202020204" pitchFamily="34" charset="0"/>
              <a:buChar char="•"/>
            </a:pPr>
            <a:r>
              <a:rPr lang="en-US" b="0" i="0" dirty="0">
                <a:solidFill>
                  <a:srgbClr val="333333"/>
                </a:solidFill>
                <a:effectLst/>
                <a:latin typeface="Open Sans"/>
              </a:rPr>
              <a:t>The cat was </a:t>
            </a:r>
            <a:r>
              <a:rPr lang="en-US" b="0" i="1" dirty="0">
                <a:solidFill>
                  <a:schemeClr val="accent1"/>
                </a:solidFill>
                <a:effectLst/>
                <a:latin typeface="Open Sans"/>
              </a:rPr>
              <a:t>the laziest creature</a:t>
            </a:r>
            <a:r>
              <a:rPr lang="en-US" b="0" i="0" dirty="0">
                <a:solidFill>
                  <a:schemeClr val="accent1"/>
                </a:solidFill>
                <a:effectLst/>
                <a:latin typeface="Open Sans"/>
              </a:rPr>
              <a:t>.</a:t>
            </a:r>
          </a:p>
          <a:p>
            <a:pPr algn="l">
              <a:buFont typeface="Arial" panose="020B0604020202020204" pitchFamily="34" charset="0"/>
              <a:buChar char="•"/>
            </a:pPr>
            <a:r>
              <a:rPr lang="en-US" b="0" i="0" dirty="0">
                <a:solidFill>
                  <a:srgbClr val="333333"/>
                </a:solidFill>
                <a:effectLst/>
                <a:latin typeface="Open Sans"/>
              </a:rPr>
              <a:t>The woman seems </a:t>
            </a:r>
            <a:r>
              <a:rPr lang="en-US" b="0" i="1" dirty="0">
                <a:solidFill>
                  <a:schemeClr val="accent1"/>
                </a:solidFill>
                <a:effectLst/>
                <a:latin typeface="Open Sans"/>
              </a:rPr>
              <a:t>smart</a:t>
            </a:r>
            <a:r>
              <a:rPr lang="en-US" b="0" i="0" dirty="0">
                <a:solidFill>
                  <a:schemeClr val="accent1"/>
                </a:solidFill>
                <a:effectLst/>
                <a:latin typeface="Open Sans"/>
              </a:rPr>
              <a:t>.</a:t>
            </a:r>
          </a:p>
          <a:p>
            <a:pPr marL="0" indent="0" algn="l">
              <a:buNone/>
            </a:pPr>
            <a:endParaRPr lang="en-US" b="0" i="0" dirty="0">
              <a:solidFill>
                <a:schemeClr val="accent1"/>
              </a:solidFill>
              <a:effectLst/>
              <a:latin typeface="Open Sans"/>
            </a:endParaRPr>
          </a:p>
          <a:p>
            <a:pPr marL="0" indent="0">
              <a:buNone/>
            </a:pPr>
            <a:r>
              <a:rPr lang="en-US" dirty="0"/>
              <a:t>In these cases, the words following the linking verb describe the subject, whether they are nouns, noun phrases or adjectives.</a:t>
            </a:r>
          </a:p>
          <a:p>
            <a:pPr marL="0" indent="0">
              <a:buNone/>
            </a:pPr>
            <a:endParaRPr lang="en-US" dirty="0"/>
          </a:p>
          <a:p>
            <a:pPr marL="0" indent="0">
              <a:buNone/>
            </a:pPr>
            <a:r>
              <a:rPr lang="en-US" dirty="0"/>
              <a:t>To write a complete sentence, you must include at least a subject and a predicate. If you only include one of these, you will have only a </a:t>
            </a:r>
            <a:r>
              <a:rPr lang="en-US" i="1" dirty="0"/>
              <a:t>sentence fragment</a:t>
            </a:r>
            <a:r>
              <a:rPr lang="en-US" dirty="0"/>
              <a:t>, which is grammatically incorrect.</a:t>
            </a:r>
          </a:p>
          <a:p>
            <a:pPr marL="0" indent="0">
              <a:buNone/>
            </a:pPr>
            <a:endParaRPr lang="en-GB" dirty="0"/>
          </a:p>
        </p:txBody>
      </p:sp>
      <p:sp>
        <p:nvSpPr>
          <p:cNvPr id="4" name="Marcador de texto 3">
            <a:extLst>
              <a:ext uri="{FF2B5EF4-FFF2-40B4-BE49-F238E27FC236}">
                <a16:creationId xmlns:a16="http://schemas.microsoft.com/office/drawing/2014/main" id="{241D2CA8-441E-46D7-9BC4-F5E67B564714}"/>
              </a:ext>
            </a:extLst>
          </p:cNvPr>
          <p:cNvSpPr>
            <a:spLocks noGrp="1"/>
          </p:cNvSpPr>
          <p:nvPr>
            <p:ph type="body" sz="half" idx="2"/>
          </p:nvPr>
        </p:nvSpPr>
        <p:spPr/>
        <p:txBody>
          <a:bodyPr>
            <a:normAutofit fontScale="85000" lnSpcReduction="10000"/>
          </a:bodyPr>
          <a:lstStyle/>
          <a:p>
            <a:endParaRPr lang="en-US" dirty="0">
              <a:solidFill>
                <a:srgbClr val="333333"/>
              </a:solidFill>
              <a:effectLst/>
            </a:endParaRPr>
          </a:p>
          <a:p>
            <a:r>
              <a:rPr lang="en-US" sz="3200" dirty="0">
                <a:solidFill>
                  <a:srgbClr val="333333"/>
                </a:solidFill>
                <a:effectLst/>
                <a:latin typeface="Open Sans"/>
              </a:rPr>
              <a:t>In predicates that use linking verbs rather than action verbs, items following the verb are known as complements. Complements modify the subject by describing it further. </a:t>
            </a:r>
            <a:endParaRPr lang="en-GB" sz="3200" dirty="0">
              <a:latin typeface="Open Sans"/>
            </a:endParaRPr>
          </a:p>
        </p:txBody>
      </p:sp>
      <p:sp>
        <p:nvSpPr>
          <p:cNvPr id="5" name="Marcador de pie de página 4">
            <a:extLst>
              <a:ext uri="{FF2B5EF4-FFF2-40B4-BE49-F238E27FC236}">
                <a16:creationId xmlns:a16="http://schemas.microsoft.com/office/drawing/2014/main" id="{30CE4A4E-E35D-4F96-9376-2DC850016286}"/>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E54A0C66-30A5-4F38-8A69-AF2E9E485B35}"/>
              </a:ext>
            </a:extLst>
          </p:cNvPr>
          <p:cNvSpPr>
            <a:spLocks noGrp="1"/>
          </p:cNvSpPr>
          <p:nvPr>
            <p:ph type="sldNum" sz="quarter" idx="12"/>
          </p:nvPr>
        </p:nvSpPr>
        <p:spPr/>
        <p:txBody>
          <a:bodyPr/>
          <a:lstStyle/>
          <a:p>
            <a:fld id="{D5047D01-3D0E-4F14-A79F-9BDD643AC031}" type="slidenum">
              <a:rPr lang="en-GB" smtClean="0"/>
              <a:t>21</a:t>
            </a:fld>
            <a:endParaRPr lang="en-GB"/>
          </a:p>
        </p:txBody>
      </p:sp>
    </p:spTree>
    <p:extLst>
      <p:ext uri="{BB962C8B-B14F-4D97-AF65-F5344CB8AC3E}">
        <p14:creationId xmlns:p14="http://schemas.microsoft.com/office/powerpoint/2010/main" val="31556007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FFA5AA-3978-407E-B016-5073E77688A3}"/>
              </a:ext>
            </a:extLst>
          </p:cNvPr>
          <p:cNvSpPr>
            <a:spLocks noGrp="1"/>
          </p:cNvSpPr>
          <p:nvPr>
            <p:ph type="title"/>
          </p:nvPr>
        </p:nvSpPr>
        <p:spPr/>
        <p:txBody>
          <a:bodyPr/>
          <a:lstStyle/>
          <a:p>
            <a:r>
              <a:rPr lang="en-US" b="1" dirty="0">
                <a:solidFill>
                  <a:srgbClr val="333333"/>
                </a:solidFill>
                <a:latin typeface="Open Sans"/>
              </a:rPr>
              <a:t>S</a:t>
            </a:r>
            <a:r>
              <a:rPr lang="en-US" b="1" i="0" dirty="0">
                <a:solidFill>
                  <a:srgbClr val="333333"/>
                </a:solidFill>
                <a:effectLst/>
                <a:latin typeface="Open Sans"/>
              </a:rPr>
              <a:t>entence fragment</a:t>
            </a:r>
            <a:endParaRPr lang="en-GB" b="1" dirty="0"/>
          </a:p>
        </p:txBody>
      </p:sp>
      <p:sp>
        <p:nvSpPr>
          <p:cNvPr id="3" name="Marcador de contenido 2">
            <a:extLst>
              <a:ext uri="{FF2B5EF4-FFF2-40B4-BE49-F238E27FC236}">
                <a16:creationId xmlns:a16="http://schemas.microsoft.com/office/drawing/2014/main" id="{14F6061B-1DDF-4C36-8EC9-123B313FB08A}"/>
              </a:ext>
            </a:extLst>
          </p:cNvPr>
          <p:cNvSpPr>
            <a:spLocks noGrp="1"/>
          </p:cNvSpPr>
          <p:nvPr>
            <p:ph idx="1"/>
          </p:nvPr>
        </p:nvSpPr>
        <p:spPr/>
        <p:txBody>
          <a:bodyPr/>
          <a:lstStyle/>
          <a:p>
            <a:r>
              <a:rPr lang="en-US" b="0" i="0" dirty="0">
                <a:solidFill>
                  <a:srgbClr val="333333"/>
                </a:solidFill>
                <a:effectLst/>
                <a:latin typeface="Open Sans"/>
              </a:rPr>
              <a:t>Discovered the cure for the disease.</a:t>
            </a:r>
          </a:p>
          <a:p>
            <a:r>
              <a:rPr lang="en-US" b="0" i="0" dirty="0">
                <a:solidFill>
                  <a:srgbClr val="333333"/>
                </a:solidFill>
                <a:effectLst/>
                <a:latin typeface="Open Sans"/>
              </a:rPr>
              <a:t>Clothes and shoes scattered around the </a:t>
            </a:r>
            <a:r>
              <a:rPr lang="en-US" dirty="0">
                <a:solidFill>
                  <a:srgbClr val="333333"/>
                </a:solidFill>
                <a:latin typeface="Open Sans"/>
              </a:rPr>
              <a:t>room. </a:t>
            </a:r>
          </a:p>
          <a:p>
            <a:r>
              <a:rPr lang="en-US" dirty="0">
                <a:solidFill>
                  <a:srgbClr val="333333"/>
                </a:solidFill>
                <a:latin typeface="Open Sans"/>
              </a:rPr>
              <a:t>To explain why that happened.</a:t>
            </a:r>
          </a:p>
          <a:p>
            <a:endParaRPr lang="en-GB" dirty="0"/>
          </a:p>
        </p:txBody>
      </p:sp>
      <p:sp>
        <p:nvSpPr>
          <p:cNvPr id="4" name="Marcador de texto 3">
            <a:extLst>
              <a:ext uri="{FF2B5EF4-FFF2-40B4-BE49-F238E27FC236}">
                <a16:creationId xmlns:a16="http://schemas.microsoft.com/office/drawing/2014/main" id="{0E642DA4-7022-4BF4-917A-D8D7FFEEF828}"/>
              </a:ext>
            </a:extLst>
          </p:cNvPr>
          <p:cNvSpPr>
            <a:spLocks noGrp="1"/>
          </p:cNvSpPr>
          <p:nvPr>
            <p:ph type="body" sz="half" idx="2"/>
          </p:nvPr>
        </p:nvSpPr>
        <p:spPr/>
        <p:txBody>
          <a:bodyPr>
            <a:normAutofit/>
          </a:bodyPr>
          <a:lstStyle/>
          <a:p>
            <a:r>
              <a:rPr lang="en-US" sz="2800" b="0" i="0" dirty="0">
                <a:solidFill>
                  <a:srgbClr val="333333"/>
                </a:solidFill>
                <a:effectLst/>
                <a:latin typeface="Open Sans"/>
              </a:rPr>
              <a:t>A sentence fragment can be very confusing for the reader, so usually, the best thing to do is to fix it by adding what is missing from the sentence or joining it to another sentence.</a:t>
            </a:r>
            <a:endParaRPr lang="en-GB" sz="1800" dirty="0">
              <a:solidFill>
                <a:srgbClr val="333333"/>
              </a:solidFill>
              <a:latin typeface="Open Sans"/>
            </a:endParaRPr>
          </a:p>
        </p:txBody>
      </p:sp>
      <p:sp>
        <p:nvSpPr>
          <p:cNvPr id="5" name="Marcador de pie de página 4">
            <a:extLst>
              <a:ext uri="{FF2B5EF4-FFF2-40B4-BE49-F238E27FC236}">
                <a16:creationId xmlns:a16="http://schemas.microsoft.com/office/drawing/2014/main" id="{8DACF8A9-D804-4443-98BA-39FBBCE384B3}"/>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5A022DB5-5082-4A26-9D42-9CE14790EFC5}"/>
              </a:ext>
            </a:extLst>
          </p:cNvPr>
          <p:cNvSpPr>
            <a:spLocks noGrp="1"/>
          </p:cNvSpPr>
          <p:nvPr>
            <p:ph type="sldNum" sz="quarter" idx="12"/>
          </p:nvPr>
        </p:nvSpPr>
        <p:spPr/>
        <p:txBody>
          <a:bodyPr/>
          <a:lstStyle/>
          <a:p>
            <a:fld id="{D5047D01-3D0E-4F14-A79F-9BDD643AC031}" type="slidenum">
              <a:rPr lang="en-GB" smtClean="0"/>
              <a:t>22</a:t>
            </a:fld>
            <a:endParaRPr lang="en-GB"/>
          </a:p>
        </p:txBody>
      </p:sp>
    </p:spTree>
    <p:extLst>
      <p:ext uri="{BB962C8B-B14F-4D97-AF65-F5344CB8AC3E}">
        <p14:creationId xmlns:p14="http://schemas.microsoft.com/office/powerpoint/2010/main" val="19889633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79E0B-A8F3-49D7-976E-B1706CE5403F}"/>
              </a:ext>
            </a:extLst>
          </p:cNvPr>
          <p:cNvSpPr>
            <a:spLocks noGrp="1"/>
          </p:cNvSpPr>
          <p:nvPr>
            <p:ph type="title"/>
          </p:nvPr>
        </p:nvSpPr>
        <p:spPr/>
        <p:txBody>
          <a:bodyPr/>
          <a:lstStyle/>
          <a:p>
            <a:r>
              <a:rPr lang="en-US" b="1" dirty="0">
                <a:latin typeface="Open Sans"/>
              </a:rPr>
              <a:t>Adverbial</a:t>
            </a:r>
            <a:endParaRPr lang="en-GB" b="1" dirty="0">
              <a:latin typeface="Open Sans"/>
            </a:endParaRPr>
          </a:p>
        </p:txBody>
      </p:sp>
      <p:sp>
        <p:nvSpPr>
          <p:cNvPr id="3" name="Marcador de contenido 2">
            <a:extLst>
              <a:ext uri="{FF2B5EF4-FFF2-40B4-BE49-F238E27FC236}">
                <a16:creationId xmlns:a16="http://schemas.microsoft.com/office/drawing/2014/main" id="{3B57A4F0-E5DD-4EFD-9738-96ED659D85F2}"/>
              </a:ext>
            </a:extLst>
          </p:cNvPr>
          <p:cNvSpPr>
            <a:spLocks noGrp="1"/>
          </p:cNvSpPr>
          <p:nvPr>
            <p:ph idx="1"/>
          </p:nvPr>
        </p:nvSpPr>
        <p:spPr>
          <a:xfrm>
            <a:off x="4772025" y="989012"/>
            <a:ext cx="6730225" cy="5411788"/>
          </a:xfrm>
        </p:spPr>
        <p:txBody>
          <a:bodyPr>
            <a:normAutofit fontScale="92500" lnSpcReduction="10000"/>
          </a:bodyPr>
          <a:lstStyle/>
          <a:p>
            <a:pPr algn="l">
              <a:buFont typeface="Arial" panose="020B0604020202020204" pitchFamily="34" charset="0"/>
              <a:buChar char="•"/>
            </a:pPr>
            <a:r>
              <a:rPr lang="en-US" b="0" i="0" dirty="0">
                <a:solidFill>
                  <a:srgbClr val="333333"/>
                </a:solidFill>
                <a:effectLst/>
                <a:latin typeface="Open Sans"/>
              </a:rPr>
              <a:t>She exercised </a:t>
            </a:r>
            <a:r>
              <a:rPr lang="en-US" b="0" i="1" dirty="0">
                <a:solidFill>
                  <a:schemeClr val="accent1"/>
                </a:solidFill>
                <a:effectLst/>
                <a:latin typeface="Open Sans"/>
              </a:rPr>
              <a:t>in the morning</a:t>
            </a:r>
            <a:r>
              <a:rPr lang="en-US" b="0" i="0" dirty="0">
                <a:solidFill>
                  <a:schemeClr val="accent1"/>
                </a:solidFill>
                <a:effectLst/>
                <a:latin typeface="Open Sans"/>
              </a:rPr>
              <a:t>.</a:t>
            </a:r>
          </a:p>
          <a:p>
            <a:pPr algn="l">
              <a:buFont typeface="Arial" panose="020B0604020202020204" pitchFamily="34" charset="0"/>
              <a:buChar char="•"/>
            </a:pPr>
            <a:r>
              <a:rPr lang="en-US" b="0" i="0" dirty="0">
                <a:solidFill>
                  <a:srgbClr val="333333"/>
                </a:solidFill>
                <a:effectLst/>
                <a:latin typeface="Open Sans"/>
              </a:rPr>
              <a:t>The boy reached out </a:t>
            </a:r>
            <a:r>
              <a:rPr lang="en-US" b="0" i="1" dirty="0">
                <a:solidFill>
                  <a:schemeClr val="accent1"/>
                </a:solidFill>
                <a:effectLst/>
                <a:latin typeface="Open Sans"/>
              </a:rPr>
              <a:t>to the teacher for help</a:t>
            </a:r>
            <a:r>
              <a:rPr lang="en-US" b="0" i="0" dirty="0">
                <a:solidFill>
                  <a:schemeClr val="accent1"/>
                </a:solidFill>
                <a:effectLst/>
                <a:latin typeface="Open Sans"/>
              </a:rPr>
              <a:t>.</a:t>
            </a:r>
          </a:p>
          <a:p>
            <a:pPr algn="l">
              <a:buFont typeface="Arial" panose="020B0604020202020204" pitchFamily="34" charset="0"/>
              <a:buChar char="•"/>
            </a:pPr>
            <a:r>
              <a:rPr lang="en-US" b="0" i="0" dirty="0">
                <a:solidFill>
                  <a:srgbClr val="333333"/>
                </a:solidFill>
                <a:effectLst/>
                <a:latin typeface="Open Sans"/>
              </a:rPr>
              <a:t>I skipped school </a:t>
            </a:r>
            <a:r>
              <a:rPr lang="en-US" b="0" i="1" dirty="0">
                <a:solidFill>
                  <a:schemeClr val="accent1"/>
                </a:solidFill>
                <a:effectLst/>
                <a:latin typeface="Open Sans"/>
              </a:rPr>
              <a:t>because I was sick</a:t>
            </a:r>
            <a:r>
              <a:rPr lang="en-US" b="0" i="0" dirty="0">
                <a:solidFill>
                  <a:schemeClr val="accent1"/>
                </a:solidFill>
                <a:effectLst/>
                <a:latin typeface="Open Sans"/>
              </a:rPr>
              <a:t>.</a:t>
            </a:r>
          </a:p>
          <a:p>
            <a:pPr marL="0" indent="0" algn="l">
              <a:buNone/>
            </a:pPr>
            <a:endParaRPr lang="en-US" sz="2400" b="0" i="0" dirty="0">
              <a:effectLst/>
              <a:latin typeface="Open Sans"/>
            </a:endParaRPr>
          </a:p>
          <a:p>
            <a:pPr marL="0" indent="0" algn="l">
              <a:buNone/>
            </a:pPr>
            <a:r>
              <a:rPr lang="en-US" sz="2400" b="0" i="0" dirty="0">
                <a:effectLst/>
                <a:latin typeface="Open Sans"/>
              </a:rPr>
              <a:t>Each adverbial above modifies the verb, therefore performing the function of an adverb in the sentence. The first two examples are adverbial phrases — groups of words that function as an adverb but don't contain a subject and a verb. The final example is an adverbial clause, which performs the same function but does contain a subject and a verb. Adverbial clauses are dependent clauses and are not complete sentences on their own.</a:t>
            </a:r>
          </a:p>
          <a:p>
            <a:pPr marL="0" indent="0" algn="l">
              <a:buNone/>
            </a:pPr>
            <a:endParaRPr lang="en-US" sz="2400" b="0" i="0" dirty="0">
              <a:effectLst/>
              <a:latin typeface="Open Sans"/>
            </a:endParaRPr>
          </a:p>
          <a:p>
            <a:pPr marL="0" indent="0">
              <a:buNone/>
            </a:pPr>
            <a:endParaRPr lang="en-GB" dirty="0"/>
          </a:p>
        </p:txBody>
      </p:sp>
      <p:sp>
        <p:nvSpPr>
          <p:cNvPr id="4" name="Marcador de texto 3">
            <a:extLst>
              <a:ext uri="{FF2B5EF4-FFF2-40B4-BE49-F238E27FC236}">
                <a16:creationId xmlns:a16="http://schemas.microsoft.com/office/drawing/2014/main" id="{C1B6793C-577B-4C54-B972-95681174858D}"/>
              </a:ext>
            </a:extLst>
          </p:cNvPr>
          <p:cNvSpPr>
            <a:spLocks noGrp="1"/>
          </p:cNvSpPr>
          <p:nvPr>
            <p:ph type="body" sz="half" idx="2"/>
          </p:nvPr>
        </p:nvSpPr>
        <p:spPr/>
        <p:txBody>
          <a:bodyPr>
            <a:noAutofit/>
          </a:bodyPr>
          <a:lstStyle/>
          <a:p>
            <a:r>
              <a:rPr lang="en-US" sz="2500" dirty="0">
                <a:latin typeface="Open Sans"/>
              </a:rPr>
              <a:t>Not all modifiers are single words. Sometimes they are groups of words that work together. When these words are in the predicate and explain </a:t>
            </a:r>
            <a:r>
              <a:rPr lang="en-US" sz="2500" b="1" i="1" dirty="0">
                <a:latin typeface="Open Sans"/>
              </a:rPr>
              <a:t>how, when, where or why</a:t>
            </a:r>
            <a:r>
              <a:rPr lang="en-US" sz="2500" dirty="0">
                <a:latin typeface="Open Sans"/>
              </a:rPr>
              <a:t> the action was performed, they are known as an </a:t>
            </a:r>
            <a:r>
              <a:rPr lang="en-US" sz="2500" i="1" dirty="0">
                <a:latin typeface="Open Sans"/>
              </a:rPr>
              <a:t>adverbial</a:t>
            </a:r>
            <a:r>
              <a:rPr lang="en-US" sz="2500" dirty="0">
                <a:latin typeface="Open Sans"/>
              </a:rPr>
              <a:t>.</a:t>
            </a:r>
            <a:endParaRPr lang="en-GB" sz="2500" dirty="0">
              <a:latin typeface="Open Sans"/>
            </a:endParaRPr>
          </a:p>
        </p:txBody>
      </p:sp>
      <p:sp>
        <p:nvSpPr>
          <p:cNvPr id="5" name="Marcador de pie de página 4">
            <a:extLst>
              <a:ext uri="{FF2B5EF4-FFF2-40B4-BE49-F238E27FC236}">
                <a16:creationId xmlns:a16="http://schemas.microsoft.com/office/drawing/2014/main" id="{B72C686E-F272-4B9A-A422-2A8F9B95189E}"/>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11069B0E-8F07-462A-BFF7-ABF721F812E7}"/>
              </a:ext>
            </a:extLst>
          </p:cNvPr>
          <p:cNvSpPr>
            <a:spLocks noGrp="1"/>
          </p:cNvSpPr>
          <p:nvPr>
            <p:ph type="sldNum" sz="quarter" idx="12"/>
          </p:nvPr>
        </p:nvSpPr>
        <p:spPr/>
        <p:txBody>
          <a:bodyPr/>
          <a:lstStyle/>
          <a:p>
            <a:fld id="{D5047D01-3D0E-4F14-A79F-9BDD643AC031}" type="slidenum">
              <a:rPr lang="en-GB" smtClean="0"/>
              <a:t>23</a:t>
            </a:fld>
            <a:endParaRPr lang="en-GB"/>
          </a:p>
        </p:txBody>
      </p:sp>
    </p:spTree>
    <p:extLst>
      <p:ext uri="{BB962C8B-B14F-4D97-AF65-F5344CB8AC3E}">
        <p14:creationId xmlns:p14="http://schemas.microsoft.com/office/powerpoint/2010/main" val="30298574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FF351A-6908-4A89-A9E7-60978681BCD5}"/>
              </a:ext>
            </a:extLst>
          </p:cNvPr>
          <p:cNvSpPr>
            <a:spLocks noGrp="1"/>
          </p:cNvSpPr>
          <p:nvPr>
            <p:ph type="title"/>
          </p:nvPr>
        </p:nvSpPr>
        <p:spPr/>
        <p:txBody>
          <a:bodyPr/>
          <a:lstStyle/>
          <a:p>
            <a:r>
              <a:rPr lang="en-GB" b="1" i="0" dirty="0">
                <a:solidFill>
                  <a:srgbClr val="111111"/>
                </a:solidFill>
                <a:effectLst/>
                <a:latin typeface="Open Sans"/>
              </a:rPr>
              <a:t>Independent and Dependent Clauses</a:t>
            </a:r>
            <a:endParaRPr lang="en-GB" dirty="0"/>
          </a:p>
        </p:txBody>
      </p:sp>
      <p:sp>
        <p:nvSpPr>
          <p:cNvPr id="3" name="Marcador de contenido 2">
            <a:extLst>
              <a:ext uri="{FF2B5EF4-FFF2-40B4-BE49-F238E27FC236}">
                <a16:creationId xmlns:a16="http://schemas.microsoft.com/office/drawing/2014/main" id="{C0769CC0-AC7D-470E-B49C-F348FE4A6E11}"/>
              </a:ext>
            </a:extLst>
          </p:cNvPr>
          <p:cNvSpPr>
            <a:spLocks noGrp="1"/>
          </p:cNvSpPr>
          <p:nvPr>
            <p:ph idx="1"/>
          </p:nvPr>
        </p:nvSpPr>
        <p:spPr/>
        <p:txBody>
          <a:bodyPr/>
          <a:lstStyle/>
          <a:p>
            <a:r>
              <a:rPr lang="en-US" dirty="0"/>
              <a:t>Building blocks of sentences. </a:t>
            </a:r>
          </a:p>
          <a:p>
            <a:r>
              <a:rPr lang="en-US" dirty="0"/>
              <a:t>A single independent clause can be a sentence, by itself. </a:t>
            </a:r>
          </a:p>
          <a:p>
            <a:r>
              <a:rPr lang="en-US" dirty="0"/>
              <a:t>Dependent clauses are used to make sentences more complete and more interesting. </a:t>
            </a:r>
          </a:p>
          <a:p>
            <a:r>
              <a:rPr lang="en-US" dirty="0"/>
              <a:t>Joined together by using conjunctions and/or proper punctuation. </a:t>
            </a:r>
          </a:p>
          <a:p>
            <a:r>
              <a:rPr lang="en-US" dirty="0"/>
              <a:t>Create interesting and complex compound sentences that are engaging to read.</a:t>
            </a:r>
            <a:endParaRPr lang="en-GB" dirty="0"/>
          </a:p>
        </p:txBody>
      </p:sp>
      <p:sp>
        <p:nvSpPr>
          <p:cNvPr id="4" name="Marcador de pie de página 3">
            <a:extLst>
              <a:ext uri="{FF2B5EF4-FFF2-40B4-BE49-F238E27FC236}">
                <a16:creationId xmlns:a16="http://schemas.microsoft.com/office/drawing/2014/main" id="{20E0E040-B1A7-4C8B-A815-4E2A9A1FD60A}"/>
              </a:ext>
            </a:extLst>
          </p:cNvPr>
          <p:cNvSpPr>
            <a:spLocks noGrp="1"/>
          </p:cNvSpPr>
          <p:nvPr>
            <p:ph type="ftr" sz="quarter" idx="11"/>
          </p:nvPr>
        </p:nvSpPr>
        <p:spPr/>
        <p:txBody>
          <a:bodyPr/>
          <a:lstStyle/>
          <a:p>
            <a:r>
              <a:rPr lang="en-GB"/>
              <a:t>https://grammar.yourdictionary.com/</a:t>
            </a:r>
          </a:p>
        </p:txBody>
      </p:sp>
      <p:sp>
        <p:nvSpPr>
          <p:cNvPr id="5" name="Marcador de número de diapositiva 4">
            <a:extLst>
              <a:ext uri="{FF2B5EF4-FFF2-40B4-BE49-F238E27FC236}">
                <a16:creationId xmlns:a16="http://schemas.microsoft.com/office/drawing/2014/main" id="{56701C62-477A-451C-8854-2EB2B560DCFD}"/>
              </a:ext>
            </a:extLst>
          </p:cNvPr>
          <p:cNvSpPr>
            <a:spLocks noGrp="1"/>
          </p:cNvSpPr>
          <p:nvPr>
            <p:ph type="sldNum" sz="quarter" idx="12"/>
          </p:nvPr>
        </p:nvSpPr>
        <p:spPr/>
        <p:txBody>
          <a:bodyPr/>
          <a:lstStyle/>
          <a:p>
            <a:fld id="{D5047D01-3D0E-4F14-A79F-9BDD643AC031}" type="slidenum">
              <a:rPr lang="en-GB" smtClean="0"/>
              <a:t>24</a:t>
            </a:fld>
            <a:endParaRPr lang="en-GB"/>
          </a:p>
        </p:txBody>
      </p:sp>
    </p:spTree>
    <p:extLst>
      <p:ext uri="{BB962C8B-B14F-4D97-AF65-F5344CB8AC3E}">
        <p14:creationId xmlns:p14="http://schemas.microsoft.com/office/powerpoint/2010/main" val="18193810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0EA316-D15D-4253-A9D3-A0271D338D78}"/>
              </a:ext>
            </a:extLst>
          </p:cNvPr>
          <p:cNvSpPr>
            <a:spLocks noGrp="1"/>
          </p:cNvSpPr>
          <p:nvPr>
            <p:ph type="title"/>
          </p:nvPr>
        </p:nvSpPr>
        <p:spPr>
          <a:xfrm>
            <a:off x="839788" y="457200"/>
            <a:ext cx="3932237" cy="1041991"/>
          </a:xfrm>
        </p:spPr>
        <p:txBody>
          <a:bodyPr/>
          <a:lstStyle/>
          <a:p>
            <a:r>
              <a:rPr lang="en-US" b="1" i="0" dirty="0">
                <a:solidFill>
                  <a:srgbClr val="111111"/>
                </a:solidFill>
                <a:effectLst/>
                <a:latin typeface="Open Sans"/>
              </a:rPr>
              <a:t>Independent Clauses</a:t>
            </a:r>
            <a:endParaRPr lang="en-GB" b="1" dirty="0"/>
          </a:p>
        </p:txBody>
      </p:sp>
      <p:sp>
        <p:nvSpPr>
          <p:cNvPr id="3" name="Marcador de contenido 2">
            <a:extLst>
              <a:ext uri="{FF2B5EF4-FFF2-40B4-BE49-F238E27FC236}">
                <a16:creationId xmlns:a16="http://schemas.microsoft.com/office/drawing/2014/main" id="{BD572B03-6AFA-4120-94F9-333A52E38095}"/>
              </a:ext>
            </a:extLst>
          </p:cNvPr>
          <p:cNvSpPr>
            <a:spLocks noGrp="1"/>
          </p:cNvSpPr>
          <p:nvPr>
            <p:ph idx="1"/>
          </p:nvPr>
        </p:nvSpPr>
        <p:spPr/>
        <p:txBody>
          <a:bodyPr>
            <a:normAutofit lnSpcReduction="10000"/>
          </a:bodyPr>
          <a:lstStyle/>
          <a:p>
            <a:pPr algn="l"/>
            <a:r>
              <a:rPr lang="en-US" b="0" i="0" dirty="0">
                <a:solidFill>
                  <a:srgbClr val="333333"/>
                </a:solidFill>
                <a:effectLst/>
                <a:latin typeface="Open Sans"/>
              </a:rPr>
              <a:t>Independent clauses have three components:</a:t>
            </a:r>
          </a:p>
          <a:p>
            <a:pPr algn="l">
              <a:buFont typeface="+mj-lt"/>
              <a:buAutoNum type="arabicPeriod"/>
            </a:pPr>
            <a:r>
              <a:rPr lang="en-US" b="0" i="0" dirty="0">
                <a:solidFill>
                  <a:srgbClr val="333333"/>
                </a:solidFill>
                <a:effectLst/>
                <a:latin typeface="Open Sans"/>
              </a:rPr>
              <a:t>They have a subject - they tell the reader what the sentence is about.</a:t>
            </a:r>
          </a:p>
          <a:p>
            <a:pPr algn="l">
              <a:buFont typeface="+mj-lt"/>
              <a:buAutoNum type="arabicPeriod"/>
            </a:pPr>
            <a:r>
              <a:rPr lang="en-US" b="0" i="0" dirty="0">
                <a:solidFill>
                  <a:srgbClr val="333333"/>
                </a:solidFill>
                <a:effectLst/>
                <a:latin typeface="Open Sans"/>
              </a:rPr>
              <a:t>They have an action or predicate - they tell the reader what the subject is doing.</a:t>
            </a:r>
          </a:p>
          <a:p>
            <a:pPr algn="l">
              <a:buFont typeface="+mj-lt"/>
              <a:buAutoNum type="arabicPeriod"/>
            </a:pPr>
            <a:r>
              <a:rPr lang="en-US" b="0" i="0" dirty="0">
                <a:solidFill>
                  <a:srgbClr val="333333"/>
                </a:solidFill>
                <a:effectLst/>
                <a:latin typeface="Open Sans"/>
              </a:rPr>
              <a:t>They express a complete thought - something happened or was said.</a:t>
            </a:r>
          </a:p>
          <a:p>
            <a:pPr marL="0" indent="0">
              <a:buNone/>
            </a:pPr>
            <a:endParaRPr lang="en-GB" dirty="0"/>
          </a:p>
        </p:txBody>
      </p:sp>
      <p:sp>
        <p:nvSpPr>
          <p:cNvPr id="4" name="Marcador de texto 3">
            <a:extLst>
              <a:ext uri="{FF2B5EF4-FFF2-40B4-BE49-F238E27FC236}">
                <a16:creationId xmlns:a16="http://schemas.microsoft.com/office/drawing/2014/main" id="{4E6357E0-E81F-45C4-B700-4E71045A89A7}"/>
              </a:ext>
            </a:extLst>
          </p:cNvPr>
          <p:cNvSpPr>
            <a:spLocks noGrp="1"/>
          </p:cNvSpPr>
          <p:nvPr>
            <p:ph type="body" sz="half" idx="2"/>
          </p:nvPr>
        </p:nvSpPr>
        <p:spPr>
          <a:xfrm>
            <a:off x="839788" y="1499191"/>
            <a:ext cx="3932237" cy="4361859"/>
          </a:xfrm>
        </p:spPr>
        <p:txBody>
          <a:bodyPr>
            <a:normAutofit fontScale="92500" lnSpcReduction="10000"/>
          </a:bodyPr>
          <a:lstStyle/>
          <a:p>
            <a:r>
              <a:rPr lang="en-US" sz="3200" b="0" i="0" dirty="0">
                <a:solidFill>
                  <a:srgbClr val="333333"/>
                </a:solidFill>
                <a:effectLst/>
                <a:latin typeface="Open Sans"/>
              </a:rPr>
              <a:t>An independent clause is a clause that can stand on its own, by itself. It does not need to be joined to any other clauses, because it contains all the information necessary to be a complete sentence.</a:t>
            </a:r>
          </a:p>
          <a:p>
            <a:endParaRPr lang="en-GB" dirty="0"/>
          </a:p>
        </p:txBody>
      </p:sp>
      <p:sp>
        <p:nvSpPr>
          <p:cNvPr id="5" name="Marcador de pie de página 4">
            <a:extLst>
              <a:ext uri="{FF2B5EF4-FFF2-40B4-BE49-F238E27FC236}">
                <a16:creationId xmlns:a16="http://schemas.microsoft.com/office/drawing/2014/main" id="{E2228B16-574F-41F5-9868-F683890512FA}"/>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2B16821E-2577-461A-8B40-15E6F6B4D892}"/>
              </a:ext>
            </a:extLst>
          </p:cNvPr>
          <p:cNvSpPr>
            <a:spLocks noGrp="1"/>
          </p:cNvSpPr>
          <p:nvPr>
            <p:ph type="sldNum" sz="quarter" idx="12"/>
          </p:nvPr>
        </p:nvSpPr>
        <p:spPr/>
        <p:txBody>
          <a:bodyPr/>
          <a:lstStyle/>
          <a:p>
            <a:fld id="{D5047D01-3D0E-4F14-A79F-9BDD643AC031}" type="slidenum">
              <a:rPr lang="en-GB" smtClean="0"/>
              <a:t>25</a:t>
            </a:fld>
            <a:endParaRPr lang="en-GB"/>
          </a:p>
        </p:txBody>
      </p:sp>
    </p:spTree>
    <p:extLst>
      <p:ext uri="{BB962C8B-B14F-4D97-AF65-F5344CB8AC3E}">
        <p14:creationId xmlns:p14="http://schemas.microsoft.com/office/powerpoint/2010/main" val="28644946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F7C901F9-B915-4E17-8BCB-031491DF678A}"/>
              </a:ext>
            </a:extLst>
          </p:cNvPr>
          <p:cNvSpPr>
            <a:spLocks noGrp="1" noChangeArrowheads="1"/>
          </p:cNvSpPr>
          <p:nvPr>
            <p:ph idx="1"/>
          </p:nvPr>
        </p:nvSpPr>
        <p:spPr bwMode="auto">
          <a:xfrm>
            <a:off x="621619" y="186480"/>
            <a:ext cx="11570381"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s-CL" sz="3200" b="0" i="0" u="none" strike="noStrike" cap="none" normalizeH="0" baseline="0" dirty="0">
                <a:ln>
                  <a:noFill/>
                </a:ln>
                <a:solidFill>
                  <a:srgbClr val="333333"/>
                </a:solidFill>
                <a:effectLst/>
                <a:latin typeface="Open Sans"/>
              </a:rPr>
              <a:t>An independent clause can be as simple as a subject and a verb:</a:t>
            </a:r>
            <a:endParaRPr kumimoji="0" lang="en-GB" altLang="es-CL"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s-CL" sz="3200" b="0" i="0" u="none" strike="noStrike" cap="none" normalizeH="0" baseline="0" dirty="0">
                <a:ln>
                  <a:noFill/>
                </a:ln>
                <a:solidFill>
                  <a:srgbClr val="333333"/>
                </a:solidFill>
                <a:effectLst/>
                <a:latin typeface="Open Sans"/>
              </a:rPr>
              <a:t>Jim reads.</a:t>
            </a:r>
          </a:p>
          <a:p>
            <a:pPr marL="0" marR="0" lvl="0" indent="0" algn="l" defTabSz="914400" rtl="0" eaLnBrk="0" fontAlgn="base" latinLnBrk="0" hangingPunct="0">
              <a:lnSpc>
                <a:spcPct val="100000"/>
              </a:lnSpc>
              <a:spcBef>
                <a:spcPct val="0"/>
              </a:spcBef>
              <a:spcAft>
                <a:spcPct val="0"/>
              </a:spcAft>
              <a:buClrTx/>
              <a:buSzTx/>
              <a:buNone/>
              <a:tabLst/>
            </a:pPr>
            <a:endParaRPr kumimoji="0" lang="en-GB" altLang="es-CL" sz="3200" b="0" i="0" u="none" strike="noStrike" cap="none" normalizeH="0" baseline="0" dirty="0">
              <a:ln>
                <a:noFill/>
              </a:ln>
              <a:solidFill>
                <a:srgbClr val="333333"/>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s-CL" sz="3200" b="0" i="1" u="none" strike="noStrike" cap="none" normalizeH="0" baseline="0" dirty="0">
                <a:ln>
                  <a:noFill/>
                </a:ln>
                <a:solidFill>
                  <a:srgbClr val="333333"/>
                </a:solidFill>
                <a:effectLst/>
                <a:latin typeface="Open Sans"/>
              </a:rPr>
              <a:t>Jim</a:t>
            </a:r>
            <a:r>
              <a:rPr kumimoji="0" lang="en-GB" altLang="es-CL" sz="3200" b="0" i="0" u="none" strike="noStrike" cap="none" normalizeH="0" baseline="0" dirty="0">
                <a:ln>
                  <a:noFill/>
                </a:ln>
                <a:solidFill>
                  <a:srgbClr val="333333"/>
                </a:solidFill>
                <a:effectLst/>
                <a:latin typeface="Open Sans"/>
              </a:rPr>
              <a:t> is the subject. </a:t>
            </a:r>
            <a:r>
              <a:rPr kumimoji="0" lang="en-GB" altLang="es-CL" sz="3200" b="0" i="1" u="none" strike="noStrike" cap="none" normalizeH="0" baseline="0" dirty="0">
                <a:ln>
                  <a:noFill/>
                </a:ln>
                <a:solidFill>
                  <a:srgbClr val="333333"/>
                </a:solidFill>
                <a:effectLst/>
                <a:latin typeface="Open Sans"/>
              </a:rPr>
              <a:t>Reads</a:t>
            </a:r>
            <a:r>
              <a:rPr kumimoji="0" lang="en-GB" altLang="es-CL" sz="3200" b="0" i="0" u="none" strike="noStrike" cap="none" normalizeH="0" baseline="0" dirty="0">
                <a:ln>
                  <a:noFill/>
                </a:ln>
                <a:solidFill>
                  <a:srgbClr val="333333"/>
                </a:solidFill>
                <a:effectLst/>
                <a:latin typeface="Open Sans"/>
              </a:rPr>
              <a:t> is the action or verb. A complete thought was expressed - something was said, and the reader now knows that Jim likes to read.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s-CL"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s-CL" sz="3200" b="0" i="0" u="none" strike="noStrike" cap="none" normalizeH="0" baseline="0" dirty="0">
                <a:ln>
                  <a:noFill/>
                </a:ln>
                <a:solidFill>
                  <a:srgbClr val="333333"/>
                </a:solidFill>
                <a:effectLst/>
                <a:latin typeface="Open Sans"/>
              </a:rPr>
              <a:t>Independent clauses can also be joined to other independent clauses, if the independent clauses are related. However, they </a:t>
            </a:r>
            <a:r>
              <a:rPr kumimoji="0" lang="en-GB" altLang="es-CL" sz="3200" b="1" i="0" u="none" strike="noStrike" cap="none" normalizeH="0" baseline="0" dirty="0">
                <a:ln>
                  <a:noFill/>
                </a:ln>
                <a:solidFill>
                  <a:srgbClr val="333333"/>
                </a:solidFill>
                <a:effectLst/>
                <a:latin typeface="Open Sans"/>
              </a:rPr>
              <a:t>MUST</a:t>
            </a:r>
            <a:r>
              <a:rPr kumimoji="0" lang="en-GB" altLang="es-CL" sz="3200" b="0" i="0" u="none" strike="noStrike" cap="none" normalizeH="0" baseline="0" dirty="0">
                <a:ln>
                  <a:noFill/>
                </a:ln>
                <a:solidFill>
                  <a:srgbClr val="333333"/>
                </a:solidFill>
                <a:effectLst/>
                <a:latin typeface="Open Sans"/>
              </a:rPr>
              <a:t> be joined using the proper punctuation.</a:t>
            </a:r>
            <a:endParaRPr kumimoji="0" lang="en-GB" altLang="es-CL" sz="3200" b="0" i="0" u="none" strike="noStrike" cap="none" normalizeH="0" baseline="0" dirty="0">
              <a:ln>
                <a:noFill/>
              </a:ln>
              <a:solidFill>
                <a:schemeClr val="tx1"/>
              </a:solidFill>
              <a:effectLst/>
            </a:endParaRPr>
          </a:p>
        </p:txBody>
      </p:sp>
      <p:sp>
        <p:nvSpPr>
          <p:cNvPr id="2" name="Marcador de pie de página 1">
            <a:extLst>
              <a:ext uri="{FF2B5EF4-FFF2-40B4-BE49-F238E27FC236}">
                <a16:creationId xmlns:a16="http://schemas.microsoft.com/office/drawing/2014/main" id="{5F324BA8-E7FF-4075-A008-BE87EC43F007}"/>
              </a:ext>
            </a:extLst>
          </p:cNvPr>
          <p:cNvSpPr>
            <a:spLocks noGrp="1"/>
          </p:cNvSpPr>
          <p:nvPr>
            <p:ph type="ftr" sz="quarter" idx="11"/>
          </p:nvPr>
        </p:nvSpPr>
        <p:spPr/>
        <p:txBody>
          <a:bodyPr/>
          <a:lstStyle/>
          <a:p>
            <a:r>
              <a:rPr lang="en-GB"/>
              <a:t>https://grammar.yourdictionary.com/</a:t>
            </a:r>
          </a:p>
        </p:txBody>
      </p:sp>
      <p:sp>
        <p:nvSpPr>
          <p:cNvPr id="3" name="Marcador de número de diapositiva 2">
            <a:extLst>
              <a:ext uri="{FF2B5EF4-FFF2-40B4-BE49-F238E27FC236}">
                <a16:creationId xmlns:a16="http://schemas.microsoft.com/office/drawing/2014/main" id="{6A6E4AE7-7D30-4A61-A47D-C9C128E40659}"/>
              </a:ext>
            </a:extLst>
          </p:cNvPr>
          <p:cNvSpPr>
            <a:spLocks noGrp="1"/>
          </p:cNvSpPr>
          <p:nvPr>
            <p:ph type="sldNum" sz="quarter" idx="12"/>
          </p:nvPr>
        </p:nvSpPr>
        <p:spPr/>
        <p:txBody>
          <a:bodyPr/>
          <a:lstStyle/>
          <a:p>
            <a:fld id="{D5047D01-3D0E-4F14-A79F-9BDD643AC031}" type="slidenum">
              <a:rPr lang="en-GB" smtClean="0"/>
              <a:t>26</a:t>
            </a:fld>
            <a:endParaRPr lang="en-GB"/>
          </a:p>
        </p:txBody>
      </p:sp>
    </p:spTree>
    <p:extLst>
      <p:ext uri="{BB962C8B-B14F-4D97-AF65-F5344CB8AC3E}">
        <p14:creationId xmlns:p14="http://schemas.microsoft.com/office/powerpoint/2010/main" val="1940304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8973079-2A89-47B9-865D-305FF4FCB526}"/>
              </a:ext>
            </a:extLst>
          </p:cNvPr>
          <p:cNvSpPr>
            <a:spLocks noGrp="1"/>
          </p:cNvSpPr>
          <p:nvPr>
            <p:ph idx="1"/>
          </p:nvPr>
        </p:nvSpPr>
        <p:spPr>
          <a:xfrm>
            <a:off x="838200" y="202019"/>
            <a:ext cx="10515600" cy="5974944"/>
          </a:xfrm>
        </p:spPr>
        <p:txBody>
          <a:bodyPr>
            <a:normAutofit/>
          </a:bodyPr>
          <a:lstStyle/>
          <a:p>
            <a:pPr marL="0" marR="0" lvl="0" indent="0" algn="l" defTabSz="914400" rtl="0" eaLnBrk="0" fontAlgn="base" latinLnBrk="0" hangingPunct="0">
              <a:lnSpc>
                <a:spcPct val="110000"/>
              </a:lnSpc>
              <a:spcBef>
                <a:spcPct val="0"/>
              </a:spcBef>
              <a:spcAft>
                <a:spcPct val="0"/>
              </a:spcAft>
              <a:buClrTx/>
              <a:buSzTx/>
              <a:buFontTx/>
              <a:buChar char="•"/>
              <a:tabLst/>
            </a:pPr>
            <a:r>
              <a:rPr kumimoji="0" lang="en-GB" altLang="es-CL" sz="3200" b="0" i="0" u="none" strike="noStrike" cap="none" normalizeH="0" baseline="0" dirty="0">
                <a:ln>
                  <a:noFill/>
                </a:ln>
                <a:effectLst/>
                <a:latin typeface="Open Sans"/>
              </a:rPr>
              <a:t>Jim read a book; he really enjoyed the book.</a:t>
            </a:r>
          </a:p>
          <a:p>
            <a:pPr marL="0" marR="0" lvl="0" indent="0" algn="l" defTabSz="914400" rtl="0" eaLnBrk="0" fontAlgn="base" latinLnBrk="0" hangingPunct="0">
              <a:lnSpc>
                <a:spcPct val="110000"/>
              </a:lnSpc>
              <a:spcBef>
                <a:spcPct val="0"/>
              </a:spcBef>
              <a:spcAft>
                <a:spcPct val="0"/>
              </a:spcAft>
              <a:buClrTx/>
              <a:buSzTx/>
              <a:buFontTx/>
              <a:buNone/>
              <a:tabLst/>
            </a:pPr>
            <a:endParaRPr kumimoji="0" lang="en-GB" altLang="es-CL" sz="2400" b="0" i="0" u="none" strike="noStrike" cap="none" normalizeH="0" baseline="0" dirty="0">
              <a:ln>
                <a:noFill/>
              </a:ln>
              <a:effectLst/>
              <a:latin typeface="Open Sans"/>
            </a:endParaRPr>
          </a:p>
          <a:p>
            <a:pPr marL="0" marR="0" lvl="0" indent="0" algn="l" defTabSz="914400" rtl="0" eaLnBrk="0" fontAlgn="base" latinLnBrk="0" hangingPunct="0">
              <a:lnSpc>
                <a:spcPct val="110000"/>
              </a:lnSpc>
              <a:spcBef>
                <a:spcPct val="0"/>
              </a:spcBef>
              <a:spcAft>
                <a:spcPct val="0"/>
              </a:spcAft>
              <a:buClrTx/>
              <a:buSzTx/>
              <a:buFontTx/>
              <a:buNone/>
              <a:tabLst/>
            </a:pPr>
            <a:r>
              <a:rPr kumimoji="0" lang="en-GB" altLang="es-CL" sz="2000" b="0" i="0" u="none" strike="noStrike" cap="none" normalizeH="0" baseline="0" dirty="0">
                <a:ln>
                  <a:noFill/>
                </a:ln>
                <a:effectLst/>
                <a:latin typeface="Open Sans"/>
              </a:rPr>
              <a:t>The first clause is an independent clause. Jim is the subject, read is the action, book is the object.</a:t>
            </a:r>
          </a:p>
          <a:p>
            <a:pPr marL="0" marR="0" lvl="0" indent="0" algn="l" defTabSz="914400" rtl="0" eaLnBrk="0" fontAlgn="base" latinLnBrk="0" hangingPunct="0">
              <a:lnSpc>
                <a:spcPct val="110000"/>
              </a:lnSpc>
              <a:spcBef>
                <a:spcPct val="0"/>
              </a:spcBef>
              <a:spcAft>
                <a:spcPct val="0"/>
              </a:spcAft>
              <a:buClrTx/>
              <a:buSzTx/>
              <a:buFontTx/>
              <a:buNone/>
              <a:tabLst/>
            </a:pPr>
            <a:r>
              <a:rPr kumimoji="0" lang="en-GB" altLang="es-CL" sz="2000" b="0" i="0" u="none" strike="noStrike" cap="none" normalizeH="0" baseline="0" dirty="0">
                <a:ln>
                  <a:noFill/>
                </a:ln>
                <a:effectLst/>
                <a:latin typeface="Open Sans"/>
              </a:rPr>
              <a:t>The second clause is an independent clause. He is the subject, enjoyed is the action and the book is the object. The independent clauses are related, so they can be joined to create a complex sentence. They are correctly joined by a semicolon.</a:t>
            </a:r>
          </a:p>
          <a:p>
            <a:pPr marL="0" marR="0" lvl="0" indent="0" algn="l" defTabSz="914400" rtl="0" eaLnBrk="0" fontAlgn="base" latinLnBrk="0" hangingPunct="0">
              <a:lnSpc>
                <a:spcPct val="110000"/>
              </a:lnSpc>
              <a:spcBef>
                <a:spcPct val="0"/>
              </a:spcBef>
              <a:spcAft>
                <a:spcPct val="0"/>
              </a:spcAft>
              <a:buClrTx/>
              <a:buSzTx/>
              <a:buFontTx/>
              <a:buNone/>
              <a:tabLst/>
            </a:pPr>
            <a:endParaRPr kumimoji="0" lang="en-GB" altLang="es-CL" sz="2400" b="0" i="0" u="none" strike="noStrike" cap="none" normalizeH="0" baseline="0" dirty="0">
              <a:ln>
                <a:noFill/>
              </a:ln>
              <a:effectLst/>
              <a:latin typeface="Open Sans"/>
            </a:endParaRPr>
          </a:p>
          <a:p>
            <a:pPr marL="0" marR="0" lvl="0" indent="0" algn="l" defTabSz="914400" rtl="0" eaLnBrk="0" fontAlgn="base" latinLnBrk="0" hangingPunct="0">
              <a:lnSpc>
                <a:spcPct val="110000"/>
              </a:lnSpc>
              <a:spcBef>
                <a:spcPct val="0"/>
              </a:spcBef>
              <a:spcAft>
                <a:spcPct val="0"/>
              </a:spcAft>
              <a:buClrTx/>
              <a:buSzTx/>
              <a:buNone/>
              <a:tabLst/>
            </a:pPr>
            <a:endParaRPr kumimoji="0" lang="en-GB" altLang="es-CL" sz="2400" b="0" i="0" u="none" strike="noStrike" cap="none" normalizeH="0" baseline="0" dirty="0">
              <a:ln>
                <a:noFill/>
              </a:ln>
              <a:effectLst/>
              <a:latin typeface="Open Sans"/>
            </a:endParaRPr>
          </a:p>
          <a:p>
            <a:pPr marL="0" marR="0" lvl="0" indent="0" algn="l" defTabSz="914400" rtl="0" eaLnBrk="0" fontAlgn="base" latinLnBrk="0" hangingPunct="0">
              <a:lnSpc>
                <a:spcPct val="110000"/>
              </a:lnSpc>
              <a:spcBef>
                <a:spcPct val="0"/>
              </a:spcBef>
              <a:spcAft>
                <a:spcPct val="0"/>
              </a:spcAft>
              <a:buClrTx/>
              <a:buSzTx/>
              <a:buFontTx/>
              <a:buChar char="•"/>
              <a:tabLst/>
            </a:pPr>
            <a:r>
              <a:rPr kumimoji="0" lang="en-GB" altLang="es-CL" sz="3200" b="0" i="0" u="none" strike="noStrike" cap="none" normalizeH="0" baseline="0" dirty="0">
                <a:ln>
                  <a:noFill/>
                </a:ln>
                <a:effectLst/>
                <a:latin typeface="Open Sans"/>
              </a:rPr>
              <a:t>Jim read a book, he really enjoyed the book.</a:t>
            </a:r>
          </a:p>
          <a:p>
            <a:pPr marL="0" marR="0" lvl="0" indent="0" algn="l" defTabSz="914400" rtl="0" eaLnBrk="0" fontAlgn="base" latinLnBrk="0" hangingPunct="0">
              <a:lnSpc>
                <a:spcPct val="110000"/>
              </a:lnSpc>
              <a:spcBef>
                <a:spcPct val="0"/>
              </a:spcBef>
              <a:spcAft>
                <a:spcPct val="0"/>
              </a:spcAft>
              <a:buClrTx/>
              <a:buSzTx/>
              <a:buFontTx/>
              <a:buNone/>
              <a:tabLst/>
            </a:pPr>
            <a:r>
              <a:rPr kumimoji="0" lang="en-GB" altLang="es-CL" sz="2000" b="0" i="0" u="none" strike="noStrike" cap="none" normalizeH="0" baseline="0" dirty="0">
                <a:ln>
                  <a:noFill/>
                </a:ln>
                <a:effectLst/>
                <a:latin typeface="Open Sans"/>
              </a:rPr>
              <a:t>Again, we have two independent clauses, but the independent clauses are not joined properly. When two independent clauses are joined only by a comma, it is a grammatical error called a comma splice.</a:t>
            </a:r>
          </a:p>
          <a:p>
            <a:pPr marL="0" marR="0" lvl="0" indent="0" algn="l" defTabSz="914400" rtl="0" eaLnBrk="0" fontAlgn="base" latinLnBrk="0" hangingPunct="0">
              <a:lnSpc>
                <a:spcPct val="110000"/>
              </a:lnSpc>
              <a:spcBef>
                <a:spcPct val="0"/>
              </a:spcBef>
              <a:spcAft>
                <a:spcPct val="0"/>
              </a:spcAft>
              <a:buClrTx/>
              <a:buSzTx/>
              <a:buFontTx/>
              <a:buNone/>
              <a:tabLst/>
            </a:pPr>
            <a:r>
              <a:rPr kumimoji="0" lang="en-GB" altLang="es-CL" sz="2000" b="0" i="0" u="none" strike="noStrike" cap="none" normalizeH="0" baseline="0" dirty="0">
                <a:ln>
                  <a:noFill/>
                </a:ln>
                <a:effectLst/>
                <a:latin typeface="Open Sans"/>
              </a:rPr>
              <a:t>Independent clauses can be quite complex, but the important thing to remember is that they stand on their own and make sense alone.</a:t>
            </a:r>
          </a:p>
          <a:p>
            <a:endParaRPr lang="en-GB" dirty="0"/>
          </a:p>
        </p:txBody>
      </p:sp>
      <p:sp>
        <p:nvSpPr>
          <p:cNvPr id="2" name="Marcador de pie de página 1">
            <a:extLst>
              <a:ext uri="{FF2B5EF4-FFF2-40B4-BE49-F238E27FC236}">
                <a16:creationId xmlns:a16="http://schemas.microsoft.com/office/drawing/2014/main" id="{C17B614E-F810-41E7-9EA5-8C2B7FD6099C}"/>
              </a:ext>
            </a:extLst>
          </p:cNvPr>
          <p:cNvSpPr>
            <a:spLocks noGrp="1"/>
          </p:cNvSpPr>
          <p:nvPr>
            <p:ph type="ftr" sz="quarter" idx="11"/>
          </p:nvPr>
        </p:nvSpPr>
        <p:spPr/>
        <p:txBody>
          <a:bodyPr/>
          <a:lstStyle/>
          <a:p>
            <a:r>
              <a:rPr lang="en-GB"/>
              <a:t>https://grammar.yourdictionary.com/</a:t>
            </a:r>
          </a:p>
        </p:txBody>
      </p:sp>
      <p:sp>
        <p:nvSpPr>
          <p:cNvPr id="4" name="Marcador de número de diapositiva 3">
            <a:extLst>
              <a:ext uri="{FF2B5EF4-FFF2-40B4-BE49-F238E27FC236}">
                <a16:creationId xmlns:a16="http://schemas.microsoft.com/office/drawing/2014/main" id="{87394C5B-6DE2-4325-AA21-45691F7E8AEF}"/>
              </a:ext>
            </a:extLst>
          </p:cNvPr>
          <p:cNvSpPr>
            <a:spLocks noGrp="1"/>
          </p:cNvSpPr>
          <p:nvPr>
            <p:ph type="sldNum" sz="quarter" idx="12"/>
          </p:nvPr>
        </p:nvSpPr>
        <p:spPr/>
        <p:txBody>
          <a:bodyPr/>
          <a:lstStyle/>
          <a:p>
            <a:fld id="{D5047D01-3D0E-4F14-A79F-9BDD643AC031}" type="slidenum">
              <a:rPr lang="en-GB" smtClean="0"/>
              <a:t>27</a:t>
            </a:fld>
            <a:endParaRPr lang="en-GB"/>
          </a:p>
        </p:txBody>
      </p:sp>
    </p:spTree>
    <p:extLst>
      <p:ext uri="{BB962C8B-B14F-4D97-AF65-F5344CB8AC3E}">
        <p14:creationId xmlns:p14="http://schemas.microsoft.com/office/powerpoint/2010/main" val="17429031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85AB69-A8CC-43DC-ABD3-A2ECF56CAA1E}"/>
              </a:ext>
            </a:extLst>
          </p:cNvPr>
          <p:cNvSpPr>
            <a:spLocks noGrp="1"/>
          </p:cNvSpPr>
          <p:nvPr>
            <p:ph type="title"/>
          </p:nvPr>
        </p:nvSpPr>
        <p:spPr/>
        <p:txBody>
          <a:bodyPr/>
          <a:lstStyle/>
          <a:p>
            <a:r>
              <a:rPr lang="en-GB" b="1" dirty="0">
                <a:latin typeface="Open Sans"/>
              </a:rPr>
              <a:t>Bear in mind</a:t>
            </a:r>
          </a:p>
        </p:txBody>
      </p:sp>
      <p:sp>
        <p:nvSpPr>
          <p:cNvPr id="3" name="Marcador de contenido 2">
            <a:extLst>
              <a:ext uri="{FF2B5EF4-FFF2-40B4-BE49-F238E27FC236}">
                <a16:creationId xmlns:a16="http://schemas.microsoft.com/office/drawing/2014/main" id="{E146AA70-9BCD-4AF2-91F8-8A7F00D0B65D}"/>
              </a:ext>
            </a:extLst>
          </p:cNvPr>
          <p:cNvSpPr>
            <a:spLocks noGrp="1"/>
          </p:cNvSpPr>
          <p:nvPr>
            <p:ph idx="1"/>
          </p:nvPr>
        </p:nvSpPr>
        <p:spPr/>
        <p:txBody>
          <a:bodyPr/>
          <a:lstStyle/>
          <a:p>
            <a:r>
              <a:rPr lang="en-US" sz="3200" b="0" i="0" dirty="0">
                <a:solidFill>
                  <a:srgbClr val="333333"/>
                </a:solidFill>
                <a:effectLst/>
                <a:latin typeface="Open Sans"/>
              </a:rPr>
              <a:t>Like independent clauses, a dependent clause can also be complex. </a:t>
            </a:r>
          </a:p>
          <a:p>
            <a:pPr marL="0" indent="0">
              <a:buNone/>
            </a:pPr>
            <a:endParaRPr lang="en-US" sz="3200" b="0" i="0" dirty="0">
              <a:solidFill>
                <a:srgbClr val="333333"/>
              </a:solidFill>
              <a:effectLst/>
              <a:latin typeface="Open Sans"/>
            </a:endParaRPr>
          </a:p>
          <a:p>
            <a:r>
              <a:rPr lang="en-US" sz="3200" b="0" i="0" dirty="0">
                <a:solidFill>
                  <a:srgbClr val="333333"/>
                </a:solidFill>
                <a:effectLst/>
                <a:latin typeface="Open Sans"/>
              </a:rPr>
              <a:t>The important thing to remember is that dependent clauses do not stand on their own as a complete thought.</a:t>
            </a:r>
            <a:endParaRPr lang="en-GB" sz="3200" dirty="0"/>
          </a:p>
        </p:txBody>
      </p:sp>
      <p:sp>
        <p:nvSpPr>
          <p:cNvPr id="4" name="Marcador de pie de página 3">
            <a:extLst>
              <a:ext uri="{FF2B5EF4-FFF2-40B4-BE49-F238E27FC236}">
                <a16:creationId xmlns:a16="http://schemas.microsoft.com/office/drawing/2014/main" id="{E6C314C7-192E-4023-8AC6-F9961256DA31}"/>
              </a:ext>
            </a:extLst>
          </p:cNvPr>
          <p:cNvSpPr>
            <a:spLocks noGrp="1"/>
          </p:cNvSpPr>
          <p:nvPr>
            <p:ph type="ftr" sz="quarter" idx="11"/>
          </p:nvPr>
        </p:nvSpPr>
        <p:spPr/>
        <p:txBody>
          <a:bodyPr/>
          <a:lstStyle/>
          <a:p>
            <a:r>
              <a:rPr lang="en-GB"/>
              <a:t>https://grammar.yourdictionary.com/</a:t>
            </a:r>
          </a:p>
        </p:txBody>
      </p:sp>
      <p:sp>
        <p:nvSpPr>
          <p:cNvPr id="5" name="Marcador de número de diapositiva 4">
            <a:extLst>
              <a:ext uri="{FF2B5EF4-FFF2-40B4-BE49-F238E27FC236}">
                <a16:creationId xmlns:a16="http://schemas.microsoft.com/office/drawing/2014/main" id="{FF32C272-896B-45FD-801C-062C856DCA88}"/>
              </a:ext>
            </a:extLst>
          </p:cNvPr>
          <p:cNvSpPr>
            <a:spLocks noGrp="1"/>
          </p:cNvSpPr>
          <p:nvPr>
            <p:ph type="sldNum" sz="quarter" idx="12"/>
          </p:nvPr>
        </p:nvSpPr>
        <p:spPr/>
        <p:txBody>
          <a:bodyPr/>
          <a:lstStyle/>
          <a:p>
            <a:fld id="{D5047D01-3D0E-4F14-A79F-9BDD643AC031}" type="slidenum">
              <a:rPr lang="en-GB" smtClean="0"/>
              <a:t>28</a:t>
            </a:fld>
            <a:endParaRPr lang="en-GB"/>
          </a:p>
        </p:txBody>
      </p:sp>
    </p:spTree>
    <p:extLst>
      <p:ext uri="{BB962C8B-B14F-4D97-AF65-F5344CB8AC3E}">
        <p14:creationId xmlns:p14="http://schemas.microsoft.com/office/powerpoint/2010/main" val="29041304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396AA2-F6F3-40E8-9B79-A5E5BE2477D9}"/>
              </a:ext>
            </a:extLst>
          </p:cNvPr>
          <p:cNvSpPr>
            <a:spLocks noGrp="1"/>
          </p:cNvSpPr>
          <p:nvPr>
            <p:ph type="title"/>
          </p:nvPr>
        </p:nvSpPr>
        <p:spPr/>
        <p:txBody>
          <a:bodyPr/>
          <a:lstStyle/>
          <a:p>
            <a:r>
              <a:rPr lang="en-GB" b="1" i="0" dirty="0">
                <a:solidFill>
                  <a:srgbClr val="111111"/>
                </a:solidFill>
                <a:effectLst/>
                <a:latin typeface="Open Sans"/>
              </a:rPr>
              <a:t>Dependent Clauses</a:t>
            </a:r>
            <a:br>
              <a:rPr lang="es-CL" b="0" i="0" dirty="0">
                <a:solidFill>
                  <a:srgbClr val="111111"/>
                </a:solidFill>
                <a:effectLst/>
                <a:latin typeface="Open Sans"/>
              </a:rPr>
            </a:br>
            <a:endParaRPr lang="en-GB" dirty="0"/>
          </a:p>
        </p:txBody>
      </p:sp>
      <p:sp>
        <p:nvSpPr>
          <p:cNvPr id="3" name="Marcador de contenido 2">
            <a:extLst>
              <a:ext uri="{FF2B5EF4-FFF2-40B4-BE49-F238E27FC236}">
                <a16:creationId xmlns:a16="http://schemas.microsoft.com/office/drawing/2014/main" id="{778D7C09-F807-4614-B9B0-8F8AC7D82E81}"/>
              </a:ext>
            </a:extLst>
          </p:cNvPr>
          <p:cNvSpPr>
            <a:spLocks noGrp="1"/>
          </p:cNvSpPr>
          <p:nvPr>
            <p:ph idx="1"/>
          </p:nvPr>
        </p:nvSpPr>
        <p:spPr/>
        <p:txBody>
          <a:bodyPr/>
          <a:lstStyle/>
          <a:p>
            <a:pPr algn="l">
              <a:buFont typeface="Arial" panose="020B0604020202020204" pitchFamily="34" charset="0"/>
              <a:buChar char="•"/>
            </a:pPr>
            <a:r>
              <a:rPr lang="en-US" b="0" i="0" dirty="0">
                <a:solidFill>
                  <a:srgbClr val="333333"/>
                </a:solidFill>
                <a:effectLst/>
                <a:latin typeface="Open Sans"/>
              </a:rPr>
              <a:t>Marker Word (Before, after, because, since, in order to, although, though, whenever, wherever, whether, while, even though, even if).</a:t>
            </a:r>
          </a:p>
          <a:p>
            <a:pPr marL="0" indent="0" algn="l">
              <a:buNone/>
            </a:pPr>
            <a:endParaRPr lang="en-US" b="0" i="0" dirty="0">
              <a:solidFill>
                <a:srgbClr val="333333"/>
              </a:solidFill>
              <a:effectLst/>
              <a:latin typeface="Open Sans"/>
            </a:endParaRPr>
          </a:p>
          <a:p>
            <a:r>
              <a:rPr lang="en-US" b="0" i="0" dirty="0">
                <a:solidFill>
                  <a:srgbClr val="333333"/>
                </a:solidFill>
                <a:effectLst/>
                <a:latin typeface="Open Sans"/>
              </a:rPr>
              <a:t>Conjunction </a:t>
            </a:r>
          </a:p>
          <a:p>
            <a:pPr marL="0" indent="0">
              <a:buNone/>
            </a:pPr>
            <a:r>
              <a:rPr lang="en-US" b="0" i="0" dirty="0">
                <a:solidFill>
                  <a:srgbClr val="333333"/>
                </a:solidFill>
                <a:effectLst/>
                <a:latin typeface="Open Sans"/>
              </a:rPr>
              <a:t>(for, and, nor, but</a:t>
            </a:r>
            <a:r>
              <a:rPr lang="en-US">
                <a:solidFill>
                  <a:srgbClr val="333333"/>
                </a:solidFill>
                <a:latin typeface="Open Sans"/>
              </a:rPr>
              <a:t>, or, yet, so</a:t>
            </a:r>
            <a:r>
              <a:rPr lang="en-US" b="0" i="0" dirty="0">
                <a:solidFill>
                  <a:srgbClr val="333333"/>
                </a:solidFill>
                <a:effectLst/>
                <a:latin typeface="Open Sans"/>
              </a:rPr>
              <a:t>) (FANBOYS)</a:t>
            </a:r>
          </a:p>
          <a:p>
            <a:endParaRPr lang="en-GB" dirty="0"/>
          </a:p>
        </p:txBody>
      </p:sp>
      <p:sp>
        <p:nvSpPr>
          <p:cNvPr id="4" name="Marcador de texto 3">
            <a:extLst>
              <a:ext uri="{FF2B5EF4-FFF2-40B4-BE49-F238E27FC236}">
                <a16:creationId xmlns:a16="http://schemas.microsoft.com/office/drawing/2014/main" id="{FAEE091E-9677-461E-9161-47E305C32425}"/>
              </a:ext>
            </a:extLst>
          </p:cNvPr>
          <p:cNvSpPr>
            <a:spLocks noGrp="1"/>
          </p:cNvSpPr>
          <p:nvPr>
            <p:ph type="body" sz="half" idx="2"/>
          </p:nvPr>
        </p:nvSpPr>
        <p:spPr/>
        <p:txBody>
          <a:bodyPr>
            <a:normAutofit fontScale="92500" lnSpcReduction="10000"/>
          </a:bodyPr>
          <a:lstStyle/>
          <a:p>
            <a:pPr marL="457200" indent="-457200" algn="l">
              <a:buFont typeface="Arial" panose="020B0604020202020204" pitchFamily="34" charset="0"/>
              <a:buChar char="•"/>
            </a:pPr>
            <a:r>
              <a:rPr lang="en-US" sz="3200" i="0" dirty="0">
                <a:solidFill>
                  <a:srgbClr val="333333"/>
                </a:solidFill>
                <a:effectLst/>
                <a:latin typeface="Open Sans"/>
              </a:rPr>
              <a:t>A dependent clause does not express a complete thought.</a:t>
            </a:r>
          </a:p>
          <a:p>
            <a:pPr marL="457200" indent="-457200" algn="l">
              <a:buFont typeface="Arial" panose="020B0604020202020204" pitchFamily="34" charset="0"/>
              <a:buChar char="•"/>
            </a:pPr>
            <a:endParaRPr lang="en-US" sz="3200" i="0" dirty="0">
              <a:solidFill>
                <a:srgbClr val="333333"/>
              </a:solidFill>
              <a:effectLst/>
              <a:latin typeface="Open Sans"/>
            </a:endParaRPr>
          </a:p>
          <a:p>
            <a:pPr marL="457200" indent="-457200" algn="l">
              <a:buFont typeface="Arial" panose="020B0604020202020204" pitchFamily="34" charset="0"/>
              <a:buChar char="•"/>
            </a:pPr>
            <a:r>
              <a:rPr lang="en-US" sz="3200" i="0" dirty="0">
                <a:solidFill>
                  <a:srgbClr val="333333"/>
                </a:solidFill>
                <a:effectLst/>
                <a:latin typeface="Open Sans"/>
              </a:rPr>
              <a:t>A clause can be dependent because of the presence of a:</a:t>
            </a:r>
          </a:p>
          <a:p>
            <a:endParaRPr lang="en-GB" dirty="0"/>
          </a:p>
        </p:txBody>
      </p:sp>
      <p:sp>
        <p:nvSpPr>
          <p:cNvPr id="5" name="Marcador de pie de página 4">
            <a:extLst>
              <a:ext uri="{FF2B5EF4-FFF2-40B4-BE49-F238E27FC236}">
                <a16:creationId xmlns:a16="http://schemas.microsoft.com/office/drawing/2014/main" id="{3AC2B991-E7AC-46B0-89A5-0CEEB705BF53}"/>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7953F5FC-18AA-497C-AC9C-D70E0738BEF4}"/>
              </a:ext>
            </a:extLst>
          </p:cNvPr>
          <p:cNvSpPr>
            <a:spLocks noGrp="1"/>
          </p:cNvSpPr>
          <p:nvPr>
            <p:ph type="sldNum" sz="quarter" idx="12"/>
          </p:nvPr>
        </p:nvSpPr>
        <p:spPr/>
        <p:txBody>
          <a:bodyPr/>
          <a:lstStyle/>
          <a:p>
            <a:fld id="{D5047D01-3D0E-4F14-A79F-9BDD643AC031}" type="slidenum">
              <a:rPr lang="en-GB" smtClean="0"/>
              <a:t>29</a:t>
            </a:fld>
            <a:endParaRPr lang="en-GB"/>
          </a:p>
        </p:txBody>
      </p:sp>
    </p:spTree>
    <p:extLst>
      <p:ext uri="{BB962C8B-B14F-4D97-AF65-F5344CB8AC3E}">
        <p14:creationId xmlns:p14="http://schemas.microsoft.com/office/powerpoint/2010/main" val="42900509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A85484-2C4F-4441-9CEA-AC19C0764142}"/>
              </a:ext>
            </a:extLst>
          </p:cNvPr>
          <p:cNvSpPr>
            <a:spLocks noGrp="1"/>
          </p:cNvSpPr>
          <p:nvPr>
            <p:ph type="title"/>
          </p:nvPr>
        </p:nvSpPr>
        <p:spPr/>
        <p:txBody>
          <a:bodyPr/>
          <a:lstStyle/>
          <a:p>
            <a:r>
              <a:rPr lang="en-GB" dirty="0">
                <a:latin typeface="Berlin Sans FB Demi" panose="020E0802020502020306" pitchFamily="34" charset="0"/>
              </a:rPr>
              <a:t>Parts of speech</a:t>
            </a:r>
          </a:p>
        </p:txBody>
      </p:sp>
      <p:pic>
        <p:nvPicPr>
          <p:cNvPr id="1026" name="Picture 2" descr="Parts of Speech">
            <a:extLst>
              <a:ext uri="{FF2B5EF4-FFF2-40B4-BE49-F238E27FC236}">
                <a16:creationId xmlns:a16="http://schemas.microsoft.com/office/drawing/2014/main" id="{5A4F850F-9488-44D0-BD57-DF1E4E1DE42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65674" y="2227732"/>
            <a:ext cx="6769166" cy="3807656"/>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número de diapositiva 3">
            <a:extLst>
              <a:ext uri="{FF2B5EF4-FFF2-40B4-BE49-F238E27FC236}">
                <a16:creationId xmlns:a16="http://schemas.microsoft.com/office/drawing/2014/main" id="{2C41CAFB-96A1-4C7A-B2B4-0B3BBD12957B}"/>
              </a:ext>
            </a:extLst>
          </p:cNvPr>
          <p:cNvSpPr>
            <a:spLocks noGrp="1"/>
          </p:cNvSpPr>
          <p:nvPr>
            <p:ph type="sldNum" sz="quarter" idx="12"/>
          </p:nvPr>
        </p:nvSpPr>
        <p:spPr/>
        <p:txBody>
          <a:bodyPr/>
          <a:lstStyle/>
          <a:p>
            <a:fld id="{D5047D01-3D0E-4F14-A79F-9BDD643AC031}" type="slidenum">
              <a:rPr lang="en-GB" smtClean="0"/>
              <a:t>3</a:t>
            </a:fld>
            <a:endParaRPr lang="en-GB"/>
          </a:p>
        </p:txBody>
      </p:sp>
    </p:spTree>
    <p:extLst>
      <p:ext uri="{BB962C8B-B14F-4D97-AF65-F5344CB8AC3E}">
        <p14:creationId xmlns:p14="http://schemas.microsoft.com/office/powerpoint/2010/main" val="3658902346"/>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F5E2C7-1977-402B-BE28-7836A92A9160}"/>
              </a:ext>
            </a:extLst>
          </p:cNvPr>
          <p:cNvSpPr>
            <a:spLocks noGrp="1"/>
          </p:cNvSpPr>
          <p:nvPr>
            <p:ph type="title"/>
          </p:nvPr>
        </p:nvSpPr>
        <p:spPr/>
        <p:txBody>
          <a:bodyPr/>
          <a:lstStyle/>
          <a:p>
            <a:r>
              <a:rPr lang="en-GB" b="1" dirty="0">
                <a:latin typeface="Open Sans"/>
              </a:rPr>
              <a:t>Complex dependent clauses</a:t>
            </a:r>
          </a:p>
        </p:txBody>
      </p:sp>
      <p:sp>
        <p:nvSpPr>
          <p:cNvPr id="3" name="Marcador de contenido 2">
            <a:extLst>
              <a:ext uri="{FF2B5EF4-FFF2-40B4-BE49-F238E27FC236}">
                <a16:creationId xmlns:a16="http://schemas.microsoft.com/office/drawing/2014/main" id="{C0E92C61-8E1E-4E55-A72C-17030B00B1AB}"/>
              </a:ext>
            </a:extLst>
          </p:cNvPr>
          <p:cNvSpPr>
            <a:spLocks noGrp="1"/>
          </p:cNvSpPr>
          <p:nvPr>
            <p:ph idx="1"/>
          </p:nvPr>
        </p:nvSpPr>
        <p:spPr>
          <a:xfrm>
            <a:off x="5183187" y="987425"/>
            <a:ext cx="6714645" cy="4873625"/>
          </a:xfrm>
        </p:spPr>
        <p:txBody>
          <a:bodyPr/>
          <a:lstStyle/>
          <a:p>
            <a:r>
              <a:rPr lang="en-US" dirty="0"/>
              <a:t>Jim, who likes to read, read a book.</a:t>
            </a:r>
          </a:p>
          <a:p>
            <a:pPr marL="0" indent="0">
              <a:buNone/>
            </a:pPr>
            <a:r>
              <a:rPr lang="en-US" dirty="0"/>
              <a:t>     S               DC                V          O</a:t>
            </a:r>
          </a:p>
          <a:p>
            <a:pPr marL="0" indent="0">
              <a:buNone/>
            </a:pPr>
            <a:r>
              <a:rPr lang="en-US" i="1" dirty="0">
                <a:solidFill>
                  <a:srgbClr val="0070C0"/>
                </a:solidFill>
              </a:rPr>
              <a:t>Jim</a:t>
            </a:r>
            <a:r>
              <a:rPr lang="en-US" dirty="0"/>
              <a:t> is the subject.</a:t>
            </a:r>
          </a:p>
          <a:p>
            <a:pPr marL="0" indent="0">
              <a:buNone/>
            </a:pPr>
            <a:r>
              <a:rPr lang="en-US" i="1" dirty="0">
                <a:solidFill>
                  <a:srgbClr val="0070C0"/>
                </a:solidFill>
              </a:rPr>
              <a:t>Who likes to read </a:t>
            </a:r>
            <a:r>
              <a:rPr lang="en-US" dirty="0"/>
              <a:t>is a dependent clause that modifies </a:t>
            </a:r>
            <a:r>
              <a:rPr lang="en-US" i="1" dirty="0">
                <a:solidFill>
                  <a:srgbClr val="0070C0"/>
                </a:solidFill>
              </a:rPr>
              <a:t>Jim</a:t>
            </a:r>
            <a:r>
              <a:rPr lang="en-US" dirty="0"/>
              <a:t>. It contains </a:t>
            </a:r>
            <a:r>
              <a:rPr lang="en-US" i="1" dirty="0">
                <a:solidFill>
                  <a:srgbClr val="0070C0"/>
                </a:solidFill>
              </a:rPr>
              <a:t>likes</a:t>
            </a:r>
            <a:r>
              <a:rPr lang="en-US" dirty="0">
                <a:solidFill>
                  <a:srgbClr val="0070C0"/>
                </a:solidFill>
              </a:rPr>
              <a:t> </a:t>
            </a:r>
            <a:r>
              <a:rPr lang="en-US" dirty="0"/>
              <a:t>which is a verb.</a:t>
            </a:r>
          </a:p>
          <a:p>
            <a:pPr marL="0" indent="0">
              <a:buNone/>
            </a:pPr>
            <a:r>
              <a:rPr lang="en-US" i="1" dirty="0">
                <a:solidFill>
                  <a:srgbClr val="0070C0"/>
                </a:solidFill>
              </a:rPr>
              <a:t>Read</a:t>
            </a:r>
            <a:r>
              <a:rPr lang="en-US" dirty="0">
                <a:solidFill>
                  <a:srgbClr val="0070C0"/>
                </a:solidFill>
              </a:rPr>
              <a:t> </a:t>
            </a:r>
            <a:r>
              <a:rPr lang="en-US" dirty="0"/>
              <a:t>is a verb.</a:t>
            </a:r>
          </a:p>
          <a:p>
            <a:pPr marL="0" indent="0">
              <a:buNone/>
            </a:pPr>
            <a:r>
              <a:rPr lang="en-US" i="1" dirty="0">
                <a:solidFill>
                  <a:srgbClr val="0070C0"/>
                </a:solidFill>
              </a:rPr>
              <a:t>A book </a:t>
            </a:r>
            <a:r>
              <a:rPr lang="en-US" dirty="0"/>
              <a:t>is the object.</a:t>
            </a:r>
            <a:endParaRPr lang="en-GB" dirty="0"/>
          </a:p>
        </p:txBody>
      </p:sp>
      <p:sp>
        <p:nvSpPr>
          <p:cNvPr id="4" name="Marcador de texto 3">
            <a:extLst>
              <a:ext uri="{FF2B5EF4-FFF2-40B4-BE49-F238E27FC236}">
                <a16:creationId xmlns:a16="http://schemas.microsoft.com/office/drawing/2014/main" id="{02C30001-EB19-41CA-BFD3-62F69977FE06}"/>
              </a:ext>
            </a:extLst>
          </p:cNvPr>
          <p:cNvSpPr>
            <a:spLocks noGrp="1"/>
          </p:cNvSpPr>
          <p:nvPr>
            <p:ph type="body" sz="half" idx="2"/>
          </p:nvPr>
        </p:nvSpPr>
        <p:spPr/>
        <p:txBody>
          <a:bodyPr>
            <a:normAutofit/>
          </a:bodyPr>
          <a:lstStyle/>
          <a:p>
            <a:r>
              <a:rPr lang="en-US" sz="3200" b="0" i="0" dirty="0">
                <a:solidFill>
                  <a:srgbClr val="333333"/>
                </a:solidFill>
                <a:effectLst/>
                <a:latin typeface="Open Sans"/>
              </a:rPr>
              <a:t>Dependent clauses can become more complex if we add subjects, objects, and modifying phrases:</a:t>
            </a:r>
            <a:endParaRPr lang="en-GB" sz="3200" dirty="0"/>
          </a:p>
        </p:txBody>
      </p:sp>
      <p:sp>
        <p:nvSpPr>
          <p:cNvPr id="6" name="Cerrar llave 5">
            <a:extLst>
              <a:ext uri="{FF2B5EF4-FFF2-40B4-BE49-F238E27FC236}">
                <a16:creationId xmlns:a16="http://schemas.microsoft.com/office/drawing/2014/main" id="{DE597C62-2D65-470C-A11E-EBF7F5291B24}"/>
              </a:ext>
            </a:extLst>
          </p:cNvPr>
          <p:cNvSpPr/>
          <p:nvPr/>
        </p:nvSpPr>
        <p:spPr>
          <a:xfrm rot="5400000">
            <a:off x="7514742" y="206450"/>
            <a:ext cx="313659" cy="2697126"/>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Cerrar llave 6">
            <a:extLst>
              <a:ext uri="{FF2B5EF4-FFF2-40B4-BE49-F238E27FC236}">
                <a16:creationId xmlns:a16="http://schemas.microsoft.com/office/drawing/2014/main" id="{DEBB1930-7C48-4B62-B93C-A72C573FFCED}"/>
              </a:ext>
            </a:extLst>
          </p:cNvPr>
          <p:cNvSpPr/>
          <p:nvPr/>
        </p:nvSpPr>
        <p:spPr>
          <a:xfrm rot="16200000">
            <a:off x="7273574" y="433479"/>
            <a:ext cx="443209" cy="1064804"/>
          </a:xfrm>
          <a:prstGeom prst="rightBrace">
            <a:avLst>
              <a:gd name="adj1" fmla="val 8333"/>
              <a:gd name="adj2" fmla="val 53488"/>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Cerrar llave 7">
            <a:extLst>
              <a:ext uri="{FF2B5EF4-FFF2-40B4-BE49-F238E27FC236}">
                <a16:creationId xmlns:a16="http://schemas.microsoft.com/office/drawing/2014/main" id="{92406390-BCF7-47AE-94FB-C8658FD664D5}"/>
              </a:ext>
            </a:extLst>
          </p:cNvPr>
          <p:cNvSpPr/>
          <p:nvPr/>
        </p:nvSpPr>
        <p:spPr>
          <a:xfrm rot="5400000">
            <a:off x="9363036" y="1071234"/>
            <a:ext cx="239231" cy="925032"/>
          </a:xfrm>
          <a:prstGeom prst="rightBrace">
            <a:avLst>
              <a:gd name="adj1" fmla="val 8333"/>
              <a:gd name="adj2" fmla="val 53488"/>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Cerrar llave 8">
            <a:extLst>
              <a:ext uri="{FF2B5EF4-FFF2-40B4-BE49-F238E27FC236}">
                <a16:creationId xmlns:a16="http://schemas.microsoft.com/office/drawing/2014/main" id="{8999FDD9-9D51-4629-949E-1CD82DE9CCEC}"/>
              </a:ext>
            </a:extLst>
          </p:cNvPr>
          <p:cNvSpPr/>
          <p:nvPr/>
        </p:nvSpPr>
        <p:spPr>
          <a:xfrm rot="5400000">
            <a:off x="10491245" y="978108"/>
            <a:ext cx="239233" cy="1111285"/>
          </a:xfrm>
          <a:prstGeom prst="rightBrace">
            <a:avLst>
              <a:gd name="adj1" fmla="val 8333"/>
              <a:gd name="adj2" fmla="val 53488"/>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CuadroTexto 9">
            <a:extLst>
              <a:ext uri="{FF2B5EF4-FFF2-40B4-BE49-F238E27FC236}">
                <a16:creationId xmlns:a16="http://schemas.microsoft.com/office/drawing/2014/main" id="{EF5C6319-60E4-4E2E-A0FF-93D794C98AD1}"/>
              </a:ext>
            </a:extLst>
          </p:cNvPr>
          <p:cNvSpPr txBox="1"/>
          <p:nvPr/>
        </p:nvSpPr>
        <p:spPr>
          <a:xfrm>
            <a:off x="7304567" y="191953"/>
            <a:ext cx="478466" cy="584775"/>
          </a:xfrm>
          <a:prstGeom prst="rect">
            <a:avLst/>
          </a:prstGeom>
          <a:noFill/>
        </p:spPr>
        <p:txBody>
          <a:bodyPr wrap="square" rtlCol="0">
            <a:spAutoFit/>
          </a:bodyPr>
          <a:lstStyle/>
          <a:p>
            <a:pPr algn="ctr"/>
            <a:r>
              <a:rPr lang="en-GB" sz="3200" dirty="0"/>
              <a:t>V</a:t>
            </a:r>
          </a:p>
        </p:txBody>
      </p:sp>
      <p:sp>
        <p:nvSpPr>
          <p:cNvPr id="5" name="Marcador de pie de página 4">
            <a:extLst>
              <a:ext uri="{FF2B5EF4-FFF2-40B4-BE49-F238E27FC236}">
                <a16:creationId xmlns:a16="http://schemas.microsoft.com/office/drawing/2014/main" id="{A6171555-EE34-4E94-B6EF-63F27D2547F2}"/>
              </a:ext>
            </a:extLst>
          </p:cNvPr>
          <p:cNvSpPr>
            <a:spLocks noGrp="1"/>
          </p:cNvSpPr>
          <p:nvPr>
            <p:ph type="ftr" sz="quarter" idx="11"/>
          </p:nvPr>
        </p:nvSpPr>
        <p:spPr/>
        <p:txBody>
          <a:bodyPr/>
          <a:lstStyle/>
          <a:p>
            <a:r>
              <a:rPr lang="en-GB"/>
              <a:t>https://grammar.yourdictionary.com/</a:t>
            </a:r>
          </a:p>
        </p:txBody>
      </p:sp>
      <p:sp>
        <p:nvSpPr>
          <p:cNvPr id="11" name="Marcador de número de diapositiva 10">
            <a:extLst>
              <a:ext uri="{FF2B5EF4-FFF2-40B4-BE49-F238E27FC236}">
                <a16:creationId xmlns:a16="http://schemas.microsoft.com/office/drawing/2014/main" id="{AC49E375-52B8-4DA5-A168-F5D083530CAD}"/>
              </a:ext>
            </a:extLst>
          </p:cNvPr>
          <p:cNvSpPr>
            <a:spLocks noGrp="1"/>
          </p:cNvSpPr>
          <p:nvPr>
            <p:ph type="sldNum" sz="quarter" idx="12"/>
          </p:nvPr>
        </p:nvSpPr>
        <p:spPr/>
        <p:txBody>
          <a:bodyPr/>
          <a:lstStyle/>
          <a:p>
            <a:fld id="{D5047D01-3D0E-4F14-A79F-9BDD643AC031}" type="slidenum">
              <a:rPr lang="en-GB" smtClean="0"/>
              <a:t>30</a:t>
            </a:fld>
            <a:endParaRPr lang="en-GB"/>
          </a:p>
        </p:txBody>
      </p:sp>
    </p:spTree>
    <p:extLst>
      <p:ext uri="{BB962C8B-B14F-4D97-AF65-F5344CB8AC3E}">
        <p14:creationId xmlns:p14="http://schemas.microsoft.com/office/powerpoint/2010/main" val="5424375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892DF2-AD0A-491A-A304-964F7C1BD194}"/>
              </a:ext>
            </a:extLst>
          </p:cNvPr>
          <p:cNvSpPr>
            <a:spLocks noGrp="1"/>
          </p:cNvSpPr>
          <p:nvPr>
            <p:ph type="title"/>
          </p:nvPr>
        </p:nvSpPr>
        <p:spPr>
          <a:xfrm>
            <a:off x="839788" y="0"/>
            <a:ext cx="3932237" cy="1600200"/>
          </a:xfrm>
        </p:spPr>
        <p:txBody>
          <a:bodyPr/>
          <a:lstStyle/>
          <a:p>
            <a:r>
              <a:rPr lang="en-US" b="1" i="0" dirty="0">
                <a:solidFill>
                  <a:srgbClr val="111111"/>
                </a:solidFill>
                <a:effectLst/>
                <a:latin typeface="Open Sans"/>
              </a:rPr>
              <a:t>Adjectives</a:t>
            </a:r>
            <a:endParaRPr lang="en-GB" dirty="0"/>
          </a:p>
        </p:txBody>
      </p:sp>
      <p:sp>
        <p:nvSpPr>
          <p:cNvPr id="3" name="Marcador de posición de imagen 2">
            <a:extLst>
              <a:ext uri="{FF2B5EF4-FFF2-40B4-BE49-F238E27FC236}">
                <a16:creationId xmlns:a16="http://schemas.microsoft.com/office/drawing/2014/main" id="{320ECD9C-405D-4268-86EA-7F5CE0C0982B}"/>
              </a:ext>
            </a:extLst>
          </p:cNvPr>
          <p:cNvSpPr>
            <a:spLocks noGrp="1"/>
          </p:cNvSpPr>
          <p:nvPr>
            <p:ph type="pic" idx="1"/>
          </p:nvPr>
        </p:nvSpPr>
        <p:spPr>
          <a:xfrm>
            <a:off x="5180012" y="982663"/>
            <a:ext cx="6172200" cy="4873625"/>
          </a:xfrm>
        </p:spPr>
      </p:sp>
      <p:sp>
        <p:nvSpPr>
          <p:cNvPr id="4" name="Marcador de texto 3">
            <a:extLst>
              <a:ext uri="{FF2B5EF4-FFF2-40B4-BE49-F238E27FC236}">
                <a16:creationId xmlns:a16="http://schemas.microsoft.com/office/drawing/2014/main" id="{8A698D32-EE2D-4C5F-90AA-3160E5E0A4EB}"/>
              </a:ext>
            </a:extLst>
          </p:cNvPr>
          <p:cNvSpPr>
            <a:spLocks noGrp="1"/>
          </p:cNvSpPr>
          <p:nvPr>
            <p:ph type="body" sz="half" idx="2"/>
          </p:nvPr>
        </p:nvSpPr>
        <p:spPr/>
        <p:txBody>
          <a:bodyPr/>
          <a:lstStyle/>
          <a:p>
            <a:r>
              <a:rPr lang="en-US" sz="3200" b="0" i="0" strike="noStrike" dirty="0">
                <a:solidFill>
                  <a:srgbClr val="333333"/>
                </a:solidFill>
                <a:effectLst/>
                <a:latin typeface="Open Sans"/>
              </a:rPr>
              <a:t>Adjectives</a:t>
            </a:r>
            <a:r>
              <a:rPr lang="en-US" sz="3200" b="0" i="0" dirty="0">
                <a:solidFill>
                  <a:srgbClr val="333333"/>
                </a:solidFill>
                <a:effectLst/>
                <a:latin typeface="Open Sans"/>
              </a:rPr>
              <a:t> modify or describe a noun. These words ascribe an attribute to the noun being modified.</a:t>
            </a:r>
          </a:p>
          <a:p>
            <a:endParaRPr lang="en-GB" dirty="0"/>
          </a:p>
        </p:txBody>
      </p:sp>
      <p:sp>
        <p:nvSpPr>
          <p:cNvPr id="6" name="CuadroTexto 5">
            <a:extLst>
              <a:ext uri="{FF2B5EF4-FFF2-40B4-BE49-F238E27FC236}">
                <a16:creationId xmlns:a16="http://schemas.microsoft.com/office/drawing/2014/main" id="{86A1F10C-FDF6-4186-9539-8D6412B8CD10}"/>
              </a:ext>
            </a:extLst>
          </p:cNvPr>
          <p:cNvSpPr txBox="1"/>
          <p:nvPr/>
        </p:nvSpPr>
        <p:spPr>
          <a:xfrm>
            <a:off x="5374640" y="2057400"/>
            <a:ext cx="6096000" cy="3046988"/>
          </a:xfrm>
          <a:prstGeom prst="rect">
            <a:avLst/>
          </a:prstGeom>
          <a:noFill/>
        </p:spPr>
        <p:txBody>
          <a:bodyPr wrap="square">
            <a:spAutoFit/>
          </a:bodyPr>
          <a:lstStyle/>
          <a:p>
            <a:pPr marL="457200" indent="-457200" algn="l">
              <a:buFont typeface="Arial" panose="020B0604020202020204" pitchFamily="34" charset="0"/>
              <a:buChar char="•"/>
            </a:pPr>
            <a:r>
              <a:rPr lang="en-US" sz="3200" b="0" i="0" dirty="0">
                <a:solidFill>
                  <a:srgbClr val="333333"/>
                </a:solidFill>
                <a:effectLst/>
                <a:latin typeface="Open Sans"/>
              </a:rPr>
              <a:t>The </a:t>
            </a:r>
            <a:r>
              <a:rPr lang="en-US" sz="3200" b="1" i="0" dirty="0">
                <a:solidFill>
                  <a:srgbClr val="333333"/>
                </a:solidFill>
                <a:effectLst/>
                <a:latin typeface="Open Sans"/>
              </a:rPr>
              <a:t>sleepy</a:t>
            </a:r>
            <a:r>
              <a:rPr lang="en-US" sz="3200" b="0" i="0" dirty="0">
                <a:solidFill>
                  <a:srgbClr val="333333"/>
                </a:solidFill>
                <a:effectLst/>
                <a:latin typeface="Open Sans"/>
              </a:rPr>
              <a:t> bear hibernated all winter.</a:t>
            </a:r>
          </a:p>
          <a:p>
            <a:pPr marL="457200" indent="-457200" algn="l">
              <a:buFont typeface="Arial" panose="020B0604020202020204" pitchFamily="34" charset="0"/>
              <a:buChar char="•"/>
            </a:pPr>
            <a:r>
              <a:rPr lang="en-US" sz="3200" b="0" i="0" dirty="0">
                <a:solidFill>
                  <a:srgbClr val="333333"/>
                </a:solidFill>
                <a:effectLst/>
                <a:latin typeface="Open Sans"/>
              </a:rPr>
              <a:t>It's a </a:t>
            </a:r>
            <a:r>
              <a:rPr lang="en-US" sz="3200" b="1" i="0" dirty="0">
                <a:solidFill>
                  <a:srgbClr val="333333"/>
                </a:solidFill>
                <a:effectLst/>
                <a:latin typeface="Open Sans"/>
              </a:rPr>
              <a:t>lon</a:t>
            </a:r>
            <a:r>
              <a:rPr lang="en-US" sz="3200" b="1" dirty="0">
                <a:solidFill>
                  <a:srgbClr val="333333"/>
                </a:solidFill>
                <a:latin typeface="Open Sans"/>
              </a:rPr>
              <a:t>g</a:t>
            </a:r>
            <a:r>
              <a:rPr lang="en-US" sz="3200" dirty="0">
                <a:solidFill>
                  <a:srgbClr val="333333"/>
                </a:solidFill>
                <a:latin typeface="Open Sans"/>
              </a:rPr>
              <a:t> </a:t>
            </a:r>
            <a:r>
              <a:rPr lang="en-US" sz="3200" b="0" i="0" dirty="0">
                <a:solidFill>
                  <a:srgbClr val="333333"/>
                </a:solidFill>
                <a:effectLst/>
                <a:latin typeface="Open Sans"/>
              </a:rPr>
              <a:t>drive, but it's worth the trip.</a:t>
            </a:r>
          </a:p>
          <a:p>
            <a:pPr marL="457200" indent="-457200" algn="l">
              <a:buFont typeface="Arial" panose="020B0604020202020204" pitchFamily="34" charset="0"/>
              <a:buChar char="•"/>
            </a:pPr>
            <a:r>
              <a:rPr lang="en-US" sz="3200" b="0" i="0" dirty="0">
                <a:solidFill>
                  <a:srgbClr val="333333"/>
                </a:solidFill>
                <a:effectLst/>
                <a:latin typeface="Open Sans"/>
              </a:rPr>
              <a:t>Should I buy the </a:t>
            </a:r>
            <a:r>
              <a:rPr lang="en-US" sz="3200" b="1" i="0" dirty="0">
                <a:solidFill>
                  <a:srgbClr val="333333"/>
                </a:solidFill>
                <a:effectLst/>
                <a:latin typeface="Open Sans"/>
              </a:rPr>
              <a:t>blue</a:t>
            </a:r>
            <a:r>
              <a:rPr lang="en-US" sz="3200" b="0" i="0" dirty="0">
                <a:solidFill>
                  <a:srgbClr val="333333"/>
                </a:solidFill>
                <a:effectLst/>
                <a:latin typeface="Open Sans"/>
              </a:rPr>
              <a:t> jeans or </a:t>
            </a:r>
            <a:r>
              <a:rPr lang="en-US" sz="3200" b="1" i="0" dirty="0">
                <a:solidFill>
                  <a:srgbClr val="333333"/>
                </a:solidFill>
                <a:effectLst/>
                <a:latin typeface="Open Sans"/>
              </a:rPr>
              <a:t>purple</a:t>
            </a:r>
            <a:r>
              <a:rPr lang="en-US" sz="3200" b="0" i="0" dirty="0">
                <a:solidFill>
                  <a:srgbClr val="333333"/>
                </a:solidFill>
                <a:effectLst/>
                <a:latin typeface="Open Sans"/>
              </a:rPr>
              <a:t> sweater?</a:t>
            </a:r>
          </a:p>
        </p:txBody>
      </p:sp>
      <p:sp>
        <p:nvSpPr>
          <p:cNvPr id="5" name="Marcador de pie de página 4">
            <a:extLst>
              <a:ext uri="{FF2B5EF4-FFF2-40B4-BE49-F238E27FC236}">
                <a16:creationId xmlns:a16="http://schemas.microsoft.com/office/drawing/2014/main" id="{E13F504E-1D23-4297-92AC-E5A05BEE5BDB}"/>
              </a:ext>
            </a:extLst>
          </p:cNvPr>
          <p:cNvSpPr>
            <a:spLocks noGrp="1"/>
          </p:cNvSpPr>
          <p:nvPr>
            <p:ph type="ftr" sz="quarter" idx="11"/>
          </p:nvPr>
        </p:nvSpPr>
        <p:spPr/>
        <p:txBody>
          <a:bodyPr/>
          <a:lstStyle/>
          <a:p>
            <a:r>
              <a:rPr lang="en-GB"/>
              <a:t>https://grammar.yourdictionary.com/</a:t>
            </a:r>
          </a:p>
        </p:txBody>
      </p:sp>
      <p:sp>
        <p:nvSpPr>
          <p:cNvPr id="7" name="Marcador de número de diapositiva 6">
            <a:extLst>
              <a:ext uri="{FF2B5EF4-FFF2-40B4-BE49-F238E27FC236}">
                <a16:creationId xmlns:a16="http://schemas.microsoft.com/office/drawing/2014/main" id="{5DF5CE4F-3C09-4FD3-9695-88A35199D253}"/>
              </a:ext>
            </a:extLst>
          </p:cNvPr>
          <p:cNvSpPr>
            <a:spLocks noGrp="1"/>
          </p:cNvSpPr>
          <p:nvPr>
            <p:ph type="sldNum" sz="quarter" idx="12"/>
          </p:nvPr>
        </p:nvSpPr>
        <p:spPr/>
        <p:txBody>
          <a:bodyPr/>
          <a:lstStyle/>
          <a:p>
            <a:fld id="{D5047D01-3D0E-4F14-A79F-9BDD643AC031}" type="slidenum">
              <a:rPr lang="en-GB" smtClean="0"/>
              <a:t>4</a:t>
            </a:fld>
            <a:endParaRPr lang="en-GB"/>
          </a:p>
        </p:txBody>
      </p:sp>
    </p:spTree>
    <p:extLst>
      <p:ext uri="{BB962C8B-B14F-4D97-AF65-F5344CB8AC3E}">
        <p14:creationId xmlns:p14="http://schemas.microsoft.com/office/powerpoint/2010/main" val="15067753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C564D9-5EA1-4042-BC4D-1539F423A320}"/>
              </a:ext>
            </a:extLst>
          </p:cNvPr>
          <p:cNvSpPr>
            <a:spLocks noGrp="1"/>
          </p:cNvSpPr>
          <p:nvPr>
            <p:ph type="title"/>
          </p:nvPr>
        </p:nvSpPr>
        <p:spPr/>
        <p:txBody>
          <a:bodyPr>
            <a:normAutofit/>
          </a:bodyPr>
          <a:lstStyle/>
          <a:p>
            <a:r>
              <a:rPr lang="en-GB" b="1" dirty="0">
                <a:latin typeface="Open Sans"/>
              </a:rPr>
              <a:t>Adverbs</a:t>
            </a:r>
          </a:p>
        </p:txBody>
      </p:sp>
      <p:sp>
        <p:nvSpPr>
          <p:cNvPr id="3" name="Marcador de posición de imagen 2">
            <a:extLst>
              <a:ext uri="{FF2B5EF4-FFF2-40B4-BE49-F238E27FC236}">
                <a16:creationId xmlns:a16="http://schemas.microsoft.com/office/drawing/2014/main" id="{D898A285-55D1-4A5F-8A90-E9E1EE4D422C}"/>
              </a:ext>
            </a:extLst>
          </p:cNvPr>
          <p:cNvSpPr>
            <a:spLocks noGrp="1"/>
          </p:cNvSpPr>
          <p:nvPr>
            <p:ph type="pic" idx="1"/>
          </p:nvPr>
        </p:nvSpPr>
        <p:spPr/>
      </p:sp>
      <p:sp>
        <p:nvSpPr>
          <p:cNvPr id="4" name="Marcador de texto 3">
            <a:extLst>
              <a:ext uri="{FF2B5EF4-FFF2-40B4-BE49-F238E27FC236}">
                <a16:creationId xmlns:a16="http://schemas.microsoft.com/office/drawing/2014/main" id="{092F3555-1E2C-4B39-9246-DC570188EDCC}"/>
              </a:ext>
            </a:extLst>
          </p:cNvPr>
          <p:cNvSpPr>
            <a:spLocks noGrp="1"/>
          </p:cNvSpPr>
          <p:nvPr>
            <p:ph type="body" sz="half" idx="2"/>
          </p:nvPr>
        </p:nvSpPr>
        <p:spPr/>
        <p:txBody>
          <a:bodyPr>
            <a:noAutofit/>
          </a:bodyPr>
          <a:lstStyle/>
          <a:p>
            <a:r>
              <a:rPr lang="en-US" sz="2800" dirty="0">
                <a:solidFill>
                  <a:srgbClr val="333333"/>
                </a:solidFill>
              </a:rPr>
              <a:t>Adverbs modify or describe a verb, adjective, or another adverb or word group. This modification provides information relating to time, place, manner, cause, degree, or circumstance.</a:t>
            </a:r>
            <a:endParaRPr lang="en-GB" sz="2800" dirty="0"/>
          </a:p>
        </p:txBody>
      </p:sp>
      <p:sp>
        <p:nvSpPr>
          <p:cNvPr id="10" name="CuadroTexto 9">
            <a:extLst>
              <a:ext uri="{FF2B5EF4-FFF2-40B4-BE49-F238E27FC236}">
                <a16:creationId xmlns:a16="http://schemas.microsoft.com/office/drawing/2014/main" id="{E9BFE86B-77CD-4BC2-AC6A-2E4829149294}"/>
              </a:ext>
            </a:extLst>
          </p:cNvPr>
          <p:cNvSpPr txBox="1"/>
          <p:nvPr/>
        </p:nvSpPr>
        <p:spPr>
          <a:xfrm>
            <a:off x="5256212" y="1694180"/>
            <a:ext cx="6096000" cy="3785652"/>
          </a:xfrm>
          <a:prstGeom prst="rect">
            <a:avLst/>
          </a:prstGeom>
          <a:noFill/>
        </p:spPr>
        <p:txBody>
          <a:bodyPr wrap="square">
            <a:spAutoFit/>
          </a:bodyPr>
          <a:lstStyle/>
          <a:p>
            <a:pPr marL="285750" indent="-285750">
              <a:buFont typeface="Arial" panose="020B0604020202020204" pitchFamily="34" charset="0"/>
              <a:buChar char="•"/>
            </a:pPr>
            <a:r>
              <a:rPr lang="en-US" sz="4000" dirty="0"/>
              <a:t>Joe </a:t>
            </a:r>
            <a:r>
              <a:rPr lang="en-US" sz="4000" b="1" dirty="0"/>
              <a:t>grumpily</a:t>
            </a:r>
            <a:r>
              <a:rPr lang="en-US" sz="4000" dirty="0"/>
              <a:t> got out of bed.</a:t>
            </a:r>
          </a:p>
          <a:p>
            <a:pPr marL="285750" indent="-285750">
              <a:buFont typeface="Arial" panose="020B0604020202020204" pitchFamily="34" charset="0"/>
              <a:buChar char="•"/>
            </a:pPr>
            <a:r>
              <a:rPr lang="en-US" sz="4000" dirty="0"/>
              <a:t>Sara ran </a:t>
            </a:r>
            <a:r>
              <a:rPr lang="en-US" sz="4000" b="1" dirty="0"/>
              <a:t>very quickly </a:t>
            </a:r>
            <a:r>
              <a:rPr lang="en-US" sz="4000" dirty="0"/>
              <a:t>to school.</a:t>
            </a:r>
          </a:p>
          <a:p>
            <a:pPr marL="285750" indent="-285750">
              <a:buFont typeface="Arial" panose="020B0604020202020204" pitchFamily="34" charset="0"/>
              <a:buChar char="•"/>
            </a:pPr>
            <a:r>
              <a:rPr lang="en-US" sz="4000" dirty="0"/>
              <a:t>That's </a:t>
            </a:r>
            <a:r>
              <a:rPr lang="en-US" sz="4000" b="1" dirty="0"/>
              <a:t>quite</a:t>
            </a:r>
            <a:r>
              <a:rPr lang="en-US" sz="4000" dirty="0"/>
              <a:t> expensive, don't you think?</a:t>
            </a:r>
          </a:p>
        </p:txBody>
      </p:sp>
      <p:sp>
        <p:nvSpPr>
          <p:cNvPr id="5" name="Marcador de pie de página 4">
            <a:extLst>
              <a:ext uri="{FF2B5EF4-FFF2-40B4-BE49-F238E27FC236}">
                <a16:creationId xmlns:a16="http://schemas.microsoft.com/office/drawing/2014/main" id="{5524E5C3-DF66-4DFE-BDFB-A2194DC5728E}"/>
              </a:ext>
            </a:extLst>
          </p:cNvPr>
          <p:cNvSpPr>
            <a:spLocks noGrp="1"/>
          </p:cNvSpPr>
          <p:nvPr>
            <p:ph type="ftr" sz="quarter" idx="11"/>
          </p:nvPr>
        </p:nvSpPr>
        <p:spPr/>
        <p:txBody>
          <a:bodyPr/>
          <a:lstStyle/>
          <a:p>
            <a:r>
              <a:rPr lang="en-GB"/>
              <a:t>https://grammar.yourdictionary.com/</a:t>
            </a:r>
          </a:p>
        </p:txBody>
      </p:sp>
      <p:sp>
        <p:nvSpPr>
          <p:cNvPr id="6" name="Marcador de número de diapositiva 5">
            <a:extLst>
              <a:ext uri="{FF2B5EF4-FFF2-40B4-BE49-F238E27FC236}">
                <a16:creationId xmlns:a16="http://schemas.microsoft.com/office/drawing/2014/main" id="{5632C144-7191-47B2-BE33-19985FBBAAC8}"/>
              </a:ext>
            </a:extLst>
          </p:cNvPr>
          <p:cNvSpPr>
            <a:spLocks noGrp="1"/>
          </p:cNvSpPr>
          <p:nvPr>
            <p:ph type="sldNum" sz="quarter" idx="12"/>
          </p:nvPr>
        </p:nvSpPr>
        <p:spPr/>
        <p:txBody>
          <a:bodyPr/>
          <a:lstStyle/>
          <a:p>
            <a:fld id="{D5047D01-3D0E-4F14-A79F-9BDD643AC031}" type="slidenum">
              <a:rPr lang="en-GB" smtClean="0"/>
              <a:t>5</a:t>
            </a:fld>
            <a:endParaRPr lang="en-GB"/>
          </a:p>
        </p:txBody>
      </p:sp>
    </p:spTree>
    <p:extLst>
      <p:ext uri="{BB962C8B-B14F-4D97-AF65-F5344CB8AC3E}">
        <p14:creationId xmlns:p14="http://schemas.microsoft.com/office/powerpoint/2010/main" val="16184645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a:extLst>
              <a:ext uri="{FF2B5EF4-FFF2-40B4-BE49-F238E27FC236}">
                <a16:creationId xmlns:a16="http://schemas.microsoft.com/office/drawing/2014/main" id="{22F0555D-A3DF-4625-ACC1-7C1B9DBE67F3}"/>
              </a:ext>
            </a:extLst>
          </p:cNvPr>
          <p:cNvSpPr>
            <a:spLocks noGrp="1"/>
          </p:cNvSpPr>
          <p:nvPr>
            <p:ph type="ftr" sz="quarter" idx="11"/>
          </p:nvPr>
        </p:nvSpPr>
        <p:spPr/>
        <p:txBody>
          <a:bodyPr/>
          <a:lstStyle/>
          <a:p>
            <a:r>
              <a:rPr lang="en-GB"/>
              <a:t>https://grammar.yourdictionary.com/</a:t>
            </a:r>
          </a:p>
        </p:txBody>
      </p:sp>
      <p:sp>
        <p:nvSpPr>
          <p:cNvPr id="3" name="Marcador de número de diapositiva 2">
            <a:extLst>
              <a:ext uri="{FF2B5EF4-FFF2-40B4-BE49-F238E27FC236}">
                <a16:creationId xmlns:a16="http://schemas.microsoft.com/office/drawing/2014/main" id="{AC8A64D3-3B69-4213-A685-972BCA2538CC}"/>
              </a:ext>
            </a:extLst>
          </p:cNvPr>
          <p:cNvSpPr>
            <a:spLocks noGrp="1"/>
          </p:cNvSpPr>
          <p:nvPr>
            <p:ph type="sldNum" sz="quarter" idx="12"/>
          </p:nvPr>
        </p:nvSpPr>
        <p:spPr/>
        <p:txBody>
          <a:bodyPr/>
          <a:lstStyle/>
          <a:p>
            <a:fld id="{D5047D01-3D0E-4F14-A79F-9BDD643AC031}" type="slidenum">
              <a:rPr lang="en-GB" smtClean="0"/>
              <a:t>6</a:t>
            </a:fld>
            <a:endParaRPr lang="en-GB"/>
          </a:p>
        </p:txBody>
      </p:sp>
      <p:pic>
        <p:nvPicPr>
          <p:cNvPr id="4" name="Imagen 3">
            <a:extLst>
              <a:ext uri="{FF2B5EF4-FFF2-40B4-BE49-F238E27FC236}">
                <a16:creationId xmlns:a16="http://schemas.microsoft.com/office/drawing/2014/main" id="{8B504047-321D-4CCC-A26C-54833B706683}"/>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29876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5A799-EEA8-4AFB-A050-C3583604C902}"/>
              </a:ext>
            </a:extLst>
          </p:cNvPr>
          <p:cNvSpPr>
            <a:spLocks noGrp="1"/>
          </p:cNvSpPr>
          <p:nvPr>
            <p:ph type="title"/>
          </p:nvPr>
        </p:nvSpPr>
        <p:spPr/>
        <p:txBody>
          <a:bodyPr>
            <a:normAutofit/>
          </a:bodyPr>
          <a:lstStyle/>
          <a:p>
            <a:r>
              <a:rPr lang="en-GB" b="1" dirty="0">
                <a:latin typeface="Open Sans"/>
              </a:rPr>
              <a:t>Conjunctions</a:t>
            </a:r>
          </a:p>
        </p:txBody>
      </p:sp>
      <p:sp>
        <p:nvSpPr>
          <p:cNvPr id="3" name="Marcador de posición de imagen 2">
            <a:extLst>
              <a:ext uri="{FF2B5EF4-FFF2-40B4-BE49-F238E27FC236}">
                <a16:creationId xmlns:a16="http://schemas.microsoft.com/office/drawing/2014/main" id="{4AF9A4DF-1A68-4453-A402-A4C5BDD12CFB}"/>
              </a:ext>
            </a:extLst>
          </p:cNvPr>
          <p:cNvSpPr>
            <a:spLocks noGrp="1"/>
          </p:cNvSpPr>
          <p:nvPr>
            <p:ph type="pic" idx="1"/>
          </p:nvPr>
        </p:nvSpPr>
        <p:spPr/>
      </p:sp>
      <p:sp>
        <p:nvSpPr>
          <p:cNvPr id="4" name="Marcador de texto 3">
            <a:extLst>
              <a:ext uri="{FF2B5EF4-FFF2-40B4-BE49-F238E27FC236}">
                <a16:creationId xmlns:a16="http://schemas.microsoft.com/office/drawing/2014/main" id="{BCA92684-66AA-4C78-92FD-09DCACF79158}"/>
              </a:ext>
            </a:extLst>
          </p:cNvPr>
          <p:cNvSpPr>
            <a:spLocks noGrp="1"/>
          </p:cNvSpPr>
          <p:nvPr>
            <p:ph type="body" sz="half" idx="2"/>
          </p:nvPr>
        </p:nvSpPr>
        <p:spPr/>
        <p:txBody>
          <a:bodyPr>
            <a:normAutofit lnSpcReduction="10000"/>
          </a:bodyPr>
          <a:lstStyle/>
          <a:p>
            <a:r>
              <a:rPr lang="en-US" sz="3200" u="none" strike="noStrike" dirty="0">
                <a:solidFill>
                  <a:srgbClr val="333333"/>
                </a:solidFill>
                <a:effectLst/>
              </a:rPr>
              <a:t>Conjunctions </a:t>
            </a:r>
            <a:r>
              <a:rPr lang="en-US" sz="3200" dirty="0">
                <a:solidFill>
                  <a:srgbClr val="333333"/>
                </a:solidFill>
                <a:effectLst/>
              </a:rPr>
              <a:t>are used to connect words, phrases, and clauses. They coordinate the words together, so they make sense as a cohesive thought, sentence, or paragraph.</a:t>
            </a:r>
          </a:p>
          <a:p>
            <a:endParaRPr lang="en-GB" dirty="0"/>
          </a:p>
        </p:txBody>
      </p:sp>
      <p:sp>
        <p:nvSpPr>
          <p:cNvPr id="6" name="CuadroTexto 5">
            <a:extLst>
              <a:ext uri="{FF2B5EF4-FFF2-40B4-BE49-F238E27FC236}">
                <a16:creationId xmlns:a16="http://schemas.microsoft.com/office/drawing/2014/main" id="{50E1A89F-E2CE-41DB-A7F4-0A4AD579F55F}"/>
              </a:ext>
            </a:extLst>
          </p:cNvPr>
          <p:cNvSpPr txBox="1"/>
          <p:nvPr/>
        </p:nvSpPr>
        <p:spPr>
          <a:xfrm>
            <a:off x="5256212" y="2057400"/>
            <a:ext cx="6096000" cy="4524315"/>
          </a:xfrm>
          <a:prstGeom prst="rect">
            <a:avLst/>
          </a:prstGeom>
          <a:noFill/>
        </p:spPr>
        <p:txBody>
          <a:bodyPr wrap="square">
            <a:spAutoFit/>
          </a:bodyPr>
          <a:lstStyle/>
          <a:p>
            <a:pPr>
              <a:buFont typeface="Arial" panose="020B0604020202020204" pitchFamily="34" charset="0"/>
              <a:buChar char="•"/>
            </a:pPr>
            <a:r>
              <a:rPr lang="en-US" sz="3200" dirty="0">
                <a:solidFill>
                  <a:srgbClr val="333333"/>
                </a:solidFill>
                <a:effectLst/>
              </a:rPr>
              <a:t>You'll need to study all night </a:t>
            </a:r>
            <a:r>
              <a:rPr lang="en-US" sz="3200" b="1" dirty="0">
                <a:solidFill>
                  <a:srgbClr val="333333"/>
                </a:solidFill>
                <a:effectLst/>
              </a:rPr>
              <a:t>if</a:t>
            </a:r>
            <a:r>
              <a:rPr lang="en-US" sz="3200" dirty="0">
                <a:solidFill>
                  <a:srgbClr val="333333"/>
                </a:solidFill>
                <a:effectLst/>
              </a:rPr>
              <a:t> you want to pass tomorrow's test.</a:t>
            </a:r>
          </a:p>
          <a:p>
            <a:pPr>
              <a:buFont typeface="Arial" panose="020B0604020202020204" pitchFamily="34" charset="0"/>
              <a:buChar char="•"/>
            </a:pPr>
            <a:r>
              <a:rPr lang="en-US" sz="3200" dirty="0">
                <a:solidFill>
                  <a:srgbClr val="333333"/>
                </a:solidFill>
                <a:effectLst/>
              </a:rPr>
              <a:t>Go to the store </a:t>
            </a:r>
            <a:r>
              <a:rPr lang="en-US" sz="3200" b="1" dirty="0">
                <a:solidFill>
                  <a:srgbClr val="333333"/>
                </a:solidFill>
                <a:effectLst/>
              </a:rPr>
              <a:t>and</a:t>
            </a:r>
            <a:r>
              <a:rPr lang="en-US" sz="3200" dirty="0">
                <a:solidFill>
                  <a:srgbClr val="333333"/>
                </a:solidFill>
                <a:effectLst/>
              </a:rPr>
              <a:t> buy some milk.</a:t>
            </a:r>
          </a:p>
          <a:p>
            <a:pPr>
              <a:buFont typeface="Arial" panose="020B0604020202020204" pitchFamily="34" charset="0"/>
              <a:buChar char="•"/>
            </a:pPr>
            <a:r>
              <a:rPr lang="en-US" sz="3200" dirty="0">
                <a:solidFill>
                  <a:srgbClr val="333333"/>
                </a:solidFill>
                <a:effectLst/>
              </a:rPr>
              <a:t>Kristopher doesn't have enough experience. </a:t>
            </a:r>
            <a:r>
              <a:rPr lang="en-US" sz="3200" b="1" dirty="0">
                <a:solidFill>
                  <a:srgbClr val="333333"/>
                </a:solidFill>
                <a:effectLst/>
              </a:rPr>
              <a:t>Therefore</a:t>
            </a:r>
            <a:r>
              <a:rPr lang="en-US" sz="3200" dirty="0">
                <a:solidFill>
                  <a:srgbClr val="333333"/>
                </a:solidFill>
                <a:effectLst/>
              </a:rPr>
              <a:t>, we will not hire him.</a:t>
            </a:r>
          </a:p>
          <a:p>
            <a:br>
              <a:rPr lang="en-US" sz="3200" dirty="0">
                <a:effectLst/>
              </a:rPr>
            </a:br>
            <a:endParaRPr lang="en-GB" sz="3200" dirty="0"/>
          </a:p>
        </p:txBody>
      </p:sp>
      <p:sp>
        <p:nvSpPr>
          <p:cNvPr id="5" name="Marcador de pie de página 4">
            <a:extLst>
              <a:ext uri="{FF2B5EF4-FFF2-40B4-BE49-F238E27FC236}">
                <a16:creationId xmlns:a16="http://schemas.microsoft.com/office/drawing/2014/main" id="{C8E4BF77-08FA-4C2E-BE86-8B5430E3792E}"/>
              </a:ext>
            </a:extLst>
          </p:cNvPr>
          <p:cNvSpPr>
            <a:spLocks noGrp="1"/>
          </p:cNvSpPr>
          <p:nvPr>
            <p:ph type="ftr" sz="quarter" idx="11"/>
          </p:nvPr>
        </p:nvSpPr>
        <p:spPr/>
        <p:txBody>
          <a:bodyPr/>
          <a:lstStyle/>
          <a:p>
            <a:r>
              <a:rPr lang="en-GB"/>
              <a:t>https://grammar.yourdictionary.com/</a:t>
            </a:r>
          </a:p>
        </p:txBody>
      </p:sp>
      <p:sp>
        <p:nvSpPr>
          <p:cNvPr id="7" name="Marcador de número de diapositiva 6">
            <a:extLst>
              <a:ext uri="{FF2B5EF4-FFF2-40B4-BE49-F238E27FC236}">
                <a16:creationId xmlns:a16="http://schemas.microsoft.com/office/drawing/2014/main" id="{008BEE7F-47F9-4821-91BE-2676BBC8C8E7}"/>
              </a:ext>
            </a:extLst>
          </p:cNvPr>
          <p:cNvSpPr>
            <a:spLocks noGrp="1"/>
          </p:cNvSpPr>
          <p:nvPr>
            <p:ph type="sldNum" sz="quarter" idx="12"/>
          </p:nvPr>
        </p:nvSpPr>
        <p:spPr/>
        <p:txBody>
          <a:bodyPr/>
          <a:lstStyle/>
          <a:p>
            <a:fld id="{D5047D01-3D0E-4F14-A79F-9BDD643AC031}" type="slidenum">
              <a:rPr lang="en-GB" smtClean="0"/>
              <a:t>7</a:t>
            </a:fld>
            <a:endParaRPr lang="en-GB"/>
          </a:p>
        </p:txBody>
      </p:sp>
    </p:spTree>
    <p:extLst>
      <p:ext uri="{BB962C8B-B14F-4D97-AF65-F5344CB8AC3E}">
        <p14:creationId xmlns:p14="http://schemas.microsoft.com/office/powerpoint/2010/main" val="37557457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787D3A-C432-432D-B737-98977956119C}"/>
              </a:ext>
            </a:extLst>
          </p:cNvPr>
          <p:cNvSpPr>
            <a:spLocks noGrp="1"/>
          </p:cNvSpPr>
          <p:nvPr>
            <p:ph type="title"/>
          </p:nvPr>
        </p:nvSpPr>
        <p:spPr/>
        <p:txBody>
          <a:bodyPr/>
          <a:lstStyle/>
          <a:p>
            <a:r>
              <a:rPr lang="en-US" b="1" i="0" dirty="0">
                <a:solidFill>
                  <a:srgbClr val="111111"/>
                </a:solidFill>
                <a:effectLst/>
                <a:latin typeface="Open Sans"/>
              </a:rPr>
              <a:t>Interjections</a:t>
            </a:r>
            <a:endParaRPr lang="en-GB" dirty="0"/>
          </a:p>
        </p:txBody>
      </p:sp>
      <p:sp>
        <p:nvSpPr>
          <p:cNvPr id="3" name="Marcador de posición de imagen 2">
            <a:extLst>
              <a:ext uri="{FF2B5EF4-FFF2-40B4-BE49-F238E27FC236}">
                <a16:creationId xmlns:a16="http://schemas.microsoft.com/office/drawing/2014/main" id="{CD10AC72-EE0C-47D5-9871-37276B18EE35}"/>
              </a:ext>
            </a:extLst>
          </p:cNvPr>
          <p:cNvSpPr>
            <a:spLocks noGrp="1"/>
          </p:cNvSpPr>
          <p:nvPr>
            <p:ph type="pic" idx="1"/>
          </p:nvPr>
        </p:nvSpPr>
        <p:spPr/>
      </p:sp>
      <p:sp>
        <p:nvSpPr>
          <p:cNvPr id="4" name="Marcador de texto 3">
            <a:extLst>
              <a:ext uri="{FF2B5EF4-FFF2-40B4-BE49-F238E27FC236}">
                <a16:creationId xmlns:a16="http://schemas.microsoft.com/office/drawing/2014/main" id="{948DD1AF-AA0C-4A05-90DB-7CB7F18B1167}"/>
              </a:ext>
            </a:extLst>
          </p:cNvPr>
          <p:cNvSpPr>
            <a:spLocks noGrp="1"/>
          </p:cNvSpPr>
          <p:nvPr>
            <p:ph type="body" sz="half" idx="2"/>
          </p:nvPr>
        </p:nvSpPr>
        <p:spPr/>
        <p:txBody>
          <a:bodyPr>
            <a:normAutofit lnSpcReduction="10000"/>
          </a:bodyPr>
          <a:lstStyle/>
          <a:p>
            <a:r>
              <a:rPr lang="en-US" sz="3200" dirty="0">
                <a:latin typeface="Open Sans"/>
              </a:rPr>
              <a:t>Interjections are words used as exclamations to show feelings. They're usually abrupt, interrupting the speech for emotional effect.</a:t>
            </a:r>
          </a:p>
          <a:p>
            <a:endParaRPr lang="en-GB" dirty="0"/>
          </a:p>
        </p:txBody>
      </p:sp>
      <p:sp>
        <p:nvSpPr>
          <p:cNvPr id="6" name="CuadroTexto 5">
            <a:extLst>
              <a:ext uri="{FF2B5EF4-FFF2-40B4-BE49-F238E27FC236}">
                <a16:creationId xmlns:a16="http://schemas.microsoft.com/office/drawing/2014/main" id="{BFC16C3F-C073-47C0-B558-83496460EB86}"/>
              </a:ext>
            </a:extLst>
          </p:cNvPr>
          <p:cNvSpPr txBox="1"/>
          <p:nvPr/>
        </p:nvSpPr>
        <p:spPr>
          <a:xfrm>
            <a:off x="5384800" y="2057400"/>
            <a:ext cx="6096000" cy="3046988"/>
          </a:xfrm>
          <a:prstGeom prst="rect">
            <a:avLst/>
          </a:prstGeom>
          <a:noFill/>
        </p:spPr>
        <p:txBody>
          <a:bodyPr wrap="square">
            <a:spAutoFit/>
          </a:bodyPr>
          <a:lstStyle/>
          <a:p>
            <a:pPr algn="l">
              <a:buFont typeface="Arial" panose="020B0604020202020204" pitchFamily="34" charset="0"/>
              <a:buChar char="•"/>
            </a:pPr>
            <a:r>
              <a:rPr lang="en-US" sz="3200" b="1" i="0" dirty="0">
                <a:solidFill>
                  <a:srgbClr val="333333"/>
                </a:solidFill>
                <a:effectLst/>
                <a:latin typeface="Open Sans"/>
              </a:rPr>
              <a:t>Bah</a:t>
            </a:r>
            <a:r>
              <a:rPr lang="en-US" sz="3200" b="0" i="0" dirty="0">
                <a:solidFill>
                  <a:srgbClr val="333333"/>
                </a:solidFill>
                <a:effectLst/>
                <a:latin typeface="Open Sans"/>
              </a:rPr>
              <a:t>, who cares what they think anyway?</a:t>
            </a:r>
          </a:p>
          <a:p>
            <a:pPr algn="l">
              <a:buFont typeface="Arial" panose="020B0604020202020204" pitchFamily="34" charset="0"/>
              <a:buChar char="•"/>
            </a:pPr>
            <a:r>
              <a:rPr lang="en-US" sz="3200" b="0" i="0" dirty="0">
                <a:solidFill>
                  <a:srgbClr val="333333"/>
                </a:solidFill>
                <a:effectLst/>
                <a:latin typeface="Open Sans"/>
              </a:rPr>
              <a:t>If Cody asked me out on a date, </a:t>
            </a:r>
            <a:r>
              <a:rPr lang="en-US" sz="3200" b="1" i="0" dirty="0">
                <a:solidFill>
                  <a:srgbClr val="333333"/>
                </a:solidFill>
                <a:effectLst/>
                <a:latin typeface="Open Sans"/>
              </a:rPr>
              <a:t>gosh</a:t>
            </a:r>
            <a:r>
              <a:rPr lang="en-US" sz="3200" b="0" i="0" dirty="0">
                <a:solidFill>
                  <a:srgbClr val="333333"/>
                </a:solidFill>
                <a:effectLst/>
                <a:latin typeface="Open Sans"/>
              </a:rPr>
              <a:t>, that'd make my day.</a:t>
            </a:r>
          </a:p>
          <a:p>
            <a:pPr algn="l">
              <a:buFont typeface="Arial" panose="020B0604020202020204" pitchFamily="34" charset="0"/>
              <a:buChar char="•"/>
            </a:pPr>
            <a:r>
              <a:rPr lang="en-US" sz="3200" b="0" i="0" dirty="0">
                <a:solidFill>
                  <a:srgbClr val="333333"/>
                </a:solidFill>
                <a:effectLst/>
                <a:latin typeface="Open Sans"/>
              </a:rPr>
              <a:t>I spilled the coffee everywhere. </a:t>
            </a:r>
            <a:r>
              <a:rPr lang="en-US" sz="3200" b="1" i="0" dirty="0">
                <a:solidFill>
                  <a:srgbClr val="333333"/>
                </a:solidFill>
                <a:effectLst/>
                <a:latin typeface="Open Sans"/>
              </a:rPr>
              <a:t>Oops</a:t>
            </a:r>
            <a:r>
              <a:rPr lang="en-US" sz="3200" b="0" i="0" dirty="0">
                <a:solidFill>
                  <a:srgbClr val="333333"/>
                </a:solidFill>
                <a:effectLst/>
                <a:latin typeface="Open Sans"/>
              </a:rPr>
              <a:t>!</a:t>
            </a:r>
            <a:endParaRPr lang="en-GB" sz="3200" dirty="0"/>
          </a:p>
        </p:txBody>
      </p:sp>
      <p:sp>
        <p:nvSpPr>
          <p:cNvPr id="5" name="Marcador de pie de página 4">
            <a:extLst>
              <a:ext uri="{FF2B5EF4-FFF2-40B4-BE49-F238E27FC236}">
                <a16:creationId xmlns:a16="http://schemas.microsoft.com/office/drawing/2014/main" id="{FD18E340-B176-4232-BDB0-C9EB19CBF965}"/>
              </a:ext>
            </a:extLst>
          </p:cNvPr>
          <p:cNvSpPr>
            <a:spLocks noGrp="1"/>
          </p:cNvSpPr>
          <p:nvPr>
            <p:ph type="ftr" sz="quarter" idx="11"/>
          </p:nvPr>
        </p:nvSpPr>
        <p:spPr/>
        <p:txBody>
          <a:bodyPr/>
          <a:lstStyle/>
          <a:p>
            <a:r>
              <a:rPr lang="en-GB"/>
              <a:t>https://grammar.yourdictionary.com/</a:t>
            </a:r>
          </a:p>
        </p:txBody>
      </p:sp>
      <p:sp>
        <p:nvSpPr>
          <p:cNvPr id="7" name="Marcador de número de diapositiva 6">
            <a:extLst>
              <a:ext uri="{FF2B5EF4-FFF2-40B4-BE49-F238E27FC236}">
                <a16:creationId xmlns:a16="http://schemas.microsoft.com/office/drawing/2014/main" id="{E297F88E-3460-43B8-949A-072ABB335088}"/>
              </a:ext>
            </a:extLst>
          </p:cNvPr>
          <p:cNvSpPr>
            <a:spLocks noGrp="1"/>
          </p:cNvSpPr>
          <p:nvPr>
            <p:ph type="sldNum" sz="quarter" idx="12"/>
          </p:nvPr>
        </p:nvSpPr>
        <p:spPr/>
        <p:txBody>
          <a:bodyPr/>
          <a:lstStyle/>
          <a:p>
            <a:fld id="{D5047D01-3D0E-4F14-A79F-9BDD643AC031}" type="slidenum">
              <a:rPr lang="en-GB" smtClean="0"/>
              <a:t>8</a:t>
            </a:fld>
            <a:endParaRPr lang="en-GB"/>
          </a:p>
        </p:txBody>
      </p:sp>
    </p:spTree>
    <p:extLst>
      <p:ext uri="{BB962C8B-B14F-4D97-AF65-F5344CB8AC3E}">
        <p14:creationId xmlns:p14="http://schemas.microsoft.com/office/powerpoint/2010/main" val="22655183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583BCA-EC3F-488D-AFF2-B2C31A902E6E}"/>
              </a:ext>
            </a:extLst>
          </p:cNvPr>
          <p:cNvSpPr>
            <a:spLocks noGrp="1"/>
          </p:cNvSpPr>
          <p:nvPr>
            <p:ph type="title"/>
          </p:nvPr>
        </p:nvSpPr>
        <p:spPr/>
        <p:txBody>
          <a:bodyPr/>
          <a:lstStyle/>
          <a:p>
            <a:r>
              <a:rPr lang="en-US" b="1" i="0" dirty="0">
                <a:solidFill>
                  <a:srgbClr val="111111"/>
                </a:solidFill>
                <a:effectLst/>
                <a:latin typeface="Open Sans"/>
              </a:rPr>
              <a:t>Nouns</a:t>
            </a:r>
            <a:endParaRPr lang="en-GB" dirty="0"/>
          </a:p>
        </p:txBody>
      </p:sp>
      <p:sp>
        <p:nvSpPr>
          <p:cNvPr id="3" name="Marcador de posición de imagen 2">
            <a:extLst>
              <a:ext uri="{FF2B5EF4-FFF2-40B4-BE49-F238E27FC236}">
                <a16:creationId xmlns:a16="http://schemas.microsoft.com/office/drawing/2014/main" id="{B9717910-C662-4AA2-A1D6-742236A4AA41}"/>
              </a:ext>
            </a:extLst>
          </p:cNvPr>
          <p:cNvSpPr>
            <a:spLocks noGrp="1"/>
          </p:cNvSpPr>
          <p:nvPr>
            <p:ph type="pic" idx="1"/>
          </p:nvPr>
        </p:nvSpPr>
        <p:spPr>
          <a:xfrm>
            <a:off x="5180012" y="987423"/>
            <a:ext cx="6172200" cy="4873625"/>
          </a:xfrm>
        </p:spPr>
      </p:sp>
      <p:sp>
        <p:nvSpPr>
          <p:cNvPr id="4" name="Marcador de texto 3">
            <a:extLst>
              <a:ext uri="{FF2B5EF4-FFF2-40B4-BE49-F238E27FC236}">
                <a16:creationId xmlns:a16="http://schemas.microsoft.com/office/drawing/2014/main" id="{CEC04877-7399-436D-8059-079F634AA4B7}"/>
              </a:ext>
            </a:extLst>
          </p:cNvPr>
          <p:cNvSpPr>
            <a:spLocks noGrp="1"/>
          </p:cNvSpPr>
          <p:nvPr>
            <p:ph type="body" sz="half" idx="2"/>
          </p:nvPr>
        </p:nvSpPr>
        <p:spPr/>
        <p:txBody>
          <a:bodyPr/>
          <a:lstStyle/>
          <a:p>
            <a:r>
              <a:rPr lang="en-US" sz="3200" dirty="0">
                <a:latin typeface="Open Sans"/>
              </a:rPr>
              <a:t>Nouns name a person, place, thing idea, or quality. They can act as the subject or the object of a sentence.</a:t>
            </a:r>
          </a:p>
          <a:p>
            <a:endParaRPr lang="en-GB" dirty="0"/>
          </a:p>
        </p:txBody>
      </p:sp>
      <p:sp>
        <p:nvSpPr>
          <p:cNvPr id="6" name="CuadroTexto 5">
            <a:extLst>
              <a:ext uri="{FF2B5EF4-FFF2-40B4-BE49-F238E27FC236}">
                <a16:creationId xmlns:a16="http://schemas.microsoft.com/office/drawing/2014/main" id="{849226B2-A433-414B-A25A-1FFDB7C9D50B}"/>
              </a:ext>
            </a:extLst>
          </p:cNvPr>
          <p:cNvSpPr txBox="1"/>
          <p:nvPr/>
        </p:nvSpPr>
        <p:spPr>
          <a:xfrm>
            <a:off x="5435600" y="2393185"/>
            <a:ext cx="6096000" cy="3046988"/>
          </a:xfrm>
          <a:prstGeom prst="rect">
            <a:avLst/>
          </a:prstGeom>
          <a:noFill/>
        </p:spPr>
        <p:txBody>
          <a:bodyPr wrap="square">
            <a:spAutoFit/>
          </a:bodyPr>
          <a:lstStyle/>
          <a:p>
            <a:pPr algn="l">
              <a:buFont typeface="Arial" panose="020B0604020202020204" pitchFamily="34" charset="0"/>
              <a:buChar char="•"/>
            </a:pPr>
            <a:r>
              <a:rPr lang="en-US" sz="3200" b="0" i="0" dirty="0">
                <a:solidFill>
                  <a:srgbClr val="333333"/>
                </a:solidFill>
                <a:effectLst/>
                <a:latin typeface="Open Sans"/>
              </a:rPr>
              <a:t>Send in the </a:t>
            </a:r>
            <a:r>
              <a:rPr lang="en-US" sz="3200" b="1" i="0" dirty="0">
                <a:solidFill>
                  <a:srgbClr val="333333"/>
                </a:solidFill>
                <a:effectLst/>
                <a:latin typeface="Open Sans"/>
              </a:rPr>
              <a:t>clowns</a:t>
            </a:r>
            <a:r>
              <a:rPr lang="en-US" sz="3200" b="0" i="0" dirty="0">
                <a:solidFill>
                  <a:srgbClr val="333333"/>
                </a:solidFill>
                <a:effectLst/>
                <a:latin typeface="Open Sans"/>
              </a:rPr>
              <a:t>.</a:t>
            </a:r>
          </a:p>
          <a:p>
            <a:pPr algn="l"/>
            <a:endParaRPr lang="en-US" sz="3200" b="0" i="0" dirty="0">
              <a:solidFill>
                <a:srgbClr val="333333"/>
              </a:solidFill>
              <a:effectLst/>
              <a:latin typeface="Open Sans"/>
            </a:endParaRPr>
          </a:p>
          <a:p>
            <a:pPr algn="l">
              <a:buFont typeface="Arial" panose="020B0604020202020204" pitchFamily="34" charset="0"/>
              <a:buChar char="•"/>
            </a:pPr>
            <a:r>
              <a:rPr lang="en-US" sz="3200" b="1" i="0" dirty="0">
                <a:solidFill>
                  <a:srgbClr val="333333"/>
                </a:solidFill>
                <a:effectLst/>
                <a:latin typeface="Open Sans"/>
              </a:rPr>
              <a:t>Brazil</a:t>
            </a:r>
            <a:r>
              <a:rPr lang="en-US" sz="3200" b="0" i="0" dirty="0">
                <a:solidFill>
                  <a:srgbClr val="333333"/>
                </a:solidFill>
                <a:effectLst/>
                <a:latin typeface="Open Sans"/>
              </a:rPr>
              <a:t> is beautiful this time of year.</a:t>
            </a:r>
          </a:p>
          <a:p>
            <a:pPr algn="l"/>
            <a:endParaRPr lang="en-US" sz="3200" b="0" i="0" dirty="0">
              <a:solidFill>
                <a:srgbClr val="333333"/>
              </a:solidFill>
              <a:effectLst/>
              <a:latin typeface="Open Sans"/>
            </a:endParaRPr>
          </a:p>
          <a:p>
            <a:pPr algn="l">
              <a:buFont typeface="Arial" panose="020B0604020202020204" pitchFamily="34" charset="0"/>
              <a:buChar char="•"/>
            </a:pPr>
            <a:r>
              <a:rPr lang="en-US" sz="3200" b="0" i="0" dirty="0">
                <a:solidFill>
                  <a:srgbClr val="333333"/>
                </a:solidFill>
                <a:effectLst/>
                <a:latin typeface="Open Sans"/>
              </a:rPr>
              <a:t>His </a:t>
            </a:r>
            <a:r>
              <a:rPr lang="en-US" sz="3200" b="1" i="0" dirty="0">
                <a:solidFill>
                  <a:srgbClr val="333333"/>
                </a:solidFill>
                <a:effectLst/>
                <a:latin typeface="Open Sans"/>
              </a:rPr>
              <a:t>love of music</a:t>
            </a:r>
            <a:r>
              <a:rPr lang="en-US" sz="3200" b="0" i="0" dirty="0">
                <a:solidFill>
                  <a:srgbClr val="333333"/>
                </a:solidFill>
                <a:effectLst/>
                <a:latin typeface="Open Sans"/>
              </a:rPr>
              <a:t> really shows.</a:t>
            </a:r>
          </a:p>
        </p:txBody>
      </p:sp>
      <p:sp>
        <p:nvSpPr>
          <p:cNvPr id="5" name="Marcador de pie de página 4">
            <a:extLst>
              <a:ext uri="{FF2B5EF4-FFF2-40B4-BE49-F238E27FC236}">
                <a16:creationId xmlns:a16="http://schemas.microsoft.com/office/drawing/2014/main" id="{3BFE27A8-5DD1-45C7-9D30-56EBE0B9DCE5}"/>
              </a:ext>
            </a:extLst>
          </p:cNvPr>
          <p:cNvSpPr>
            <a:spLocks noGrp="1"/>
          </p:cNvSpPr>
          <p:nvPr>
            <p:ph type="ftr" sz="quarter" idx="11"/>
          </p:nvPr>
        </p:nvSpPr>
        <p:spPr/>
        <p:txBody>
          <a:bodyPr/>
          <a:lstStyle/>
          <a:p>
            <a:r>
              <a:rPr lang="en-GB"/>
              <a:t>https://grammar.yourdictionary.com/</a:t>
            </a:r>
          </a:p>
        </p:txBody>
      </p:sp>
      <p:sp>
        <p:nvSpPr>
          <p:cNvPr id="7" name="Marcador de número de diapositiva 6">
            <a:extLst>
              <a:ext uri="{FF2B5EF4-FFF2-40B4-BE49-F238E27FC236}">
                <a16:creationId xmlns:a16="http://schemas.microsoft.com/office/drawing/2014/main" id="{02C30B21-0504-4F4A-A4B8-D0D5221834F9}"/>
              </a:ext>
            </a:extLst>
          </p:cNvPr>
          <p:cNvSpPr>
            <a:spLocks noGrp="1"/>
          </p:cNvSpPr>
          <p:nvPr>
            <p:ph type="sldNum" sz="quarter" idx="12"/>
          </p:nvPr>
        </p:nvSpPr>
        <p:spPr/>
        <p:txBody>
          <a:bodyPr/>
          <a:lstStyle/>
          <a:p>
            <a:fld id="{D5047D01-3D0E-4F14-A79F-9BDD643AC031}" type="slidenum">
              <a:rPr lang="en-GB" smtClean="0"/>
              <a:t>9</a:t>
            </a:fld>
            <a:endParaRPr lang="en-GB"/>
          </a:p>
        </p:txBody>
      </p:sp>
    </p:spTree>
    <p:extLst>
      <p:ext uri="{BB962C8B-B14F-4D97-AF65-F5344CB8AC3E}">
        <p14:creationId xmlns:p14="http://schemas.microsoft.com/office/powerpoint/2010/main" val="21826409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656</TotalTime>
  <Words>2299</Words>
  <Application>Microsoft Office PowerPoint</Application>
  <PresentationFormat>Panorámica</PresentationFormat>
  <Paragraphs>236</Paragraphs>
  <Slides>30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30</vt:i4>
      </vt:variant>
    </vt:vector>
  </HeadingPairs>
  <TitlesOfParts>
    <vt:vector size="36" baseType="lpstr">
      <vt:lpstr>Arial</vt:lpstr>
      <vt:lpstr>Berlin Sans FB Demi</vt:lpstr>
      <vt:lpstr>Calibri</vt:lpstr>
      <vt:lpstr>Calibri Light</vt:lpstr>
      <vt:lpstr>Open Sans</vt:lpstr>
      <vt:lpstr>Tema de Office</vt:lpstr>
      <vt:lpstr>Grammar review</vt:lpstr>
      <vt:lpstr>Presentación de PowerPoint</vt:lpstr>
      <vt:lpstr>Parts of speech</vt:lpstr>
      <vt:lpstr>Adjectives</vt:lpstr>
      <vt:lpstr>Adverbs</vt:lpstr>
      <vt:lpstr>Presentación de PowerPoint</vt:lpstr>
      <vt:lpstr>Conjunctions</vt:lpstr>
      <vt:lpstr>Interjections</vt:lpstr>
      <vt:lpstr>Nouns</vt:lpstr>
      <vt:lpstr>Prepositions</vt:lpstr>
      <vt:lpstr>Pronouns</vt:lpstr>
      <vt:lpstr>Verbs</vt:lpstr>
      <vt:lpstr>Articles</vt:lpstr>
      <vt:lpstr>Syntax</vt:lpstr>
      <vt:lpstr>Subject </vt:lpstr>
      <vt:lpstr>Types of subjects. </vt:lpstr>
      <vt:lpstr>Predicate</vt:lpstr>
      <vt:lpstr>Compound predicate </vt:lpstr>
      <vt:lpstr>Object</vt:lpstr>
      <vt:lpstr>Indirect object </vt:lpstr>
      <vt:lpstr>Complement</vt:lpstr>
      <vt:lpstr>Sentence fragment</vt:lpstr>
      <vt:lpstr>Adverbial</vt:lpstr>
      <vt:lpstr>Independent and Dependent Clauses</vt:lpstr>
      <vt:lpstr>Independent Clauses</vt:lpstr>
      <vt:lpstr>Presentación de PowerPoint</vt:lpstr>
      <vt:lpstr>Presentación de PowerPoint</vt:lpstr>
      <vt:lpstr>Bear in mind</vt:lpstr>
      <vt:lpstr>Dependent Clauses </vt:lpstr>
      <vt:lpstr>Complex dependent clauses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Carroza</dc:creator>
  <cp:lastModifiedBy>Jorge Carroza</cp:lastModifiedBy>
  <cp:revision>32</cp:revision>
  <dcterms:created xsi:type="dcterms:W3CDTF">2021-04-09T00:33:42Z</dcterms:created>
  <dcterms:modified xsi:type="dcterms:W3CDTF">2022-03-31T22:00:44Z</dcterms:modified>
</cp:coreProperties>
</file>