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agalin" panose="020B0604020202020204" charset="0"/>
      <p:regular r:id="rId12"/>
    </p:embeddedFont>
    <p:embeddedFont>
      <p:font typeface="Hibernate" panose="02000503000000000000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48828" y="2090255"/>
            <a:ext cx="9155550" cy="46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340"/>
              </a:lnSpc>
              <a:spcBef>
                <a:spcPct val="0"/>
              </a:spcBef>
            </a:pPr>
            <a:r>
              <a:rPr lang="en-US" sz="14000">
                <a:solidFill>
                  <a:srgbClr val="FFFFFF"/>
                </a:solidFill>
                <a:latin typeface="Gagalin"/>
              </a:rPr>
              <a:t>SPEAKING BUBBLES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09600" y="8323580"/>
            <a:ext cx="3826287" cy="1298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 dirty="0">
                <a:solidFill>
                  <a:srgbClr val="FFFFFF"/>
                </a:solidFill>
                <a:latin typeface="Hibernate"/>
              </a:rPr>
              <a:t>Miss </a:t>
            </a:r>
            <a:r>
              <a:rPr lang="en-US" sz="7499" dirty="0" err="1">
                <a:solidFill>
                  <a:srgbClr val="FFFFFF"/>
                </a:solidFill>
                <a:latin typeface="Hibernate"/>
              </a:rPr>
              <a:t>caro</a:t>
            </a:r>
            <a:endParaRPr lang="en-US" sz="7499" dirty="0">
              <a:solidFill>
                <a:srgbClr val="FFFFFF"/>
              </a:solidFill>
              <a:latin typeface="Hibernat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170FF">
                <a:alpha val="100000"/>
              </a:srgbClr>
            </a:gs>
            <a:gs pos="100000">
              <a:srgbClr val="FF66C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66517" y="3086100"/>
            <a:ext cx="5754965" cy="4114800"/>
          </a:xfrm>
          <a:custGeom>
            <a:avLst/>
            <a:gdLst/>
            <a:ahLst/>
            <a:cxnLst/>
            <a:rect l="l" t="t" r="r" b="b"/>
            <a:pathLst>
              <a:path w="5754965" h="4114800">
                <a:moveTo>
                  <a:pt x="0" y="0"/>
                </a:moveTo>
                <a:lnTo>
                  <a:pt x="5754966" y="0"/>
                </a:lnTo>
                <a:lnTo>
                  <a:pt x="57549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TextBox 3"/>
          <p:cNvSpPr txBox="1"/>
          <p:nvPr/>
        </p:nvSpPr>
        <p:spPr>
          <a:xfrm>
            <a:off x="6266517" y="4614227"/>
            <a:ext cx="5754965" cy="119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Gagalin"/>
              </a:rPr>
              <a:t>Disasters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159725" y="172402"/>
            <a:ext cx="196855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To panic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98759" y="173672"/>
            <a:ext cx="3101280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FFFFFF"/>
                </a:solidFill>
                <a:latin typeface="Gagalin"/>
              </a:rPr>
              <a:t>To freeze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873635" y="1260316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Flood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79421" y="2125027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To steal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9087" y="1473200"/>
            <a:ext cx="3101280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FFFFFF"/>
                </a:solidFill>
                <a:latin typeface="Gagalin"/>
              </a:rPr>
              <a:t>To hit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087" y="2491740"/>
            <a:ext cx="3101280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FFFFFF"/>
                </a:solidFill>
                <a:latin typeface="Gagalin"/>
              </a:rPr>
              <a:t>Storm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15877" y="202564"/>
            <a:ext cx="3101280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FFFFFF"/>
                </a:solidFill>
                <a:latin typeface="Gagalin"/>
              </a:rPr>
              <a:t>Still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36700" y="1269841"/>
            <a:ext cx="3101280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FFFFFF"/>
                </a:solidFill>
                <a:latin typeface="Gagalin"/>
              </a:rPr>
              <a:t>Plane crash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8759" y="4343083"/>
            <a:ext cx="3101280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FFFFFF"/>
                </a:solidFill>
                <a:latin typeface="Gagalin"/>
              </a:rPr>
              <a:t>Bewildered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593360" y="1276826"/>
            <a:ext cx="3600654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Earthquake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2612" y="6275070"/>
            <a:ext cx="3101280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FFFFFF"/>
                </a:solidFill>
                <a:latin typeface="Gagalin"/>
              </a:rPr>
              <a:t>Tornado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0" y="7720649"/>
            <a:ext cx="3101280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FFFFFF"/>
                </a:solidFill>
                <a:latin typeface="Gagalin"/>
              </a:rPr>
              <a:t>To rescues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97166" y="9068437"/>
            <a:ext cx="3101280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FFFFFF"/>
                </a:solidFill>
                <a:latin typeface="Gagalin"/>
              </a:rPr>
              <a:t>Hurricane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287341" y="9123682"/>
            <a:ext cx="3101280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FFFFFF"/>
                </a:solidFill>
                <a:latin typeface="Gagalin"/>
              </a:rPr>
              <a:t>Relieved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092733" y="7878128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Stunned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0" y="9123682"/>
            <a:ext cx="3101280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FFFFFF"/>
                </a:solidFill>
                <a:latin typeface="Gagalin"/>
              </a:rPr>
              <a:t>Shout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72355" y="9163686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Shocked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572123" y="209549"/>
            <a:ext cx="436636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Emergency drill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158020" y="1405572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Rescue team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067375" y="7879398"/>
            <a:ext cx="5062145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FFFFFF"/>
                </a:solidFill>
                <a:latin typeface="Gagalin"/>
              </a:rPr>
              <a:t>Volcanic eruption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158020" y="2386409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Tsunami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580702" y="114141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Quiet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056739" y="9212581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To keep calm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873635" y="2099946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Hysterical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158020" y="4661852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Drought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056739" y="7869873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To get lost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572123" y="6282056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Avalanche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334879" y="2240280"/>
            <a:ext cx="3963567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Overwhelmed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589755" y="7886383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Scared stiff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158020" y="9163686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Emergency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170FF">
                <a:alpha val="100000"/>
              </a:srgbClr>
            </a:gs>
            <a:gs pos="100000">
              <a:srgbClr val="FF66C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83121" y="3086100"/>
            <a:ext cx="4521758" cy="4114800"/>
          </a:xfrm>
          <a:custGeom>
            <a:avLst/>
            <a:gdLst/>
            <a:ahLst/>
            <a:cxnLst/>
            <a:rect l="l" t="t" r="r" b="b"/>
            <a:pathLst>
              <a:path w="4521758" h="4114800">
                <a:moveTo>
                  <a:pt x="0" y="0"/>
                </a:moveTo>
                <a:lnTo>
                  <a:pt x="4521758" y="0"/>
                </a:lnTo>
                <a:lnTo>
                  <a:pt x="45217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TextBox 3"/>
          <p:cNvSpPr txBox="1"/>
          <p:nvPr/>
        </p:nvSpPr>
        <p:spPr>
          <a:xfrm>
            <a:off x="6266517" y="4140752"/>
            <a:ext cx="5754965" cy="119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Gagalin"/>
              </a:rPr>
              <a:t>sleeping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949282" y="1970405"/>
            <a:ext cx="2413918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Blankets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88232" y="305351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Lucid dreams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00516" y="1219116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To snore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37592" y="1851618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Pillows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67340" y="2596008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Bruxism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94950" y="8135221"/>
            <a:ext cx="3448215" cy="70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To oversleep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051304" y="8079582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To yawn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86951" y="4718602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Nightmare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50753" y="5588870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Recurrent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4734" y="3657305"/>
            <a:ext cx="5864139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To keep yourself awake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86951" y="6961105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Sleepwalker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06373" y="8079582"/>
            <a:ext cx="3524443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Sleep talking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75528" y="8941595"/>
            <a:ext cx="346105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Sleeping pills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589512" y="9097805"/>
            <a:ext cx="4160807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Sleep paralysis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99789" y="5572995"/>
            <a:ext cx="3101280" cy="70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Wide awake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786610" y="6805295"/>
            <a:ext cx="3436400" cy="70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To fall sleep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021190" y="7202329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Insomnia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485236" y="233045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Sheets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571089" y="9018112"/>
            <a:ext cx="3101280" cy="70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To wake up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464678" y="285031"/>
            <a:ext cx="2207691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Jet-lag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231701" y="1130639"/>
            <a:ext cx="4680843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To sleep like a log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196883" y="1976247"/>
            <a:ext cx="2950972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Fasy asleep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500664" y="1056640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Nap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397161" y="3000375"/>
            <a:ext cx="3101280" cy="70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Asleep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572123" y="3931519"/>
            <a:ext cx="3101280" cy="70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Comforters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409215" y="4821155"/>
            <a:ext cx="3667237" cy="70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Light sleepers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5757">
                <a:alpha val="100000"/>
              </a:srgbClr>
            </a:gs>
            <a:gs pos="100000">
              <a:srgbClr val="8C52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89290" y="3086100"/>
            <a:ext cx="5309419" cy="4114800"/>
          </a:xfrm>
          <a:custGeom>
            <a:avLst/>
            <a:gdLst/>
            <a:ahLst/>
            <a:cxnLst/>
            <a:rect l="l" t="t" r="r" b="b"/>
            <a:pathLst>
              <a:path w="5309419" h="4114800">
                <a:moveTo>
                  <a:pt x="0" y="0"/>
                </a:moveTo>
                <a:lnTo>
                  <a:pt x="5309420" y="0"/>
                </a:lnTo>
                <a:lnTo>
                  <a:pt x="5309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TextBox 3"/>
          <p:cNvSpPr txBox="1"/>
          <p:nvPr/>
        </p:nvSpPr>
        <p:spPr>
          <a:xfrm>
            <a:off x="6043745" y="4479924"/>
            <a:ext cx="5754965" cy="119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Gagalin"/>
              </a:rPr>
              <a:t>the media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653818" y="172402"/>
            <a:ext cx="2556981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Objective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29980" y="943610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Journalist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70587" y="7117081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Panelist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227263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Accurate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730766" y="8905558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Reporters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81977" y="1972945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Free lance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37546" y="9172575"/>
            <a:ext cx="3545712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Breaking news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3890" y="8916353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Front page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513042" y="5184934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Panels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5184934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Headline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3890" y="6470174"/>
            <a:ext cx="374609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Anchor woman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186720" y="429260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TV show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83890" y="3899694"/>
            <a:ext cx="374609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To be censored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-199535" y="429260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Tv host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76159" y="7630796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Interviews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683258" y="7886700"/>
            <a:ext cx="3833695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A piece of news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755182" y="6805295"/>
            <a:ext cx="3623221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To be banned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411761" y="942975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Censorship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057088" y="3835797"/>
            <a:ext cx="5230912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Sports commentator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755182" y="2486660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Biased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C52FF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83121" y="3086100"/>
            <a:ext cx="4521758" cy="4114800"/>
          </a:xfrm>
          <a:custGeom>
            <a:avLst/>
            <a:gdLst/>
            <a:ahLst/>
            <a:cxnLst/>
            <a:rect l="l" t="t" r="r" b="b"/>
            <a:pathLst>
              <a:path w="4521758" h="4114800">
                <a:moveTo>
                  <a:pt x="0" y="0"/>
                </a:moveTo>
                <a:lnTo>
                  <a:pt x="4521758" y="0"/>
                </a:lnTo>
                <a:lnTo>
                  <a:pt x="45217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TextBox 3"/>
          <p:cNvSpPr txBox="1"/>
          <p:nvPr/>
        </p:nvSpPr>
        <p:spPr>
          <a:xfrm>
            <a:off x="6266517" y="3949699"/>
            <a:ext cx="5754965" cy="119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Gagalin"/>
              </a:rPr>
              <a:t>Arguments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88344" y="664290"/>
            <a:ext cx="2629346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To bring up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25850" y="2072006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To argue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65237" y="3464799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Angry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85666" y="8592186"/>
            <a:ext cx="5406334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deal with conflict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8198" y="4580763"/>
            <a:ext cx="5006288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lose your temper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25850" y="6133464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To avoid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6655317"/>
            <a:ext cx="3390900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calm down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40175" y="7419975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Fault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0006" y="8576579"/>
            <a:ext cx="5006288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stick to the point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408098" y="641289"/>
            <a:ext cx="5879902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reach an agreement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53450" y="471682"/>
            <a:ext cx="7094789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keep things under control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361390" y="2653663"/>
            <a:ext cx="5575102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take a deep breath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60873" y="2604771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To win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593360" y="2075814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To blame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769738" y="3774680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To shout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708224" y="4835644"/>
            <a:ext cx="6587457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be easier said than done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954348" y="6345437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To postpone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769738" y="6836173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Furious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470842" y="7543800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Mad at sb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219098" y="8592186"/>
            <a:ext cx="4651920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be IN the wrong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94126" y="1776851"/>
            <a:ext cx="9899749" cy="6733298"/>
            <a:chOff x="0" y="0"/>
            <a:chExt cx="2607341" cy="17733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07341" cy="1773379"/>
            </a:xfrm>
            <a:custGeom>
              <a:avLst/>
              <a:gdLst/>
              <a:ahLst/>
              <a:cxnLst/>
              <a:rect l="l" t="t" r="r" b="b"/>
              <a:pathLst>
                <a:path w="2607341" h="1773379">
                  <a:moveTo>
                    <a:pt x="39884" y="0"/>
                  </a:moveTo>
                  <a:lnTo>
                    <a:pt x="2567458" y="0"/>
                  </a:lnTo>
                  <a:cubicBezTo>
                    <a:pt x="2589485" y="0"/>
                    <a:pt x="2607341" y="17857"/>
                    <a:pt x="2607341" y="39884"/>
                  </a:cubicBezTo>
                  <a:lnTo>
                    <a:pt x="2607341" y="1733495"/>
                  </a:lnTo>
                  <a:cubicBezTo>
                    <a:pt x="2607341" y="1755522"/>
                    <a:pt x="2589485" y="1773379"/>
                    <a:pt x="2567458" y="1773379"/>
                  </a:cubicBezTo>
                  <a:lnTo>
                    <a:pt x="39884" y="1773379"/>
                  </a:lnTo>
                  <a:cubicBezTo>
                    <a:pt x="17857" y="1773379"/>
                    <a:pt x="0" y="1755522"/>
                    <a:pt x="0" y="1733495"/>
                  </a:cubicBezTo>
                  <a:lnTo>
                    <a:pt x="0" y="39884"/>
                  </a:lnTo>
                  <a:cubicBezTo>
                    <a:pt x="0" y="17857"/>
                    <a:pt x="17857" y="0"/>
                    <a:pt x="3988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FFFFFF"/>
              </a:solidFill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8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723508" y="3546585"/>
            <a:ext cx="8374902" cy="3974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680"/>
              </a:lnSpc>
              <a:spcBef>
                <a:spcPct val="0"/>
              </a:spcBef>
            </a:pPr>
            <a:r>
              <a:rPr lang="en-US" sz="19065" u="none" strike="noStrike">
                <a:solidFill>
                  <a:srgbClr val="FFFFFF"/>
                </a:solidFill>
                <a:latin typeface="Gagalin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198</Words>
  <Application>Microsoft Office PowerPoint</Application>
  <PresentationFormat>Custom</PresentationFormat>
  <Paragraphs>103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Gagalin</vt:lpstr>
      <vt:lpstr>Hibernate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 Caro Speaking bubbles 2</dc:title>
  <dc:creator>Carolina Santander</dc:creator>
  <cp:lastModifiedBy>CAROLINA ANDREA SANTANDER GOMEZ (carosantander)</cp:lastModifiedBy>
  <cp:revision>3</cp:revision>
  <dcterms:created xsi:type="dcterms:W3CDTF">2006-08-16T00:00:00Z</dcterms:created>
  <dcterms:modified xsi:type="dcterms:W3CDTF">2023-08-29T14:36:44Z</dcterms:modified>
  <dc:identifier>DAFsygAnjWw</dc:identifier>
</cp:coreProperties>
</file>