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HOtzzGQ1dGlskGfYKPZt14jP9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ixabay.com/fr/pellicule-vid%C3%A9o-cam%C3%A9ra-film-19586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it.wikipedia.org/wiki/Episodi_di_Modern_Family_(prima_stagione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elzo-meridianos.blogspot.com/2017/01/las-referencias-visuales-de-la-la-land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iluminado&#10;&#10;Descripción generada automáticamente">
            <a:extLst>
              <a:ext uri="{FF2B5EF4-FFF2-40B4-BE49-F238E27FC236}">
                <a16:creationId xmlns:a16="http://schemas.microsoft.com/office/drawing/2014/main" id="{1BB4F684-A4FF-9448-CA05-C1C89432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 dirty="0"/>
              <a:t>4204 Unit 6A</a:t>
            </a:r>
            <a:br>
              <a:rPr lang="en-GB" dirty="0"/>
            </a:br>
            <a:r>
              <a:rPr lang="en-GB" sz="4000" dirty="0"/>
              <a:t>Passive Voice (all tenses) &amp; Movies</a:t>
            </a:r>
            <a:endParaRPr dirty="0"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USE OF ENGLISH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AMERICAN ENGLISH FILE 3B. SECOND EDITION.</a:t>
            </a:r>
            <a:endParaRPr dirty="0"/>
          </a:p>
        </p:txBody>
      </p:sp>
      <p:pic>
        <p:nvPicPr>
          <p:cNvPr id="109" name="Google Shape;109;p1" descr="fcfm-área 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668886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/>
              <a:t>Choose the option that contains the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 word(s) that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1117958"/>
            <a:ext cx="10203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GB" sz="18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</a:t>
            </a:r>
            <a:r>
              <a:rPr lang="en-GB" sz="1800" i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</a:t>
            </a:r>
            <a:r>
              <a:rPr lang="en-GB" sz="18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Land </a:t>
            </a:r>
            <a:r>
              <a:rPr lang="en-GB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WAS FILMED IN LOCATION </a:t>
            </a:r>
            <a:r>
              <a:rPr lang="en-GB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back in 2015. It tells the love story of aspiring </a:t>
            </a:r>
            <a:r>
              <a:rPr lang="en-GB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ACTRESS</a:t>
            </a:r>
            <a:r>
              <a:rPr lang="en-GB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Mia and jazz pianist, Sebastian. It </a:t>
            </a:r>
            <a:r>
              <a:rPr lang="en-GB" sz="1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IS SET </a:t>
            </a:r>
            <a:r>
              <a:rPr lang="en-GB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Los Angeles, USA.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was filmed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location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actress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is set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series is 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Family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 a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created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Christopher Lloyd and Steven Levitan for ABC (American Broadcasting Company).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follows the lives of Jay, Claire and Mitchell Pritchett and their respective families. It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AWARDED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Emmys, Golden Globes and BAFTAs.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comedy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by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plot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was awarded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2462120" y="2005018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3256491" y="5243742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Un joven con los brazos abiertos&#10;&#10;Descripción generada automáticamente con confianza media">
            <a:extLst>
              <a:ext uri="{FF2B5EF4-FFF2-40B4-BE49-F238E27FC236}">
                <a16:creationId xmlns:a16="http://schemas.microsoft.com/office/drawing/2014/main" id="{D93707F7-D11E-470C-D9C7-508D240DE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07602" y="1883734"/>
            <a:ext cx="1987481" cy="1117958"/>
          </a:xfrm>
          <a:prstGeom prst="rect">
            <a:avLst/>
          </a:prstGeom>
        </p:spPr>
      </p:pic>
      <p:pic>
        <p:nvPicPr>
          <p:cNvPr id="6" name="Imagen 5" descr="Grupo de personas de pie&#10;&#10;Descripción generada automáticamente">
            <a:extLst>
              <a:ext uri="{FF2B5EF4-FFF2-40B4-BE49-F238E27FC236}">
                <a16:creationId xmlns:a16="http://schemas.microsoft.com/office/drawing/2014/main" id="{A51EF89B-A3E8-1A4E-72B4-538C2AA62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97920" y="4348844"/>
            <a:ext cx="2062397" cy="1160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097279" y="843747"/>
            <a:ext cx="102033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One of the most famous audio-visual Chilean exports was the soap opera Machos. It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DUBBED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several languages and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SHOWN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around the world. Héctor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Noguera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PLAYED THE PART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Mercader, the patriarch of the family, compound by his wife and their seven male children. It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SHOT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Viña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Mar.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dubbed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was shown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played the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was shot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 controversial movie </a:t>
            </a:r>
            <a:r>
              <a:rPr lang="en-GB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Passion of the Christ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to be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SUBTITLED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everywhere because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dialogues were entirely in Latin, Hebrew and Aramaic. That meant that the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had to learn the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those languages, even though they couldn’t speak them. The controversy was about the violence shown in the movie, which for some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anti-semitic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propaganda.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subtitled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cast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script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considered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 flipH="1">
            <a:off x="2187584" y="1978590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 flipH="1">
            <a:off x="2562434" y="5548343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D5BD4BA-B200-653E-26F3-FE6E6AC8A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673" y="1874636"/>
            <a:ext cx="2300290" cy="1294296"/>
          </a:xfrm>
          <a:prstGeom prst="rect">
            <a:avLst/>
          </a:prstGeom>
        </p:spPr>
      </p:pic>
      <p:pic>
        <p:nvPicPr>
          <p:cNvPr id="5" name="Imagen 4" descr="Imagen que contiene libro, foto, oscuro, viejo&#10;&#10;Descripción generada automáticamente">
            <a:extLst>
              <a:ext uri="{FF2B5EF4-FFF2-40B4-BE49-F238E27FC236}">
                <a16:creationId xmlns:a16="http://schemas.microsoft.com/office/drawing/2014/main" id="{BC74887A-CCFA-1149-F044-286280544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705" y="4899143"/>
            <a:ext cx="1024470" cy="15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362</Words>
  <Application>Microsoft Macintosh PowerPoint</Application>
  <PresentationFormat>Widescreen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Retrospect</vt:lpstr>
      <vt:lpstr>4204 Unit 6A Passive Voice (all tenses) &amp; Movies</vt:lpstr>
      <vt:lpstr>USE OF ENGLISH Choose the option that contains the word(s) that has/have been incorrectly used or none of the above from the ones in CAPITAL LETTERS.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6A Passive Voice (all tenses), movies.</dc:title>
  <dc:creator>ambar.romero05@gmail.com</dc:creator>
  <cp:lastModifiedBy>Microsoft Office User</cp:lastModifiedBy>
  <cp:revision>6</cp:revision>
  <dcterms:created xsi:type="dcterms:W3CDTF">2020-03-18T15:52:38Z</dcterms:created>
  <dcterms:modified xsi:type="dcterms:W3CDTF">2023-04-25T19:42:19Z</dcterms:modified>
</cp:coreProperties>
</file>