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81FoR19qVtVS+Ftf0aKaMjQv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 rot="5400000">
            <a:off x="7159402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 rot="5400000">
            <a:off x="1825402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4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Google Shape;17;p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 amt="23000"/>
          </a:blip>
          <a:srcRect t="12579" b="11960"/>
          <a:stretch/>
        </p:blipFill>
        <p:spPr>
          <a:xfrm>
            <a:off x="0" y="0"/>
            <a:ext cx="121172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817352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GB" dirty="0"/>
              <a:t>4204 Unit 2A</a:t>
            </a:r>
            <a:br>
              <a:rPr lang="en-GB" dirty="0"/>
            </a:br>
            <a:r>
              <a:rPr lang="en-GB" sz="4000" dirty="0"/>
              <a:t>Present Perfect vs Simple Past &amp; Money</a:t>
            </a:r>
            <a:endParaRPr dirty="0"/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USE OF ENGLISH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AMERICAN ENGLISH FILE 3A. SECOND EDITION.</a:t>
            </a:r>
            <a:endParaRPr dirty="0"/>
          </a:p>
        </p:txBody>
      </p:sp>
      <p:pic>
        <p:nvPicPr>
          <p:cNvPr id="108" name="Google Shape;108;p1" descr="fcfm-área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6019" y="336342"/>
            <a:ext cx="3598324" cy="9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097279" y="668886"/>
            <a:ext cx="10695029" cy="71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USE OF ENGLISH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Decide which word(s) has/have been </a:t>
            </a:r>
            <a:r>
              <a:rPr lang="en-GB" sz="2000" b="1" i="1" u="sng">
                <a:latin typeface="Calibri"/>
                <a:ea typeface="Calibri"/>
                <a:cs typeface="Calibri"/>
                <a:sym typeface="Calibri"/>
              </a:rPr>
              <a:t>incorrectly used</a:t>
            </a:r>
            <a:r>
              <a:rPr lang="en-GB" sz="2000" b="1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or none of the above from the ones in CAPITAL LETTERS.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097279" y="1117958"/>
            <a:ext cx="102033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Have you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visited Europe?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Yes, I’ve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 GONE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twice. I’m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SAVING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to go again next summer.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ever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already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gone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saving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Peter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FINALLY BOUGHT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car he wanted. He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INHERITED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money from a relative who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DIED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month and his brother paid back the money he had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him.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has finally bought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inherited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died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lent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 flipH="1">
            <a:off x="1940521" y="2563971"/>
            <a:ext cx="7497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 flipH="1">
            <a:off x="1826227" y="5015598"/>
            <a:ext cx="7497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 descr="fcfm-área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142" y="6131347"/>
            <a:ext cx="2354460" cy="6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999" y="2133600"/>
            <a:ext cx="1081699" cy="8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999" y="4371975"/>
            <a:ext cx="1771011" cy="111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1097279" y="843747"/>
            <a:ext cx="102033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As I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DIDN’T HAVE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enough money to buy the cell phone I wanted, I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DECIDED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to ask my mom for a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LOAN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which I’ll pay in small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INSTALLMENTS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for six months.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didn’t have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decided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loan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installments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Emily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OFF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$100 from an ATM to pay for the smartwatch she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Unfortunately, it ended up being a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she was left with no money and no watch.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took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off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needed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scam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None of the above</a:t>
            </a:r>
            <a:endParaRPr dirty="0"/>
          </a:p>
        </p:txBody>
      </p:sp>
      <p:sp>
        <p:nvSpPr>
          <p:cNvPr id="126" name="Google Shape;126;p3"/>
          <p:cNvSpPr/>
          <p:nvPr/>
        </p:nvSpPr>
        <p:spPr>
          <a:xfrm flipH="1">
            <a:off x="3211036" y="2508764"/>
            <a:ext cx="7497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 flipH="1">
            <a:off x="1754873" y="3855054"/>
            <a:ext cx="749700" cy="26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 descr="fcfm-área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142" y="6131347"/>
            <a:ext cx="2354460" cy="6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192" y="1451809"/>
            <a:ext cx="1515576" cy="151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 l="35885"/>
          <a:stretch/>
        </p:blipFill>
        <p:spPr>
          <a:xfrm>
            <a:off x="5035192" y="3685025"/>
            <a:ext cx="1294050" cy="13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263</Words>
  <Application>Microsoft Macintosh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Retrospect</vt:lpstr>
      <vt:lpstr>4204 Unit 2A Present Perfect vs Simple Past &amp; Money</vt:lpstr>
      <vt:lpstr>USE OF ENGLISH Decide which word(s) has/have been incorrectly used or none of the above from the ones in CAPITAL LETTERS.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4204 Unit 2A Present Perfect vs Simple Past, money.</dc:title>
  <dc:creator>ambar.romero05@gmail.com</dc:creator>
  <cp:lastModifiedBy>Microsoft Office User</cp:lastModifiedBy>
  <cp:revision>2</cp:revision>
  <dcterms:created xsi:type="dcterms:W3CDTF">2020-03-18T15:52:38Z</dcterms:created>
  <dcterms:modified xsi:type="dcterms:W3CDTF">2023-04-03T18:36:48Z</dcterms:modified>
</cp:coreProperties>
</file>