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j/CDTqOpthpXGy7QtQILOPI9H0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 varScale="1">
        <p:scale>
          <a:sx n="105" d="100"/>
          <a:sy n="105" d="100"/>
        </p:scale>
        <p:origin x="840" y="1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 rot="5400000">
            <a:off x="7159402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 rot="5400000">
            <a:off x="1825402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1" name="Google Shape;41;p7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2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65513" y="6459787"/>
            <a:ext cx="2618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800600" y="6459787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>
            <a:spLocks noGrp="1"/>
          </p:cNvSpPr>
          <p:nvPr>
            <p:ph type="pic" idx="2"/>
          </p:nvPr>
        </p:nvSpPr>
        <p:spPr>
          <a:xfrm>
            <a:off x="17" y="0"/>
            <a:ext cx="12191985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4"/>
          <p:cNvSpPr/>
          <p:nvPr/>
        </p:nvSpPr>
        <p:spPr>
          <a:xfrm>
            <a:off x="17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7" name="Google Shape;17;p4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o.wikipedia.org/wiki/Honda_Civic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" descr="Texto, Carta&#10;&#10;Descripción generada automáticamente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817352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GB"/>
              <a:t>4204 Unit 8A</a:t>
            </a:r>
            <a:br>
              <a:rPr lang="en-GB"/>
            </a:br>
            <a:r>
              <a:rPr lang="en-GB" sz="4000"/>
              <a:t>Reported Speech &amp; Shopping</a:t>
            </a:r>
            <a:endParaRPr/>
          </a:p>
        </p:txBody>
      </p:sp>
      <p:sp>
        <p:nvSpPr>
          <p:cNvPr id="108" name="Google Shape;108;p1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/>
              <a:t>USE OF ENGLISH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GB" b="1"/>
              <a:t>AMERICAN ENGLISH FILE 3B. SECOND EDITION.</a:t>
            </a:r>
            <a:endParaRPr/>
          </a:p>
        </p:txBody>
      </p:sp>
      <p:pic>
        <p:nvPicPr>
          <p:cNvPr id="109" name="Google Shape;109;p1" descr="fcfm-área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6019" y="336342"/>
            <a:ext cx="3598324" cy="98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>
          <a:xfrm>
            <a:off x="1097279" y="594069"/>
            <a:ext cx="10695029" cy="71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</a:pP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USE OF ENGLISH</a:t>
            </a: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Decide which word(s) has/have been </a:t>
            </a:r>
            <a:r>
              <a:rPr lang="en-GB" sz="2000" b="1" i="1" u="sng">
                <a:latin typeface="Calibri"/>
                <a:ea typeface="Calibri"/>
                <a:cs typeface="Calibri"/>
                <a:sym typeface="Calibri"/>
              </a:rPr>
              <a:t>incorrectly used</a:t>
            </a:r>
            <a:r>
              <a:rPr lang="en-GB" sz="2000" b="1" u="sng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or none of the above from the ones in CAPITAL LETTERS.</a:t>
            </a: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097279" y="968326"/>
            <a:ext cx="10203325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1.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Ethan found a very old ring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FOR SALE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an antique shop last month. He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SAID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ME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he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HAD BOUGHT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it because, although it wasn’t cheap, when compared to its market price, it was a real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BARGAIN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sz="1800" b="1" i="0" u="none" strike="noStrik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a. for sale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b. said me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c. had bought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d. bargain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e. None of the above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2.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A: Good afternoon, my name’s Carl and my friend Annie told me you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WANTED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to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SALE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your car, can you give some information about it?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B: Hello Carl, yes, that’s right, it’s a 2015 Honda Civic, it has 45,000km and automatic transmission. It comes with air conditioning and is well maintained. It’s in excellent condition, not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FAULTY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at all.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A: Great, can we schedule a visit and a test drive maybe?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B: Sure, what date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SUITS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you best?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a. wanted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b. sale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c. faulty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d. suits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e. None of the above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Google Shape;116;p2"/>
          <p:cNvSpPr/>
          <p:nvPr/>
        </p:nvSpPr>
        <p:spPr>
          <a:xfrm flipH="1">
            <a:off x="2210117" y="2147019"/>
            <a:ext cx="749808" cy="2651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 flipH="1">
            <a:off x="1869593" y="5680255"/>
            <a:ext cx="749700" cy="26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" descr="fcfm-área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9142" y="6131347"/>
            <a:ext cx="2354460" cy="6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/>
        </p:nvSpPr>
        <p:spPr>
          <a:xfrm>
            <a:off x="2676049" y="5684640"/>
            <a:ext cx="1079100" cy="307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sell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>
            <a:off x="2990951" y="2125718"/>
            <a:ext cx="1400350" cy="3077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said / told me</a:t>
            </a:r>
            <a:endParaRPr dirty="0"/>
          </a:p>
        </p:txBody>
      </p:sp>
      <p:pic>
        <p:nvPicPr>
          <p:cNvPr id="121" name="Google Shape;121;p2" descr="Imagen que contiene pequeño, alimentos, tabl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3005" y="1976600"/>
            <a:ext cx="1739309" cy="1160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 descr="Un coche deportivo de color blanc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91006" y="5439342"/>
            <a:ext cx="1812942" cy="116098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"/>
          <p:cNvSpPr txBox="1"/>
          <p:nvPr/>
        </p:nvSpPr>
        <p:spPr>
          <a:xfrm>
            <a:off x="891448" y="7322793"/>
            <a:ext cx="2068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Autor desconocido está bajo licencia </a:t>
            </a:r>
            <a:r>
              <a:rPr lang="en-GB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/>
        </p:nvSpPr>
        <p:spPr>
          <a:xfrm>
            <a:off x="994337" y="439972"/>
            <a:ext cx="10203300" cy="61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Elizabeth asked me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WHETHER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I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WOULD GO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on vacation with her next summer. I told her that I wasn’t sure, but it depended on the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COST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of the trip. It’s not that I’m a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CHEAP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but I promised my family in Italy that I would visit them for Christmas, so I don’t know if I can afford two expensive trips in one year.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a. whether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b. would go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c. cost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d. cheap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e. None of the above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4.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A: Do you want to come to the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SHOPPING CENTER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with me? They have good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DISCOUNTS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this season.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B: I don’t know… I’m not really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FOND OF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shopping malls, besides, I don’t really need anything.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A: But we could go and have something to eat, Lauren told me she had tried the new restaurant that opened last month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HERE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and it was great.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B: I’ve also heard good reviews about it. Ok, I’ll go, let’s give it a try.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a. shopping </a:t>
            </a:r>
            <a:r>
              <a:rPr lang="en-GB" sz="18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center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b. discounts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c. fond of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d. here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e. None of the above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" name="Google Shape;129;p3"/>
          <p:cNvSpPr/>
          <p:nvPr/>
        </p:nvSpPr>
        <p:spPr>
          <a:xfrm flipH="1">
            <a:off x="3152951" y="2693289"/>
            <a:ext cx="749808" cy="2651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 flipH="1">
            <a:off x="1817773" y="6020264"/>
            <a:ext cx="749808" cy="2651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3" descr="fcfm-área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9142" y="6131347"/>
            <a:ext cx="2354460" cy="6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5187142" y="2286000"/>
            <a:ext cx="282633" cy="14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2667687" y="5994890"/>
            <a:ext cx="1079056" cy="3077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endParaRPr/>
          </a:p>
        </p:txBody>
      </p:sp>
      <p:pic>
        <p:nvPicPr>
          <p:cNvPr id="134" name="Google Shape;134;p3" descr="Una persona en frente de play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7112" y="1663979"/>
            <a:ext cx="2090503" cy="139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 descr="Imagen que contiene edificio, interior, tabla, larg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440" y="5249285"/>
            <a:ext cx="2090502" cy="139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454</Words>
  <Application>Microsoft Macintosh PowerPoint</Application>
  <PresentationFormat>Widescreen</PresentationFormat>
  <Paragraphs>46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Retrospect</vt:lpstr>
      <vt:lpstr>4204 Unit 8A Reported Speech &amp; Shopping</vt:lpstr>
      <vt:lpstr>USE OF ENGLISH Decide which word(s) has/have been incorrectly used or none of the above from the ones in CAPITAL LETTERS.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4204 Unit 8A Reported Speech &amp; Shopping</dc:title>
  <dc:creator>ambar.romero05@gmail.com</dc:creator>
  <cp:lastModifiedBy>Microsoft Office User</cp:lastModifiedBy>
  <cp:revision>1</cp:revision>
  <dcterms:created xsi:type="dcterms:W3CDTF">2020-03-18T15:52:38Z</dcterms:created>
  <dcterms:modified xsi:type="dcterms:W3CDTF">2023-06-15T21:11:20Z</dcterms:modified>
</cp:coreProperties>
</file>