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4ZNP0Z6KAf9XRzDA8p51j+hz2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105" d="100"/>
          <a:sy n="105" d="100"/>
        </p:scale>
        <p:origin x="840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6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6" name="Google Shape;26;p6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 rot="5400000">
            <a:off x="7159402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 rot="5400000">
            <a:off x="1825402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1" name="Google Shape;41;p8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5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7" name="Google Shape;17;p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817352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GB"/>
              <a:t>4204 Unit 8A</a:t>
            </a:r>
            <a:br>
              <a:rPr lang="en-GB"/>
            </a:br>
            <a:r>
              <a:rPr lang="en-GB" sz="7200"/>
              <a:t>Reported Speech &amp; Shopping</a:t>
            </a:r>
            <a:endParaRPr/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USE OF ENGLISH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GB" b="1"/>
              <a:t>AMERICAN ENGLISH FILE 3B. SECOND EDITION.</a:t>
            </a:r>
            <a:endParaRPr/>
          </a:p>
        </p:txBody>
      </p:sp>
      <p:pic>
        <p:nvPicPr>
          <p:cNvPr id="108" name="Google Shape;108;p1" descr="fcfm-área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6019" y="336342"/>
            <a:ext cx="3598324" cy="98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Qué es y cómo funciona Google Shopping | Te lo Envío por SEUR"/>
          <p:cNvPicPr preferRelativeResize="0"/>
          <p:nvPr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0" y="126933"/>
            <a:ext cx="10625092" cy="60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097279" y="1159339"/>
            <a:ext cx="10695029" cy="71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None/>
            </a:pP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USE OF ENGLISH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Decide which</a:t>
            </a:r>
            <a:r>
              <a:rPr lang="en-GB" sz="2000" b="1"/>
              <a:t> option contains the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 word(s)</a:t>
            </a:r>
            <a:r>
              <a:rPr lang="en-GB" sz="2000" b="1"/>
              <a:t> that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 has/have been </a:t>
            </a:r>
            <a:r>
              <a:rPr lang="en-GB" sz="2000" b="1" i="1" u="sng">
                <a:latin typeface="Calibri"/>
                <a:ea typeface="Calibri"/>
                <a:cs typeface="Calibri"/>
                <a:sym typeface="Calibri"/>
              </a:rPr>
              <a:t>incorrectly used</a:t>
            </a:r>
            <a:r>
              <a:rPr lang="en-GB" sz="2000" b="1" u="sng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latin typeface="Calibri"/>
                <a:ea typeface="Calibri"/>
                <a:cs typeface="Calibri"/>
                <a:sym typeface="Calibri"/>
              </a:rPr>
              <a:t>or none of the above from the ones in CAPITAL LETTERS.</a:t>
            </a:r>
            <a:br>
              <a:rPr lang="en-GB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097279" y="1649969"/>
            <a:ext cx="10203325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 The salesperson asked him when he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HAD BOUGHT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computer. When the customer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SAID HIM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that he didn’t remember, the salesperson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TOLD HIM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that it was impossible to give him a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REFUND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without that information.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had bought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said him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told him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refund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2. When the bride entered the church, everybody started clapping and shouting. The groom got closer to her and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SAID THAT SHE LOOKED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beautiful. Even though, she told us she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HADN’T HAD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time to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TRY IT ON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her wedding dress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FITTED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her perfectly.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said that she looked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hadn’t had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try it on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fitted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Google Shape;116;p2"/>
          <p:cNvSpPr/>
          <p:nvPr/>
        </p:nvSpPr>
        <p:spPr>
          <a:xfrm flipH="1">
            <a:off x="2249424" y="2825496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flipH="1">
            <a:off x="3179064" y="6100997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Laptops | Ac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407" y="1962079"/>
            <a:ext cx="2257186" cy="225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Kaz_Creations Wedding Dress Fashion Costume, kaz_creations , wedding , dress  , fashion , costume - PicMix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1435" y="4713522"/>
            <a:ext cx="2146606" cy="197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3102399" y="2757988"/>
            <a:ext cx="1865007" cy="400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said to him / told him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1097279" y="843747"/>
            <a:ext cx="1020332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3. The person on Mercado Libre told me the calculator was a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BARGAIN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It was the first time I was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SHOPPING ONLINE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so I was a bit doubtful. He said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 HAD TO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trust him because he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HAD BEEN SELLING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 the Internet for a long time.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bargain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shopping online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I had to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had been selling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4. My boss told me I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SHOULDN’T SHOUT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 the customer. I said I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KNEW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the customer was always right, but this person was really aggressive and kept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COMPLAINING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loudly. I know I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LOST MY TEMPERAMENT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shouldn’t shout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knew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complaining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lost my temperament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3"/>
          <p:cNvSpPr/>
          <p:nvPr/>
        </p:nvSpPr>
        <p:spPr>
          <a:xfrm flipH="1">
            <a:off x="3209544" y="2840728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 flipH="1">
            <a:off x="3518506" y="4748776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3" descr="Calculators | Cement Austral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628" y="1411216"/>
            <a:ext cx="2233255" cy="193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 descr="Dealing with Difficult Customers | Heather Burnside Autho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860" y="4133756"/>
            <a:ext cx="2046187" cy="18954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4402452" y="4681264"/>
            <a:ext cx="1331269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lost my temper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1097279" y="843747"/>
            <a:ext cx="10203325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5. A co-worker told me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THERE WERE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some useful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TIPS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be the </a:t>
            </a:r>
            <a:r>
              <a:rPr lang="en-GB" sz="18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King of Complainers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For example, use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FLATTER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to reduce the level of tension and show you still trust the company, never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SWEAR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and make it clear you will not hesitate to change to another company.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there were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tips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flatter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swear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6. I asked my dad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MUCH HE HAD SPENT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 the Black Friday’s sale. He told me he had never seen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PRICE TAGS 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 the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RECEIPT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when he went shopping. He has always been an </a:t>
            </a:r>
            <a:r>
              <a:rPr lang="en-GB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OBSESSIVE</a:t>
            </a: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buyer. That’s too bad!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a. how much he had spent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b. price tags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receipt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d. obsessive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e. None of the above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Google Shape;136;p4"/>
          <p:cNvSpPr/>
          <p:nvPr/>
        </p:nvSpPr>
        <p:spPr>
          <a:xfrm flipH="1">
            <a:off x="2020824" y="2282944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 flipH="1">
            <a:off x="3197352" y="5279128"/>
            <a:ext cx="749808" cy="26517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F94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4" descr="Best Premium Happy Woman Buyer Pushing Shopping Cart Illustration download  in PNG &amp;amp; Vector form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1696" y="1402834"/>
            <a:ext cx="2013204" cy="201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 descr="Receipt - Free business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824" y="4055405"/>
            <a:ext cx="1958848" cy="195884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2897750" y="2209325"/>
            <a:ext cx="7497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flattery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476</Words>
  <Application>Microsoft Macintosh PowerPoint</Application>
  <PresentationFormat>Widescreen</PresentationFormat>
  <Paragraphs>47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Retrospect</vt:lpstr>
      <vt:lpstr>4204 Unit 8A Reported Speech &amp; Shopping</vt:lpstr>
      <vt:lpstr>USE OF ENGLISH Decide which option contains the word(s) that has/have been incorrectly used or none of the above from the ones in CAPITAL LETTERS.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4204 Unit 8A Reported Speech &amp; Shopping</dc:title>
  <dc:creator>ambar.romero05@gmail.com</dc:creator>
  <cp:lastModifiedBy>Microsoft Office User</cp:lastModifiedBy>
  <cp:revision>5</cp:revision>
  <dcterms:created xsi:type="dcterms:W3CDTF">2020-03-18T15:52:38Z</dcterms:created>
  <dcterms:modified xsi:type="dcterms:W3CDTF">2023-06-15T21:22:00Z</dcterms:modified>
</cp:coreProperties>
</file>