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73" r:id="rId8"/>
    <p:sldId id="260" r:id="rId9"/>
    <p:sldId id="271" r:id="rId10"/>
    <p:sldId id="268" r:id="rId11"/>
    <p:sldId id="261" r:id="rId12"/>
    <p:sldId id="270" r:id="rId13"/>
    <p:sldId id="262" r:id="rId14"/>
    <p:sldId id="263" r:id="rId15"/>
    <p:sldId id="269" r:id="rId16"/>
    <p:sldId id="264" r:id="rId17"/>
    <p:sldId id="272" r:id="rId18"/>
    <p:sldId id="265" r:id="rId19"/>
    <p:sldId id="274" r:id="rId20"/>
    <p:sldId id="275" r:id="rId21"/>
    <p:sldId id="276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6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Catalan Gonzalez" userId="2e3124a894a8d283" providerId="LiveId" clId="{37655F3D-DE1C-4803-9974-49BBECE5890A}"/>
    <pc:docChg chg="undo custSel addSld delSld modSld">
      <pc:chgData name="Rodolfo Catalan Gonzalez" userId="2e3124a894a8d283" providerId="LiveId" clId="{37655F3D-DE1C-4803-9974-49BBECE5890A}" dt="2022-03-06T03:41:09.845" v="280" actId="14100"/>
      <pc:docMkLst>
        <pc:docMk/>
      </pc:docMkLst>
      <pc:sldChg chg="modSp mod">
        <pc:chgData name="Rodolfo Catalan Gonzalez" userId="2e3124a894a8d283" providerId="LiveId" clId="{37655F3D-DE1C-4803-9974-49BBECE5890A}" dt="2022-03-06T03:16:44.902" v="44" actId="20577"/>
        <pc:sldMkLst>
          <pc:docMk/>
          <pc:sldMk cId="0" sldId="256"/>
        </pc:sldMkLst>
        <pc:spChg chg="mod">
          <ac:chgData name="Rodolfo Catalan Gonzalez" userId="2e3124a894a8d283" providerId="LiveId" clId="{37655F3D-DE1C-4803-9974-49BBECE5890A}" dt="2022-03-06T03:16:44.902" v="44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4:07.282" v="12" actId="20577"/>
        <pc:sldMkLst>
          <pc:docMk/>
          <pc:sldMk cId="0" sldId="258"/>
        </pc:sldMkLst>
        <pc:spChg chg="mod">
          <ac:chgData name="Rodolfo Catalan Gonzalez" userId="2e3124a894a8d283" providerId="LiveId" clId="{37655F3D-DE1C-4803-9974-49BBECE5890A}" dt="2022-01-16T17:04:07.282" v="12" actId="20577"/>
          <ac:spMkLst>
            <pc:docMk/>
            <pc:sldMk cId="0" sldId="258"/>
            <ac:spMk id="2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4:31.528" v="24" actId="20577"/>
        <pc:sldMkLst>
          <pc:docMk/>
          <pc:sldMk cId="0" sldId="259"/>
        </pc:sldMkLst>
        <pc:spChg chg="mod">
          <ac:chgData name="Rodolfo Catalan Gonzalez" userId="2e3124a894a8d283" providerId="LiveId" clId="{37655F3D-DE1C-4803-9974-49BBECE5890A}" dt="2022-01-16T17:04:31.528" v="24" actId="20577"/>
          <ac:spMkLst>
            <pc:docMk/>
            <pc:sldMk cId="0" sldId="259"/>
            <ac:spMk id="7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5:02.470" v="40" actId="1076"/>
        <pc:sldMkLst>
          <pc:docMk/>
          <pc:sldMk cId="0" sldId="273"/>
        </pc:sldMkLst>
        <pc:spChg chg="mod">
          <ac:chgData name="Rodolfo Catalan Gonzalez" userId="2e3124a894a8d283" providerId="LiveId" clId="{37655F3D-DE1C-4803-9974-49BBECE5890A}" dt="2022-01-16T17:04:56.835" v="38" actId="20577"/>
          <ac:spMkLst>
            <pc:docMk/>
            <pc:sldMk cId="0" sldId="273"/>
            <ac:spMk id="2" creationId="{00000000-0000-0000-0000-000000000000}"/>
          </ac:spMkLst>
        </pc:spChg>
        <pc:picChg chg="mod">
          <ac:chgData name="Rodolfo Catalan Gonzalez" userId="2e3124a894a8d283" providerId="LiveId" clId="{37655F3D-DE1C-4803-9974-49BBECE5890A}" dt="2022-01-16T17:05:02.470" v="40" actId="1076"/>
          <ac:picMkLst>
            <pc:docMk/>
            <pc:sldMk cId="0" sldId="273"/>
            <ac:picMk id="1026" creationId="{00000000-0000-0000-0000-000000000000}"/>
          </ac:picMkLst>
        </pc:picChg>
      </pc:sldChg>
      <pc:sldChg chg="addSp delSp modSp new mod">
        <pc:chgData name="Rodolfo Catalan Gonzalez" userId="2e3124a894a8d283" providerId="LiveId" clId="{37655F3D-DE1C-4803-9974-49BBECE5890A}" dt="2022-03-06T03:37:22.473" v="236" actId="1036"/>
        <pc:sldMkLst>
          <pc:docMk/>
          <pc:sldMk cId="2050829004" sldId="278"/>
        </pc:sldMkLst>
        <pc:spChg chg="mod ord">
          <ac:chgData name="Rodolfo Catalan Gonzalez" userId="2e3124a894a8d283" providerId="LiveId" clId="{37655F3D-DE1C-4803-9974-49BBECE5890A}" dt="2022-03-06T03:35:22.181" v="183" actId="27636"/>
          <ac:spMkLst>
            <pc:docMk/>
            <pc:sldMk cId="2050829004" sldId="278"/>
            <ac:spMk id="2" creationId="{BD0B0C40-73BB-416D-8A13-D62B7FCFF239}"/>
          </ac:spMkLst>
        </pc:spChg>
        <pc:spChg chg="del mod">
          <ac:chgData name="Rodolfo Catalan Gonzalez" userId="2e3124a894a8d283" providerId="LiveId" clId="{37655F3D-DE1C-4803-9974-49BBECE5890A}" dt="2022-03-06T03:31:00.427" v="150"/>
          <ac:spMkLst>
            <pc:docMk/>
            <pc:sldMk cId="2050829004" sldId="278"/>
            <ac:spMk id="3" creationId="{16D1609E-C0D5-4986-AD68-2F3A6F8C0938}"/>
          </ac:spMkLst>
        </pc:spChg>
        <pc:spChg chg="add del mod">
          <ac:chgData name="Rodolfo Catalan Gonzalez" userId="2e3124a894a8d283" providerId="LiveId" clId="{37655F3D-DE1C-4803-9974-49BBECE5890A}" dt="2022-03-06T03:31:03.961" v="151"/>
          <ac:spMkLst>
            <pc:docMk/>
            <pc:sldMk cId="2050829004" sldId="278"/>
            <ac:spMk id="4" creationId="{611D9B60-004F-488C-AFC7-3546ED4F951C}"/>
          </ac:spMkLst>
        </pc:spChg>
        <pc:spChg chg="add del mod">
          <ac:chgData name="Rodolfo Catalan Gonzalez" userId="2e3124a894a8d283" providerId="LiveId" clId="{37655F3D-DE1C-4803-9974-49BBECE5890A}" dt="2022-03-06T03:31:45.728" v="152"/>
          <ac:spMkLst>
            <pc:docMk/>
            <pc:sldMk cId="2050829004" sldId="278"/>
            <ac:spMk id="5" creationId="{7CD9B91E-6E5F-48E9-AC73-26BB663F000D}"/>
          </ac:spMkLst>
        </pc:spChg>
        <pc:spChg chg="add del mod">
          <ac:chgData name="Rodolfo Catalan Gonzalez" userId="2e3124a894a8d283" providerId="LiveId" clId="{37655F3D-DE1C-4803-9974-49BBECE5890A}" dt="2022-03-06T03:32:01.858" v="153"/>
          <ac:spMkLst>
            <pc:docMk/>
            <pc:sldMk cId="2050829004" sldId="278"/>
            <ac:spMk id="6" creationId="{53FA6969-FA9E-4028-A3D1-689EAB2950BD}"/>
          </ac:spMkLst>
        </pc:spChg>
        <pc:picChg chg="add mod">
          <ac:chgData name="Rodolfo Catalan Gonzalez" userId="2e3124a894a8d283" providerId="LiveId" clId="{37655F3D-DE1C-4803-9974-49BBECE5890A}" dt="2022-03-06T03:37:03.534" v="220" actId="1035"/>
          <ac:picMkLst>
            <pc:docMk/>
            <pc:sldMk cId="2050829004" sldId="278"/>
            <ac:picMk id="7" creationId="{7525E29F-DE12-4503-90C5-B9F3E86CC8D3}"/>
          </ac:picMkLst>
        </pc:picChg>
        <pc:picChg chg="add mod ord">
          <ac:chgData name="Rodolfo Catalan Gonzalez" userId="2e3124a894a8d283" providerId="LiveId" clId="{37655F3D-DE1C-4803-9974-49BBECE5890A}" dt="2022-03-06T03:36:42.567" v="203" actId="1035"/>
          <ac:picMkLst>
            <pc:docMk/>
            <pc:sldMk cId="2050829004" sldId="278"/>
            <ac:picMk id="8" creationId="{E0980AE1-E2A9-43D9-BED5-0C0216DF1866}"/>
          </ac:picMkLst>
        </pc:picChg>
        <pc:picChg chg="add mod">
          <ac:chgData name="Rodolfo Catalan Gonzalez" userId="2e3124a894a8d283" providerId="LiveId" clId="{37655F3D-DE1C-4803-9974-49BBECE5890A}" dt="2022-03-06T03:37:22.473" v="236" actId="1036"/>
          <ac:picMkLst>
            <pc:docMk/>
            <pc:sldMk cId="2050829004" sldId="278"/>
            <ac:picMk id="9" creationId="{D283B1B4-5C44-4767-B05B-CFE3181164BF}"/>
          </ac:picMkLst>
        </pc:picChg>
        <pc:picChg chg="add mod">
          <ac:chgData name="Rodolfo Catalan Gonzalez" userId="2e3124a894a8d283" providerId="LiveId" clId="{37655F3D-DE1C-4803-9974-49BBECE5890A}" dt="2022-03-06T03:36:53.408" v="212" actId="1035"/>
          <ac:picMkLst>
            <pc:docMk/>
            <pc:sldMk cId="2050829004" sldId="278"/>
            <ac:picMk id="10" creationId="{3717DBA4-1276-4456-B419-5E012D01ABF8}"/>
          </ac:picMkLst>
        </pc:picChg>
      </pc:sldChg>
      <pc:sldChg chg="new del">
        <pc:chgData name="Rodolfo Catalan Gonzalez" userId="2e3124a894a8d283" providerId="LiveId" clId="{37655F3D-DE1C-4803-9974-49BBECE5890A}" dt="2022-01-16T17:07:00.480" v="42" actId="2696"/>
        <pc:sldMkLst>
          <pc:docMk/>
          <pc:sldMk cId="3692475024" sldId="278"/>
        </pc:sldMkLst>
      </pc:sldChg>
      <pc:sldChg chg="addSp delSp modSp new mod modClrScheme chgLayout">
        <pc:chgData name="Rodolfo Catalan Gonzalez" userId="2e3124a894a8d283" providerId="LiveId" clId="{37655F3D-DE1C-4803-9974-49BBECE5890A}" dt="2022-03-06T03:41:09.845" v="280" actId="14100"/>
        <pc:sldMkLst>
          <pc:docMk/>
          <pc:sldMk cId="2821050187" sldId="279"/>
        </pc:sldMkLst>
        <pc:spChg chg="mod">
          <ac:chgData name="Rodolfo Catalan Gonzalez" userId="2e3124a894a8d283" providerId="LiveId" clId="{37655F3D-DE1C-4803-9974-49BBECE5890A}" dt="2022-03-06T03:38:52.053" v="261" actId="26606"/>
          <ac:spMkLst>
            <pc:docMk/>
            <pc:sldMk cId="2821050187" sldId="279"/>
            <ac:spMk id="2" creationId="{BAD31F66-124F-45F7-A572-5BE86E04390B}"/>
          </ac:spMkLst>
        </pc:spChg>
        <pc:spChg chg="del mod">
          <ac:chgData name="Rodolfo Catalan Gonzalez" userId="2e3124a894a8d283" providerId="LiveId" clId="{37655F3D-DE1C-4803-9974-49BBECE5890A}" dt="2022-03-06T03:38:46.363" v="259"/>
          <ac:spMkLst>
            <pc:docMk/>
            <pc:sldMk cId="2821050187" sldId="279"/>
            <ac:spMk id="3" creationId="{701A4594-3BED-4C32-A390-7F3E7F0A0596}"/>
          </ac:spMkLst>
        </pc:spChg>
        <pc:spChg chg="add del mod">
          <ac:chgData name="Rodolfo Catalan Gonzalez" userId="2e3124a894a8d283" providerId="LiveId" clId="{37655F3D-DE1C-4803-9974-49BBECE5890A}" dt="2022-03-06T03:39:32.911" v="264" actId="21"/>
          <ac:spMkLst>
            <pc:docMk/>
            <pc:sldMk cId="2821050187" sldId="279"/>
            <ac:spMk id="9" creationId="{CBEECD37-E49B-41B3-BBF5-74A73BE2E8BE}"/>
          </ac:spMkLst>
        </pc:spChg>
        <pc:picChg chg="add mod">
          <ac:chgData name="Rodolfo Catalan Gonzalez" userId="2e3124a894a8d283" providerId="LiveId" clId="{37655F3D-DE1C-4803-9974-49BBECE5890A}" dt="2022-03-06T03:40:46.911" v="274" actId="1440"/>
          <ac:picMkLst>
            <pc:docMk/>
            <pc:sldMk cId="2821050187" sldId="279"/>
            <ac:picMk id="4" creationId="{D6DC2DFF-325F-486E-9116-6DFC397C16A8}"/>
          </ac:picMkLst>
        </pc:picChg>
        <pc:picChg chg="add mod">
          <ac:chgData name="Rodolfo Catalan Gonzalez" userId="2e3124a894a8d283" providerId="LiveId" clId="{37655F3D-DE1C-4803-9974-49BBECE5890A}" dt="2022-03-06T03:41:09.845" v="280" actId="14100"/>
          <ac:picMkLst>
            <pc:docMk/>
            <pc:sldMk cId="2821050187" sldId="279"/>
            <ac:picMk id="5" creationId="{E5D45FE5-603D-4341-8D66-9E0004C8812D}"/>
          </ac:picMkLst>
        </pc:picChg>
        <pc:picChg chg="add mod">
          <ac:chgData name="Rodolfo Catalan Gonzalez" userId="2e3124a894a8d283" providerId="LiveId" clId="{37655F3D-DE1C-4803-9974-49BBECE5890A}" dt="2022-03-06T03:41:05.308" v="279" actId="14100"/>
          <ac:picMkLst>
            <pc:docMk/>
            <pc:sldMk cId="2821050187" sldId="279"/>
            <ac:picMk id="6" creationId="{25B70112-B9B3-4493-9319-B4E40DA51028}"/>
          </ac:picMkLst>
        </pc:picChg>
      </pc:sldChg>
    </pc:docChg>
  </pc:docChgLst>
  <pc:docChgLst>
    <pc:chgData name="Rodolfo Catalan Gonzalez" userId="2e3124a894a8d283" providerId="LiveId" clId="{BEE7022B-8670-488E-AB2E-96D1E225F883}"/>
    <pc:docChg chg="custSel modSld">
      <pc:chgData name="Rodolfo Catalan Gonzalez" userId="2e3124a894a8d283" providerId="LiveId" clId="{BEE7022B-8670-488E-AB2E-96D1E225F883}" dt="2024-03-10T01:44:25.932" v="120" actId="20577"/>
      <pc:docMkLst>
        <pc:docMk/>
      </pc:docMkLst>
      <pc:sldChg chg="modSp mod">
        <pc:chgData name="Rodolfo Catalan Gonzalez" userId="2e3124a894a8d283" providerId="LiveId" clId="{BEE7022B-8670-488E-AB2E-96D1E225F883}" dt="2024-03-10T01:42:00.417" v="1" actId="20577"/>
        <pc:sldMkLst>
          <pc:docMk/>
          <pc:sldMk cId="0" sldId="256"/>
        </pc:sldMkLst>
        <pc:spChg chg="mod">
          <ac:chgData name="Rodolfo Catalan Gonzalez" userId="2e3124a894a8d283" providerId="LiveId" clId="{BEE7022B-8670-488E-AB2E-96D1E225F883}" dt="2024-03-10T01:42:00.417" v="1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Rodolfo Catalan Gonzalez" userId="2e3124a894a8d283" providerId="LiveId" clId="{BEE7022B-8670-488E-AB2E-96D1E225F883}" dt="2024-03-10T01:44:25.932" v="120" actId="20577"/>
        <pc:sldMkLst>
          <pc:docMk/>
          <pc:sldMk cId="0" sldId="257"/>
        </pc:sldMkLst>
        <pc:spChg chg="mod">
          <ac:chgData name="Rodolfo Catalan Gonzalez" userId="2e3124a894a8d283" providerId="LiveId" clId="{BEE7022B-8670-488E-AB2E-96D1E225F883}" dt="2024-03-10T01:44:25.932" v="120" actId="20577"/>
          <ac:spMkLst>
            <pc:docMk/>
            <pc:sldMk cId="0" sldId="25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A46D5E-B47C-448F-849F-EC4134CFA6D5}" type="datetimeFigureOut">
              <a:rPr lang="es-CL" smtClean="0"/>
              <a:pPr/>
              <a:t>09-03-2024</a:t>
            </a:fld>
            <a:endParaRPr lang="es-CL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8712968" cy="2952328"/>
          </a:xfrm>
        </p:spPr>
        <p:txBody>
          <a:bodyPr>
            <a:normAutofit/>
          </a:bodyPr>
          <a:lstStyle/>
          <a:p>
            <a:pPr algn="ctr"/>
            <a:r>
              <a:rPr lang="es-CL" sz="5400" dirty="0">
                <a:latin typeface="Arial" pitchFamily="34" charset="0"/>
                <a:cs typeface="Arial" pitchFamily="34" charset="0"/>
              </a:rPr>
              <a:t>CURRICULUM TENISTICO</a:t>
            </a:r>
            <a:br>
              <a:rPr lang="es-CL" sz="5400" dirty="0">
                <a:latin typeface="Arial" pitchFamily="34" charset="0"/>
                <a:cs typeface="Arial" pitchFamily="34" charset="0"/>
              </a:rPr>
            </a:br>
            <a:r>
              <a:rPr lang="es-CL" sz="2800" dirty="0">
                <a:latin typeface="Arial" pitchFamily="34" charset="0"/>
                <a:cs typeface="Arial" pitchFamily="34" charset="0"/>
              </a:rPr>
              <a:t>RODOLFO CATALAN GONZALEZ</a:t>
            </a:r>
            <a:br>
              <a:rPr lang="es-CL" sz="2800" dirty="0">
                <a:latin typeface="Arial" pitchFamily="34" charset="0"/>
                <a:cs typeface="Arial" pitchFamily="34" charset="0"/>
              </a:rPr>
            </a:br>
            <a:r>
              <a:rPr lang="es-CL" sz="1800" dirty="0">
                <a:latin typeface="Arial" pitchFamily="34" charset="0"/>
                <a:cs typeface="Arial" pitchFamily="34" charset="0"/>
              </a:rPr>
              <a:t>PROFESOR Y ENTRENADOR DE TENIS</a:t>
            </a:r>
            <a:br>
              <a:rPr lang="es-CL" sz="5400" dirty="0">
                <a:latin typeface="Arial" pitchFamily="34" charset="0"/>
                <a:cs typeface="Arial" pitchFamily="34" charset="0"/>
              </a:rPr>
            </a:br>
            <a:endParaRPr lang="es-CL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5085184"/>
            <a:ext cx="8568952" cy="1728192"/>
          </a:xfrm>
        </p:spPr>
        <p:txBody>
          <a:bodyPr>
            <a:normAutofit/>
          </a:bodyPr>
          <a:lstStyle/>
          <a:p>
            <a:pPr algn="ctr"/>
            <a:endParaRPr lang="es-CL" sz="4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CL" sz="4800" b="1" dirty="0">
                <a:latin typeface="Arial" pitchFamily="34" charset="0"/>
                <a:cs typeface="Arial" pitchFamily="34" charset="0"/>
              </a:rPr>
              <a:t>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CLUB SANTUARIO DEL VALLE</a:t>
            </a:r>
            <a:br>
              <a:rPr lang="es-CL" b="1" dirty="0"/>
            </a:br>
            <a:r>
              <a:rPr lang="es-CL" sz="3600" b="1" dirty="0"/>
              <a:t>PROFESOR DE TENIS</a:t>
            </a:r>
          </a:p>
        </p:txBody>
      </p:sp>
      <p:pic>
        <p:nvPicPr>
          <p:cNvPr id="5122" name="Picture 2" descr="I:\RODOLFO FOTOS\I ROUNDO ROBIN SANTUARIO 2011\IMG_5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744416" cy="2496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I:\RODOLFO FOTOS\I ROUNDO ROBIN SANTUARIO 2011\IMG_5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I:\RODOLFO FOTOS\I ROUNDO ROBIN SANTUARIO 2011\IMG_5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33056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I:\RODOLFO FOTOS\I ROUNDO ROBIN SANTUARIO 2011\IMG_51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933056"/>
            <a:ext cx="3779912" cy="261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900" b="1" dirty="0"/>
              <a:t>ACADEMY CAÑAS TENNIS– MIAMI</a:t>
            </a:r>
            <a:br>
              <a:rPr lang="es-CL" sz="4000" b="1" dirty="0"/>
            </a:br>
            <a:r>
              <a:rPr lang="es-CL" sz="3600" b="1" dirty="0"/>
              <a:t>REPRESENTANTE Y PROFESOR</a:t>
            </a:r>
          </a:p>
        </p:txBody>
      </p:sp>
      <p:pic>
        <p:nvPicPr>
          <p:cNvPr id="6148" name="Picture 4" descr="I:\RODOLFO FOTOS\Fotos de Gmo. Cañas\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84784"/>
            <a:ext cx="295232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I:\DOCUMENTOS RODOLFO\CAÑAS FOTO GIRA 2013\FOTOS\DSCN2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484784"/>
            <a:ext cx="285243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I:\DOCUMENTOS RODOLFO\CAÑAS FOTO GIRA 2013\FOTOS\DSCN2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401" y="4293096"/>
            <a:ext cx="2780432" cy="2353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 descr="I:\DOCUMENTOS RODOLFO\CAÑAS FOTO GIRA 2013\FOTOS\DSCN25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365104"/>
            <a:ext cx="285244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I:\DOCUMENTOS RODOLFO\CAÑAS FOTO GIRA 2013\FOTOS\DSCN25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019449"/>
            <a:ext cx="2736304" cy="220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900" b="1" dirty="0"/>
              <a:t>GIRAS ESCOLARES DE TENIS</a:t>
            </a:r>
            <a:br>
              <a:rPr lang="es-CL" sz="6000" b="1" dirty="0"/>
            </a:br>
            <a:r>
              <a:rPr lang="es-CL" sz="3600" b="1" dirty="0"/>
              <a:t>PILARA - ARGENTINA</a:t>
            </a:r>
          </a:p>
        </p:txBody>
      </p:sp>
      <p:pic>
        <p:nvPicPr>
          <p:cNvPr id="10242" name="Picture 2" descr="I:\RODOLFO FOTOS\GIRA MONTE TABOR PILARA 2012 TENIS\DSCN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960440" cy="2733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I:\RODOLFO FOTOS\GIRA MONTE TABOR PILARA 2012 TENIS\DSCN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386055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I:\RODOLFO FOTOS\GIRA MONTE TABOR PILARA 2012 TENIS\DSCN03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91655"/>
            <a:ext cx="3932559" cy="235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I:\RODOLFO FOTOS\GIRA MONTE TABOR PILARA 2012 TENIS\DSCN05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221088"/>
            <a:ext cx="381642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400" b="1" dirty="0"/>
              <a:t>ACADEMY  NIAGARA – CANADA</a:t>
            </a:r>
            <a:br>
              <a:rPr lang="es-CL" sz="4400" b="1" dirty="0"/>
            </a:br>
            <a:r>
              <a:rPr lang="es-CL" sz="3600" b="1" dirty="0"/>
              <a:t>REPRESENTANTE Y PROFESOR</a:t>
            </a:r>
          </a:p>
        </p:txBody>
      </p:sp>
      <p:pic>
        <p:nvPicPr>
          <p:cNvPr id="9218" name="Picture 2" descr="I:\RODOLFO FOTOS\FOTOS RODOLFO - OLGA\Canada 2009\DSCN1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I:\RODOLFO FOTOS\FOTOS RODOLFO - OLGA\Canada 2009\DSCN0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39248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I:\RODOLFO FOTOS\RODOLFO TODO\FOTOS DE RODOLFO\CANADA 2009\Fotos de Canada 2009 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3789548"/>
            <a:ext cx="3600400" cy="270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s-CL" sz="4400" b="1" dirty="0"/>
            </a:br>
            <a:r>
              <a:rPr lang="es-CL" sz="4400" b="1" dirty="0"/>
              <a:t>CAPACITACIONES EN CHILE</a:t>
            </a:r>
            <a:br>
              <a:rPr lang="es-CL" sz="4400" b="1" dirty="0"/>
            </a:br>
            <a:r>
              <a:rPr lang="es-CL" sz="3600" b="1" dirty="0"/>
              <a:t>ACADEMY CAÑAS</a:t>
            </a:r>
            <a:br>
              <a:rPr lang="es-CL" sz="4400" b="1" dirty="0"/>
            </a:br>
            <a:r>
              <a:rPr lang="es-CL" sz="2700" b="1" dirty="0"/>
              <a:t>CURSOS – CAPACITACIONES Y PERFECCIONAMIENTO</a:t>
            </a:r>
          </a:p>
        </p:txBody>
      </p:sp>
      <p:pic>
        <p:nvPicPr>
          <p:cNvPr id="4" name="Picture 3" descr="I:\RODOLFO FOTOS\CAÑAS WORKSHOP 2013\FOTOS U. CHILE\DSC_0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69241"/>
            <a:ext cx="3744416" cy="2219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RODOLFO FOTOS\CAÑAS WORKSHOP 2013\FOTOS U. CHILE\DSC_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I:\RODOLFO FOTOS\CAÑAS WORKSHOP 2013\FOTOS U. CHILE\DSC_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4298"/>
            <a:ext cx="3672408" cy="245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I:\RODOLFO FOTOS\CAÑAS WORKSHOP 2013\FOTOS U. CHILE\DSC_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40220"/>
            <a:ext cx="3528392" cy="2601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661648" cy="1215008"/>
          </a:xfrm>
        </p:spPr>
        <p:txBody>
          <a:bodyPr>
            <a:noAutofit/>
          </a:bodyPr>
          <a:lstStyle/>
          <a:p>
            <a:pPr algn="ctr"/>
            <a:r>
              <a:rPr lang="es-CL" sz="3200" b="1" dirty="0"/>
              <a:t>WORKSHOP 1 y 2 EN CHILE</a:t>
            </a:r>
            <a:br>
              <a:rPr lang="es-CL" sz="3200" b="1" dirty="0"/>
            </a:br>
            <a:r>
              <a:rPr lang="es-CL" sz="2800" b="1" dirty="0"/>
              <a:t>CURSOS – CAPACITACIONES Y PERFECCIONAMIENTO</a:t>
            </a:r>
            <a:endParaRPr lang="es-CL" sz="2800" dirty="0"/>
          </a:p>
        </p:txBody>
      </p:sp>
      <p:pic>
        <p:nvPicPr>
          <p:cNvPr id="8194" name="Picture 2" descr="I:\RODOLFO FOTOS\CAÑAS WORKSHOP 2013\FOTOS U. CHILE\DSC_00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84525"/>
            <a:ext cx="3816424" cy="2288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I:\RODOLFO FOTOS\CAÑAS WORKSHOP 2013\FOTOS U. CHILE\DSC_0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755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I:\RODOLFO FOTOS\CAÑAS WORKSHOP 2013\FOTOS U. CHILE\DSC_01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45638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CORRESPONZAL RADIO ADN</a:t>
            </a:r>
            <a:br>
              <a:rPr lang="es-CL" dirty="0"/>
            </a:br>
            <a:endParaRPr lang="es-CL" dirty="0"/>
          </a:p>
        </p:txBody>
      </p:sp>
      <p:pic>
        <p:nvPicPr>
          <p:cNvPr id="12290" name="Picture 2" descr="I:\FOTOS CELULAR ROLFI\100APPLE\IMG_0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509120"/>
            <a:ext cx="223224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I:\FOTOS CELULAR ROLFI\100APPLE\IMG_08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052736"/>
            <a:ext cx="2952328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I:\FOTOS CELULAR ROLFI\102APPLE\IMG_29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052736"/>
            <a:ext cx="2376264" cy="217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I:\DOCUMENTOS RODOLFO\FOTOS TENIS 2012\DSC_9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7" y="1124744"/>
            <a:ext cx="3096343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CORRESPONSAL RADIO ADN</a:t>
            </a:r>
          </a:p>
        </p:txBody>
      </p:sp>
      <p:pic>
        <p:nvPicPr>
          <p:cNvPr id="14338" name="Picture 2" descr="I:\DOCUMENTOS RODOLFO\FOTOS TENIS 2012\Gonz..responde (By_HI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628800"/>
            <a:ext cx="2448272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I:\DOCUMENTOS RODOLFO\FOTOS TENIS 2012\NICO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7707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I:\DOCUMENTOS RODOLFO\FOTOS TENIS 2012\Rodolfo &amp; Elena (By_HIM.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052736"/>
            <a:ext cx="2880320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1" name="Picture 5" descr="I:\DOCUMENTOS RODOLFO\FOTOS TENIS 2012\SONY ERICSSON 2010 0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5" y="4437112"/>
            <a:ext cx="3024336" cy="230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I:\DOCUMENTOS RODOLFO\FOTOS TENIS 2012\SONY ERICSSON 2010 1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08720"/>
            <a:ext cx="295470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143000"/>
          </a:xfrm>
        </p:spPr>
        <p:txBody>
          <a:bodyPr/>
          <a:lstStyle/>
          <a:p>
            <a:pPr algn="ctr"/>
            <a:r>
              <a:rPr lang="es-CL" dirty="0"/>
              <a:t>GIRAS Y PERFECCIONAMIENTOS</a:t>
            </a:r>
          </a:p>
        </p:txBody>
      </p:sp>
      <p:pic>
        <p:nvPicPr>
          <p:cNvPr id="13314" name="Picture 2" descr="I:\FOTOS CELULAR ROLFI\101APPLE\IMG_19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3456384" cy="1707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I:\FOTOS CELULAR ROLFI\102APPLE\IMG_2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36912"/>
            <a:ext cx="2664296" cy="194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I:\DOCUMENTOS RODOLFO\FOTOS TENIS 2012\P1010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25144"/>
            <a:ext cx="2664296" cy="1998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I:\DOCUMENTOS RODOLFO\FOTOS TENIS 2012\P10104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412776"/>
            <a:ext cx="529208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GIRA 2018 MIAMI</a:t>
            </a:r>
          </a:p>
        </p:txBody>
      </p:sp>
      <p:pic>
        <p:nvPicPr>
          <p:cNvPr id="1026" name="Picture 2" descr="C:\Users\2\Downloads\IMG_0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764704"/>
            <a:ext cx="46085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2\Downloads\IMG_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2376264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2\Downloads\IMG_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16424"/>
            <a:ext cx="237626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2\Downloads\ff3874e5-6b21-4cca-ab6d-0b154fb23c8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048339"/>
            <a:ext cx="2520280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2\Downloads\c4a95607-390d-4b71-8cbc-81e367f755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048339"/>
            <a:ext cx="2787774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CL" sz="5400" b="1" dirty="0"/>
              <a:t>DATOS PERSONALES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556792"/>
            <a:ext cx="8964488" cy="4680520"/>
          </a:xfrm>
        </p:spPr>
        <p:txBody>
          <a:bodyPr>
            <a:normAutofit/>
          </a:bodyPr>
          <a:lstStyle/>
          <a:p>
            <a:r>
              <a:rPr lang="es-CL" sz="2400" b="1" dirty="0">
                <a:latin typeface="Arial" pitchFamily="34" charset="0"/>
                <a:cs typeface="Arial" pitchFamily="34" charset="0"/>
              </a:rPr>
              <a:t>NOMBRE	: RODOLFO CATALAN GONZALEZ</a:t>
            </a:r>
          </a:p>
          <a:p>
            <a:r>
              <a:rPr lang="es-CL" sz="2400" b="1" dirty="0">
                <a:latin typeface="Arial" pitchFamily="34" charset="0"/>
                <a:cs typeface="Arial" pitchFamily="34" charset="0"/>
              </a:rPr>
              <a:t>TITULOS	: PROFESOR DE EDUCACION FISICA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PROFESOR DE TENIS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PROFESOR PTR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GESTION Y ADMINISTRACION DE CLUBES</a:t>
            </a:r>
          </a:p>
          <a:p>
            <a:pPr>
              <a:buNone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   </a:t>
            </a:r>
            <a:r>
              <a:rPr lang="es-CL" sz="2400" b="1" dirty="0">
                <a:latin typeface="Arial" pitchFamily="34" charset="0"/>
                <a:cs typeface="Arial" pitchFamily="34" charset="0"/>
              </a:rPr>
              <a:t>CELULAR	: +56 9 95327702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MAIL	: rodolfo.catalan@uchile.cl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	ACTUALMENTE TRABAJANDO EN: </a:t>
            </a:r>
            <a:r>
              <a:rPr lang="es-CL" sz="2000" b="1" dirty="0">
                <a:latin typeface="Arial" pitchFamily="34" charset="0"/>
                <a:cs typeface="Arial" pitchFamily="34" charset="0"/>
              </a:rPr>
              <a:t>En la Universidad de Chile (FCFM), en el Club de Tenis Santuario del Valle, Club Santa Elena de Chicureo y en Cañas </a:t>
            </a:r>
            <a:r>
              <a:rPr lang="es-CL" sz="2000" b="1">
                <a:latin typeface="Arial" pitchFamily="34" charset="0"/>
                <a:cs typeface="Arial" pitchFamily="34" charset="0"/>
              </a:rPr>
              <a:t>Racket, </a:t>
            </a:r>
            <a:r>
              <a:rPr lang="es-CL" sz="2000" b="1" dirty="0">
                <a:latin typeface="Arial" pitchFamily="34" charset="0"/>
                <a:cs typeface="Arial" pitchFamily="34" charset="0"/>
              </a:rPr>
              <a:t>Miami, USA y mi Fundación Tenis contra el Cáncer.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0BE115-784C-4B31-B270-E8AEFBD5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126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GIRA TENISTICA A CAÑAS TENNIS </a:t>
            </a:r>
            <a:b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2019 -2020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60DE9D0-C4B0-4C69-A562-BCC6F623D5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34265"/>
            <a:ext cx="2592288" cy="2770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7D8CCC2-6A7E-4B59-9E85-F7373AAE7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92896"/>
            <a:ext cx="2592288" cy="314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C3FCD85-E115-45C2-8D1F-C3D03C4612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98" y="3212118"/>
            <a:ext cx="2592287" cy="3140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5523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A9DD28-0865-45D6-A9A9-4656ED7D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GIRA TENISTICA CAÑAS TENNIS</a:t>
            </a:r>
            <a:b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2019 - 2020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65781C57-817C-48A1-B075-9BFCB42A92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379" y="1700808"/>
            <a:ext cx="2904465" cy="2304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20BF47A-72B7-4E85-BB8B-8946A8F38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429000"/>
            <a:ext cx="2036911" cy="3192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FD2DD9D-B0A2-48F3-8D21-4974BCEA12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39" y="2060848"/>
            <a:ext cx="2904465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48248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 descr="Un hombre y un niño caminando en el pasto&#10;&#10;Descripción generada automáticamente con confianza baja">
            <a:extLst>
              <a:ext uri="{FF2B5EF4-FFF2-40B4-BE49-F238E27FC236}">
                <a16:creationId xmlns:a16="http://schemas.microsoft.com/office/drawing/2014/main" id="{7525E29F-DE12-4503-90C5-B9F3E86CC8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00808"/>
            <a:ext cx="1682750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 descr="Un hombre parado en un parque&#10;&#10;Descripción generada automáticamente">
            <a:extLst>
              <a:ext uri="{FF2B5EF4-FFF2-40B4-BE49-F238E27FC236}">
                <a16:creationId xmlns:a16="http://schemas.microsoft.com/office/drawing/2014/main" id="{D283B1B4-5C44-4767-B05B-CFE318116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621186"/>
            <a:ext cx="1682750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 descr="Un par de personas de pie&#10;&#10;Descripción generada automáticamente con confianza baja">
            <a:extLst>
              <a:ext uri="{FF2B5EF4-FFF2-40B4-BE49-F238E27FC236}">
                <a16:creationId xmlns:a16="http://schemas.microsoft.com/office/drawing/2014/main" id="{E0980AE1-E2A9-43D9-BED5-0C0216DF1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3" y="1700808"/>
            <a:ext cx="3440113" cy="372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 descr="Un grupo de personas en una calle con nieve&#10;&#10;Descripción generada automáticamente con confianza baja">
            <a:extLst>
              <a:ext uri="{FF2B5EF4-FFF2-40B4-BE49-F238E27FC236}">
                <a16:creationId xmlns:a16="http://schemas.microsoft.com/office/drawing/2014/main" id="{3717DBA4-1276-4456-B419-5E012D01A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9287" y="1700808"/>
            <a:ext cx="2957513" cy="372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0B0C40-73BB-416D-8A13-D62B7FCFF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s-CL" b="1" dirty="0"/>
              <a:t>MIAMI 2022</a:t>
            </a:r>
          </a:p>
        </p:txBody>
      </p:sp>
    </p:spTree>
    <p:extLst>
      <p:ext uri="{BB962C8B-B14F-4D97-AF65-F5344CB8AC3E}">
        <p14:creationId xmlns:p14="http://schemas.microsoft.com/office/powerpoint/2010/main" val="20508290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31F66-124F-45F7-A572-5BE86E043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anchor="b">
            <a:normAutofit/>
          </a:bodyPr>
          <a:lstStyle/>
          <a:p>
            <a:r>
              <a:rPr lang="es-CL" b="1"/>
              <a:t>MIAMI 2022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D6DC2DFF-325F-486E-9116-6DFC397C16A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920085"/>
            <a:ext cx="3334999" cy="443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5D45FE5-603D-4341-8D66-9E0004C88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8640">
            <a:off x="4645193" y="1167206"/>
            <a:ext cx="2715498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B70112-B9B3-4493-9319-B4E40DA51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8270">
            <a:off x="4433628" y="4006704"/>
            <a:ext cx="2387544" cy="242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1050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7FE8DE-DC6E-431E-96F8-41B49F671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es-CL" sz="4000" b="1" dirty="0">
                <a:latin typeface="Arial" panose="020B0604020202020204" pitchFamily="34" charset="0"/>
                <a:cs typeface="Arial" panose="020B0604020202020204" pitchFamily="34" charset="0"/>
              </a:rPr>
              <a:t>STAFF DE PROFESORES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579F38A-9A0B-48B3-95BD-C20EE5590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2304256" cy="2607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Marcador de contenido 3">
            <a:extLst>
              <a:ext uri="{FF2B5EF4-FFF2-40B4-BE49-F238E27FC236}">
                <a16:creationId xmlns:a16="http://schemas.microsoft.com/office/drawing/2014/main" id="{F73F5B5C-8D1B-48C3-8808-DD4C59923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708920"/>
            <a:ext cx="2592288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766E044-CD6D-43F1-846E-56B456872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16800"/>
            <a:ext cx="2495876" cy="4437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69555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03040"/>
          </a:xfrm>
        </p:spPr>
        <p:txBody>
          <a:bodyPr>
            <a:noAutofit/>
          </a:bodyPr>
          <a:lstStyle/>
          <a:p>
            <a:pPr algn="ctr"/>
            <a:r>
              <a:rPr lang="es-CL" sz="4000" b="1" dirty="0">
                <a:latin typeface="Arial" pitchFamily="34" charset="0"/>
                <a:cs typeface="Arial" pitchFamily="34" charset="0"/>
              </a:rPr>
              <a:t>SCHOOL NIDO DE AGUILAS</a:t>
            </a:r>
            <a:br>
              <a:rPr lang="es-CL" sz="20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TEACHER  AFTER SCHOOL TENNIS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ELEMENTARY AND SUMMER SCHOOL 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2011 -2021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endParaRPr lang="es-CL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:\RODOLFO FOTOS\NIDO DE AGUILAS TENNIS 2011\IMG_5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2403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RODOLFO FOTOS\NIDO DE AGUILAS TENNIS 2011\IMG_5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52839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RODOLFO FOTOS\NIDO DE AGUILAS TENNIS 2011\IMG_5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01480"/>
            <a:ext cx="2736304" cy="189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I:\RODOLFO FOTOS\NIDO DE AGUILAS TENNIS 2011\IMG_56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869160"/>
            <a:ext cx="2736304" cy="1824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143000"/>
          </a:xfrm>
        </p:spPr>
        <p:txBody>
          <a:bodyPr/>
          <a:lstStyle/>
          <a:p>
            <a:pPr algn="ctr"/>
            <a:r>
              <a:rPr lang="es-CL" b="1" dirty="0"/>
              <a:t>SCHOOL  NIDO DE AGUILAS</a:t>
            </a:r>
          </a:p>
        </p:txBody>
      </p:sp>
      <p:pic>
        <p:nvPicPr>
          <p:cNvPr id="1026" name="Picture 2" descr="I:\RODOLFO FOTOS\NIDO DE AGUILAS TENNIS 2011\IMG_5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374441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RODOLFO FOTOS\NIDO DE AGUILAS TENNIS 2011\IMG_5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36712"/>
            <a:ext cx="388843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RODOLFO FOTOS\NIDO DE AGUILAS TENNIS 2011\IMG_5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284984"/>
            <a:ext cx="5904656" cy="3041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RODOLFO FOTOS\ESCOLAR DE TENIS MTN 1era ETAPA\DSCN2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324036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I:\RODOLFO FOTOS\ESCOLAR DE TENIS MTN 2da ETAPA\DSCN2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54592"/>
            <a:ext cx="3672408" cy="2754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I:\RODOLFO FOTOS\ESCOLAR DE TENIS MTN 2da ETAPA\DSCN2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869160"/>
            <a:ext cx="2736304" cy="1620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I:\RODOLFO FOTOS\MASTER ESCOLAR DE TENIS MTN 2014\DSCN25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724988"/>
            <a:ext cx="2736304" cy="194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Rectángulo"/>
          <p:cNvSpPr/>
          <p:nvPr/>
        </p:nvSpPr>
        <p:spPr>
          <a:xfrm>
            <a:off x="323528" y="116632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3200" b="1" dirty="0">
                <a:latin typeface="Arial" pitchFamily="34" charset="0"/>
                <a:cs typeface="Arial" pitchFamily="34" charset="0"/>
              </a:rPr>
              <a:t>COLEGIO MONTE TABOR Y NAZARET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PROFESOR DE TENIS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FORMATIVO Y SELECCIÓN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2011 - 2018</a:t>
            </a:r>
          </a:p>
          <a:p>
            <a:pPr algn="ctr"/>
            <a:endParaRPr lang="es-CL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600" b="1" dirty="0">
                <a:latin typeface="Arial" pitchFamily="34" charset="0"/>
                <a:cs typeface="Arial" pitchFamily="34" charset="0"/>
              </a:rPr>
              <a:t>COLEGIO MONTE TABOR Y NAZARET</a:t>
            </a:r>
            <a:br>
              <a:rPr lang="es-CL" sz="5400" b="1" dirty="0">
                <a:latin typeface="Arial" pitchFamily="34" charset="0"/>
                <a:cs typeface="Arial" pitchFamily="34" charset="0"/>
              </a:rPr>
            </a:br>
            <a:endParaRPr lang="es-CL" dirty="0"/>
          </a:p>
        </p:txBody>
      </p:sp>
      <p:pic>
        <p:nvPicPr>
          <p:cNvPr id="3074" name="Picture 2" descr="I:\RODOLFO FOTOS\MASTER ESCOLAR DE TENIS MTN 2014\DSCN2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00808"/>
            <a:ext cx="410445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I:\RODOLFO FOTOS\MASTER ESCOLAR DE TENIS MTN 2014\DSCN2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545"/>
            <a:ext cx="3312368" cy="2376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I:\RODOLFO FOTOS\MASTER ESCOLAR DE TENIS MTN 2014\DSCN2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05064"/>
            <a:ext cx="324036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r>
              <a:rPr lang="es-CL" sz="4900" b="1" dirty="0"/>
              <a:t>PROFESOR   ACADEMICO DE TENIS </a:t>
            </a:r>
            <a:br>
              <a:rPr lang="es-CL" sz="4400" dirty="0"/>
            </a:br>
            <a:r>
              <a:rPr lang="es-CL" sz="4400" dirty="0"/>
              <a:t> </a:t>
            </a:r>
            <a:r>
              <a:rPr lang="es-CL" sz="4400" b="1" dirty="0"/>
              <a:t>UNIVERSIDAD ANDRES BELLO </a:t>
            </a:r>
            <a:br>
              <a:rPr lang="es-CL" sz="4400" b="1" dirty="0"/>
            </a:br>
            <a:r>
              <a:rPr lang="es-CL" sz="4400" b="1" dirty="0"/>
              <a:t>2016 - 2020</a:t>
            </a:r>
            <a:br>
              <a:rPr lang="es-CL" sz="4400" dirty="0"/>
            </a:br>
            <a:endParaRPr lang="es-CL" sz="2700" b="1" dirty="0"/>
          </a:p>
        </p:txBody>
      </p:sp>
      <p:pic>
        <p:nvPicPr>
          <p:cNvPr id="1026" name="Picture 2" descr="C:\Users\2\Desktop\FOTOS CELULAR RODOLFO 2016\107APPLE\IMG_84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273630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2\Desktop\FOTOS CELULAR RODOLFO 2016\107APPLE\IMG_8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556792"/>
            <a:ext cx="2952329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2\Desktop\FOTOS CELULAR RODOLFO 2016\107APPLE\IMG_84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2664296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2\Desktop\FOTOS CELULAR RODOLFO 2016\107APPLE\IMG_84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293096"/>
            <a:ext cx="288032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s-CL" sz="3000" b="1" dirty="0"/>
              <a:t>UNIVERSIDAD DE CHILE, FACULTAD DE INGENIERIA</a:t>
            </a:r>
            <a:br>
              <a:rPr lang="es-CL" sz="2800" b="1" dirty="0"/>
            </a:br>
            <a:r>
              <a:rPr lang="es-CL" sz="2800" b="1" dirty="0"/>
              <a:t>PROFESOR Y ENTRENADOR DE TENIS</a:t>
            </a:r>
            <a:br>
              <a:rPr lang="es-CL" sz="2800" b="1" dirty="0"/>
            </a:br>
            <a:r>
              <a:rPr lang="es-CL" sz="2800" b="1" dirty="0"/>
              <a:t>DESDE 2008 HASTA HOY</a:t>
            </a:r>
          </a:p>
        </p:txBody>
      </p:sp>
      <p:pic>
        <p:nvPicPr>
          <p:cNvPr id="4098" name="Picture 2" descr="I:\RODOLFO FOTOS\U. CHILE DOBLES 2012\IMG_7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85192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I:\RODOLFO FOTOS\U. CHILE DOBLES 2012\IMG_7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96044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I:\RODOLFO FOTOS\U. CHILE DOBLES 2012\IMG_72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365104"/>
            <a:ext cx="3528392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600" b="1" dirty="0"/>
              <a:t>ORGANIZACIÓN DE ACTIVIDADES TENISTICAS</a:t>
            </a:r>
            <a:br>
              <a:rPr lang="es-CL" dirty="0"/>
            </a:br>
            <a:endParaRPr lang="es-CL" sz="4000" b="1" dirty="0"/>
          </a:p>
        </p:txBody>
      </p:sp>
      <p:pic>
        <p:nvPicPr>
          <p:cNvPr id="11266" name="Picture 2" descr="I:\RODOLFO FOTOS\RODOLFO TODO\FOTOS DE RODOLFO\FERNANDO GONZALEZ BENEFICIO A RODRIGO\2-SANTA ROSA DE HUECHURABA 25-11-07\2--SANTA ROSA DE HUECHURABA 25-11-07 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3960440" cy="2499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I:\RODOLFO FOTOS\RODOLFO TODO\FOTOS DE RODOLFO\FERNANDO GONZALEZ BENEFICIO A RODRIGO\3-SANTA ROSA DE HUECHURABA 25-11-07\3-SANTA ROSA DE HUECHURABA 25-11-07 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3672408" cy="2448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I:\RODOLFO FOTOS\RODOLFO TODO\FOTOS DE RODOLFO\FERNANDO GONZALEZ BENEFICIO A RODRIGO\5-SANTA ROSA DE HUECHURABA 25-11-07\5-SANTA ROSA DE HUECHURABA 25-11-07 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3816424" cy="2547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I:\RODOLFO FOTOS\RODOLFO TODO\FOTOS DE RODOLFO\FERNANDO GONZALEZ BENEFICIO A RODRIGO\3-SANTA ROSA DE HUECHURABA 25-11-07\3-SANTA ROSA DE HUECHURABA 25-11-07 1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969740"/>
            <a:ext cx="3617014" cy="262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540</TotalTime>
  <Words>285</Words>
  <Application>Microsoft Office PowerPoint</Application>
  <PresentationFormat>Presentación en pantalla (4:3)</PresentationFormat>
  <Paragraphs>37</Paragraphs>
  <Slides>24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Calibri</vt:lpstr>
      <vt:lpstr>Constantia</vt:lpstr>
      <vt:lpstr>Wingdings 2</vt:lpstr>
      <vt:lpstr>Flujo</vt:lpstr>
      <vt:lpstr>CURRICULUM TENISTICO RODOLFO CATALAN GONZALEZ PROFESOR Y ENTRENADOR DE TENIS </vt:lpstr>
      <vt:lpstr>DATOS PERSONALES</vt:lpstr>
      <vt:lpstr>SCHOOL NIDO DE AGUILAS TEACHER  AFTER SCHOOL TENNIS ELEMENTARY AND SUMMER SCHOOL  2011 -2021 </vt:lpstr>
      <vt:lpstr>SCHOOL  NIDO DE AGUILAS</vt:lpstr>
      <vt:lpstr>Presentación de PowerPoint</vt:lpstr>
      <vt:lpstr>COLEGIO MONTE TABOR Y NAZARET </vt:lpstr>
      <vt:lpstr>      PROFESOR   ACADEMICO DE TENIS   UNIVERSIDAD ANDRES BELLO  2016 - 2020 </vt:lpstr>
      <vt:lpstr>UNIVERSIDAD DE CHILE, FACULTAD DE INGENIERIA PROFESOR Y ENTRENADOR DE TENIS DESDE 2008 HASTA HOY</vt:lpstr>
      <vt:lpstr>ORGANIZACIÓN DE ACTIVIDADES TENISTICAS </vt:lpstr>
      <vt:lpstr>CLUB SANTUARIO DEL VALLE PROFESOR DE TENIS</vt:lpstr>
      <vt:lpstr>ACADEMY CAÑAS TENNIS– MIAMI REPRESENTANTE Y PROFESOR</vt:lpstr>
      <vt:lpstr>GIRAS ESCOLARES DE TENIS PILARA - ARGENTINA</vt:lpstr>
      <vt:lpstr>ACADEMY  NIAGARA – CANADA REPRESENTANTE Y PROFESOR</vt:lpstr>
      <vt:lpstr> CAPACITACIONES EN CHILE ACADEMY CAÑAS CURSOS – CAPACITACIONES Y PERFECCIONAMIENTO</vt:lpstr>
      <vt:lpstr>WORKSHOP 1 y 2 EN CHILE CURSOS – CAPACITACIONES Y PERFECCIONAMIENTO</vt:lpstr>
      <vt:lpstr>CORRESPONZAL RADIO ADN </vt:lpstr>
      <vt:lpstr>CORRESPONSAL RADIO ADN</vt:lpstr>
      <vt:lpstr>GIRAS Y PERFECCIONAMIENTOS</vt:lpstr>
      <vt:lpstr>GIRA 2018 MIAMI</vt:lpstr>
      <vt:lpstr>GIRA TENISTICA A CAÑAS TENNIS  2019 -2020</vt:lpstr>
      <vt:lpstr>GIRA TENISTICA CAÑAS TENNIS 2019 - 2020</vt:lpstr>
      <vt:lpstr>MIAMI 2022</vt:lpstr>
      <vt:lpstr>MIAMI 2022</vt:lpstr>
      <vt:lpstr>STAFF DE PROFESORES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CURRICULUM TENISTICO</dc:title>
  <dc:creator>2</dc:creator>
  <cp:lastModifiedBy>Rodolfo Catalan Gonzalez</cp:lastModifiedBy>
  <cp:revision>16</cp:revision>
  <dcterms:created xsi:type="dcterms:W3CDTF">2016-07-21T00:39:15Z</dcterms:created>
  <dcterms:modified xsi:type="dcterms:W3CDTF">2024-03-10T01:44:38Z</dcterms:modified>
</cp:coreProperties>
</file>