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485" r:id="rId4"/>
    <p:sldId id="484" r:id="rId5"/>
    <p:sldId id="486" r:id="rId6"/>
    <p:sldId id="376" r:id="rId7"/>
    <p:sldId id="487" r:id="rId8"/>
    <p:sldId id="377" r:id="rId9"/>
    <p:sldId id="378" r:id="rId10"/>
    <p:sldId id="379" r:id="rId11"/>
    <p:sldId id="380" r:id="rId12"/>
    <p:sldId id="382" r:id="rId13"/>
    <p:sldId id="283" r:id="rId14"/>
    <p:sldId id="383" r:id="rId15"/>
    <p:sldId id="384" r:id="rId16"/>
    <p:sldId id="385" r:id="rId17"/>
    <p:sldId id="386" r:id="rId18"/>
    <p:sldId id="387" r:id="rId19"/>
    <p:sldId id="284" r:id="rId20"/>
    <p:sldId id="388" r:id="rId21"/>
    <p:sldId id="389" r:id="rId22"/>
    <p:sldId id="390" r:id="rId23"/>
    <p:sldId id="391" r:id="rId24"/>
    <p:sldId id="392" r:id="rId25"/>
    <p:sldId id="393" r:id="rId26"/>
    <p:sldId id="394" r:id="rId27"/>
    <p:sldId id="395" r:id="rId28"/>
    <p:sldId id="396" r:id="rId29"/>
    <p:sldId id="397" r:id="rId30"/>
    <p:sldId id="398" r:id="rId31"/>
    <p:sldId id="399" r:id="rId32"/>
    <p:sldId id="400" r:id="rId33"/>
    <p:sldId id="401" r:id="rId34"/>
    <p:sldId id="402" r:id="rId35"/>
    <p:sldId id="403" r:id="rId36"/>
    <p:sldId id="404" r:id="rId37"/>
    <p:sldId id="405" r:id="rId38"/>
    <p:sldId id="406" r:id="rId39"/>
    <p:sldId id="407" r:id="rId40"/>
    <p:sldId id="408" r:id="rId41"/>
    <p:sldId id="409" r:id="rId42"/>
    <p:sldId id="488" r:id="rId43"/>
    <p:sldId id="410" r:id="rId44"/>
    <p:sldId id="411" r:id="rId45"/>
    <p:sldId id="412" r:id="rId46"/>
    <p:sldId id="413" r:id="rId47"/>
    <p:sldId id="414" r:id="rId48"/>
    <p:sldId id="416" r:id="rId49"/>
    <p:sldId id="420" r:id="rId50"/>
    <p:sldId id="419" r:id="rId51"/>
    <p:sldId id="418" r:id="rId52"/>
    <p:sldId id="417" r:id="rId53"/>
    <p:sldId id="421" r:id="rId54"/>
    <p:sldId id="422" r:id="rId55"/>
    <p:sldId id="423" r:id="rId56"/>
    <p:sldId id="424" r:id="rId57"/>
    <p:sldId id="425" r:id="rId58"/>
    <p:sldId id="426" r:id="rId59"/>
    <p:sldId id="427" r:id="rId60"/>
    <p:sldId id="428" r:id="rId61"/>
    <p:sldId id="429" r:id="rId62"/>
    <p:sldId id="430" r:id="rId63"/>
    <p:sldId id="431" r:id="rId64"/>
    <p:sldId id="432" r:id="rId65"/>
    <p:sldId id="433" r:id="rId66"/>
    <p:sldId id="489" r:id="rId67"/>
    <p:sldId id="434" r:id="rId68"/>
    <p:sldId id="435" r:id="rId69"/>
    <p:sldId id="436" r:id="rId70"/>
    <p:sldId id="437" r:id="rId71"/>
    <p:sldId id="438" r:id="rId72"/>
    <p:sldId id="439" r:id="rId73"/>
    <p:sldId id="442" r:id="rId74"/>
    <p:sldId id="443" r:id="rId75"/>
    <p:sldId id="441" r:id="rId76"/>
    <p:sldId id="444" r:id="rId77"/>
    <p:sldId id="445" r:id="rId78"/>
    <p:sldId id="446" r:id="rId79"/>
    <p:sldId id="447" r:id="rId80"/>
    <p:sldId id="448" r:id="rId81"/>
    <p:sldId id="451" r:id="rId82"/>
    <p:sldId id="465" r:id="rId83"/>
    <p:sldId id="466" r:id="rId84"/>
    <p:sldId id="452" r:id="rId85"/>
    <p:sldId id="453" r:id="rId86"/>
    <p:sldId id="455" r:id="rId87"/>
    <p:sldId id="467" r:id="rId88"/>
    <p:sldId id="456" r:id="rId89"/>
    <p:sldId id="457" r:id="rId90"/>
    <p:sldId id="458" r:id="rId91"/>
    <p:sldId id="459" r:id="rId92"/>
    <p:sldId id="460" r:id="rId93"/>
    <p:sldId id="468" r:id="rId94"/>
    <p:sldId id="469" r:id="rId95"/>
    <p:sldId id="470" r:id="rId96"/>
    <p:sldId id="471" r:id="rId97"/>
    <p:sldId id="472" r:id="rId98"/>
    <p:sldId id="474" r:id="rId99"/>
    <p:sldId id="475" r:id="rId100"/>
    <p:sldId id="476" r:id="rId101"/>
    <p:sldId id="477" r:id="rId102"/>
    <p:sldId id="478" r:id="rId103"/>
    <p:sldId id="479" r:id="rId104"/>
    <p:sldId id="480" r:id="rId105"/>
    <p:sldId id="481" r:id="rId106"/>
    <p:sldId id="490" r:id="rId107"/>
    <p:sldId id="492" r:id="rId108"/>
    <p:sldId id="493" r:id="rId109"/>
    <p:sldId id="494" r:id="rId110"/>
    <p:sldId id="495" r:id="rId111"/>
    <p:sldId id="496" r:id="rId112"/>
    <p:sldId id="498" r:id="rId113"/>
    <p:sldId id="499" r:id="rId114"/>
    <p:sldId id="500" r:id="rId115"/>
    <p:sldId id="501" r:id="rId116"/>
    <p:sldId id="497" r:id="rId117"/>
    <p:sldId id="502" r:id="rId118"/>
    <p:sldId id="503" r:id="rId119"/>
    <p:sldId id="505" r:id="rId120"/>
    <p:sldId id="506" r:id="rId121"/>
    <p:sldId id="508" r:id="rId122"/>
    <p:sldId id="507" r:id="rId123"/>
    <p:sldId id="509" r:id="rId124"/>
    <p:sldId id="511" r:id="rId125"/>
    <p:sldId id="510" r:id="rId126"/>
    <p:sldId id="512" r:id="rId127"/>
    <p:sldId id="513" r:id="rId128"/>
    <p:sldId id="516" r:id="rId129"/>
    <p:sldId id="514" r:id="rId130"/>
    <p:sldId id="515" r:id="rId131"/>
    <p:sldId id="517" r:id="rId132"/>
    <p:sldId id="518" r:id="rId133"/>
    <p:sldId id="519" r:id="rId134"/>
    <p:sldId id="520" r:id="rId135"/>
    <p:sldId id="491" r:id="rId1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7073A0-EFD3-4620-AFB2-933E034FE8B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0133125-DD77-4413-AA40-AC8B0D7F8346}">
      <dgm:prSet phldrT="[Texto]" custT="1"/>
      <dgm:spPr/>
      <dgm:t>
        <a:bodyPr/>
        <a:lstStyle/>
        <a:p>
          <a:r>
            <a:rPr lang="es-ES" sz="2300" dirty="0"/>
            <a:t>y lógico</a:t>
          </a:r>
        </a:p>
      </dgm:t>
    </dgm:pt>
    <dgm:pt modelId="{3F8BCBFD-7CC9-43C1-AA7E-5A72DB4300D6}" type="parTrans" cxnId="{D62DD24D-6220-48A3-9ED6-FAA6FBD4A624}">
      <dgm:prSet/>
      <dgm:spPr/>
      <dgm:t>
        <a:bodyPr/>
        <a:lstStyle/>
        <a:p>
          <a:endParaRPr lang="es-ES"/>
        </a:p>
      </dgm:t>
    </dgm:pt>
    <dgm:pt modelId="{7FBBBE06-F8C7-43BF-97C8-9A12B788F6A8}" type="sibTrans" cxnId="{D62DD24D-6220-48A3-9ED6-FAA6FBD4A624}">
      <dgm:prSet/>
      <dgm:spPr/>
      <dgm:t>
        <a:bodyPr/>
        <a:lstStyle/>
        <a:p>
          <a:endParaRPr lang="es-ES"/>
        </a:p>
      </dgm:t>
    </dgm:pt>
    <dgm:pt modelId="{1E345D82-951C-489F-B053-9382DD38EA9A}">
      <dgm:prSet phldrT="[Texto]"/>
      <dgm:spPr/>
      <dgm:t>
        <a:bodyPr/>
        <a:lstStyle/>
        <a:p>
          <a:endParaRPr lang="es-ES" dirty="0"/>
        </a:p>
      </dgm:t>
    </dgm:pt>
    <dgm:pt modelId="{F13FEE88-CA6B-4189-BD1D-C6A394D70004}" type="parTrans" cxnId="{D91308D2-7501-4CA3-9CC2-6D602F76DA00}">
      <dgm:prSet/>
      <dgm:spPr/>
      <dgm:t>
        <a:bodyPr/>
        <a:lstStyle/>
        <a:p>
          <a:endParaRPr lang="es-ES"/>
        </a:p>
      </dgm:t>
    </dgm:pt>
    <dgm:pt modelId="{E593E13C-F002-4788-A5F7-9F27EDBA83B9}" type="sibTrans" cxnId="{D91308D2-7501-4CA3-9CC2-6D602F76DA00}">
      <dgm:prSet/>
      <dgm:spPr/>
      <dgm:t>
        <a:bodyPr/>
        <a:lstStyle/>
        <a:p>
          <a:endParaRPr lang="es-ES"/>
        </a:p>
      </dgm:t>
    </dgm:pt>
    <dgm:pt modelId="{23D6A8BC-4ED2-43BB-9FCD-F3B7E7B74BBD}">
      <dgm:prSet phldrT="[Texto]"/>
      <dgm:spPr/>
      <dgm:t>
        <a:bodyPr/>
        <a:lstStyle/>
        <a:p>
          <a:endParaRPr lang="es-ES" dirty="0"/>
        </a:p>
      </dgm:t>
    </dgm:pt>
    <dgm:pt modelId="{8CFD428D-0314-43BF-8840-7AFA30262873}" type="parTrans" cxnId="{EEB448D3-9790-4E28-A81D-920FAA9C84E8}">
      <dgm:prSet/>
      <dgm:spPr/>
      <dgm:t>
        <a:bodyPr/>
        <a:lstStyle/>
        <a:p>
          <a:endParaRPr lang="es-ES"/>
        </a:p>
      </dgm:t>
    </dgm:pt>
    <dgm:pt modelId="{2327EF35-A384-4DBC-8DA9-FB088B5EF217}" type="sibTrans" cxnId="{EEB448D3-9790-4E28-A81D-920FAA9C84E8}">
      <dgm:prSet/>
      <dgm:spPr/>
      <dgm:t>
        <a:bodyPr/>
        <a:lstStyle/>
        <a:p>
          <a:endParaRPr lang="es-ES"/>
        </a:p>
      </dgm:t>
    </dgm:pt>
    <dgm:pt modelId="{A3A2C1EA-DF1E-4EBA-BAD7-CCA01FC3B033}">
      <dgm:prSet phldrT="[Texto]"/>
      <dgm:spPr/>
      <dgm:t>
        <a:bodyPr/>
        <a:lstStyle/>
        <a:p>
          <a:endParaRPr lang="es-ES" dirty="0"/>
        </a:p>
      </dgm:t>
    </dgm:pt>
    <dgm:pt modelId="{6B44CB0B-918E-40E9-BB00-99713DA2C932}" type="parTrans" cxnId="{227C38A4-B656-49FF-B80D-A95937504327}">
      <dgm:prSet/>
      <dgm:spPr/>
      <dgm:t>
        <a:bodyPr/>
        <a:lstStyle/>
        <a:p>
          <a:endParaRPr lang="es-ES"/>
        </a:p>
      </dgm:t>
    </dgm:pt>
    <dgm:pt modelId="{F24C1270-59A4-4B73-92F8-3E4487C632F5}" type="sibTrans" cxnId="{227C38A4-B656-49FF-B80D-A95937504327}">
      <dgm:prSet/>
      <dgm:spPr/>
      <dgm:t>
        <a:bodyPr/>
        <a:lstStyle/>
        <a:p>
          <a:endParaRPr lang="es-ES"/>
        </a:p>
      </dgm:t>
    </dgm:pt>
    <dgm:pt modelId="{21C61FA8-89E7-49EE-B582-1F80F6B8A307}">
      <dgm:prSet phldrT="[Texto]"/>
      <dgm:spPr/>
      <dgm:t>
        <a:bodyPr/>
        <a:lstStyle/>
        <a:p>
          <a:endParaRPr lang="es-ES" dirty="0"/>
        </a:p>
      </dgm:t>
    </dgm:pt>
    <dgm:pt modelId="{B9985D09-B7B5-402D-9254-AF29FE44797C}" type="parTrans" cxnId="{25FEEAEE-84FB-4978-84C6-22629FFE75F2}">
      <dgm:prSet/>
      <dgm:spPr/>
      <dgm:t>
        <a:bodyPr/>
        <a:lstStyle/>
        <a:p>
          <a:endParaRPr lang="es-ES"/>
        </a:p>
      </dgm:t>
    </dgm:pt>
    <dgm:pt modelId="{DB41CF6E-A6D2-4F3B-9165-CD98588D7632}" type="sibTrans" cxnId="{25FEEAEE-84FB-4978-84C6-22629FFE75F2}">
      <dgm:prSet/>
      <dgm:spPr/>
      <dgm:t>
        <a:bodyPr/>
        <a:lstStyle/>
        <a:p>
          <a:endParaRPr lang="es-ES"/>
        </a:p>
      </dgm:t>
    </dgm:pt>
    <dgm:pt modelId="{89493662-327B-46E8-ADCA-616716EF5AB7}" type="pres">
      <dgm:prSet presAssocID="{437073A0-EFD3-4620-AFB2-933E034FE8B2}" presName="cycle" presStyleCnt="0">
        <dgm:presLayoutVars>
          <dgm:dir/>
          <dgm:resizeHandles val="exact"/>
        </dgm:presLayoutVars>
      </dgm:prSet>
      <dgm:spPr/>
    </dgm:pt>
    <dgm:pt modelId="{2E77A4A1-377B-4B53-B712-796AE624A17B}" type="pres">
      <dgm:prSet presAssocID="{C0133125-DD77-4413-AA40-AC8B0D7F8346}" presName="node" presStyleLbl="node1" presStyleIdx="0" presStyleCnt="5">
        <dgm:presLayoutVars>
          <dgm:bulletEnabled val="1"/>
        </dgm:presLayoutVars>
      </dgm:prSet>
      <dgm:spPr/>
    </dgm:pt>
    <dgm:pt modelId="{BE84035A-4EA9-4C3D-AFBF-884A2769467C}" type="pres">
      <dgm:prSet presAssocID="{C0133125-DD77-4413-AA40-AC8B0D7F8346}" presName="spNode" presStyleCnt="0"/>
      <dgm:spPr/>
    </dgm:pt>
    <dgm:pt modelId="{EFC091E8-D121-434F-B4A0-A2BBE818F78D}" type="pres">
      <dgm:prSet presAssocID="{7FBBBE06-F8C7-43BF-97C8-9A12B788F6A8}" presName="sibTrans" presStyleLbl="sibTrans1D1" presStyleIdx="0" presStyleCnt="5"/>
      <dgm:spPr/>
    </dgm:pt>
    <dgm:pt modelId="{11CD64E5-94E0-43A8-95C8-2B8957C8AA40}" type="pres">
      <dgm:prSet presAssocID="{1E345D82-951C-489F-B053-9382DD38EA9A}" presName="node" presStyleLbl="node1" presStyleIdx="1" presStyleCnt="5">
        <dgm:presLayoutVars>
          <dgm:bulletEnabled val="1"/>
        </dgm:presLayoutVars>
      </dgm:prSet>
      <dgm:spPr/>
    </dgm:pt>
    <dgm:pt modelId="{7468DFF6-B043-49F9-9B19-57D367321CAB}" type="pres">
      <dgm:prSet presAssocID="{1E345D82-951C-489F-B053-9382DD38EA9A}" presName="spNode" presStyleCnt="0"/>
      <dgm:spPr/>
    </dgm:pt>
    <dgm:pt modelId="{8B45718F-2D1D-48A3-8399-C54C910FF7B2}" type="pres">
      <dgm:prSet presAssocID="{E593E13C-F002-4788-A5F7-9F27EDBA83B9}" presName="sibTrans" presStyleLbl="sibTrans1D1" presStyleIdx="1" presStyleCnt="5"/>
      <dgm:spPr/>
    </dgm:pt>
    <dgm:pt modelId="{A70ECE6A-60DB-44EA-9DBC-F5643F5A3120}" type="pres">
      <dgm:prSet presAssocID="{23D6A8BC-4ED2-43BB-9FCD-F3B7E7B74BBD}" presName="node" presStyleLbl="node1" presStyleIdx="2" presStyleCnt="5">
        <dgm:presLayoutVars>
          <dgm:bulletEnabled val="1"/>
        </dgm:presLayoutVars>
      </dgm:prSet>
      <dgm:spPr/>
    </dgm:pt>
    <dgm:pt modelId="{9AD7A25F-EEC3-451E-B4CE-78BBBD9F5D5A}" type="pres">
      <dgm:prSet presAssocID="{23D6A8BC-4ED2-43BB-9FCD-F3B7E7B74BBD}" presName="spNode" presStyleCnt="0"/>
      <dgm:spPr/>
    </dgm:pt>
    <dgm:pt modelId="{BF86F40F-BD53-4654-BCF2-1F5A8998655F}" type="pres">
      <dgm:prSet presAssocID="{2327EF35-A384-4DBC-8DA9-FB088B5EF217}" presName="sibTrans" presStyleLbl="sibTrans1D1" presStyleIdx="2" presStyleCnt="5"/>
      <dgm:spPr/>
    </dgm:pt>
    <dgm:pt modelId="{398B017C-0DEE-4877-B4C4-8C6309BDCDEA}" type="pres">
      <dgm:prSet presAssocID="{A3A2C1EA-DF1E-4EBA-BAD7-CCA01FC3B033}" presName="node" presStyleLbl="node1" presStyleIdx="3" presStyleCnt="5">
        <dgm:presLayoutVars>
          <dgm:bulletEnabled val="1"/>
        </dgm:presLayoutVars>
      </dgm:prSet>
      <dgm:spPr/>
    </dgm:pt>
    <dgm:pt modelId="{4A7E041B-027A-4C04-A122-66939FA54E2E}" type="pres">
      <dgm:prSet presAssocID="{A3A2C1EA-DF1E-4EBA-BAD7-CCA01FC3B033}" presName="spNode" presStyleCnt="0"/>
      <dgm:spPr/>
    </dgm:pt>
    <dgm:pt modelId="{24A240A6-B0FC-4C68-A6AD-C6F944C85EB8}" type="pres">
      <dgm:prSet presAssocID="{F24C1270-59A4-4B73-92F8-3E4487C632F5}" presName="sibTrans" presStyleLbl="sibTrans1D1" presStyleIdx="3" presStyleCnt="5"/>
      <dgm:spPr/>
    </dgm:pt>
    <dgm:pt modelId="{F66951E1-5E43-4C4F-B639-AE07FF2AD480}" type="pres">
      <dgm:prSet presAssocID="{21C61FA8-89E7-49EE-B582-1F80F6B8A307}" presName="node" presStyleLbl="node1" presStyleIdx="4" presStyleCnt="5">
        <dgm:presLayoutVars>
          <dgm:bulletEnabled val="1"/>
        </dgm:presLayoutVars>
      </dgm:prSet>
      <dgm:spPr/>
    </dgm:pt>
    <dgm:pt modelId="{2AEB775F-AD61-40B9-977D-E27382D8E24E}" type="pres">
      <dgm:prSet presAssocID="{21C61FA8-89E7-49EE-B582-1F80F6B8A307}" presName="spNode" presStyleCnt="0"/>
      <dgm:spPr/>
    </dgm:pt>
    <dgm:pt modelId="{4D31D1D9-4EA1-403C-93DC-9D7D3FC69A93}" type="pres">
      <dgm:prSet presAssocID="{DB41CF6E-A6D2-4F3B-9165-CD98588D7632}" presName="sibTrans" presStyleLbl="sibTrans1D1" presStyleIdx="4" presStyleCnt="5"/>
      <dgm:spPr/>
    </dgm:pt>
  </dgm:ptLst>
  <dgm:cxnLst>
    <dgm:cxn modelId="{B155D52D-ED4A-407A-B8D2-AE5515DCB90F}" type="presOf" srcId="{437073A0-EFD3-4620-AFB2-933E034FE8B2}" destId="{89493662-327B-46E8-ADCA-616716EF5AB7}" srcOrd="0" destOrd="0" presId="urn:microsoft.com/office/officeart/2005/8/layout/cycle6"/>
    <dgm:cxn modelId="{FE3BEE30-6B74-4757-AC92-C0B570DE38FE}" type="presOf" srcId="{7FBBBE06-F8C7-43BF-97C8-9A12B788F6A8}" destId="{EFC091E8-D121-434F-B4A0-A2BBE818F78D}" srcOrd="0" destOrd="0" presId="urn:microsoft.com/office/officeart/2005/8/layout/cycle6"/>
    <dgm:cxn modelId="{7F504046-F235-46D0-9671-9AC8CB59A9E1}" type="presOf" srcId="{F24C1270-59A4-4B73-92F8-3E4487C632F5}" destId="{24A240A6-B0FC-4C68-A6AD-C6F944C85EB8}" srcOrd="0" destOrd="0" presId="urn:microsoft.com/office/officeart/2005/8/layout/cycle6"/>
    <dgm:cxn modelId="{D62DD24D-6220-48A3-9ED6-FAA6FBD4A624}" srcId="{437073A0-EFD3-4620-AFB2-933E034FE8B2}" destId="{C0133125-DD77-4413-AA40-AC8B0D7F8346}" srcOrd="0" destOrd="0" parTransId="{3F8BCBFD-7CC9-43C1-AA7E-5A72DB4300D6}" sibTransId="{7FBBBE06-F8C7-43BF-97C8-9A12B788F6A8}"/>
    <dgm:cxn modelId="{231E7D70-B844-45CB-9878-487DD9DE9EC5}" type="presOf" srcId="{DB41CF6E-A6D2-4F3B-9165-CD98588D7632}" destId="{4D31D1D9-4EA1-403C-93DC-9D7D3FC69A93}" srcOrd="0" destOrd="0" presId="urn:microsoft.com/office/officeart/2005/8/layout/cycle6"/>
    <dgm:cxn modelId="{F23D6B80-1109-4AED-B5C5-8E545B26F1C3}" type="presOf" srcId="{A3A2C1EA-DF1E-4EBA-BAD7-CCA01FC3B033}" destId="{398B017C-0DEE-4877-B4C4-8C6309BDCDEA}" srcOrd="0" destOrd="0" presId="urn:microsoft.com/office/officeart/2005/8/layout/cycle6"/>
    <dgm:cxn modelId="{F4074199-9B6C-4305-925E-3F573EA58DF3}" type="presOf" srcId="{C0133125-DD77-4413-AA40-AC8B0D7F8346}" destId="{2E77A4A1-377B-4B53-B712-796AE624A17B}" srcOrd="0" destOrd="0" presId="urn:microsoft.com/office/officeart/2005/8/layout/cycle6"/>
    <dgm:cxn modelId="{227C38A4-B656-49FF-B80D-A95937504327}" srcId="{437073A0-EFD3-4620-AFB2-933E034FE8B2}" destId="{A3A2C1EA-DF1E-4EBA-BAD7-CCA01FC3B033}" srcOrd="3" destOrd="0" parTransId="{6B44CB0B-918E-40E9-BB00-99713DA2C932}" sibTransId="{F24C1270-59A4-4B73-92F8-3E4487C632F5}"/>
    <dgm:cxn modelId="{48DFE6AF-4C94-43C2-9364-A3ACBE1E4560}" type="presOf" srcId="{2327EF35-A384-4DBC-8DA9-FB088B5EF217}" destId="{BF86F40F-BD53-4654-BCF2-1F5A8998655F}" srcOrd="0" destOrd="0" presId="urn:microsoft.com/office/officeart/2005/8/layout/cycle6"/>
    <dgm:cxn modelId="{C20384BF-3C2C-45D0-A8F8-37AC74DF973D}" type="presOf" srcId="{21C61FA8-89E7-49EE-B582-1F80F6B8A307}" destId="{F66951E1-5E43-4C4F-B639-AE07FF2AD480}" srcOrd="0" destOrd="0" presId="urn:microsoft.com/office/officeart/2005/8/layout/cycle6"/>
    <dgm:cxn modelId="{7490EEC4-D3C0-47AA-9980-5AF8FBDAFD63}" type="presOf" srcId="{23D6A8BC-4ED2-43BB-9FCD-F3B7E7B74BBD}" destId="{A70ECE6A-60DB-44EA-9DBC-F5643F5A3120}" srcOrd="0" destOrd="0" presId="urn:microsoft.com/office/officeart/2005/8/layout/cycle6"/>
    <dgm:cxn modelId="{D91308D2-7501-4CA3-9CC2-6D602F76DA00}" srcId="{437073A0-EFD3-4620-AFB2-933E034FE8B2}" destId="{1E345D82-951C-489F-B053-9382DD38EA9A}" srcOrd="1" destOrd="0" parTransId="{F13FEE88-CA6B-4189-BD1D-C6A394D70004}" sibTransId="{E593E13C-F002-4788-A5F7-9F27EDBA83B9}"/>
    <dgm:cxn modelId="{EEB448D3-9790-4E28-A81D-920FAA9C84E8}" srcId="{437073A0-EFD3-4620-AFB2-933E034FE8B2}" destId="{23D6A8BC-4ED2-43BB-9FCD-F3B7E7B74BBD}" srcOrd="2" destOrd="0" parTransId="{8CFD428D-0314-43BF-8840-7AFA30262873}" sibTransId="{2327EF35-A384-4DBC-8DA9-FB088B5EF217}"/>
    <dgm:cxn modelId="{3C385CE4-0DD3-45C2-97E5-183122BE929C}" type="presOf" srcId="{1E345D82-951C-489F-B053-9382DD38EA9A}" destId="{11CD64E5-94E0-43A8-95C8-2B8957C8AA40}" srcOrd="0" destOrd="0" presId="urn:microsoft.com/office/officeart/2005/8/layout/cycle6"/>
    <dgm:cxn modelId="{25FEEAEE-84FB-4978-84C6-22629FFE75F2}" srcId="{437073A0-EFD3-4620-AFB2-933E034FE8B2}" destId="{21C61FA8-89E7-49EE-B582-1F80F6B8A307}" srcOrd="4" destOrd="0" parTransId="{B9985D09-B7B5-402D-9254-AF29FE44797C}" sibTransId="{DB41CF6E-A6D2-4F3B-9165-CD98588D7632}"/>
    <dgm:cxn modelId="{793803F1-DF26-46CC-9189-3094AA019FD1}" type="presOf" srcId="{E593E13C-F002-4788-A5F7-9F27EDBA83B9}" destId="{8B45718F-2D1D-48A3-8399-C54C910FF7B2}" srcOrd="0" destOrd="0" presId="urn:microsoft.com/office/officeart/2005/8/layout/cycle6"/>
    <dgm:cxn modelId="{23D90509-0438-46CC-8C2B-B75F854F55D1}" type="presParOf" srcId="{89493662-327B-46E8-ADCA-616716EF5AB7}" destId="{2E77A4A1-377B-4B53-B712-796AE624A17B}" srcOrd="0" destOrd="0" presId="urn:microsoft.com/office/officeart/2005/8/layout/cycle6"/>
    <dgm:cxn modelId="{90D724A3-BCC1-400E-9BE2-CE2788756B6D}" type="presParOf" srcId="{89493662-327B-46E8-ADCA-616716EF5AB7}" destId="{BE84035A-4EA9-4C3D-AFBF-884A2769467C}" srcOrd="1" destOrd="0" presId="urn:microsoft.com/office/officeart/2005/8/layout/cycle6"/>
    <dgm:cxn modelId="{664F4B96-7DEF-4C11-A6E7-45BCA3F1DD31}" type="presParOf" srcId="{89493662-327B-46E8-ADCA-616716EF5AB7}" destId="{EFC091E8-D121-434F-B4A0-A2BBE818F78D}" srcOrd="2" destOrd="0" presId="urn:microsoft.com/office/officeart/2005/8/layout/cycle6"/>
    <dgm:cxn modelId="{78C1E542-21DA-4E9C-98D7-5F8FDFC9EC9A}" type="presParOf" srcId="{89493662-327B-46E8-ADCA-616716EF5AB7}" destId="{11CD64E5-94E0-43A8-95C8-2B8957C8AA40}" srcOrd="3" destOrd="0" presId="urn:microsoft.com/office/officeart/2005/8/layout/cycle6"/>
    <dgm:cxn modelId="{1E8DE64B-8DDE-46C7-8EC5-39B08A782778}" type="presParOf" srcId="{89493662-327B-46E8-ADCA-616716EF5AB7}" destId="{7468DFF6-B043-49F9-9B19-57D367321CAB}" srcOrd="4" destOrd="0" presId="urn:microsoft.com/office/officeart/2005/8/layout/cycle6"/>
    <dgm:cxn modelId="{521EAC89-CDE1-4628-9AA0-24A7F62E80CD}" type="presParOf" srcId="{89493662-327B-46E8-ADCA-616716EF5AB7}" destId="{8B45718F-2D1D-48A3-8399-C54C910FF7B2}" srcOrd="5" destOrd="0" presId="urn:microsoft.com/office/officeart/2005/8/layout/cycle6"/>
    <dgm:cxn modelId="{70972006-6868-4F4D-8DF9-992D82445A51}" type="presParOf" srcId="{89493662-327B-46E8-ADCA-616716EF5AB7}" destId="{A70ECE6A-60DB-44EA-9DBC-F5643F5A3120}" srcOrd="6" destOrd="0" presId="urn:microsoft.com/office/officeart/2005/8/layout/cycle6"/>
    <dgm:cxn modelId="{43BD76B1-99CA-499E-9981-27211CD2EF13}" type="presParOf" srcId="{89493662-327B-46E8-ADCA-616716EF5AB7}" destId="{9AD7A25F-EEC3-451E-B4CE-78BBBD9F5D5A}" srcOrd="7" destOrd="0" presId="urn:microsoft.com/office/officeart/2005/8/layout/cycle6"/>
    <dgm:cxn modelId="{1430CA77-07E0-461E-8504-299EED31051B}" type="presParOf" srcId="{89493662-327B-46E8-ADCA-616716EF5AB7}" destId="{BF86F40F-BD53-4654-BCF2-1F5A8998655F}" srcOrd="8" destOrd="0" presId="urn:microsoft.com/office/officeart/2005/8/layout/cycle6"/>
    <dgm:cxn modelId="{FBA3DD08-89C8-4D52-8A3D-1402747DC770}" type="presParOf" srcId="{89493662-327B-46E8-ADCA-616716EF5AB7}" destId="{398B017C-0DEE-4877-B4C4-8C6309BDCDEA}" srcOrd="9" destOrd="0" presId="urn:microsoft.com/office/officeart/2005/8/layout/cycle6"/>
    <dgm:cxn modelId="{49C4FA5B-1550-4093-B174-9D9800FDA71C}" type="presParOf" srcId="{89493662-327B-46E8-ADCA-616716EF5AB7}" destId="{4A7E041B-027A-4C04-A122-66939FA54E2E}" srcOrd="10" destOrd="0" presId="urn:microsoft.com/office/officeart/2005/8/layout/cycle6"/>
    <dgm:cxn modelId="{40E083CB-4F3C-4809-B5CA-8BF71082264D}" type="presParOf" srcId="{89493662-327B-46E8-ADCA-616716EF5AB7}" destId="{24A240A6-B0FC-4C68-A6AD-C6F944C85EB8}" srcOrd="11" destOrd="0" presId="urn:microsoft.com/office/officeart/2005/8/layout/cycle6"/>
    <dgm:cxn modelId="{9B2361AE-9CD3-4CEE-B734-7834DD2468EE}" type="presParOf" srcId="{89493662-327B-46E8-ADCA-616716EF5AB7}" destId="{F66951E1-5E43-4C4F-B639-AE07FF2AD480}" srcOrd="12" destOrd="0" presId="urn:microsoft.com/office/officeart/2005/8/layout/cycle6"/>
    <dgm:cxn modelId="{2EBC978F-8D88-46E8-9C31-69A64CE41E2D}" type="presParOf" srcId="{89493662-327B-46E8-ADCA-616716EF5AB7}" destId="{2AEB775F-AD61-40B9-977D-E27382D8E24E}" srcOrd="13" destOrd="0" presId="urn:microsoft.com/office/officeart/2005/8/layout/cycle6"/>
    <dgm:cxn modelId="{0370BA03-3531-4839-B5E0-77F3F4870BF7}" type="presParOf" srcId="{89493662-327B-46E8-ADCA-616716EF5AB7}" destId="{4D31D1D9-4EA1-403C-93DC-9D7D3FC69A9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7073A0-EFD3-4620-AFB2-933E034FE8B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0133125-DD77-4413-AA40-AC8B0D7F8346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y lógico</a:t>
          </a:r>
        </a:p>
      </dgm:t>
    </dgm:pt>
    <dgm:pt modelId="{3F8BCBFD-7CC9-43C1-AA7E-5A72DB4300D6}" type="parTrans" cxnId="{D62DD24D-6220-48A3-9ED6-FAA6FBD4A624}">
      <dgm:prSet/>
      <dgm:spPr/>
      <dgm:t>
        <a:bodyPr/>
        <a:lstStyle/>
        <a:p>
          <a:endParaRPr lang="es-ES"/>
        </a:p>
      </dgm:t>
    </dgm:pt>
    <dgm:pt modelId="{7FBBBE06-F8C7-43BF-97C8-9A12B788F6A8}" type="sibTrans" cxnId="{D62DD24D-6220-48A3-9ED6-FAA6FBD4A624}">
      <dgm:prSet/>
      <dgm:spPr/>
      <dgm:t>
        <a:bodyPr/>
        <a:lstStyle/>
        <a:p>
          <a:endParaRPr lang="es-ES"/>
        </a:p>
      </dgm:t>
    </dgm:pt>
    <dgm:pt modelId="{1E345D82-951C-489F-B053-9382DD38EA9A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o lógico</a:t>
          </a:r>
        </a:p>
      </dgm:t>
    </dgm:pt>
    <dgm:pt modelId="{F13FEE88-CA6B-4189-BD1D-C6A394D70004}" type="parTrans" cxnId="{D91308D2-7501-4CA3-9CC2-6D602F76DA00}">
      <dgm:prSet/>
      <dgm:spPr/>
      <dgm:t>
        <a:bodyPr/>
        <a:lstStyle/>
        <a:p>
          <a:endParaRPr lang="es-ES"/>
        </a:p>
      </dgm:t>
    </dgm:pt>
    <dgm:pt modelId="{E593E13C-F002-4788-A5F7-9F27EDBA83B9}" type="sibTrans" cxnId="{D91308D2-7501-4CA3-9CC2-6D602F76DA00}">
      <dgm:prSet/>
      <dgm:spPr/>
      <dgm:t>
        <a:bodyPr/>
        <a:lstStyle/>
        <a:p>
          <a:endParaRPr lang="es-ES"/>
        </a:p>
      </dgm:t>
    </dgm:pt>
    <dgm:pt modelId="{23D6A8BC-4ED2-43BB-9FCD-F3B7E7B74BBD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Negación de bits</a:t>
          </a:r>
        </a:p>
      </dgm:t>
    </dgm:pt>
    <dgm:pt modelId="{8CFD428D-0314-43BF-8840-7AFA30262873}" type="parTrans" cxnId="{EEB448D3-9790-4E28-A81D-920FAA9C84E8}">
      <dgm:prSet/>
      <dgm:spPr/>
      <dgm:t>
        <a:bodyPr/>
        <a:lstStyle/>
        <a:p>
          <a:endParaRPr lang="es-ES"/>
        </a:p>
      </dgm:t>
    </dgm:pt>
    <dgm:pt modelId="{2327EF35-A384-4DBC-8DA9-FB088B5EF217}" type="sibTrans" cxnId="{EEB448D3-9790-4E28-A81D-920FAA9C84E8}">
      <dgm:prSet/>
      <dgm:spPr/>
      <dgm:t>
        <a:bodyPr/>
        <a:lstStyle/>
        <a:p>
          <a:endParaRPr lang="es-ES"/>
        </a:p>
      </dgm:t>
    </dgm:pt>
    <dgm:pt modelId="{A3A2C1EA-DF1E-4EBA-BAD7-CCA01FC3B033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Mover bits a la izquierda</a:t>
          </a:r>
        </a:p>
      </dgm:t>
    </dgm:pt>
    <dgm:pt modelId="{6B44CB0B-918E-40E9-BB00-99713DA2C932}" type="parTrans" cxnId="{227C38A4-B656-49FF-B80D-A95937504327}">
      <dgm:prSet/>
      <dgm:spPr/>
      <dgm:t>
        <a:bodyPr/>
        <a:lstStyle/>
        <a:p>
          <a:endParaRPr lang="es-ES"/>
        </a:p>
      </dgm:t>
    </dgm:pt>
    <dgm:pt modelId="{F24C1270-59A4-4B73-92F8-3E4487C632F5}" type="sibTrans" cxnId="{227C38A4-B656-49FF-B80D-A95937504327}">
      <dgm:prSet/>
      <dgm:spPr/>
      <dgm:t>
        <a:bodyPr/>
        <a:lstStyle/>
        <a:p>
          <a:endParaRPr lang="es-ES"/>
        </a:p>
      </dgm:t>
    </dgm:pt>
    <dgm:pt modelId="{21C61FA8-89E7-49EE-B582-1F80F6B8A307}">
      <dgm:prSet phldrT="[Texto]"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Mover bits a la derecha</a:t>
          </a:r>
        </a:p>
      </dgm:t>
    </dgm:pt>
    <dgm:pt modelId="{B9985D09-B7B5-402D-9254-AF29FE44797C}" type="parTrans" cxnId="{25FEEAEE-84FB-4978-84C6-22629FFE75F2}">
      <dgm:prSet/>
      <dgm:spPr/>
      <dgm:t>
        <a:bodyPr/>
        <a:lstStyle/>
        <a:p>
          <a:endParaRPr lang="es-ES"/>
        </a:p>
      </dgm:t>
    </dgm:pt>
    <dgm:pt modelId="{DB41CF6E-A6D2-4F3B-9165-CD98588D7632}" type="sibTrans" cxnId="{25FEEAEE-84FB-4978-84C6-22629FFE75F2}">
      <dgm:prSet/>
      <dgm:spPr/>
      <dgm:t>
        <a:bodyPr/>
        <a:lstStyle/>
        <a:p>
          <a:endParaRPr lang="es-ES"/>
        </a:p>
      </dgm:t>
    </dgm:pt>
    <dgm:pt modelId="{89493662-327B-46E8-ADCA-616716EF5AB7}" type="pres">
      <dgm:prSet presAssocID="{437073A0-EFD3-4620-AFB2-933E034FE8B2}" presName="cycle" presStyleCnt="0">
        <dgm:presLayoutVars>
          <dgm:dir/>
          <dgm:resizeHandles val="exact"/>
        </dgm:presLayoutVars>
      </dgm:prSet>
      <dgm:spPr/>
    </dgm:pt>
    <dgm:pt modelId="{2E77A4A1-377B-4B53-B712-796AE624A17B}" type="pres">
      <dgm:prSet presAssocID="{C0133125-DD77-4413-AA40-AC8B0D7F8346}" presName="node" presStyleLbl="node1" presStyleIdx="0" presStyleCnt="5">
        <dgm:presLayoutVars>
          <dgm:bulletEnabled val="1"/>
        </dgm:presLayoutVars>
      </dgm:prSet>
      <dgm:spPr/>
    </dgm:pt>
    <dgm:pt modelId="{BE84035A-4EA9-4C3D-AFBF-884A2769467C}" type="pres">
      <dgm:prSet presAssocID="{C0133125-DD77-4413-AA40-AC8B0D7F8346}" presName="spNode" presStyleCnt="0"/>
      <dgm:spPr/>
    </dgm:pt>
    <dgm:pt modelId="{EFC091E8-D121-434F-B4A0-A2BBE818F78D}" type="pres">
      <dgm:prSet presAssocID="{7FBBBE06-F8C7-43BF-97C8-9A12B788F6A8}" presName="sibTrans" presStyleLbl="sibTrans1D1" presStyleIdx="0" presStyleCnt="5"/>
      <dgm:spPr/>
    </dgm:pt>
    <dgm:pt modelId="{11CD64E5-94E0-43A8-95C8-2B8957C8AA40}" type="pres">
      <dgm:prSet presAssocID="{1E345D82-951C-489F-B053-9382DD38EA9A}" presName="node" presStyleLbl="node1" presStyleIdx="1" presStyleCnt="5">
        <dgm:presLayoutVars>
          <dgm:bulletEnabled val="1"/>
        </dgm:presLayoutVars>
      </dgm:prSet>
      <dgm:spPr/>
    </dgm:pt>
    <dgm:pt modelId="{7468DFF6-B043-49F9-9B19-57D367321CAB}" type="pres">
      <dgm:prSet presAssocID="{1E345D82-951C-489F-B053-9382DD38EA9A}" presName="spNode" presStyleCnt="0"/>
      <dgm:spPr/>
    </dgm:pt>
    <dgm:pt modelId="{8B45718F-2D1D-48A3-8399-C54C910FF7B2}" type="pres">
      <dgm:prSet presAssocID="{E593E13C-F002-4788-A5F7-9F27EDBA83B9}" presName="sibTrans" presStyleLbl="sibTrans1D1" presStyleIdx="1" presStyleCnt="5"/>
      <dgm:spPr/>
    </dgm:pt>
    <dgm:pt modelId="{A70ECE6A-60DB-44EA-9DBC-F5643F5A3120}" type="pres">
      <dgm:prSet presAssocID="{23D6A8BC-4ED2-43BB-9FCD-F3B7E7B74BBD}" presName="node" presStyleLbl="node1" presStyleIdx="2" presStyleCnt="5">
        <dgm:presLayoutVars>
          <dgm:bulletEnabled val="1"/>
        </dgm:presLayoutVars>
      </dgm:prSet>
      <dgm:spPr/>
    </dgm:pt>
    <dgm:pt modelId="{9AD7A25F-EEC3-451E-B4CE-78BBBD9F5D5A}" type="pres">
      <dgm:prSet presAssocID="{23D6A8BC-4ED2-43BB-9FCD-F3B7E7B74BBD}" presName="spNode" presStyleCnt="0"/>
      <dgm:spPr/>
    </dgm:pt>
    <dgm:pt modelId="{BF86F40F-BD53-4654-BCF2-1F5A8998655F}" type="pres">
      <dgm:prSet presAssocID="{2327EF35-A384-4DBC-8DA9-FB088B5EF217}" presName="sibTrans" presStyleLbl="sibTrans1D1" presStyleIdx="2" presStyleCnt="5"/>
      <dgm:spPr/>
    </dgm:pt>
    <dgm:pt modelId="{398B017C-0DEE-4877-B4C4-8C6309BDCDEA}" type="pres">
      <dgm:prSet presAssocID="{A3A2C1EA-DF1E-4EBA-BAD7-CCA01FC3B033}" presName="node" presStyleLbl="node1" presStyleIdx="3" presStyleCnt="5">
        <dgm:presLayoutVars>
          <dgm:bulletEnabled val="1"/>
        </dgm:presLayoutVars>
      </dgm:prSet>
      <dgm:spPr/>
    </dgm:pt>
    <dgm:pt modelId="{4A7E041B-027A-4C04-A122-66939FA54E2E}" type="pres">
      <dgm:prSet presAssocID="{A3A2C1EA-DF1E-4EBA-BAD7-CCA01FC3B033}" presName="spNode" presStyleCnt="0"/>
      <dgm:spPr/>
    </dgm:pt>
    <dgm:pt modelId="{24A240A6-B0FC-4C68-A6AD-C6F944C85EB8}" type="pres">
      <dgm:prSet presAssocID="{F24C1270-59A4-4B73-92F8-3E4487C632F5}" presName="sibTrans" presStyleLbl="sibTrans1D1" presStyleIdx="3" presStyleCnt="5"/>
      <dgm:spPr/>
    </dgm:pt>
    <dgm:pt modelId="{F66951E1-5E43-4C4F-B639-AE07FF2AD480}" type="pres">
      <dgm:prSet presAssocID="{21C61FA8-89E7-49EE-B582-1F80F6B8A307}" presName="node" presStyleLbl="node1" presStyleIdx="4" presStyleCnt="5">
        <dgm:presLayoutVars>
          <dgm:bulletEnabled val="1"/>
        </dgm:presLayoutVars>
      </dgm:prSet>
      <dgm:spPr/>
    </dgm:pt>
    <dgm:pt modelId="{2AEB775F-AD61-40B9-977D-E27382D8E24E}" type="pres">
      <dgm:prSet presAssocID="{21C61FA8-89E7-49EE-B582-1F80F6B8A307}" presName="spNode" presStyleCnt="0"/>
      <dgm:spPr/>
    </dgm:pt>
    <dgm:pt modelId="{4D31D1D9-4EA1-403C-93DC-9D7D3FC69A93}" type="pres">
      <dgm:prSet presAssocID="{DB41CF6E-A6D2-4F3B-9165-CD98588D7632}" presName="sibTrans" presStyleLbl="sibTrans1D1" presStyleIdx="4" presStyleCnt="5"/>
      <dgm:spPr/>
    </dgm:pt>
  </dgm:ptLst>
  <dgm:cxnLst>
    <dgm:cxn modelId="{B155D52D-ED4A-407A-B8D2-AE5515DCB90F}" type="presOf" srcId="{437073A0-EFD3-4620-AFB2-933E034FE8B2}" destId="{89493662-327B-46E8-ADCA-616716EF5AB7}" srcOrd="0" destOrd="0" presId="urn:microsoft.com/office/officeart/2005/8/layout/cycle6"/>
    <dgm:cxn modelId="{FE3BEE30-6B74-4757-AC92-C0B570DE38FE}" type="presOf" srcId="{7FBBBE06-F8C7-43BF-97C8-9A12B788F6A8}" destId="{EFC091E8-D121-434F-B4A0-A2BBE818F78D}" srcOrd="0" destOrd="0" presId="urn:microsoft.com/office/officeart/2005/8/layout/cycle6"/>
    <dgm:cxn modelId="{7F504046-F235-46D0-9671-9AC8CB59A9E1}" type="presOf" srcId="{F24C1270-59A4-4B73-92F8-3E4487C632F5}" destId="{24A240A6-B0FC-4C68-A6AD-C6F944C85EB8}" srcOrd="0" destOrd="0" presId="urn:microsoft.com/office/officeart/2005/8/layout/cycle6"/>
    <dgm:cxn modelId="{D62DD24D-6220-48A3-9ED6-FAA6FBD4A624}" srcId="{437073A0-EFD3-4620-AFB2-933E034FE8B2}" destId="{C0133125-DD77-4413-AA40-AC8B0D7F8346}" srcOrd="0" destOrd="0" parTransId="{3F8BCBFD-7CC9-43C1-AA7E-5A72DB4300D6}" sibTransId="{7FBBBE06-F8C7-43BF-97C8-9A12B788F6A8}"/>
    <dgm:cxn modelId="{231E7D70-B844-45CB-9878-487DD9DE9EC5}" type="presOf" srcId="{DB41CF6E-A6D2-4F3B-9165-CD98588D7632}" destId="{4D31D1D9-4EA1-403C-93DC-9D7D3FC69A93}" srcOrd="0" destOrd="0" presId="urn:microsoft.com/office/officeart/2005/8/layout/cycle6"/>
    <dgm:cxn modelId="{F23D6B80-1109-4AED-B5C5-8E545B26F1C3}" type="presOf" srcId="{A3A2C1EA-DF1E-4EBA-BAD7-CCA01FC3B033}" destId="{398B017C-0DEE-4877-B4C4-8C6309BDCDEA}" srcOrd="0" destOrd="0" presId="urn:microsoft.com/office/officeart/2005/8/layout/cycle6"/>
    <dgm:cxn modelId="{F4074199-9B6C-4305-925E-3F573EA58DF3}" type="presOf" srcId="{C0133125-DD77-4413-AA40-AC8B0D7F8346}" destId="{2E77A4A1-377B-4B53-B712-796AE624A17B}" srcOrd="0" destOrd="0" presId="urn:microsoft.com/office/officeart/2005/8/layout/cycle6"/>
    <dgm:cxn modelId="{227C38A4-B656-49FF-B80D-A95937504327}" srcId="{437073A0-EFD3-4620-AFB2-933E034FE8B2}" destId="{A3A2C1EA-DF1E-4EBA-BAD7-CCA01FC3B033}" srcOrd="3" destOrd="0" parTransId="{6B44CB0B-918E-40E9-BB00-99713DA2C932}" sibTransId="{F24C1270-59A4-4B73-92F8-3E4487C632F5}"/>
    <dgm:cxn modelId="{48DFE6AF-4C94-43C2-9364-A3ACBE1E4560}" type="presOf" srcId="{2327EF35-A384-4DBC-8DA9-FB088B5EF217}" destId="{BF86F40F-BD53-4654-BCF2-1F5A8998655F}" srcOrd="0" destOrd="0" presId="urn:microsoft.com/office/officeart/2005/8/layout/cycle6"/>
    <dgm:cxn modelId="{C20384BF-3C2C-45D0-A8F8-37AC74DF973D}" type="presOf" srcId="{21C61FA8-89E7-49EE-B582-1F80F6B8A307}" destId="{F66951E1-5E43-4C4F-B639-AE07FF2AD480}" srcOrd="0" destOrd="0" presId="urn:microsoft.com/office/officeart/2005/8/layout/cycle6"/>
    <dgm:cxn modelId="{7490EEC4-D3C0-47AA-9980-5AF8FBDAFD63}" type="presOf" srcId="{23D6A8BC-4ED2-43BB-9FCD-F3B7E7B74BBD}" destId="{A70ECE6A-60DB-44EA-9DBC-F5643F5A3120}" srcOrd="0" destOrd="0" presId="urn:microsoft.com/office/officeart/2005/8/layout/cycle6"/>
    <dgm:cxn modelId="{D91308D2-7501-4CA3-9CC2-6D602F76DA00}" srcId="{437073A0-EFD3-4620-AFB2-933E034FE8B2}" destId="{1E345D82-951C-489F-B053-9382DD38EA9A}" srcOrd="1" destOrd="0" parTransId="{F13FEE88-CA6B-4189-BD1D-C6A394D70004}" sibTransId="{E593E13C-F002-4788-A5F7-9F27EDBA83B9}"/>
    <dgm:cxn modelId="{EEB448D3-9790-4E28-A81D-920FAA9C84E8}" srcId="{437073A0-EFD3-4620-AFB2-933E034FE8B2}" destId="{23D6A8BC-4ED2-43BB-9FCD-F3B7E7B74BBD}" srcOrd="2" destOrd="0" parTransId="{8CFD428D-0314-43BF-8840-7AFA30262873}" sibTransId="{2327EF35-A384-4DBC-8DA9-FB088B5EF217}"/>
    <dgm:cxn modelId="{3C385CE4-0DD3-45C2-97E5-183122BE929C}" type="presOf" srcId="{1E345D82-951C-489F-B053-9382DD38EA9A}" destId="{11CD64E5-94E0-43A8-95C8-2B8957C8AA40}" srcOrd="0" destOrd="0" presId="urn:microsoft.com/office/officeart/2005/8/layout/cycle6"/>
    <dgm:cxn modelId="{25FEEAEE-84FB-4978-84C6-22629FFE75F2}" srcId="{437073A0-EFD3-4620-AFB2-933E034FE8B2}" destId="{21C61FA8-89E7-49EE-B582-1F80F6B8A307}" srcOrd="4" destOrd="0" parTransId="{B9985D09-B7B5-402D-9254-AF29FE44797C}" sibTransId="{DB41CF6E-A6D2-4F3B-9165-CD98588D7632}"/>
    <dgm:cxn modelId="{793803F1-DF26-46CC-9189-3094AA019FD1}" type="presOf" srcId="{E593E13C-F002-4788-A5F7-9F27EDBA83B9}" destId="{8B45718F-2D1D-48A3-8399-C54C910FF7B2}" srcOrd="0" destOrd="0" presId="urn:microsoft.com/office/officeart/2005/8/layout/cycle6"/>
    <dgm:cxn modelId="{23D90509-0438-46CC-8C2B-B75F854F55D1}" type="presParOf" srcId="{89493662-327B-46E8-ADCA-616716EF5AB7}" destId="{2E77A4A1-377B-4B53-B712-796AE624A17B}" srcOrd="0" destOrd="0" presId="urn:microsoft.com/office/officeart/2005/8/layout/cycle6"/>
    <dgm:cxn modelId="{90D724A3-BCC1-400E-9BE2-CE2788756B6D}" type="presParOf" srcId="{89493662-327B-46E8-ADCA-616716EF5AB7}" destId="{BE84035A-4EA9-4C3D-AFBF-884A2769467C}" srcOrd="1" destOrd="0" presId="urn:microsoft.com/office/officeart/2005/8/layout/cycle6"/>
    <dgm:cxn modelId="{664F4B96-7DEF-4C11-A6E7-45BCA3F1DD31}" type="presParOf" srcId="{89493662-327B-46E8-ADCA-616716EF5AB7}" destId="{EFC091E8-D121-434F-B4A0-A2BBE818F78D}" srcOrd="2" destOrd="0" presId="urn:microsoft.com/office/officeart/2005/8/layout/cycle6"/>
    <dgm:cxn modelId="{78C1E542-21DA-4E9C-98D7-5F8FDFC9EC9A}" type="presParOf" srcId="{89493662-327B-46E8-ADCA-616716EF5AB7}" destId="{11CD64E5-94E0-43A8-95C8-2B8957C8AA40}" srcOrd="3" destOrd="0" presId="urn:microsoft.com/office/officeart/2005/8/layout/cycle6"/>
    <dgm:cxn modelId="{1E8DE64B-8DDE-46C7-8EC5-39B08A782778}" type="presParOf" srcId="{89493662-327B-46E8-ADCA-616716EF5AB7}" destId="{7468DFF6-B043-49F9-9B19-57D367321CAB}" srcOrd="4" destOrd="0" presId="urn:microsoft.com/office/officeart/2005/8/layout/cycle6"/>
    <dgm:cxn modelId="{521EAC89-CDE1-4628-9AA0-24A7F62E80CD}" type="presParOf" srcId="{89493662-327B-46E8-ADCA-616716EF5AB7}" destId="{8B45718F-2D1D-48A3-8399-C54C910FF7B2}" srcOrd="5" destOrd="0" presId="urn:microsoft.com/office/officeart/2005/8/layout/cycle6"/>
    <dgm:cxn modelId="{70972006-6868-4F4D-8DF9-992D82445A51}" type="presParOf" srcId="{89493662-327B-46E8-ADCA-616716EF5AB7}" destId="{A70ECE6A-60DB-44EA-9DBC-F5643F5A3120}" srcOrd="6" destOrd="0" presId="urn:microsoft.com/office/officeart/2005/8/layout/cycle6"/>
    <dgm:cxn modelId="{43BD76B1-99CA-499E-9981-27211CD2EF13}" type="presParOf" srcId="{89493662-327B-46E8-ADCA-616716EF5AB7}" destId="{9AD7A25F-EEC3-451E-B4CE-78BBBD9F5D5A}" srcOrd="7" destOrd="0" presId="urn:microsoft.com/office/officeart/2005/8/layout/cycle6"/>
    <dgm:cxn modelId="{1430CA77-07E0-461E-8504-299EED31051B}" type="presParOf" srcId="{89493662-327B-46E8-ADCA-616716EF5AB7}" destId="{BF86F40F-BD53-4654-BCF2-1F5A8998655F}" srcOrd="8" destOrd="0" presId="urn:microsoft.com/office/officeart/2005/8/layout/cycle6"/>
    <dgm:cxn modelId="{FBA3DD08-89C8-4D52-8A3D-1402747DC770}" type="presParOf" srcId="{89493662-327B-46E8-ADCA-616716EF5AB7}" destId="{398B017C-0DEE-4877-B4C4-8C6309BDCDEA}" srcOrd="9" destOrd="0" presId="urn:microsoft.com/office/officeart/2005/8/layout/cycle6"/>
    <dgm:cxn modelId="{49C4FA5B-1550-4093-B174-9D9800FDA71C}" type="presParOf" srcId="{89493662-327B-46E8-ADCA-616716EF5AB7}" destId="{4A7E041B-027A-4C04-A122-66939FA54E2E}" srcOrd="10" destOrd="0" presId="urn:microsoft.com/office/officeart/2005/8/layout/cycle6"/>
    <dgm:cxn modelId="{40E083CB-4F3C-4809-B5CA-8BF71082264D}" type="presParOf" srcId="{89493662-327B-46E8-ADCA-616716EF5AB7}" destId="{24A240A6-B0FC-4C68-A6AD-C6F944C85EB8}" srcOrd="11" destOrd="0" presId="urn:microsoft.com/office/officeart/2005/8/layout/cycle6"/>
    <dgm:cxn modelId="{9B2361AE-9CD3-4CEE-B734-7834DD2468EE}" type="presParOf" srcId="{89493662-327B-46E8-ADCA-616716EF5AB7}" destId="{F66951E1-5E43-4C4F-B639-AE07FF2AD480}" srcOrd="12" destOrd="0" presId="urn:microsoft.com/office/officeart/2005/8/layout/cycle6"/>
    <dgm:cxn modelId="{2EBC978F-8D88-46E8-9C31-69A64CE41E2D}" type="presParOf" srcId="{89493662-327B-46E8-ADCA-616716EF5AB7}" destId="{2AEB775F-AD61-40B9-977D-E27382D8E24E}" srcOrd="13" destOrd="0" presId="urn:microsoft.com/office/officeart/2005/8/layout/cycle6"/>
    <dgm:cxn modelId="{0370BA03-3531-4839-B5E0-77F3F4870BF7}" type="presParOf" srcId="{89493662-327B-46E8-ADCA-616716EF5AB7}" destId="{4D31D1D9-4EA1-403C-93DC-9D7D3FC69A9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7073A0-EFD3-4620-AFB2-933E034FE8B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0133125-DD77-4413-AA40-AC8B0D7F8346}">
      <dgm:prSet phldrT="[Texto]" custT="1"/>
      <dgm:spPr/>
      <dgm:t>
        <a:bodyPr/>
        <a:lstStyle/>
        <a:p>
          <a:r>
            <a:rPr lang="es-ES" sz="2300" dirty="0"/>
            <a:t>y lógico</a:t>
          </a:r>
        </a:p>
      </dgm:t>
    </dgm:pt>
    <dgm:pt modelId="{3F8BCBFD-7CC9-43C1-AA7E-5A72DB4300D6}" type="parTrans" cxnId="{D62DD24D-6220-48A3-9ED6-FAA6FBD4A624}">
      <dgm:prSet/>
      <dgm:spPr/>
      <dgm:t>
        <a:bodyPr/>
        <a:lstStyle/>
        <a:p>
          <a:endParaRPr lang="es-ES"/>
        </a:p>
      </dgm:t>
    </dgm:pt>
    <dgm:pt modelId="{7FBBBE06-F8C7-43BF-97C8-9A12B788F6A8}" type="sibTrans" cxnId="{D62DD24D-6220-48A3-9ED6-FAA6FBD4A624}">
      <dgm:prSet/>
      <dgm:spPr/>
      <dgm:t>
        <a:bodyPr/>
        <a:lstStyle/>
        <a:p>
          <a:endParaRPr lang="es-ES"/>
        </a:p>
      </dgm:t>
    </dgm:pt>
    <dgm:pt modelId="{1E345D82-951C-489F-B053-9382DD38EA9A}">
      <dgm:prSet phldrT="[Texto]" custT="1"/>
      <dgm:spPr/>
      <dgm:t>
        <a:bodyPr/>
        <a:lstStyle/>
        <a:p>
          <a:r>
            <a:rPr lang="es-ES" sz="2300" dirty="0"/>
            <a:t>o lógico</a:t>
          </a:r>
        </a:p>
      </dgm:t>
    </dgm:pt>
    <dgm:pt modelId="{F13FEE88-CA6B-4189-BD1D-C6A394D70004}" type="parTrans" cxnId="{D91308D2-7501-4CA3-9CC2-6D602F76DA00}">
      <dgm:prSet/>
      <dgm:spPr/>
      <dgm:t>
        <a:bodyPr/>
        <a:lstStyle/>
        <a:p>
          <a:endParaRPr lang="es-ES"/>
        </a:p>
      </dgm:t>
    </dgm:pt>
    <dgm:pt modelId="{E593E13C-F002-4788-A5F7-9F27EDBA83B9}" type="sibTrans" cxnId="{D91308D2-7501-4CA3-9CC2-6D602F76DA00}">
      <dgm:prSet/>
      <dgm:spPr/>
      <dgm:t>
        <a:bodyPr/>
        <a:lstStyle/>
        <a:p>
          <a:endParaRPr lang="es-ES"/>
        </a:p>
      </dgm:t>
    </dgm:pt>
    <dgm:pt modelId="{23D6A8BC-4ED2-43BB-9FCD-F3B7E7B74BBD}">
      <dgm:prSet phldrT="[Texto]"/>
      <dgm:spPr/>
      <dgm:t>
        <a:bodyPr/>
        <a:lstStyle/>
        <a:p>
          <a:endParaRPr lang="es-ES" dirty="0"/>
        </a:p>
      </dgm:t>
    </dgm:pt>
    <dgm:pt modelId="{8CFD428D-0314-43BF-8840-7AFA30262873}" type="parTrans" cxnId="{EEB448D3-9790-4E28-A81D-920FAA9C84E8}">
      <dgm:prSet/>
      <dgm:spPr/>
      <dgm:t>
        <a:bodyPr/>
        <a:lstStyle/>
        <a:p>
          <a:endParaRPr lang="es-ES"/>
        </a:p>
      </dgm:t>
    </dgm:pt>
    <dgm:pt modelId="{2327EF35-A384-4DBC-8DA9-FB088B5EF217}" type="sibTrans" cxnId="{EEB448D3-9790-4E28-A81D-920FAA9C84E8}">
      <dgm:prSet/>
      <dgm:spPr/>
      <dgm:t>
        <a:bodyPr/>
        <a:lstStyle/>
        <a:p>
          <a:endParaRPr lang="es-ES"/>
        </a:p>
      </dgm:t>
    </dgm:pt>
    <dgm:pt modelId="{A3A2C1EA-DF1E-4EBA-BAD7-CCA01FC3B033}">
      <dgm:prSet phldrT="[Texto]"/>
      <dgm:spPr/>
      <dgm:t>
        <a:bodyPr/>
        <a:lstStyle/>
        <a:p>
          <a:endParaRPr lang="es-ES" dirty="0"/>
        </a:p>
      </dgm:t>
    </dgm:pt>
    <dgm:pt modelId="{6B44CB0B-918E-40E9-BB00-99713DA2C932}" type="parTrans" cxnId="{227C38A4-B656-49FF-B80D-A95937504327}">
      <dgm:prSet/>
      <dgm:spPr/>
      <dgm:t>
        <a:bodyPr/>
        <a:lstStyle/>
        <a:p>
          <a:endParaRPr lang="es-ES"/>
        </a:p>
      </dgm:t>
    </dgm:pt>
    <dgm:pt modelId="{F24C1270-59A4-4B73-92F8-3E4487C632F5}" type="sibTrans" cxnId="{227C38A4-B656-49FF-B80D-A95937504327}">
      <dgm:prSet/>
      <dgm:spPr/>
      <dgm:t>
        <a:bodyPr/>
        <a:lstStyle/>
        <a:p>
          <a:endParaRPr lang="es-ES"/>
        </a:p>
      </dgm:t>
    </dgm:pt>
    <dgm:pt modelId="{21C61FA8-89E7-49EE-B582-1F80F6B8A307}">
      <dgm:prSet phldrT="[Texto]"/>
      <dgm:spPr/>
      <dgm:t>
        <a:bodyPr/>
        <a:lstStyle/>
        <a:p>
          <a:endParaRPr lang="es-ES" dirty="0"/>
        </a:p>
      </dgm:t>
    </dgm:pt>
    <dgm:pt modelId="{B9985D09-B7B5-402D-9254-AF29FE44797C}" type="parTrans" cxnId="{25FEEAEE-84FB-4978-84C6-22629FFE75F2}">
      <dgm:prSet/>
      <dgm:spPr/>
      <dgm:t>
        <a:bodyPr/>
        <a:lstStyle/>
        <a:p>
          <a:endParaRPr lang="es-ES"/>
        </a:p>
      </dgm:t>
    </dgm:pt>
    <dgm:pt modelId="{DB41CF6E-A6D2-4F3B-9165-CD98588D7632}" type="sibTrans" cxnId="{25FEEAEE-84FB-4978-84C6-22629FFE75F2}">
      <dgm:prSet/>
      <dgm:spPr/>
      <dgm:t>
        <a:bodyPr/>
        <a:lstStyle/>
        <a:p>
          <a:endParaRPr lang="es-ES"/>
        </a:p>
      </dgm:t>
    </dgm:pt>
    <dgm:pt modelId="{89493662-327B-46E8-ADCA-616716EF5AB7}" type="pres">
      <dgm:prSet presAssocID="{437073A0-EFD3-4620-AFB2-933E034FE8B2}" presName="cycle" presStyleCnt="0">
        <dgm:presLayoutVars>
          <dgm:dir/>
          <dgm:resizeHandles val="exact"/>
        </dgm:presLayoutVars>
      </dgm:prSet>
      <dgm:spPr/>
    </dgm:pt>
    <dgm:pt modelId="{2E77A4A1-377B-4B53-B712-796AE624A17B}" type="pres">
      <dgm:prSet presAssocID="{C0133125-DD77-4413-AA40-AC8B0D7F8346}" presName="node" presStyleLbl="node1" presStyleIdx="0" presStyleCnt="5">
        <dgm:presLayoutVars>
          <dgm:bulletEnabled val="1"/>
        </dgm:presLayoutVars>
      </dgm:prSet>
      <dgm:spPr/>
    </dgm:pt>
    <dgm:pt modelId="{BE84035A-4EA9-4C3D-AFBF-884A2769467C}" type="pres">
      <dgm:prSet presAssocID="{C0133125-DD77-4413-AA40-AC8B0D7F8346}" presName="spNode" presStyleCnt="0"/>
      <dgm:spPr/>
    </dgm:pt>
    <dgm:pt modelId="{EFC091E8-D121-434F-B4A0-A2BBE818F78D}" type="pres">
      <dgm:prSet presAssocID="{7FBBBE06-F8C7-43BF-97C8-9A12B788F6A8}" presName="sibTrans" presStyleLbl="sibTrans1D1" presStyleIdx="0" presStyleCnt="5"/>
      <dgm:spPr/>
    </dgm:pt>
    <dgm:pt modelId="{11CD64E5-94E0-43A8-95C8-2B8957C8AA40}" type="pres">
      <dgm:prSet presAssocID="{1E345D82-951C-489F-B053-9382DD38EA9A}" presName="node" presStyleLbl="node1" presStyleIdx="1" presStyleCnt="5">
        <dgm:presLayoutVars>
          <dgm:bulletEnabled val="1"/>
        </dgm:presLayoutVars>
      </dgm:prSet>
      <dgm:spPr/>
    </dgm:pt>
    <dgm:pt modelId="{7468DFF6-B043-49F9-9B19-57D367321CAB}" type="pres">
      <dgm:prSet presAssocID="{1E345D82-951C-489F-B053-9382DD38EA9A}" presName="spNode" presStyleCnt="0"/>
      <dgm:spPr/>
    </dgm:pt>
    <dgm:pt modelId="{8B45718F-2D1D-48A3-8399-C54C910FF7B2}" type="pres">
      <dgm:prSet presAssocID="{E593E13C-F002-4788-A5F7-9F27EDBA83B9}" presName="sibTrans" presStyleLbl="sibTrans1D1" presStyleIdx="1" presStyleCnt="5"/>
      <dgm:spPr/>
    </dgm:pt>
    <dgm:pt modelId="{A70ECE6A-60DB-44EA-9DBC-F5643F5A3120}" type="pres">
      <dgm:prSet presAssocID="{23D6A8BC-4ED2-43BB-9FCD-F3B7E7B74BBD}" presName="node" presStyleLbl="node1" presStyleIdx="2" presStyleCnt="5">
        <dgm:presLayoutVars>
          <dgm:bulletEnabled val="1"/>
        </dgm:presLayoutVars>
      </dgm:prSet>
      <dgm:spPr/>
    </dgm:pt>
    <dgm:pt modelId="{9AD7A25F-EEC3-451E-B4CE-78BBBD9F5D5A}" type="pres">
      <dgm:prSet presAssocID="{23D6A8BC-4ED2-43BB-9FCD-F3B7E7B74BBD}" presName="spNode" presStyleCnt="0"/>
      <dgm:spPr/>
    </dgm:pt>
    <dgm:pt modelId="{BF86F40F-BD53-4654-BCF2-1F5A8998655F}" type="pres">
      <dgm:prSet presAssocID="{2327EF35-A384-4DBC-8DA9-FB088B5EF217}" presName="sibTrans" presStyleLbl="sibTrans1D1" presStyleIdx="2" presStyleCnt="5"/>
      <dgm:spPr/>
    </dgm:pt>
    <dgm:pt modelId="{398B017C-0DEE-4877-B4C4-8C6309BDCDEA}" type="pres">
      <dgm:prSet presAssocID="{A3A2C1EA-DF1E-4EBA-BAD7-CCA01FC3B033}" presName="node" presStyleLbl="node1" presStyleIdx="3" presStyleCnt="5">
        <dgm:presLayoutVars>
          <dgm:bulletEnabled val="1"/>
        </dgm:presLayoutVars>
      </dgm:prSet>
      <dgm:spPr/>
    </dgm:pt>
    <dgm:pt modelId="{4A7E041B-027A-4C04-A122-66939FA54E2E}" type="pres">
      <dgm:prSet presAssocID="{A3A2C1EA-DF1E-4EBA-BAD7-CCA01FC3B033}" presName="spNode" presStyleCnt="0"/>
      <dgm:spPr/>
    </dgm:pt>
    <dgm:pt modelId="{24A240A6-B0FC-4C68-A6AD-C6F944C85EB8}" type="pres">
      <dgm:prSet presAssocID="{F24C1270-59A4-4B73-92F8-3E4487C632F5}" presName="sibTrans" presStyleLbl="sibTrans1D1" presStyleIdx="3" presStyleCnt="5"/>
      <dgm:spPr/>
    </dgm:pt>
    <dgm:pt modelId="{F66951E1-5E43-4C4F-B639-AE07FF2AD480}" type="pres">
      <dgm:prSet presAssocID="{21C61FA8-89E7-49EE-B582-1F80F6B8A307}" presName="node" presStyleLbl="node1" presStyleIdx="4" presStyleCnt="5">
        <dgm:presLayoutVars>
          <dgm:bulletEnabled val="1"/>
        </dgm:presLayoutVars>
      </dgm:prSet>
      <dgm:spPr/>
    </dgm:pt>
    <dgm:pt modelId="{2AEB775F-AD61-40B9-977D-E27382D8E24E}" type="pres">
      <dgm:prSet presAssocID="{21C61FA8-89E7-49EE-B582-1F80F6B8A307}" presName="spNode" presStyleCnt="0"/>
      <dgm:spPr/>
    </dgm:pt>
    <dgm:pt modelId="{4D31D1D9-4EA1-403C-93DC-9D7D3FC69A93}" type="pres">
      <dgm:prSet presAssocID="{DB41CF6E-A6D2-4F3B-9165-CD98588D7632}" presName="sibTrans" presStyleLbl="sibTrans1D1" presStyleIdx="4" presStyleCnt="5"/>
      <dgm:spPr/>
    </dgm:pt>
  </dgm:ptLst>
  <dgm:cxnLst>
    <dgm:cxn modelId="{B155D52D-ED4A-407A-B8D2-AE5515DCB90F}" type="presOf" srcId="{437073A0-EFD3-4620-AFB2-933E034FE8B2}" destId="{89493662-327B-46E8-ADCA-616716EF5AB7}" srcOrd="0" destOrd="0" presId="urn:microsoft.com/office/officeart/2005/8/layout/cycle6"/>
    <dgm:cxn modelId="{FE3BEE30-6B74-4757-AC92-C0B570DE38FE}" type="presOf" srcId="{7FBBBE06-F8C7-43BF-97C8-9A12B788F6A8}" destId="{EFC091E8-D121-434F-B4A0-A2BBE818F78D}" srcOrd="0" destOrd="0" presId="urn:microsoft.com/office/officeart/2005/8/layout/cycle6"/>
    <dgm:cxn modelId="{7F504046-F235-46D0-9671-9AC8CB59A9E1}" type="presOf" srcId="{F24C1270-59A4-4B73-92F8-3E4487C632F5}" destId="{24A240A6-B0FC-4C68-A6AD-C6F944C85EB8}" srcOrd="0" destOrd="0" presId="urn:microsoft.com/office/officeart/2005/8/layout/cycle6"/>
    <dgm:cxn modelId="{D62DD24D-6220-48A3-9ED6-FAA6FBD4A624}" srcId="{437073A0-EFD3-4620-AFB2-933E034FE8B2}" destId="{C0133125-DD77-4413-AA40-AC8B0D7F8346}" srcOrd="0" destOrd="0" parTransId="{3F8BCBFD-7CC9-43C1-AA7E-5A72DB4300D6}" sibTransId="{7FBBBE06-F8C7-43BF-97C8-9A12B788F6A8}"/>
    <dgm:cxn modelId="{231E7D70-B844-45CB-9878-487DD9DE9EC5}" type="presOf" srcId="{DB41CF6E-A6D2-4F3B-9165-CD98588D7632}" destId="{4D31D1D9-4EA1-403C-93DC-9D7D3FC69A93}" srcOrd="0" destOrd="0" presId="urn:microsoft.com/office/officeart/2005/8/layout/cycle6"/>
    <dgm:cxn modelId="{F23D6B80-1109-4AED-B5C5-8E545B26F1C3}" type="presOf" srcId="{A3A2C1EA-DF1E-4EBA-BAD7-CCA01FC3B033}" destId="{398B017C-0DEE-4877-B4C4-8C6309BDCDEA}" srcOrd="0" destOrd="0" presId="urn:microsoft.com/office/officeart/2005/8/layout/cycle6"/>
    <dgm:cxn modelId="{F4074199-9B6C-4305-925E-3F573EA58DF3}" type="presOf" srcId="{C0133125-DD77-4413-AA40-AC8B0D7F8346}" destId="{2E77A4A1-377B-4B53-B712-796AE624A17B}" srcOrd="0" destOrd="0" presId="urn:microsoft.com/office/officeart/2005/8/layout/cycle6"/>
    <dgm:cxn modelId="{227C38A4-B656-49FF-B80D-A95937504327}" srcId="{437073A0-EFD3-4620-AFB2-933E034FE8B2}" destId="{A3A2C1EA-DF1E-4EBA-BAD7-CCA01FC3B033}" srcOrd="3" destOrd="0" parTransId="{6B44CB0B-918E-40E9-BB00-99713DA2C932}" sibTransId="{F24C1270-59A4-4B73-92F8-3E4487C632F5}"/>
    <dgm:cxn modelId="{48DFE6AF-4C94-43C2-9364-A3ACBE1E4560}" type="presOf" srcId="{2327EF35-A384-4DBC-8DA9-FB088B5EF217}" destId="{BF86F40F-BD53-4654-BCF2-1F5A8998655F}" srcOrd="0" destOrd="0" presId="urn:microsoft.com/office/officeart/2005/8/layout/cycle6"/>
    <dgm:cxn modelId="{C20384BF-3C2C-45D0-A8F8-37AC74DF973D}" type="presOf" srcId="{21C61FA8-89E7-49EE-B582-1F80F6B8A307}" destId="{F66951E1-5E43-4C4F-B639-AE07FF2AD480}" srcOrd="0" destOrd="0" presId="urn:microsoft.com/office/officeart/2005/8/layout/cycle6"/>
    <dgm:cxn modelId="{7490EEC4-D3C0-47AA-9980-5AF8FBDAFD63}" type="presOf" srcId="{23D6A8BC-4ED2-43BB-9FCD-F3B7E7B74BBD}" destId="{A70ECE6A-60DB-44EA-9DBC-F5643F5A3120}" srcOrd="0" destOrd="0" presId="urn:microsoft.com/office/officeart/2005/8/layout/cycle6"/>
    <dgm:cxn modelId="{D91308D2-7501-4CA3-9CC2-6D602F76DA00}" srcId="{437073A0-EFD3-4620-AFB2-933E034FE8B2}" destId="{1E345D82-951C-489F-B053-9382DD38EA9A}" srcOrd="1" destOrd="0" parTransId="{F13FEE88-CA6B-4189-BD1D-C6A394D70004}" sibTransId="{E593E13C-F002-4788-A5F7-9F27EDBA83B9}"/>
    <dgm:cxn modelId="{EEB448D3-9790-4E28-A81D-920FAA9C84E8}" srcId="{437073A0-EFD3-4620-AFB2-933E034FE8B2}" destId="{23D6A8BC-4ED2-43BB-9FCD-F3B7E7B74BBD}" srcOrd="2" destOrd="0" parTransId="{8CFD428D-0314-43BF-8840-7AFA30262873}" sibTransId="{2327EF35-A384-4DBC-8DA9-FB088B5EF217}"/>
    <dgm:cxn modelId="{3C385CE4-0DD3-45C2-97E5-183122BE929C}" type="presOf" srcId="{1E345D82-951C-489F-B053-9382DD38EA9A}" destId="{11CD64E5-94E0-43A8-95C8-2B8957C8AA40}" srcOrd="0" destOrd="0" presId="urn:microsoft.com/office/officeart/2005/8/layout/cycle6"/>
    <dgm:cxn modelId="{25FEEAEE-84FB-4978-84C6-22629FFE75F2}" srcId="{437073A0-EFD3-4620-AFB2-933E034FE8B2}" destId="{21C61FA8-89E7-49EE-B582-1F80F6B8A307}" srcOrd="4" destOrd="0" parTransId="{B9985D09-B7B5-402D-9254-AF29FE44797C}" sibTransId="{DB41CF6E-A6D2-4F3B-9165-CD98588D7632}"/>
    <dgm:cxn modelId="{793803F1-DF26-46CC-9189-3094AA019FD1}" type="presOf" srcId="{E593E13C-F002-4788-A5F7-9F27EDBA83B9}" destId="{8B45718F-2D1D-48A3-8399-C54C910FF7B2}" srcOrd="0" destOrd="0" presId="urn:microsoft.com/office/officeart/2005/8/layout/cycle6"/>
    <dgm:cxn modelId="{23D90509-0438-46CC-8C2B-B75F854F55D1}" type="presParOf" srcId="{89493662-327B-46E8-ADCA-616716EF5AB7}" destId="{2E77A4A1-377B-4B53-B712-796AE624A17B}" srcOrd="0" destOrd="0" presId="urn:microsoft.com/office/officeart/2005/8/layout/cycle6"/>
    <dgm:cxn modelId="{90D724A3-BCC1-400E-9BE2-CE2788756B6D}" type="presParOf" srcId="{89493662-327B-46E8-ADCA-616716EF5AB7}" destId="{BE84035A-4EA9-4C3D-AFBF-884A2769467C}" srcOrd="1" destOrd="0" presId="urn:microsoft.com/office/officeart/2005/8/layout/cycle6"/>
    <dgm:cxn modelId="{664F4B96-7DEF-4C11-A6E7-45BCA3F1DD31}" type="presParOf" srcId="{89493662-327B-46E8-ADCA-616716EF5AB7}" destId="{EFC091E8-D121-434F-B4A0-A2BBE818F78D}" srcOrd="2" destOrd="0" presId="urn:microsoft.com/office/officeart/2005/8/layout/cycle6"/>
    <dgm:cxn modelId="{78C1E542-21DA-4E9C-98D7-5F8FDFC9EC9A}" type="presParOf" srcId="{89493662-327B-46E8-ADCA-616716EF5AB7}" destId="{11CD64E5-94E0-43A8-95C8-2B8957C8AA40}" srcOrd="3" destOrd="0" presId="urn:microsoft.com/office/officeart/2005/8/layout/cycle6"/>
    <dgm:cxn modelId="{1E8DE64B-8DDE-46C7-8EC5-39B08A782778}" type="presParOf" srcId="{89493662-327B-46E8-ADCA-616716EF5AB7}" destId="{7468DFF6-B043-49F9-9B19-57D367321CAB}" srcOrd="4" destOrd="0" presId="urn:microsoft.com/office/officeart/2005/8/layout/cycle6"/>
    <dgm:cxn modelId="{521EAC89-CDE1-4628-9AA0-24A7F62E80CD}" type="presParOf" srcId="{89493662-327B-46E8-ADCA-616716EF5AB7}" destId="{8B45718F-2D1D-48A3-8399-C54C910FF7B2}" srcOrd="5" destOrd="0" presId="urn:microsoft.com/office/officeart/2005/8/layout/cycle6"/>
    <dgm:cxn modelId="{70972006-6868-4F4D-8DF9-992D82445A51}" type="presParOf" srcId="{89493662-327B-46E8-ADCA-616716EF5AB7}" destId="{A70ECE6A-60DB-44EA-9DBC-F5643F5A3120}" srcOrd="6" destOrd="0" presId="urn:microsoft.com/office/officeart/2005/8/layout/cycle6"/>
    <dgm:cxn modelId="{43BD76B1-99CA-499E-9981-27211CD2EF13}" type="presParOf" srcId="{89493662-327B-46E8-ADCA-616716EF5AB7}" destId="{9AD7A25F-EEC3-451E-B4CE-78BBBD9F5D5A}" srcOrd="7" destOrd="0" presId="urn:microsoft.com/office/officeart/2005/8/layout/cycle6"/>
    <dgm:cxn modelId="{1430CA77-07E0-461E-8504-299EED31051B}" type="presParOf" srcId="{89493662-327B-46E8-ADCA-616716EF5AB7}" destId="{BF86F40F-BD53-4654-BCF2-1F5A8998655F}" srcOrd="8" destOrd="0" presId="urn:microsoft.com/office/officeart/2005/8/layout/cycle6"/>
    <dgm:cxn modelId="{FBA3DD08-89C8-4D52-8A3D-1402747DC770}" type="presParOf" srcId="{89493662-327B-46E8-ADCA-616716EF5AB7}" destId="{398B017C-0DEE-4877-B4C4-8C6309BDCDEA}" srcOrd="9" destOrd="0" presId="urn:microsoft.com/office/officeart/2005/8/layout/cycle6"/>
    <dgm:cxn modelId="{49C4FA5B-1550-4093-B174-9D9800FDA71C}" type="presParOf" srcId="{89493662-327B-46E8-ADCA-616716EF5AB7}" destId="{4A7E041B-027A-4C04-A122-66939FA54E2E}" srcOrd="10" destOrd="0" presId="urn:microsoft.com/office/officeart/2005/8/layout/cycle6"/>
    <dgm:cxn modelId="{40E083CB-4F3C-4809-B5CA-8BF71082264D}" type="presParOf" srcId="{89493662-327B-46E8-ADCA-616716EF5AB7}" destId="{24A240A6-B0FC-4C68-A6AD-C6F944C85EB8}" srcOrd="11" destOrd="0" presId="urn:microsoft.com/office/officeart/2005/8/layout/cycle6"/>
    <dgm:cxn modelId="{9B2361AE-9CD3-4CEE-B734-7834DD2468EE}" type="presParOf" srcId="{89493662-327B-46E8-ADCA-616716EF5AB7}" destId="{F66951E1-5E43-4C4F-B639-AE07FF2AD480}" srcOrd="12" destOrd="0" presId="urn:microsoft.com/office/officeart/2005/8/layout/cycle6"/>
    <dgm:cxn modelId="{2EBC978F-8D88-46E8-9C31-69A64CE41E2D}" type="presParOf" srcId="{89493662-327B-46E8-ADCA-616716EF5AB7}" destId="{2AEB775F-AD61-40B9-977D-E27382D8E24E}" srcOrd="13" destOrd="0" presId="urn:microsoft.com/office/officeart/2005/8/layout/cycle6"/>
    <dgm:cxn modelId="{0370BA03-3531-4839-B5E0-77F3F4870BF7}" type="presParOf" srcId="{89493662-327B-46E8-ADCA-616716EF5AB7}" destId="{4D31D1D9-4EA1-403C-93DC-9D7D3FC69A9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7073A0-EFD3-4620-AFB2-933E034FE8B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0133125-DD77-4413-AA40-AC8B0D7F8346}">
      <dgm:prSet phldrT="[Texto]" custT="1"/>
      <dgm:spPr/>
      <dgm:t>
        <a:bodyPr/>
        <a:lstStyle/>
        <a:p>
          <a:r>
            <a:rPr lang="es-ES" sz="2300" dirty="0"/>
            <a:t>y lógico</a:t>
          </a:r>
        </a:p>
      </dgm:t>
    </dgm:pt>
    <dgm:pt modelId="{3F8BCBFD-7CC9-43C1-AA7E-5A72DB4300D6}" type="parTrans" cxnId="{D62DD24D-6220-48A3-9ED6-FAA6FBD4A624}">
      <dgm:prSet/>
      <dgm:spPr/>
      <dgm:t>
        <a:bodyPr/>
        <a:lstStyle/>
        <a:p>
          <a:endParaRPr lang="es-ES"/>
        </a:p>
      </dgm:t>
    </dgm:pt>
    <dgm:pt modelId="{7FBBBE06-F8C7-43BF-97C8-9A12B788F6A8}" type="sibTrans" cxnId="{D62DD24D-6220-48A3-9ED6-FAA6FBD4A624}">
      <dgm:prSet/>
      <dgm:spPr/>
      <dgm:t>
        <a:bodyPr/>
        <a:lstStyle/>
        <a:p>
          <a:endParaRPr lang="es-ES"/>
        </a:p>
      </dgm:t>
    </dgm:pt>
    <dgm:pt modelId="{1E345D82-951C-489F-B053-9382DD38EA9A}">
      <dgm:prSet phldrT="[Texto]" custT="1"/>
      <dgm:spPr/>
      <dgm:t>
        <a:bodyPr/>
        <a:lstStyle/>
        <a:p>
          <a:r>
            <a:rPr lang="es-ES" sz="2300" dirty="0"/>
            <a:t>o lógico</a:t>
          </a:r>
        </a:p>
      </dgm:t>
    </dgm:pt>
    <dgm:pt modelId="{F13FEE88-CA6B-4189-BD1D-C6A394D70004}" type="parTrans" cxnId="{D91308D2-7501-4CA3-9CC2-6D602F76DA00}">
      <dgm:prSet/>
      <dgm:spPr/>
      <dgm:t>
        <a:bodyPr/>
        <a:lstStyle/>
        <a:p>
          <a:endParaRPr lang="es-ES"/>
        </a:p>
      </dgm:t>
    </dgm:pt>
    <dgm:pt modelId="{E593E13C-F002-4788-A5F7-9F27EDBA83B9}" type="sibTrans" cxnId="{D91308D2-7501-4CA3-9CC2-6D602F76DA00}">
      <dgm:prSet/>
      <dgm:spPr/>
      <dgm:t>
        <a:bodyPr/>
        <a:lstStyle/>
        <a:p>
          <a:endParaRPr lang="es-ES"/>
        </a:p>
      </dgm:t>
    </dgm:pt>
    <dgm:pt modelId="{23D6A8BC-4ED2-43BB-9FCD-F3B7E7B74BBD}">
      <dgm:prSet phldrT="[Texto]" custT="1"/>
      <dgm:spPr/>
      <dgm:t>
        <a:bodyPr/>
        <a:lstStyle/>
        <a:p>
          <a:r>
            <a:rPr lang="es-ES" sz="2300" dirty="0"/>
            <a:t>Negación de bits</a:t>
          </a:r>
        </a:p>
      </dgm:t>
    </dgm:pt>
    <dgm:pt modelId="{8CFD428D-0314-43BF-8840-7AFA30262873}" type="parTrans" cxnId="{EEB448D3-9790-4E28-A81D-920FAA9C84E8}">
      <dgm:prSet/>
      <dgm:spPr/>
      <dgm:t>
        <a:bodyPr/>
        <a:lstStyle/>
        <a:p>
          <a:endParaRPr lang="es-ES"/>
        </a:p>
      </dgm:t>
    </dgm:pt>
    <dgm:pt modelId="{2327EF35-A384-4DBC-8DA9-FB088B5EF217}" type="sibTrans" cxnId="{EEB448D3-9790-4E28-A81D-920FAA9C84E8}">
      <dgm:prSet/>
      <dgm:spPr/>
      <dgm:t>
        <a:bodyPr/>
        <a:lstStyle/>
        <a:p>
          <a:endParaRPr lang="es-ES"/>
        </a:p>
      </dgm:t>
    </dgm:pt>
    <dgm:pt modelId="{A3A2C1EA-DF1E-4EBA-BAD7-CCA01FC3B033}">
      <dgm:prSet phldrT="[Texto]"/>
      <dgm:spPr/>
      <dgm:t>
        <a:bodyPr/>
        <a:lstStyle/>
        <a:p>
          <a:endParaRPr lang="es-ES" dirty="0"/>
        </a:p>
      </dgm:t>
    </dgm:pt>
    <dgm:pt modelId="{6B44CB0B-918E-40E9-BB00-99713DA2C932}" type="parTrans" cxnId="{227C38A4-B656-49FF-B80D-A95937504327}">
      <dgm:prSet/>
      <dgm:spPr/>
      <dgm:t>
        <a:bodyPr/>
        <a:lstStyle/>
        <a:p>
          <a:endParaRPr lang="es-ES"/>
        </a:p>
      </dgm:t>
    </dgm:pt>
    <dgm:pt modelId="{F24C1270-59A4-4B73-92F8-3E4487C632F5}" type="sibTrans" cxnId="{227C38A4-B656-49FF-B80D-A95937504327}">
      <dgm:prSet/>
      <dgm:spPr/>
      <dgm:t>
        <a:bodyPr/>
        <a:lstStyle/>
        <a:p>
          <a:endParaRPr lang="es-ES"/>
        </a:p>
      </dgm:t>
    </dgm:pt>
    <dgm:pt modelId="{21C61FA8-89E7-49EE-B582-1F80F6B8A307}">
      <dgm:prSet phldrT="[Texto]"/>
      <dgm:spPr/>
      <dgm:t>
        <a:bodyPr/>
        <a:lstStyle/>
        <a:p>
          <a:endParaRPr lang="es-ES" dirty="0"/>
        </a:p>
      </dgm:t>
    </dgm:pt>
    <dgm:pt modelId="{B9985D09-B7B5-402D-9254-AF29FE44797C}" type="parTrans" cxnId="{25FEEAEE-84FB-4978-84C6-22629FFE75F2}">
      <dgm:prSet/>
      <dgm:spPr/>
      <dgm:t>
        <a:bodyPr/>
        <a:lstStyle/>
        <a:p>
          <a:endParaRPr lang="es-ES"/>
        </a:p>
      </dgm:t>
    </dgm:pt>
    <dgm:pt modelId="{DB41CF6E-A6D2-4F3B-9165-CD98588D7632}" type="sibTrans" cxnId="{25FEEAEE-84FB-4978-84C6-22629FFE75F2}">
      <dgm:prSet/>
      <dgm:spPr/>
      <dgm:t>
        <a:bodyPr/>
        <a:lstStyle/>
        <a:p>
          <a:endParaRPr lang="es-ES"/>
        </a:p>
      </dgm:t>
    </dgm:pt>
    <dgm:pt modelId="{89493662-327B-46E8-ADCA-616716EF5AB7}" type="pres">
      <dgm:prSet presAssocID="{437073A0-EFD3-4620-AFB2-933E034FE8B2}" presName="cycle" presStyleCnt="0">
        <dgm:presLayoutVars>
          <dgm:dir/>
          <dgm:resizeHandles val="exact"/>
        </dgm:presLayoutVars>
      </dgm:prSet>
      <dgm:spPr/>
    </dgm:pt>
    <dgm:pt modelId="{2E77A4A1-377B-4B53-B712-796AE624A17B}" type="pres">
      <dgm:prSet presAssocID="{C0133125-DD77-4413-AA40-AC8B0D7F8346}" presName="node" presStyleLbl="node1" presStyleIdx="0" presStyleCnt="5">
        <dgm:presLayoutVars>
          <dgm:bulletEnabled val="1"/>
        </dgm:presLayoutVars>
      </dgm:prSet>
      <dgm:spPr/>
    </dgm:pt>
    <dgm:pt modelId="{BE84035A-4EA9-4C3D-AFBF-884A2769467C}" type="pres">
      <dgm:prSet presAssocID="{C0133125-DD77-4413-AA40-AC8B0D7F8346}" presName="spNode" presStyleCnt="0"/>
      <dgm:spPr/>
    </dgm:pt>
    <dgm:pt modelId="{EFC091E8-D121-434F-B4A0-A2BBE818F78D}" type="pres">
      <dgm:prSet presAssocID="{7FBBBE06-F8C7-43BF-97C8-9A12B788F6A8}" presName="sibTrans" presStyleLbl="sibTrans1D1" presStyleIdx="0" presStyleCnt="5"/>
      <dgm:spPr/>
    </dgm:pt>
    <dgm:pt modelId="{11CD64E5-94E0-43A8-95C8-2B8957C8AA40}" type="pres">
      <dgm:prSet presAssocID="{1E345D82-951C-489F-B053-9382DD38EA9A}" presName="node" presStyleLbl="node1" presStyleIdx="1" presStyleCnt="5">
        <dgm:presLayoutVars>
          <dgm:bulletEnabled val="1"/>
        </dgm:presLayoutVars>
      </dgm:prSet>
      <dgm:spPr/>
    </dgm:pt>
    <dgm:pt modelId="{7468DFF6-B043-49F9-9B19-57D367321CAB}" type="pres">
      <dgm:prSet presAssocID="{1E345D82-951C-489F-B053-9382DD38EA9A}" presName="spNode" presStyleCnt="0"/>
      <dgm:spPr/>
    </dgm:pt>
    <dgm:pt modelId="{8B45718F-2D1D-48A3-8399-C54C910FF7B2}" type="pres">
      <dgm:prSet presAssocID="{E593E13C-F002-4788-A5F7-9F27EDBA83B9}" presName="sibTrans" presStyleLbl="sibTrans1D1" presStyleIdx="1" presStyleCnt="5"/>
      <dgm:spPr/>
    </dgm:pt>
    <dgm:pt modelId="{A70ECE6A-60DB-44EA-9DBC-F5643F5A3120}" type="pres">
      <dgm:prSet presAssocID="{23D6A8BC-4ED2-43BB-9FCD-F3B7E7B74BBD}" presName="node" presStyleLbl="node1" presStyleIdx="2" presStyleCnt="5">
        <dgm:presLayoutVars>
          <dgm:bulletEnabled val="1"/>
        </dgm:presLayoutVars>
      </dgm:prSet>
      <dgm:spPr/>
    </dgm:pt>
    <dgm:pt modelId="{9AD7A25F-EEC3-451E-B4CE-78BBBD9F5D5A}" type="pres">
      <dgm:prSet presAssocID="{23D6A8BC-4ED2-43BB-9FCD-F3B7E7B74BBD}" presName="spNode" presStyleCnt="0"/>
      <dgm:spPr/>
    </dgm:pt>
    <dgm:pt modelId="{BF86F40F-BD53-4654-BCF2-1F5A8998655F}" type="pres">
      <dgm:prSet presAssocID="{2327EF35-A384-4DBC-8DA9-FB088B5EF217}" presName="sibTrans" presStyleLbl="sibTrans1D1" presStyleIdx="2" presStyleCnt="5"/>
      <dgm:spPr/>
    </dgm:pt>
    <dgm:pt modelId="{398B017C-0DEE-4877-B4C4-8C6309BDCDEA}" type="pres">
      <dgm:prSet presAssocID="{A3A2C1EA-DF1E-4EBA-BAD7-CCA01FC3B033}" presName="node" presStyleLbl="node1" presStyleIdx="3" presStyleCnt="5">
        <dgm:presLayoutVars>
          <dgm:bulletEnabled val="1"/>
        </dgm:presLayoutVars>
      </dgm:prSet>
      <dgm:spPr/>
    </dgm:pt>
    <dgm:pt modelId="{4A7E041B-027A-4C04-A122-66939FA54E2E}" type="pres">
      <dgm:prSet presAssocID="{A3A2C1EA-DF1E-4EBA-BAD7-CCA01FC3B033}" presName="spNode" presStyleCnt="0"/>
      <dgm:spPr/>
    </dgm:pt>
    <dgm:pt modelId="{24A240A6-B0FC-4C68-A6AD-C6F944C85EB8}" type="pres">
      <dgm:prSet presAssocID="{F24C1270-59A4-4B73-92F8-3E4487C632F5}" presName="sibTrans" presStyleLbl="sibTrans1D1" presStyleIdx="3" presStyleCnt="5"/>
      <dgm:spPr/>
    </dgm:pt>
    <dgm:pt modelId="{F66951E1-5E43-4C4F-B639-AE07FF2AD480}" type="pres">
      <dgm:prSet presAssocID="{21C61FA8-89E7-49EE-B582-1F80F6B8A307}" presName="node" presStyleLbl="node1" presStyleIdx="4" presStyleCnt="5">
        <dgm:presLayoutVars>
          <dgm:bulletEnabled val="1"/>
        </dgm:presLayoutVars>
      </dgm:prSet>
      <dgm:spPr/>
    </dgm:pt>
    <dgm:pt modelId="{2AEB775F-AD61-40B9-977D-E27382D8E24E}" type="pres">
      <dgm:prSet presAssocID="{21C61FA8-89E7-49EE-B582-1F80F6B8A307}" presName="spNode" presStyleCnt="0"/>
      <dgm:spPr/>
    </dgm:pt>
    <dgm:pt modelId="{4D31D1D9-4EA1-403C-93DC-9D7D3FC69A93}" type="pres">
      <dgm:prSet presAssocID="{DB41CF6E-A6D2-4F3B-9165-CD98588D7632}" presName="sibTrans" presStyleLbl="sibTrans1D1" presStyleIdx="4" presStyleCnt="5"/>
      <dgm:spPr/>
    </dgm:pt>
  </dgm:ptLst>
  <dgm:cxnLst>
    <dgm:cxn modelId="{B155D52D-ED4A-407A-B8D2-AE5515DCB90F}" type="presOf" srcId="{437073A0-EFD3-4620-AFB2-933E034FE8B2}" destId="{89493662-327B-46E8-ADCA-616716EF5AB7}" srcOrd="0" destOrd="0" presId="urn:microsoft.com/office/officeart/2005/8/layout/cycle6"/>
    <dgm:cxn modelId="{FE3BEE30-6B74-4757-AC92-C0B570DE38FE}" type="presOf" srcId="{7FBBBE06-F8C7-43BF-97C8-9A12B788F6A8}" destId="{EFC091E8-D121-434F-B4A0-A2BBE818F78D}" srcOrd="0" destOrd="0" presId="urn:microsoft.com/office/officeart/2005/8/layout/cycle6"/>
    <dgm:cxn modelId="{7F504046-F235-46D0-9671-9AC8CB59A9E1}" type="presOf" srcId="{F24C1270-59A4-4B73-92F8-3E4487C632F5}" destId="{24A240A6-B0FC-4C68-A6AD-C6F944C85EB8}" srcOrd="0" destOrd="0" presId="urn:microsoft.com/office/officeart/2005/8/layout/cycle6"/>
    <dgm:cxn modelId="{D62DD24D-6220-48A3-9ED6-FAA6FBD4A624}" srcId="{437073A0-EFD3-4620-AFB2-933E034FE8B2}" destId="{C0133125-DD77-4413-AA40-AC8B0D7F8346}" srcOrd="0" destOrd="0" parTransId="{3F8BCBFD-7CC9-43C1-AA7E-5A72DB4300D6}" sibTransId="{7FBBBE06-F8C7-43BF-97C8-9A12B788F6A8}"/>
    <dgm:cxn modelId="{231E7D70-B844-45CB-9878-487DD9DE9EC5}" type="presOf" srcId="{DB41CF6E-A6D2-4F3B-9165-CD98588D7632}" destId="{4D31D1D9-4EA1-403C-93DC-9D7D3FC69A93}" srcOrd="0" destOrd="0" presId="urn:microsoft.com/office/officeart/2005/8/layout/cycle6"/>
    <dgm:cxn modelId="{F23D6B80-1109-4AED-B5C5-8E545B26F1C3}" type="presOf" srcId="{A3A2C1EA-DF1E-4EBA-BAD7-CCA01FC3B033}" destId="{398B017C-0DEE-4877-B4C4-8C6309BDCDEA}" srcOrd="0" destOrd="0" presId="urn:microsoft.com/office/officeart/2005/8/layout/cycle6"/>
    <dgm:cxn modelId="{F4074199-9B6C-4305-925E-3F573EA58DF3}" type="presOf" srcId="{C0133125-DD77-4413-AA40-AC8B0D7F8346}" destId="{2E77A4A1-377B-4B53-B712-796AE624A17B}" srcOrd="0" destOrd="0" presId="urn:microsoft.com/office/officeart/2005/8/layout/cycle6"/>
    <dgm:cxn modelId="{227C38A4-B656-49FF-B80D-A95937504327}" srcId="{437073A0-EFD3-4620-AFB2-933E034FE8B2}" destId="{A3A2C1EA-DF1E-4EBA-BAD7-CCA01FC3B033}" srcOrd="3" destOrd="0" parTransId="{6B44CB0B-918E-40E9-BB00-99713DA2C932}" sibTransId="{F24C1270-59A4-4B73-92F8-3E4487C632F5}"/>
    <dgm:cxn modelId="{48DFE6AF-4C94-43C2-9364-A3ACBE1E4560}" type="presOf" srcId="{2327EF35-A384-4DBC-8DA9-FB088B5EF217}" destId="{BF86F40F-BD53-4654-BCF2-1F5A8998655F}" srcOrd="0" destOrd="0" presId="urn:microsoft.com/office/officeart/2005/8/layout/cycle6"/>
    <dgm:cxn modelId="{C20384BF-3C2C-45D0-A8F8-37AC74DF973D}" type="presOf" srcId="{21C61FA8-89E7-49EE-B582-1F80F6B8A307}" destId="{F66951E1-5E43-4C4F-B639-AE07FF2AD480}" srcOrd="0" destOrd="0" presId="urn:microsoft.com/office/officeart/2005/8/layout/cycle6"/>
    <dgm:cxn modelId="{7490EEC4-D3C0-47AA-9980-5AF8FBDAFD63}" type="presOf" srcId="{23D6A8BC-4ED2-43BB-9FCD-F3B7E7B74BBD}" destId="{A70ECE6A-60DB-44EA-9DBC-F5643F5A3120}" srcOrd="0" destOrd="0" presId="urn:microsoft.com/office/officeart/2005/8/layout/cycle6"/>
    <dgm:cxn modelId="{D91308D2-7501-4CA3-9CC2-6D602F76DA00}" srcId="{437073A0-EFD3-4620-AFB2-933E034FE8B2}" destId="{1E345D82-951C-489F-B053-9382DD38EA9A}" srcOrd="1" destOrd="0" parTransId="{F13FEE88-CA6B-4189-BD1D-C6A394D70004}" sibTransId="{E593E13C-F002-4788-A5F7-9F27EDBA83B9}"/>
    <dgm:cxn modelId="{EEB448D3-9790-4E28-A81D-920FAA9C84E8}" srcId="{437073A0-EFD3-4620-AFB2-933E034FE8B2}" destId="{23D6A8BC-4ED2-43BB-9FCD-F3B7E7B74BBD}" srcOrd="2" destOrd="0" parTransId="{8CFD428D-0314-43BF-8840-7AFA30262873}" sibTransId="{2327EF35-A384-4DBC-8DA9-FB088B5EF217}"/>
    <dgm:cxn modelId="{3C385CE4-0DD3-45C2-97E5-183122BE929C}" type="presOf" srcId="{1E345D82-951C-489F-B053-9382DD38EA9A}" destId="{11CD64E5-94E0-43A8-95C8-2B8957C8AA40}" srcOrd="0" destOrd="0" presId="urn:microsoft.com/office/officeart/2005/8/layout/cycle6"/>
    <dgm:cxn modelId="{25FEEAEE-84FB-4978-84C6-22629FFE75F2}" srcId="{437073A0-EFD3-4620-AFB2-933E034FE8B2}" destId="{21C61FA8-89E7-49EE-B582-1F80F6B8A307}" srcOrd="4" destOrd="0" parTransId="{B9985D09-B7B5-402D-9254-AF29FE44797C}" sibTransId="{DB41CF6E-A6D2-4F3B-9165-CD98588D7632}"/>
    <dgm:cxn modelId="{793803F1-DF26-46CC-9189-3094AA019FD1}" type="presOf" srcId="{E593E13C-F002-4788-A5F7-9F27EDBA83B9}" destId="{8B45718F-2D1D-48A3-8399-C54C910FF7B2}" srcOrd="0" destOrd="0" presId="urn:microsoft.com/office/officeart/2005/8/layout/cycle6"/>
    <dgm:cxn modelId="{23D90509-0438-46CC-8C2B-B75F854F55D1}" type="presParOf" srcId="{89493662-327B-46E8-ADCA-616716EF5AB7}" destId="{2E77A4A1-377B-4B53-B712-796AE624A17B}" srcOrd="0" destOrd="0" presId="urn:microsoft.com/office/officeart/2005/8/layout/cycle6"/>
    <dgm:cxn modelId="{90D724A3-BCC1-400E-9BE2-CE2788756B6D}" type="presParOf" srcId="{89493662-327B-46E8-ADCA-616716EF5AB7}" destId="{BE84035A-4EA9-4C3D-AFBF-884A2769467C}" srcOrd="1" destOrd="0" presId="urn:microsoft.com/office/officeart/2005/8/layout/cycle6"/>
    <dgm:cxn modelId="{664F4B96-7DEF-4C11-A6E7-45BCA3F1DD31}" type="presParOf" srcId="{89493662-327B-46E8-ADCA-616716EF5AB7}" destId="{EFC091E8-D121-434F-B4A0-A2BBE818F78D}" srcOrd="2" destOrd="0" presId="urn:microsoft.com/office/officeart/2005/8/layout/cycle6"/>
    <dgm:cxn modelId="{78C1E542-21DA-4E9C-98D7-5F8FDFC9EC9A}" type="presParOf" srcId="{89493662-327B-46E8-ADCA-616716EF5AB7}" destId="{11CD64E5-94E0-43A8-95C8-2B8957C8AA40}" srcOrd="3" destOrd="0" presId="urn:microsoft.com/office/officeart/2005/8/layout/cycle6"/>
    <dgm:cxn modelId="{1E8DE64B-8DDE-46C7-8EC5-39B08A782778}" type="presParOf" srcId="{89493662-327B-46E8-ADCA-616716EF5AB7}" destId="{7468DFF6-B043-49F9-9B19-57D367321CAB}" srcOrd="4" destOrd="0" presId="urn:microsoft.com/office/officeart/2005/8/layout/cycle6"/>
    <dgm:cxn modelId="{521EAC89-CDE1-4628-9AA0-24A7F62E80CD}" type="presParOf" srcId="{89493662-327B-46E8-ADCA-616716EF5AB7}" destId="{8B45718F-2D1D-48A3-8399-C54C910FF7B2}" srcOrd="5" destOrd="0" presId="urn:microsoft.com/office/officeart/2005/8/layout/cycle6"/>
    <dgm:cxn modelId="{70972006-6868-4F4D-8DF9-992D82445A51}" type="presParOf" srcId="{89493662-327B-46E8-ADCA-616716EF5AB7}" destId="{A70ECE6A-60DB-44EA-9DBC-F5643F5A3120}" srcOrd="6" destOrd="0" presId="urn:microsoft.com/office/officeart/2005/8/layout/cycle6"/>
    <dgm:cxn modelId="{43BD76B1-99CA-499E-9981-27211CD2EF13}" type="presParOf" srcId="{89493662-327B-46E8-ADCA-616716EF5AB7}" destId="{9AD7A25F-EEC3-451E-B4CE-78BBBD9F5D5A}" srcOrd="7" destOrd="0" presId="urn:microsoft.com/office/officeart/2005/8/layout/cycle6"/>
    <dgm:cxn modelId="{1430CA77-07E0-461E-8504-299EED31051B}" type="presParOf" srcId="{89493662-327B-46E8-ADCA-616716EF5AB7}" destId="{BF86F40F-BD53-4654-BCF2-1F5A8998655F}" srcOrd="8" destOrd="0" presId="urn:microsoft.com/office/officeart/2005/8/layout/cycle6"/>
    <dgm:cxn modelId="{FBA3DD08-89C8-4D52-8A3D-1402747DC770}" type="presParOf" srcId="{89493662-327B-46E8-ADCA-616716EF5AB7}" destId="{398B017C-0DEE-4877-B4C4-8C6309BDCDEA}" srcOrd="9" destOrd="0" presId="urn:microsoft.com/office/officeart/2005/8/layout/cycle6"/>
    <dgm:cxn modelId="{49C4FA5B-1550-4093-B174-9D9800FDA71C}" type="presParOf" srcId="{89493662-327B-46E8-ADCA-616716EF5AB7}" destId="{4A7E041B-027A-4C04-A122-66939FA54E2E}" srcOrd="10" destOrd="0" presId="urn:microsoft.com/office/officeart/2005/8/layout/cycle6"/>
    <dgm:cxn modelId="{40E083CB-4F3C-4809-B5CA-8BF71082264D}" type="presParOf" srcId="{89493662-327B-46E8-ADCA-616716EF5AB7}" destId="{24A240A6-B0FC-4C68-A6AD-C6F944C85EB8}" srcOrd="11" destOrd="0" presId="urn:microsoft.com/office/officeart/2005/8/layout/cycle6"/>
    <dgm:cxn modelId="{9B2361AE-9CD3-4CEE-B734-7834DD2468EE}" type="presParOf" srcId="{89493662-327B-46E8-ADCA-616716EF5AB7}" destId="{F66951E1-5E43-4C4F-B639-AE07FF2AD480}" srcOrd="12" destOrd="0" presId="urn:microsoft.com/office/officeart/2005/8/layout/cycle6"/>
    <dgm:cxn modelId="{2EBC978F-8D88-46E8-9C31-69A64CE41E2D}" type="presParOf" srcId="{89493662-327B-46E8-ADCA-616716EF5AB7}" destId="{2AEB775F-AD61-40B9-977D-E27382D8E24E}" srcOrd="13" destOrd="0" presId="urn:microsoft.com/office/officeart/2005/8/layout/cycle6"/>
    <dgm:cxn modelId="{0370BA03-3531-4839-B5E0-77F3F4870BF7}" type="presParOf" srcId="{89493662-327B-46E8-ADCA-616716EF5AB7}" destId="{4D31D1D9-4EA1-403C-93DC-9D7D3FC69A9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7073A0-EFD3-4620-AFB2-933E034FE8B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0133125-DD77-4413-AA40-AC8B0D7F8346}">
      <dgm:prSet phldrT="[Texto]"/>
      <dgm:spPr/>
      <dgm:t>
        <a:bodyPr/>
        <a:lstStyle/>
        <a:p>
          <a:r>
            <a:rPr lang="es-ES" dirty="0"/>
            <a:t>y lógico</a:t>
          </a:r>
        </a:p>
      </dgm:t>
    </dgm:pt>
    <dgm:pt modelId="{3F8BCBFD-7CC9-43C1-AA7E-5A72DB4300D6}" type="parTrans" cxnId="{D62DD24D-6220-48A3-9ED6-FAA6FBD4A624}">
      <dgm:prSet/>
      <dgm:spPr/>
      <dgm:t>
        <a:bodyPr/>
        <a:lstStyle/>
        <a:p>
          <a:endParaRPr lang="es-ES"/>
        </a:p>
      </dgm:t>
    </dgm:pt>
    <dgm:pt modelId="{7FBBBE06-F8C7-43BF-97C8-9A12B788F6A8}" type="sibTrans" cxnId="{D62DD24D-6220-48A3-9ED6-FAA6FBD4A624}">
      <dgm:prSet/>
      <dgm:spPr/>
      <dgm:t>
        <a:bodyPr/>
        <a:lstStyle/>
        <a:p>
          <a:endParaRPr lang="es-ES"/>
        </a:p>
      </dgm:t>
    </dgm:pt>
    <dgm:pt modelId="{1E345D82-951C-489F-B053-9382DD38EA9A}">
      <dgm:prSet phldrT="[Texto]"/>
      <dgm:spPr/>
      <dgm:t>
        <a:bodyPr/>
        <a:lstStyle/>
        <a:p>
          <a:r>
            <a:rPr lang="es-ES" dirty="0"/>
            <a:t>o lógico</a:t>
          </a:r>
        </a:p>
      </dgm:t>
    </dgm:pt>
    <dgm:pt modelId="{F13FEE88-CA6B-4189-BD1D-C6A394D70004}" type="parTrans" cxnId="{D91308D2-7501-4CA3-9CC2-6D602F76DA00}">
      <dgm:prSet/>
      <dgm:spPr/>
      <dgm:t>
        <a:bodyPr/>
        <a:lstStyle/>
        <a:p>
          <a:endParaRPr lang="es-ES"/>
        </a:p>
      </dgm:t>
    </dgm:pt>
    <dgm:pt modelId="{E593E13C-F002-4788-A5F7-9F27EDBA83B9}" type="sibTrans" cxnId="{D91308D2-7501-4CA3-9CC2-6D602F76DA00}">
      <dgm:prSet/>
      <dgm:spPr/>
      <dgm:t>
        <a:bodyPr/>
        <a:lstStyle/>
        <a:p>
          <a:endParaRPr lang="es-ES"/>
        </a:p>
      </dgm:t>
    </dgm:pt>
    <dgm:pt modelId="{23D6A8BC-4ED2-43BB-9FCD-F3B7E7B74BBD}">
      <dgm:prSet phldrT="[Texto]"/>
      <dgm:spPr/>
      <dgm:t>
        <a:bodyPr/>
        <a:lstStyle/>
        <a:p>
          <a:r>
            <a:rPr lang="es-ES" dirty="0"/>
            <a:t>Negación de bits</a:t>
          </a:r>
        </a:p>
      </dgm:t>
    </dgm:pt>
    <dgm:pt modelId="{8CFD428D-0314-43BF-8840-7AFA30262873}" type="parTrans" cxnId="{EEB448D3-9790-4E28-A81D-920FAA9C84E8}">
      <dgm:prSet/>
      <dgm:spPr/>
      <dgm:t>
        <a:bodyPr/>
        <a:lstStyle/>
        <a:p>
          <a:endParaRPr lang="es-ES"/>
        </a:p>
      </dgm:t>
    </dgm:pt>
    <dgm:pt modelId="{2327EF35-A384-4DBC-8DA9-FB088B5EF217}" type="sibTrans" cxnId="{EEB448D3-9790-4E28-A81D-920FAA9C84E8}">
      <dgm:prSet/>
      <dgm:spPr/>
      <dgm:t>
        <a:bodyPr/>
        <a:lstStyle/>
        <a:p>
          <a:endParaRPr lang="es-ES"/>
        </a:p>
      </dgm:t>
    </dgm:pt>
    <dgm:pt modelId="{A3A2C1EA-DF1E-4EBA-BAD7-CCA01FC3B033}">
      <dgm:prSet phldrT="[Texto]"/>
      <dgm:spPr/>
      <dgm:t>
        <a:bodyPr/>
        <a:lstStyle/>
        <a:p>
          <a:r>
            <a:rPr lang="es-ES" dirty="0"/>
            <a:t>Mover bits a la izquierda</a:t>
          </a:r>
        </a:p>
      </dgm:t>
    </dgm:pt>
    <dgm:pt modelId="{6B44CB0B-918E-40E9-BB00-99713DA2C932}" type="parTrans" cxnId="{227C38A4-B656-49FF-B80D-A95937504327}">
      <dgm:prSet/>
      <dgm:spPr/>
      <dgm:t>
        <a:bodyPr/>
        <a:lstStyle/>
        <a:p>
          <a:endParaRPr lang="es-ES"/>
        </a:p>
      </dgm:t>
    </dgm:pt>
    <dgm:pt modelId="{F24C1270-59A4-4B73-92F8-3E4487C632F5}" type="sibTrans" cxnId="{227C38A4-B656-49FF-B80D-A95937504327}">
      <dgm:prSet/>
      <dgm:spPr/>
      <dgm:t>
        <a:bodyPr/>
        <a:lstStyle/>
        <a:p>
          <a:endParaRPr lang="es-ES"/>
        </a:p>
      </dgm:t>
    </dgm:pt>
    <dgm:pt modelId="{21C61FA8-89E7-49EE-B582-1F80F6B8A307}">
      <dgm:prSet phldrT="[Texto]"/>
      <dgm:spPr/>
      <dgm:t>
        <a:bodyPr/>
        <a:lstStyle/>
        <a:p>
          <a:endParaRPr lang="es-ES" dirty="0"/>
        </a:p>
      </dgm:t>
    </dgm:pt>
    <dgm:pt modelId="{B9985D09-B7B5-402D-9254-AF29FE44797C}" type="parTrans" cxnId="{25FEEAEE-84FB-4978-84C6-22629FFE75F2}">
      <dgm:prSet/>
      <dgm:spPr/>
      <dgm:t>
        <a:bodyPr/>
        <a:lstStyle/>
        <a:p>
          <a:endParaRPr lang="es-ES"/>
        </a:p>
      </dgm:t>
    </dgm:pt>
    <dgm:pt modelId="{DB41CF6E-A6D2-4F3B-9165-CD98588D7632}" type="sibTrans" cxnId="{25FEEAEE-84FB-4978-84C6-22629FFE75F2}">
      <dgm:prSet/>
      <dgm:spPr/>
      <dgm:t>
        <a:bodyPr/>
        <a:lstStyle/>
        <a:p>
          <a:endParaRPr lang="es-ES"/>
        </a:p>
      </dgm:t>
    </dgm:pt>
    <dgm:pt modelId="{89493662-327B-46E8-ADCA-616716EF5AB7}" type="pres">
      <dgm:prSet presAssocID="{437073A0-EFD3-4620-AFB2-933E034FE8B2}" presName="cycle" presStyleCnt="0">
        <dgm:presLayoutVars>
          <dgm:dir/>
          <dgm:resizeHandles val="exact"/>
        </dgm:presLayoutVars>
      </dgm:prSet>
      <dgm:spPr/>
    </dgm:pt>
    <dgm:pt modelId="{2E77A4A1-377B-4B53-B712-796AE624A17B}" type="pres">
      <dgm:prSet presAssocID="{C0133125-DD77-4413-AA40-AC8B0D7F8346}" presName="node" presStyleLbl="node1" presStyleIdx="0" presStyleCnt="5">
        <dgm:presLayoutVars>
          <dgm:bulletEnabled val="1"/>
        </dgm:presLayoutVars>
      </dgm:prSet>
      <dgm:spPr/>
    </dgm:pt>
    <dgm:pt modelId="{BE84035A-4EA9-4C3D-AFBF-884A2769467C}" type="pres">
      <dgm:prSet presAssocID="{C0133125-DD77-4413-AA40-AC8B0D7F8346}" presName="spNode" presStyleCnt="0"/>
      <dgm:spPr/>
    </dgm:pt>
    <dgm:pt modelId="{EFC091E8-D121-434F-B4A0-A2BBE818F78D}" type="pres">
      <dgm:prSet presAssocID="{7FBBBE06-F8C7-43BF-97C8-9A12B788F6A8}" presName="sibTrans" presStyleLbl="sibTrans1D1" presStyleIdx="0" presStyleCnt="5"/>
      <dgm:spPr/>
    </dgm:pt>
    <dgm:pt modelId="{11CD64E5-94E0-43A8-95C8-2B8957C8AA40}" type="pres">
      <dgm:prSet presAssocID="{1E345D82-951C-489F-B053-9382DD38EA9A}" presName="node" presStyleLbl="node1" presStyleIdx="1" presStyleCnt="5">
        <dgm:presLayoutVars>
          <dgm:bulletEnabled val="1"/>
        </dgm:presLayoutVars>
      </dgm:prSet>
      <dgm:spPr/>
    </dgm:pt>
    <dgm:pt modelId="{7468DFF6-B043-49F9-9B19-57D367321CAB}" type="pres">
      <dgm:prSet presAssocID="{1E345D82-951C-489F-B053-9382DD38EA9A}" presName="spNode" presStyleCnt="0"/>
      <dgm:spPr/>
    </dgm:pt>
    <dgm:pt modelId="{8B45718F-2D1D-48A3-8399-C54C910FF7B2}" type="pres">
      <dgm:prSet presAssocID="{E593E13C-F002-4788-A5F7-9F27EDBA83B9}" presName="sibTrans" presStyleLbl="sibTrans1D1" presStyleIdx="1" presStyleCnt="5"/>
      <dgm:spPr/>
    </dgm:pt>
    <dgm:pt modelId="{A70ECE6A-60DB-44EA-9DBC-F5643F5A3120}" type="pres">
      <dgm:prSet presAssocID="{23D6A8BC-4ED2-43BB-9FCD-F3B7E7B74BBD}" presName="node" presStyleLbl="node1" presStyleIdx="2" presStyleCnt="5">
        <dgm:presLayoutVars>
          <dgm:bulletEnabled val="1"/>
        </dgm:presLayoutVars>
      </dgm:prSet>
      <dgm:spPr/>
    </dgm:pt>
    <dgm:pt modelId="{9AD7A25F-EEC3-451E-B4CE-78BBBD9F5D5A}" type="pres">
      <dgm:prSet presAssocID="{23D6A8BC-4ED2-43BB-9FCD-F3B7E7B74BBD}" presName="spNode" presStyleCnt="0"/>
      <dgm:spPr/>
    </dgm:pt>
    <dgm:pt modelId="{BF86F40F-BD53-4654-BCF2-1F5A8998655F}" type="pres">
      <dgm:prSet presAssocID="{2327EF35-A384-4DBC-8DA9-FB088B5EF217}" presName="sibTrans" presStyleLbl="sibTrans1D1" presStyleIdx="2" presStyleCnt="5"/>
      <dgm:spPr/>
    </dgm:pt>
    <dgm:pt modelId="{398B017C-0DEE-4877-B4C4-8C6309BDCDEA}" type="pres">
      <dgm:prSet presAssocID="{A3A2C1EA-DF1E-4EBA-BAD7-CCA01FC3B033}" presName="node" presStyleLbl="node1" presStyleIdx="3" presStyleCnt="5">
        <dgm:presLayoutVars>
          <dgm:bulletEnabled val="1"/>
        </dgm:presLayoutVars>
      </dgm:prSet>
      <dgm:spPr/>
    </dgm:pt>
    <dgm:pt modelId="{4A7E041B-027A-4C04-A122-66939FA54E2E}" type="pres">
      <dgm:prSet presAssocID="{A3A2C1EA-DF1E-4EBA-BAD7-CCA01FC3B033}" presName="spNode" presStyleCnt="0"/>
      <dgm:spPr/>
    </dgm:pt>
    <dgm:pt modelId="{24A240A6-B0FC-4C68-A6AD-C6F944C85EB8}" type="pres">
      <dgm:prSet presAssocID="{F24C1270-59A4-4B73-92F8-3E4487C632F5}" presName="sibTrans" presStyleLbl="sibTrans1D1" presStyleIdx="3" presStyleCnt="5"/>
      <dgm:spPr/>
    </dgm:pt>
    <dgm:pt modelId="{F66951E1-5E43-4C4F-B639-AE07FF2AD480}" type="pres">
      <dgm:prSet presAssocID="{21C61FA8-89E7-49EE-B582-1F80F6B8A307}" presName="node" presStyleLbl="node1" presStyleIdx="4" presStyleCnt="5">
        <dgm:presLayoutVars>
          <dgm:bulletEnabled val="1"/>
        </dgm:presLayoutVars>
      </dgm:prSet>
      <dgm:spPr/>
    </dgm:pt>
    <dgm:pt modelId="{2AEB775F-AD61-40B9-977D-E27382D8E24E}" type="pres">
      <dgm:prSet presAssocID="{21C61FA8-89E7-49EE-B582-1F80F6B8A307}" presName="spNode" presStyleCnt="0"/>
      <dgm:spPr/>
    </dgm:pt>
    <dgm:pt modelId="{4D31D1D9-4EA1-403C-93DC-9D7D3FC69A93}" type="pres">
      <dgm:prSet presAssocID="{DB41CF6E-A6D2-4F3B-9165-CD98588D7632}" presName="sibTrans" presStyleLbl="sibTrans1D1" presStyleIdx="4" presStyleCnt="5"/>
      <dgm:spPr/>
    </dgm:pt>
  </dgm:ptLst>
  <dgm:cxnLst>
    <dgm:cxn modelId="{B155D52D-ED4A-407A-B8D2-AE5515DCB90F}" type="presOf" srcId="{437073A0-EFD3-4620-AFB2-933E034FE8B2}" destId="{89493662-327B-46E8-ADCA-616716EF5AB7}" srcOrd="0" destOrd="0" presId="urn:microsoft.com/office/officeart/2005/8/layout/cycle6"/>
    <dgm:cxn modelId="{FE3BEE30-6B74-4757-AC92-C0B570DE38FE}" type="presOf" srcId="{7FBBBE06-F8C7-43BF-97C8-9A12B788F6A8}" destId="{EFC091E8-D121-434F-B4A0-A2BBE818F78D}" srcOrd="0" destOrd="0" presId="urn:microsoft.com/office/officeart/2005/8/layout/cycle6"/>
    <dgm:cxn modelId="{7F504046-F235-46D0-9671-9AC8CB59A9E1}" type="presOf" srcId="{F24C1270-59A4-4B73-92F8-3E4487C632F5}" destId="{24A240A6-B0FC-4C68-A6AD-C6F944C85EB8}" srcOrd="0" destOrd="0" presId="urn:microsoft.com/office/officeart/2005/8/layout/cycle6"/>
    <dgm:cxn modelId="{D62DD24D-6220-48A3-9ED6-FAA6FBD4A624}" srcId="{437073A0-EFD3-4620-AFB2-933E034FE8B2}" destId="{C0133125-DD77-4413-AA40-AC8B0D7F8346}" srcOrd="0" destOrd="0" parTransId="{3F8BCBFD-7CC9-43C1-AA7E-5A72DB4300D6}" sibTransId="{7FBBBE06-F8C7-43BF-97C8-9A12B788F6A8}"/>
    <dgm:cxn modelId="{231E7D70-B844-45CB-9878-487DD9DE9EC5}" type="presOf" srcId="{DB41CF6E-A6D2-4F3B-9165-CD98588D7632}" destId="{4D31D1D9-4EA1-403C-93DC-9D7D3FC69A93}" srcOrd="0" destOrd="0" presId="urn:microsoft.com/office/officeart/2005/8/layout/cycle6"/>
    <dgm:cxn modelId="{F23D6B80-1109-4AED-B5C5-8E545B26F1C3}" type="presOf" srcId="{A3A2C1EA-DF1E-4EBA-BAD7-CCA01FC3B033}" destId="{398B017C-0DEE-4877-B4C4-8C6309BDCDEA}" srcOrd="0" destOrd="0" presId="urn:microsoft.com/office/officeart/2005/8/layout/cycle6"/>
    <dgm:cxn modelId="{F4074199-9B6C-4305-925E-3F573EA58DF3}" type="presOf" srcId="{C0133125-DD77-4413-AA40-AC8B0D7F8346}" destId="{2E77A4A1-377B-4B53-B712-796AE624A17B}" srcOrd="0" destOrd="0" presId="urn:microsoft.com/office/officeart/2005/8/layout/cycle6"/>
    <dgm:cxn modelId="{227C38A4-B656-49FF-B80D-A95937504327}" srcId="{437073A0-EFD3-4620-AFB2-933E034FE8B2}" destId="{A3A2C1EA-DF1E-4EBA-BAD7-CCA01FC3B033}" srcOrd="3" destOrd="0" parTransId="{6B44CB0B-918E-40E9-BB00-99713DA2C932}" sibTransId="{F24C1270-59A4-4B73-92F8-3E4487C632F5}"/>
    <dgm:cxn modelId="{48DFE6AF-4C94-43C2-9364-A3ACBE1E4560}" type="presOf" srcId="{2327EF35-A384-4DBC-8DA9-FB088B5EF217}" destId="{BF86F40F-BD53-4654-BCF2-1F5A8998655F}" srcOrd="0" destOrd="0" presId="urn:microsoft.com/office/officeart/2005/8/layout/cycle6"/>
    <dgm:cxn modelId="{C20384BF-3C2C-45D0-A8F8-37AC74DF973D}" type="presOf" srcId="{21C61FA8-89E7-49EE-B582-1F80F6B8A307}" destId="{F66951E1-5E43-4C4F-B639-AE07FF2AD480}" srcOrd="0" destOrd="0" presId="urn:microsoft.com/office/officeart/2005/8/layout/cycle6"/>
    <dgm:cxn modelId="{7490EEC4-D3C0-47AA-9980-5AF8FBDAFD63}" type="presOf" srcId="{23D6A8BC-4ED2-43BB-9FCD-F3B7E7B74BBD}" destId="{A70ECE6A-60DB-44EA-9DBC-F5643F5A3120}" srcOrd="0" destOrd="0" presId="urn:microsoft.com/office/officeart/2005/8/layout/cycle6"/>
    <dgm:cxn modelId="{D91308D2-7501-4CA3-9CC2-6D602F76DA00}" srcId="{437073A0-EFD3-4620-AFB2-933E034FE8B2}" destId="{1E345D82-951C-489F-B053-9382DD38EA9A}" srcOrd="1" destOrd="0" parTransId="{F13FEE88-CA6B-4189-BD1D-C6A394D70004}" sibTransId="{E593E13C-F002-4788-A5F7-9F27EDBA83B9}"/>
    <dgm:cxn modelId="{EEB448D3-9790-4E28-A81D-920FAA9C84E8}" srcId="{437073A0-EFD3-4620-AFB2-933E034FE8B2}" destId="{23D6A8BC-4ED2-43BB-9FCD-F3B7E7B74BBD}" srcOrd="2" destOrd="0" parTransId="{8CFD428D-0314-43BF-8840-7AFA30262873}" sibTransId="{2327EF35-A384-4DBC-8DA9-FB088B5EF217}"/>
    <dgm:cxn modelId="{3C385CE4-0DD3-45C2-97E5-183122BE929C}" type="presOf" srcId="{1E345D82-951C-489F-B053-9382DD38EA9A}" destId="{11CD64E5-94E0-43A8-95C8-2B8957C8AA40}" srcOrd="0" destOrd="0" presId="urn:microsoft.com/office/officeart/2005/8/layout/cycle6"/>
    <dgm:cxn modelId="{25FEEAEE-84FB-4978-84C6-22629FFE75F2}" srcId="{437073A0-EFD3-4620-AFB2-933E034FE8B2}" destId="{21C61FA8-89E7-49EE-B582-1F80F6B8A307}" srcOrd="4" destOrd="0" parTransId="{B9985D09-B7B5-402D-9254-AF29FE44797C}" sibTransId="{DB41CF6E-A6D2-4F3B-9165-CD98588D7632}"/>
    <dgm:cxn modelId="{793803F1-DF26-46CC-9189-3094AA019FD1}" type="presOf" srcId="{E593E13C-F002-4788-A5F7-9F27EDBA83B9}" destId="{8B45718F-2D1D-48A3-8399-C54C910FF7B2}" srcOrd="0" destOrd="0" presId="urn:microsoft.com/office/officeart/2005/8/layout/cycle6"/>
    <dgm:cxn modelId="{23D90509-0438-46CC-8C2B-B75F854F55D1}" type="presParOf" srcId="{89493662-327B-46E8-ADCA-616716EF5AB7}" destId="{2E77A4A1-377B-4B53-B712-796AE624A17B}" srcOrd="0" destOrd="0" presId="urn:microsoft.com/office/officeart/2005/8/layout/cycle6"/>
    <dgm:cxn modelId="{90D724A3-BCC1-400E-9BE2-CE2788756B6D}" type="presParOf" srcId="{89493662-327B-46E8-ADCA-616716EF5AB7}" destId="{BE84035A-4EA9-4C3D-AFBF-884A2769467C}" srcOrd="1" destOrd="0" presId="urn:microsoft.com/office/officeart/2005/8/layout/cycle6"/>
    <dgm:cxn modelId="{664F4B96-7DEF-4C11-A6E7-45BCA3F1DD31}" type="presParOf" srcId="{89493662-327B-46E8-ADCA-616716EF5AB7}" destId="{EFC091E8-D121-434F-B4A0-A2BBE818F78D}" srcOrd="2" destOrd="0" presId="urn:microsoft.com/office/officeart/2005/8/layout/cycle6"/>
    <dgm:cxn modelId="{78C1E542-21DA-4E9C-98D7-5F8FDFC9EC9A}" type="presParOf" srcId="{89493662-327B-46E8-ADCA-616716EF5AB7}" destId="{11CD64E5-94E0-43A8-95C8-2B8957C8AA40}" srcOrd="3" destOrd="0" presId="urn:microsoft.com/office/officeart/2005/8/layout/cycle6"/>
    <dgm:cxn modelId="{1E8DE64B-8DDE-46C7-8EC5-39B08A782778}" type="presParOf" srcId="{89493662-327B-46E8-ADCA-616716EF5AB7}" destId="{7468DFF6-B043-49F9-9B19-57D367321CAB}" srcOrd="4" destOrd="0" presId="urn:microsoft.com/office/officeart/2005/8/layout/cycle6"/>
    <dgm:cxn modelId="{521EAC89-CDE1-4628-9AA0-24A7F62E80CD}" type="presParOf" srcId="{89493662-327B-46E8-ADCA-616716EF5AB7}" destId="{8B45718F-2D1D-48A3-8399-C54C910FF7B2}" srcOrd="5" destOrd="0" presId="urn:microsoft.com/office/officeart/2005/8/layout/cycle6"/>
    <dgm:cxn modelId="{70972006-6868-4F4D-8DF9-992D82445A51}" type="presParOf" srcId="{89493662-327B-46E8-ADCA-616716EF5AB7}" destId="{A70ECE6A-60DB-44EA-9DBC-F5643F5A3120}" srcOrd="6" destOrd="0" presId="urn:microsoft.com/office/officeart/2005/8/layout/cycle6"/>
    <dgm:cxn modelId="{43BD76B1-99CA-499E-9981-27211CD2EF13}" type="presParOf" srcId="{89493662-327B-46E8-ADCA-616716EF5AB7}" destId="{9AD7A25F-EEC3-451E-B4CE-78BBBD9F5D5A}" srcOrd="7" destOrd="0" presId="urn:microsoft.com/office/officeart/2005/8/layout/cycle6"/>
    <dgm:cxn modelId="{1430CA77-07E0-461E-8504-299EED31051B}" type="presParOf" srcId="{89493662-327B-46E8-ADCA-616716EF5AB7}" destId="{BF86F40F-BD53-4654-BCF2-1F5A8998655F}" srcOrd="8" destOrd="0" presId="urn:microsoft.com/office/officeart/2005/8/layout/cycle6"/>
    <dgm:cxn modelId="{FBA3DD08-89C8-4D52-8A3D-1402747DC770}" type="presParOf" srcId="{89493662-327B-46E8-ADCA-616716EF5AB7}" destId="{398B017C-0DEE-4877-B4C4-8C6309BDCDEA}" srcOrd="9" destOrd="0" presId="urn:microsoft.com/office/officeart/2005/8/layout/cycle6"/>
    <dgm:cxn modelId="{49C4FA5B-1550-4093-B174-9D9800FDA71C}" type="presParOf" srcId="{89493662-327B-46E8-ADCA-616716EF5AB7}" destId="{4A7E041B-027A-4C04-A122-66939FA54E2E}" srcOrd="10" destOrd="0" presId="urn:microsoft.com/office/officeart/2005/8/layout/cycle6"/>
    <dgm:cxn modelId="{40E083CB-4F3C-4809-B5CA-8BF71082264D}" type="presParOf" srcId="{89493662-327B-46E8-ADCA-616716EF5AB7}" destId="{24A240A6-B0FC-4C68-A6AD-C6F944C85EB8}" srcOrd="11" destOrd="0" presId="urn:microsoft.com/office/officeart/2005/8/layout/cycle6"/>
    <dgm:cxn modelId="{9B2361AE-9CD3-4CEE-B734-7834DD2468EE}" type="presParOf" srcId="{89493662-327B-46E8-ADCA-616716EF5AB7}" destId="{F66951E1-5E43-4C4F-B639-AE07FF2AD480}" srcOrd="12" destOrd="0" presId="urn:microsoft.com/office/officeart/2005/8/layout/cycle6"/>
    <dgm:cxn modelId="{2EBC978F-8D88-46E8-9C31-69A64CE41E2D}" type="presParOf" srcId="{89493662-327B-46E8-ADCA-616716EF5AB7}" destId="{2AEB775F-AD61-40B9-977D-E27382D8E24E}" srcOrd="13" destOrd="0" presId="urn:microsoft.com/office/officeart/2005/8/layout/cycle6"/>
    <dgm:cxn modelId="{0370BA03-3531-4839-B5E0-77F3F4870BF7}" type="presParOf" srcId="{89493662-327B-46E8-ADCA-616716EF5AB7}" destId="{4D31D1D9-4EA1-403C-93DC-9D7D3FC69A9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7073A0-EFD3-4620-AFB2-933E034FE8B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0133125-DD77-4413-AA40-AC8B0D7F8346}">
      <dgm:prSet phldrT="[Texto]"/>
      <dgm:spPr/>
      <dgm:t>
        <a:bodyPr/>
        <a:lstStyle/>
        <a:p>
          <a:r>
            <a:rPr lang="es-ES" dirty="0"/>
            <a:t>y lógico</a:t>
          </a:r>
        </a:p>
      </dgm:t>
    </dgm:pt>
    <dgm:pt modelId="{3F8BCBFD-7CC9-43C1-AA7E-5A72DB4300D6}" type="parTrans" cxnId="{D62DD24D-6220-48A3-9ED6-FAA6FBD4A624}">
      <dgm:prSet/>
      <dgm:spPr/>
      <dgm:t>
        <a:bodyPr/>
        <a:lstStyle/>
        <a:p>
          <a:endParaRPr lang="es-ES"/>
        </a:p>
      </dgm:t>
    </dgm:pt>
    <dgm:pt modelId="{7FBBBE06-F8C7-43BF-97C8-9A12B788F6A8}" type="sibTrans" cxnId="{D62DD24D-6220-48A3-9ED6-FAA6FBD4A624}">
      <dgm:prSet/>
      <dgm:spPr/>
      <dgm:t>
        <a:bodyPr/>
        <a:lstStyle/>
        <a:p>
          <a:endParaRPr lang="es-ES"/>
        </a:p>
      </dgm:t>
    </dgm:pt>
    <dgm:pt modelId="{1E345D82-951C-489F-B053-9382DD38EA9A}">
      <dgm:prSet phldrT="[Texto]"/>
      <dgm:spPr/>
      <dgm:t>
        <a:bodyPr/>
        <a:lstStyle/>
        <a:p>
          <a:r>
            <a:rPr lang="es-ES" dirty="0"/>
            <a:t>o lógico</a:t>
          </a:r>
        </a:p>
      </dgm:t>
    </dgm:pt>
    <dgm:pt modelId="{F13FEE88-CA6B-4189-BD1D-C6A394D70004}" type="parTrans" cxnId="{D91308D2-7501-4CA3-9CC2-6D602F76DA00}">
      <dgm:prSet/>
      <dgm:spPr/>
      <dgm:t>
        <a:bodyPr/>
        <a:lstStyle/>
        <a:p>
          <a:endParaRPr lang="es-ES"/>
        </a:p>
      </dgm:t>
    </dgm:pt>
    <dgm:pt modelId="{E593E13C-F002-4788-A5F7-9F27EDBA83B9}" type="sibTrans" cxnId="{D91308D2-7501-4CA3-9CC2-6D602F76DA00}">
      <dgm:prSet/>
      <dgm:spPr/>
      <dgm:t>
        <a:bodyPr/>
        <a:lstStyle/>
        <a:p>
          <a:endParaRPr lang="es-ES"/>
        </a:p>
      </dgm:t>
    </dgm:pt>
    <dgm:pt modelId="{23D6A8BC-4ED2-43BB-9FCD-F3B7E7B74BBD}">
      <dgm:prSet phldrT="[Texto]"/>
      <dgm:spPr/>
      <dgm:t>
        <a:bodyPr/>
        <a:lstStyle/>
        <a:p>
          <a:r>
            <a:rPr lang="es-ES" dirty="0"/>
            <a:t>Negación de bits</a:t>
          </a:r>
        </a:p>
      </dgm:t>
    </dgm:pt>
    <dgm:pt modelId="{8CFD428D-0314-43BF-8840-7AFA30262873}" type="parTrans" cxnId="{EEB448D3-9790-4E28-A81D-920FAA9C84E8}">
      <dgm:prSet/>
      <dgm:spPr/>
      <dgm:t>
        <a:bodyPr/>
        <a:lstStyle/>
        <a:p>
          <a:endParaRPr lang="es-ES"/>
        </a:p>
      </dgm:t>
    </dgm:pt>
    <dgm:pt modelId="{2327EF35-A384-4DBC-8DA9-FB088B5EF217}" type="sibTrans" cxnId="{EEB448D3-9790-4E28-A81D-920FAA9C84E8}">
      <dgm:prSet/>
      <dgm:spPr/>
      <dgm:t>
        <a:bodyPr/>
        <a:lstStyle/>
        <a:p>
          <a:endParaRPr lang="es-ES"/>
        </a:p>
      </dgm:t>
    </dgm:pt>
    <dgm:pt modelId="{A3A2C1EA-DF1E-4EBA-BAD7-CCA01FC3B033}">
      <dgm:prSet phldrT="[Texto]"/>
      <dgm:spPr/>
      <dgm:t>
        <a:bodyPr/>
        <a:lstStyle/>
        <a:p>
          <a:r>
            <a:rPr lang="es-ES" dirty="0"/>
            <a:t>Mover bits a la izquierda</a:t>
          </a:r>
        </a:p>
      </dgm:t>
    </dgm:pt>
    <dgm:pt modelId="{6B44CB0B-918E-40E9-BB00-99713DA2C932}" type="parTrans" cxnId="{227C38A4-B656-49FF-B80D-A95937504327}">
      <dgm:prSet/>
      <dgm:spPr/>
      <dgm:t>
        <a:bodyPr/>
        <a:lstStyle/>
        <a:p>
          <a:endParaRPr lang="es-ES"/>
        </a:p>
      </dgm:t>
    </dgm:pt>
    <dgm:pt modelId="{F24C1270-59A4-4B73-92F8-3E4487C632F5}" type="sibTrans" cxnId="{227C38A4-B656-49FF-B80D-A95937504327}">
      <dgm:prSet/>
      <dgm:spPr/>
      <dgm:t>
        <a:bodyPr/>
        <a:lstStyle/>
        <a:p>
          <a:endParaRPr lang="es-ES"/>
        </a:p>
      </dgm:t>
    </dgm:pt>
    <dgm:pt modelId="{21C61FA8-89E7-49EE-B582-1F80F6B8A307}">
      <dgm:prSet phldrT="[Texto]"/>
      <dgm:spPr/>
      <dgm:t>
        <a:bodyPr/>
        <a:lstStyle/>
        <a:p>
          <a:r>
            <a:rPr lang="es-ES" dirty="0"/>
            <a:t>Mover bits a la derecha</a:t>
          </a:r>
        </a:p>
      </dgm:t>
    </dgm:pt>
    <dgm:pt modelId="{B9985D09-B7B5-402D-9254-AF29FE44797C}" type="parTrans" cxnId="{25FEEAEE-84FB-4978-84C6-22629FFE75F2}">
      <dgm:prSet/>
      <dgm:spPr/>
      <dgm:t>
        <a:bodyPr/>
        <a:lstStyle/>
        <a:p>
          <a:endParaRPr lang="es-ES"/>
        </a:p>
      </dgm:t>
    </dgm:pt>
    <dgm:pt modelId="{DB41CF6E-A6D2-4F3B-9165-CD98588D7632}" type="sibTrans" cxnId="{25FEEAEE-84FB-4978-84C6-22629FFE75F2}">
      <dgm:prSet/>
      <dgm:spPr/>
      <dgm:t>
        <a:bodyPr/>
        <a:lstStyle/>
        <a:p>
          <a:endParaRPr lang="es-ES"/>
        </a:p>
      </dgm:t>
    </dgm:pt>
    <dgm:pt modelId="{89493662-327B-46E8-ADCA-616716EF5AB7}" type="pres">
      <dgm:prSet presAssocID="{437073A0-EFD3-4620-AFB2-933E034FE8B2}" presName="cycle" presStyleCnt="0">
        <dgm:presLayoutVars>
          <dgm:dir/>
          <dgm:resizeHandles val="exact"/>
        </dgm:presLayoutVars>
      </dgm:prSet>
      <dgm:spPr/>
    </dgm:pt>
    <dgm:pt modelId="{2E77A4A1-377B-4B53-B712-796AE624A17B}" type="pres">
      <dgm:prSet presAssocID="{C0133125-DD77-4413-AA40-AC8B0D7F8346}" presName="node" presStyleLbl="node1" presStyleIdx="0" presStyleCnt="5">
        <dgm:presLayoutVars>
          <dgm:bulletEnabled val="1"/>
        </dgm:presLayoutVars>
      </dgm:prSet>
      <dgm:spPr/>
    </dgm:pt>
    <dgm:pt modelId="{BE84035A-4EA9-4C3D-AFBF-884A2769467C}" type="pres">
      <dgm:prSet presAssocID="{C0133125-DD77-4413-AA40-AC8B0D7F8346}" presName="spNode" presStyleCnt="0"/>
      <dgm:spPr/>
    </dgm:pt>
    <dgm:pt modelId="{EFC091E8-D121-434F-B4A0-A2BBE818F78D}" type="pres">
      <dgm:prSet presAssocID="{7FBBBE06-F8C7-43BF-97C8-9A12B788F6A8}" presName="sibTrans" presStyleLbl="sibTrans1D1" presStyleIdx="0" presStyleCnt="5"/>
      <dgm:spPr/>
    </dgm:pt>
    <dgm:pt modelId="{11CD64E5-94E0-43A8-95C8-2B8957C8AA40}" type="pres">
      <dgm:prSet presAssocID="{1E345D82-951C-489F-B053-9382DD38EA9A}" presName="node" presStyleLbl="node1" presStyleIdx="1" presStyleCnt="5">
        <dgm:presLayoutVars>
          <dgm:bulletEnabled val="1"/>
        </dgm:presLayoutVars>
      </dgm:prSet>
      <dgm:spPr/>
    </dgm:pt>
    <dgm:pt modelId="{7468DFF6-B043-49F9-9B19-57D367321CAB}" type="pres">
      <dgm:prSet presAssocID="{1E345D82-951C-489F-B053-9382DD38EA9A}" presName="spNode" presStyleCnt="0"/>
      <dgm:spPr/>
    </dgm:pt>
    <dgm:pt modelId="{8B45718F-2D1D-48A3-8399-C54C910FF7B2}" type="pres">
      <dgm:prSet presAssocID="{E593E13C-F002-4788-A5F7-9F27EDBA83B9}" presName="sibTrans" presStyleLbl="sibTrans1D1" presStyleIdx="1" presStyleCnt="5"/>
      <dgm:spPr/>
    </dgm:pt>
    <dgm:pt modelId="{A70ECE6A-60DB-44EA-9DBC-F5643F5A3120}" type="pres">
      <dgm:prSet presAssocID="{23D6A8BC-4ED2-43BB-9FCD-F3B7E7B74BBD}" presName="node" presStyleLbl="node1" presStyleIdx="2" presStyleCnt="5">
        <dgm:presLayoutVars>
          <dgm:bulletEnabled val="1"/>
        </dgm:presLayoutVars>
      </dgm:prSet>
      <dgm:spPr/>
    </dgm:pt>
    <dgm:pt modelId="{9AD7A25F-EEC3-451E-B4CE-78BBBD9F5D5A}" type="pres">
      <dgm:prSet presAssocID="{23D6A8BC-4ED2-43BB-9FCD-F3B7E7B74BBD}" presName="spNode" presStyleCnt="0"/>
      <dgm:spPr/>
    </dgm:pt>
    <dgm:pt modelId="{BF86F40F-BD53-4654-BCF2-1F5A8998655F}" type="pres">
      <dgm:prSet presAssocID="{2327EF35-A384-4DBC-8DA9-FB088B5EF217}" presName="sibTrans" presStyleLbl="sibTrans1D1" presStyleIdx="2" presStyleCnt="5"/>
      <dgm:spPr/>
    </dgm:pt>
    <dgm:pt modelId="{398B017C-0DEE-4877-B4C4-8C6309BDCDEA}" type="pres">
      <dgm:prSet presAssocID="{A3A2C1EA-DF1E-4EBA-BAD7-CCA01FC3B033}" presName="node" presStyleLbl="node1" presStyleIdx="3" presStyleCnt="5">
        <dgm:presLayoutVars>
          <dgm:bulletEnabled val="1"/>
        </dgm:presLayoutVars>
      </dgm:prSet>
      <dgm:spPr/>
    </dgm:pt>
    <dgm:pt modelId="{4A7E041B-027A-4C04-A122-66939FA54E2E}" type="pres">
      <dgm:prSet presAssocID="{A3A2C1EA-DF1E-4EBA-BAD7-CCA01FC3B033}" presName="spNode" presStyleCnt="0"/>
      <dgm:spPr/>
    </dgm:pt>
    <dgm:pt modelId="{24A240A6-B0FC-4C68-A6AD-C6F944C85EB8}" type="pres">
      <dgm:prSet presAssocID="{F24C1270-59A4-4B73-92F8-3E4487C632F5}" presName="sibTrans" presStyleLbl="sibTrans1D1" presStyleIdx="3" presStyleCnt="5"/>
      <dgm:spPr/>
    </dgm:pt>
    <dgm:pt modelId="{F66951E1-5E43-4C4F-B639-AE07FF2AD480}" type="pres">
      <dgm:prSet presAssocID="{21C61FA8-89E7-49EE-B582-1F80F6B8A307}" presName="node" presStyleLbl="node1" presStyleIdx="4" presStyleCnt="5">
        <dgm:presLayoutVars>
          <dgm:bulletEnabled val="1"/>
        </dgm:presLayoutVars>
      </dgm:prSet>
      <dgm:spPr/>
    </dgm:pt>
    <dgm:pt modelId="{2AEB775F-AD61-40B9-977D-E27382D8E24E}" type="pres">
      <dgm:prSet presAssocID="{21C61FA8-89E7-49EE-B582-1F80F6B8A307}" presName="spNode" presStyleCnt="0"/>
      <dgm:spPr/>
    </dgm:pt>
    <dgm:pt modelId="{4D31D1D9-4EA1-403C-93DC-9D7D3FC69A93}" type="pres">
      <dgm:prSet presAssocID="{DB41CF6E-A6D2-4F3B-9165-CD98588D7632}" presName="sibTrans" presStyleLbl="sibTrans1D1" presStyleIdx="4" presStyleCnt="5"/>
      <dgm:spPr/>
    </dgm:pt>
  </dgm:ptLst>
  <dgm:cxnLst>
    <dgm:cxn modelId="{B155D52D-ED4A-407A-B8D2-AE5515DCB90F}" type="presOf" srcId="{437073A0-EFD3-4620-AFB2-933E034FE8B2}" destId="{89493662-327B-46E8-ADCA-616716EF5AB7}" srcOrd="0" destOrd="0" presId="urn:microsoft.com/office/officeart/2005/8/layout/cycle6"/>
    <dgm:cxn modelId="{FE3BEE30-6B74-4757-AC92-C0B570DE38FE}" type="presOf" srcId="{7FBBBE06-F8C7-43BF-97C8-9A12B788F6A8}" destId="{EFC091E8-D121-434F-B4A0-A2BBE818F78D}" srcOrd="0" destOrd="0" presId="urn:microsoft.com/office/officeart/2005/8/layout/cycle6"/>
    <dgm:cxn modelId="{7F504046-F235-46D0-9671-9AC8CB59A9E1}" type="presOf" srcId="{F24C1270-59A4-4B73-92F8-3E4487C632F5}" destId="{24A240A6-B0FC-4C68-A6AD-C6F944C85EB8}" srcOrd="0" destOrd="0" presId="urn:microsoft.com/office/officeart/2005/8/layout/cycle6"/>
    <dgm:cxn modelId="{D62DD24D-6220-48A3-9ED6-FAA6FBD4A624}" srcId="{437073A0-EFD3-4620-AFB2-933E034FE8B2}" destId="{C0133125-DD77-4413-AA40-AC8B0D7F8346}" srcOrd="0" destOrd="0" parTransId="{3F8BCBFD-7CC9-43C1-AA7E-5A72DB4300D6}" sibTransId="{7FBBBE06-F8C7-43BF-97C8-9A12B788F6A8}"/>
    <dgm:cxn modelId="{231E7D70-B844-45CB-9878-487DD9DE9EC5}" type="presOf" srcId="{DB41CF6E-A6D2-4F3B-9165-CD98588D7632}" destId="{4D31D1D9-4EA1-403C-93DC-9D7D3FC69A93}" srcOrd="0" destOrd="0" presId="urn:microsoft.com/office/officeart/2005/8/layout/cycle6"/>
    <dgm:cxn modelId="{F23D6B80-1109-4AED-B5C5-8E545B26F1C3}" type="presOf" srcId="{A3A2C1EA-DF1E-4EBA-BAD7-CCA01FC3B033}" destId="{398B017C-0DEE-4877-B4C4-8C6309BDCDEA}" srcOrd="0" destOrd="0" presId="urn:microsoft.com/office/officeart/2005/8/layout/cycle6"/>
    <dgm:cxn modelId="{F4074199-9B6C-4305-925E-3F573EA58DF3}" type="presOf" srcId="{C0133125-DD77-4413-AA40-AC8B0D7F8346}" destId="{2E77A4A1-377B-4B53-B712-796AE624A17B}" srcOrd="0" destOrd="0" presId="urn:microsoft.com/office/officeart/2005/8/layout/cycle6"/>
    <dgm:cxn modelId="{227C38A4-B656-49FF-B80D-A95937504327}" srcId="{437073A0-EFD3-4620-AFB2-933E034FE8B2}" destId="{A3A2C1EA-DF1E-4EBA-BAD7-CCA01FC3B033}" srcOrd="3" destOrd="0" parTransId="{6B44CB0B-918E-40E9-BB00-99713DA2C932}" sibTransId="{F24C1270-59A4-4B73-92F8-3E4487C632F5}"/>
    <dgm:cxn modelId="{48DFE6AF-4C94-43C2-9364-A3ACBE1E4560}" type="presOf" srcId="{2327EF35-A384-4DBC-8DA9-FB088B5EF217}" destId="{BF86F40F-BD53-4654-BCF2-1F5A8998655F}" srcOrd="0" destOrd="0" presId="urn:microsoft.com/office/officeart/2005/8/layout/cycle6"/>
    <dgm:cxn modelId="{C20384BF-3C2C-45D0-A8F8-37AC74DF973D}" type="presOf" srcId="{21C61FA8-89E7-49EE-B582-1F80F6B8A307}" destId="{F66951E1-5E43-4C4F-B639-AE07FF2AD480}" srcOrd="0" destOrd="0" presId="urn:microsoft.com/office/officeart/2005/8/layout/cycle6"/>
    <dgm:cxn modelId="{7490EEC4-D3C0-47AA-9980-5AF8FBDAFD63}" type="presOf" srcId="{23D6A8BC-4ED2-43BB-9FCD-F3B7E7B74BBD}" destId="{A70ECE6A-60DB-44EA-9DBC-F5643F5A3120}" srcOrd="0" destOrd="0" presId="urn:microsoft.com/office/officeart/2005/8/layout/cycle6"/>
    <dgm:cxn modelId="{D91308D2-7501-4CA3-9CC2-6D602F76DA00}" srcId="{437073A0-EFD3-4620-AFB2-933E034FE8B2}" destId="{1E345D82-951C-489F-B053-9382DD38EA9A}" srcOrd="1" destOrd="0" parTransId="{F13FEE88-CA6B-4189-BD1D-C6A394D70004}" sibTransId="{E593E13C-F002-4788-A5F7-9F27EDBA83B9}"/>
    <dgm:cxn modelId="{EEB448D3-9790-4E28-A81D-920FAA9C84E8}" srcId="{437073A0-EFD3-4620-AFB2-933E034FE8B2}" destId="{23D6A8BC-4ED2-43BB-9FCD-F3B7E7B74BBD}" srcOrd="2" destOrd="0" parTransId="{8CFD428D-0314-43BF-8840-7AFA30262873}" sibTransId="{2327EF35-A384-4DBC-8DA9-FB088B5EF217}"/>
    <dgm:cxn modelId="{3C385CE4-0DD3-45C2-97E5-183122BE929C}" type="presOf" srcId="{1E345D82-951C-489F-B053-9382DD38EA9A}" destId="{11CD64E5-94E0-43A8-95C8-2B8957C8AA40}" srcOrd="0" destOrd="0" presId="urn:microsoft.com/office/officeart/2005/8/layout/cycle6"/>
    <dgm:cxn modelId="{25FEEAEE-84FB-4978-84C6-22629FFE75F2}" srcId="{437073A0-EFD3-4620-AFB2-933E034FE8B2}" destId="{21C61FA8-89E7-49EE-B582-1F80F6B8A307}" srcOrd="4" destOrd="0" parTransId="{B9985D09-B7B5-402D-9254-AF29FE44797C}" sibTransId="{DB41CF6E-A6D2-4F3B-9165-CD98588D7632}"/>
    <dgm:cxn modelId="{793803F1-DF26-46CC-9189-3094AA019FD1}" type="presOf" srcId="{E593E13C-F002-4788-A5F7-9F27EDBA83B9}" destId="{8B45718F-2D1D-48A3-8399-C54C910FF7B2}" srcOrd="0" destOrd="0" presId="urn:microsoft.com/office/officeart/2005/8/layout/cycle6"/>
    <dgm:cxn modelId="{23D90509-0438-46CC-8C2B-B75F854F55D1}" type="presParOf" srcId="{89493662-327B-46E8-ADCA-616716EF5AB7}" destId="{2E77A4A1-377B-4B53-B712-796AE624A17B}" srcOrd="0" destOrd="0" presId="urn:microsoft.com/office/officeart/2005/8/layout/cycle6"/>
    <dgm:cxn modelId="{90D724A3-BCC1-400E-9BE2-CE2788756B6D}" type="presParOf" srcId="{89493662-327B-46E8-ADCA-616716EF5AB7}" destId="{BE84035A-4EA9-4C3D-AFBF-884A2769467C}" srcOrd="1" destOrd="0" presId="urn:microsoft.com/office/officeart/2005/8/layout/cycle6"/>
    <dgm:cxn modelId="{664F4B96-7DEF-4C11-A6E7-45BCA3F1DD31}" type="presParOf" srcId="{89493662-327B-46E8-ADCA-616716EF5AB7}" destId="{EFC091E8-D121-434F-B4A0-A2BBE818F78D}" srcOrd="2" destOrd="0" presId="urn:microsoft.com/office/officeart/2005/8/layout/cycle6"/>
    <dgm:cxn modelId="{78C1E542-21DA-4E9C-98D7-5F8FDFC9EC9A}" type="presParOf" srcId="{89493662-327B-46E8-ADCA-616716EF5AB7}" destId="{11CD64E5-94E0-43A8-95C8-2B8957C8AA40}" srcOrd="3" destOrd="0" presId="urn:microsoft.com/office/officeart/2005/8/layout/cycle6"/>
    <dgm:cxn modelId="{1E8DE64B-8DDE-46C7-8EC5-39B08A782778}" type="presParOf" srcId="{89493662-327B-46E8-ADCA-616716EF5AB7}" destId="{7468DFF6-B043-49F9-9B19-57D367321CAB}" srcOrd="4" destOrd="0" presId="urn:microsoft.com/office/officeart/2005/8/layout/cycle6"/>
    <dgm:cxn modelId="{521EAC89-CDE1-4628-9AA0-24A7F62E80CD}" type="presParOf" srcId="{89493662-327B-46E8-ADCA-616716EF5AB7}" destId="{8B45718F-2D1D-48A3-8399-C54C910FF7B2}" srcOrd="5" destOrd="0" presId="urn:microsoft.com/office/officeart/2005/8/layout/cycle6"/>
    <dgm:cxn modelId="{70972006-6868-4F4D-8DF9-992D82445A51}" type="presParOf" srcId="{89493662-327B-46E8-ADCA-616716EF5AB7}" destId="{A70ECE6A-60DB-44EA-9DBC-F5643F5A3120}" srcOrd="6" destOrd="0" presId="urn:microsoft.com/office/officeart/2005/8/layout/cycle6"/>
    <dgm:cxn modelId="{43BD76B1-99CA-499E-9981-27211CD2EF13}" type="presParOf" srcId="{89493662-327B-46E8-ADCA-616716EF5AB7}" destId="{9AD7A25F-EEC3-451E-B4CE-78BBBD9F5D5A}" srcOrd="7" destOrd="0" presId="urn:microsoft.com/office/officeart/2005/8/layout/cycle6"/>
    <dgm:cxn modelId="{1430CA77-07E0-461E-8504-299EED31051B}" type="presParOf" srcId="{89493662-327B-46E8-ADCA-616716EF5AB7}" destId="{BF86F40F-BD53-4654-BCF2-1F5A8998655F}" srcOrd="8" destOrd="0" presId="urn:microsoft.com/office/officeart/2005/8/layout/cycle6"/>
    <dgm:cxn modelId="{FBA3DD08-89C8-4D52-8A3D-1402747DC770}" type="presParOf" srcId="{89493662-327B-46E8-ADCA-616716EF5AB7}" destId="{398B017C-0DEE-4877-B4C4-8C6309BDCDEA}" srcOrd="9" destOrd="0" presId="urn:microsoft.com/office/officeart/2005/8/layout/cycle6"/>
    <dgm:cxn modelId="{49C4FA5B-1550-4093-B174-9D9800FDA71C}" type="presParOf" srcId="{89493662-327B-46E8-ADCA-616716EF5AB7}" destId="{4A7E041B-027A-4C04-A122-66939FA54E2E}" srcOrd="10" destOrd="0" presId="urn:microsoft.com/office/officeart/2005/8/layout/cycle6"/>
    <dgm:cxn modelId="{40E083CB-4F3C-4809-B5CA-8BF71082264D}" type="presParOf" srcId="{89493662-327B-46E8-ADCA-616716EF5AB7}" destId="{24A240A6-B0FC-4C68-A6AD-C6F944C85EB8}" srcOrd="11" destOrd="0" presId="urn:microsoft.com/office/officeart/2005/8/layout/cycle6"/>
    <dgm:cxn modelId="{9B2361AE-9CD3-4CEE-B734-7834DD2468EE}" type="presParOf" srcId="{89493662-327B-46E8-ADCA-616716EF5AB7}" destId="{F66951E1-5E43-4C4F-B639-AE07FF2AD480}" srcOrd="12" destOrd="0" presId="urn:microsoft.com/office/officeart/2005/8/layout/cycle6"/>
    <dgm:cxn modelId="{2EBC978F-8D88-46E8-9C31-69A64CE41E2D}" type="presParOf" srcId="{89493662-327B-46E8-ADCA-616716EF5AB7}" destId="{2AEB775F-AD61-40B9-977D-E27382D8E24E}" srcOrd="13" destOrd="0" presId="urn:microsoft.com/office/officeart/2005/8/layout/cycle6"/>
    <dgm:cxn modelId="{0370BA03-3531-4839-B5E0-77F3F4870BF7}" type="presParOf" srcId="{89493662-327B-46E8-ADCA-616716EF5AB7}" destId="{4D31D1D9-4EA1-403C-93DC-9D7D3FC69A9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7073A0-EFD3-4620-AFB2-933E034FE8B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0133125-DD77-4413-AA40-AC8B0D7F8346}">
      <dgm:prSet phldrT="[Texto]"/>
      <dgm:spPr/>
      <dgm:t>
        <a:bodyPr/>
        <a:lstStyle/>
        <a:p>
          <a:r>
            <a:rPr lang="es-ES" b="1" dirty="0"/>
            <a:t>y lógico</a:t>
          </a:r>
        </a:p>
      </dgm:t>
    </dgm:pt>
    <dgm:pt modelId="{3F8BCBFD-7CC9-43C1-AA7E-5A72DB4300D6}" type="parTrans" cxnId="{D62DD24D-6220-48A3-9ED6-FAA6FBD4A624}">
      <dgm:prSet/>
      <dgm:spPr/>
      <dgm:t>
        <a:bodyPr/>
        <a:lstStyle/>
        <a:p>
          <a:endParaRPr lang="es-ES"/>
        </a:p>
      </dgm:t>
    </dgm:pt>
    <dgm:pt modelId="{7FBBBE06-F8C7-43BF-97C8-9A12B788F6A8}" type="sibTrans" cxnId="{D62DD24D-6220-48A3-9ED6-FAA6FBD4A624}">
      <dgm:prSet/>
      <dgm:spPr/>
      <dgm:t>
        <a:bodyPr/>
        <a:lstStyle/>
        <a:p>
          <a:endParaRPr lang="es-ES"/>
        </a:p>
      </dgm:t>
    </dgm:pt>
    <dgm:pt modelId="{1E345D82-951C-489F-B053-9382DD38EA9A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o lógico</a:t>
          </a:r>
        </a:p>
      </dgm:t>
    </dgm:pt>
    <dgm:pt modelId="{F13FEE88-CA6B-4189-BD1D-C6A394D70004}" type="parTrans" cxnId="{D91308D2-7501-4CA3-9CC2-6D602F76DA00}">
      <dgm:prSet/>
      <dgm:spPr/>
      <dgm:t>
        <a:bodyPr/>
        <a:lstStyle/>
        <a:p>
          <a:endParaRPr lang="es-ES"/>
        </a:p>
      </dgm:t>
    </dgm:pt>
    <dgm:pt modelId="{E593E13C-F002-4788-A5F7-9F27EDBA83B9}" type="sibTrans" cxnId="{D91308D2-7501-4CA3-9CC2-6D602F76DA00}">
      <dgm:prSet/>
      <dgm:spPr/>
      <dgm:t>
        <a:bodyPr/>
        <a:lstStyle/>
        <a:p>
          <a:endParaRPr lang="es-ES"/>
        </a:p>
      </dgm:t>
    </dgm:pt>
    <dgm:pt modelId="{23D6A8BC-4ED2-43BB-9FCD-F3B7E7B74BBD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Negación de bits</a:t>
          </a:r>
        </a:p>
      </dgm:t>
    </dgm:pt>
    <dgm:pt modelId="{8CFD428D-0314-43BF-8840-7AFA30262873}" type="parTrans" cxnId="{EEB448D3-9790-4E28-A81D-920FAA9C84E8}">
      <dgm:prSet/>
      <dgm:spPr/>
      <dgm:t>
        <a:bodyPr/>
        <a:lstStyle/>
        <a:p>
          <a:endParaRPr lang="es-ES"/>
        </a:p>
      </dgm:t>
    </dgm:pt>
    <dgm:pt modelId="{2327EF35-A384-4DBC-8DA9-FB088B5EF217}" type="sibTrans" cxnId="{EEB448D3-9790-4E28-A81D-920FAA9C84E8}">
      <dgm:prSet/>
      <dgm:spPr/>
      <dgm:t>
        <a:bodyPr/>
        <a:lstStyle/>
        <a:p>
          <a:endParaRPr lang="es-ES"/>
        </a:p>
      </dgm:t>
    </dgm:pt>
    <dgm:pt modelId="{A3A2C1EA-DF1E-4EBA-BAD7-CCA01FC3B033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Mover bits a la izquierda</a:t>
          </a:r>
        </a:p>
      </dgm:t>
    </dgm:pt>
    <dgm:pt modelId="{6B44CB0B-918E-40E9-BB00-99713DA2C932}" type="parTrans" cxnId="{227C38A4-B656-49FF-B80D-A95937504327}">
      <dgm:prSet/>
      <dgm:spPr/>
      <dgm:t>
        <a:bodyPr/>
        <a:lstStyle/>
        <a:p>
          <a:endParaRPr lang="es-ES"/>
        </a:p>
      </dgm:t>
    </dgm:pt>
    <dgm:pt modelId="{F24C1270-59A4-4B73-92F8-3E4487C632F5}" type="sibTrans" cxnId="{227C38A4-B656-49FF-B80D-A95937504327}">
      <dgm:prSet/>
      <dgm:spPr/>
      <dgm:t>
        <a:bodyPr/>
        <a:lstStyle/>
        <a:p>
          <a:endParaRPr lang="es-ES"/>
        </a:p>
      </dgm:t>
    </dgm:pt>
    <dgm:pt modelId="{21C61FA8-89E7-49EE-B582-1F80F6B8A307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Mover bits a la derecha</a:t>
          </a:r>
        </a:p>
      </dgm:t>
    </dgm:pt>
    <dgm:pt modelId="{B9985D09-B7B5-402D-9254-AF29FE44797C}" type="parTrans" cxnId="{25FEEAEE-84FB-4978-84C6-22629FFE75F2}">
      <dgm:prSet/>
      <dgm:spPr/>
      <dgm:t>
        <a:bodyPr/>
        <a:lstStyle/>
        <a:p>
          <a:endParaRPr lang="es-ES"/>
        </a:p>
      </dgm:t>
    </dgm:pt>
    <dgm:pt modelId="{DB41CF6E-A6D2-4F3B-9165-CD98588D7632}" type="sibTrans" cxnId="{25FEEAEE-84FB-4978-84C6-22629FFE75F2}">
      <dgm:prSet/>
      <dgm:spPr/>
      <dgm:t>
        <a:bodyPr/>
        <a:lstStyle/>
        <a:p>
          <a:endParaRPr lang="es-ES"/>
        </a:p>
      </dgm:t>
    </dgm:pt>
    <dgm:pt modelId="{89493662-327B-46E8-ADCA-616716EF5AB7}" type="pres">
      <dgm:prSet presAssocID="{437073A0-EFD3-4620-AFB2-933E034FE8B2}" presName="cycle" presStyleCnt="0">
        <dgm:presLayoutVars>
          <dgm:dir/>
          <dgm:resizeHandles val="exact"/>
        </dgm:presLayoutVars>
      </dgm:prSet>
      <dgm:spPr/>
    </dgm:pt>
    <dgm:pt modelId="{2E77A4A1-377B-4B53-B712-796AE624A17B}" type="pres">
      <dgm:prSet presAssocID="{C0133125-DD77-4413-AA40-AC8B0D7F8346}" presName="node" presStyleLbl="node1" presStyleIdx="0" presStyleCnt="5">
        <dgm:presLayoutVars>
          <dgm:bulletEnabled val="1"/>
        </dgm:presLayoutVars>
      </dgm:prSet>
      <dgm:spPr/>
    </dgm:pt>
    <dgm:pt modelId="{BE84035A-4EA9-4C3D-AFBF-884A2769467C}" type="pres">
      <dgm:prSet presAssocID="{C0133125-DD77-4413-AA40-AC8B0D7F8346}" presName="spNode" presStyleCnt="0"/>
      <dgm:spPr/>
    </dgm:pt>
    <dgm:pt modelId="{EFC091E8-D121-434F-B4A0-A2BBE818F78D}" type="pres">
      <dgm:prSet presAssocID="{7FBBBE06-F8C7-43BF-97C8-9A12B788F6A8}" presName="sibTrans" presStyleLbl="sibTrans1D1" presStyleIdx="0" presStyleCnt="5"/>
      <dgm:spPr/>
    </dgm:pt>
    <dgm:pt modelId="{11CD64E5-94E0-43A8-95C8-2B8957C8AA40}" type="pres">
      <dgm:prSet presAssocID="{1E345D82-951C-489F-B053-9382DD38EA9A}" presName="node" presStyleLbl="node1" presStyleIdx="1" presStyleCnt="5">
        <dgm:presLayoutVars>
          <dgm:bulletEnabled val="1"/>
        </dgm:presLayoutVars>
      </dgm:prSet>
      <dgm:spPr/>
    </dgm:pt>
    <dgm:pt modelId="{7468DFF6-B043-49F9-9B19-57D367321CAB}" type="pres">
      <dgm:prSet presAssocID="{1E345D82-951C-489F-B053-9382DD38EA9A}" presName="spNode" presStyleCnt="0"/>
      <dgm:spPr/>
    </dgm:pt>
    <dgm:pt modelId="{8B45718F-2D1D-48A3-8399-C54C910FF7B2}" type="pres">
      <dgm:prSet presAssocID="{E593E13C-F002-4788-A5F7-9F27EDBA83B9}" presName="sibTrans" presStyleLbl="sibTrans1D1" presStyleIdx="1" presStyleCnt="5"/>
      <dgm:spPr/>
    </dgm:pt>
    <dgm:pt modelId="{A70ECE6A-60DB-44EA-9DBC-F5643F5A3120}" type="pres">
      <dgm:prSet presAssocID="{23D6A8BC-4ED2-43BB-9FCD-F3B7E7B74BBD}" presName="node" presStyleLbl="node1" presStyleIdx="2" presStyleCnt="5">
        <dgm:presLayoutVars>
          <dgm:bulletEnabled val="1"/>
        </dgm:presLayoutVars>
      </dgm:prSet>
      <dgm:spPr/>
    </dgm:pt>
    <dgm:pt modelId="{9AD7A25F-EEC3-451E-B4CE-78BBBD9F5D5A}" type="pres">
      <dgm:prSet presAssocID="{23D6A8BC-4ED2-43BB-9FCD-F3B7E7B74BBD}" presName="spNode" presStyleCnt="0"/>
      <dgm:spPr/>
    </dgm:pt>
    <dgm:pt modelId="{BF86F40F-BD53-4654-BCF2-1F5A8998655F}" type="pres">
      <dgm:prSet presAssocID="{2327EF35-A384-4DBC-8DA9-FB088B5EF217}" presName="sibTrans" presStyleLbl="sibTrans1D1" presStyleIdx="2" presStyleCnt="5"/>
      <dgm:spPr/>
    </dgm:pt>
    <dgm:pt modelId="{398B017C-0DEE-4877-B4C4-8C6309BDCDEA}" type="pres">
      <dgm:prSet presAssocID="{A3A2C1EA-DF1E-4EBA-BAD7-CCA01FC3B033}" presName="node" presStyleLbl="node1" presStyleIdx="3" presStyleCnt="5">
        <dgm:presLayoutVars>
          <dgm:bulletEnabled val="1"/>
        </dgm:presLayoutVars>
      </dgm:prSet>
      <dgm:spPr/>
    </dgm:pt>
    <dgm:pt modelId="{4A7E041B-027A-4C04-A122-66939FA54E2E}" type="pres">
      <dgm:prSet presAssocID="{A3A2C1EA-DF1E-4EBA-BAD7-CCA01FC3B033}" presName="spNode" presStyleCnt="0"/>
      <dgm:spPr/>
    </dgm:pt>
    <dgm:pt modelId="{24A240A6-B0FC-4C68-A6AD-C6F944C85EB8}" type="pres">
      <dgm:prSet presAssocID="{F24C1270-59A4-4B73-92F8-3E4487C632F5}" presName="sibTrans" presStyleLbl="sibTrans1D1" presStyleIdx="3" presStyleCnt="5"/>
      <dgm:spPr/>
    </dgm:pt>
    <dgm:pt modelId="{F66951E1-5E43-4C4F-B639-AE07FF2AD480}" type="pres">
      <dgm:prSet presAssocID="{21C61FA8-89E7-49EE-B582-1F80F6B8A307}" presName="node" presStyleLbl="node1" presStyleIdx="4" presStyleCnt="5">
        <dgm:presLayoutVars>
          <dgm:bulletEnabled val="1"/>
        </dgm:presLayoutVars>
      </dgm:prSet>
      <dgm:spPr/>
    </dgm:pt>
    <dgm:pt modelId="{2AEB775F-AD61-40B9-977D-E27382D8E24E}" type="pres">
      <dgm:prSet presAssocID="{21C61FA8-89E7-49EE-B582-1F80F6B8A307}" presName="spNode" presStyleCnt="0"/>
      <dgm:spPr/>
    </dgm:pt>
    <dgm:pt modelId="{4D31D1D9-4EA1-403C-93DC-9D7D3FC69A93}" type="pres">
      <dgm:prSet presAssocID="{DB41CF6E-A6D2-4F3B-9165-CD98588D7632}" presName="sibTrans" presStyleLbl="sibTrans1D1" presStyleIdx="4" presStyleCnt="5"/>
      <dgm:spPr/>
    </dgm:pt>
  </dgm:ptLst>
  <dgm:cxnLst>
    <dgm:cxn modelId="{B155D52D-ED4A-407A-B8D2-AE5515DCB90F}" type="presOf" srcId="{437073A0-EFD3-4620-AFB2-933E034FE8B2}" destId="{89493662-327B-46E8-ADCA-616716EF5AB7}" srcOrd="0" destOrd="0" presId="urn:microsoft.com/office/officeart/2005/8/layout/cycle6"/>
    <dgm:cxn modelId="{FE3BEE30-6B74-4757-AC92-C0B570DE38FE}" type="presOf" srcId="{7FBBBE06-F8C7-43BF-97C8-9A12B788F6A8}" destId="{EFC091E8-D121-434F-B4A0-A2BBE818F78D}" srcOrd="0" destOrd="0" presId="urn:microsoft.com/office/officeart/2005/8/layout/cycle6"/>
    <dgm:cxn modelId="{7F504046-F235-46D0-9671-9AC8CB59A9E1}" type="presOf" srcId="{F24C1270-59A4-4B73-92F8-3E4487C632F5}" destId="{24A240A6-B0FC-4C68-A6AD-C6F944C85EB8}" srcOrd="0" destOrd="0" presId="urn:microsoft.com/office/officeart/2005/8/layout/cycle6"/>
    <dgm:cxn modelId="{D62DD24D-6220-48A3-9ED6-FAA6FBD4A624}" srcId="{437073A0-EFD3-4620-AFB2-933E034FE8B2}" destId="{C0133125-DD77-4413-AA40-AC8B0D7F8346}" srcOrd="0" destOrd="0" parTransId="{3F8BCBFD-7CC9-43C1-AA7E-5A72DB4300D6}" sibTransId="{7FBBBE06-F8C7-43BF-97C8-9A12B788F6A8}"/>
    <dgm:cxn modelId="{231E7D70-B844-45CB-9878-487DD9DE9EC5}" type="presOf" srcId="{DB41CF6E-A6D2-4F3B-9165-CD98588D7632}" destId="{4D31D1D9-4EA1-403C-93DC-9D7D3FC69A93}" srcOrd="0" destOrd="0" presId="urn:microsoft.com/office/officeart/2005/8/layout/cycle6"/>
    <dgm:cxn modelId="{F23D6B80-1109-4AED-B5C5-8E545B26F1C3}" type="presOf" srcId="{A3A2C1EA-DF1E-4EBA-BAD7-CCA01FC3B033}" destId="{398B017C-0DEE-4877-B4C4-8C6309BDCDEA}" srcOrd="0" destOrd="0" presId="urn:microsoft.com/office/officeart/2005/8/layout/cycle6"/>
    <dgm:cxn modelId="{F4074199-9B6C-4305-925E-3F573EA58DF3}" type="presOf" srcId="{C0133125-DD77-4413-AA40-AC8B0D7F8346}" destId="{2E77A4A1-377B-4B53-B712-796AE624A17B}" srcOrd="0" destOrd="0" presId="urn:microsoft.com/office/officeart/2005/8/layout/cycle6"/>
    <dgm:cxn modelId="{227C38A4-B656-49FF-B80D-A95937504327}" srcId="{437073A0-EFD3-4620-AFB2-933E034FE8B2}" destId="{A3A2C1EA-DF1E-4EBA-BAD7-CCA01FC3B033}" srcOrd="3" destOrd="0" parTransId="{6B44CB0B-918E-40E9-BB00-99713DA2C932}" sibTransId="{F24C1270-59A4-4B73-92F8-3E4487C632F5}"/>
    <dgm:cxn modelId="{48DFE6AF-4C94-43C2-9364-A3ACBE1E4560}" type="presOf" srcId="{2327EF35-A384-4DBC-8DA9-FB088B5EF217}" destId="{BF86F40F-BD53-4654-BCF2-1F5A8998655F}" srcOrd="0" destOrd="0" presId="urn:microsoft.com/office/officeart/2005/8/layout/cycle6"/>
    <dgm:cxn modelId="{C20384BF-3C2C-45D0-A8F8-37AC74DF973D}" type="presOf" srcId="{21C61FA8-89E7-49EE-B582-1F80F6B8A307}" destId="{F66951E1-5E43-4C4F-B639-AE07FF2AD480}" srcOrd="0" destOrd="0" presId="urn:microsoft.com/office/officeart/2005/8/layout/cycle6"/>
    <dgm:cxn modelId="{7490EEC4-D3C0-47AA-9980-5AF8FBDAFD63}" type="presOf" srcId="{23D6A8BC-4ED2-43BB-9FCD-F3B7E7B74BBD}" destId="{A70ECE6A-60DB-44EA-9DBC-F5643F5A3120}" srcOrd="0" destOrd="0" presId="urn:microsoft.com/office/officeart/2005/8/layout/cycle6"/>
    <dgm:cxn modelId="{D91308D2-7501-4CA3-9CC2-6D602F76DA00}" srcId="{437073A0-EFD3-4620-AFB2-933E034FE8B2}" destId="{1E345D82-951C-489F-B053-9382DD38EA9A}" srcOrd="1" destOrd="0" parTransId="{F13FEE88-CA6B-4189-BD1D-C6A394D70004}" sibTransId="{E593E13C-F002-4788-A5F7-9F27EDBA83B9}"/>
    <dgm:cxn modelId="{EEB448D3-9790-4E28-A81D-920FAA9C84E8}" srcId="{437073A0-EFD3-4620-AFB2-933E034FE8B2}" destId="{23D6A8BC-4ED2-43BB-9FCD-F3B7E7B74BBD}" srcOrd="2" destOrd="0" parTransId="{8CFD428D-0314-43BF-8840-7AFA30262873}" sibTransId="{2327EF35-A384-4DBC-8DA9-FB088B5EF217}"/>
    <dgm:cxn modelId="{3C385CE4-0DD3-45C2-97E5-183122BE929C}" type="presOf" srcId="{1E345D82-951C-489F-B053-9382DD38EA9A}" destId="{11CD64E5-94E0-43A8-95C8-2B8957C8AA40}" srcOrd="0" destOrd="0" presId="urn:microsoft.com/office/officeart/2005/8/layout/cycle6"/>
    <dgm:cxn modelId="{25FEEAEE-84FB-4978-84C6-22629FFE75F2}" srcId="{437073A0-EFD3-4620-AFB2-933E034FE8B2}" destId="{21C61FA8-89E7-49EE-B582-1F80F6B8A307}" srcOrd="4" destOrd="0" parTransId="{B9985D09-B7B5-402D-9254-AF29FE44797C}" sibTransId="{DB41CF6E-A6D2-4F3B-9165-CD98588D7632}"/>
    <dgm:cxn modelId="{793803F1-DF26-46CC-9189-3094AA019FD1}" type="presOf" srcId="{E593E13C-F002-4788-A5F7-9F27EDBA83B9}" destId="{8B45718F-2D1D-48A3-8399-C54C910FF7B2}" srcOrd="0" destOrd="0" presId="urn:microsoft.com/office/officeart/2005/8/layout/cycle6"/>
    <dgm:cxn modelId="{23D90509-0438-46CC-8C2B-B75F854F55D1}" type="presParOf" srcId="{89493662-327B-46E8-ADCA-616716EF5AB7}" destId="{2E77A4A1-377B-4B53-B712-796AE624A17B}" srcOrd="0" destOrd="0" presId="urn:microsoft.com/office/officeart/2005/8/layout/cycle6"/>
    <dgm:cxn modelId="{90D724A3-BCC1-400E-9BE2-CE2788756B6D}" type="presParOf" srcId="{89493662-327B-46E8-ADCA-616716EF5AB7}" destId="{BE84035A-4EA9-4C3D-AFBF-884A2769467C}" srcOrd="1" destOrd="0" presId="urn:microsoft.com/office/officeart/2005/8/layout/cycle6"/>
    <dgm:cxn modelId="{664F4B96-7DEF-4C11-A6E7-45BCA3F1DD31}" type="presParOf" srcId="{89493662-327B-46E8-ADCA-616716EF5AB7}" destId="{EFC091E8-D121-434F-B4A0-A2BBE818F78D}" srcOrd="2" destOrd="0" presId="urn:microsoft.com/office/officeart/2005/8/layout/cycle6"/>
    <dgm:cxn modelId="{78C1E542-21DA-4E9C-98D7-5F8FDFC9EC9A}" type="presParOf" srcId="{89493662-327B-46E8-ADCA-616716EF5AB7}" destId="{11CD64E5-94E0-43A8-95C8-2B8957C8AA40}" srcOrd="3" destOrd="0" presId="urn:microsoft.com/office/officeart/2005/8/layout/cycle6"/>
    <dgm:cxn modelId="{1E8DE64B-8DDE-46C7-8EC5-39B08A782778}" type="presParOf" srcId="{89493662-327B-46E8-ADCA-616716EF5AB7}" destId="{7468DFF6-B043-49F9-9B19-57D367321CAB}" srcOrd="4" destOrd="0" presId="urn:microsoft.com/office/officeart/2005/8/layout/cycle6"/>
    <dgm:cxn modelId="{521EAC89-CDE1-4628-9AA0-24A7F62E80CD}" type="presParOf" srcId="{89493662-327B-46E8-ADCA-616716EF5AB7}" destId="{8B45718F-2D1D-48A3-8399-C54C910FF7B2}" srcOrd="5" destOrd="0" presId="urn:microsoft.com/office/officeart/2005/8/layout/cycle6"/>
    <dgm:cxn modelId="{70972006-6868-4F4D-8DF9-992D82445A51}" type="presParOf" srcId="{89493662-327B-46E8-ADCA-616716EF5AB7}" destId="{A70ECE6A-60DB-44EA-9DBC-F5643F5A3120}" srcOrd="6" destOrd="0" presId="urn:microsoft.com/office/officeart/2005/8/layout/cycle6"/>
    <dgm:cxn modelId="{43BD76B1-99CA-499E-9981-27211CD2EF13}" type="presParOf" srcId="{89493662-327B-46E8-ADCA-616716EF5AB7}" destId="{9AD7A25F-EEC3-451E-B4CE-78BBBD9F5D5A}" srcOrd="7" destOrd="0" presId="urn:microsoft.com/office/officeart/2005/8/layout/cycle6"/>
    <dgm:cxn modelId="{1430CA77-07E0-461E-8504-299EED31051B}" type="presParOf" srcId="{89493662-327B-46E8-ADCA-616716EF5AB7}" destId="{BF86F40F-BD53-4654-BCF2-1F5A8998655F}" srcOrd="8" destOrd="0" presId="urn:microsoft.com/office/officeart/2005/8/layout/cycle6"/>
    <dgm:cxn modelId="{FBA3DD08-89C8-4D52-8A3D-1402747DC770}" type="presParOf" srcId="{89493662-327B-46E8-ADCA-616716EF5AB7}" destId="{398B017C-0DEE-4877-B4C4-8C6309BDCDEA}" srcOrd="9" destOrd="0" presId="urn:microsoft.com/office/officeart/2005/8/layout/cycle6"/>
    <dgm:cxn modelId="{49C4FA5B-1550-4093-B174-9D9800FDA71C}" type="presParOf" srcId="{89493662-327B-46E8-ADCA-616716EF5AB7}" destId="{4A7E041B-027A-4C04-A122-66939FA54E2E}" srcOrd="10" destOrd="0" presId="urn:microsoft.com/office/officeart/2005/8/layout/cycle6"/>
    <dgm:cxn modelId="{40E083CB-4F3C-4809-B5CA-8BF71082264D}" type="presParOf" srcId="{89493662-327B-46E8-ADCA-616716EF5AB7}" destId="{24A240A6-B0FC-4C68-A6AD-C6F944C85EB8}" srcOrd="11" destOrd="0" presId="urn:microsoft.com/office/officeart/2005/8/layout/cycle6"/>
    <dgm:cxn modelId="{9B2361AE-9CD3-4CEE-B734-7834DD2468EE}" type="presParOf" srcId="{89493662-327B-46E8-ADCA-616716EF5AB7}" destId="{F66951E1-5E43-4C4F-B639-AE07FF2AD480}" srcOrd="12" destOrd="0" presId="urn:microsoft.com/office/officeart/2005/8/layout/cycle6"/>
    <dgm:cxn modelId="{2EBC978F-8D88-46E8-9C31-69A64CE41E2D}" type="presParOf" srcId="{89493662-327B-46E8-ADCA-616716EF5AB7}" destId="{2AEB775F-AD61-40B9-977D-E27382D8E24E}" srcOrd="13" destOrd="0" presId="urn:microsoft.com/office/officeart/2005/8/layout/cycle6"/>
    <dgm:cxn modelId="{0370BA03-3531-4839-B5E0-77F3F4870BF7}" type="presParOf" srcId="{89493662-327B-46E8-ADCA-616716EF5AB7}" destId="{4D31D1D9-4EA1-403C-93DC-9D7D3FC69A9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7073A0-EFD3-4620-AFB2-933E034FE8B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0133125-DD77-4413-AA40-AC8B0D7F8346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y lógico</a:t>
          </a:r>
        </a:p>
      </dgm:t>
    </dgm:pt>
    <dgm:pt modelId="{3F8BCBFD-7CC9-43C1-AA7E-5A72DB4300D6}" type="parTrans" cxnId="{D62DD24D-6220-48A3-9ED6-FAA6FBD4A624}">
      <dgm:prSet/>
      <dgm:spPr/>
      <dgm:t>
        <a:bodyPr/>
        <a:lstStyle/>
        <a:p>
          <a:endParaRPr lang="es-ES"/>
        </a:p>
      </dgm:t>
    </dgm:pt>
    <dgm:pt modelId="{7FBBBE06-F8C7-43BF-97C8-9A12B788F6A8}" type="sibTrans" cxnId="{D62DD24D-6220-48A3-9ED6-FAA6FBD4A624}">
      <dgm:prSet/>
      <dgm:spPr/>
      <dgm:t>
        <a:bodyPr/>
        <a:lstStyle/>
        <a:p>
          <a:endParaRPr lang="es-ES"/>
        </a:p>
      </dgm:t>
    </dgm:pt>
    <dgm:pt modelId="{1E345D82-951C-489F-B053-9382DD38EA9A}">
      <dgm:prSet phldrT="[Texto]"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o lógico</a:t>
          </a:r>
        </a:p>
      </dgm:t>
    </dgm:pt>
    <dgm:pt modelId="{F13FEE88-CA6B-4189-BD1D-C6A394D70004}" type="parTrans" cxnId="{D91308D2-7501-4CA3-9CC2-6D602F76DA00}">
      <dgm:prSet/>
      <dgm:spPr/>
      <dgm:t>
        <a:bodyPr/>
        <a:lstStyle/>
        <a:p>
          <a:endParaRPr lang="es-ES"/>
        </a:p>
      </dgm:t>
    </dgm:pt>
    <dgm:pt modelId="{E593E13C-F002-4788-A5F7-9F27EDBA83B9}" type="sibTrans" cxnId="{D91308D2-7501-4CA3-9CC2-6D602F76DA00}">
      <dgm:prSet/>
      <dgm:spPr/>
      <dgm:t>
        <a:bodyPr/>
        <a:lstStyle/>
        <a:p>
          <a:endParaRPr lang="es-ES"/>
        </a:p>
      </dgm:t>
    </dgm:pt>
    <dgm:pt modelId="{23D6A8BC-4ED2-43BB-9FCD-F3B7E7B74BBD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Negación de bits</a:t>
          </a:r>
        </a:p>
      </dgm:t>
    </dgm:pt>
    <dgm:pt modelId="{8CFD428D-0314-43BF-8840-7AFA30262873}" type="parTrans" cxnId="{EEB448D3-9790-4E28-A81D-920FAA9C84E8}">
      <dgm:prSet/>
      <dgm:spPr/>
      <dgm:t>
        <a:bodyPr/>
        <a:lstStyle/>
        <a:p>
          <a:endParaRPr lang="es-ES"/>
        </a:p>
      </dgm:t>
    </dgm:pt>
    <dgm:pt modelId="{2327EF35-A384-4DBC-8DA9-FB088B5EF217}" type="sibTrans" cxnId="{EEB448D3-9790-4E28-A81D-920FAA9C84E8}">
      <dgm:prSet/>
      <dgm:spPr/>
      <dgm:t>
        <a:bodyPr/>
        <a:lstStyle/>
        <a:p>
          <a:endParaRPr lang="es-ES"/>
        </a:p>
      </dgm:t>
    </dgm:pt>
    <dgm:pt modelId="{A3A2C1EA-DF1E-4EBA-BAD7-CCA01FC3B033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Mover bits a la izquierda</a:t>
          </a:r>
        </a:p>
      </dgm:t>
    </dgm:pt>
    <dgm:pt modelId="{6B44CB0B-918E-40E9-BB00-99713DA2C932}" type="parTrans" cxnId="{227C38A4-B656-49FF-B80D-A95937504327}">
      <dgm:prSet/>
      <dgm:spPr/>
      <dgm:t>
        <a:bodyPr/>
        <a:lstStyle/>
        <a:p>
          <a:endParaRPr lang="es-ES"/>
        </a:p>
      </dgm:t>
    </dgm:pt>
    <dgm:pt modelId="{F24C1270-59A4-4B73-92F8-3E4487C632F5}" type="sibTrans" cxnId="{227C38A4-B656-49FF-B80D-A95937504327}">
      <dgm:prSet/>
      <dgm:spPr/>
      <dgm:t>
        <a:bodyPr/>
        <a:lstStyle/>
        <a:p>
          <a:endParaRPr lang="es-ES"/>
        </a:p>
      </dgm:t>
    </dgm:pt>
    <dgm:pt modelId="{21C61FA8-89E7-49EE-B582-1F80F6B8A307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Mover bits a la derecha</a:t>
          </a:r>
        </a:p>
      </dgm:t>
    </dgm:pt>
    <dgm:pt modelId="{B9985D09-B7B5-402D-9254-AF29FE44797C}" type="parTrans" cxnId="{25FEEAEE-84FB-4978-84C6-22629FFE75F2}">
      <dgm:prSet/>
      <dgm:spPr/>
      <dgm:t>
        <a:bodyPr/>
        <a:lstStyle/>
        <a:p>
          <a:endParaRPr lang="es-ES"/>
        </a:p>
      </dgm:t>
    </dgm:pt>
    <dgm:pt modelId="{DB41CF6E-A6D2-4F3B-9165-CD98588D7632}" type="sibTrans" cxnId="{25FEEAEE-84FB-4978-84C6-22629FFE75F2}">
      <dgm:prSet/>
      <dgm:spPr/>
      <dgm:t>
        <a:bodyPr/>
        <a:lstStyle/>
        <a:p>
          <a:endParaRPr lang="es-ES"/>
        </a:p>
      </dgm:t>
    </dgm:pt>
    <dgm:pt modelId="{89493662-327B-46E8-ADCA-616716EF5AB7}" type="pres">
      <dgm:prSet presAssocID="{437073A0-EFD3-4620-AFB2-933E034FE8B2}" presName="cycle" presStyleCnt="0">
        <dgm:presLayoutVars>
          <dgm:dir/>
          <dgm:resizeHandles val="exact"/>
        </dgm:presLayoutVars>
      </dgm:prSet>
      <dgm:spPr/>
    </dgm:pt>
    <dgm:pt modelId="{2E77A4A1-377B-4B53-B712-796AE624A17B}" type="pres">
      <dgm:prSet presAssocID="{C0133125-DD77-4413-AA40-AC8B0D7F8346}" presName="node" presStyleLbl="node1" presStyleIdx="0" presStyleCnt="5">
        <dgm:presLayoutVars>
          <dgm:bulletEnabled val="1"/>
        </dgm:presLayoutVars>
      </dgm:prSet>
      <dgm:spPr/>
    </dgm:pt>
    <dgm:pt modelId="{BE84035A-4EA9-4C3D-AFBF-884A2769467C}" type="pres">
      <dgm:prSet presAssocID="{C0133125-DD77-4413-AA40-AC8B0D7F8346}" presName="spNode" presStyleCnt="0"/>
      <dgm:spPr/>
    </dgm:pt>
    <dgm:pt modelId="{EFC091E8-D121-434F-B4A0-A2BBE818F78D}" type="pres">
      <dgm:prSet presAssocID="{7FBBBE06-F8C7-43BF-97C8-9A12B788F6A8}" presName="sibTrans" presStyleLbl="sibTrans1D1" presStyleIdx="0" presStyleCnt="5"/>
      <dgm:spPr/>
    </dgm:pt>
    <dgm:pt modelId="{11CD64E5-94E0-43A8-95C8-2B8957C8AA40}" type="pres">
      <dgm:prSet presAssocID="{1E345D82-951C-489F-B053-9382DD38EA9A}" presName="node" presStyleLbl="node1" presStyleIdx="1" presStyleCnt="5">
        <dgm:presLayoutVars>
          <dgm:bulletEnabled val="1"/>
        </dgm:presLayoutVars>
      </dgm:prSet>
      <dgm:spPr/>
    </dgm:pt>
    <dgm:pt modelId="{7468DFF6-B043-49F9-9B19-57D367321CAB}" type="pres">
      <dgm:prSet presAssocID="{1E345D82-951C-489F-B053-9382DD38EA9A}" presName="spNode" presStyleCnt="0"/>
      <dgm:spPr/>
    </dgm:pt>
    <dgm:pt modelId="{8B45718F-2D1D-48A3-8399-C54C910FF7B2}" type="pres">
      <dgm:prSet presAssocID="{E593E13C-F002-4788-A5F7-9F27EDBA83B9}" presName="sibTrans" presStyleLbl="sibTrans1D1" presStyleIdx="1" presStyleCnt="5"/>
      <dgm:spPr/>
    </dgm:pt>
    <dgm:pt modelId="{A70ECE6A-60DB-44EA-9DBC-F5643F5A3120}" type="pres">
      <dgm:prSet presAssocID="{23D6A8BC-4ED2-43BB-9FCD-F3B7E7B74BBD}" presName="node" presStyleLbl="node1" presStyleIdx="2" presStyleCnt="5">
        <dgm:presLayoutVars>
          <dgm:bulletEnabled val="1"/>
        </dgm:presLayoutVars>
      </dgm:prSet>
      <dgm:spPr/>
    </dgm:pt>
    <dgm:pt modelId="{9AD7A25F-EEC3-451E-B4CE-78BBBD9F5D5A}" type="pres">
      <dgm:prSet presAssocID="{23D6A8BC-4ED2-43BB-9FCD-F3B7E7B74BBD}" presName="spNode" presStyleCnt="0"/>
      <dgm:spPr/>
    </dgm:pt>
    <dgm:pt modelId="{BF86F40F-BD53-4654-BCF2-1F5A8998655F}" type="pres">
      <dgm:prSet presAssocID="{2327EF35-A384-4DBC-8DA9-FB088B5EF217}" presName="sibTrans" presStyleLbl="sibTrans1D1" presStyleIdx="2" presStyleCnt="5"/>
      <dgm:spPr/>
    </dgm:pt>
    <dgm:pt modelId="{398B017C-0DEE-4877-B4C4-8C6309BDCDEA}" type="pres">
      <dgm:prSet presAssocID="{A3A2C1EA-DF1E-4EBA-BAD7-CCA01FC3B033}" presName="node" presStyleLbl="node1" presStyleIdx="3" presStyleCnt="5">
        <dgm:presLayoutVars>
          <dgm:bulletEnabled val="1"/>
        </dgm:presLayoutVars>
      </dgm:prSet>
      <dgm:spPr/>
    </dgm:pt>
    <dgm:pt modelId="{4A7E041B-027A-4C04-A122-66939FA54E2E}" type="pres">
      <dgm:prSet presAssocID="{A3A2C1EA-DF1E-4EBA-BAD7-CCA01FC3B033}" presName="spNode" presStyleCnt="0"/>
      <dgm:spPr/>
    </dgm:pt>
    <dgm:pt modelId="{24A240A6-B0FC-4C68-A6AD-C6F944C85EB8}" type="pres">
      <dgm:prSet presAssocID="{F24C1270-59A4-4B73-92F8-3E4487C632F5}" presName="sibTrans" presStyleLbl="sibTrans1D1" presStyleIdx="3" presStyleCnt="5"/>
      <dgm:spPr/>
    </dgm:pt>
    <dgm:pt modelId="{F66951E1-5E43-4C4F-B639-AE07FF2AD480}" type="pres">
      <dgm:prSet presAssocID="{21C61FA8-89E7-49EE-B582-1F80F6B8A307}" presName="node" presStyleLbl="node1" presStyleIdx="4" presStyleCnt="5">
        <dgm:presLayoutVars>
          <dgm:bulletEnabled val="1"/>
        </dgm:presLayoutVars>
      </dgm:prSet>
      <dgm:spPr/>
    </dgm:pt>
    <dgm:pt modelId="{2AEB775F-AD61-40B9-977D-E27382D8E24E}" type="pres">
      <dgm:prSet presAssocID="{21C61FA8-89E7-49EE-B582-1F80F6B8A307}" presName="spNode" presStyleCnt="0"/>
      <dgm:spPr/>
    </dgm:pt>
    <dgm:pt modelId="{4D31D1D9-4EA1-403C-93DC-9D7D3FC69A93}" type="pres">
      <dgm:prSet presAssocID="{DB41CF6E-A6D2-4F3B-9165-CD98588D7632}" presName="sibTrans" presStyleLbl="sibTrans1D1" presStyleIdx="4" presStyleCnt="5"/>
      <dgm:spPr/>
    </dgm:pt>
  </dgm:ptLst>
  <dgm:cxnLst>
    <dgm:cxn modelId="{B155D52D-ED4A-407A-B8D2-AE5515DCB90F}" type="presOf" srcId="{437073A0-EFD3-4620-AFB2-933E034FE8B2}" destId="{89493662-327B-46E8-ADCA-616716EF5AB7}" srcOrd="0" destOrd="0" presId="urn:microsoft.com/office/officeart/2005/8/layout/cycle6"/>
    <dgm:cxn modelId="{FE3BEE30-6B74-4757-AC92-C0B570DE38FE}" type="presOf" srcId="{7FBBBE06-F8C7-43BF-97C8-9A12B788F6A8}" destId="{EFC091E8-D121-434F-B4A0-A2BBE818F78D}" srcOrd="0" destOrd="0" presId="urn:microsoft.com/office/officeart/2005/8/layout/cycle6"/>
    <dgm:cxn modelId="{7F504046-F235-46D0-9671-9AC8CB59A9E1}" type="presOf" srcId="{F24C1270-59A4-4B73-92F8-3E4487C632F5}" destId="{24A240A6-B0FC-4C68-A6AD-C6F944C85EB8}" srcOrd="0" destOrd="0" presId="urn:microsoft.com/office/officeart/2005/8/layout/cycle6"/>
    <dgm:cxn modelId="{D62DD24D-6220-48A3-9ED6-FAA6FBD4A624}" srcId="{437073A0-EFD3-4620-AFB2-933E034FE8B2}" destId="{C0133125-DD77-4413-AA40-AC8B0D7F8346}" srcOrd="0" destOrd="0" parTransId="{3F8BCBFD-7CC9-43C1-AA7E-5A72DB4300D6}" sibTransId="{7FBBBE06-F8C7-43BF-97C8-9A12B788F6A8}"/>
    <dgm:cxn modelId="{231E7D70-B844-45CB-9878-487DD9DE9EC5}" type="presOf" srcId="{DB41CF6E-A6D2-4F3B-9165-CD98588D7632}" destId="{4D31D1D9-4EA1-403C-93DC-9D7D3FC69A93}" srcOrd="0" destOrd="0" presId="urn:microsoft.com/office/officeart/2005/8/layout/cycle6"/>
    <dgm:cxn modelId="{F23D6B80-1109-4AED-B5C5-8E545B26F1C3}" type="presOf" srcId="{A3A2C1EA-DF1E-4EBA-BAD7-CCA01FC3B033}" destId="{398B017C-0DEE-4877-B4C4-8C6309BDCDEA}" srcOrd="0" destOrd="0" presId="urn:microsoft.com/office/officeart/2005/8/layout/cycle6"/>
    <dgm:cxn modelId="{F4074199-9B6C-4305-925E-3F573EA58DF3}" type="presOf" srcId="{C0133125-DD77-4413-AA40-AC8B0D7F8346}" destId="{2E77A4A1-377B-4B53-B712-796AE624A17B}" srcOrd="0" destOrd="0" presId="urn:microsoft.com/office/officeart/2005/8/layout/cycle6"/>
    <dgm:cxn modelId="{227C38A4-B656-49FF-B80D-A95937504327}" srcId="{437073A0-EFD3-4620-AFB2-933E034FE8B2}" destId="{A3A2C1EA-DF1E-4EBA-BAD7-CCA01FC3B033}" srcOrd="3" destOrd="0" parTransId="{6B44CB0B-918E-40E9-BB00-99713DA2C932}" sibTransId="{F24C1270-59A4-4B73-92F8-3E4487C632F5}"/>
    <dgm:cxn modelId="{48DFE6AF-4C94-43C2-9364-A3ACBE1E4560}" type="presOf" srcId="{2327EF35-A384-4DBC-8DA9-FB088B5EF217}" destId="{BF86F40F-BD53-4654-BCF2-1F5A8998655F}" srcOrd="0" destOrd="0" presId="urn:microsoft.com/office/officeart/2005/8/layout/cycle6"/>
    <dgm:cxn modelId="{C20384BF-3C2C-45D0-A8F8-37AC74DF973D}" type="presOf" srcId="{21C61FA8-89E7-49EE-B582-1F80F6B8A307}" destId="{F66951E1-5E43-4C4F-B639-AE07FF2AD480}" srcOrd="0" destOrd="0" presId="urn:microsoft.com/office/officeart/2005/8/layout/cycle6"/>
    <dgm:cxn modelId="{7490EEC4-D3C0-47AA-9980-5AF8FBDAFD63}" type="presOf" srcId="{23D6A8BC-4ED2-43BB-9FCD-F3B7E7B74BBD}" destId="{A70ECE6A-60DB-44EA-9DBC-F5643F5A3120}" srcOrd="0" destOrd="0" presId="urn:microsoft.com/office/officeart/2005/8/layout/cycle6"/>
    <dgm:cxn modelId="{D91308D2-7501-4CA3-9CC2-6D602F76DA00}" srcId="{437073A0-EFD3-4620-AFB2-933E034FE8B2}" destId="{1E345D82-951C-489F-B053-9382DD38EA9A}" srcOrd="1" destOrd="0" parTransId="{F13FEE88-CA6B-4189-BD1D-C6A394D70004}" sibTransId="{E593E13C-F002-4788-A5F7-9F27EDBA83B9}"/>
    <dgm:cxn modelId="{EEB448D3-9790-4E28-A81D-920FAA9C84E8}" srcId="{437073A0-EFD3-4620-AFB2-933E034FE8B2}" destId="{23D6A8BC-4ED2-43BB-9FCD-F3B7E7B74BBD}" srcOrd="2" destOrd="0" parTransId="{8CFD428D-0314-43BF-8840-7AFA30262873}" sibTransId="{2327EF35-A384-4DBC-8DA9-FB088B5EF217}"/>
    <dgm:cxn modelId="{3C385CE4-0DD3-45C2-97E5-183122BE929C}" type="presOf" srcId="{1E345D82-951C-489F-B053-9382DD38EA9A}" destId="{11CD64E5-94E0-43A8-95C8-2B8957C8AA40}" srcOrd="0" destOrd="0" presId="urn:microsoft.com/office/officeart/2005/8/layout/cycle6"/>
    <dgm:cxn modelId="{25FEEAEE-84FB-4978-84C6-22629FFE75F2}" srcId="{437073A0-EFD3-4620-AFB2-933E034FE8B2}" destId="{21C61FA8-89E7-49EE-B582-1F80F6B8A307}" srcOrd="4" destOrd="0" parTransId="{B9985D09-B7B5-402D-9254-AF29FE44797C}" sibTransId="{DB41CF6E-A6D2-4F3B-9165-CD98588D7632}"/>
    <dgm:cxn modelId="{793803F1-DF26-46CC-9189-3094AA019FD1}" type="presOf" srcId="{E593E13C-F002-4788-A5F7-9F27EDBA83B9}" destId="{8B45718F-2D1D-48A3-8399-C54C910FF7B2}" srcOrd="0" destOrd="0" presId="urn:microsoft.com/office/officeart/2005/8/layout/cycle6"/>
    <dgm:cxn modelId="{23D90509-0438-46CC-8C2B-B75F854F55D1}" type="presParOf" srcId="{89493662-327B-46E8-ADCA-616716EF5AB7}" destId="{2E77A4A1-377B-4B53-B712-796AE624A17B}" srcOrd="0" destOrd="0" presId="urn:microsoft.com/office/officeart/2005/8/layout/cycle6"/>
    <dgm:cxn modelId="{90D724A3-BCC1-400E-9BE2-CE2788756B6D}" type="presParOf" srcId="{89493662-327B-46E8-ADCA-616716EF5AB7}" destId="{BE84035A-4EA9-4C3D-AFBF-884A2769467C}" srcOrd="1" destOrd="0" presId="urn:microsoft.com/office/officeart/2005/8/layout/cycle6"/>
    <dgm:cxn modelId="{664F4B96-7DEF-4C11-A6E7-45BCA3F1DD31}" type="presParOf" srcId="{89493662-327B-46E8-ADCA-616716EF5AB7}" destId="{EFC091E8-D121-434F-B4A0-A2BBE818F78D}" srcOrd="2" destOrd="0" presId="urn:microsoft.com/office/officeart/2005/8/layout/cycle6"/>
    <dgm:cxn modelId="{78C1E542-21DA-4E9C-98D7-5F8FDFC9EC9A}" type="presParOf" srcId="{89493662-327B-46E8-ADCA-616716EF5AB7}" destId="{11CD64E5-94E0-43A8-95C8-2B8957C8AA40}" srcOrd="3" destOrd="0" presId="urn:microsoft.com/office/officeart/2005/8/layout/cycle6"/>
    <dgm:cxn modelId="{1E8DE64B-8DDE-46C7-8EC5-39B08A782778}" type="presParOf" srcId="{89493662-327B-46E8-ADCA-616716EF5AB7}" destId="{7468DFF6-B043-49F9-9B19-57D367321CAB}" srcOrd="4" destOrd="0" presId="urn:microsoft.com/office/officeart/2005/8/layout/cycle6"/>
    <dgm:cxn modelId="{521EAC89-CDE1-4628-9AA0-24A7F62E80CD}" type="presParOf" srcId="{89493662-327B-46E8-ADCA-616716EF5AB7}" destId="{8B45718F-2D1D-48A3-8399-C54C910FF7B2}" srcOrd="5" destOrd="0" presId="urn:microsoft.com/office/officeart/2005/8/layout/cycle6"/>
    <dgm:cxn modelId="{70972006-6868-4F4D-8DF9-992D82445A51}" type="presParOf" srcId="{89493662-327B-46E8-ADCA-616716EF5AB7}" destId="{A70ECE6A-60DB-44EA-9DBC-F5643F5A3120}" srcOrd="6" destOrd="0" presId="urn:microsoft.com/office/officeart/2005/8/layout/cycle6"/>
    <dgm:cxn modelId="{43BD76B1-99CA-499E-9981-27211CD2EF13}" type="presParOf" srcId="{89493662-327B-46E8-ADCA-616716EF5AB7}" destId="{9AD7A25F-EEC3-451E-B4CE-78BBBD9F5D5A}" srcOrd="7" destOrd="0" presId="urn:microsoft.com/office/officeart/2005/8/layout/cycle6"/>
    <dgm:cxn modelId="{1430CA77-07E0-461E-8504-299EED31051B}" type="presParOf" srcId="{89493662-327B-46E8-ADCA-616716EF5AB7}" destId="{BF86F40F-BD53-4654-BCF2-1F5A8998655F}" srcOrd="8" destOrd="0" presId="urn:microsoft.com/office/officeart/2005/8/layout/cycle6"/>
    <dgm:cxn modelId="{FBA3DD08-89C8-4D52-8A3D-1402747DC770}" type="presParOf" srcId="{89493662-327B-46E8-ADCA-616716EF5AB7}" destId="{398B017C-0DEE-4877-B4C4-8C6309BDCDEA}" srcOrd="9" destOrd="0" presId="urn:microsoft.com/office/officeart/2005/8/layout/cycle6"/>
    <dgm:cxn modelId="{49C4FA5B-1550-4093-B174-9D9800FDA71C}" type="presParOf" srcId="{89493662-327B-46E8-ADCA-616716EF5AB7}" destId="{4A7E041B-027A-4C04-A122-66939FA54E2E}" srcOrd="10" destOrd="0" presId="urn:microsoft.com/office/officeart/2005/8/layout/cycle6"/>
    <dgm:cxn modelId="{40E083CB-4F3C-4809-B5CA-8BF71082264D}" type="presParOf" srcId="{89493662-327B-46E8-ADCA-616716EF5AB7}" destId="{24A240A6-B0FC-4C68-A6AD-C6F944C85EB8}" srcOrd="11" destOrd="0" presId="urn:microsoft.com/office/officeart/2005/8/layout/cycle6"/>
    <dgm:cxn modelId="{9B2361AE-9CD3-4CEE-B734-7834DD2468EE}" type="presParOf" srcId="{89493662-327B-46E8-ADCA-616716EF5AB7}" destId="{F66951E1-5E43-4C4F-B639-AE07FF2AD480}" srcOrd="12" destOrd="0" presId="urn:microsoft.com/office/officeart/2005/8/layout/cycle6"/>
    <dgm:cxn modelId="{2EBC978F-8D88-46E8-9C31-69A64CE41E2D}" type="presParOf" srcId="{89493662-327B-46E8-ADCA-616716EF5AB7}" destId="{2AEB775F-AD61-40B9-977D-E27382D8E24E}" srcOrd="13" destOrd="0" presId="urn:microsoft.com/office/officeart/2005/8/layout/cycle6"/>
    <dgm:cxn modelId="{0370BA03-3531-4839-B5E0-77F3F4870BF7}" type="presParOf" srcId="{89493662-327B-46E8-ADCA-616716EF5AB7}" destId="{4D31D1D9-4EA1-403C-93DC-9D7D3FC69A9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7073A0-EFD3-4620-AFB2-933E034FE8B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0133125-DD77-4413-AA40-AC8B0D7F8346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y lógico</a:t>
          </a:r>
        </a:p>
      </dgm:t>
    </dgm:pt>
    <dgm:pt modelId="{3F8BCBFD-7CC9-43C1-AA7E-5A72DB4300D6}" type="parTrans" cxnId="{D62DD24D-6220-48A3-9ED6-FAA6FBD4A624}">
      <dgm:prSet/>
      <dgm:spPr/>
      <dgm:t>
        <a:bodyPr/>
        <a:lstStyle/>
        <a:p>
          <a:endParaRPr lang="es-ES"/>
        </a:p>
      </dgm:t>
    </dgm:pt>
    <dgm:pt modelId="{7FBBBE06-F8C7-43BF-97C8-9A12B788F6A8}" type="sibTrans" cxnId="{D62DD24D-6220-48A3-9ED6-FAA6FBD4A624}">
      <dgm:prSet/>
      <dgm:spPr/>
      <dgm:t>
        <a:bodyPr/>
        <a:lstStyle/>
        <a:p>
          <a:endParaRPr lang="es-ES"/>
        </a:p>
      </dgm:t>
    </dgm:pt>
    <dgm:pt modelId="{1E345D82-951C-489F-B053-9382DD38EA9A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o lógico</a:t>
          </a:r>
        </a:p>
      </dgm:t>
    </dgm:pt>
    <dgm:pt modelId="{F13FEE88-CA6B-4189-BD1D-C6A394D70004}" type="parTrans" cxnId="{D91308D2-7501-4CA3-9CC2-6D602F76DA00}">
      <dgm:prSet/>
      <dgm:spPr/>
      <dgm:t>
        <a:bodyPr/>
        <a:lstStyle/>
        <a:p>
          <a:endParaRPr lang="es-ES"/>
        </a:p>
      </dgm:t>
    </dgm:pt>
    <dgm:pt modelId="{E593E13C-F002-4788-A5F7-9F27EDBA83B9}" type="sibTrans" cxnId="{D91308D2-7501-4CA3-9CC2-6D602F76DA00}">
      <dgm:prSet/>
      <dgm:spPr/>
      <dgm:t>
        <a:bodyPr/>
        <a:lstStyle/>
        <a:p>
          <a:endParaRPr lang="es-ES"/>
        </a:p>
      </dgm:t>
    </dgm:pt>
    <dgm:pt modelId="{23D6A8BC-4ED2-43BB-9FCD-F3B7E7B74BBD}">
      <dgm:prSet phldrT="[Texto]"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Negación de bits</a:t>
          </a:r>
        </a:p>
      </dgm:t>
    </dgm:pt>
    <dgm:pt modelId="{8CFD428D-0314-43BF-8840-7AFA30262873}" type="parTrans" cxnId="{EEB448D3-9790-4E28-A81D-920FAA9C84E8}">
      <dgm:prSet/>
      <dgm:spPr/>
      <dgm:t>
        <a:bodyPr/>
        <a:lstStyle/>
        <a:p>
          <a:endParaRPr lang="es-ES"/>
        </a:p>
      </dgm:t>
    </dgm:pt>
    <dgm:pt modelId="{2327EF35-A384-4DBC-8DA9-FB088B5EF217}" type="sibTrans" cxnId="{EEB448D3-9790-4E28-A81D-920FAA9C84E8}">
      <dgm:prSet/>
      <dgm:spPr/>
      <dgm:t>
        <a:bodyPr/>
        <a:lstStyle/>
        <a:p>
          <a:endParaRPr lang="es-ES"/>
        </a:p>
      </dgm:t>
    </dgm:pt>
    <dgm:pt modelId="{A3A2C1EA-DF1E-4EBA-BAD7-CCA01FC3B033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Mover bits a la izquierda</a:t>
          </a:r>
        </a:p>
      </dgm:t>
    </dgm:pt>
    <dgm:pt modelId="{6B44CB0B-918E-40E9-BB00-99713DA2C932}" type="parTrans" cxnId="{227C38A4-B656-49FF-B80D-A95937504327}">
      <dgm:prSet/>
      <dgm:spPr/>
      <dgm:t>
        <a:bodyPr/>
        <a:lstStyle/>
        <a:p>
          <a:endParaRPr lang="es-ES"/>
        </a:p>
      </dgm:t>
    </dgm:pt>
    <dgm:pt modelId="{F24C1270-59A4-4B73-92F8-3E4487C632F5}" type="sibTrans" cxnId="{227C38A4-B656-49FF-B80D-A95937504327}">
      <dgm:prSet/>
      <dgm:spPr/>
      <dgm:t>
        <a:bodyPr/>
        <a:lstStyle/>
        <a:p>
          <a:endParaRPr lang="es-ES"/>
        </a:p>
      </dgm:t>
    </dgm:pt>
    <dgm:pt modelId="{21C61FA8-89E7-49EE-B582-1F80F6B8A307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Mover bits a la derecha</a:t>
          </a:r>
        </a:p>
      </dgm:t>
    </dgm:pt>
    <dgm:pt modelId="{B9985D09-B7B5-402D-9254-AF29FE44797C}" type="parTrans" cxnId="{25FEEAEE-84FB-4978-84C6-22629FFE75F2}">
      <dgm:prSet/>
      <dgm:spPr/>
      <dgm:t>
        <a:bodyPr/>
        <a:lstStyle/>
        <a:p>
          <a:endParaRPr lang="es-ES"/>
        </a:p>
      </dgm:t>
    </dgm:pt>
    <dgm:pt modelId="{DB41CF6E-A6D2-4F3B-9165-CD98588D7632}" type="sibTrans" cxnId="{25FEEAEE-84FB-4978-84C6-22629FFE75F2}">
      <dgm:prSet/>
      <dgm:spPr/>
      <dgm:t>
        <a:bodyPr/>
        <a:lstStyle/>
        <a:p>
          <a:endParaRPr lang="es-ES"/>
        </a:p>
      </dgm:t>
    </dgm:pt>
    <dgm:pt modelId="{89493662-327B-46E8-ADCA-616716EF5AB7}" type="pres">
      <dgm:prSet presAssocID="{437073A0-EFD3-4620-AFB2-933E034FE8B2}" presName="cycle" presStyleCnt="0">
        <dgm:presLayoutVars>
          <dgm:dir/>
          <dgm:resizeHandles val="exact"/>
        </dgm:presLayoutVars>
      </dgm:prSet>
      <dgm:spPr/>
    </dgm:pt>
    <dgm:pt modelId="{2E77A4A1-377B-4B53-B712-796AE624A17B}" type="pres">
      <dgm:prSet presAssocID="{C0133125-DD77-4413-AA40-AC8B0D7F8346}" presName="node" presStyleLbl="node1" presStyleIdx="0" presStyleCnt="5">
        <dgm:presLayoutVars>
          <dgm:bulletEnabled val="1"/>
        </dgm:presLayoutVars>
      </dgm:prSet>
      <dgm:spPr/>
    </dgm:pt>
    <dgm:pt modelId="{BE84035A-4EA9-4C3D-AFBF-884A2769467C}" type="pres">
      <dgm:prSet presAssocID="{C0133125-DD77-4413-AA40-AC8B0D7F8346}" presName="spNode" presStyleCnt="0"/>
      <dgm:spPr/>
    </dgm:pt>
    <dgm:pt modelId="{EFC091E8-D121-434F-B4A0-A2BBE818F78D}" type="pres">
      <dgm:prSet presAssocID="{7FBBBE06-F8C7-43BF-97C8-9A12B788F6A8}" presName="sibTrans" presStyleLbl="sibTrans1D1" presStyleIdx="0" presStyleCnt="5"/>
      <dgm:spPr/>
    </dgm:pt>
    <dgm:pt modelId="{11CD64E5-94E0-43A8-95C8-2B8957C8AA40}" type="pres">
      <dgm:prSet presAssocID="{1E345D82-951C-489F-B053-9382DD38EA9A}" presName="node" presStyleLbl="node1" presStyleIdx="1" presStyleCnt="5">
        <dgm:presLayoutVars>
          <dgm:bulletEnabled val="1"/>
        </dgm:presLayoutVars>
      </dgm:prSet>
      <dgm:spPr/>
    </dgm:pt>
    <dgm:pt modelId="{7468DFF6-B043-49F9-9B19-57D367321CAB}" type="pres">
      <dgm:prSet presAssocID="{1E345D82-951C-489F-B053-9382DD38EA9A}" presName="spNode" presStyleCnt="0"/>
      <dgm:spPr/>
    </dgm:pt>
    <dgm:pt modelId="{8B45718F-2D1D-48A3-8399-C54C910FF7B2}" type="pres">
      <dgm:prSet presAssocID="{E593E13C-F002-4788-A5F7-9F27EDBA83B9}" presName="sibTrans" presStyleLbl="sibTrans1D1" presStyleIdx="1" presStyleCnt="5"/>
      <dgm:spPr/>
    </dgm:pt>
    <dgm:pt modelId="{A70ECE6A-60DB-44EA-9DBC-F5643F5A3120}" type="pres">
      <dgm:prSet presAssocID="{23D6A8BC-4ED2-43BB-9FCD-F3B7E7B74BBD}" presName="node" presStyleLbl="node1" presStyleIdx="2" presStyleCnt="5">
        <dgm:presLayoutVars>
          <dgm:bulletEnabled val="1"/>
        </dgm:presLayoutVars>
      </dgm:prSet>
      <dgm:spPr/>
    </dgm:pt>
    <dgm:pt modelId="{9AD7A25F-EEC3-451E-B4CE-78BBBD9F5D5A}" type="pres">
      <dgm:prSet presAssocID="{23D6A8BC-4ED2-43BB-9FCD-F3B7E7B74BBD}" presName="spNode" presStyleCnt="0"/>
      <dgm:spPr/>
    </dgm:pt>
    <dgm:pt modelId="{BF86F40F-BD53-4654-BCF2-1F5A8998655F}" type="pres">
      <dgm:prSet presAssocID="{2327EF35-A384-4DBC-8DA9-FB088B5EF217}" presName="sibTrans" presStyleLbl="sibTrans1D1" presStyleIdx="2" presStyleCnt="5"/>
      <dgm:spPr/>
    </dgm:pt>
    <dgm:pt modelId="{398B017C-0DEE-4877-B4C4-8C6309BDCDEA}" type="pres">
      <dgm:prSet presAssocID="{A3A2C1EA-DF1E-4EBA-BAD7-CCA01FC3B033}" presName="node" presStyleLbl="node1" presStyleIdx="3" presStyleCnt="5">
        <dgm:presLayoutVars>
          <dgm:bulletEnabled val="1"/>
        </dgm:presLayoutVars>
      </dgm:prSet>
      <dgm:spPr/>
    </dgm:pt>
    <dgm:pt modelId="{4A7E041B-027A-4C04-A122-66939FA54E2E}" type="pres">
      <dgm:prSet presAssocID="{A3A2C1EA-DF1E-4EBA-BAD7-CCA01FC3B033}" presName="spNode" presStyleCnt="0"/>
      <dgm:spPr/>
    </dgm:pt>
    <dgm:pt modelId="{24A240A6-B0FC-4C68-A6AD-C6F944C85EB8}" type="pres">
      <dgm:prSet presAssocID="{F24C1270-59A4-4B73-92F8-3E4487C632F5}" presName="sibTrans" presStyleLbl="sibTrans1D1" presStyleIdx="3" presStyleCnt="5"/>
      <dgm:spPr/>
    </dgm:pt>
    <dgm:pt modelId="{F66951E1-5E43-4C4F-B639-AE07FF2AD480}" type="pres">
      <dgm:prSet presAssocID="{21C61FA8-89E7-49EE-B582-1F80F6B8A307}" presName="node" presStyleLbl="node1" presStyleIdx="4" presStyleCnt="5">
        <dgm:presLayoutVars>
          <dgm:bulletEnabled val="1"/>
        </dgm:presLayoutVars>
      </dgm:prSet>
      <dgm:spPr/>
    </dgm:pt>
    <dgm:pt modelId="{2AEB775F-AD61-40B9-977D-E27382D8E24E}" type="pres">
      <dgm:prSet presAssocID="{21C61FA8-89E7-49EE-B582-1F80F6B8A307}" presName="spNode" presStyleCnt="0"/>
      <dgm:spPr/>
    </dgm:pt>
    <dgm:pt modelId="{4D31D1D9-4EA1-403C-93DC-9D7D3FC69A93}" type="pres">
      <dgm:prSet presAssocID="{DB41CF6E-A6D2-4F3B-9165-CD98588D7632}" presName="sibTrans" presStyleLbl="sibTrans1D1" presStyleIdx="4" presStyleCnt="5"/>
      <dgm:spPr/>
    </dgm:pt>
  </dgm:ptLst>
  <dgm:cxnLst>
    <dgm:cxn modelId="{B155D52D-ED4A-407A-B8D2-AE5515DCB90F}" type="presOf" srcId="{437073A0-EFD3-4620-AFB2-933E034FE8B2}" destId="{89493662-327B-46E8-ADCA-616716EF5AB7}" srcOrd="0" destOrd="0" presId="urn:microsoft.com/office/officeart/2005/8/layout/cycle6"/>
    <dgm:cxn modelId="{FE3BEE30-6B74-4757-AC92-C0B570DE38FE}" type="presOf" srcId="{7FBBBE06-F8C7-43BF-97C8-9A12B788F6A8}" destId="{EFC091E8-D121-434F-B4A0-A2BBE818F78D}" srcOrd="0" destOrd="0" presId="urn:microsoft.com/office/officeart/2005/8/layout/cycle6"/>
    <dgm:cxn modelId="{7F504046-F235-46D0-9671-9AC8CB59A9E1}" type="presOf" srcId="{F24C1270-59A4-4B73-92F8-3E4487C632F5}" destId="{24A240A6-B0FC-4C68-A6AD-C6F944C85EB8}" srcOrd="0" destOrd="0" presId="urn:microsoft.com/office/officeart/2005/8/layout/cycle6"/>
    <dgm:cxn modelId="{D62DD24D-6220-48A3-9ED6-FAA6FBD4A624}" srcId="{437073A0-EFD3-4620-AFB2-933E034FE8B2}" destId="{C0133125-DD77-4413-AA40-AC8B0D7F8346}" srcOrd="0" destOrd="0" parTransId="{3F8BCBFD-7CC9-43C1-AA7E-5A72DB4300D6}" sibTransId="{7FBBBE06-F8C7-43BF-97C8-9A12B788F6A8}"/>
    <dgm:cxn modelId="{231E7D70-B844-45CB-9878-487DD9DE9EC5}" type="presOf" srcId="{DB41CF6E-A6D2-4F3B-9165-CD98588D7632}" destId="{4D31D1D9-4EA1-403C-93DC-9D7D3FC69A93}" srcOrd="0" destOrd="0" presId="urn:microsoft.com/office/officeart/2005/8/layout/cycle6"/>
    <dgm:cxn modelId="{F23D6B80-1109-4AED-B5C5-8E545B26F1C3}" type="presOf" srcId="{A3A2C1EA-DF1E-4EBA-BAD7-CCA01FC3B033}" destId="{398B017C-0DEE-4877-B4C4-8C6309BDCDEA}" srcOrd="0" destOrd="0" presId="urn:microsoft.com/office/officeart/2005/8/layout/cycle6"/>
    <dgm:cxn modelId="{F4074199-9B6C-4305-925E-3F573EA58DF3}" type="presOf" srcId="{C0133125-DD77-4413-AA40-AC8B0D7F8346}" destId="{2E77A4A1-377B-4B53-B712-796AE624A17B}" srcOrd="0" destOrd="0" presId="urn:microsoft.com/office/officeart/2005/8/layout/cycle6"/>
    <dgm:cxn modelId="{227C38A4-B656-49FF-B80D-A95937504327}" srcId="{437073A0-EFD3-4620-AFB2-933E034FE8B2}" destId="{A3A2C1EA-DF1E-4EBA-BAD7-CCA01FC3B033}" srcOrd="3" destOrd="0" parTransId="{6B44CB0B-918E-40E9-BB00-99713DA2C932}" sibTransId="{F24C1270-59A4-4B73-92F8-3E4487C632F5}"/>
    <dgm:cxn modelId="{48DFE6AF-4C94-43C2-9364-A3ACBE1E4560}" type="presOf" srcId="{2327EF35-A384-4DBC-8DA9-FB088B5EF217}" destId="{BF86F40F-BD53-4654-BCF2-1F5A8998655F}" srcOrd="0" destOrd="0" presId="urn:microsoft.com/office/officeart/2005/8/layout/cycle6"/>
    <dgm:cxn modelId="{C20384BF-3C2C-45D0-A8F8-37AC74DF973D}" type="presOf" srcId="{21C61FA8-89E7-49EE-B582-1F80F6B8A307}" destId="{F66951E1-5E43-4C4F-B639-AE07FF2AD480}" srcOrd="0" destOrd="0" presId="urn:microsoft.com/office/officeart/2005/8/layout/cycle6"/>
    <dgm:cxn modelId="{7490EEC4-D3C0-47AA-9980-5AF8FBDAFD63}" type="presOf" srcId="{23D6A8BC-4ED2-43BB-9FCD-F3B7E7B74BBD}" destId="{A70ECE6A-60DB-44EA-9DBC-F5643F5A3120}" srcOrd="0" destOrd="0" presId="urn:microsoft.com/office/officeart/2005/8/layout/cycle6"/>
    <dgm:cxn modelId="{D91308D2-7501-4CA3-9CC2-6D602F76DA00}" srcId="{437073A0-EFD3-4620-AFB2-933E034FE8B2}" destId="{1E345D82-951C-489F-B053-9382DD38EA9A}" srcOrd="1" destOrd="0" parTransId="{F13FEE88-CA6B-4189-BD1D-C6A394D70004}" sibTransId="{E593E13C-F002-4788-A5F7-9F27EDBA83B9}"/>
    <dgm:cxn modelId="{EEB448D3-9790-4E28-A81D-920FAA9C84E8}" srcId="{437073A0-EFD3-4620-AFB2-933E034FE8B2}" destId="{23D6A8BC-4ED2-43BB-9FCD-F3B7E7B74BBD}" srcOrd="2" destOrd="0" parTransId="{8CFD428D-0314-43BF-8840-7AFA30262873}" sibTransId="{2327EF35-A384-4DBC-8DA9-FB088B5EF217}"/>
    <dgm:cxn modelId="{3C385CE4-0DD3-45C2-97E5-183122BE929C}" type="presOf" srcId="{1E345D82-951C-489F-B053-9382DD38EA9A}" destId="{11CD64E5-94E0-43A8-95C8-2B8957C8AA40}" srcOrd="0" destOrd="0" presId="urn:microsoft.com/office/officeart/2005/8/layout/cycle6"/>
    <dgm:cxn modelId="{25FEEAEE-84FB-4978-84C6-22629FFE75F2}" srcId="{437073A0-EFD3-4620-AFB2-933E034FE8B2}" destId="{21C61FA8-89E7-49EE-B582-1F80F6B8A307}" srcOrd="4" destOrd="0" parTransId="{B9985D09-B7B5-402D-9254-AF29FE44797C}" sibTransId="{DB41CF6E-A6D2-4F3B-9165-CD98588D7632}"/>
    <dgm:cxn modelId="{793803F1-DF26-46CC-9189-3094AA019FD1}" type="presOf" srcId="{E593E13C-F002-4788-A5F7-9F27EDBA83B9}" destId="{8B45718F-2D1D-48A3-8399-C54C910FF7B2}" srcOrd="0" destOrd="0" presId="urn:microsoft.com/office/officeart/2005/8/layout/cycle6"/>
    <dgm:cxn modelId="{23D90509-0438-46CC-8C2B-B75F854F55D1}" type="presParOf" srcId="{89493662-327B-46E8-ADCA-616716EF5AB7}" destId="{2E77A4A1-377B-4B53-B712-796AE624A17B}" srcOrd="0" destOrd="0" presId="urn:microsoft.com/office/officeart/2005/8/layout/cycle6"/>
    <dgm:cxn modelId="{90D724A3-BCC1-400E-9BE2-CE2788756B6D}" type="presParOf" srcId="{89493662-327B-46E8-ADCA-616716EF5AB7}" destId="{BE84035A-4EA9-4C3D-AFBF-884A2769467C}" srcOrd="1" destOrd="0" presId="urn:microsoft.com/office/officeart/2005/8/layout/cycle6"/>
    <dgm:cxn modelId="{664F4B96-7DEF-4C11-A6E7-45BCA3F1DD31}" type="presParOf" srcId="{89493662-327B-46E8-ADCA-616716EF5AB7}" destId="{EFC091E8-D121-434F-B4A0-A2BBE818F78D}" srcOrd="2" destOrd="0" presId="urn:microsoft.com/office/officeart/2005/8/layout/cycle6"/>
    <dgm:cxn modelId="{78C1E542-21DA-4E9C-98D7-5F8FDFC9EC9A}" type="presParOf" srcId="{89493662-327B-46E8-ADCA-616716EF5AB7}" destId="{11CD64E5-94E0-43A8-95C8-2B8957C8AA40}" srcOrd="3" destOrd="0" presId="urn:microsoft.com/office/officeart/2005/8/layout/cycle6"/>
    <dgm:cxn modelId="{1E8DE64B-8DDE-46C7-8EC5-39B08A782778}" type="presParOf" srcId="{89493662-327B-46E8-ADCA-616716EF5AB7}" destId="{7468DFF6-B043-49F9-9B19-57D367321CAB}" srcOrd="4" destOrd="0" presId="urn:microsoft.com/office/officeart/2005/8/layout/cycle6"/>
    <dgm:cxn modelId="{521EAC89-CDE1-4628-9AA0-24A7F62E80CD}" type="presParOf" srcId="{89493662-327B-46E8-ADCA-616716EF5AB7}" destId="{8B45718F-2D1D-48A3-8399-C54C910FF7B2}" srcOrd="5" destOrd="0" presId="urn:microsoft.com/office/officeart/2005/8/layout/cycle6"/>
    <dgm:cxn modelId="{70972006-6868-4F4D-8DF9-992D82445A51}" type="presParOf" srcId="{89493662-327B-46E8-ADCA-616716EF5AB7}" destId="{A70ECE6A-60DB-44EA-9DBC-F5643F5A3120}" srcOrd="6" destOrd="0" presId="urn:microsoft.com/office/officeart/2005/8/layout/cycle6"/>
    <dgm:cxn modelId="{43BD76B1-99CA-499E-9981-27211CD2EF13}" type="presParOf" srcId="{89493662-327B-46E8-ADCA-616716EF5AB7}" destId="{9AD7A25F-EEC3-451E-B4CE-78BBBD9F5D5A}" srcOrd="7" destOrd="0" presId="urn:microsoft.com/office/officeart/2005/8/layout/cycle6"/>
    <dgm:cxn modelId="{1430CA77-07E0-461E-8504-299EED31051B}" type="presParOf" srcId="{89493662-327B-46E8-ADCA-616716EF5AB7}" destId="{BF86F40F-BD53-4654-BCF2-1F5A8998655F}" srcOrd="8" destOrd="0" presId="urn:microsoft.com/office/officeart/2005/8/layout/cycle6"/>
    <dgm:cxn modelId="{FBA3DD08-89C8-4D52-8A3D-1402747DC770}" type="presParOf" srcId="{89493662-327B-46E8-ADCA-616716EF5AB7}" destId="{398B017C-0DEE-4877-B4C4-8C6309BDCDEA}" srcOrd="9" destOrd="0" presId="urn:microsoft.com/office/officeart/2005/8/layout/cycle6"/>
    <dgm:cxn modelId="{49C4FA5B-1550-4093-B174-9D9800FDA71C}" type="presParOf" srcId="{89493662-327B-46E8-ADCA-616716EF5AB7}" destId="{4A7E041B-027A-4C04-A122-66939FA54E2E}" srcOrd="10" destOrd="0" presId="urn:microsoft.com/office/officeart/2005/8/layout/cycle6"/>
    <dgm:cxn modelId="{40E083CB-4F3C-4809-B5CA-8BF71082264D}" type="presParOf" srcId="{89493662-327B-46E8-ADCA-616716EF5AB7}" destId="{24A240A6-B0FC-4C68-A6AD-C6F944C85EB8}" srcOrd="11" destOrd="0" presId="urn:microsoft.com/office/officeart/2005/8/layout/cycle6"/>
    <dgm:cxn modelId="{9B2361AE-9CD3-4CEE-B734-7834DD2468EE}" type="presParOf" srcId="{89493662-327B-46E8-ADCA-616716EF5AB7}" destId="{F66951E1-5E43-4C4F-B639-AE07FF2AD480}" srcOrd="12" destOrd="0" presId="urn:microsoft.com/office/officeart/2005/8/layout/cycle6"/>
    <dgm:cxn modelId="{2EBC978F-8D88-46E8-9C31-69A64CE41E2D}" type="presParOf" srcId="{89493662-327B-46E8-ADCA-616716EF5AB7}" destId="{2AEB775F-AD61-40B9-977D-E27382D8E24E}" srcOrd="13" destOrd="0" presId="urn:microsoft.com/office/officeart/2005/8/layout/cycle6"/>
    <dgm:cxn modelId="{0370BA03-3531-4839-B5E0-77F3F4870BF7}" type="presParOf" srcId="{89493662-327B-46E8-ADCA-616716EF5AB7}" destId="{4D31D1D9-4EA1-403C-93DC-9D7D3FC69A9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7073A0-EFD3-4620-AFB2-933E034FE8B2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0133125-DD77-4413-AA40-AC8B0D7F8346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y lógico</a:t>
          </a:r>
        </a:p>
      </dgm:t>
    </dgm:pt>
    <dgm:pt modelId="{3F8BCBFD-7CC9-43C1-AA7E-5A72DB4300D6}" type="parTrans" cxnId="{D62DD24D-6220-48A3-9ED6-FAA6FBD4A624}">
      <dgm:prSet/>
      <dgm:spPr/>
      <dgm:t>
        <a:bodyPr/>
        <a:lstStyle/>
        <a:p>
          <a:endParaRPr lang="es-ES"/>
        </a:p>
      </dgm:t>
    </dgm:pt>
    <dgm:pt modelId="{7FBBBE06-F8C7-43BF-97C8-9A12B788F6A8}" type="sibTrans" cxnId="{D62DD24D-6220-48A3-9ED6-FAA6FBD4A624}">
      <dgm:prSet/>
      <dgm:spPr/>
      <dgm:t>
        <a:bodyPr/>
        <a:lstStyle/>
        <a:p>
          <a:endParaRPr lang="es-ES"/>
        </a:p>
      </dgm:t>
    </dgm:pt>
    <dgm:pt modelId="{1E345D82-951C-489F-B053-9382DD38EA9A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o lógico</a:t>
          </a:r>
        </a:p>
      </dgm:t>
    </dgm:pt>
    <dgm:pt modelId="{F13FEE88-CA6B-4189-BD1D-C6A394D70004}" type="parTrans" cxnId="{D91308D2-7501-4CA3-9CC2-6D602F76DA00}">
      <dgm:prSet/>
      <dgm:spPr/>
      <dgm:t>
        <a:bodyPr/>
        <a:lstStyle/>
        <a:p>
          <a:endParaRPr lang="es-ES"/>
        </a:p>
      </dgm:t>
    </dgm:pt>
    <dgm:pt modelId="{E593E13C-F002-4788-A5F7-9F27EDBA83B9}" type="sibTrans" cxnId="{D91308D2-7501-4CA3-9CC2-6D602F76DA00}">
      <dgm:prSet/>
      <dgm:spPr/>
      <dgm:t>
        <a:bodyPr/>
        <a:lstStyle/>
        <a:p>
          <a:endParaRPr lang="es-ES"/>
        </a:p>
      </dgm:t>
    </dgm:pt>
    <dgm:pt modelId="{23D6A8BC-4ED2-43BB-9FCD-F3B7E7B74BBD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Negación de bits</a:t>
          </a:r>
        </a:p>
      </dgm:t>
    </dgm:pt>
    <dgm:pt modelId="{8CFD428D-0314-43BF-8840-7AFA30262873}" type="parTrans" cxnId="{EEB448D3-9790-4E28-A81D-920FAA9C84E8}">
      <dgm:prSet/>
      <dgm:spPr/>
      <dgm:t>
        <a:bodyPr/>
        <a:lstStyle/>
        <a:p>
          <a:endParaRPr lang="es-ES"/>
        </a:p>
      </dgm:t>
    </dgm:pt>
    <dgm:pt modelId="{2327EF35-A384-4DBC-8DA9-FB088B5EF217}" type="sibTrans" cxnId="{EEB448D3-9790-4E28-A81D-920FAA9C84E8}">
      <dgm:prSet/>
      <dgm:spPr/>
      <dgm:t>
        <a:bodyPr/>
        <a:lstStyle/>
        <a:p>
          <a:endParaRPr lang="es-ES"/>
        </a:p>
      </dgm:t>
    </dgm:pt>
    <dgm:pt modelId="{A3A2C1EA-DF1E-4EBA-BAD7-CCA01FC3B033}">
      <dgm:prSet phldrT="[Texto]"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Mover bits a la izquierda</a:t>
          </a:r>
        </a:p>
      </dgm:t>
    </dgm:pt>
    <dgm:pt modelId="{6B44CB0B-918E-40E9-BB00-99713DA2C932}" type="parTrans" cxnId="{227C38A4-B656-49FF-B80D-A95937504327}">
      <dgm:prSet/>
      <dgm:spPr/>
      <dgm:t>
        <a:bodyPr/>
        <a:lstStyle/>
        <a:p>
          <a:endParaRPr lang="es-ES"/>
        </a:p>
      </dgm:t>
    </dgm:pt>
    <dgm:pt modelId="{F24C1270-59A4-4B73-92F8-3E4487C632F5}" type="sibTrans" cxnId="{227C38A4-B656-49FF-B80D-A95937504327}">
      <dgm:prSet/>
      <dgm:spPr/>
      <dgm:t>
        <a:bodyPr/>
        <a:lstStyle/>
        <a:p>
          <a:endParaRPr lang="es-ES"/>
        </a:p>
      </dgm:t>
    </dgm:pt>
    <dgm:pt modelId="{21C61FA8-89E7-49EE-B582-1F80F6B8A307}">
      <dgm:prSet phldrT="[Texto]"/>
      <dgm:spPr/>
      <dgm:t>
        <a:bodyPr/>
        <a:lstStyle/>
        <a:p>
          <a:r>
            <a:rPr lang="es-ES" dirty="0">
              <a:solidFill>
                <a:schemeClr val="bg1">
                  <a:lumMod val="75000"/>
                </a:schemeClr>
              </a:solidFill>
            </a:rPr>
            <a:t>Mover bits a la derecha</a:t>
          </a:r>
        </a:p>
      </dgm:t>
    </dgm:pt>
    <dgm:pt modelId="{B9985D09-B7B5-402D-9254-AF29FE44797C}" type="parTrans" cxnId="{25FEEAEE-84FB-4978-84C6-22629FFE75F2}">
      <dgm:prSet/>
      <dgm:spPr/>
      <dgm:t>
        <a:bodyPr/>
        <a:lstStyle/>
        <a:p>
          <a:endParaRPr lang="es-ES"/>
        </a:p>
      </dgm:t>
    </dgm:pt>
    <dgm:pt modelId="{DB41CF6E-A6D2-4F3B-9165-CD98588D7632}" type="sibTrans" cxnId="{25FEEAEE-84FB-4978-84C6-22629FFE75F2}">
      <dgm:prSet/>
      <dgm:spPr/>
      <dgm:t>
        <a:bodyPr/>
        <a:lstStyle/>
        <a:p>
          <a:endParaRPr lang="es-ES"/>
        </a:p>
      </dgm:t>
    </dgm:pt>
    <dgm:pt modelId="{89493662-327B-46E8-ADCA-616716EF5AB7}" type="pres">
      <dgm:prSet presAssocID="{437073A0-EFD3-4620-AFB2-933E034FE8B2}" presName="cycle" presStyleCnt="0">
        <dgm:presLayoutVars>
          <dgm:dir/>
          <dgm:resizeHandles val="exact"/>
        </dgm:presLayoutVars>
      </dgm:prSet>
      <dgm:spPr/>
    </dgm:pt>
    <dgm:pt modelId="{2E77A4A1-377B-4B53-B712-796AE624A17B}" type="pres">
      <dgm:prSet presAssocID="{C0133125-DD77-4413-AA40-AC8B0D7F8346}" presName="node" presStyleLbl="node1" presStyleIdx="0" presStyleCnt="5">
        <dgm:presLayoutVars>
          <dgm:bulletEnabled val="1"/>
        </dgm:presLayoutVars>
      </dgm:prSet>
      <dgm:spPr/>
    </dgm:pt>
    <dgm:pt modelId="{BE84035A-4EA9-4C3D-AFBF-884A2769467C}" type="pres">
      <dgm:prSet presAssocID="{C0133125-DD77-4413-AA40-AC8B0D7F8346}" presName="spNode" presStyleCnt="0"/>
      <dgm:spPr/>
    </dgm:pt>
    <dgm:pt modelId="{EFC091E8-D121-434F-B4A0-A2BBE818F78D}" type="pres">
      <dgm:prSet presAssocID="{7FBBBE06-F8C7-43BF-97C8-9A12B788F6A8}" presName="sibTrans" presStyleLbl="sibTrans1D1" presStyleIdx="0" presStyleCnt="5"/>
      <dgm:spPr/>
    </dgm:pt>
    <dgm:pt modelId="{11CD64E5-94E0-43A8-95C8-2B8957C8AA40}" type="pres">
      <dgm:prSet presAssocID="{1E345D82-951C-489F-B053-9382DD38EA9A}" presName="node" presStyleLbl="node1" presStyleIdx="1" presStyleCnt="5">
        <dgm:presLayoutVars>
          <dgm:bulletEnabled val="1"/>
        </dgm:presLayoutVars>
      </dgm:prSet>
      <dgm:spPr/>
    </dgm:pt>
    <dgm:pt modelId="{7468DFF6-B043-49F9-9B19-57D367321CAB}" type="pres">
      <dgm:prSet presAssocID="{1E345D82-951C-489F-B053-9382DD38EA9A}" presName="spNode" presStyleCnt="0"/>
      <dgm:spPr/>
    </dgm:pt>
    <dgm:pt modelId="{8B45718F-2D1D-48A3-8399-C54C910FF7B2}" type="pres">
      <dgm:prSet presAssocID="{E593E13C-F002-4788-A5F7-9F27EDBA83B9}" presName="sibTrans" presStyleLbl="sibTrans1D1" presStyleIdx="1" presStyleCnt="5"/>
      <dgm:spPr/>
    </dgm:pt>
    <dgm:pt modelId="{A70ECE6A-60DB-44EA-9DBC-F5643F5A3120}" type="pres">
      <dgm:prSet presAssocID="{23D6A8BC-4ED2-43BB-9FCD-F3B7E7B74BBD}" presName="node" presStyleLbl="node1" presStyleIdx="2" presStyleCnt="5">
        <dgm:presLayoutVars>
          <dgm:bulletEnabled val="1"/>
        </dgm:presLayoutVars>
      </dgm:prSet>
      <dgm:spPr/>
    </dgm:pt>
    <dgm:pt modelId="{9AD7A25F-EEC3-451E-B4CE-78BBBD9F5D5A}" type="pres">
      <dgm:prSet presAssocID="{23D6A8BC-4ED2-43BB-9FCD-F3B7E7B74BBD}" presName="spNode" presStyleCnt="0"/>
      <dgm:spPr/>
    </dgm:pt>
    <dgm:pt modelId="{BF86F40F-BD53-4654-BCF2-1F5A8998655F}" type="pres">
      <dgm:prSet presAssocID="{2327EF35-A384-4DBC-8DA9-FB088B5EF217}" presName="sibTrans" presStyleLbl="sibTrans1D1" presStyleIdx="2" presStyleCnt="5"/>
      <dgm:spPr/>
    </dgm:pt>
    <dgm:pt modelId="{398B017C-0DEE-4877-B4C4-8C6309BDCDEA}" type="pres">
      <dgm:prSet presAssocID="{A3A2C1EA-DF1E-4EBA-BAD7-CCA01FC3B033}" presName="node" presStyleLbl="node1" presStyleIdx="3" presStyleCnt="5">
        <dgm:presLayoutVars>
          <dgm:bulletEnabled val="1"/>
        </dgm:presLayoutVars>
      </dgm:prSet>
      <dgm:spPr/>
    </dgm:pt>
    <dgm:pt modelId="{4A7E041B-027A-4C04-A122-66939FA54E2E}" type="pres">
      <dgm:prSet presAssocID="{A3A2C1EA-DF1E-4EBA-BAD7-CCA01FC3B033}" presName="spNode" presStyleCnt="0"/>
      <dgm:spPr/>
    </dgm:pt>
    <dgm:pt modelId="{24A240A6-B0FC-4C68-A6AD-C6F944C85EB8}" type="pres">
      <dgm:prSet presAssocID="{F24C1270-59A4-4B73-92F8-3E4487C632F5}" presName="sibTrans" presStyleLbl="sibTrans1D1" presStyleIdx="3" presStyleCnt="5"/>
      <dgm:spPr/>
    </dgm:pt>
    <dgm:pt modelId="{F66951E1-5E43-4C4F-B639-AE07FF2AD480}" type="pres">
      <dgm:prSet presAssocID="{21C61FA8-89E7-49EE-B582-1F80F6B8A307}" presName="node" presStyleLbl="node1" presStyleIdx="4" presStyleCnt="5">
        <dgm:presLayoutVars>
          <dgm:bulletEnabled val="1"/>
        </dgm:presLayoutVars>
      </dgm:prSet>
      <dgm:spPr/>
    </dgm:pt>
    <dgm:pt modelId="{2AEB775F-AD61-40B9-977D-E27382D8E24E}" type="pres">
      <dgm:prSet presAssocID="{21C61FA8-89E7-49EE-B582-1F80F6B8A307}" presName="spNode" presStyleCnt="0"/>
      <dgm:spPr/>
    </dgm:pt>
    <dgm:pt modelId="{4D31D1D9-4EA1-403C-93DC-9D7D3FC69A93}" type="pres">
      <dgm:prSet presAssocID="{DB41CF6E-A6D2-4F3B-9165-CD98588D7632}" presName="sibTrans" presStyleLbl="sibTrans1D1" presStyleIdx="4" presStyleCnt="5"/>
      <dgm:spPr/>
    </dgm:pt>
  </dgm:ptLst>
  <dgm:cxnLst>
    <dgm:cxn modelId="{B155D52D-ED4A-407A-B8D2-AE5515DCB90F}" type="presOf" srcId="{437073A0-EFD3-4620-AFB2-933E034FE8B2}" destId="{89493662-327B-46E8-ADCA-616716EF5AB7}" srcOrd="0" destOrd="0" presId="urn:microsoft.com/office/officeart/2005/8/layout/cycle6"/>
    <dgm:cxn modelId="{FE3BEE30-6B74-4757-AC92-C0B570DE38FE}" type="presOf" srcId="{7FBBBE06-F8C7-43BF-97C8-9A12B788F6A8}" destId="{EFC091E8-D121-434F-B4A0-A2BBE818F78D}" srcOrd="0" destOrd="0" presId="urn:microsoft.com/office/officeart/2005/8/layout/cycle6"/>
    <dgm:cxn modelId="{7F504046-F235-46D0-9671-9AC8CB59A9E1}" type="presOf" srcId="{F24C1270-59A4-4B73-92F8-3E4487C632F5}" destId="{24A240A6-B0FC-4C68-A6AD-C6F944C85EB8}" srcOrd="0" destOrd="0" presId="urn:microsoft.com/office/officeart/2005/8/layout/cycle6"/>
    <dgm:cxn modelId="{D62DD24D-6220-48A3-9ED6-FAA6FBD4A624}" srcId="{437073A0-EFD3-4620-AFB2-933E034FE8B2}" destId="{C0133125-DD77-4413-AA40-AC8B0D7F8346}" srcOrd="0" destOrd="0" parTransId="{3F8BCBFD-7CC9-43C1-AA7E-5A72DB4300D6}" sibTransId="{7FBBBE06-F8C7-43BF-97C8-9A12B788F6A8}"/>
    <dgm:cxn modelId="{231E7D70-B844-45CB-9878-487DD9DE9EC5}" type="presOf" srcId="{DB41CF6E-A6D2-4F3B-9165-CD98588D7632}" destId="{4D31D1D9-4EA1-403C-93DC-9D7D3FC69A93}" srcOrd="0" destOrd="0" presId="urn:microsoft.com/office/officeart/2005/8/layout/cycle6"/>
    <dgm:cxn modelId="{F23D6B80-1109-4AED-B5C5-8E545B26F1C3}" type="presOf" srcId="{A3A2C1EA-DF1E-4EBA-BAD7-CCA01FC3B033}" destId="{398B017C-0DEE-4877-B4C4-8C6309BDCDEA}" srcOrd="0" destOrd="0" presId="urn:microsoft.com/office/officeart/2005/8/layout/cycle6"/>
    <dgm:cxn modelId="{F4074199-9B6C-4305-925E-3F573EA58DF3}" type="presOf" srcId="{C0133125-DD77-4413-AA40-AC8B0D7F8346}" destId="{2E77A4A1-377B-4B53-B712-796AE624A17B}" srcOrd="0" destOrd="0" presId="urn:microsoft.com/office/officeart/2005/8/layout/cycle6"/>
    <dgm:cxn modelId="{227C38A4-B656-49FF-B80D-A95937504327}" srcId="{437073A0-EFD3-4620-AFB2-933E034FE8B2}" destId="{A3A2C1EA-DF1E-4EBA-BAD7-CCA01FC3B033}" srcOrd="3" destOrd="0" parTransId="{6B44CB0B-918E-40E9-BB00-99713DA2C932}" sibTransId="{F24C1270-59A4-4B73-92F8-3E4487C632F5}"/>
    <dgm:cxn modelId="{48DFE6AF-4C94-43C2-9364-A3ACBE1E4560}" type="presOf" srcId="{2327EF35-A384-4DBC-8DA9-FB088B5EF217}" destId="{BF86F40F-BD53-4654-BCF2-1F5A8998655F}" srcOrd="0" destOrd="0" presId="urn:microsoft.com/office/officeart/2005/8/layout/cycle6"/>
    <dgm:cxn modelId="{C20384BF-3C2C-45D0-A8F8-37AC74DF973D}" type="presOf" srcId="{21C61FA8-89E7-49EE-B582-1F80F6B8A307}" destId="{F66951E1-5E43-4C4F-B639-AE07FF2AD480}" srcOrd="0" destOrd="0" presId="urn:microsoft.com/office/officeart/2005/8/layout/cycle6"/>
    <dgm:cxn modelId="{7490EEC4-D3C0-47AA-9980-5AF8FBDAFD63}" type="presOf" srcId="{23D6A8BC-4ED2-43BB-9FCD-F3B7E7B74BBD}" destId="{A70ECE6A-60DB-44EA-9DBC-F5643F5A3120}" srcOrd="0" destOrd="0" presId="urn:microsoft.com/office/officeart/2005/8/layout/cycle6"/>
    <dgm:cxn modelId="{D91308D2-7501-4CA3-9CC2-6D602F76DA00}" srcId="{437073A0-EFD3-4620-AFB2-933E034FE8B2}" destId="{1E345D82-951C-489F-B053-9382DD38EA9A}" srcOrd="1" destOrd="0" parTransId="{F13FEE88-CA6B-4189-BD1D-C6A394D70004}" sibTransId="{E593E13C-F002-4788-A5F7-9F27EDBA83B9}"/>
    <dgm:cxn modelId="{EEB448D3-9790-4E28-A81D-920FAA9C84E8}" srcId="{437073A0-EFD3-4620-AFB2-933E034FE8B2}" destId="{23D6A8BC-4ED2-43BB-9FCD-F3B7E7B74BBD}" srcOrd="2" destOrd="0" parTransId="{8CFD428D-0314-43BF-8840-7AFA30262873}" sibTransId="{2327EF35-A384-4DBC-8DA9-FB088B5EF217}"/>
    <dgm:cxn modelId="{3C385CE4-0DD3-45C2-97E5-183122BE929C}" type="presOf" srcId="{1E345D82-951C-489F-B053-9382DD38EA9A}" destId="{11CD64E5-94E0-43A8-95C8-2B8957C8AA40}" srcOrd="0" destOrd="0" presId="urn:microsoft.com/office/officeart/2005/8/layout/cycle6"/>
    <dgm:cxn modelId="{25FEEAEE-84FB-4978-84C6-22629FFE75F2}" srcId="{437073A0-EFD3-4620-AFB2-933E034FE8B2}" destId="{21C61FA8-89E7-49EE-B582-1F80F6B8A307}" srcOrd="4" destOrd="0" parTransId="{B9985D09-B7B5-402D-9254-AF29FE44797C}" sibTransId="{DB41CF6E-A6D2-4F3B-9165-CD98588D7632}"/>
    <dgm:cxn modelId="{793803F1-DF26-46CC-9189-3094AA019FD1}" type="presOf" srcId="{E593E13C-F002-4788-A5F7-9F27EDBA83B9}" destId="{8B45718F-2D1D-48A3-8399-C54C910FF7B2}" srcOrd="0" destOrd="0" presId="urn:microsoft.com/office/officeart/2005/8/layout/cycle6"/>
    <dgm:cxn modelId="{23D90509-0438-46CC-8C2B-B75F854F55D1}" type="presParOf" srcId="{89493662-327B-46E8-ADCA-616716EF5AB7}" destId="{2E77A4A1-377B-4B53-B712-796AE624A17B}" srcOrd="0" destOrd="0" presId="urn:microsoft.com/office/officeart/2005/8/layout/cycle6"/>
    <dgm:cxn modelId="{90D724A3-BCC1-400E-9BE2-CE2788756B6D}" type="presParOf" srcId="{89493662-327B-46E8-ADCA-616716EF5AB7}" destId="{BE84035A-4EA9-4C3D-AFBF-884A2769467C}" srcOrd="1" destOrd="0" presId="urn:microsoft.com/office/officeart/2005/8/layout/cycle6"/>
    <dgm:cxn modelId="{664F4B96-7DEF-4C11-A6E7-45BCA3F1DD31}" type="presParOf" srcId="{89493662-327B-46E8-ADCA-616716EF5AB7}" destId="{EFC091E8-D121-434F-B4A0-A2BBE818F78D}" srcOrd="2" destOrd="0" presId="urn:microsoft.com/office/officeart/2005/8/layout/cycle6"/>
    <dgm:cxn modelId="{78C1E542-21DA-4E9C-98D7-5F8FDFC9EC9A}" type="presParOf" srcId="{89493662-327B-46E8-ADCA-616716EF5AB7}" destId="{11CD64E5-94E0-43A8-95C8-2B8957C8AA40}" srcOrd="3" destOrd="0" presId="urn:microsoft.com/office/officeart/2005/8/layout/cycle6"/>
    <dgm:cxn modelId="{1E8DE64B-8DDE-46C7-8EC5-39B08A782778}" type="presParOf" srcId="{89493662-327B-46E8-ADCA-616716EF5AB7}" destId="{7468DFF6-B043-49F9-9B19-57D367321CAB}" srcOrd="4" destOrd="0" presId="urn:microsoft.com/office/officeart/2005/8/layout/cycle6"/>
    <dgm:cxn modelId="{521EAC89-CDE1-4628-9AA0-24A7F62E80CD}" type="presParOf" srcId="{89493662-327B-46E8-ADCA-616716EF5AB7}" destId="{8B45718F-2D1D-48A3-8399-C54C910FF7B2}" srcOrd="5" destOrd="0" presId="urn:microsoft.com/office/officeart/2005/8/layout/cycle6"/>
    <dgm:cxn modelId="{70972006-6868-4F4D-8DF9-992D82445A51}" type="presParOf" srcId="{89493662-327B-46E8-ADCA-616716EF5AB7}" destId="{A70ECE6A-60DB-44EA-9DBC-F5643F5A3120}" srcOrd="6" destOrd="0" presId="urn:microsoft.com/office/officeart/2005/8/layout/cycle6"/>
    <dgm:cxn modelId="{43BD76B1-99CA-499E-9981-27211CD2EF13}" type="presParOf" srcId="{89493662-327B-46E8-ADCA-616716EF5AB7}" destId="{9AD7A25F-EEC3-451E-B4CE-78BBBD9F5D5A}" srcOrd="7" destOrd="0" presId="urn:microsoft.com/office/officeart/2005/8/layout/cycle6"/>
    <dgm:cxn modelId="{1430CA77-07E0-461E-8504-299EED31051B}" type="presParOf" srcId="{89493662-327B-46E8-ADCA-616716EF5AB7}" destId="{BF86F40F-BD53-4654-BCF2-1F5A8998655F}" srcOrd="8" destOrd="0" presId="urn:microsoft.com/office/officeart/2005/8/layout/cycle6"/>
    <dgm:cxn modelId="{FBA3DD08-89C8-4D52-8A3D-1402747DC770}" type="presParOf" srcId="{89493662-327B-46E8-ADCA-616716EF5AB7}" destId="{398B017C-0DEE-4877-B4C4-8C6309BDCDEA}" srcOrd="9" destOrd="0" presId="urn:microsoft.com/office/officeart/2005/8/layout/cycle6"/>
    <dgm:cxn modelId="{49C4FA5B-1550-4093-B174-9D9800FDA71C}" type="presParOf" srcId="{89493662-327B-46E8-ADCA-616716EF5AB7}" destId="{4A7E041B-027A-4C04-A122-66939FA54E2E}" srcOrd="10" destOrd="0" presId="urn:microsoft.com/office/officeart/2005/8/layout/cycle6"/>
    <dgm:cxn modelId="{40E083CB-4F3C-4809-B5CA-8BF71082264D}" type="presParOf" srcId="{89493662-327B-46E8-ADCA-616716EF5AB7}" destId="{24A240A6-B0FC-4C68-A6AD-C6F944C85EB8}" srcOrd="11" destOrd="0" presId="urn:microsoft.com/office/officeart/2005/8/layout/cycle6"/>
    <dgm:cxn modelId="{9B2361AE-9CD3-4CEE-B734-7834DD2468EE}" type="presParOf" srcId="{89493662-327B-46E8-ADCA-616716EF5AB7}" destId="{F66951E1-5E43-4C4F-B639-AE07FF2AD480}" srcOrd="12" destOrd="0" presId="urn:microsoft.com/office/officeart/2005/8/layout/cycle6"/>
    <dgm:cxn modelId="{2EBC978F-8D88-46E8-9C31-69A64CE41E2D}" type="presParOf" srcId="{89493662-327B-46E8-ADCA-616716EF5AB7}" destId="{2AEB775F-AD61-40B9-977D-E27382D8E24E}" srcOrd="13" destOrd="0" presId="urn:microsoft.com/office/officeart/2005/8/layout/cycle6"/>
    <dgm:cxn modelId="{0370BA03-3531-4839-B5E0-77F3F4870BF7}" type="presParOf" srcId="{89493662-327B-46E8-ADCA-616716EF5AB7}" destId="{4D31D1D9-4EA1-403C-93DC-9D7D3FC69A9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A4A1-377B-4B53-B712-796AE624A17B}">
      <dsp:nvSpPr>
        <dsp:cNvPr id="0" name=""/>
        <dsp:cNvSpPr/>
      </dsp:nvSpPr>
      <dsp:spPr>
        <a:xfrm>
          <a:off x="3496891" y="1826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y lógico</a:t>
          </a:r>
        </a:p>
      </dsp:txBody>
      <dsp:txXfrm>
        <a:off x="3554657" y="59592"/>
        <a:ext cx="1705003" cy="1067816"/>
      </dsp:txXfrm>
    </dsp:sp>
    <dsp:sp modelId="{EFC091E8-D121-434F-B4A0-A2BBE818F78D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3286458" y="187562"/>
              </a:moveTo>
              <a:arcTo wR="2363691" hR="2363691" stAng="17578736" swAng="1960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64E5-94E0-43A8-95C8-2B8957C8AA40}">
      <dsp:nvSpPr>
        <dsp:cNvPr id="0" name=""/>
        <dsp:cNvSpPr/>
      </dsp:nvSpPr>
      <dsp:spPr>
        <a:xfrm>
          <a:off x="5744895" y="1635097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900" kern="1200" dirty="0"/>
        </a:p>
      </dsp:txBody>
      <dsp:txXfrm>
        <a:off x="5802661" y="1692863"/>
        <a:ext cx="1705003" cy="1067816"/>
      </dsp:txXfrm>
    </dsp:sp>
    <dsp:sp modelId="{8B45718F-2D1D-48A3-8399-C54C910FF7B2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4724146" y="2240050"/>
              </a:moveTo>
              <a:arcTo wR="2363691" hR="2363691" stAng="21420096" swAng="219585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ECE6A-60DB-44EA-9DBC-F5643F5A3120}">
      <dsp:nvSpPr>
        <dsp:cNvPr id="0" name=""/>
        <dsp:cNvSpPr/>
      </dsp:nvSpPr>
      <dsp:spPr>
        <a:xfrm>
          <a:off x="4886234" y="4277784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900" kern="1200" dirty="0"/>
        </a:p>
      </dsp:txBody>
      <dsp:txXfrm>
        <a:off x="4944000" y="4335550"/>
        <a:ext cx="1705003" cy="1067816"/>
      </dsp:txXfrm>
    </dsp:sp>
    <dsp:sp modelId="{BF86F40F-BD53-4654-BCF2-1F5A8998655F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2833379" y="4680246"/>
              </a:moveTo>
              <a:arcTo wR="2363691" hR="2363691" stAng="4712309" swAng="137538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B017C-0DEE-4877-B4C4-8C6309BDCDEA}">
      <dsp:nvSpPr>
        <dsp:cNvPr id="0" name=""/>
        <dsp:cNvSpPr/>
      </dsp:nvSpPr>
      <dsp:spPr>
        <a:xfrm>
          <a:off x="2107548" y="4277784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900" kern="1200" dirty="0"/>
        </a:p>
      </dsp:txBody>
      <dsp:txXfrm>
        <a:off x="2165314" y="4335550"/>
        <a:ext cx="1705003" cy="1067816"/>
      </dsp:txXfrm>
    </dsp:sp>
    <dsp:sp modelId="{24A240A6-B0FC-4C68-A6AD-C6F944C85EB8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394902" y="3671708"/>
              </a:moveTo>
              <a:arcTo wR="2363691" hR="2363691" stAng="8784051" swAng="219585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951E1-5E43-4C4F-B639-AE07FF2AD480}">
      <dsp:nvSpPr>
        <dsp:cNvPr id="0" name=""/>
        <dsp:cNvSpPr/>
      </dsp:nvSpPr>
      <dsp:spPr>
        <a:xfrm>
          <a:off x="1248887" y="1635097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900" kern="1200" dirty="0"/>
        </a:p>
      </dsp:txBody>
      <dsp:txXfrm>
        <a:off x="1306653" y="1692863"/>
        <a:ext cx="1705003" cy="1067816"/>
      </dsp:txXfrm>
    </dsp:sp>
    <dsp:sp modelId="{4D31D1D9-4EA1-403C-93DC-9D7D3FC69A93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411945" y="1030376"/>
              </a:moveTo>
              <a:arcTo wR="2363691" hR="2363691" stAng="12860311" swAng="1960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A4A1-377B-4B53-B712-796AE624A17B}">
      <dsp:nvSpPr>
        <dsp:cNvPr id="0" name=""/>
        <dsp:cNvSpPr/>
      </dsp:nvSpPr>
      <dsp:spPr>
        <a:xfrm>
          <a:off x="4006925" y="3698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y lógico</a:t>
          </a:r>
        </a:p>
      </dsp:txBody>
      <dsp:txXfrm>
        <a:off x="4068740" y="65513"/>
        <a:ext cx="1824502" cy="1142655"/>
      </dsp:txXfrm>
    </dsp:sp>
    <dsp:sp modelId="{EFC091E8-D121-434F-B4A0-A2BBE818F78D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3516814" y="200707"/>
              </a:moveTo>
              <a:arcTo wR="2529372" hR="2529372" stAng="17578727" swAng="19609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64E5-94E0-43A8-95C8-2B8957C8AA40}">
      <dsp:nvSpPr>
        <dsp:cNvPr id="0" name=""/>
        <dsp:cNvSpPr/>
      </dsp:nvSpPr>
      <dsp:spPr>
        <a:xfrm>
          <a:off x="6412502" y="1751452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o lógico</a:t>
          </a:r>
        </a:p>
      </dsp:txBody>
      <dsp:txXfrm>
        <a:off x="6474317" y="1813267"/>
        <a:ext cx="1824502" cy="1142655"/>
      </dsp:txXfrm>
    </dsp:sp>
    <dsp:sp modelId="{8B45718F-2D1D-48A3-8399-C54C910FF7B2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5055281" y="2397061"/>
              </a:moveTo>
              <a:arcTo wR="2529372" hR="2529372" stAng="21420090" swAng="21958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ECE6A-60DB-44EA-9DBC-F5643F5A3120}">
      <dsp:nvSpPr>
        <dsp:cNvPr id="0" name=""/>
        <dsp:cNvSpPr/>
      </dsp:nvSpPr>
      <dsp:spPr>
        <a:xfrm>
          <a:off x="5493653" y="4579376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Negación de bits</a:t>
          </a:r>
        </a:p>
      </dsp:txBody>
      <dsp:txXfrm>
        <a:off x="5555468" y="4641191"/>
        <a:ext cx="1824502" cy="1142655"/>
      </dsp:txXfrm>
    </dsp:sp>
    <dsp:sp modelId="{BF86F40F-BD53-4654-BCF2-1F5A8998655F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3031989" y="5008303"/>
              </a:moveTo>
              <a:arcTo wR="2529372" hR="2529372" stAng="4712300" swAng="137539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B017C-0DEE-4877-B4C4-8C6309BDCDEA}">
      <dsp:nvSpPr>
        <dsp:cNvPr id="0" name=""/>
        <dsp:cNvSpPr/>
      </dsp:nvSpPr>
      <dsp:spPr>
        <a:xfrm>
          <a:off x="2520198" y="4579376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Mover bits a la izquierda</a:t>
          </a:r>
        </a:p>
      </dsp:txBody>
      <dsp:txXfrm>
        <a:off x="2582013" y="4641191"/>
        <a:ext cx="1824502" cy="1142655"/>
      </dsp:txXfrm>
    </dsp:sp>
    <dsp:sp modelId="{24A240A6-B0FC-4C68-A6AD-C6F944C85EB8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422586" y="3929078"/>
              </a:moveTo>
              <a:arcTo wR="2529372" hR="2529372" stAng="8784045" swAng="21958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951E1-5E43-4C4F-B639-AE07FF2AD480}">
      <dsp:nvSpPr>
        <dsp:cNvPr id="0" name=""/>
        <dsp:cNvSpPr/>
      </dsp:nvSpPr>
      <dsp:spPr>
        <a:xfrm>
          <a:off x="1601349" y="1751452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dirty="0">
              <a:solidFill>
                <a:schemeClr val="tx1"/>
              </a:solidFill>
            </a:rPr>
            <a:t>Mover bits a la derecha</a:t>
          </a:r>
        </a:p>
      </dsp:txBody>
      <dsp:txXfrm>
        <a:off x="1663164" y="1813267"/>
        <a:ext cx="1824502" cy="1142655"/>
      </dsp:txXfrm>
    </dsp:sp>
    <dsp:sp modelId="{4D31D1D9-4EA1-403C-93DC-9D7D3FC69A93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440818" y="1102604"/>
              </a:moveTo>
              <a:arcTo wR="2529372" hR="2529372" stAng="12860305" swAng="19609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A4A1-377B-4B53-B712-796AE624A17B}">
      <dsp:nvSpPr>
        <dsp:cNvPr id="0" name=""/>
        <dsp:cNvSpPr/>
      </dsp:nvSpPr>
      <dsp:spPr>
        <a:xfrm>
          <a:off x="3496891" y="1826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y lógico</a:t>
          </a:r>
        </a:p>
      </dsp:txBody>
      <dsp:txXfrm>
        <a:off x="3554657" y="59592"/>
        <a:ext cx="1705003" cy="1067816"/>
      </dsp:txXfrm>
    </dsp:sp>
    <dsp:sp modelId="{EFC091E8-D121-434F-B4A0-A2BBE818F78D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3286458" y="187562"/>
              </a:moveTo>
              <a:arcTo wR="2363691" hR="2363691" stAng="17578736" swAng="1960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64E5-94E0-43A8-95C8-2B8957C8AA40}">
      <dsp:nvSpPr>
        <dsp:cNvPr id="0" name=""/>
        <dsp:cNvSpPr/>
      </dsp:nvSpPr>
      <dsp:spPr>
        <a:xfrm>
          <a:off x="5744895" y="1635097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o lógico</a:t>
          </a:r>
        </a:p>
      </dsp:txBody>
      <dsp:txXfrm>
        <a:off x="5802661" y="1692863"/>
        <a:ext cx="1705003" cy="1067816"/>
      </dsp:txXfrm>
    </dsp:sp>
    <dsp:sp modelId="{8B45718F-2D1D-48A3-8399-C54C910FF7B2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4724146" y="2240050"/>
              </a:moveTo>
              <a:arcTo wR="2363691" hR="2363691" stAng="21420096" swAng="219585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ECE6A-60DB-44EA-9DBC-F5643F5A3120}">
      <dsp:nvSpPr>
        <dsp:cNvPr id="0" name=""/>
        <dsp:cNvSpPr/>
      </dsp:nvSpPr>
      <dsp:spPr>
        <a:xfrm>
          <a:off x="4886234" y="4277784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900" kern="1200" dirty="0"/>
        </a:p>
      </dsp:txBody>
      <dsp:txXfrm>
        <a:off x="4944000" y="4335550"/>
        <a:ext cx="1705003" cy="1067816"/>
      </dsp:txXfrm>
    </dsp:sp>
    <dsp:sp modelId="{BF86F40F-BD53-4654-BCF2-1F5A8998655F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2833379" y="4680246"/>
              </a:moveTo>
              <a:arcTo wR="2363691" hR="2363691" stAng="4712309" swAng="137538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B017C-0DEE-4877-B4C4-8C6309BDCDEA}">
      <dsp:nvSpPr>
        <dsp:cNvPr id="0" name=""/>
        <dsp:cNvSpPr/>
      </dsp:nvSpPr>
      <dsp:spPr>
        <a:xfrm>
          <a:off x="2107548" y="4277784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900" kern="1200" dirty="0"/>
        </a:p>
      </dsp:txBody>
      <dsp:txXfrm>
        <a:off x="2165314" y="4335550"/>
        <a:ext cx="1705003" cy="1067816"/>
      </dsp:txXfrm>
    </dsp:sp>
    <dsp:sp modelId="{24A240A6-B0FC-4C68-A6AD-C6F944C85EB8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394902" y="3671708"/>
              </a:moveTo>
              <a:arcTo wR="2363691" hR="2363691" stAng="8784051" swAng="219585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951E1-5E43-4C4F-B639-AE07FF2AD480}">
      <dsp:nvSpPr>
        <dsp:cNvPr id="0" name=""/>
        <dsp:cNvSpPr/>
      </dsp:nvSpPr>
      <dsp:spPr>
        <a:xfrm>
          <a:off x="1248887" y="1635097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900" kern="1200" dirty="0"/>
        </a:p>
      </dsp:txBody>
      <dsp:txXfrm>
        <a:off x="1306653" y="1692863"/>
        <a:ext cx="1705003" cy="1067816"/>
      </dsp:txXfrm>
    </dsp:sp>
    <dsp:sp modelId="{4D31D1D9-4EA1-403C-93DC-9D7D3FC69A93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411945" y="1030376"/>
              </a:moveTo>
              <a:arcTo wR="2363691" hR="2363691" stAng="12860311" swAng="1960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A4A1-377B-4B53-B712-796AE624A17B}">
      <dsp:nvSpPr>
        <dsp:cNvPr id="0" name=""/>
        <dsp:cNvSpPr/>
      </dsp:nvSpPr>
      <dsp:spPr>
        <a:xfrm>
          <a:off x="3496891" y="1826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y lógico</a:t>
          </a:r>
        </a:p>
      </dsp:txBody>
      <dsp:txXfrm>
        <a:off x="3554657" y="59592"/>
        <a:ext cx="1705003" cy="1067816"/>
      </dsp:txXfrm>
    </dsp:sp>
    <dsp:sp modelId="{EFC091E8-D121-434F-B4A0-A2BBE818F78D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3286458" y="187562"/>
              </a:moveTo>
              <a:arcTo wR="2363691" hR="2363691" stAng="17578736" swAng="1960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64E5-94E0-43A8-95C8-2B8957C8AA40}">
      <dsp:nvSpPr>
        <dsp:cNvPr id="0" name=""/>
        <dsp:cNvSpPr/>
      </dsp:nvSpPr>
      <dsp:spPr>
        <a:xfrm>
          <a:off x="5744895" y="1635097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o lógico</a:t>
          </a:r>
        </a:p>
      </dsp:txBody>
      <dsp:txXfrm>
        <a:off x="5802661" y="1692863"/>
        <a:ext cx="1705003" cy="1067816"/>
      </dsp:txXfrm>
    </dsp:sp>
    <dsp:sp modelId="{8B45718F-2D1D-48A3-8399-C54C910FF7B2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4724146" y="2240050"/>
              </a:moveTo>
              <a:arcTo wR="2363691" hR="2363691" stAng="21420096" swAng="219585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ECE6A-60DB-44EA-9DBC-F5643F5A3120}">
      <dsp:nvSpPr>
        <dsp:cNvPr id="0" name=""/>
        <dsp:cNvSpPr/>
      </dsp:nvSpPr>
      <dsp:spPr>
        <a:xfrm>
          <a:off x="4886234" y="4277784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Negación de bits</a:t>
          </a:r>
        </a:p>
      </dsp:txBody>
      <dsp:txXfrm>
        <a:off x="4944000" y="4335550"/>
        <a:ext cx="1705003" cy="1067816"/>
      </dsp:txXfrm>
    </dsp:sp>
    <dsp:sp modelId="{BF86F40F-BD53-4654-BCF2-1F5A8998655F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2833379" y="4680246"/>
              </a:moveTo>
              <a:arcTo wR="2363691" hR="2363691" stAng="4712309" swAng="137538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B017C-0DEE-4877-B4C4-8C6309BDCDEA}">
      <dsp:nvSpPr>
        <dsp:cNvPr id="0" name=""/>
        <dsp:cNvSpPr/>
      </dsp:nvSpPr>
      <dsp:spPr>
        <a:xfrm>
          <a:off x="2107548" y="4277784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900" kern="1200" dirty="0"/>
        </a:p>
      </dsp:txBody>
      <dsp:txXfrm>
        <a:off x="2165314" y="4335550"/>
        <a:ext cx="1705003" cy="1067816"/>
      </dsp:txXfrm>
    </dsp:sp>
    <dsp:sp modelId="{24A240A6-B0FC-4C68-A6AD-C6F944C85EB8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394902" y="3671708"/>
              </a:moveTo>
              <a:arcTo wR="2363691" hR="2363691" stAng="8784051" swAng="219585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951E1-5E43-4C4F-B639-AE07FF2AD480}">
      <dsp:nvSpPr>
        <dsp:cNvPr id="0" name=""/>
        <dsp:cNvSpPr/>
      </dsp:nvSpPr>
      <dsp:spPr>
        <a:xfrm>
          <a:off x="1248887" y="1635097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900" kern="1200" dirty="0"/>
        </a:p>
      </dsp:txBody>
      <dsp:txXfrm>
        <a:off x="1306653" y="1692863"/>
        <a:ext cx="1705003" cy="1067816"/>
      </dsp:txXfrm>
    </dsp:sp>
    <dsp:sp modelId="{4D31D1D9-4EA1-403C-93DC-9D7D3FC69A93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411945" y="1030376"/>
              </a:moveTo>
              <a:arcTo wR="2363691" hR="2363691" stAng="12860311" swAng="1960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A4A1-377B-4B53-B712-796AE624A17B}">
      <dsp:nvSpPr>
        <dsp:cNvPr id="0" name=""/>
        <dsp:cNvSpPr/>
      </dsp:nvSpPr>
      <dsp:spPr>
        <a:xfrm>
          <a:off x="3496891" y="1826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y lógico</a:t>
          </a:r>
        </a:p>
      </dsp:txBody>
      <dsp:txXfrm>
        <a:off x="3554657" y="59592"/>
        <a:ext cx="1705003" cy="1067816"/>
      </dsp:txXfrm>
    </dsp:sp>
    <dsp:sp modelId="{EFC091E8-D121-434F-B4A0-A2BBE818F78D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3286458" y="187562"/>
              </a:moveTo>
              <a:arcTo wR="2363691" hR="2363691" stAng="17578736" swAng="1960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64E5-94E0-43A8-95C8-2B8957C8AA40}">
      <dsp:nvSpPr>
        <dsp:cNvPr id="0" name=""/>
        <dsp:cNvSpPr/>
      </dsp:nvSpPr>
      <dsp:spPr>
        <a:xfrm>
          <a:off x="5744895" y="1635097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o lógico</a:t>
          </a:r>
        </a:p>
      </dsp:txBody>
      <dsp:txXfrm>
        <a:off x="5802661" y="1692863"/>
        <a:ext cx="1705003" cy="1067816"/>
      </dsp:txXfrm>
    </dsp:sp>
    <dsp:sp modelId="{8B45718F-2D1D-48A3-8399-C54C910FF7B2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4724146" y="2240050"/>
              </a:moveTo>
              <a:arcTo wR="2363691" hR="2363691" stAng="21420096" swAng="219585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ECE6A-60DB-44EA-9DBC-F5643F5A3120}">
      <dsp:nvSpPr>
        <dsp:cNvPr id="0" name=""/>
        <dsp:cNvSpPr/>
      </dsp:nvSpPr>
      <dsp:spPr>
        <a:xfrm>
          <a:off x="4886234" y="4277784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Negación de bits</a:t>
          </a:r>
        </a:p>
      </dsp:txBody>
      <dsp:txXfrm>
        <a:off x="4944000" y="4335550"/>
        <a:ext cx="1705003" cy="1067816"/>
      </dsp:txXfrm>
    </dsp:sp>
    <dsp:sp modelId="{BF86F40F-BD53-4654-BCF2-1F5A8998655F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2833379" y="4680246"/>
              </a:moveTo>
              <a:arcTo wR="2363691" hR="2363691" stAng="4712309" swAng="137538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B017C-0DEE-4877-B4C4-8C6309BDCDEA}">
      <dsp:nvSpPr>
        <dsp:cNvPr id="0" name=""/>
        <dsp:cNvSpPr/>
      </dsp:nvSpPr>
      <dsp:spPr>
        <a:xfrm>
          <a:off x="2107548" y="4277784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Mover bits a la izquierda</a:t>
          </a:r>
        </a:p>
      </dsp:txBody>
      <dsp:txXfrm>
        <a:off x="2165314" y="4335550"/>
        <a:ext cx="1705003" cy="1067816"/>
      </dsp:txXfrm>
    </dsp:sp>
    <dsp:sp modelId="{24A240A6-B0FC-4C68-A6AD-C6F944C85EB8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394902" y="3671708"/>
              </a:moveTo>
              <a:arcTo wR="2363691" hR="2363691" stAng="8784051" swAng="219585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951E1-5E43-4C4F-B639-AE07FF2AD480}">
      <dsp:nvSpPr>
        <dsp:cNvPr id="0" name=""/>
        <dsp:cNvSpPr/>
      </dsp:nvSpPr>
      <dsp:spPr>
        <a:xfrm>
          <a:off x="1248887" y="1635097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300" kern="1200" dirty="0"/>
        </a:p>
      </dsp:txBody>
      <dsp:txXfrm>
        <a:off x="1306653" y="1692863"/>
        <a:ext cx="1705003" cy="1067816"/>
      </dsp:txXfrm>
    </dsp:sp>
    <dsp:sp modelId="{4D31D1D9-4EA1-403C-93DC-9D7D3FC69A93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411945" y="1030376"/>
              </a:moveTo>
              <a:arcTo wR="2363691" hR="2363691" stAng="12860311" swAng="1960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A4A1-377B-4B53-B712-796AE624A17B}">
      <dsp:nvSpPr>
        <dsp:cNvPr id="0" name=""/>
        <dsp:cNvSpPr/>
      </dsp:nvSpPr>
      <dsp:spPr>
        <a:xfrm>
          <a:off x="3496891" y="1826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y lógico</a:t>
          </a:r>
        </a:p>
      </dsp:txBody>
      <dsp:txXfrm>
        <a:off x="3554657" y="59592"/>
        <a:ext cx="1705003" cy="1067816"/>
      </dsp:txXfrm>
    </dsp:sp>
    <dsp:sp modelId="{EFC091E8-D121-434F-B4A0-A2BBE818F78D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3286458" y="187562"/>
              </a:moveTo>
              <a:arcTo wR="2363691" hR="2363691" stAng="17578736" swAng="1960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64E5-94E0-43A8-95C8-2B8957C8AA40}">
      <dsp:nvSpPr>
        <dsp:cNvPr id="0" name=""/>
        <dsp:cNvSpPr/>
      </dsp:nvSpPr>
      <dsp:spPr>
        <a:xfrm>
          <a:off x="5744895" y="1635097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o lógico</a:t>
          </a:r>
        </a:p>
      </dsp:txBody>
      <dsp:txXfrm>
        <a:off x="5802661" y="1692863"/>
        <a:ext cx="1705003" cy="1067816"/>
      </dsp:txXfrm>
    </dsp:sp>
    <dsp:sp modelId="{8B45718F-2D1D-48A3-8399-C54C910FF7B2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4724146" y="2240050"/>
              </a:moveTo>
              <a:arcTo wR="2363691" hR="2363691" stAng="21420096" swAng="219585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ECE6A-60DB-44EA-9DBC-F5643F5A3120}">
      <dsp:nvSpPr>
        <dsp:cNvPr id="0" name=""/>
        <dsp:cNvSpPr/>
      </dsp:nvSpPr>
      <dsp:spPr>
        <a:xfrm>
          <a:off x="4886234" y="4277784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Negación de bits</a:t>
          </a:r>
        </a:p>
      </dsp:txBody>
      <dsp:txXfrm>
        <a:off x="4944000" y="4335550"/>
        <a:ext cx="1705003" cy="1067816"/>
      </dsp:txXfrm>
    </dsp:sp>
    <dsp:sp modelId="{BF86F40F-BD53-4654-BCF2-1F5A8998655F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2833379" y="4680246"/>
              </a:moveTo>
              <a:arcTo wR="2363691" hR="2363691" stAng="4712309" swAng="137538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B017C-0DEE-4877-B4C4-8C6309BDCDEA}">
      <dsp:nvSpPr>
        <dsp:cNvPr id="0" name=""/>
        <dsp:cNvSpPr/>
      </dsp:nvSpPr>
      <dsp:spPr>
        <a:xfrm>
          <a:off x="2107548" y="4277784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Mover bits a la izquierda</a:t>
          </a:r>
        </a:p>
      </dsp:txBody>
      <dsp:txXfrm>
        <a:off x="2165314" y="4335550"/>
        <a:ext cx="1705003" cy="1067816"/>
      </dsp:txXfrm>
    </dsp:sp>
    <dsp:sp modelId="{24A240A6-B0FC-4C68-A6AD-C6F944C85EB8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394902" y="3671708"/>
              </a:moveTo>
              <a:arcTo wR="2363691" hR="2363691" stAng="8784051" swAng="219585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951E1-5E43-4C4F-B639-AE07FF2AD480}">
      <dsp:nvSpPr>
        <dsp:cNvPr id="0" name=""/>
        <dsp:cNvSpPr/>
      </dsp:nvSpPr>
      <dsp:spPr>
        <a:xfrm>
          <a:off x="1248887" y="1635097"/>
          <a:ext cx="1820535" cy="11833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Mover bits a la derecha</a:t>
          </a:r>
        </a:p>
      </dsp:txBody>
      <dsp:txXfrm>
        <a:off x="1306653" y="1692863"/>
        <a:ext cx="1705003" cy="1067816"/>
      </dsp:txXfrm>
    </dsp:sp>
    <dsp:sp modelId="{4D31D1D9-4EA1-403C-93DC-9D7D3FC69A93}">
      <dsp:nvSpPr>
        <dsp:cNvPr id="0" name=""/>
        <dsp:cNvSpPr/>
      </dsp:nvSpPr>
      <dsp:spPr>
        <a:xfrm>
          <a:off x="2043467" y="593500"/>
          <a:ext cx="4727382" cy="4727382"/>
        </a:xfrm>
        <a:custGeom>
          <a:avLst/>
          <a:gdLst/>
          <a:ahLst/>
          <a:cxnLst/>
          <a:rect l="0" t="0" r="0" b="0"/>
          <a:pathLst>
            <a:path>
              <a:moveTo>
                <a:pt x="411945" y="1030376"/>
              </a:moveTo>
              <a:arcTo wR="2363691" hR="2363691" stAng="12860311" swAng="1960952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A4A1-377B-4B53-B712-796AE624A17B}">
      <dsp:nvSpPr>
        <dsp:cNvPr id="0" name=""/>
        <dsp:cNvSpPr/>
      </dsp:nvSpPr>
      <dsp:spPr>
        <a:xfrm>
          <a:off x="4006925" y="3698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dirty="0"/>
            <a:t>y lógico</a:t>
          </a:r>
        </a:p>
      </dsp:txBody>
      <dsp:txXfrm>
        <a:off x="4068740" y="65513"/>
        <a:ext cx="1824502" cy="1142655"/>
      </dsp:txXfrm>
    </dsp:sp>
    <dsp:sp modelId="{EFC091E8-D121-434F-B4A0-A2BBE818F78D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3516814" y="200707"/>
              </a:moveTo>
              <a:arcTo wR="2529372" hR="2529372" stAng="17578727" swAng="19609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64E5-94E0-43A8-95C8-2B8957C8AA40}">
      <dsp:nvSpPr>
        <dsp:cNvPr id="0" name=""/>
        <dsp:cNvSpPr/>
      </dsp:nvSpPr>
      <dsp:spPr>
        <a:xfrm>
          <a:off x="6412502" y="1751452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o lógico</a:t>
          </a:r>
        </a:p>
      </dsp:txBody>
      <dsp:txXfrm>
        <a:off x="6474317" y="1813267"/>
        <a:ext cx="1824502" cy="1142655"/>
      </dsp:txXfrm>
    </dsp:sp>
    <dsp:sp modelId="{8B45718F-2D1D-48A3-8399-C54C910FF7B2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5055281" y="2397061"/>
              </a:moveTo>
              <a:arcTo wR="2529372" hR="2529372" stAng="21420090" swAng="21958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ECE6A-60DB-44EA-9DBC-F5643F5A3120}">
      <dsp:nvSpPr>
        <dsp:cNvPr id="0" name=""/>
        <dsp:cNvSpPr/>
      </dsp:nvSpPr>
      <dsp:spPr>
        <a:xfrm>
          <a:off x="5493653" y="4579376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Negación de bits</a:t>
          </a:r>
        </a:p>
      </dsp:txBody>
      <dsp:txXfrm>
        <a:off x="5555468" y="4641191"/>
        <a:ext cx="1824502" cy="1142655"/>
      </dsp:txXfrm>
    </dsp:sp>
    <dsp:sp modelId="{BF86F40F-BD53-4654-BCF2-1F5A8998655F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3031989" y="5008303"/>
              </a:moveTo>
              <a:arcTo wR="2529372" hR="2529372" stAng="4712300" swAng="137539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B017C-0DEE-4877-B4C4-8C6309BDCDEA}">
      <dsp:nvSpPr>
        <dsp:cNvPr id="0" name=""/>
        <dsp:cNvSpPr/>
      </dsp:nvSpPr>
      <dsp:spPr>
        <a:xfrm>
          <a:off x="2520198" y="4579376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Mover bits a la izquierda</a:t>
          </a:r>
        </a:p>
      </dsp:txBody>
      <dsp:txXfrm>
        <a:off x="2582013" y="4641191"/>
        <a:ext cx="1824502" cy="1142655"/>
      </dsp:txXfrm>
    </dsp:sp>
    <dsp:sp modelId="{24A240A6-B0FC-4C68-A6AD-C6F944C85EB8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422586" y="3929078"/>
              </a:moveTo>
              <a:arcTo wR="2529372" hR="2529372" stAng="8784045" swAng="21958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951E1-5E43-4C4F-B639-AE07FF2AD480}">
      <dsp:nvSpPr>
        <dsp:cNvPr id="0" name=""/>
        <dsp:cNvSpPr/>
      </dsp:nvSpPr>
      <dsp:spPr>
        <a:xfrm>
          <a:off x="1601349" y="1751452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Mover bits a la derecha</a:t>
          </a:r>
        </a:p>
      </dsp:txBody>
      <dsp:txXfrm>
        <a:off x="1663164" y="1813267"/>
        <a:ext cx="1824502" cy="1142655"/>
      </dsp:txXfrm>
    </dsp:sp>
    <dsp:sp modelId="{4D31D1D9-4EA1-403C-93DC-9D7D3FC69A93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440818" y="1102604"/>
              </a:moveTo>
              <a:arcTo wR="2529372" hR="2529372" stAng="12860305" swAng="19609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A4A1-377B-4B53-B712-796AE624A17B}">
      <dsp:nvSpPr>
        <dsp:cNvPr id="0" name=""/>
        <dsp:cNvSpPr/>
      </dsp:nvSpPr>
      <dsp:spPr>
        <a:xfrm>
          <a:off x="4006925" y="3698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y lógico</a:t>
          </a:r>
        </a:p>
      </dsp:txBody>
      <dsp:txXfrm>
        <a:off x="4068740" y="65513"/>
        <a:ext cx="1824502" cy="1142655"/>
      </dsp:txXfrm>
    </dsp:sp>
    <dsp:sp modelId="{EFC091E8-D121-434F-B4A0-A2BBE818F78D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3516814" y="200707"/>
              </a:moveTo>
              <a:arcTo wR="2529372" hR="2529372" stAng="17578727" swAng="19609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64E5-94E0-43A8-95C8-2B8957C8AA40}">
      <dsp:nvSpPr>
        <dsp:cNvPr id="0" name=""/>
        <dsp:cNvSpPr/>
      </dsp:nvSpPr>
      <dsp:spPr>
        <a:xfrm>
          <a:off x="6412502" y="1751452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dirty="0">
              <a:solidFill>
                <a:schemeClr val="tx1"/>
              </a:solidFill>
            </a:rPr>
            <a:t>o lógico</a:t>
          </a:r>
        </a:p>
      </dsp:txBody>
      <dsp:txXfrm>
        <a:off x="6474317" y="1813267"/>
        <a:ext cx="1824502" cy="1142655"/>
      </dsp:txXfrm>
    </dsp:sp>
    <dsp:sp modelId="{8B45718F-2D1D-48A3-8399-C54C910FF7B2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5055281" y="2397061"/>
              </a:moveTo>
              <a:arcTo wR="2529372" hR="2529372" stAng="21420090" swAng="21958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ECE6A-60DB-44EA-9DBC-F5643F5A3120}">
      <dsp:nvSpPr>
        <dsp:cNvPr id="0" name=""/>
        <dsp:cNvSpPr/>
      </dsp:nvSpPr>
      <dsp:spPr>
        <a:xfrm>
          <a:off x="5493653" y="4579376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Negación de bits</a:t>
          </a:r>
        </a:p>
      </dsp:txBody>
      <dsp:txXfrm>
        <a:off x="5555468" y="4641191"/>
        <a:ext cx="1824502" cy="1142655"/>
      </dsp:txXfrm>
    </dsp:sp>
    <dsp:sp modelId="{BF86F40F-BD53-4654-BCF2-1F5A8998655F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3031989" y="5008303"/>
              </a:moveTo>
              <a:arcTo wR="2529372" hR="2529372" stAng="4712300" swAng="137539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B017C-0DEE-4877-B4C4-8C6309BDCDEA}">
      <dsp:nvSpPr>
        <dsp:cNvPr id="0" name=""/>
        <dsp:cNvSpPr/>
      </dsp:nvSpPr>
      <dsp:spPr>
        <a:xfrm>
          <a:off x="2520198" y="4579376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Mover bits a la izquierda</a:t>
          </a:r>
        </a:p>
      </dsp:txBody>
      <dsp:txXfrm>
        <a:off x="2582013" y="4641191"/>
        <a:ext cx="1824502" cy="1142655"/>
      </dsp:txXfrm>
    </dsp:sp>
    <dsp:sp modelId="{24A240A6-B0FC-4C68-A6AD-C6F944C85EB8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422586" y="3929078"/>
              </a:moveTo>
              <a:arcTo wR="2529372" hR="2529372" stAng="8784045" swAng="21958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951E1-5E43-4C4F-B639-AE07FF2AD480}">
      <dsp:nvSpPr>
        <dsp:cNvPr id="0" name=""/>
        <dsp:cNvSpPr/>
      </dsp:nvSpPr>
      <dsp:spPr>
        <a:xfrm>
          <a:off x="1601349" y="1751452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Mover bits a la derecha</a:t>
          </a:r>
        </a:p>
      </dsp:txBody>
      <dsp:txXfrm>
        <a:off x="1663164" y="1813267"/>
        <a:ext cx="1824502" cy="1142655"/>
      </dsp:txXfrm>
    </dsp:sp>
    <dsp:sp modelId="{4D31D1D9-4EA1-403C-93DC-9D7D3FC69A93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440818" y="1102604"/>
              </a:moveTo>
              <a:arcTo wR="2529372" hR="2529372" stAng="12860305" swAng="19609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A4A1-377B-4B53-B712-796AE624A17B}">
      <dsp:nvSpPr>
        <dsp:cNvPr id="0" name=""/>
        <dsp:cNvSpPr/>
      </dsp:nvSpPr>
      <dsp:spPr>
        <a:xfrm>
          <a:off x="4006925" y="3698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y lógico</a:t>
          </a:r>
        </a:p>
      </dsp:txBody>
      <dsp:txXfrm>
        <a:off x="4068740" y="65513"/>
        <a:ext cx="1824502" cy="1142655"/>
      </dsp:txXfrm>
    </dsp:sp>
    <dsp:sp modelId="{EFC091E8-D121-434F-B4A0-A2BBE818F78D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3516814" y="200707"/>
              </a:moveTo>
              <a:arcTo wR="2529372" hR="2529372" stAng="17578727" swAng="19609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64E5-94E0-43A8-95C8-2B8957C8AA40}">
      <dsp:nvSpPr>
        <dsp:cNvPr id="0" name=""/>
        <dsp:cNvSpPr/>
      </dsp:nvSpPr>
      <dsp:spPr>
        <a:xfrm>
          <a:off x="6412502" y="1751452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o lógico</a:t>
          </a:r>
        </a:p>
      </dsp:txBody>
      <dsp:txXfrm>
        <a:off x="6474317" y="1813267"/>
        <a:ext cx="1824502" cy="1142655"/>
      </dsp:txXfrm>
    </dsp:sp>
    <dsp:sp modelId="{8B45718F-2D1D-48A3-8399-C54C910FF7B2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5055281" y="2397061"/>
              </a:moveTo>
              <a:arcTo wR="2529372" hR="2529372" stAng="21420090" swAng="21958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ECE6A-60DB-44EA-9DBC-F5643F5A3120}">
      <dsp:nvSpPr>
        <dsp:cNvPr id="0" name=""/>
        <dsp:cNvSpPr/>
      </dsp:nvSpPr>
      <dsp:spPr>
        <a:xfrm>
          <a:off x="5493653" y="4579376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dirty="0">
              <a:solidFill>
                <a:schemeClr val="tx1"/>
              </a:solidFill>
            </a:rPr>
            <a:t>Negación de bits</a:t>
          </a:r>
        </a:p>
      </dsp:txBody>
      <dsp:txXfrm>
        <a:off x="5555468" y="4641191"/>
        <a:ext cx="1824502" cy="1142655"/>
      </dsp:txXfrm>
    </dsp:sp>
    <dsp:sp modelId="{BF86F40F-BD53-4654-BCF2-1F5A8998655F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3031989" y="5008303"/>
              </a:moveTo>
              <a:arcTo wR="2529372" hR="2529372" stAng="4712300" swAng="137539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B017C-0DEE-4877-B4C4-8C6309BDCDEA}">
      <dsp:nvSpPr>
        <dsp:cNvPr id="0" name=""/>
        <dsp:cNvSpPr/>
      </dsp:nvSpPr>
      <dsp:spPr>
        <a:xfrm>
          <a:off x="2520198" y="4579376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Mover bits a la izquierda</a:t>
          </a:r>
        </a:p>
      </dsp:txBody>
      <dsp:txXfrm>
        <a:off x="2582013" y="4641191"/>
        <a:ext cx="1824502" cy="1142655"/>
      </dsp:txXfrm>
    </dsp:sp>
    <dsp:sp modelId="{24A240A6-B0FC-4C68-A6AD-C6F944C85EB8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422586" y="3929078"/>
              </a:moveTo>
              <a:arcTo wR="2529372" hR="2529372" stAng="8784045" swAng="21958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951E1-5E43-4C4F-B639-AE07FF2AD480}">
      <dsp:nvSpPr>
        <dsp:cNvPr id="0" name=""/>
        <dsp:cNvSpPr/>
      </dsp:nvSpPr>
      <dsp:spPr>
        <a:xfrm>
          <a:off x="1601349" y="1751452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>
              <a:solidFill>
                <a:schemeClr val="bg1">
                  <a:lumMod val="75000"/>
                </a:schemeClr>
              </a:solidFill>
            </a:rPr>
            <a:t>Mover bits a la derecha</a:t>
          </a:r>
        </a:p>
      </dsp:txBody>
      <dsp:txXfrm>
        <a:off x="1663164" y="1813267"/>
        <a:ext cx="1824502" cy="1142655"/>
      </dsp:txXfrm>
    </dsp:sp>
    <dsp:sp modelId="{4D31D1D9-4EA1-403C-93DC-9D7D3FC69A93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440818" y="1102604"/>
              </a:moveTo>
              <a:arcTo wR="2529372" hR="2529372" stAng="12860305" swAng="19609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A4A1-377B-4B53-B712-796AE624A17B}">
      <dsp:nvSpPr>
        <dsp:cNvPr id="0" name=""/>
        <dsp:cNvSpPr/>
      </dsp:nvSpPr>
      <dsp:spPr>
        <a:xfrm>
          <a:off x="4006925" y="3698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bg1">
                  <a:lumMod val="75000"/>
                </a:schemeClr>
              </a:solidFill>
            </a:rPr>
            <a:t>y lógico</a:t>
          </a:r>
        </a:p>
      </dsp:txBody>
      <dsp:txXfrm>
        <a:off x="4068740" y="65513"/>
        <a:ext cx="1824502" cy="1142655"/>
      </dsp:txXfrm>
    </dsp:sp>
    <dsp:sp modelId="{EFC091E8-D121-434F-B4A0-A2BBE818F78D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3516814" y="200707"/>
              </a:moveTo>
              <a:arcTo wR="2529372" hR="2529372" stAng="17578727" swAng="19609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64E5-94E0-43A8-95C8-2B8957C8AA40}">
      <dsp:nvSpPr>
        <dsp:cNvPr id="0" name=""/>
        <dsp:cNvSpPr/>
      </dsp:nvSpPr>
      <dsp:spPr>
        <a:xfrm>
          <a:off x="6412502" y="1751452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bg1">
                  <a:lumMod val="75000"/>
                </a:schemeClr>
              </a:solidFill>
            </a:rPr>
            <a:t>o lógico</a:t>
          </a:r>
        </a:p>
      </dsp:txBody>
      <dsp:txXfrm>
        <a:off x="6474317" y="1813267"/>
        <a:ext cx="1824502" cy="1142655"/>
      </dsp:txXfrm>
    </dsp:sp>
    <dsp:sp modelId="{8B45718F-2D1D-48A3-8399-C54C910FF7B2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5055281" y="2397061"/>
              </a:moveTo>
              <a:arcTo wR="2529372" hR="2529372" stAng="21420090" swAng="21958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ECE6A-60DB-44EA-9DBC-F5643F5A3120}">
      <dsp:nvSpPr>
        <dsp:cNvPr id="0" name=""/>
        <dsp:cNvSpPr/>
      </dsp:nvSpPr>
      <dsp:spPr>
        <a:xfrm>
          <a:off x="5493653" y="4579376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bg1">
                  <a:lumMod val="75000"/>
                </a:schemeClr>
              </a:solidFill>
            </a:rPr>
            <a:t>Negación de bits</a:t>
          </a:r>
        </a:p>
      </dsp:txBody>
      <dsp:txXfrm>
        <a:off x="5555468" y="4641191"/>
        <a:ext cx="1824502" cy="1142655"/>
      </dsp:txXfrm>
    </dsp:sp>
    <dsp:sp modelId="{BF86F40F-BD53-4654-BCF2-1F5A8998655F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3031989" y="5008303"/>
              </a:moveTo>
              <a:arcTo wR="2529372" hR="2529372" stAng="4712300" swAng="137539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B017C-0DEE-4877-B4C4-8C6309BDCDEA}">
      <dsp:nvSpPr>
        <dsp:cNvPr id="0" name=""/>
        <dsp:cNvSpPr/>
      </dsp:nvSpPr>
      <dsp:spPr>
        <a:xfrm>
          <a:off x="2520198" y="4579376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solidFill>
                <a:schemeClr val="tx1"/>
              </a:solidFill>
            </a:rPr>
            <a:t>Mover bits a la izquierda</a:t>
          </a:r>
        </a:p>
      </dsp:txBody>
      <dsp:txXfrm>
        <a:off x="2582013" y="4641191"/>
        <a:ext cx="1824502" cy="1142655"/>
      </dsp:txXfrm>
    </dsp:sp>
    <dsp:sp modelId="{24A240A6-B0FC-4C68-A6AD-C6F944C85EB8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422586" y="3929078"/>
              </a:moveTo>
              <a:arcTo wR="2529372" hR="2529372" stAng="8784045" swAng="219586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951E1-5E43-4C4F-B639-AE07FF2AD480}">
      <dsp:nvSpPr>
        <dsp:cNvPr id="0" name=""/>
        <dsp:cNvSpPr/>
      </dsp:nvSpPr>
      <dsp:spPr>
        <a:xfrm>
          <a:off x="1601349" y="1751452"/>
          <a:ext cx="1948132" cy="12662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bg1">
                  <a:lumMod val="75000"/>
                </a:schemeClr>
              </a:solidFill>
            </a:rPr>
            <a:t>Mover bits a la derecha</a:t>
          </a:r>
        </a:p>
      </dsp:txBody>
      <dsp:txXfrm>
        <a:off x="1663164" y="1813267"/>
        <a:ext cx="1824502" cy="1142655"/>
      </dsp:txXfrm>
    </dsp:sp>
    <dsp:sp modelId="{4D31D1D9-4EA1-403C-93DC-9D7D3FC69A93}">
      <dsp:nvSpPr>
        <dsp:cNvPr id="0" name=""/>
        <dsp:cNvSpPr/>
      </dsp:nvSpPr>
      <dsp:spPr>
        <a:xfrm>
          <a:off x="2451619" y="636841"/>
          <a:ext cx="5058744" cy="5058744"/>
        </a:xfrm>
        <a:custGeom>
          <a:avLst/>
          <a:gdLst/>
          <a:ahLst/>
          <a:cxnLst/>
          <a:rect l="0" t="0" r="0" b="0"/>
          <a:pathLst>
            <a:path>
              <a:moveTo>
                <a:pt x="440818" y="1102604"/>
              </a:moveTo>
              <a:arcTo wR="2529372" hR="2529372" stAng="12860305" swAng="196096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2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0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4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8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9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0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7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19CB4-9229-4633-97C4-CF6FEE7AF1F1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EC130-B8EF-42B0-A67F-B1ED0CCF2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3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gi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gi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294" y="3100874"/>
            <a:ext cx="3668485" cy="3668485"/>
          </a:xfrm>
          <a:prstGeom prst="rect">
            <a:avLst/>
          </a:prstGeom>
        </p:spPr>
      </p:pic>
      <p:sp>
        <p:nvSpPr>
          <p:cNvPr id="12" name="Llamada ovalada 11"/>
          <p:cNvSpPr/>
          <p:nvPr/>
        </p:nvSpPr>
        <p:spPr>
          <a:xfrm>
            <a:off x="2556588" y="111967"/>
            <a:ext cx="7109926" cy="2267338"/>
          </a:xfrm>
          <a:prstGeom prst="wedgeEllipseCallout">
            <a:avLst>
              <a:gd name="adj1" fmla="val -637"/>
              <a:gd name="adj2" fmla="val 8554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dirty="0"/>
              <a:t>Operaciones con bits</a:t>
            </a:r>
            <a:endParaRPr lang="en-US" dirty="0"/>
          </a:p>
        </p:txBody>
      </p:sp>
      <p:sp>
        <p:nvSpPr>
          <p:cNvPr id="2" name="CuadroTexto 1"/>
          <p:cNvSpPr txBox="1"/>
          <p:nvPr/>
        </p:nvSpPr>
        <p:spPr>
          <a:xfrm>
            <a:off x="8813908" y="5822703"/>
            <a:ext cx="3116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Alexandra Ibarra</a:t>
            </a:r>
          </a:p>
          <a:p>
            <a:pPr algn="ctr"/>
            <a:r>
              <a:rPr lang="es-ES" dirty="0"/>
              <a:t>Rodrigo Urrea</a:t>
            </a:r>
          </a:p>
          <a:p>
            <a:pPr algn="ctr"/>
            <a:r>
              <a:rPr lang="es-ES" dirty="0"/>
              <a:t>CC3301 – Otoño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895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522826691"/>
              </p:ext>
            </p:extLst>
          </p:nvPr>
        </p:nvGraphicFramePr>
        <p:xfrm>
          <a:off x="4254760" y="606491"/>
          <a:ext cx="8814318" cy="5541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Llamada de nube 8"/>
          <p:cNvSpPr/>
          <p:nvPr/>
        </p:nvSpPr>
        <p:spPr>
          <a:xfrm>
            <a:off x="93136" y="289233"/>
            <a:ext cx="3704979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Operaciones con bits</a:t>
            </a:r>
            <a:endParaRPr lang="en-US" sz="32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35" y="3519975"/>
            <a:ext cx="3559969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88301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971" y="1237520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600" i="1" dirty="0">
                <a:solidFill>
                  <a:schemeClr val="bg1"/>
                </a:solidFill>
              </a:rPr>
              <a:t>El número se rellena hacia “atrás” con el signo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1101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0010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0001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i="1" dirty="0">
                <a:solidFill>
                  <a:schemeClr val="bg1"/>
                </a:solidFill>
              </a:rPr>
              <a:t>o con 0’s si es un bits sin signo</a:t>
            </a:r>
          </a:p>
          <a:p>
            <a:pPr marL="0" indent="0" algn="ctr"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unsigned</a:t>
            </a:r>
            <a:r>
              <a:rPr lang="es-ES" sz="2600" b="1" dirty="0">
                <a:solidFill>
                  <a:schemeClr val="bg1"/>
                </a:solidFill>
              </a:rPr>
              <a:t> </a:t>
            </a: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0101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54069" y="1237519"/>
            <a:ext cx="5096697" cy="5293633"/>
          </a:xfrm>
          <a:prstGeom prst="rect">
            <a:avLst/>
          </a:prstGeom>
          <a:ln w="5715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i="1" dirty="0">
                <a:solidFill>
                  <a:srgbClr val="FF0000"/>
                </a:solidFill>
              </a:rPr>
              <a:t>La operación se realiza tal cual (sea positivo o negativo), rellenando con 0’s hacia delante</a:t>
            </a:r>
          </a:p>
          <a:p>
            <a:pPr marL="0" indent="0" algn="ctr"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sz="2400" dirty="0"/>
          </a:p>
          <a:p>
            <a:pPr marL="0" indent="0" algn="ctr">
              <a:buNone/>
            </a:pPr>
            <a:r>
              <a:rPr lang="es-ES" sz="2400" b="1" dirty="0" err="1"/>
              <a:t>unsigned</a:t>
            </a:r>
            <a:r>
              <a:rPr lang="es-ES" sz="2400" b="1" dirty="0"/>
              <a:t> </a:t>
            </a: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897755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izquierda</a:t>
            </a:r>
            <a:endParaRPr lang="en-US" sz="28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567657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derecha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788073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971" y="1237520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600" i="1" dirty="0">
                <a:solidFill>
                  <a:srgbClr val="FF0000"/>
                </a:solidFill>
              </a:rPr>
              <a:t>El número se rellena hacia “atrás” con el signo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1101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0010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0001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i="1" dirty="0">
                <a:solidFill>
                  <a:schemeClr val="bg1"/>
                </a:solidFill>
              </a:rPr>
              <a:t>o con 0’s si es un bits sin signo</a:t>
            </a:r>
          </a:p>
          <a:p>
            <a:pPr marL="0" indent="0" algn="ctr"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unsigned</a:t>
            </a:r>
            <a:r>
              <a:rPr lang="es-ES" sz="2600" b="1" dirty="0">
                <a:solidFill>
                  <a:schemeClr val="bg1"/>
                </a:solidFill>
              </a:rPr>
              <a:t> </a:t>
            </a: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0101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54069" y="1237519"/>
            <a:ext cx="5096697" cy="5293633"/>
          </a:xfrm>
          <a:prstGeom prst="rect">
            <a:avLst/>
          </a:prstGeom>
          <a:ln w="5715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i="1" dirty="0">
                <a:solidFill>
                  <a:srgbClr val="FF0000"/>
                </a:solidFill>
              </a:rPr>
              <a:t>La operación se realiza tal cual (sea positivo o negativo), rellenando con 0’s hacia delante</a:t>
            </a:r>
          </a:p>
          <a:p>
            <a:pPr marL="0" indent="0" algn="ctr"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sz="2400" dirty="0"/>
          </a:p>
          <a:p>
            <a:pPr marL="0" indent="0" algn="ctr">
              <a:buNone/>
            </a:pPr>
            <a:r>
              <a:rPr lang="es-ES" sz="2400" b="1" dirty="0" err="1"/>
              <a:t>unsigned</a:t>
            </a:r>
            <a:r>
              <a:rPr lang="es-ES" sz="2400" b="1" dirty="0"/>
              <a:t> </a:t>
            </a: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897755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izquierda</a:t>
            </a:r>
            <a:endParaRPr lang="en-US" sz="28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567657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derecha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5208234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971" y="1237520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600" i="1" dirty="0">
                <a:solidFill>
                  <a:srgbClr val="FF0000"/>
                </a:solidFill>
              </a:rPr>
              <a:t>El número se rellena hacia “atrás” con el signo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600" b="1" dirty="0" err="1"/>
              <a:t>int</a:t>
            </a:r>
            <a:r>
              <a:rPr lang="es-ES" sz="2600" dirty="0"/>
              <a:t> bits = 1010</a:t>
            </a:r>
          </a:p>
          <a:p>
            <a:pPr marL="0" indent="0" algn="ctr">
              <a:buNone/>
            </a:pPr>
            <a:r>
              <a:rPr lang="es-ES" sz="2600" dirty="0"/>
              <a:t>bits &gt;&gt;= 1 == 1101</a:t>
            </a:r>
          </a:p>
          <a:p>
            <a:pPr marL="0" indent="0" algn="ctr">
              <a:buNone/>
            </a:pPr>
            <a:endParaRPr lang="es-ES" sz="2600" dirty="0"/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0010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0001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i="1" dirty="0">
                <a:solidFill>
                  <a:schemeClr val="bg1"/>
                </a:solidFill>
              </a:rPr>
              <a:t>o con 0’s si es un bits sin signo</a:t>
            </a:r>
          </a:p>
          <a:p>
            <a:pPr marL="0" indent="0" algn="ctr"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unsigned</a:t>
            </a:r>
            <a:r>
              <a:rPr lang="es-ES" sz="2600" b="1" dirty="0">
                <a:solidFill>
                  <a:schemeClr val="bg1"/>
                </a:solidFill>
              </a:rPr>
              <a:t> </a:t>
            </a: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0101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54069" y="1237519"/>
            <a:ext cx="5096697" cy="5293633"/>
          </a:xfrm>
          <a:prstGeom prst="rect">
            <a:avLst/>
          </a:prstGeom>
          <a:ln w="5715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i="1" dirty="0">
                <a:solidFill>
                  <a:srgbClr val="FF0000"/>
                </a:solidFill>
              </a:rPr>
              <a:t>La operación se realiza tal cual (sea positivo o negativo), rellenando con 0’s hacia delante</a:t>
            </a:r>
          </a:p>
          <a:p>
            <a:pPr marL="0" indent="0" algn="ctr"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sz="2400" dirty="0"/>
          </a:p>
          <a:p>
            <a:pPr marL="0" indent="0" algn="ctr">
              <a:buNone/>
            </a:pPr>
            <a:r>
              <a:rPr lang="es-ES" sz="2400" b="1" dirty="0" err="1"/>
              <a:t>unsigned</a:t>
            </a:r>
            <a:r>
              <a:rPr lang="es-ES" sz="2400" b="1" dirty="0"/>
              <a:t> </a:t>
            </a: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897755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izquierda</a:t>
            </a:r>
            <a:endParaRPr lang="en-US" sz="28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567657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derecha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6732483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971" y="1237520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600" i="1" dirty="0">
                <a:solidFill>
                  <a:srgbClr val="FF0000"/>
                </a:solidFill>
              </a:rPr>
              <a:t>El número se rellena hacia “atrás” con el signo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600" b="1" dirty="0" err="1"/>
              <a:t>int</a:t>
            </a:r>
            <a:r>
              <a:rPr lang="es-ES" sz="2600" dirty="0"/>
              <a:t> bits = 1010</a:t>
            </a:r>
          </a:p>
          <a:p>
            <a:pPr marL="0" indent="0" algn="ctr">
              <a:buNone/>
            </a:pPr>
            <a:r>
              <a:rPr lang="es-ES" sz="2600" dirty="0"/>
              <a:t>bits &gt;&gt;= 1 == 1101</a:t>
            </a:r>
          </a:p>
          <a:p>
            <a:pPr marL="0" indent="0" algn="ctr">
              <a:buNone/>
            </a:pPr>
            <a:endParaRPr lang="es-ES" sz="2600" dirty="0"/>
          </a:p>
          <a:p>
            <a:pPr marL="0" indent="0" algn="ctr">
              <a:buNone/>
            </a:pPr>
            <a:r>
              <a:rPr lang="es-ES" sz="2600" b="1" dirty="0" err="1"/>
              <a:t>int</a:t>
            </a:r>
            <a:r>
              <a:rPr lang="es-ES" sz="2600" dirty="0"/>
              <a:t> bits = 0010</a:t>
            </a:r>
          </a:p>
          <a:p>
            <a:pPr marL="0" indent="0" algn="ctr">
              <a:buNone/>
            </a:pPr>
            <a:r>
              <a:rPr lang="es-ES" sz="2600" dirty="0"/>
              <a:t>bits &gt;&gt;= 1 == 0001</a:t>
            </a:r>
          </a:p>
          <a:p>
            <a:pPr marL="0" indent="0" algn="ctr">
              <a:buNone/>
            </a:pPr>
            <a:endParaRPr lang="es-ES" sz="2600" dirty="0"/>
          </a:p>
          <a:p>
            <a:pPr marL="0" indent="0" algn="ctr">
              <a:buNone/>
            </a:pPr>
            <a:r>
              <a:rPr lang="es-ES" sz="2600" i="1" dirty="0">
                <a:solidFill>
                  <a:schemeClr val="bg1"/>
                </a:solidFill>
              </a:rPr>
              <a:t>o con 0’s si es un bits sin signo</a:t>
            </a:r>
          </a:p>
          <a:p>
            <a:pPr marL="0" indent="0" algn="ctr"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unsigned</a:t>
            </a:r>
            <a:r>
              <a:rPr lang="es-ES" sz="2600" b="1" dirty="0">
                <a:solidFill>
                  <a:schemeClr val="bg1"/>
                </a:solidFill>
              </a:rPr>
              <a:t> </a:t>
            </a: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0101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54069" y="1237519"/>
            <a:ext cx="5096697" cy="5293633"/>
          </a:xfrm>
          <a:prstGeom prst="rect">
            <a:avLst/>
          </a:prstGeom>
          <a:ln w="5715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i="1" dirty="0">
                <a:solidFill>
                  <a:srgbClr val="FF0000"/>
                </a:solidFill>
              </a:rPr>
              <a:t>La operación se realiza tal cual (sea positivo o negativo), rellenando con 0’s hacia delante</a:t>
            </a:r>
          </a:p>
          <a:p>
            <a:pPr marL="0" indent="0" algn="ctr"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sz="2400" dirty="0"/>
          </a:p>
          <a:p>
            <a:pPr marL="0" indent="0" algn="ctr">
              <a:buNone/>
            </a:pPr>
            <a:r>
              <a:rPr lang="es-ES" sz="2400" b="1" dirty="0" err="1"/>
              <a:t>unsigned</a:t>
            </a:r>
            <a:r>
              <a:rPr lang="es-ES" sz="2400" b="1" dirty="0"/>
              <a:t> </a:t>
            </a: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897755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izquierda</a:t>
            </a:r>
            <a:endParaRPr lang="en-US" sz="28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567657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derecha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0515074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971" y="1237520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600" i="1" dirty="0">
                <a:solidFill>
                  <a:srgbClr val="FF0000"/>
                </a:solidFill>
              </a:rPr>
              <a:t>El número se rellena hacia “atrás” con el signo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600" b="1" dirty="0" err="1"/>
              <a:t>int</a:t>
            </a:r>
            <a:r>
              <a:rPr lang="es-ES" sz="2600" dirty="0"/>
              <a:t> bits = 1010</a:t>
            </a:r>
          </a:p>
          <a:p>
            <a:pPr marL="0" indent="0" algn="ctr">
              <a:buNone/>
            </a:pPr>
            <a:r>
              <a:rPr lang="es-ES" sz="2600" dirty="0"/>
              <a:t>bits &gt;&gt;= 1 == 1101</a:t>
            </a:r>
          </a:p>
          <a:p>
            <a:pPr marL="0" indent="0" algn="ctr">
              <a:buNone/>
            </a:pPr>
            <a:endParaRPr lang="es-ES" sz="2600" dirty="0"/>
          </a:p>
          <a:p>
            <a:pPr marL="0" indent="0" algn="ctr">
              <a:buNone/>
            </a:pPr>
            <a:r>
              <a:rPr lang="es-ES" sz="2600" b="1" dirty="0" err="1"/>
              <a:t>int</a:t>
            </a:r>
            <a:r>
              <a:rPr lang="es-ES" sz="2600" dirty="0"/>
              <a:t> bits = 0010</a:t>
            </a:r>
          </a:p>
          <a:p>
            <a:pPr marL="0" indent="0" algn="ctr">
              <a:buNone/>
            </a:pPr>
            <a:r>
              <a:rPr lang="es-ES" sz="2600" dirty="0"/>
              <a:t>bits &gt;&gt;= 1 == 0001</a:t>
            </a:r>
          </a:p>
          <a:p>
            <a:pPr marL="0" indent="0" algn="ctr">
              <a:buNone/>
            </a:pPr>
            <a:endParaRPr lang="es-ES" sz="2600" dirty="0"/>
          </a:p>
          <a:p>
            <a:pPr marL="0" indent="0" algn="ctr">
              <a:buNone/>
            </a:pPr>
            <a:r>
              <a:rPr lang="es-ES" sz="2600" i="1" dirty="0">
                <a:solidFill>
                  <a:srgbClr val="FF0000"/>
                </a:solidFill>
              </a:rPr>
              <a:t>o con 0’s si es un bits sin signo</a:t>
            </a:r>
          </a:p>
          <a:p>
            <a:pPr marL="0" indent="0" algn="ctr"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unsigned</a:t>
            </a:r>
            <a:r>
              <a:rPr lang="es-ES" sz="2600" b="1" dirty="0">
                <a:solidFill>
                  <a:schemeClr val="bg1"/>
                </a:solidFill>
              </a:rPr>
              <a:t> </a:t>
            </a: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0101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54069" y="1237519"/>
            <a:ext cx="5096697" cy="5293633"/>
          </a:xfrm>
          <a:prstGeom prst="rect">
            <a:avLst/>
          </a:prstGeom>
          <a:ln w="5715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i="1" dirty="0">
                <a:solidFill>
                  <a:srgbClr val="FF0000"/>
                </a:solidFill>
              </a:rPr>
              <a:t>La operación se realiza tal cual (sea positivo o negativo), rellenando con 0’s hacia delante</a:t>
            </a:r>
          </a:p>
          <a:p>
            <a:pPr marL="0" indent="0" algn="ctr"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sz="2400" dirty="0"/>
          </a:p>
          <a:p>
            <a:pPr marL="0" indent="0" algn="ctr">
              <a:buNone/>
            </a:pPr>
            <a:r>
              <a:rPr lang="es-ES" sz="2400" b="1" dirty="0" err="1"/>
              <a:t>unsigned</a:t>
            </a:r>
            <a:r>
              <a:rPr lang="es-ES" sz="2400" b="1" dirty="0"/>
              <a:t> </a:t>
            </a: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897755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izquierda</a:t>
            </a:r>
            <a:endParaRPr lang="en-US" sz="28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567657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derecha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9996943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971" y="1237520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600" i="1" dirty="0">
                <a:solidFill>
                  <a:srgbClr val="FF0000"/>
                </a:solidFill>
              </a:rPr>
              <a:t>El número se rellena hacia “atrás” con el signo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600" b="1" dirty="0" err="1"/>
              <a:t>int</a:t>
            </a:r>
            <a:r>
              <a:rPr lang="es-ES" sz="2600" dirty="0"/>
              <a:t> bits = 1010</a:t>
            </a:r>
          </a:p>
          <a:p>
            <a:pPr marL="0" indent="0" algn="ctr">
              <a:buNone/>
            </a:pPr>
            <a:r>
              <a:rPr lang="es-ES" sz="2600" dirty="0"/>
              <a:t>bits &gt;&gt;= 1 == 1101</a:t>
            </a:r>
          </a:p>
          <a:p>
            <a:pPr marL="0" indent="0" algn="ctr">
              <a:buNone/>
            </a:pPr>
            <a:endParaRPr lang="es-ES" sz="2600" dirty="0"/>
          </a:p>
          <a:p>
            <a:pPr marL="0" indent="0" algn="ctr">
              <a:buNone/>
            </a:pPr>
            <a:r>
              <a:rPr lang="es-ES" sz="2600" b="1" dirty="0" err="1"/>
              <a:t>int</a:t>
            </a:r>
            <a:r>
              <a:rPr lang="es-ES" sz="2600" dirty="0"/>
              <a:t> bits = 0010</a:t>
            </a:r>
          </a:p>
          <a:p>
            <a:pPr marL="0" indent="0" algn="ctr">
              <a:buNone/>
            </a:pPr>
            <a:r>
              <a:rPr lang="es-ES" sz="2600" dirty="0"/>
              <a:t>bits &gt;&gt;= 1 == 0001</a:t>
            </a:r>
          </a:p>
          <a:p>
            <a:pPr marL="0" indent="0" algn="ctr">
              <a:buNone/>
            </a:pPr>
            <a:endParaRPr lang="es-ES" sz="2600" dirty="0"/>
          </a:p>
          <a:p>
            <a:pPr marL="0" indent="0" algn="ctr">
              <a:buNone/>
            </a:pPr>
            <a:r>
              <a:rPr lang="es-ES" sz="2600" i="1" dirty="0">
                <a:solidFill>
                  <a:srgbClr val="FF0000"/>
                </a:solidFill>
              </a:rPr>
              <a:t>o con 0’s si es un bits sin signo</a:t>
            </a:r>
          </a:p>
          <a:p>
            <a:pPr marL="0" indent="0" algn="ctr"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600" b="1" dirty="0" err="1"/>
              <a:t>unsigned</a:t>
            </a:r>
            <a:r>
              <a:rPr lang="es-ES" sz="2600" b="1" dirty="0"/>
              <a:t> </a:t>
            </a:r>
            <a:r>
              <a:rPr lang="es-ES" sz="2600" b="1" dirty="0" err="1"/>
              <a:t>int</a:t>
            </a:r>
            <a:r>
              <a:rPr lang="es-ES" sz="2600" dirty="0"/>
              <a:t> bits = 1010</a:t>
            </a:r>
          </a:p>
          <a:p>
            <a:pPr marL="0" indent="0" algn="ctr">
              <a:buNone/>
            </a:pPr>
            <a:r>
              <a:rPr lang="es-ES" sz="2600" dirty="0"/>
              <a:t>bits &gt;&gt;= 1 == 0101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54069" y="1237519"/>
            <a:ext cx="5096697" cy="5293633"/>
          </a:xfrm>
          <a:prstGeom prst="rect">
            <a:avLst/>
          </a:prstGeom>
          <a:ln w="5715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i="1" dirty="0">
                <a:solidFill>
                  <a:srgbClr val="FF0000"/>
                </a:solidFill>
              </a:rPr>
              <a:t>La operación se realiza tal cual (sea positivo o negativo), rellenando con 0’s hacia delante</a:t>
            </a:r>
          </a:p>
          <a:p>
            <a:pPr marL="0" indent="0" algn="ctr"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sz="2400" dirty="0"/>
          </a:p>
          <a:p>
            <a:pPr marL="0" indent="0" algn="ctr">
              <a:buNone/>
            </a:pPr>
            <a:r>
              <a:rPr lang="es-ES" sz="2400" b="1" dirty="0" err="1"/>
              <a:t>unsigned</a:t>
            </a:r>
            <a:r>
              <a:rPr lang="es-ES" sz="2400" b="1" dirty="0"/>
              <a:t> </a:t>
            </a: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897755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izquierda</a:t>
            </a:r>
            <a:endParaRPr lang="en-US" sz="28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567657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derecha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1537885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699626" y="149273"/>
            <a:ext cx="6027746" cy="3657617"/>
          </a:xfrm>
          <a:prstGeom prst="cloudCallout">
            <a:avLst>
              <a:gd name="adj1" fmla="val 52284"/>
              <a:gd name="adj2" fmla="val 5501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Para enteros con y sin signo se cumple que:</a:t>
            </a:r>
          </a:p>
          <a:p>
            <a:pPr algn="ctr"/>
            <a:r>
              <a:rPr lang="es-ES" sz="3200" dirty="0"/>
              <a:t>x &gt;&gt; y </a:t>
            </a:r>
            <a:r>
              <a:rPr lang="es-ES" sz="3200" dirty="0">
                <a:sym typeface="Wingdings" panose="05000000000000000000" pitchFamily="2" charset="2"/>
              </a:rPr>
              <a:t> </a:t>
            </a:r>
            <a:r>
              <a:rPr lang="es-ES" sz="3200" dirty="0" err="1">
                <a:sym typeface="Wingdings" panose="05000000000000000000" pitchFamily="2" charset="2"/>
              </a:rPr>
              <a:t>floor</a:t>
            </a:r>
            <a:r>
              <a:rPr lang="es-ES" sz="3200" dirty="0">
                <a:sym typeface="Wingdings" panose="05000000000000000000" pitchFamily="2" charset="2"/>
              </a:rPr>
              <a:t>(x / 2^y)</a:t>
            </a:r>
            <a:endParaRPr lang="en-US" sz="3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8963" y="3400705"/>
            <a:ext cx="3559969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24613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655" y="224537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>
            <a:off x="1268964" y="425757"/>
            <a:ext cx="5131836" cy="2074847"/>
          </a:xfrm>
          <a:prstGeom prst="wedgeEllipseCallout">
            <a:avLst>
              <a:gd name="adj1" fmla="val 39647"/>
              <a:gd name="adj2" fmla="val 6954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OJO CON ESTO TAMBIÉN!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139745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51963" y="854965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dirty="0" err="1">
                <a:solidFill>
                  <a:schemeClr val="tx1"/>
                </a:solidFill>
              </a:rPr>
              <a:t>int</a:t>
            </a:r>
            <a:r>
              <a:rPr lang="es-ES" sz="3600" dirty="0">
                <a:solidFill>
                  <a:schemeClr val="tx1"/>
                </a:solidFill>
              </a:rPr>
              <a:t> a = 1</a:t>
            </a:r>
          </a:p>
          <a:p>
            <a:pPr marL="0" indent="0" algn="ctr">
              <a:buNone/>
            </a:pPr>
            <a:r>
              <a:rPr lang="es-ES" sz="3600" dirty="0">
                <a:solidFill>
                  <a:schemeClr val="tx1"/>
                </a:solidFill>
              </a:rPr>
              <a:t>a &gt;&gt;= 32</a:t>
            </a:r>
            <a:endParaRPr lang="es-ES" sz="3600" i="1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a?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61657547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51963" y="854965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dirty="0" err="1">
                <a:solidFill>
                  <a:schemeClr val="tx1"/>
                </a:solidFill>
              </a:rPr>
              <a:t>int</a:t>
            </a:r>
            <a:r>
              <a:rPr lang="es-ES" sz="3600" dirty="0">
                <a:solidFill>
                  <a:schemeClr val="tx1"/>
                </a:solidFill>
              </a:rPr>
              <a:t> a = 1</a:t>
            </a:r>
          </a:p>
          <a:p>
            <a:pPr marL="0" indent="0" algn="ctr">
              <a:buNone/>
            </a:pPr>
            <a:r>
              <a:rPr lang="es-ES" sz="3600" dirty="0">
                <a:solidFill>
                  <a:schemeClr val="tx1"/>
                </a:solidFill>
              </a:rPr>
              <a:t>a &gt;&gt;= 32</a:t>
            </a:r>
          </a:p>
          <a:p>
            <a:pPr marL="0" indent="0" algn="ctr">
              <a:buNone/>
            </a:pPr>
            <a:r>
              <a:rPr lang="es-ES" sz="3600" i="1" dirty="0">
                <a:solidFill>
                  <a:schemeClr val="tx1"/>
                </a:solidFill>
              </a:rPr>
              <a:t>a = 1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NO ESTA ESPECIFICADO!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820414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/>
        </p:nvGraphicFramePr>
        <p:xfrm>
          <a:off x="4254760" y="606491"/>
          <a:ext cx="8814318" cy="5541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Llamada de nube 8"/>
          <p:cNvSpPr/>
          <p:nvPr/>
        </p:nvSpPr>
        <p:spPr>
          <a:xfrm>
            <a:off x="93136" y="289233"/>
            <a:ext cx="3704979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Operaciones con bits</a:t>
            </a:r>
            <a:endParaRPr lang="en-US" sz="32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35" y="3519975"/>
            <a:ext cx="3559969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80453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2164703"/>
            <a:ext cx="12192000" cy="25285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ES" dirty="0"/>
              <a:t>En C, el resultado de:</a:t>
            </a:r>
            <a:br>
              <a:rPr lang="es-ES" dirty="0"/>
            </a:br>
            <a:r>
              <a:rPr lang="es-ES" dirty="0"/>
              <a:t>x </a:t>
            </a:r>
            <a:r>
              <a:rPr lang="en-US" dirty="0"/>
              <a:t>&gt;&gt; n  y  x &lt;&lt; n</a:t>
            </a:r>
            <a:br>
              <a:rPr lang="en-US" dirty="0"/>
            </a:br>
            <a:r>
              <a:rPr lang="en-US" dirty="0"/>
              <a:t>No se </a:t>
            </a:r>
            <a:r>
              <a:rPr lang="en-US" dirty="0" err="1"/>
              <a:t>encuentra</a:t>
            </a:r>
            <a:r>
              <a:rPr lang="en-US" dirty="0"/>
              <a:t> </a:t>
            </a:r>
            <a:r>
              <a:rPr lang="en-US" dirty="0" err="1"/>
              <a:t>especificado</a:t>
            </a:r>
            <a:r>
              <a:rPr lang="en-US" dirty="0"/>
              <a:t> para</a:t>
            </a:r>
            <a:br>
              <a:rPr lang="en-US" dirty="0"/>
            </a:br>
            <a:r>
              <a:rPr lang="en-US" dirty="0"/>
              <a:t>n &gt;= |n| o n &lt; 0</a:t>
            </a:r>
          </a:p>
        </p:txBody>
      </p:sp>
    </p:spTree>
    <p:extLst>
      <p:ext uri="{BB962C8B-B14F-4D97-AF65-F5344CB8AC3E}">
        <p14:creationId xmlns:p14="http://schemas.microsoft.com/office/powerpoint/2010/main" val="164556316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7791450" y="355908"/>
            <a:ext cx="3752850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¿</a:t>
            </a:r>
            <a:r>
              <a:rPr lang="es-ES" sz="3200" dirty="0">
                <a:solidFill>
                  <a:schemeClr val="tx1"/>
                </a:solidFill>
              </a:rPr>
              <a:t>Es un error</a:t>
            </a:r>
            <a:r>
              <a:rPr lang="es-ES" sz="3200" b="1" dirty="0">
                <a:solidFill>
                  <a:schemeClr val="tx1"/>
                </a:solidFill>
              </a:rPr>
              <a:t>?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9D9C314-8600-0C0C-3F64-9ED9AC62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957220" y="3529500"/>
            <a:ext cx="3234780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7128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7791450" y="355908"/>
            <a:ext cx="3752850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¿</a:t>
            </a:r>
            <a:r>
              <a:rPr lang="es-ES" sz="3200" dirty="0">
                <a:solidFill>
                  <a:schemeClr val="tx1"/>
                </a:solidFill>
              </a:rPr>
              <a:t>Es un error</a:t>
            </a:r>
            <a:r>
              <a:rPr lang="es-ES" sz="3200" b="1" dirty="0">
                <a:solidFill>
                  <a:schemeClr val="tx1"/>
                </a:solidFill>
              </a:rPr>
              <a:t>?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9D9C314-8600-0C0C-3F64-9ED9AC62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957220" y="3529500"/>
            <a:ext cx="3234780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1963CE-A692-1FD1-BF88-7C0231344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27" y="88268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5C55C5-34AD-B354-DAFA-F41E8A2EEAC4}"/>
              </a:ext>
            </a:extLst>
          </p:cNvPr>
          <p:cNvSpPr txBox="1"/>
          <p:nvPr/>
        </p:nvSpPr>
        <p:spPr>
          <a:xfrm>
            <a:off x="2117854" y="1271369"/>
            <a:ext cx="29908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En procesadores Intel se usan solo los 5 bits m</a:t>
            </a:r>
            <a:r>
              <a:rPr lang="es-CL" sz="2400" dirty="0" err="1"/>
              <a:t>ás</a:t>
            </a:r>
            <a:r>
              <a:rPr lang="es-CL" sz="2400" dirty="0"/>
              <a:t> significativos.</a:t>
            </a:r>
          </a:p>
        </p:txBody>
      </p:sp>
    </p:spTree>
    <p:extLst>
      <p:ext uri="{BB962C8B-B14F-4D97-AF65-F5344CB8AC3E}">
        <p14:creationId xmlns:p14="http://schemas.microsoft.com/office/powerpoint/2010/main" val="260194319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7791450" y="355908"/>
            <a:ext cx="3752850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¿</a:t>
            </a:r>
            <a:r>
              <a:rPr lang="es-ES" sz="3200" dirty="0">
                <a:solidFill>
                  <a:schemeClr val="tx1"/>
                </a:solidFill>
              </a:rPr>
              <a:t>Es un error</a:t>
            </a:r>
            <a:r>
              <a:rPr lang="es-ES" sz="3200" b="1" dirty="0">
                <a:solidFill>
                  <a:schemeClr val="tx1"/>
                </a:solidFill>
              </a:rPr>
              <a:t>?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9D9C314-8600-0C0C-3F64-9ED9AC62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957220" y="3529500"/>
            <a:ext cx="3234780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1963CE-A692-1FD1-BF88-7C0231344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27" y="88268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5C55C5-34AD-B354-DAFA-F41E8A2EEAC4}"/>
              </a:ext>
            </a:extLst>
          </p:cNvPr>
          <p:cNvSpPr txBox="1"/>
          <p:nvPr/>
        </p:nvSpPr>
        <p:spPr>
          <a:xfrm>
            <a:off x="2117854" y="1271369"/>
            <a:ext cx="29908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En procesadores Intel se usan solo los 5 bits m</a:t>
            </a:r>
            <a:r>
              <a:rPr lang="es-CL" sz="2400" dirty="0" err="1"/>
              <a:t>ás</a:t>
            </a:r>
            <a:r>
              <a:rPr lang="es-CL" sz="2400" dirty="0"/>
              <a:t> significativos.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2EE22E-C55F-5E76-8985-11BA1C37158B}"/>
              </a:ext>
            </a:extLst>
          </p:cNvPr>
          <p:cNvSpPr txBox="1"/>
          <p:nvPr/>
        </p:nvSpPr>
        <p:spPr>
          <a:xfrm>
            <a:off x="2117853" y="2735902"/>
            <a:ext cx="2990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Porque ayuda a economizar.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61313438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7791450" y="355908"/>
            <a:ext cx="3752850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¿</a:t>
            </a:r>
            <a:r>
              <a:rPr lang="es-ES" sz="3200" dirty="0">
                <a:solidFill>
                  <a:schemeClr val="tx1"/>
                </a:solidFill>
              </a:rPr>
              <a:t>Es un error</a:t>
            </a:r>
            <a:r>
              <a:rPr lang="es-ES" sz="3200" b="1" dirty="0">
                <a:solidFill>
                  <a:schemeClr val="tx1"/>
                </a:solidFill>
              </a:rPr>
              <a:t>?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9D9C314-8600-0C0C-3F64-9ED9AC62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957220" y="3529500"/>
            <a:ext cx="3234780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1963CE-A692-1FD1-BF88-7C0231344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27" y="88268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5C55C5-34AD-B354-DAFA-F41E8A2EEAC4}"/>
              </a:ext>
            </a:extLst>
          </p:cNvPr>
          <p:cNvSpPr txBox="1"/>
          <p:nvPr/>
        </p:nvSpPr>
        <p:spPr>
          <a:xfrm>
            <a:off x="2117854" y="1271369"/>
            <a:ext cx="29908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En procesadores Intel se usan solo los 5 bits m</a:t>
            </a:r>
            <a:r>
              <a:rPr lang="es-CL" sz="2400" dirty="0" err="1"/>
              <a:t>ás</a:t>
            </a:r>
            <a:r>
              <a:rPr lang="es-CL" sz="2400" dirty="0"/>
              <a:t> significativos.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2EE22E-C55F-5E76-8985-11BA1C37158B}"/>
              </a:ext>
            </a:extLst>
          </p:cNvPr>
          <p:cNvSpPr txBox="1"/>
          <p:nvPr/>
        </p:nvSpPr>
        <p:spPr>
          <a:xfrm>
            <a:off x="2117853" y="2735902"/>
            <a:ext cx="2990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Porque ayuda a economizar.</a:t>
            </a:r>
            <a:endParaRPr lang="es-CL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100F813-D82A-DD6A-0593-C835722761F7}"/>
              </a:ext>
            </a:extLst>
          </p:cNvPr>
          <p:cNvSpPr txBox="1"/>
          <p:nvPr/>
        </p:nvSpPr>
        <p:spPr>
          <a:xfrm>
            <a:off x="2117852" y="3566899"/>
            <a:ext cx="2990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En otros procesadores el resultado sería 0.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425866062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7791450" y="355908"/>
            <a:ext cx="3752850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¿</a:t>
            </a:r>
            <a:r>
              <a:rPr lang="es-ES" sz="3200" dirty="0">
                <a:solidFill>
                  <a:schemeClr val="tx1"/>
                </a:solidFill>
              </a:rPr>
              <a:t>Es un error</a:t>
            </a:r>
            <a:r>
              <a:rPr lang="es-ES" sz="3200" b="1" dirty="0">
                <a:solidFill>
                  <a:schemeClr val="tx1"/>
                </a:solidFill>
              </a:rPr>
              <a:t>?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9D9C314-8600-0C0C-3F64-9ED9AC62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957220" y="3529500"/>
            <a:ext cx="3234780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1963CE-A692-1FD1-BF88-7C0231344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27" y="88268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5C55C5-34AD-B354-DAFA-F41E8A2EEAC4}"/>
              </a:ext>
            </a:extLst>
          </p:cNvPr>
          <p:cNvSpPr txBox="1"/>
          <p:nvPr/>
        </p:nvSpPr>
        <p:spPr>
          <a:xfrm>
            <a:off x="2117854" y="1271369"/>
            <a:ext cx="29908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En procesadores Intel se usan solo los 5 bits m</a:t>
            </a:r>
            <a:r>
              <a:rPr lang="es-CL" sz="2400" dirty="0" err="1"/>
              <a:t>ás</a:t>
            </a:r>
            <a:r>
              <a:rPr lang="es-CL" sz="2400" dirty="0"/>
              <a:t> significativos.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2EE22E-C55F-5E76-8985-11BA1C37158B}"/>
              </a:ext>
            </a:extLst>
          </p:cNvPr>
          <p:cNvSpPr txBox="1"/>
          <p:nvPr/>
        </p:nvSpPr>
        <p:spPr>
          <a:xfrm>
            <a:off x="2117853" y="2735902"/>
            <a:ext cx="2990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Porque ayuda a economizar.</a:t>
            </a:r>
            <a:endParaRPr lang="es-CL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100F813-D82A-DD6A-0593-C835722761F7}"/>
              </a:ext>
            </a:extLst>
          </p:cNvPr>
          <p:cNvSpPr txBox="1"/>
          <p:nvPr/>
        </p:nvSpPr>
        <p:spPr>
          <a:xfrm>
            <a:off x="2117852" y="3566899"/>
            <a:ext cx="2990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En otros procesadores el resultado sería 0.</a:t>
            </a:r>
            <a:endParaRPr lang="es-CL" sz="2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2EFC92E-B2B2-7389-8C3D-63EF6945F4CA}"/>
              </a:ext>
            </a:extLst>
          </p:cNvPr>
          <p:cNvSpPr txBox="1"/>
          <p:nvPr/>
        </p:nvSpPr>
        <p:spPr>
          <a:xfrm>
            <a:off x="2117852" y="4764943"/>
            <a:ext cx="2990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Se prefirió no especificar el resultado.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19114401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28" y="3094040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4797489" y="559836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A programar :3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3010551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>
                <a:solidFill>
                  <a:schemeClr val="tx1"/>
                </a:solidFill>
              </a:rPr>
              <a:t>Tenemos el tipo fruta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2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s-ES" sz="2400" dirty="0">
                <a:solidFill>
                  <a:schemeClr val="tx1"/>
                </a:solidFill>
              </a:rPr>
              <a:t>Tenemos el tipo conjunto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B68E27-9D47-4D3A-04FF-09789B75E42C}"/>
              </a:ext>
            </a:extLst>
          </p:cNvPr>
          <p:cNvSpPr/>
          <p:nvPr/>
        </p:nvSpPr>
        <p:spPr>
          <a:xfrm>
            <a:off x="2341984" y="4496500"/>
            <a:ext cx="2276670" cy="3732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/>
              <a:t>… C</a:t>
            </a:r>
            <a:r>
              <a:rPr lang="es-CL" baseline="-25000" dirty="0"/>
              <a:t>5</a:t>
            </a:r>
            <a:r>
              <a:rPr lang="es-CL" dirty="0"/>
              <a:t> C</a:t>
            </a:r>
            <a:r>
              <a:rPr lang="es-CL" baseline="-25000" dirty="0"/>
              <a:t>4 </a:t>
            </a:r>
            <a:r>
              <a:rPr lang="es-CL" dirty="0"/>
              <a:t>C</a:t>
            </a:r>
            <a:r>
              <a:rPr lang="es-CL" baseline="-25000" dirty="0"/>
              <a:t>3 </a:t>
            </a:r>
            <a:r>
              <a:rPr lang="es-CL" dirty="0"/>
              <a:t>C</a:t>
            </a:r>
            <a:r>
              <a:rPr lang="es-CL" baseline="-25000" dirty="0"/>
              <a:t>2 </a:t>
            </a:r>
            <a:r>
              <a:rPr lang="es-CL" dirty="0"/>
              <a:t>C</a:t>
            </a:r>
            <a:r>
              <a:rPr lang="es-CL" baseline="-25000" dirty="0"/>
              <a:t>1 </a:t>
            </a:r>
            <a:r>
              <a:rPr lang="es-CL" dirty="0"/>
              <a:t>C</a:t>
            </a:r>
            <a:r>
              <a:rPr lang="es-CL" baseline="-25000" dirty="0"/>
              <a:t>0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70866" y="1614949"/>
            <a:ext cx="366265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 err="1"/>
              <a:t>typedef</a:t>
            </a:r>
            <a:r>
              <a:rPr lang="es-CL" sz="1600" dirty="0"/>
              <a:t> fruta {</a:t>
            </a:r>
          </a:p>
          <a:p>
            <a:r>
              <a:rPr lang="es-CL" sz="1600" dirty="0"/>
              <a:t>  manzana, pera, guinda, … </a:t>
            </a:r>
          </a:p>
          <a:p>
            <a:r>
              <a:rPr lang="es-CL" sz="1600" dirty="0"/>
              <a:t>} Fruta;</a:t>
            </a:r>
          </a:p>
          <a:p>
            <a:r>
              <a:rPr lang="es-CL" sz="1600" dirty="0"/>
              <a:t>Fruta f = pera; // f === 1</a:t>
            </a:r>
          </a:p>
          <a:p>
            <a:r>
              <a:rPr lang="es-CL" sz="1600" dirty="0"/>
              <a:t>f = f + 1; // f === 3 === guinda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10CF487-DD9A-1E76-39A8-32D8FED125C4}"/>
              </a:ext>
            </a:extLst>
          </p:cNvPr>
          <p:cNvSpPr txBox="1"/>
          <p:nvPr/>
        </p:nvSpPr>
        <p:spPr>
          <a:xfrm>
            <a:off x="1439054" y="3741574"/>
            <a:ext cx="3662650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 err="1"/>
              <a:t>typedef</a:t>
            </a:r>
            <a:r>
              <a:rPr lang="es-CL" sz="1600" dirty="0"/>
              <a:t> </a:t>
            </a:r>
            <a:r>
              <a:rPr lang="es-CL" sz="1600" dirty="0" err="1"/>
              <a:t>int</a:t>
            </a:r>
            <a:r>
              <a:rPr lang="es-CL" sz="1600" dirty="0"/>
              <a:t> Conjunto;</a:t>
            </a:r>
          </a:p>
          <a:p>
            <a:r>
              <a:rPr lang="es-CL" sz="1600" dirty="0"/>
              <a:t>Conjunto c;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965A29B-2C88-6198-E657-D526AC449376}"/>
              </a:ext>
            </a:extLst>
          </p:cNvPr>
          <p:cNvSpPr txBox="1"/>
          <p:nvPr/>
        </p:nvSpPr>
        <p:spPr>
          <a:xfrm>
            <a:off x="4202456" y="5273141"/>
            <a:ext cx="1032014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CL" dirty="0"/>
              <a:t>manzana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F3D06E5-0424-BFBE-A59D-9E5A775904EF}"/>
              </a:ext>
            </a:extLst>
          </p:cNvPr>
          <p:cNvSpPr txBox="1"/>
          <p:nvPr/>
        </p:nvSpPr>
        <p:spPr>
          <a:xfrm>
            <a:off x="3510694" y="5273141"/>
            <a:ext cx="607923" cy="369332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s-CL" dirty="0"/>
              <a:t>pera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BD13ABC-97C9-13EA-F891-A6BFF58FF777}"/>
              </a:ext>
            </a:extLst>
          </p:cNvPr>
          <p:cNvSpPr txBox="1"/>
          <p:nvPr/>
        </p:nvSpPr>
        <p:spPr>
          <a:xfrm>
            <a:off x="2604195" y="5273141"/>
            <a:ext cx="822661" cy="36933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s-CL" dirty="0"/>
              <a:t>guinda</a:t>
            </a:r>
          </a:p>
        </p:txBody>
      </p:sp>
      <p:cxnSp>
        <p:nvCxnSpPr>
          <p:cNvPr id="13" name="Conector: angular 12">
            <a:extLst>
              <a:ext uri="{FF2B5EF4-FFF2-40B4-BE49-F238E27FC236}">
                <a16:creationId xmlns:a16="http://schemas.microsoft.com/office/drawing/2014/main" id="{249B11AD-1C99-087B-4B26-FC4868878CB7}"/>
              </a:ext>
            </a:extLst>
          </p:cNvPr>
          <p:cNvCxnSpPr>
            <a:stCxn id="9" idx="0"/>
          </p:cNvCxnSpPr>
          <p:nvPr/>
        </p:nvCxnSpPr>
        <p:spPr>
          <a:xfrm rot="16200000" flipV="1">
            <a:off x="4371212" y="4925890"/>
            <a:ext cx="403416" cy="291086"/>
          </a:xfrm>
          <a:prstGeom prst="bentConnector3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: angular 17">
            <a:extLst>
              <a:ext uri="{FF2B5EF4-FFF2-40B4-BE49-F238E27FC236}">
                <a16:creationId xmlns:a16="http://schemas.microsoft.com/office/drawing/2014/main" id="{595A9E04-BF47-80B7-52EB-2217F0110778}"/>
              </a:ext>
            </a:extLst>
          </p:cNvPr>
          <p:cNvCxnSpPr/>
          <p:nvPr/>
        </p:nvCxnSpPr>
        <p:spPr>
          <a:xfrm rot="5400000">
            <a:off x="3806848" y="4877532"/>
            <a:ext cx="403417" cy="387801"/>
          </a:xfrm>
          <a:prstGeom prst="bentConnector3">
            <a:avLst/>
          </a:prstGeom>
          <a:ln w="28575">
            <a:solidFill>
              <a:srgbClr val="92D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C03EA330-7AD3-8165-36C8-188D477849F5}"/>
              </a:ext>
            </a:extLst>
          </p:cNvPr>
          <p:cNvCxnSpPr>
            <a:stCxn id="11" idx="0"/>
          </p:cNvCxnSpPr>
          <p:nvPr/>
        </p:nvCxnSpPr>
        <p:spPr>
          <a:xfrm flipV="1">
            <a:off x="3015526" y="4869724"/>
            <a:ext cx="912662" cy="403417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3071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>
                <a:solidFill>
                  <a:schemeClr val="tx1"/>
                </a:solidFill>
              </a:rPr>
              <a:t>Por ejemplo: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2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s-ES" sz="2400" dirty="0">
                <a:solidFill>
                  <a:schemeClr val="tx1"/>
                </a:solidFill>
              </a:rPr>
              <a:t>¿ 1 &lt;&lt; 2? =                  .             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70866" y="1549632"/>
            <a:ext cx="3662650" cy="3385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/>
              <a:t>Conjunto c = 3;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10CF487-DD9A-1E76-39A8-32D8FED125C4}"/>
              </a:ext>
            </a:extLst>
          </p:cNvPr>
          <p:cNvSpPr txBox="1"/>
          <p:nvPr/>
        </p:nvSpPr>
        <p:spPr>
          <a:xfrm>
            <a:off x="1414751" y="4631261"/>
            <a:ext cx="3662650" cy="3385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/>
              <a:t>Conjunto c = 1 &lt;&lt; 1 // c = { pera }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4EB42C6-8807-848C-C5EF-801DCBEE32DF}"/>
              </a:ext>
            </a:extLst>
          </p:cNvPr>
          <p:cNvSpPr/>
          <p:nvPr/>
        </p:nvSpPr>
        <p:spPr>
          <a:xfrm>
            <a:off x="2163856" y="1973261"/>
            <a:ext cx="2276670" cy="3732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/>
              <a:t>… 0 0 0 0 1 1</a:t>
            </a:r>
            <a:endParaRPr lang="es-CL" baseline="-250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D7B52BF-1159-AE20-A3A3-6E75BA70E6B0}"/>
              </a:ext>
            </a:extLst>
          </p:cNvPr>
          <p:cNvSpPr txBox="1"/>
          <p:nvPr/>
        </p:nvSpPr>
        <p:spPr>
          <a:xfrm>
            <a:off x="2341984" y="2635216"/>
            <a:ext cx="1032014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CL" dirty="0"/>
              <a:t>manzana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23AEB7F-C969-DBE6-C565-9B751EDB19C4}"/>
              </a:ext>
            </a:extLst>
          </p:cNvPr>
          <p:cNvSpPr txBox="1"/>
          <p:nvPr/>
        </p:nvSpPr>
        <p:spPr>
          <a:xfrm>
            <a:off x="3516076" y="2548268"/>
            <a:ext cx="607923" cy="369332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s-CL" dirty="0"/>
              <a:t>pera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941A2E1-AE7B-C6E5-5873-F22A5B7F8002}"/>
              </a:ext>
            </a:extLst>
          </p:cNvPr>
          <p:cNvSpPr/>
          <p:nvPr/>
        </p:nvSpPr>
        <p:spPr>
          <a:xfrm>
            <a:off x="1978090" y="2440586"/>
            <a:ext cx="2537926" cy="6922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87C77983-ED00-5748-E52C-B093A50EE439}"/>
              </a:ext>
            </a:extLst>
          </p:cNvPr>
          <p:cNvSpPr/>
          <p:nvPr/>
        </p:nvSpPr>
        <p:spPr>
          <a:xfrm>
            <a:off x="3373998" y="4118478"/>
            <a:ext cx="1392526" cy="3732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/>
              <a:t>… 0 0 0 1 0 0</a:t>
            </a:r>
            <a:endParaRPr lang="es-CL" baseline="-25000" dirty="0"/>
          </a:p>
        </p:txBody>
      </p:sp>
    </p:spTree>
    <p:extLst>
      <p:ext uri="{BB962C8B-B14F-4D97-AF65-F5344CB8AC3E}">
        <p14:creationId xmlns:p14="http://schemas.microsoft.com/office/powerpoint/2010/main" val="52179768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err="1">
                <a:solidFill>
                  <a:schemeClr val="tx1"/>
                </a:solidFill>
              </a:rPr>
              <a:t>Funci</a:t>
            </a:r>
            <a:r>
              <a:rPr lang="es-CL" sz="2400" dirty="0" err="1">
                <a:solidFill>
                  <a:schemeClr val="tx1"/>
                </a:solidFill>
              </a:rPr>
              <a:t>ón</a:t>
            </a:r>
            <a:r>
              <a:rPr lang="es-CL" sz="2400" dirty="0">
                <a:solidFill>
                  <a:schemeClr val="tx1"/>
                </a:solidFill>
              </a:rPr>
              <a:t> </a:t>
            </a:r>
            <a:r>
              <a:rPr lang="es-CL" sz="2400" dirty="0" err="1">
                <a:solidFill>
                  <a:schemeClr val="tx1"/>
                </a:solidFill>
              </a:rPr>
              <a:t>singleton</a:t>
            </a:r>
            <a:r>
              <a:rPr lang="es-CL" sz="2400" dirty="0">
                <a:solidFill>
                  <a:schemeClr val="tx1"/>
                </a:solidFill>
              </a:rPr>
              <a:t>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Dado una fruta retornar el conjunto que contiene solo esa fruta.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39054" y="3649020"/>
            <a:ext cx="3662650" cy="10772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/>
              <a:t>Conjunto </a:t>
            </a:r>
            <a:r>
              <a:rPr lang="es-CL" sz="1600" dirty="0" err="1"/>
              <a:t>singleton</a:t>
            </a:r>
            <a:r>
              <a:rPr lang="es-CL" sz="1600" dirty="0"/>
              <a:t> ( Fruta f ) {</a:t>
            </a:r>
          </a:p>
          <a:p>
            <a:r>
              <a:rPr lang="es-CL" sz="1600" dirty="0"/>
              <a:t>    </a:t>
            </a:r>
            <a:r>
              <a:rPr lang="en-US" sz="1600" b="1" dirty="0">
                <a:solidFill>
                  <a:srgbClr val="FF0000"/>
                </a:solidFill>
              </a:rPr>
              <a:t>???</a:t>
            </a:r>
            <a:endParaRPr lang="es-CL" sz="1600" b="1" dirty="0">
              <a:solidFill>
                <a:srgbClr val="FF0000"/>
              </a:solidFill>
            </a:endParaRPr>
          </a:p>
          <a:p>
            <a:r>
              <a:rPr lang="es-CL" sz="1600" dirty="0"/>
              <a:t>}</a:t>
            </a:r>
          </a:p>
          <a:p>
            <a:r>
              <a:rPr lang="es-CL" sz="1600" dirty="0"/>
              <a:t>Conjunto c = </a:t>
            </a:r>
            <a:r>
              <a:rPr lang="es-CL" sz="1600" dirty="0" err="1"/>
              <a:t>singleton</a:t>
            </a:r>
            <a:r>
              <a:rPr lang="es-CL" sz="1600" dirty="0"/>
              <a:t>( manzana ); //c = 1</a:t>
            </a:r>
          </a:p>
        </p:txBody>
      </p:sp>
    </p:spTree>
    <p:extLst>
      <p:ext uri="{BB962C8B-B14F-4D97-AF65-F5344CB8AC3E}">
        <p14:creationId xmlns:p14="http://schemas.microsoft.com/office/powerpoint/2010/main" val="3249863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180739801"/>
              </p:ext>
            </p:extLst>
          </p:nvPr>
        </p:nvGraphicFramePr>
        <p:xfrm>
          <a:off x="970384" y="485192"/>
          <a:ext cx="9961984" cy="5933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693014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err="1">
                <a:solidFill>
                  <a:schemeClr val="tx1"/>
                </a:solidFill>
              </a:rPr>
              <a:t>Funci</a:t>
            </a:r>
            <a:r>
              <a:rPr lang="es-CL" sz="2400" dirty="0" err="1">
                <a:solidFill>
                  <a:schemeClr val="tx1"/>
                </a:solidFill>
              </a:rPr>
              <a:t>ón</a:t>
            </a:r>
            <a:r>
              <a:rPr lang="es-CL" sz="2400" dirty="0">
                <a:solidFill>
                  <a:schemeClr val="tx1"/>
                </a:solidFill>
              </a:rPr>
              <a:t> </a:t>
            </a:r>
            <a:r>
              <a:rPr lang="es-CL" sz="2400" dirty="0" err="1">
                <a:solidFill>
                  <a:schemeClr val="tx1"/>
                </a:solidFill>
              </a:rPr>
              <a:t>singleton</a:t>
            </a:r>
            <a:r>
              <a:rPr lang="es-CL" sz="2400" dirty="0">
                <a:solidFill>
                  <a:schemeClr val="tx1"/>
                </a:solidFill>
              </a:rPr>
              <a:t>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Dado una fruta retornar el conjunto que contiene solo esa fruta.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39054" y="3649020"/>
            <a:ext cx="3662650" cy="10772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/>
              <a:t>Conjunto </a:t>
            </a:r>
            <a:r>
              <a:rPr lang="es-CL" sz="1600" dirty="0" err="1"/>
              <a:t>singleton</a:t>
            </a:r>
            <a:r>
              <a:rPr lang="es-CL" sz="1600" dirty="0"/>
              <a:t> ( Fruta f ) {</a:t>
            </a:r>
          </a:p>
          <a:p>
            <a:r>
              <a:rPr lang="es-CL" sz="1600" dirty="0"/>
              <a:t>    </a:t>
            </a:r>
            <a:r>
              <a:rPr lang="es-CL" sz="1600" dirty="0" err="1"/>
              <a:t>return</a:t>
            </a:r>
            <a:r>
              <a:rPr lang="es-CL" sz="1600" dirty="0"/>
              <a:t> 1</a:t>
            </a:r>
            <a:r>
              <a:rPr lang="en-US" sz="1600" dirty="0"/>
              <a:t> &lt;&lt; f ;</a:t>
            </a:r>
            <a:endParaRPr lang="es-CL" sz="1600" dirty="0"/>
          </a:p>
          <a:p>
            <a:r>
              <a:rPr lang="es-CL" sz="1600" dirty="0"/>
              <a:t>}</a:t>
            </a:r>
          </a:p>
          <a:p>
            <a:r>
              <a:rPr lang="es-CL" sz="1600" dirty="0"/>
              <a:t>Conjunto c = </a:t>
            </a:r>
            <a:r>
              <a:rPr lang="es-CL" sz="1600" dirty="0" err="1"/>
              <a:t>singleton</a:t>
            </a:r>
            <a:r>
              <a:rPr lang="es-CL" sz="1600" dirty="0"/>
              <a:t>( manzana ); //c = 1</a:t>
            </a:r>
          </a:p>
        </p:txBody>
      </p:sp>
    </p:spTree>
    <p:extLst>
      <p:ext uri="{BB962C8B-B14F-4D97-AF65-F5344CB8AC3E}">
        <p14:creationId xmlns:p14="http://schemas.microsoft.com/office/powerpoint/2010/main" val="15993369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err="1">
                <a:solidFill>
                  <a:schemeClr val="tx1"/>
                </a:solidFill>
              </a:rPr>
              <a:t>Funci</a:t>
            </a:r>
            <a:r>
              <a:rPr lang="es-CL" sz="2400" dirty="0" err="1">
                <a:solidFill>
                  <a:schemeClr val="tx1"/>
                </a:solidFill>
              </a:rPr>
              <a:t>ón</a:t>
            </a:r>
            <a:r>
              <a:rPr lang="es-CL" sz="2400" dirty="0">
                <a:solidFill>
                  <a:schemeClr val="tx1"/>
                </a:solidFill>
              </a:rPr>
              <a:t> </a:t>
            </a:r>
            <a:r>
              <a:rPr lang="es-CL" sz="2400" dirty="0" err="1">
                <a:solidFill>
                  <a:schemeClr val="tx1"/>
                </a:solidFill>
              </a:rPr>
              <a:t>Union</a:t>
            </a:r>
            <a:r>
              <a:rPr lang="es-CL" sz="2400" dirty="0">
                <a:solidFill>
                  <a:schemeClr val="tx1"/>
                </a:solidFill>
              </a:rPr>
              <a:t>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Dado dos conjuntos retorna un conjunto que es la unión de ambos.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39054" y="3649020"/>
            <a:ext cx="3662650" cy="2062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/>
              <a:t>Conjunto </a:t>
            </a:r>
            <a:r>
              <a:rPr lang="es-CL" sz="1600" dirty="0" err="1"/>
              <a:t>Union</a:t>
            </a:r>
            <a:r>
              <a:rPr lang="es-CL" sz="1600" dirty="0"/>
              <a:t> ( </a:t>
            </a:r>
          </a:p>
          <a:p>
            <a:r>
              <a:rPr lang="es-CL" sz="1600" dirty="0"/>
              <a:t>    Conjunto c1 , Conjunto c2 </a:t>
            </a:r>
          </a:p>
          <a:p>
            <a:r>
              <a:rPr lang="es-CL" sz="1600" dirty="0"/>
              <a:t>) {</a:t>
            </a:r>
          </a:p>
          <a:p>
            <a:r>
              <a:rPr lang="es-CL" sz="1600" dirty="0"/>
              <a:t>    </a:t>
            </a:r>
            <a:r>
              <a:rPr lang="en-US" sz="1600" b="1" dirty="0">
                <a:solidFill>
                  <a:srgbClr val="FF0000"/>
                </a:solidFill>
              </a:rPr>
              <a:t>???</a:t>
            </a:r>
            <a:endParaRPr lang="es-CL" sz="1600" b="1" dirty="0">
              <a:solidFill>
                <a:srgbClr val="FF0000"/>
              </a:solidFill>
            </a:endParaRPr>
          </a:p>
          <a:p>
            <a:r>
              <a:rPr lang="es-CL" sz="1600" dirty="0"/>
              <a:t>}</a:t>
            </a:r>
          </a:p>
          <a:p>
            <a:r>
              <a:rPr lang="es-CL" sz="1600" dirty="0"/>
              <a:t>Conjunto c1 = </a:t>
            </a:r>
            <a:r>
              <a:rPr lang="es-CL" sz="1600" dirty="0" err="1"/>
              <a:t>singleton</a:t>
            </a:r>
            <a:r>
              <a:rPr lang="es-CL" sz="1600" dirty="0"/>
              <a:t> ( manzana );</a:t>
            </a:r>
          </a:p>
          <a:p>
            <a:r>
              <a:rPr lang="es-CL" sz="1600" dirty="0"/>
              <a:t>Conjunto c2 = </a:t>
            </a:r>
            <a:r>
              <a:rPr lang="es-CL" sz="1600" dirty="0" err="1"/>
              <a:t>singleton</a:t>
            </a:r>
            <a:r>
              <a:rPr lang="es-CL" sz="1600" dirty="0"/>
              <a:t> ( pera );</a:t>
            </a:r>
          </a:p>
          <a:p>
            <a:r>
              <a:rPr lang="es-CL" sz="1600" dirty="0"/>
              <a:t>Conjunto c = </a:t>
            </a:r>
            <a:r>
              <a:rPr lang="es-CL" sz="1600" dirty="0" err="1"/>
              <a:t>Union</a:t>
            </a:r>
            <a:r>
              <a:rPr lang="es-CL" sz="1600" dirty="0"/>
              <a:t>(c1, c2); // c = 3</a:t>
            </a:r>
          </a:p>
        </p:txBody>
      </p:sp>
    </p:spTree>
    <p:extLst>
      <p:ext uri="{BB962C8B-B14F-4D97-AF65-F5344CB8AC3E}">
        <p14:creationId xmlns:p14="http://schemas.microsoft.com/office/powerpoint/2010/main" val="26379111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err="1">
                <a:solidFill>
                  <a:schemeClr val="tx1"/>
                </a:solidFill>
              </a:rPr>
              <a:t>Funci</a:t>
            </a:r>
            <a:r>
              <a:rPr lang="es-CL" sz="2400" dirty="0" err="1">
                <a:solidFill>
                  <a:schemeClr val="tx1"/>
                </a:solidFill>
              </a:rPr>
              <a:t>ón</a:t>
            </a:r>
            <a:r>
              <a:rPr lang="es-CL" sz="2400" dirty="0">
                <a:solidFill>
                  <a:schemeClr val="tx1"/>
                </a:solidFill>
              </a:rPr>
              <a:t> </a:t>
            </a:r>
            <a:r>
              <a:rPr lang="es-CL" sz="2400" dirty="0" err="1">
                <a:solidFill>
                  <a:schemeClr val="tx1"/>
                </a:solidFill>
              </a:rPr>
              <a:t>Union</a:t>
            </a:r>
            <a:r>
              <a:rPr lang="es-CL" sz="2400" dirty="0">
                <a:solidFill>
                  <a:schemeClr val="tx1"/>
                </a:solidFill>
              </a:rPr>
              <a:t>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Dado dos conjuntos retorna un conjunto que es la unión de ambos.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39054" y="3649020"/>
            <a:ext cx="3662650" cy="2062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/>
              <a:t>Conjunto </a:t>
            </a:r>
            <a:r>
              <a:rPr lang="es-CL" sz="1600" dirty="0" err="1"/>
              <a:t>Union</a:t>
            </a:r>
            <a:r>
              <a:rPr lang="es-CL" sz="1600" dirty="0"/>
              <a:t> ( </a:t>
            </a:r>
          </a:p>
          <a:p>
            <a:r>
              <a:rPr lang="es-CL" sz="1600" dirty="0"/>
              <a:t>    Conjunto c1 , Conjunto c2 </a:t>
            </a:r>
          </a:p>
          <a:p>
            <a:r>
              <a:rPr lang="es-CL" sz="1600" dirty="0"/>
              <a:t>) {</a:t>
            </a:r>
          </a:p>
          <a:p>
            <a:r>
              <a:rPr lang="es-CL" sz="1600" dirty="0"/>
              <a:t>    </a:t>
            </a:r>
            <a:r>
              <a:rPr lang="en-US" sz="1600" dirty="0"/>
              <a:t>return r | s;</a:t>
            </a:r>
            <a:endParaRPr lang="es-CL" sz="1600" dirty="0"/>
          </a:p>
          <a:p>
            <a:r>
              <a:rPr lang="es-CL" sz="1600" dirty="0"/>
              <a:t>}</a:t>
            </a:r>
          </a:p>
          <a:p>
            <a:r>
              <a:rPr lang="es-CL" sz="1600" dirty="0"/>
              <a:t>Conjunto c1 = </a:t>
            </a:r>
            <a:r>
              <a:rPr lang="es-CL" sz="1600" dirty="0" err="1"/>
              <a:t>singleton</a:t>
            </a:r>
            <a:r>
              <a:rPr lang="es-CL" sz="1600" dirty="0"/>
              <a:t> ( manzana );</a:t>
            </a:r>
          </a:p>
          <a:p>
            <a:r>
              <a:rPr lang="es-CL" sz="1600" dirty="0"/>
              <a:t>Conjunto c2 = </a:t>
            </a:r>
            <a:r>
              <a:rPr lang="es-CL" sz="1600" dirty="0" err="1"/>
              <a:t>singleton</a:t>
            </a:r>
            <a:r>
              <a:rPr lang="es-CL" sz="1600" dirty="0"/>
              <a:t> ( pera );</a:t>
            </a:r>
          </a:p>
          <a:p>
            <a:r>
              <a:rPr lang="es-CL" sz="1600" dirty="0"/>
              <a:t>Conjunto c = </a:t>
            </a:r>
            <a:r>
              <a:rPr lang="es-CL" sz="1600" dirty="0" err="1"/>
              <a:t>Union</a:t>
            </a:r>
            <a:r>
              <a:rPr lang="es-CL" sz="1600" dirty="0"/>
              <a:t>(c1, c2); // c = 3</a:t>
            </a:r>
          </a:p>
        </p:txBody>
      </p:sp>
    </p:spTree>
    <p:extLst>
      <p:ext uri="{BB962C8B-B14F-4D97-AF65-F5344CB8AC3E}">
        <p14:creationId xmlns:p14="http://schemas.microsoft.com/office/powerpoint/2010/main" val="148200471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err="1">
                <a:solidFill>
                  <a:schemeClr val="tx1"/>
                </a:solidFill>
              </a:rPr>
              <a:t>Funci</a:t>
            </a:r>
            <a:r>
              <a:rPr lang="es-CL" sz="2400" dirty="0" err="1">
                <a:solidFill>
                  <a:schemeClr val="tx1"/>
                </a:solidFill>
              </a:rPr>
              <a:t>ón</a:t>
            </a:r>
            <a:r>
              <a:rPr lang="es-CL" sz="2400" dirty="0">
                <a:solidFill>
                  <a:schemeClr val="tx1"/>
                </a:solidFill>
              </a:rPr>
              <a:t> agregar: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Dado una fruta y un conjunto retorna un conjunto con la fruta agregada.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39054" y="3649020"/>
            <a:ext cx="3662650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/>
              <a:t>Conjunto agregar ( Fruta f, Conjunto c ) {</a:t>
            </a:r>
          </a:p>
          <a:p>
            <a:r>
              <a:rPr lang="es-CL" sz="1600" dirty="0"/>
              <a:t>    </a:t>
            </a:r>
            <a:r>
              <a:rPr lang="en-US" sz="1600" b="1" dirty="0">
                <a:solidFill>
                  <a:srgbClr val="FF0000"/>
                </a:solidFill>
              </a:rPr>
              <a:t>???</a:t>
            </a:r>
            <a:endParaRPr lang="es-CL" sz="1600" b="1" dirty="0">
              <a:solidFill>
                <a:srgbClr val="FF0000"/>
              </a:solidFill>
            </a:endParaRPr>
          </a:p>
          <a:p>
            <a:r>
              <a:rPr lang="es-CL" sz="1600" dirty="0"/>
              <a:t>}</a:t>
            </a:r>
          </a:p>
          <a:p>
            <a:r>
              <a:rPr lang="es-CL" sz="1600" dirty="0"/>
              <a:t>Fruta f = guinda;</a:t>
            </a:r>
          </a:p>
          <a:p>
            <a:r>
              <a:rPr lang="es-CL" sz="1600" dirty="0"/>
              <a:t>Conjunto c1 = </a:t>
            </a:r>
            <a:r>
              <a:rPr lang="es-CL" sz="1600" dirty="0" err="1"/>
              <a:t>singleton</a:t>
            </a:r>
            <a:r>
              <a:rPr lang="es-CL" sz="1600" dirty="0"/>
              <a:t> ( pera );</a:t>
            </a:r>
          </a:p>
          <a:p>
            <a:r>
              <a:rPr lang="es-CL" sz="1600" dirty="0"/>
              <a:t>Conjunto c = agregar(f, c1); // c = 6</a:t>
            </a:r>
          </a:p>
        </p:txBody>
      </p:sp>
    </p:spTree>
    <p:extLst>
      <p:ext uri="{BB962C8B-B14F-4D97-AF65-F5344CB8AC3E}">
        <p14:creationId xmlns:p14="http://schemas.microsoft.com/office/powerpoint/2010/main" val="59184453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err="1">
                <a:solidFill>
                  <a:schemeClr val="tx1"/>
                </a:solidFill>
              </a:rPr>
              <a:t>Funci</a:t>
            </a:r>
            <a:r>
              <a:rPr lang="es-CL" sz="2400" dirty="0" err="1">
                <a:solidFill>
                  <a:schemeClr val="tx1"/>
                </a:solidFill>
              </a:rPr>
              <a:t>ón</a:t>
            </a:r>
            <a:r>
              <a:rPr lang="es-CL" sz="2400" dirty="0">
                <a:solidFill>
                  <a:schemeClr val="tx1"/>
                </a:solidFill>
              </a:rPr>
              <a:t> agregar: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Dado una fruta y un conjunto retorna un conjunto con la fruta agregada.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39054" y="3649020"/>
            <a:ext cx="3662650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/>
              <a:t>Conjunto agregar ( Fruta f, Conjunto c ) {</a:t>
            </a:r>
          </a:p>
          <a:p>
            <a:r>
              <a:rPr lang="es-CL" sz="1600" dirty="0"/>
              <a:t>    </a:t>
            </a:r>
            <a:r>
              <a:rPr lang="en-US" sz="1600" dirty="0"/>
              <a:t>return Union(c, singleton( f ) );</a:t>
            </a:r>
            <a:endParaRPr lang="es-CL" sz="1600" dirty="0"/>
          </a:p>
          <a:p>
            <a:r>
              <a:rPr lang="es-CL" sz="1600" dirty="0"/>
              <a:t>}</a:t>
            </a:r>
          </a:p>
          <a:p>
            <a:r>
              <a:rPr lang="es-CL" sz="1600" dirty="0"/>
              <a:t>Fruta f = guinda;</a:t>
            </a:r>
          </a:p>
          <a:p>
            <a:r>
              <a:rPr lang="es-CL" sz="1600" dirty="0"/>
              <a:t>Conjunto c1 = </a:t>
            </a:r>
            <a:r>
              <a:rPr lang="es-CL" sz="1600" dirty="0" err="1"/>
              <a:t>singleton</a:t>
            </a:r>
            <a:r>
              <a:rPr lang="es-CL" sz="1600" dirty="0"/>
              <a:t> ( pera );</a:t>
            </a:r>
          </a:p>
          <a:p>
            <a:r>
              <a:rPr lang="es-CL" sz="1600" dirty="0"/>
              <a:t>Conjunto c = agregar(f, c1); // c = 6</a:t>
            </a:r>
          </a:p>
        </p:txBody>
      </p:sp>
    </p:spTree>
    <p:extLst>
      <p:ext uri="{BB962C8B-B14F-4D97-AF65-F5344CB8AC3E}">
        <p14:creationId xmlns:p14="http://schemas.microsoft.com/office/powerpoint/2010/main" val="277916944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err="1">
                <a:solidFill>
                  <a:schemeClr val="tx1"/>
                </a:solidFill>
              </a:rPr>
              <a:t>Funci</a:t>
            </a:r>
            <a:r>
              <a:rPr lang="es-CL" sz="2400" dirty="0" err="1">
                <a:solidFill>
                  <a:schemeClr val="tx1"/>
                </a:solidFill>
              </a:rPr>
              <a:t>ón</a:t>
            </a:r>
            <a:r>
              <a:rPr lang="es-CL" sz="2400" dirty="0">
                <a:solidFill>
                  <a:schemeClr val="tx1"/>
                </a:solidFill>
              </a:rPr>
              <a:t> pertenece: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Dado una fruta y un conjunto indica si la fruta se encuentra en el conjunto.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39054" y="3649020"/>
            <a:ext cx="3662650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 err="1"/>
              <a:t>int</a:t>
            </a:r>
            <a:r>
              <a:rPr lang="es-CL" sz="1600" dirty="0"/>
              <a:t> pertenece ( Fruta f, Conjunto c ) {</a:t>
            </a:r>
          </a:p>
          <a:p>
            <a:r>
              <a:rPr lang="es-CL" sz="1600" dirty="0"/>
              <a:t>    </a:t>
            </a:r>
            <a:r>
              <a:rPr lang="en-US" sz="1600" b="1" dirty="0">
                <a:solidFill>
                  <a:srgbClr val="FF0000"/>
                </a:solidFill>
              </a:rPr>
              <a:t>???</a:t>
            </a:r>
            <a:endParaRPr lang="es-CL" sz="1600" b="1" dirty="0">
              <a:solidFill>
                <a:srgbClr val="FF0000"/>
              </a:solidFill>
            </a:endParaRPr>
          </a:p>
          <a:p>
            <a:r>
              <a:rPr lang="es-CL" sz="1600" dirty="0"/>
              <a:t>}</a:t>
            </a:r>
          </a:p>
          <a:p>
            <a:r>
              <a:rPr lang="es-CL" sz="1600" dirty="0"/>
              <a:t>Fruta f = guinda;</a:t>
            </a:r>
          </a:p>
          <a:p>
            <a:r>
              <a:rPr lang="es-CL" sz="1600" dirty="0"/>
              <a:t>Conjunto c1 = </a:t>
            </a:r>
            <a:r>
              <a:rPr lang="es-CL" sz="1600" dirty="0" err="1"/>
              <a:t>singleton</a:t>
            </a:r>
            <a:r>
              <a:rPr lang="es-CL" sz="1600" dirty="0"/>
              <a:t> ( pera );</a:t>
            </a:r>
          </a:p>
          <a:p>
            <a:r>
              <a:rPr lang="es-CL" sz="1600" dirty="0" err="1"/>
              <a:t>int</a:t>
            </a:r>
            <a:r>
              <a:rPr lang="es-CL" sz="1600" dirty="0"/>
              <a:t> x = pertenece(f, c1); // x = 0</a:t>
            </a:r>
          </a:p>
        </p:txBody>
      </p:sp>
    </p:spTree>
    <p:extLst>
      <p:ext uri="{BB962C8B-B14F-4D97-AF65-F5344CB8AC3E}">
        <p14:creationId xmlns:p14="http://schemas.microsoft.com/office/powerpoint/2010/main" val="419575087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err="1">
                <a:solidFill>
                  <a:schemeClr val="tx1"/>
                </a:solidFill>
              </a:rPr>
              <a:t>Funci</a:t>
            </a:r>
            <a:r>
              <a:rPr lang="es-CL" sz="2400" dirty="0" err="1">
                <a:solidFill>
                  <a:schemeClr val="tx1"/>
                </a:solidFill>
              </a:rPr>
              <a:t>ón</a:t>
            </a:r>
            <a:r>
              <a:rPr lang="es-CL" sz="2400" dirty="0">
                <a:solidFill>
                  <a:schemeClr val="tx1"/>
                </a:solidFill>
              </a:rPr>
              <a:t> pertenece: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Dado una fruta y un conjunto indica si la fruta se encuentra en el conjunto.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39054" y="3649020"/>
            <a:ext cx="3662650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 err="1"/>
              <a:t>int</a:t>
            </a:r>
            <a:r>
              <a:rPr lang="es-CL" sz="1600" dirty="0"/>
              <a:t> pertenece ( Fruta f, Conjunto c ) {</a:t>
            </a:r>
          </a:p>
          <a:p>
            <a:r>
              <a:rPr lang="es-CL" sz="1600" dirty="0"/>
              <a:t>    </a:t>
            </a:r>
            <a:r>
              <a:rPr lang="en-US" sz="1600" dirty="0"/>
              <a:t>return c &amp; singleton( f );</a:t>
            </a:r>
            <a:endParaRPr lang="es-CL" sz="1600" dirty="0"/>
          </a:p>
          <a:p>
            <a:r>
              <a:rPr lang="es-CL" sz="1600" dirty="0"/>
              <a:t>}</a:t>
            </a:r>
          </a:p>
          <a:p>
            <a:r>
              <a:rPr lang="es-CL" sz="1600" dirty="0"/>
              <a:t>Fruta f = guinda;</a:t>
            </a:r>
          </a:p>
          <a:p>
            <a:r>
              <a:rPr lang="es-CL" sz="1600" dirty="0"/>
              <a:t>Conjunto c1 = </a:t>
            </a:r>
            <a:r>
              <a:rPr lang="es-CL" sz="1600" dirty="0" err="1"/>
              <a:t>singleton</a:t>
            </a:r>
            <a:r>
              <a:rPr lang="es-CL" sz="1600" dirty="0"/>
              <a:t> ( pera );</a:t>
            </a:r>
          </a:p>
          <a:p>
            <a:r>
              <a:rPr lang="es-CL" sz="1600" dirty="0" err="1"/>
              <a:t>int</a:t>
            </a:r>
            <a:r>
              <a:rPr lang="es-CL" sz="1600" dirty="0"/>
              <a:t> x = pertenece(f, c1); // x = 0</a:t>
            </a:r>
          </a:p>
        </p:txBody>
      </p:sp>
    </p:spTree>
    <p:extLst>
      <p:ext uri="{BB962C8B-B14F-4D97-AF65-F5344CB8AC3E}">
        <p14:creationId xmlns:p14="http://schemas.microsoft.com/office/powerpoint/2010/main" val="24759552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err="1">
                <a:solidFill>
                  <a:schemeClr val="tx1"/>
                </a:solidFill>
              </a:rPr>
              <a:t>Funci</a:t>
            </a:r>
            <a:r>
              <a:rPr lang="es-CL" sz="2400" dirty="0" err="1">
                <a:solidFill>
                  <a:schemeClr val="tx1"/>
                </a:solidFill>
              </a:rPr>
              <a:t>ón</a:t>
            </a:r>
            <a:r>
              <a:rPr lang="es-CL" sz="2400" dirty="0">
                <a:solidFill>
                  <a:schemeClr val="tx1"/>
                </a:solidFill>
              </a:rPr>
              <a:t> complemento: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Dado un conjunto retorna el conjunto complementario.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39054" y="3649020"/>
            <a:ext cx="3662650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/>
              <a:t>Conjunto complemento( Conjunto c ) {</a:t>
            </a:r>
          </a:p>
          <a:p>
            <a:r>
              <a:rPr lang="es-CL" sz="1600" dirty="0"/>
              <a:t>    </a:t>
            </a:r>
            <a:r>
              <a:rPr lang="en-US" sz="1600" b="1" dirty="0">
                <a:solidFill>
                  <a:srgbClr val="FF0000"/>
                </a:solidFill>
              </a:rPr>
              <a:t>???</a:t>
            </a:r>
            <a:endParaRPr lang="es-CL" sz="1600" b="1" dirty="0">
              <a:solidFill>
                <a:srgbClr val="FF0000"/>
              </a:solidFill>
            </a:endParaRPr>
          </a:p>
          <a:p>
            <a:r>
              <a:rPr lang="es-CL" sz="1600" dirty="0"/>
              <a:t>}</a:t>
            </a:r>
          </a:p>
          <a:p>
            <a:r>
              <a:rPr lang="es-CL" sz="1600" dirty="0"/>
              <a:t>Conjunto c1 = </a:t>
            </a:r>
            <a:r>
              <a:rPr lang="es-CL" sz="1600" dirty="0" err="1"/>
              <a:t>singleton</a:t>
            </a:r>
            <a:r>
              <a:rPr lang="es-CL" sz="1600" dirty="0"/>
              <a:t> ( pera );</a:t>
            </a:r>
          </a:p>
          <a:p>
            <a:r>
              <a:rPr lang="es-CL" sz="1600" dirty="0"/>
              <a:t>Conjunto c = complemento(c1); </a:t>
            </a:r>
          </a:p>
          <a:p>
            <a:r>
              <a:rPr lang="es-CL" sz="1600" dirty="0"/>
              <a:t>// c = {manzana , guinda}</a:t>
            </a:r>
          </a:p>
        </p:txBody>
      </p:sp>
    </p:spTree>
    <p:extLst>
      <p:ext uri="{BB962C8B-B14F-4D97-AF65-F5344CB8AC3E}">
        <p14:creationId xmlns:p14="http://schemas.microsoft.com/office/powerpoint/2010/main" val="307320539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sz="2400" dirty="0" err="1">
                <a:solidFill>
                  <a:schemeClr val="tx1"/>
                </a:solidFill>
              </a:rPr>
              <a:t>Funci</a:t>
            </a:r>
            <a:r>
              <a:rPr lang="es-CL" sz="2400" dirty="0" err="1">
                <a:solidFill>
                  <a:schemeClr val="tx1"/>
                </a:solidFill>
              </a:rPr>
              <a:t>ón</a:t>
            </a:r>
            <a:r>
              <a:rPr lang="es-CL" sz="2400" dirty="0">
                <a:solidFill>
                  <a:schemeClr val="tx1"/>
                </a:solidFill>
              </a:rPr>
              <a:t> complemento: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Dado un conjunto retorna el conjunto complementario.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Conjuntos con mapas de bits</a:t>
            </a:r>
            <a:endParaRPr lang="en-US" sz="2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B44B5-B4A5-03FC-05ED-73618B37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9223" y="3308644"/>
            <a:ext cx="5148943" cy="32865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96109D2-72C6-18A8-F8D9-42B863304203}"/>
              </a:ext>
            </a:extLst>
          </p:cNvPr>
          <p:cNvSpPr txBox="1"/>
          <p:nvPr/>
        </p:nvSpPr>
        <p:spPr>
          <a:xfrm>
            <a:off x="1439054" y="3649020"/>
            <a:ext cx="3662650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/>
              <a:t>Conjunto complemento( Conjunto c ) {</a:t>
            </a:r>
          </a:p>
          <a:p>
            <a:r>
              <a:rPr lang="es-CL" sz="1600" dirty="0"/>
              <a:t>    </a:t>
            </a:r>
            <a:r>
              <a:rPr lang="en-US" sz="1600" dirty="0"/>
              <a:t>return ~ c ;</a:t>
            </a:r>
            <a:endParaRPr lang="es-CL" sz="1600" dirty="0"/>
          </a:p>
          <a:p>
            <a:r>
              <a:rPr lang="es-CL" sz="1600" dirty="0"/>
              <a:t>}</a:t>
            </a:r>
          </a:p>
          <a:p>
            <a:r>
              <a:rPr lang="es-CL" sz="1600" dirty="0"/>
              <a:t>Conjunto c1 = </a:t>
            </a:r>
            <a:r>
              <a:rPr lang="es-CL" sz="1600" dirty="0" err="1"/>
              <a:t>singleton</a:t>
            </a:r>
            <a:r>
              <a:rPr lang="es-CL" sz="1600" dirty="0"/>
              <a:t> ( pera );</a:t>
            </a:r>
          </a:p>
          <a:p>
            <a:r>
              <a:rPr lang="es-CL" sz="1600" dirty="0"/>
              <a:t>Conjunto c = complemento(c1); </a:t>
            </a:r>
          </a:p>
          <a:p>
            <a:r>
              <a:rPr lang="es-CL" sz="1600" dirty="0"/>
              <a:t>// c = {manzana , guinda}</a:t>
            </a:r>
          </a:p>
        </p:txBody>
      </p:sp>
    </p:spTree>
    <p:extLst>
      <p:ext uri="{BB962C8B-B14F-4D97-AF65-F5344CB8AC3E}">
        <p14:creationId xmlns:p14="http://schemas.microsoft.com/office/powerpoint/2010/main" val="3398068689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971" y="1237520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s-ES" sz="2600" dirty="0"/>
          </a:p>
          <a:p>
            <a:pPr marL="0" indent="0" algn="ctr">
              <a:lnSpc>
                <a:spcPct val="100000"/>
              </a:lnSpc>
              <a:buNone/>
            </a:pPr>
            <a:endParaRPr lang="es-ES" sz="2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54069" y="1237519"/>
            <a:ext cx="5096697" cy="5293633"/>
          </a:xfrm>
          <a:prstGeom prst="rect">
            <a:avLst/>
          </a:prstGeom>
          <a:ln w="5715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3791338" y="569167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Para probar lo anterior</a:t>
            </a:r>
            <a:endParaRPr lang="en-US" sz="28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14A631-55F7-ADBE-5AB6-E337D75053A0}"/>
              </a:ext>
            </a:extLst>
          </p:cNvPr>
          <p:cNvSpPr txBox="1"/>
          <p:nvPr/>
        </p:nvSpPr>
        <p:spPr>
          <a:xfrm>
            <a:off x="897755" y="1237519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err="1"/>
              <a:t>Print</a:t>
            </a:r>
            <a:endParaRPr lang="en-US" sz="28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885AF5A-4CDF-E9DC-9DE1-E54F88597DB0}"/>
              </a:ext>
            </a:extLst>
          </p:cNvPr>
          <p:cNvSpPr txBox="1"/>
          <p:nvPr/>
        </p:nvSpPr>
        <p:spPr>
          <a:xfrm>
            <a:off x="6567657" y="1237519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Programa de ejemplo</a:t>
            </a:r>
            <a:endParaRPr lang="en-US" sz="28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9DD1121-B22E-45F5-5026-F6FE81F6F2D5}"/>
              </a:ext>
            </a:extLst>
          </p:cNvPr>
          <p:cNvSpPr txBox="1"/>
          <p:nvPr/>
        </p:nvSpPr>
        <p:spPr>
          <a:xfrm>
            <a:off x="897755" y="1907933"/>
            <a:ext cx="4609322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void </a:t>
            </a:r>
            <a:r>
              <a:rPr lang="en-US" sz="1600" dirty="0" err="1"/>
              <a:t>mostrar</a:t>
            </a:r>
            <a:r>
              <a:rPr lang="en-US" sz="1600" dirty="0"/>
              <a:t>( Conjunto c ) {</a:t>
            </a:r>
          </a:p>
          <a:p>
            <a:r>
              <a:rPr lang="en-US" sz="1600" dirty="0"/>
              <a:t>    for (</a:t>
            </a:r>
            <a:r>
              <a:rPr lang="en-US" sz="1600" dirty="0" err="1"/>
              <a:t>Fruta</a:t>
            </a:r>
            <a:r>
              <a:rPr lang="en-US" sz="1600" dirty="0"/>
              <a:t> f = manzana; f &lt;= </a:t>
            </a:r>
            <a:r>
              <a:rPr lang="en-US" sz="1600" dirty="0" err="1"/>
              <a:t>guinda</a:t>
            </a:r>
            <a:r>
              <a:rPr lang="en-US" sz="1600" dirty="0"/>
              <a:t>; f++) {</a:t>
            </a:r>
          </a:p>
          <a:p>
            <a:r>
              <a:rPr lang="en-US" sz="1600" dirty="0"/>
              <a:t>        if (</a:t>
            </a:r>
            <a:r>
              <a:rPr lang="en-US" sz="1600" dirty="0" err="1"/>
              <a:t>pertenece</a:t>
            </a:r>
            <a:r>
              <a:rPr lang="en-US" sz="1600" dirty="0"/>
              <a:t>(f, c)) {</a:t>
            </a:r>
          </a:p>
          <a:p>
            <a:r>
              <a:rPr lang="en-US" sz="1600" dirty="0"/>
              <a:t>            switch (f) {</a:t>
            </a:r>
          </a:p>
          <a:p>
            <a:r>
              <a:rPr lang="en-US" sz="1600" dirty="0"/>
              <a:t>                case manzana: </a:t>
            </a:r>
            <a:r>
              <a:rPr lang="en-US" sz="1600" dirty="0" err="1"/>
              <a:t>printf</a:t>
            </a:r>
            <a:r>
              <a:rPr lang="en-US" sz="1600" dirty="0"/>
              <a:t>(“manzana”);</a:t>
            </a:r>
          </a:p>
          <a:p>
            <a:r>
              <a:rPr lang="en-US" sz="1600" dirty="0"/>
              <a:t>                case </a:t>
            </a:r>
            <a:r>
              <a:rPr lang="en-US" sz="1600" dirty="0" err="1"/>
              <a:t>pera</a:t>
            </a:r>
            <a:r>
              <a:rPr lang="en-US" sz="1600" dirty="0"/>
              <a:t>: </a:t>
            </a:r>
            <a:r>
              <a:rPr lang="en-US" sz="1600" dirty="0" err="1"/>
              <a:t>printf</a:t>
            </a:r>
            <a:r>
              <a:rPr lang="en-US" sz="1600" dirty="0"/>
              <a:t>(“</a:t>
            </a:r>
            <a:r>
              <a:rPr lang="en-US" sz="1600" dirty="0" err="1"/>
              <a:t>pera</a:t>
            </a:r>
            <a:r>
              <a:rPr lang="en-US" sz="1600" dirty="0"/>
              <a:t>”);</a:t>
            </a:r>
          </a:p>
          <a:p>
            <a:r>
              <a:rPr lang="en-US" sz="1600" dirty="0"/>
              <a:t>                case </a:t>
            </a:r>
            <a:r>
              <a:rPr lang="en-US" sz="1600" dirty="0" err="1"/>
              <a:t>guinda</a:t>
            </a:r>
            <a:r>
              <a:rPr lang="en-US" sz="1600" dirty="0"/>
              <a:t>: </a:t>
            </a:r>
            <a:r>
              <a:rPr lang="en-US" sz="1600" dirty="0" err="1"/>
              <a:t>printf</a:t>
            </a:r>
            <a:r>
              <a:rPr lang="en-US" sz="1600" dirty="0"/>
              <a:t>(“</a:t>
            </a:r>
            <a:r>
              <a:rPr lang="en-US" sz="1600" dirty="0" err="1"/>
              <a:t>guinda</a:t>
            </a:r>
            <a:r>
              <a:rPr lang="en-US" sz="1600" dirty="0"/>
              <a:t>”);</a:t>
            </a:r>
          </a:p>
          <a:p>
            <a:r>
              <a:rPr lang="en-US" sz="1600" dirty="0"/>
              <a:t>            }</a:t>
            </a:r>
          </a:p>
          <a:p>
            <a:r>
              <a:rPr lang="en-US" sz="1600" dirty="0"/>
              <a:t>        }</a:t>
            </a:r>
          </a:p>
          <a:p>
            <a:r>
              <a:rPr lang="en-US" sz="1600" dirty="0"/>
              <a:t>    }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(“\n”);</a:t>
            </a:r>
          </a:p>
          <a:p>
            <a:r>
              <a:rPr lang="en-US" sz="1600" dirty="0"/>
              <a:t>}</a:t>
            </a:r>
            <a:endParaRPr lang="es-CL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E1DABD7-3B4E-42EE-D9A0-CEC63588368D}"/>
              </a:ext>
            </a:extLst>
          </p:cNvPr>
          <p:cNvSpPr txBox="1"/>
          <p:nvPr/>
        </p:nvSpPr>
        <p:spPr>
          <a:xfrm>
            <a:off x="6567657" y="1924376"/>
            <a:ext cx="4609322" cy="2062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int main() {</a:t>
            </a:r>
          </a:p>
          <a:p>
            <a:r>
              <a:rPr lang="en-US" sz="1600" dirty="0"/>
              <a:t>    Conjunto c1 = </a:t>
            </a:r>
            <a:r>
              <a:rPr lang="en-US" sz="1600" dirty="0" err="1"/>
              <a:t>agregar</a:t>
            </a:r>
            <a:r>
              <a:rPr lang="en-US" sz="1600" dirty="0"/>
              <a:t>( manzana,                      </a:t>
            </a:r>
          </a:p>
          <a:p>
            <a:r>
              <a:rPr lang="en-US" sz="1600" dirty="0"/>
              <a:t>                                              singleton(</a:t>
            </a:r>
            <a:r>
              <a:rPr lang="en-US" sz="1600" dirty="0" err="1"/>
              <a:t>guinda</a:t>
            </a:r>
            <a:r>
              <a:rPr lang="en-US" sz="1600" dirty="0"/>
              <a:t>));</a:t>
            </a:r>
          </a:p>
          <a:p>
            <a:r>
              <a:rPr lang="en-US" sz="1600" dirty="0"/>
              <a:t>    Conjunto c2 = </a:t>
            </a:r>
            <a:r>
              <a:rPr lang="en-US" sz="1600" dirty="0" err="1"/>
              <a:t>complemento</a:t>
            </a:r>
            <a:r>
              <a:rPr lang="en-US" sz="1600" dirty="0"/>
              <a:t>( c1 );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mostrar</a:t>
            </a:r>
            <a:r>
              <a:rPr lang="en-US" sz="1600" dirty="0"/>
              <a:t>(c1);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mostrar</a:t>
            </a:r>
            <a:r>
              <a:rPr lang="en-US" sz="1600" dirty="0"/>
              <a:t>(c2);</a:t>
            </a:r>
          </a:p>
          <a:p>
            <a:r>
              <a:rPr lang="en-US" sz="1600" dirty="0"/>
              <a:t>    return 0;</a:t>
            </a:r>
          </a:p>
          <a:p>
            <a:r>
              <a:rPr lang="en-US" sz="1600" dirty="0"/>
              <a:t>}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74656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SOLO &amp;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4588032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7791450" y="355908"/>
            <a:ext cx="3752850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Ejercicio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9D9C314-8600-0C0C-3F64-9ED9AC62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957220" y="3529500"/>
            <a:ext cx="3234780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898FFA-51E4-8E2E-3C3D-A402413E6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27" y="88268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ABADC3-94AC-83AF-1D9E-2B4AF9C53351}"/>
              </a:ext>
            </a:extLst>
          </p:cNvPr>
          <p:cNvSpPr txBox="1"/>
          <p:nvPr/>
        </p:nvSpPr>
        <p:spPr>
          <a:xfrm>
            <a:off x="2117854" y="1271369"/>
            <a:ext cx="29908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Programe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funci</a:t>
            </a:r>
            <a:r>
              <a:rPr lang="es-CL" sz="2400" dirty="0" err="1"/>
              <a:t>ón</a:t>
            </a:r>
            <a:r>
              <a:rPr lang="es-CL" sz="2400" dirty="0"/>
              <a:t> que entregue la intersección de dos conjuntos.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2B69F6-958B-9742-C9E2-83684244A5E5}"/>
              </a:ext>
            </a:extLst>
          </p:cNvPr>
          <p:cNvSpPr txBox="1"/>
          <p:nvPr/>
        </p:nvSpPr>
        <p:spPr>
          <a:xfrm>
            <a:off x="2117853" y="3599047"/>
            <a:ext cx="29908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Programe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funci</a:t>
            </a:r>
            <a:r>
              <a:rPr lang="es-CL" sz="2400" dirty="0" err="1"/>
              <a:t>ón</a:t>
            </a:r>
            <a:r>
              <a:rPr lang="es-CL" sz="2400" dirty="0"/>
              <a:t> que entregue la diferencia de dos conjuntos.</a:t>
            </a:r>
          </a:p>
        </p:txBody>
      </p:sp>
    </p:spTree>
    <p:extLst>
      <p:ext uri="{BB962C8B-B14F-4D97-AF65-F5344CB8AC3E}">
        <p14:creationId xmlns:p14="http://schemas.microsoft.com/office/powerpoint/2010/main" val="405298012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  <p:sp>
        <p:nvSpPr>
          <p:cNvPr id="2" name="Llamada de nube 8">
            <a:extLst>
              <a:ext uri="{FF2B5EF4-FFF2-40B4-BE49-F238E27FC236}">
                <a16:creationId xmlns:a16="http://schemas.microsoft.com/office/drawing/2014/main" id="{8B90D9FB-7656-8797-A447-6FB690672337}"/>
              </a:ext>
            </a:extLst>
          </p:cNvPr>
          <p:cNvSpPr/>
          <p:nvPr/>
        </p:nvSpPr>
        <p:spPr>
          <a:xfrm>
            <a:off x="93136" y="289233"/>
            <a:ext cx="3704979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Extracción de bits</a:t>
            </a:r>
            <a:endParaRPr lang="en-US" sz="3200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CE83C5F0-B8C3-7D9E-7243-14BCE16F3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450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En algunas aplicaciones es necesario ahorrar la mayor cantidad de memoria posible.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10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Para ello se suelen guardar varios números dentro del mismo entero.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10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Por ejemplo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E2A4E0E-998E-501B-25FB-5B5162901DC3}"/>
              </a:ext>
            </a:extLst>
          </p:cNvPr>
          <p:cNvSpPr/>
          <p:nvPr/>
        </p:nvSpPr>
        <p:spPr>
          <a:xfrm>
            <a:off x="7413167" y="4439815"/>
            <a:ext cx="2276670" cy="3732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X</a:t>
            </a:r>
            <a:r>
              <a:rPr lang="es-CL" baseline="-25000" dirty="0"/>
              <a:t>31  </a:t>
            </a:r>
            <a:r>
              <a:rPr lang="es-CL" dirty="0"/>
              <a:t>…  </a:t>
            </a:r>
            <a:r>
              <a:rPr lang="es-CL" b="1" dirty="0">
                <a:solidFill>
                  <a:schemeClr val="tx1"/>
                </a:solidFill>
              </a:rPr>
              <a:t>X</a:t>
            </a:r>
            <a:r>
              <a:rPr lang="es-CL" b="1" baseline="-25000" dirty="0">
                <a:solidFill>
                  <a:schemeClr val="tx1"/>
                </a:solidFill>
              </a:rPr>
              <a:t>i  </a:t>
            </a:r>
            <a:r>
              <a:rPr lang="es-CL" b="1" dirty="0">
                <a:solidFill>
                  <a:schemeClr val="tx1"/>
                </a:solidFill>
              </a:rPr>
              <a:t>…  X</a:t>
            </a:r>
            <a:r>
              <a:rPr lang="es-CL" b="1" baseline="-25000" dirty="0">
                <a:solidFill>
                  <a:schemeClr val="tx1"/>
                </a:solidFill>
              </a:rPr>
              <a:t>i-k+1</a:t>
            </a:r>
            <a:r>
              <a:rPr lang="es-CL" baseline="-25000" dirty="0"/>
              <a:t>  </a:t>
            </a:r>
            <a:r>
              <a:rPr lang="es-CL" dirty="0"/>
              <a:t>… </a:t>
            </a:r>
            <a:r>
              <a:rPr lang="es-CL" baseline="-25000" dirty="0"/>
              <a:t> </a:t>
            </a:r>
            <a:r>
              <a:rPr lang="es-CL" dirty="0"/>
              <a:t>X</a:t>
            </a:r>
            <a:r>
              <a:rPr lang="es-CL" baseline="-25000" dirty="0"/>
              <a:t>0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B7DBC07-88EB-AD2D-030A-3B0E55AC027C}"/>
              </a:ext>
            </a:extLst>
          </p:cNvPr>
          <p:cNvSpPr/>
          <p:nvPr/>
        </p:nvSpPr>
        <p:spPr>
          <a:xfrm>
            <a:off x="7413167" y="5506615"/>
            <a:ext cx="2276670" cy="3732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0   …   0  </a:t>
            </a:r>
            <a:r>
              <a:rPr lang="es-CL" b="1" dirty="0">
                <a:solidFill>
                  <a:schemeClr val="tx1"/>
                </a:solidFill>
              </a:rPr>
              <a:t>X</a:t>
            </a:r>
            <a:r>
              <a:rPr lang="es-CL" b="1" baseline="-25000" dirty="0">
                <a:solidFill>
                  <a:schemeClr val="tx1"/>
                </a:solidFill>
              </a:rPr>
              <a:t>i  </a:t>
            </a:r>
            <a:r>
              <a:rPr lang="es-CL" b="1" dirty="0">
                <a:solidFill>
                  <a:schemeClr val="tx1"/>
                </a:solidFill>
              </a:rPr>
              <a:t>…  X</a:t>
            </a:r>
            <a:r>
              <a:rPr lang="es-CL" b="1" baseline="-25000" dirty="0">
                <a:solidFill>
                  <a:schemeClr val="tx1"/>
                </a:solidFill>
              </a:rPr>
              <a:t>i-k+1</a:t>
            </a:r>
            <a:endParaRPr lang="es-CL" baseline="-25000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533018ED-DEF3-E9FA-0580-DA82C570F825}"/>
              </a:ext>
            </a:extLst>
          </p:cNvPr>
          <p:cNvCxnSpPr>
            <a:stCxn id="11" idx="2"/>
          </p:cNvCxnSpPr>
          <p:nvPr/>
        </p:nvCxnSpPr>
        <p:spPr>
          <a:xfrm>
            <a:off x="8551502" y="4813040"/>
            <a:ext cx="0" cy="6546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3CCF90E-B42F-0089-9ECC-7D9CE81C54B0}"/>
              </a:ext>
            </a:extLst>
          </p:cNvPr>
          <p:cNvSpPr txBox="1"/>
          <p:nvPr/>
        </p:nvSpPr>
        <p:spPr>
          <a:xfrm>
            <a:off x="8630817" y="4960392"/>
            <a:ext cx="1473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extraer(x, i, k)</a:t>
            </a:r>
          </a:p>
        </p:txBody>
      </p:sp>
    </p:spTree>
    <p:extLst>
      <p:ext uri="{BB962C8B-B14F-4D97-AF65-F5344CB8AC3E}">
        <p14:creationId xmlns:p14="http://schemas.microsoft.com/office/powerpoint/2010/main" val="392146144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  <p:sp>
        <p:nvSpPr>
          <p:cNvPr id="2" name="Llamada de nube 8">
            <a:extLst>
              <a:ext uri="{FF2B5EF4-FFF2-40B4-BE49-F238E27FC236}">
                <a16:creationId xmlns:a16="http://schemas.microsoft.com/office/drawing/2014/main" id="{8B90D9FB-7656-8797-A447-6FB690672337}"/>
              </a:ext>
            </a:extLst>
          </p:cNvPr>
          <p:cNvSpPr/>
          <p:nvPr/>
        </p:nvSpPr>
        <p:spPr>
          <a:xfrm>
            <a:off x="93136" y="289233"/>
            <a:ext cx="3704979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Extracción de bits</a:t>
            </a:r>
            <a:endParaRPr lang="en-US" sz="3200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CE83C5F0-B8C3-7D9E-7243-14BCE16F3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450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Etapas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E2A4E0E-998E-501B-25FB-5B5162901DC3}"/>
              </a:ext>
            </a:extLst>
          </p:cNvPr>
          <p:cNvSpPr/>
          <p:nvPr/>
        </p:nvSpPr>
        <p:spPr>
          <a:xfrm>
            <a:off x="7413167" y="2527034"/>
            <a:ext cx="2276670" cy="3732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X</a:t>
            </a:r>
            <a:r>
              <a:rPr lang="es-CL" baseline="-25000" dirty="0"/>
              <a:t>31  </a:t>
            </a:r>
            <a:r>
              <a:rPr lang="es-CL" dirty="0"/>
              <a:t>…  </a:t>
            </a:r>
            <a:r>
              <a:rPr lang="es-CL" b="1" dirty="0">
                <a:solidFill>
                  <a:schemeClr val="tx1"/>
                </a:solidFill>
              </a:rPr>
              <a:t>X</a:t>
            </a:r>
            <a:r>
              <a:rPr lang="es-CL" b="1" baseline="-25000" dirty="0">
                <a:solidFill>
                  <a:schemeClr val="tx1"/>
                </a:solidFill>
              </a:rPr>
              <a:t>i  </a:t>
            </a:r>
            <a:r>
              <a:rPr lang="es-CL" b="1" dirty="0">
                <a:solidFill>
                  <a:schemeClr val="tx1"/>
                </a:solidFill>
              </a:rPr>
              <a:t>…  X</a:t>
            </a:r>
            <a:r>
              <a:rPr lang="es-CL" b="1" baseline="-25000" dirty="0">
                <a:solidFill>
                  <a:schemeClr val="tx1"/>
                </a:solidFill>
              </a:rPr>
              <a:t>i-k+1</a:t>
            </a:r>
            <a:r>
              <a:rPr lang="es-CL" baseline="-25000" dirty="0"/>
              <a:t>  </a:t>
            </a:r>
            <a:r>
              <a:rPr lang="es-CL" dirty="0"/>
              <a:t>… </a:t>
            </a:r>
            <a:r>
              <a:rPr lang="es-CL" baseline="-25000" dirty="0"/>
              <a:t> </a:t>
            </a:r>
            <a:r>
              <a:rPr lang="es-CL" dirty="0"/>
              <a:t>X</a:t>
            </a:r>
            <a:r>
              <a:rPr lang="es-CL" baseline="-25000" dirty="0"/>
              <a:t>0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B7DBC07-88EB-AD2D-030A-3B0E55AC027C}"/>
              </a:ext>
            </a:extLst>
          </p:cNvPr>
          <p:cNvSpPr/>
          <p:nvPr/>
        </p:nvSpPr>
        <p:spPr>
          <a:xfrm>
            <a:off x="7413167" y="3593834"/>
            <a:ext cx="2276670" cy="3732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0 … 0  </a:t>
            </a:r>
            <a:r>
              <a:rPr lang="es-CL" b="1" dirty="0">
                <a:solidFill>
                  <a:schemeClr val="tx1"/>
                </a:solidFill>
              </a:rPr>
              <a:t>X</a:t>
            </a:r>
            <a:r>
              <a:rPr lang="es-CL" b="1" baseline="-25000" dirty="0">
                <a:solidFill>
                  <a:schemeClr val="tx1"/>
                </a:solidFill>
              </a:rPr>
              <a:t>i  </a:t>
            </a:r>
            <a:r>
              <a:rPr lang="es-CL" b="1" dirty="0">
                <a:solidFill>
                  <a:schemeClr val="tx1"/>
                </a:solidFill>
              </a:rPr>
              <a:t>…  X</a:t>
            </a:r>
            <a:r>
              <a:rPr lang="es-CL" b="1" baseline="-25000" dirty="0">
                <a:solidFill>
                  <a:schemeClr val="tx1"/>
                </a:solidFill>
              </a:rPr>
              <a:t>i-k+1</a:t>
            </a:r>
            <a:r>
              <a:rPr lang="es-CL" dirty="0"/>
              <a:t> … </a:t>
            </a:r>
            <a:r>
              <a:rPr lang="es-CL" baseline="-25000" dirty="0"/>
              <a:t> </a:t>
            </a:r>
            <a:r>
              <a:rPr lang="es-CL" dirty="0"/>
              <a:t>X</a:t>
            </a:r>
            <a:r>
              <a:rPr lang="es-CL" baseline="-25000" dirty="0"/>
              <a:t>0</a:t>
            </a: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533018ED-DEF3-E9FA-0580-DA82C570F825}"/>
              </a:ext>
            </a:extLst>
          </p:cNvPr>
          <p:cNvCxnSpPr>
            <a:stCxn id="11" idx="2"/>
          </p:cNvCxnSpPr>
          <p:nvPr/>
        </p:nvCxnSpPr>
        <p:spPr>
          <a:xfrm>
            <a:off x="8551502" y="2900259"/>
            <a:ext cx="0" cy="6546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3CCF90E-B42F-0089-9ECC-7D9CE81C54B0}"/>
              </a:ext>
            </a:extLst>
          </p:cNvPr>
          <p:cNvSpPr txBox="1"/>
          <p:nvPr/>
        </p:nvSpPr>
        <p:spPr>
          <a:xfrm>
            <a:off x="8735020" y="4133495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&gt;&gt; </a:t>
            </a:r>
            <a:r>
              <a:rPr lang="en-US" dirty="0" err="1"/>
              <a:t>i</a:t>
            </a:r>
            <a:r>
              <a:rPr lang="en-US" dirty="0"/>
              <a:t> - k + 1</a:t>
            </a:r>
            <a:endParaRPr lang="es-CL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276B3A8-7379-69D2-B04F-968ACC8DAE8F}"/>
              </a:ext>
            </a:extLst>
          </p:cNvPr>
          <p:cNvSpPr/>
          <p:nvPr/>
        </p:nvSpPr>
        <p:spPr>
          <a:xfrm>
            <a:off x="7413167" y="4660634"/>
            <a:ext cx="2276670" cy="3732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0   …   0  </a:t>
            </a:r>
            <a:r>
              <a:rPr lang="es-CL" b="1" dirty="0">
                <a:solidFill>
                  <a:schemeClr val="tx1"/>
                </a:solidFill>
              </a:rPr>
              <a:t>X</a:t>
            </a:r>
            <a:r>
              <a:rPr lang="es-CL" b="1" baseline="-25000" dirty="0">
                <a:solidFill>
                  <a:schemeClr val="tx1"/>
                </a:solidFill>
              </a:rPr>
              <a:t>i  </a:t>
            </a:r>
            <a:r>
              <a:rPr lang="es-CL" b="1" dirty="0">
                <a:solidFill>
                  <a:schemeClr val="tx1"/>
                </a:solidFill>
              </a:rPr>
              <a:t>…  X</a:t>
            </a:r>
            <a:r>
              <a:rPr lang="es-CL" b="1" baseline="-25000" dirty="0">
                <a:solidFill>
                  <a:schemeClr val="tx1"/>
                </a:solidFill>
              </a:rPr>
              <a:t>i-k+1</a:t>
            </a:r>
            <a:endParaRPr lang="es-CL" baseline="-25000" dirty="0"/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D93F2F46-FFBB-F344-272D-7E32C8EE2B64}"/>
              </a:ext>
            </a:extLst>
          </p:cNvPr>
          <p:cNvCxnSpPr/>
          <p:nvPr/>
        </p:nvCxnSpPr>
        <p:spPr>
          <a:xfrm>
            <a:off x="8551502" y="3967059"/>
            <a:ext cx="0" cy="6546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7AC9022A-DF9E-C692-5308-5FC263D9FDCC}"/>
              </a:ext>
            </a:extLst>
          </p:cNvPr>
          <p:cNvSpPr txBox="1"/>
          <p:nvPr/>
        </p:nvSpPr>
        <p:spPr>
          <a:xfrm>
            <a:off x="8735020" y="3059668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&amp; m</a:t>
            </a:r>
          </a:p>
        </p:txBody>
      </p:sp>
    </p:spTree>
    <p:extLst>
      <p:ext uri="{BB962C8B-B14F-4D97-AF65-F5344CB8AC3E}">
        <p14:creationId xmlns:p14="http://schemas.microsoft.com/office/powerpoint/2010/main" val="263551066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  <p:sp>
        <p:nvSpPr>
          <p:cNvPr id="2" name="Llamada de nube 8">
            <a:extLst>
              <a:ext uri="{FF2B5EF4-FFF2-40B4-BE49-F238E27FC236}">
                <a16:creationId xmlns:a16="http://schemas.microsoft.com/office/drawing/2014/main" id="{8B90D9FB-7656-8797-A447-6FB690672337}"/>
              </a:ext>
            </a:extLst>
          </p:cNvPr>
          <p:cNvSpPr/>
          <p:nvPr/>
        </p:nvSpPr>
        <p:spPr>
          <a:xfrm>
            <a:off x="93136" y="289233"/>
            <a:ext cx="3704979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Máscaras de bits</a:t>
            </a:r>
            <a:endParaRPr lang="en-US" sz="3200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CE83C5F0-B8C3-7D9E-7243-14BCE16F3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450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x &amp; m : borrar bits de x que en m son 0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x | m : enciende bits de x que en m son 1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Máscara con j primeros bits en 0: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((</a:t>
            </a:r>
            <a:r>
              <a:rPr lang="es-CL" sz="2400" dirty="0" err="1">
                <a:solidFill>
                  <a:schemeClr val="tx1"/>
                </a:solidFill>
              </a:rPr>
              <a:t>unsigned</a:t>
            </a:r>
            <a:r>
              <a:rPr lang="es-CL" sz="2400" dirty="0">
                <a:solidFill>
                  <a:schemeClr val="tx1"/>
                </a:solidFill>
              </a:rPr>
              <a:t>) -1) &gt;&gt; j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Máscara con j últimos bits en 0: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((</a:t>
            </a:r>
            <a:r>
              <a:rPr lang="es-CL" sz="2400" dirty="0" err="1">
                <a:solidFill>
                  <a:schemeClr val="tx1"/>
                </a:solidFill>
              </a:rPr>
              <a:t>unsigned</a:t>
            </a:r>
            <a:r>
              <a:rPr lang="es-CL" sz="2400" dirty="0">
                <a:solidFill>
                  <a:schemeClr val="tx1"/>
                </a:solidFill>
              </a:rPr>
              <a:t>) -1) &lt;&lt; j</a:t>
            </a:r>
          </a:p>
        </p:txBody>
      </p:sp>
    </p:spTree>
    <p:extLst>
      <p:ext uri="{BB962C8B-B14F-4D97-AF65-F5344CB8AC3E}">
        <p14:creationId xmlns:p14="http://schemas.microsoft.com/office/powerpoint/2010/main" val="86146709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  <p:sp>
        <p:nvSpPr>
          <p:cNvPr id="2" name="Llamada de nube 8">
            <a:extLst>
              <a:ext uri="{FF2B5EF4-FFF2-40B4-BE49-F238E27FC236}">
                <a16:creationId xmlns:a16="http://schemas.microsoft.com/office/drawing/2014/main" id="{8B90D9FB-7656-8797-A447-6FB690672337}"/>
              </a:ext>
            </a:extLst>
          </p:cNvPr>
          <p:cNvSpPr/>
          <p:nvPr/>
        </p:nvSpPr>
        <p:spPr>
          <a:xfrm>
            <a:off x="93136" y="289233"/>
            <a:ext cx="3704979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Extracción de bits</a:t>
            </a:r>
            <a:endParaRPr lang="en-US" sz="3200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CE83C5F0-B8C3-7D9E-7243-14BCE16F3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450" y="811763"/>
            <a:ext cx="4208105" cy="5293633"/>
          </a:xfr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Solución 1: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s-CL" sz="2400" dirty="0">
                <a:solidFill>
                  <a:schemeClr val="tx1"/>
                </a:solidFill>
              </a:rPr>
              <a:t>Solución 2: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F3AFE3D-78FE-153C-2388-0CBB7F775CCE}"/>
              </a:ext>
            </a:extLst>
          </p:cNvPr>
          <p:cNvSpPr txBox="1"/>
          <p:nvPr/>
        </p:nvSpPr>
        <p:spPr>
          <a:xfrm>
            <a:off x="6598759" y="1479230"/>
            <a:ext cx="3870188" cy="15696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 err="1"/>
              <a:t>unsigned</a:t>
            </a:r>
            <a:r>
              <a:rPr lang="es-CL" sz="1600" dirty="0"/>
              <a:t> </a:t>
            </a:r>
            <a:r>
              <a:rPr lang="es-CL" sz="1600" dirty="0" err="1"/>
              <a:t>int</a:t>
            </a:r>
            <a:r>
              <a:rPr lang="es-CL" sz="1600" dirty="0"/>
              <a:t> extraer(</a:t>
            </a:r>
          </a:p>
          <a:p>
            <a:r>
              <a:rPr lang="es-CL" sz="1600" dirty="0"/>
              <a:t>    </a:t>
            </a:r>
            <a:r>
              <a:rPr lang="es-CL" sz="1600" dirty="0" err="1"/>
              <a:t>unsigned</a:t>
            </a:r>
            <a:r>
              <a:rPr lang="es-CL" sz="1600" dirty="0"/>
              <a:t> </a:t>
            </a:r>
            <a:r>
              <a:rPr lang="es-CL" sz="1600" dirty="0" err="1"/>
              <a:t>int</a:t>
            </a:r>
            <a:r>
              <a:rPr lang="es-CL" sz="1600" dirty="0"/>
              <a:t> x, </a:t>
            </a:r>
            <a:r>
              <a:rPr lang="es-CL" sz="1600" dirty="0" err="1"/>
              <a:t>int</a:t>
            </a:r>
            <a:r>
              <a:rPr lang="es-CL" sz="1600" dirty="0"/>
              <a:t> i, </a:t>
            </a:r>
            <a:r>
              <a:rPr lang="es-CL" sz="1600" dirty="0" err="1"/>
              <a:t>int</a:t>
            </a:r>
            <a:r>
              <a:rPr lang="es-CL" sz="1600" dirty="0"/>
              <a:t> k,</a:t>
            </a:r>
          </a:p>
          <a:p>
            <a:r>
              <a:rPr lang="es-CL" sz="1600" dirty="0"/>
              <a:t>) {</a:t>
            </a:r>
          </a:p>
          <a:p>
            <a:r>
              <a:rPr lang="es-CL" sz="1600" dirty="0"/>
              <a:t>    </a:t>
            </a:r>
            <a:r>
              <a:rPr lang="es-CL" sz="1600" dirty="0" err="1"/>
              <a:t>return</a:t>
            </a:r>
            <a:r>
              <a:rPr lang="es-CL" sz="1600" dirty="0"/>
              <a:t> </a:t>
            </a:r>
          </a:p>
          <a:p>
            <a:r>
              <a:rPr lang="es-CL" sz="1600" dirty="0"/>
              <a:t>        (x &amp; (((</a:t>
            </a:r>
            <a:r>
              <a:rPr lang="es-CL" sz="1600" dirty="0" err="1"/>
              <a:t>unsigned</a:t>
            </a:r>
            <a:r>
              <a:rPr lang="es-CL" sz="1600" dirty="0"/>
              <a:t>) - 1) &gt;&gt; 31 - i)) &gt;&gt;  i–k+1</a:t>
            </a:r>
          </a:p>
          <a:p>
            <a:r>
              <a:rPr lang="es-CL" sz="1600" dirty="0"/>
              <a:t>}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1D4032D-E02A-864C-A0EC-F2A4D4CD0EC6}"/>
              </a:ext>
            </a:extLst>
          </p:cNvPr>
          <p:cNvSpPr txBox="1"/>
          <p:nvPr/>
        </p:nvSpPr>
        <p:spPr>
          <a:xfrm>
            <a:off x="6616408" y="4048259"/>
            <a:ext cx="3870188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1600" dirty="0" err="1"/>
              <a:t>unsigned</a:t>
            </a:r>
            <a:r>
              <a:rPr lang="es-CL" sz="1600" dirty="0"/>
              <a:t> </a:t>
            </a:r>
            <a:r>
              <a:rPr lang="es-CL" sz="1600" dirty="0" err="1"/>
              <a:t>int</a:t>
            </a:r>
            <a:r>
              <a:rPr lang="es-CL" sz="1600" dirty="0"/>
              <a:t> extraer(</a:t>
            </a:r>
          </a:p>
          <a:p>
            <a:r>
              <a:rPr lang="es-CL" sz="1600" dirty="0"/>
              <a:t>    </a:t>
            </a:r>
            <a:r>
              <a:rPr lang="es-CL" sz="1600" dirty="0" err="1"/>
              <a:t>unsigned</a:t>
            </a:r>
            <a:r>
              <a:rPr lang="es-CL" sz="1600" dirty="0"/>
              <a:t> </a:t>
            </a:r>
            <a:r>
              <a:rPr lang="es-CL" sz="1600" dirty="0" err="1"/>
              <a:t>int</a:t>
            </a:r>
            <a:r>
              <a:rPr lang="es-CL" sz="1600" dirty="0"/>
              <a:t> x, </a:t>
            </a:r>
            <a:r>
              <a:rPr lang="es-CL" sz="1600" dirty="0" err="1"/>
              <a:t>int</a:t>
            </a:r>
            <a:r>
              <a:rPr lang="es-CL" sz="1600" dirty="0"/>
              <a:t> i, </a:t>
            </a:r>
            <a:r>
              <a:rPr lang="es-CL" sz="1600" dirty="0" err="1"/>
              <a:t>int</a:t>
            </a:r>
            <a:r>
              <a:rPr lang="es-CL" sz="1600" dirty="0"/>
              <a:t> k,</a:t>
            </a:r>
          </a:p>
          <a:p>
            <a:r>
              <a:rPr lang="es-CL" sz="1600" dirty="0"/>
              <a:t>) {</a:t>
            </a:r>
          </a:p>
          <a:p>
            <a:r>
              <a:rPr lang="es-CL" sz="1600" dirty="0"/>
              <a:t>    </a:t>
            </a:r>
            <a:r>
              <a:rPr lang="es-CL" sz="1600" dirty="0" err="1"/>
              <a:t>return</a:t>
            </a:r>
            <a:r>
              <a:rPr lang="es-CL" sz="1600" dirty="0"/>
              <a:t> (x &lt;&lt; 31 - i) &gt;&gt; 32 - k </a:t>
            </a:r>
          </a:p>
          <a:p>
            <a:r>
              <a:rPr lang="es-CL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9638214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294" y="3100874"/>
            <a:ext cx="3668485" cy="3668485"/>
          </a:xfrm>
          <a:prstGeom prst="rect">
            <a:avLst/>
          </a:prstGeom>
        </p:spPr>
      </p:pic>
      <p:sp>
        <p:nvSpPr>
          <p:cNvPr id="12" name="Llamada ovalada 11"/>
          <p:cNvSpPr/>
          <p:nvPr/>
        </p:nvSpPr>
        <p:spPr>
          <a:xfrm>
            <a:off x="2556588" y="111967"/>
            <a:ext cx="7109926" cy="2267338"/>
          </a:xfrm>
          <a:prstGeom prst="wedgeEllipseCallout">
            <a:avLst>
              <a:gd name="adj1" fmla="val -637"/>
              <a:gd name="adj2" fmla="val 8554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dirty="0"/>
              <a:t>Operaciones con bits</a:t>
            </a:r>
            <a:endParaRPr lang="en-US" dirty="0"/>
          </a:p>
        </p:txBody>
      </p:sp>
      <p:sp>
        <p:nvSpPr>
          <p:cNvPr id="2" name="CuadroTexto 1"/>
          <p:cNvSpPr txBox="1"/>
          <p:nvPr/>
        </p:nvSpPr>
        <p:spPr>
          <a:xfrm>
            <a:off x="8813908" y="5822703"/>
            <a:ext cx="3116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Alexandra Ibarra</a:t>
            </a:r>
          </a:p>
          <a:p>
            <a:pPr algn="ctr"/>
            <a:r>
              <a:rPr lang="es-ES" dirty="0"/>
              <a:t>Rodrigo Urrea</a:t>
            </a:r>
          </a:p>
          <a:p>
            <a:pPr algn="ctr"/>
            <a:r>
              <a:rPr lang="es-ES" dirty="0"/>
              <a:t>CC3301 – Otoño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254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SOLO &amp;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09465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SOLO &amp;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50849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SOLO &amp;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47634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1 &amp; 1 = 1</a:t>
            </a:r>
            <a:endParaRPr lang="es-ES" sz="105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SOLO &amp;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04375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2136712"/>
            <a:ext cx="12192000" cy="16906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/>
              <a:t>Veamos un ejemplo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51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&amp;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0 0 1 0 0</a:t>
            </a:r>
            <a:endParaRPr lang="en-US" b="1" dirty="0">
              <a:solidFill>
                <a:srgbClr val="FFD78E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79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7791450" y="355908"/>
            <a:ext cx="3752850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FF0000"/>
                </a:solidFill>
              </a:rPr>
              <a:t>¿</a:t>
            </a:r>
            <a:r>
              <a:rPr lang="es-ES" sz="3200" dirty="0"/>
              <a:t>Operaciones con bits</a:t>
            </a:r>
            <a:r>
              <a:rPr lang="es-ES" sz="3200" b="1" dirty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9D9C314-8600-0C0C-3F64-9ED9AC62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957220" y="3529500"/>
            <a:ext cx="3234780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202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&amp;  </a:t>
            </a:r>
            <a:r>
              <a:rPr lang="es-ES" b="1" dirty="0">
                <a:solidFill>
                  <a:srgbClr val="FFD78E"/>
                </a:solidFill>
              </a:rPr>
              <a:t>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0 0 1 0 0</a:t>
            </a:r>
            <a:endParaRPr lang="en-US" b="1" dirty="0">
              <a:solidFill>
                <a:srgbClr val="FFD78E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292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&amp;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0 0 1 0 0</a:t>
            </a:r>
            <a:endParaRPr lang="en-US" b="1" dirty="0">
              <a:solidFill>
                <a:srgbClr val="FFD78E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31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&amp;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0 0 1 0 </a:t>
            </a:r>
            <a:r>
              <a:rPr lang="es-ES" b="1" dirty="0"/>
              <a:t>0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98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&amp;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0 0 1 </a:t>
            </a:r>
            <a:r>
              <a:rPr lang="es-ES" b="1" dirty="0"/>
              <a:t>0 0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5101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&amp;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</a:t>
            </a:r>
            <a:r>
              <a:rPr lang="es-ES" b="1" dirty="0"/>
              <a:t>1 0 0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812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&amp;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</a:t>
            </a:r>
            <a:r>
              <a:rPr lang="es-ES" b="1" dirty="0"/>
              <a:t>0 1 0 0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55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&amp;  0 1 1 0 0</a:t>
            </a:r>
          </a:p>
          <a:p>
            <a:pPr marL="0" indent="0" algn="ctr">
              <a:buNone/>
            </a:pPr>
            <a:r>
              <a:rPr lang="es-ES" b="1" dirty="0"/>
              <a:t>     0 0 1 0 0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8877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605491516"/>
              </p:ext>
            </p:extLst>
          </p:nvPr>
        </p:nvGraphicFramePr>
        <p:xfrm>
          <a:off x="970384" y="485192"/>
          <a:ext cx="9961984" cy="5933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3659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SOLO |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68619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SOLO |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89349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7791450" y="355908"/>
            <a:ext cx="3752850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FF0000"/>
                </a:solidFill>
              </a:rPr>
              <a:t>¿</a:t>
            </a:r>
            <a:r>
              <a:rPr lang="es-ES" sz="3200" dirty="0"/>
              <a:t>Operaciones con bits</a:t>
            </a:r>
            <a:r>
              <a:rPr lang="es-ES" sz="3200" b="1" dirty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9D9C314-8600-0C0C-3F64-9ED9AC62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957220" y="3529500"/>
            <a:ext cx="3234780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D6B878-40D6-7C79-48A0-E80C84785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27" y="88268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EBD5D9C-47E3-BA5C-CD8D-AD4A3CC3F610}"/>
              </a:ext>
            </a:extLst>
          </p:cNvPr>
          <p:cNvSpPr txBox="1"/>
          <p:nvPr/>
        </p:nvSpPr>
        <p:spPr>
          <a:xfrm>
            <a:off x="2117854" y="1657350"/>
            <a:ext cx="2990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Manipular bits de un número directamente.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7768053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SOLO |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02402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SOLO |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153978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1 | 1 = 1</a:t>
            </a:r>
            <a:endParaRPr lang="es-ES" sz="105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SOLO |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039770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2136712"/>
            <a:ext cx="12192000" cy="16906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/>
              <a:t>Veamos un ejemplo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7994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&amp;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0 0 1 0 0</a:t>
            </a:r>
            <a:endParaRPr lang="en-US" b="1" dirty="0">
              <a:solidFill>
                <a:srgbClr val="FFD78E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031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|  </a:t>
            </a:r>
            <a:r>
              <a:rPr lang="es-ES" b="1" dirty="0">
                <a:solidFill>
                  <a:srgbClr val="FFD78E"/>
                </a:solidFill>
              </a:rPr>
              <a:t>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0 0 1 0 0</a:t>
            </a:r>
            <a:endParaRPr lang="en-US" b="1" dirty="0">
              <a:solidFill>
                <a:srgbClr val="FFD78E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5910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|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0 0 1 0 0</a:t>
            </a:r>
            <a:endParaRPr lang="en-US" b="1" dirty="0">
              <a:solidFill>
                <a:srgbClr val="FFD78E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85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|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0 0 1 0 </a:t>
            </a:r>
            <a:r>
              <a:rPr lang="es-ES" b="1" dirty="0"/>
              <a:t>1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8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|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0 0 1 </a:t>
            </a:r>
            <a:r>
              <a:rPr lang="es-ES" b="1" dirty="0"/>
              <a:t>0 1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659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|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0 0 </a:t>
            </a:r>
            <a:r>
              <a:rPr lang="es-ES" b="1" dirty="0"/>
              <a:t>1 0 1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061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7791450" y="355908"/>
            <a:ext cx="3752850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FF0000"/>
                </a:solidFill>
              </a:rPr>
              <a:t>¿</a:t>
            </a:r>
            <a:r>
              <a:rPr lang="es-ES" sz="3200" dirty="0"/>
              <a:t>Operaciones con bits</a:t>
            </a:r>
            <a:r>
              <a:rPr lang="es-ES" sz="3200" b="1" dirty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9D9C314-8600-0C0C-3F64-9ED9AC62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957220" y="3529500"/>
            <a:ext cx="3234780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D6B878-40D6-7C79-48A0-E80C84785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27" y="88268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EBD5D9C-47E3-BA5C-CD8D-AD4A3CC3F610}"/>
              </a:ext>
            </a:extLst>
          </p:cNvPr>
          <p:cNvSpPr txBox="1"/>
          <p:nvPr/>
        </p:nvSpPr>
        <p:spPr>
          <a:xfrm>
            <a:off x="2117854" y="1657350"/>
            <a:ext cx="2990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Manipular bits de un número directamente.</a:t>
            </a:r>
            <a:endParaRPr lang="es-CL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64E1BD5-6588-0DCD-D8DD-2D664731FA65}"/>
              </a:ext>
            </a:extLst>
          </p:cNvPr>
          <p:cNvSpPr txBox="1"/>
          <p:nvPr/>
        </p:nvSpPr>
        <p:spPr>
          <a:xfrm>
            <a:off x="2117854" y="3308344"/>
            <a:ext cx="2990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Más eficientes que *, / y %.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7672079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|  0 1 1 0 0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   0 </a:t>
            </a:r>
            <a:r>
              <a:rPr lang="es-ES" b="1" dirty="0"/>
              <a:t>1 1 0 1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262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57200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98004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|  0 1 1 0 0</a:t>
            </a:r>
          </a:p>
          <a:p>
            <a:pPr marL="0" indent="0" algn="ctr">
              <a:buNone/>
            </a:pPr>
            <a:r>
              <a:rPr lang="es-ES" b="1" dirty="0"/>
              <a:t>     0 1 1 0 1</a:t>
            </a:r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5201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^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0 ^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1 ^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b="1" dirty="0">
                <a:solidFill>
                  <a:srgbClr val="FF0000"/>
                </a:solidFill>
              </a:rPr>
              <a:t>1 ^ 1 = 0</a:t>
            </a:r>
            <a:endParaRPr lang="es-ES" sz="1050" b="1" dirty="0">
              <a:solidFill>
                <a:srgbClr val="FF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Mención honrosa: </a:t>
            </a:r>
            <a:r>
              <a:rPr lang="es-ES" sz="2800" b="1" dirty="0"/>
              <a:t>XOR</a:t>
            </a:r>
          </a:p>
          <a:p>
            <a:pPr algn="ctr"/>
            <a:r>
              <a:rPr lang="es-ES" sz="2800" dirty="0"/>
              <a:t>Se utiliza </a:t>
            </a:r>
            <a:r>
              <a:rPr lang="es-ES" sz="2800" b="1" dirty="0"/>
              <a:t>^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816865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15701142"/>
              </p:ext>
            </p:extLst>
          </p:nvPr>
        </p:nvGraphicFramePr>
        <p:xfrm>
          <a:off x="970384" y="485192"/>
          <a:ext cx="9961984" cy="5933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6311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~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317837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~0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~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456179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~0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/>
              <a:t>~1 = 0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UN ~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790860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2136712"/>
            <a:ext cx="12192000" cy="16906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/>
              <a:t>Veamos un ejemplo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796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38539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79343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</a:p>
          <a:p>
            <a:pPr marL="0" indent="0" algn="ctr">
              <a:buNone/>
            </a:pPr>
            <a:r>
              <a:rPr lang="es-ES" dirty="0"/>
              <a:t>~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1 1 0 1 0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6143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38539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79343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</a:p>
          <a:p>
            <a:pPr marL="0" indent="0" algn="ctr">
              <a:buNone/>
            </a:pPr>
            <a:r>
              <a:rPr lang="es-ES" dirty="0"/>
              <a:t>~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1 1 0 1 </a:t>
            </a:r>
            <a:r>
              <a:rPr lang="es-ES" b="1" dirty="0"/>
              <a:t>0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25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7791450" y="355908"/>
            <a:ext cx="3752850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FF0000"/>
                </a:solidFill>
              </a:rPr>
              <a:t>¿</a:t>
            </a:r>
            <a:r>
              <a:rPr lang="es-ES" sz="3200" dirty="0"/>
              <a:t>Operaciones con bits</a:t>
            </a:r>
            <a:r>
              <a:rPr lang="es-ES" sz="3200" b="1" dirty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D9D9C314-8600-0C0C-3F64-9ED9AC62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957220" y="3529500"/>
            <a:ext cx="3234780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D6B878-40D6-7C79-48A0-E80C84785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27" y="88268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&amp; 1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&amp; 1 = 1</a:t>
            </a:r>
            <a:endParaRPr lang="es-ES" sz="1050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EBD5D9C-47E3-BA5C-CD8D-AD4A3CC3F610}"/>
              </a:ext>
            </a:extLst>
          </p:cNvPr>
          <p:cNvSpPr txBox="1"/>
          <p:nvPr/>
        </p:nvSpPr>
        <p:spPr>
          <a:xfrm>
            <a:off x="2117854" y="1657350"/>
            <a:ext cx="2990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Manipular bits de un número directamente.</a:t>
            </a:r>
            <a:endParaRPr lang="es-CL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64E1BD5-6588-0DCD-D8DD-2D664731FA65}"/>
              </a:ext>
            </a:extLst>
          </p:cNvPr>
          <p:cNvSpPr txBox="1"/>
          <p:nvPr/>
        </p:nvSpPr>
        <p:spPr>
          <a:xfrm>
            <a:off x="2117854" y="3308344"/>
            <a:ext cx="2990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Más eficientes que *, / y %.</a:t>
            </a:r>
            <a:endParaRPr lang="es-CL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D20D4BB-A390-608F-20B4-8A3164240FE9}"/>
              </a:ext>
            </a:extLst>
          </p:cNvPr>
          <p:cNvSpPr txBox="1"/>
          <p:nvPr/>
        </p:nvSpPr>
        <p:spPr>
          <a:xfrm>
            <a:off x="2079754" y="4590006"/>
            <a:ext cx="2990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Disponibles en otros lenguajes.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2589921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38539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79343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</a:p>
          <a:p>
            <a:pPr marL="0" indent="0" algn="ctr">
              <a:buNone/>
            </a:pPr>
            <a:r>
              <a:rPr lang="es-ES" dirty="0"/>
              <a:t>~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1 1 0 </a:t>
            </a:r>
            <a:r>
              <a:rPr lang="es-ES" b="1" dirty="0"/>
              <a:t>1 0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80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38539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79343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</a:p>
          <a:p>
            <a:pPr marL="0" indent="0" algn="ctr">
              <a:buNone/>
            </a:pPr>
            <a:r>
              <a:rPr lang="es-ES" dirty="0"/>
              <a:t>~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1 1 </a:t>
            </a:r>
            <a:r>
              <a:rPr lang="es-ES" b="1" dirty="0"/>
              <a:t>0 1 0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4897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38539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79343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</a:p>
          <a:p>
            <a:pPr marL="0" indent="0" algn="ctr">
              <a:buNone/>
            </a:pPr>
            <a:r>
              <a:rPr lang="es-ES" dirty="0"/>
              <a:t>~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>
                <a:solidFill>
                  <a:srgbClr val="FFD78E"/>
                </a:solidFill>
              </a:rPr>
              <a:t>  1 </a:t>
            </a:r>
            <a:r>
              <a:rPr lang="es-ES" b="1" dirty="0"/>
              <a:t>1 0 1 0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2796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lamada de nube 6"/>
          <p:cNvSpPr/>
          <p:nvPr/>
        </p:nvSpPr>
        <p:spPr>
          <a:xfrm>
            <a:off x="5691673" y="438539"/>
            <a:ext cx="5822302" cy="3638939"/>
          </a:xfrm>
          <a:prstGeom prst="cloudCallout">
            <a:avLst>
              <a:gd name="adj1" fmla="val -66986"/>
              <a:gd name="adj2" fmla="val 430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66348" y="1379343"/>
            <a:ext cx="2072951" cy="1757330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s-ES" dirty="0"/>
              <a:t>     </a:t>
            </a:r>
          </a:p>
          <a:p>
            <a:pPr marL="0" indent="0" algn="ctr">
              <a:buNone/>
            </a:pPr>
            <a:r>
              <a:rPr lang="es-ES" dirty="0"/>
              <a:t>~</a:t>
            </a:r>
            <a:r>
              <a:rPr lang="es-ES" b="1" dirty="0"/>
              <a:t>0 0 1 0 1</a:t>
            </a:r>
          </a:p>
          <a:p>
            <a:pPr marL="0" indent="0" algn="ctr">
              <a:buNone/>
            </a:pPr>
            <a:r>
              <a:rPr lang="es-ES" b="1" dirty="0"/>
              <a:t>  1 1 0 1 0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07" y="3248608"/>
            <a:ext cx="3464767" cy="346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421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516091061"/>
              </p:ext>
            </p:extLst>
          </p:nvPr>
        </p:nvGraphicFramePr>
        <p:xfrm>
          <a:off x="970384" y="485192"/>
          <a:ext cx="9961984" cy="5933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19211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&lt;&lt;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876323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930341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0 0 1 &lt;&lt; 1 </a:t>
            </a:r>
            <a:r>
              <a:rPr lang="es-ES" dirty="0">
                <a:solidFill>
                  <a:schemeClr val="bg1"/>
                </a:solidFill>
              </a:rPr>
              <a:t>== 0 0 1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837261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0 0 1 &lt;&lt; 1 == 0 0 1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614099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0 0 1 &lt;&lt; 1 == 0 0 1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  <p:sp>
        <p:nvSpPr>
          <p:cNvPr id="2" name="Elipse 1"/>
          <p:cNvSpPr/>
          <p:nvPr/>
        </p:nvSpPr>
        <p:spPr>
          <a:xfrm>
            <a:off x="2407297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8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93136" y="289233"/>
            <a:ext cx="3704979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Operaciones con bits</a:t>
            </a:r>
            <a:endParaRPr lang="en-US" sz="32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35" y="3519975"/>
            <a:ext cx="3559969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9582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0 0 1 &lt;&lt; 1 == 0 0 1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  <p:sp>
        <p:nvSpPr>
          <p:cNvPr id="2" name="Elipse 1"/>
          <p:cNvSpPr/>
          <p:nvPr/>
        </p:nvSpPr>
        <p:spPr>
          <a:xfrm>
            <a:off x="2407297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onector curvado 6"/>
          <p:cNvCxnSpPr>
            <a:stCxn id="2" idx="4"/>
          </p:cNvCxnSpPr>
          <p:nvPr/>
        </p:nvCxnSpPr>
        <p:spPr>
          <a:xfrm rot="5400000" flipH="1">
            <a:off x="2390497" y="3198540"/>
            <a:ext cx="98914" cy="251924"/>
          </a:xfrm>
          <a:prstGeom prst="curvedConnector4">
            <a:avLst>
              <a:gd name="adj1" fmla="val -231110"/>
              <a:gd name="adj2" fmla="val 81481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1777481" y="3713584"/>
            <a:ext cx="132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 espacio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5408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0 0 1 &lt;&lt; 1 == 0 0 1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  <p:sp>
        <p:nvSpPr>
          <p:cNvPr id="2" name="Elipse 1"/>
          <p:cNvSpPr/>
          <p:nvPr/>
        </p:nvSpPr>
        <p:spPr>
          <a:xfrm>
            <a:off x="2407297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onector curvado 6"/>
          <p:cNvCxnSpPr>
            <a:stCxn id="2" idx="4"/>
          </p:cNvCxnSpPr>
          <p:nvPr/>
        </p:nvCxnSpPr>
        <p:spPr>
          <a:xfrm rot="5400000" flipH="1">
            <a:off x="2390497" y="3198540"/>
            <a:ext cx="98914" cy="251924"/>
          </a:xfrm>
          <a:prstGeom prst="curvedConnector4">
            <a:avLst>
              <a:gd name="adj1" fmla="val -231110"/>
              <a:gd name="adj2" fmla="val 81481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/>
          <p:cNvSpPr/>
          <p:nvPr/>
        </p:nvSpPr>
        <p:spPr>
          <a:xfrm>
            <a:off x="4341845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/>
          <p:cNvSpPr txBox="1"/>
          <p:nvPr/>
        </p:nvSpPr>
        <p:spPr>
          <a:xfrm>
            <a:off x="1777481" y="3713584"/>
            <a:ext cx="132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 espacio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0805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0 0 1 &lt;&lt; 3 </a:t>
            </a:r>
            <a:r>
              <a:rPr lang="es-ES" dirty="0">
                <a:solidFill>
                  <a:schemeClr val="bg1"/>
                </a:solidFill>
              </a:rPr>
              <a:t>== 1 0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906114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0 0 1 &lt;&lt; 3 == 1 0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912041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0 0 1 &lt;&lt; 3 == 1 0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  <p:sp>
        <p:nvSpPr>
          <p:cNvPr id="2" name="Elipse 1"/>
          <p:cNvSpPr/>
          <p:nvPr/>
        </p:nvSpPr>
        <p:spPr>
          <a:xfrm>
            <a:off x="2407297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onector curvado 6"/>
          <p:cNvCxnSpPr/>
          <p:nvPr/>
        </p:nvCxnSpPr>
        <p:spPr>
          <a:xfrm rot="5400000" flipH="1">
            <a:off x="2112903" y="2920953"/>
            <a:ext cx="98914" cy="788435"/>
          </a:xfrm>
          <a:prstGeom prst="curvedConnector4">
            <a:avLst>
              <a:gd name="adj1" fmla="val -231112"/>
              <a:gd name="adj2" fmla="val 97928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1509226" y="3694923"/>
            <a:ext cx="132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 espacio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657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0 0 1 &lt;&lt; 3 == 1 0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  <p:sp>
        <p:nvSpPr>
          <p:cNvPr id="2" name="Elipse 1"/>
          <p:cNvSpPr/>
          <p:nvPr/>
        </p:nvSpPr>
        <p:spPr>
          <a:xfrm>
            <a:off x="2407297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onector curvado 6"/>
          <p:cNvCxnSpPr/>
          <p:nvPr/>
        </p:nvCxnSpPr>
        <p:spPr>
          <a:xfrm rot="5400000" flipH="1">
            <a:off x="2112903" y="2920953"/>
            <a:ext cx="98914" cy="788435"/>
          </a:xfrm>
          <a:prstGeom prst="curvedConnector4">
            <a:avLst>
              <a:gd name="adj1" fmla="val -231112"/>
              <a:gd name="adj2" fmla="val 97928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/>
          <p:cNvSpPr/>
          <p:nvPr/>
        </p:nvSpPr>
        <p:spPr>
          <a:xfrm>
            <a:off x="3806886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/>
          <p:cNvSpPr txBox="1"/>
          <p:nvPr/>
        </p:nvSpPr>
        <p:spPr>
          <a:xfrm>
            <a:off x="1509226" y="3694923"/>
            <a:ext cx="132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 espacio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990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x &lt;&lt; y </a:t>
            </a:r>
            <a:r>
              <a:rPr lang="en-US" sz="2800" dirty="0">
                <a:sym typeface="Wingdings" panose="05000000000000000000" pitchFamily="2" charset="2"/>
              </a:rPr>
              <a:t> x * 2^y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70867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655" y="224537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>
            <a:off x="1268964" y="425757"/>
            <a:ext cx="5131836" cy="2074847"/>
          </a:xfrm>
          <a:prstGeom prst="wedgeEllipseCallout">
            <a:avLst>
              <a:gd name="adj1" fmla="val 39647"/>
              <a:gd name="adj2" fmla="val 6954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PERO OJO CON ESTO!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609027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0 0 0 1</a:t>
            </a:r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</a:rPr>
              <a:t>bits &lt;&lt; 3</a:t>
            </a:r>
          </a:p>
          <a:p>
            <a:pPr marL="0" indent="0" algn="ctr">
              <a:buNone/>
            </a:pPr>
            <a:endParaRPr lang="es-ES" sz="3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chemeClr val="bg1"/>
                </a:solidFill>
              </a:rPr>
              <a:t>bits == 0 0 0 1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07350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0 0 0 1</a:t>
            </a:r>
          </a:p>
          <a:p>
            <a:pPr marL="0" indent="0" algn="ctr">
              <a:buNone/>
            </a:pPr>
            <a:r>
              <a:rPr lang="es-ES" sz="3600" dirty="0"/>
              <a:t>bits &lt;&lt; 3</a:t>
            </a: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chemeClr val="bg1"/>
                </a:solidFill>
              </a:rPr>
              <a:t>bits == 0 0 0 1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125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/>
        </p:nvGraphicFramePr>
        <p:xfrm>
          <a:off x="4254760" y="606491"/>
          <a:ext cx="8814318" cy="5541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Llamada de nube 8"/>
          <p:cNvSpPr/>
          <p:nvPr/>
        </p:nvSpPr>
        <p:spPr>
          <a:xfrm>
            <a:off x="93136" y="289233"/>
            <a:ext cx="3704979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Operaciones con bits</a:t>
            </a:r>
            <a:endParaRPr lang="en-US" sz="32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35" y="3519975"/>
            <a:ext cx="3559969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93696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0 0 0 1</a:t>
            </a:r>
          </a:p>
          <a:p>
            <a:pPr marL="0" indent="0" algn="ctr">
              <a:buNone/>
            </a:pPr>
            <a:r>
              <a:rPr lang="es-ES" sz="3600" dirty="0"/>
              <a:t>bits &lt;&lt; 3</a:t>
            </a: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rgbClr val="FF0000"/>
                </a:solidFill>
              </a:rPr>
              <a:t>bits == 0 0 0 1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5394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0 0 0 1</a:t>
            </a:r>
          </a:p>
          <a:p>
            <a:pPr marL="0" indent="0" algn="ctr">
              <a:buNone/>
            </a:pPr>
            <a:r>
              <a:rPr lang="es-ES" sz="3600" dirty="0"/>
              <a:t>bits &lt;&lt; 3</a:t>
            </a: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rgbClr val="FF0000"/>
                </a:solidFill>
              </a:rPr>
              <a:t>bits == 0 0 0 1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No estoy haciendo reasignación de variable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14874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0001</a:t>
            </a:r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</a:rPr>
              <a:t>bits &lt;&lt;= 3</a:t>
            </a:r>
          </a:p>
          <a:p>
            <a:pPr marL="0" indent="0" algn="ctr">
              <a:buNone/>
            </a:pPr>
            <a:endParaRPr lang="es-ES" sz="3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s-ES" sz="3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s-ES" sz="3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</a:rPr>
              <a:t>bits = bits &lt;&lt; 3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Para que cambie el valor de </a:t>
            </a:r>
            <a:r>
              <a:rPr lang="es-ES" sz="2800" b="1" i="1" dirty="0"/>
              <a:t>bits </a:t>
            </a:r>
            <a:r>
              <a:rPr lang="es-ES" sz="2800" dirty="0"/>
              <a:t>haremos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169405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0001</a:t>
            </a:r>
          </a:p>
          <a:p>
            <a:pPr marL="0" indent="0" algn="ctr">
              <a:buNone/>
            </a:pPr>
            <a:r>
              <a:rPr lang="es-ES" sz="3600" dirty="0"/>
              <a:t>bits </a:t>
            </a:r>
            <a:r>
              <a:rPr lang="es-ES" sz="3600" dirty="0">
                <a:solidFill>
                  <a:schemeClr val="tx1"/>
                </a:solidFill>
              </a:rPr>
              <a:t>&lt;&lt;=</a:t>
            </a:r>
            <a:r>
              <a:rPr lang="es-ES" sz="3600" dirty="0"/>
              <a:t> 3</a:t>
            </a:r>
          </a:p>
          <a:p>
            <a:pPr marL="0" indent="0" algn="ctr">
              <a:buNone/>
            </a:pPr>
            <a:endParaRPr lang="es-ES" sz="3600" dirty="0"/>
          </a:p>
          <a:p>
            <a:pPr marL="0" indent="0" algn="ctr">
              <a:buNone/>
            </a:pPr>
            <a:endParaRPr lang="es-ES" sz="3600" dirty="0"/>
          </a:p>
          <a:p>
            <a:pPr marL="0" indent="0" algn="ctr">
              <a:buNone/>
            </a:pPr>
            <a:endParaRPr lang="es-ES" sz="3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</a:rPr>
              <a:t>bits = bits &lt;&lt; 3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Para que cambie el valor de </a:t>
            </a:r>
            <a:r>
              <a:rPr lang="es-ES" sz="2800" b="1" i="1" dirty="0"/>
              <a:t>bits </a:t>
            </a:r>
            <a:r>
              <a:rPr lang="es-ES" sz="2800" dirty="0"/>
              <a:t>haremos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908761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0001</a:t>
            </a:r>
          </a:p>
          <a:p>
            <a:pPr marL="0" indent="0" algn="ctr">
              <a:buNone/>
            </a:pPr>
            <a:r>
              <a:rPr lang="es-ES" sz="3600" dirty="0"/>
              <a:t>bits </a:t>
            </a:r>
            <a:r>
              <a:rPr lang="es-ES" sz="3600" dirty="0">
                <a:solidFill>
                  <a:schemeClr val="tx1"/>
                </a:solidFill>
              </a:rPr>
              <a:t>&lt;&lt;</a:t>
            </a:r>
            <a:r>
              <a:rPr lang="es-ES" sz="3600" dirty="0">
                <a:solidFill>
                  <a:srgbClr val="FF0000"/>
                </a:solidFill>
              </a:rPr>
              <a:t>=</a:t>
            </a:r>
            <a:r>
              <a:rPr lang="es-ES" sz="3600" dirty="0"/>
              <a:t> 3</a:t>
            </a:r>
          </a:p>
          <a:p>
            <a:pPr marL="0" indent="0" algn="ctr">
              <a:buNone/>
            </a:pPr>
            <a:endParaRPr lang="es-ES" sz="3600" dirty="0"/>
          </a:p>
          <a:p>
            <a:pPr marL="0" indent="0" algn="ctr">
              <a:buNone/>
            </a:pPr>
            <a:endParaRPr lang="es-ES" sz="3600" dirty="0"/>
          </a:p>
          <a:p>
            <a:pPr marL="0" indent="0" algn="ctr">
              <a:buNone/>
            </a:pPr>
            <a:endParaRPr lang="es-ES" sz="3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</a:rPr>
              <a:t>bits = bits &lt;&lt; 3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Para que cambie el valor de </a:t>
            </a:r>
            <a:r>
              <a:rPr lang="es-ES" sz="2800" b="1" i="1" dirty="0"/>
              <a:t>bits </a:t>
            </a:r>
            <a:r>
              <a:rPr lang="es-ES" sz="2800" dirty="0"/>
              <a:t>haremos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170222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0001</a:t>
            </a:r>
          </a:p>
          <a:p>
            <a:pPr marL="0" indent="0" algn="ctr">
              <a:buNone/>
            </a:pPr>
            <a:r>
              <a:rPr lang="es-ES" sz="3600" dirty="0"/>
              <a:t>bits </a:t>
            </a:r>
            <a:r>
              <a:rPr lang="es-ES" sz="3600" dirty="0">
                <a:solidFill>
                  <a:schemeClr val="tx1"/>
                </a:solidFill>
              </a:rPr>
              <a:t>&lt;&lt;=</a:t>
            </a:r>
            <a:r>
              <a:rPr lang="es-ES" sz="3600" dirty="0"/>
              <a:t> 3</a:t>
            </a:r>
          </a:p>
          <a:p>
            <a:pPr marL="0" indent="0" algn="ctr">
              <a:buNone/>
            </a:pPr>
            <a:endParaRPr lang="es-ES" sz="3600" dirty="0"/>
          </a:p>
          <a:p>
            <a:pPr marL="0" indent="0" algn="ctr">
              <a:buNone/>
            </a:pPr>
            <a:endParaRPr lang="es-ES" sz="3600" dirty="0"/>
          </a:p>
          <a:p>
            <a:pPr marL="0" indent="0" algn="ctr">
              <a:buNone/>
            </a:pPr>
            <a:endParaRPr lang="es-ES" sz="3600" dirty="0"/>
          </a:p>
          <a:p>
            <a:pPr marL="0" indent="0" algn="ctr">
              <a:buNone/>
            </a:pPr>
            <a:r>
              <a:rPr lang="es-ES" sz="3600" dirty="0"/>
              <a:t>bits = bits &lt;&lt; 3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Para que cambie el valor de </a:t>
            </a:r>
            <a:r>
              <a:rPr lang="es-ES" sz="2800" b="1" i="1" dirty="0"/>
              <a:t>bits </a:t>
            </a:r>
            <a:r>
              <a:rPr lang="es-ES" sz="2800" dirty="0"/>
              <a:t>haremos</a:t>
            </a:r>
            <a:endParaRPr lang="en-US" sz="2800" dirty="0"/>
          </a:p>
        </p:txBody>
      </p:sp>
      <p:sp>
        <p:nvSpPr>
          <p:cNvPr id="6" name="Flecha izquierda y derecha 5"/>
          <p:cNvSpPr/>
          <p:nvPr/>
        </p:nvSpPr>
        <p:spPr>
          <a:xfrm rot="5400000">
            <a:off x="8797400" y="3469244"/>
            <a:ext cx="1094414" cy="579252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7201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625874557"/>
              </p:ext>
            </p:extLst>
          </p:nvPr>
        </p:nvGraphicFramePr>
        <p:xfrm>
          <a:off x="970384" y="485192"/>
          <a:ext cx="9961984" cy="5933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140337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Se utiliza </a:t>
            </a:r>
            <a:r>
              <a:rPr lang="es-ES" sz="2800" b="1" dirty="0"/>
              <a:t>&gt;&gt;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7127917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0 = 0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0 | 1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0 = 1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bg1"/>
                </a:solidFill>
              </a:rPr>
              <a:t>1 | 1 = 1</a:t>
            </a:r>
            <a:endParaRPr lang="es-ES" sz="105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5352754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1 0 0 &gt;&gt; 1 </a:t>
            </a:r>
            <a:r>
              <a:rPr lang="es-ES" dirty="0">
                <a:solidFill>
                  <a:schemeClr val="bg1"/>
                </a:solidFill>
              </a:rPr>
              <a:t>== 0 0 1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76641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572900106"/>
              </p:ext>
            </p:extLst>
          </p:nvPr>
        </p:nvGraphicFramePr>
        <p:xfrm>
          <a:off x="4254760" y="606491"/>
          <a:ext cx="8814318" cy="5541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Llamada de nube 8"/>
          <p:cNvSpPr/>
          <p:nvPr/>
        </p:nvSpPr>
        <p:spPr>
          <a:xfrm>
            <a:off x="93136" y="289233"/>
            <a:ext cx="3704979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Operaciones con bits</a:t>
            </a:r>
            <a:endParaRPr lang="en-US" sz="32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35" y="3519975"/>
            <a:ext cx="3559969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98190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1 0 0 &gt;&gt; 1 == 0 0 1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8640191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1 0 0 &gt;&gt; 1 == 0 0 1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  <p:sp>
        <p:nvSpPr>
          <p:cNvPr id="2" name="Elipse 1"/>
          <p:cNvSpPr/>
          <p:nvPr/>
        </p:nvSpPr>
        <p:spPr>
          <a:xfrm>
            <a:off x="1886336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9095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1 0 0 &gt;&gt; 1 == 0 0 1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  <p:sp>
        <p:nvSpPr>
          <p:cNvPr id="2" name="Elipse 1"/>
          <p:cNvSpPr/>
          <p:nvPr/>
        </p:nvSpPr>
        <p:spPr>
          <a:xfrm>
            <a:off x="1886336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onector curvado 6"/>
          <p:cNvCxnSpPr>
            <a:stCxn id="2" idx="4"/>
          </p:cNvCxnSpPr>
          <p:nvPr/>
        </p:nvCxnSpPr>
        <p:spPr>
          <a:xfrm rot="5400000" flipH="1" flipV="1">
            <a:off x="2130016" y="3189983"/>
            <a:ext cx="98914" cy="269037"/>
          </a:xfrm>
          <a:prstGeom prst="curvedConnector4">
            <a:avLst>
              <a:gd name="adj1" fmla="val -231110"/>
              <a:gd name="adj2" fmla="val 79479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1517000" y="3609169"/>
            <a:ext cx="132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 espacio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9547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1 0 0 &gt;&gt; 1 == 0 0 1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  <p:sp>
        <p:nvSpPr>
          <p:cNvPr id="2" name="Elipse 1"/>
          <p:cNvSpPr/>
          <p:nvPr/>
        </p:nvSpPr>
        <p:spPr>
          <a:xfrm>
            <a:off x="1886336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onector curvado 6"/>
          <p:cNvCxnSpPr>
            <a:stCxn id="2" idx="4"/>
          </p:cNvCxnSpPr>
          <p:nvPr/>
        </p:nvCxnSpPr>
        <p:spPr>
          <a:xfrm rot="5400000" flipH="1" flipV="1">
            <a:off x="2130016" y="3189983"/>
            <a:ext cx="98914" cy="269037"/>
          </a:xfrm>
          <a:prstGeom prst="curvedConnector4">
            <a:avLst>
              <a:gd name="adj1" fmla="val -231110"/>
              <a:gd name="adj2" fmla="val 79479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/>
          <p:cNvSpPr/>
          <p:nvPr/>
        </p:nvSpPr>
        <p:spPr>
          <a:xfrm>
            <a:off x="4341845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/>
          <p:cNvSpPr txBox="1"/>
          <p:nvPr/>
        </p:nvSpPr>
        <p:spPr>
          <a:xfrm>
            <a:off x="1517000" y="3609169"/>
            <a:ext cx="132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 espacio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24506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1 0 0 &gt;&gt; 3 </a:t>
            </a:r>
            <a:r>
              <a:rPr lang="es-ES" dirty="0">
                <a:solidFill>
                  <a:schemeClr val="bg1"/>
                </a:solidFill>
              </a:rPr>
              <a:t>== 1 0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060634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1 0 0 &gt;&gt; 3 == 0 0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2198791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1 0 0 &gt;&gt; 3 == 0 0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  <p:sp>
        <p:nvSpPr>
          <p:cNvPr id="2" name="Elipse 1"/>
          <p:cNvSpPr/>
          <p:nvPr/>
        </p:nvSpPr>
        <p:spPr>
          <a:xfrm>
            <a:off x="1882443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onector curvado 6"/>
          <p:cNvCxnSpPr>
            <a:stCxn id="2" idx="4"/>
          </p:cNvCxnSpPr>
          <p:nvPr/>
        </p:nvCxnSpPr>
        <p:spPr>
          <a:xfrm rot="5400000" flipH="1" flipV="1">
            <a:off x="2432952" y="2972738"/>
            <a:ext cx="9331" cy="793112"/>
          </a:xfrm>
          <a:prstGeom prst="curvedConnector4">
            <a:avLst>
              <a:gd name="adj1" fmla="val -2449898"/>
              <a:gd name="adj2" fmla="val 98823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1775144" y="3620278"/>
            <a:ext cx="132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 espacio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34252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327" y="811763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ES" dirty="0">
                <a:solidFill>
                  <a:schemeClr val="tx1"/>
                </a:solidFill>
              </a:rPr>
              <a:t>0 1 0 0 &gt;&gt; 3 == 0 0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3" y="3364628"/>
            <a:ext cx="5148943" cy="3286560"/>
          </a:xfrm>
          <a:prstGeom prst="rect">
            <a:avLst/>
          </a:prstGeom>
        </p:spPr>
      </p:pic>
      <p:sp>
        <p:nvSpPr>
          <p:cNvPr id="6" name="Llamada rectangular redondeada 5"/>
          <p:cNvSpPr/>
          <p:nvPr/>
        </p:nvSpPr>
        <p:spPr>
          <a:xfrm>
            <a:off x="7764624" y="811763"/>
            <a:ext cx="3853542" cy="1464906"/>
          </a:xfrm>
          <a:prstGeom prst="wedgeRoundRectCallout">
            <a:avLst>
              <a:gd name="adj1" fmla="val -31234"/>
              <a:gd name="adj2" fmla="val 1040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Por ejemplo</a:t>
            </a:r>
            <a:endParaRPr lang="en-US" sz="2800" b="1" dirty="0"/>
          </a:p>
        </p:txBody>
      </p:sp>
      <p:sp>
        <p:nvSpPr>
          <p:cNvPr id="2" name="Elipse 1"/>
          <p:cNvSpPr/>
          <p:nvPr/>
        </p:nvSpPr>
        <p:spPr>
          <a:xfrm>
            <a:off x="1882443" y="2855168"/>
            <a:ext cx="317238" cy="5187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onector curvado 6"/>
          <p:cNvCxnSpPr>
            <a:stCxn id="2" idx="4"/>
          </p:cNvCxnSpPr>
          <p:nvPr/>
        </p:nvCxnSpPr>
        <p:spPr>
          <a:xfrm rot="5400000" flipH="1" flipV="1">
            <a:off x="2432952" y="2972738"/>
            <a:ext cx="9331" cy="793112"/>
          </a:xfrm>
          <a:prstGeom prst="curvedConnector4">
            <a:avLst>
              <a:gd name="adj1" fmla="val -2449898"/>
              <a:gd name="adj2" fmla="val 98823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1775144" y="3620278"/>
            <a:ext cx="132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 espacio</a:t>
            </a:r>
            <a:endParaRPr lang="en-US" dirty="0"/>
          </a:p>
        </p:txBody>
      </p:sp>
      <p:sp>
        <p:nvSpPr>
          <p:cNvPr id="9" name="CuadroTexto 8"/>
          <p:cNvSpPr txBox="1"/>
          <p:nvPr/>
        </p:nvSpPr>
        <p:spPr>
          <a:xfrm>
            <a:off x="1367454" y="4585837"/>
            <a:ext cx="3805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i="1" dirty="0">
                <a:solidFill>
                  <a:srgbClr val="FF0000"/>
                </a:solidFill>
              </a:rPr>
              <a:t>El 1 desaparece por </a:t>
            </a:r>
            <a:r>
              <a:rPr lang="es-ES" sz="2400" b="1" i="1" dirty="0" err="1">
                <a:solidFill>
                  <a:srgbClr val="FF0000"/>
                </a:solidFill>
              </a:rPr>
              <a:t>overflow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06965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655" y="224537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>
            <a:off x="1268964" y="425757"/>
            <a:ext cx="5131836" cy="2074847"/>
          </a:xfrm>
          <a:prstGeom prst="wedgeEllipseCallout">
            <a:avLst>
              <a:gd name="adj1" fmla="val 39647"/>
              <a:gd name="adj2" fmla="val 6954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/>
              <a:t>PERO OJO CON ESTO!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783982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1 0 0 0</a:t>
            </a:r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</a:rPr>
              <a:t>bits &lt;&lt; 3</a:t>
            </a:r>
          </a:p>
          <a:p>
            <a:pPr marL="0" indent="0" algn="ctr">
              <a:buNone/>
            </a:pPr>
            <a:endParaRPr lang="es-ES" sz="3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chemeClr val="bg1"/>
                </a:solidFill>
              </a:rPr>
              <a:t>bits == 0 0 0 1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17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87960288"/>
              </p:ext>
            </p:extLst>
          </p:nvPr>
        </p:nvGraphicFramePr>
        <p:xfrm>
          <a:off x="4254760" y="606491"/>
          <a:ext cx="8814318" cy="5541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Llamada de nube 8"/>
          <p:cNvSpPr/>
          <p:nvPr/>
        </p:nvSpPr>
        <p:spPr>
          <a:xfrm>
            <a:off x="93136" y="289233"/>
            <a:ext cx="3704979" cy="2379994"/>
          </a:xfrm>
          <a:prstGeom prst="cloudCallout">
            <a:avLst>
              <a:gd name="adj1" fmla="val 24490"/>
              <a:gd name="adj2" fmla="val 934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Operaciones con bits</a:t>
            </a:r>
            <a:endParaRPr lang="en-US" sz="32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35" y="3519975"/>
            <a:ext cx="3559969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86356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1 0 0 0</a:t>
            </a:r>
          </a:p>
          <a:p>
            <a:pPr marL="0" indent="0" algn="ctr">
              <a:buNone/>
            </a:pPr>
            <a:r>
              <a:rPr lang="es-ES" sz="3600" dirty="0"/>
              <a:t>bits &gt;&gt;= 1</a:t>
            </a: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chemeClr val="bg1"/>
                </a:solidFill>
              </a:rPr>
              <a:t>bits == 0 0 0 1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04424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1 0 0 0</a:t>
            </a:r>
          </a:p>
          <a:p>
            <a:pPr marL="0" indent="0" algn="ctr">
              <a:buNone/>
            </a:pPr>
            <a:r>
              <a:rPr lang="es-ES" sz="3600" dirty="0"/>
              <a:t>bits &gt;&gt;= 1</a:t>
            </a: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rgbClr val="FF0000"/>
                </a:solidFill>
              </a:rPr>
              <a:t>bits == 1 1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2340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1 0 0 0</a:t>
            </a:r>
          </a:p>
          <a:p>
            <a:pPr marL="0" indent="0" algn="ctr">
              <a:buNone/>
            </a:pPr>
            <a:r>
              <a:rPr lang="es-ES" sz="3600" dirty="0"/>
              <a:t>bits &gt;&gt;= 1</a:t>
            </a: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chemeClr val="tx1"/>
                </a:solidFill>
              </a:rPr>
              <a:t>bits == 1 1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i="1" dirty="0"/>
              <a:t>bits </a:t>
            </a:r>
            <a:r>
              <a:rPr lang="es-ES" sz="2800" dirty="0"/>
              <a:t>es un número negativo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50884163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0555" y="854965"/>
            <a:ext cx="4208105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int</a:t>
            </a:r>
            <a:r>
              <a:rPr lang="es-ES" sz="3600" dirty="0"/>
              <a:t> bits = </a:t>
            </a:r>
            <a:r>
              <a:rPr lang="es-ES" sz="3600" dirty="0">
                <a:solidFill>
                  <a:srgbClr val="FF0000"/>
                </a:solidFill>
              </a:rPr>
              <a:t>1</a:t>
            </a:r>
            <a:r>
              <a:rPr lang="es-ES" sz="3600" dirty="0"/>
              <a:t> 0 0 0</a:t>
            </a:r>
          </a:p>
          <a:p>
            <a:pPr marL="0" indent="0" algn="ctr">
              <a:buNone/>
            </a:pPr>
            <a:r>
              <a:rPr lang="es-ES" sz="3600" dirty="0"/>
              <a:t>bits &gt;&gt;= 1</a:t>
            </a: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chemeClr val="tx1"/>
                </a:solidFill>
              </a:rPr>
              <a:t>bits == 1 1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i="1" dirty="0"/>
              <a:t>bits </a:t>
            </a:r>
            <a:r>
              <a:rPr lang="es-ES" sz="2800" dirty="0"/>
              <a:t>es un número negativo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03820534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51963" y="854965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>
                <a:solidFill>
                  <a:schemeClr val="bg1"/>
                </a:solidFill>
              </a:rPr>
              <a:t>unsigned</a:t>
            </a:r>
            <a:r>
              <a:rPr lang="es-ES" sz="3600" b="1" i="1" dirty="0">
                <a:solidFill>
                  <a:schemeClr val="bg1"/>
                </a:solidFill>
              </a:rPr>
              <a:t> </a:t>
            </a:r>
            <a:r>
              <a:rPr lang="es-ES" sz="3600" b="1" i="1" dirty="0" err="1">
                <a:solidFill>
                  <a:schemeClr val="bg1"/>
                </a:solidFill>
              </a:rPr>
              <a:t>int</a:t>
            </a:r>
            <a:r>
              <a:rPr lang="es-ES" sz="3600" dirty="0">
                <a:solidFill>
                  <a:schemeClr val="bg1"/>
                </a:solidFill>
              </a:rPr>
              <a:t> bits = 1 0 0 0</a:t>
            </a:r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</a:rPr>
              <a:t>bits &gt;&gt;= 1</a:t>
            </a:r>
          </a:p>
          <a:p>
            <a:pPr marL="0" indent="0" algn="ctr">
              <a:buNone/>
            </a:pPr>
            <a:endParaRPr lang="es-ES" sz="3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chemeClr val="bg1"/>
                </a:solidFill>
              </a:rPr>
              <a:t>bits == 0 1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/>
              <a:t>Si quieres trabajar sin signo utiliza </a:t>
            </a:r>
            <a:r>
              <a:rPr lang="es-ES" sz="2400" b="1" i="1" dirty="0" err="1"/>
              <a:t>unsigned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53018055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51963" y="854965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s-ES" sz="3600" b="1" i="1" dirty="0" err="1"/>
              <a:t>unsigned</a:t>
            </a:r>
            <a:r>
              <a:rPr lang="es-ES" sz="3600" b="1" i="1" dirty="0"/>
              <a:t> </a:t>
            </a:r>
            <a:r>
              <a:rPr lang="es-ES" sz="3600" b="1" i="1" dirty="0" err="1"/>
              <a:t>int</a:t>
            </a:r>
            <a:r>
              <a:rPr lang="es-ES" sz="3600" dirty="0"/>
              <a:t> bits = </a:t>
            </a:r>
            <a:r>
              <a:rPr lang="es-ES" sz="3600" dirty="0">
                <a:solidFill>
                  <a:schemeClr val="tx1"/>
                </a:solidFill>
              </a:rPr>
              <a:t>1</a:t>
            </a:r>
            <a:r>
              <a:rPr lang="es-ES" sz="3600" dirty="0"/>
              <a:t> 0 0 0</a:t>
            </a:r>
          </a:p>
          <a:p>
            <a:pPr marL="0" indent="0" algn="ctr">
              <a:buNone/>
            </a:pPr>
            <a:r>
              <a:rPr lang="es-ES" sz="3600" dirty="0"/>
              <a:t>bits &gt;&gt;= 1</a:t>
            </a:r>
          </a:p>
          <a:p>
            <a:pPr marL="0" indent="0" algn="ctr"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chemeClr val="tx1"/>
                </a:solidFill>
              </a:rPr>
              <a:t>bits == 0 1 0 0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s-ES" sz="105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31" y="2086752"/>
            <a:ext cx="4552950" cy="4438650"/>
          </a:xfrm>
          <a:prstGeom prst="rect">
            <a:avLst/>
          </a:prstGeom>
        </p:spPr>
      </p:pic>
      <p:sp>
        <p:nvSpPr>
          <p:cNvPr id="10" name="Llamada ovalada 9"/>
          <p:cNvSpPr/>
          <p:nvPr/>
        </p:nvSpPr>
        <p:spPr>
          <a:xfrm rot="21089381">
            <a:off x="149008" y="241987"/>
            <a:ext cx="4973216" cy="1783083"/>
          </a:xfrm>
          <a:prstGeom prst="wedgeEllipseCallout">
            <a:avLst>
              <a:gd name="adj1" fmla="val 10489"/>
              <a:gd name="adj2" fmla="val 812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/>
              <a:t>Si quieres trabajar sin signo utiliza </a:t>
            </a:r>
            <a:r>
              <a:rPr lang="es-ES" sz="2400" b="1" i="1" dirty="0" err="1"/>
              <a:t>unsigned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332574977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699626" y="149273"/>
            <a:ext cx="6027746" cy="3657617"/>
          </a:xfrm>
          <a:prstGeom prst="cloudCallout">
            <a:avLst>
              <a:gd name="adj1" fmla="val 52284"/>
              <a:gd name="adj2" fmla="val 5501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/>
              <a:t>En resumen sobre el desplazamiento</a:t>
            </a:r>
            <a:endParaRPr lang="en-US" sz="3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8963" y="3400705"/>
            <a:ext cx="3559969" cy="35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42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971" y="1237520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600" i="1" dirty="0">
                <a:solidFill>
                  <a:schemeClr val="bg1"/>
                </a:solidFill>
              </a:rPr>
              <a:t>El número se rellena hacia “atrás” con el signo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1101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0010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0001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i="1" dirty="0">
                <a:solidFill>
                  <a:schemeClr val="bg1"/>
                </a:solidFill>
              </a:rPr>
              <a:t>o con 0’s si es un bits sin signo</a:t>
            </a:r>
          </a:p>
          <a:p>
            <a:pPr marL="0" indent="0" algn="ctr"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unsigned</a:t>
            </a:r>
            <a:r>
              <a:rPr lang="es-ES" sz="2600" b="1" dirty="0">
                <a:solidFill>
                  <a:schemeClr val="bg1"/>
                </a:solidFill>
              </a:rPr>
              <a:t> </a:t>
            </a: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0101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54069" y="1237519"/>
            <a:ext cx="5096697" cy="5293633"/>
          </a:xfrm>
          <a:prstGeom prst="rect">
            <a:avLst/>
          </a:prstGeom>
          <a:ln w="5715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i="1" dirty="0">
                <a:solidFill>
                  <a:schemeClr val="bg1"/>
                </a:solidFill>
              </a:rPr>
              <a:t>La operación se realiza tal cual (sea positivo o negativo)</a:t>
            </a:r>
          </a:p>
          <a:p>
            <a:pPr marL="0" indent="0" algn="ctr"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400" b="1" dirty="0" err="1">
                <a:solidFill>
                  <a:schemeClr val="bg1"/>
                </a:solidFill>
              </a:rPr>
              <a:t>int</a:t>
            </a:r>
            <a:r>
              <a:rPr lang="es-ES" sz="24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400" dirty="0">
                <a:solidFill>
                  <a:schemeClr val="bg1"/>
                </a:solidFill>
              </a:rPr>
              <a:t>bits &lt;&lt;= 1 == 0100</a:t>
            </a:r>
          </a:p>
          <a:p>
            <a:pPr marL="0" indent="0" algn="ctr">
              <a:buNone/>
            </a:pPr>
            <a:endParaRPr lang="es-ES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400" b="1" dirty="0" err="1">
                <a:solidFill>
                  <a:schemeClr val="bg1"/>
                </a:solidFill>
              </a:rPr>
              <a:t>unsigned</a:t>
            </a:r>
            <a:r>
              <a:rPr lang="es-ES" sz="2400" b="1" dirty="0">
                <a:solidFill>
                  <a:schemeClr val="bg1"/>
                </a:solidFill>
              </a:rPr>
              <a:t> </a:t>
            </a:r>
            <a:r>
              <a:rPr lang="es-ES" sz="2400" b="1" dirty="0" err="1">
                <a:solidFill>
                  <a:schemeClr val="bg1"/>
                </a:solidFill>
              </a:rPr>
              <a:t>int</a:t>
            </a:r>
            <a:r>
              <a:rPr lang="es-ES" sz="24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400" dirty="0">
                <a:solidFill>
                  <a:schemeClr val="bg1"/>
                </a:solidFill>
              </a:rPr>
              <a:t>bits &lt;&lt;= 1 == 0100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897755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izquierda</a:t>
            </a:r>
            <a:endParaRPr lang="en-US" sz="28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567657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derecha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6143236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971" y="1237520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600" i="1" dirty="0">
                <a:solidFill>
                  <a:schemeClr val="bg1"/>
                </a:solidFill>
              </a:rPr>
              <a:t>El número se rellena hacia “atrás” con el signo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1101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0010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0001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i="1" dirty="0">
                <a:solidFill>
                  <a:schemeClr val="bg1"/>
                </a:solidFill>
              </a:rPr>
              <a:t>o con 0’s si es un bits sin signo</a:t>
            </a:r>
          </a:p>
          <a:p>
            <a:pPr marL="0" indent="0" algn="ctr"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unsigned</a:t>
            </a:r>
            <a:r>
              <a:rPr lang="es-ES" sz="2600" b="1" dirty="0">
                <a:solidFill>
                  <a:schemeClr val="bg1"/>
                </a:solidFill>
              </a:rPr>
              <a:t> </a:t>
            </a: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0101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54069" y="1237519"/>
            <a:ext cx="5096697" cy="5293633"/>
          </a:xfrm>
          <a:prstGeom prst="rect">
            <a:avLst/>
          </a:prstGeom>
          <a:ln w="5715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i="1" dirty="0">
                <a:solidFill>
                  <a:srgbClr val="FF0000"/>
                </a:solidFill>
              </a:rPr>
              <a:t>La operación se realiza tal cual (sea positivo o negativo), rellenando con 0’s hacia delante</a:t>
            </a:r>
          </a:p>
          <a:p>
            <a:pPr marL="0" indent="0" algn="ctr"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400" b="1" dirty="0" err="1">
                <a:solidFill>
                  <a:schemeClr val="bg1"/>
                </a:solidFill>
              </a:rPr>
              <a:t>int</a:t>
            </a:r>
            <a:r>
              <a:rPr lang="es-ES" sz="24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400" dirty="0">
                <a:solidFill>
                  <a:schemeClr val="bg1"/>
                </a:solidFill>
              </a:rPr>
              <a:t>bits &lt;&lt;= 1 == 0100</a:t>
            </a:r>
          </a:p>
          <a:p>
            <a:pPr marL="0" indent="0" algn="ctr">
              <a:buNone/>
            </a:pPr>
            <a:endParaRPr lang="es-ES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400" b="1" dirty="0" err="1">
                <a:solidFill>
                  <a:schemeClr val="bg1"/>
                </a:solidFill>
              </a:rPr>
              <a:t>unsigned</a:t>
            </a:r>
            <a:r>
              <a:rPr lang="es-ES" sz="2400" b="1" dirty="0">
                <a:solidFill>
                  <a:schemeClr val="bg1"/>
                </a:solidFill>
              </a:rPr>
              <a:t> </a:t>
            </a:r>
            <a:r>
              <a:rPr lang="es-ES" sz="2400" b="1" dirty="0" err="1">
                <a:solidFill>
                  <a:schemeClr val="bg1"/>
                </a:solidFill>
              </a:rPr>
              <a:t>int</a:t>
            </a:r>
            <a:r>
              <a:rPr lang="es-ES" sz="24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400" dirty="0">
                <a:solidFill>
                  <a:schemeClr val="bg1"/>
                </a:solidFill>
              </a:rPr>
              <a:t>bits &lt;&lt;= 1 == 0100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897755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izquierda</a:t>
            </a:r>
            <a:endParaRPr lang="en-US" sz="28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567657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derecha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9630556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23971" y="1237520"/>
            <a:ext cx="5096697" cy="529363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 anchor="ctr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600" i="1" dirty="0">
                <a:solidFill>
                  <a:schemeClr val="bg1"/>
                </a:solidFill>
              </a:rPr>
              <a:t>El número se rellena hacia “atrás” con el signo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1101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0010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0001</a:t>
            </a:r>
          </a:p>
          <a:p>
            <a:pPr marL="0" indent="0" algn="ctr">
              <a:buNone/>
            </a:pPr>
            <a:endParaRPr lang="es-ES" sz="2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i="1" dirty="0">
                <a:solidFill>
                  <a:schemeClr val="bg1"/>
                </a:solidFill>
              </a:rPr>
              <a:t>o con 0’s si es un bits sin signo</a:t>
            </a:r>
          </a:p>
          <a:p>
            <a:pPr marL="0" indent="0" algn="ctr">
              <a:buNone/>
            </a:pPr>
            <a:endParaRPr lang="es-ES" sz="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600" b="1" dirty="0" err="1">
                <a:solidFill>
                  <a:schemeClr val="bg1"/>
                </a:solidFill>
              </a:rPr>
              <a:t>unsigned</a:t>
            </a:r>
            <a:r>
              <a:rPr lang="es-ES" sz="2600" b="1" dirty="0">
                <a:solidFill>
                  <a:schemeClr val="bg1"/>
                </a:solidFill>
              </a:rPr>
              <a:t> </a:t>
            </a:r>
            <a:r>
              <a:rPr lang="es-ES" sz="2600" b="1" dirty="0" err="1">
                <a:solidFill>
                  <a:schemeClr val="bg1"/>
                </a:solidFill>
              </a:rPr>
              <a:t>int</a:t>
            </a:r>
            <a:r>
              <a:rPr lang="es-ES" sz="26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600" dirty="0">
                <a:solidFill>
                  <a:schemeClr val="bg1"/>
                </a:solidFill>
              </a:rPr>
              <a:t>bits &gt;&gt;= 1 == 0101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54069" y="1237519"/>
            <a:ext cx="5096697" cy="5293633"/>
          </a:xfrm>
          <a:prstGeom prst="rect">
            <a:avLst/>
          </a:prstGeom>
          <a:ln w="5715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i="1" dirty="0">
                <a:solidFill>
                  <a:srgbClr val="FF0000"/>
                </a:solidFill>
              </a:rPr>
              <a:t>La operación se realiza tal cual (sea positivo o negativo), rellenando con 0’s hacia delante</a:t>
            </a:r>
          </a:p>
          <a:p>
            <a:pPr marL="0" indent="0" algn="ctr">
              <a:buNone/>
            </a:pPr>
            <a:endParaRPr lang="es-ES" sz="500" dirty="0"/>
          </a:p>
          <a:p>
            <a:pPr marL="0" indent="0" algn="ctr">
              <a:buNone/>
            </a:pPr>
            <a:r>
              <a:rPr lang="es-ES" sz="2400" b="1" dirty="0" err="1"/>
              <a:t>int</a:t>
            </a:r>
            <a:r>
              <a:rPr lang="es-ES" sz="2400" dirty="0"/>
              <a:t> bits = 1010</a:t>
            </a:r>
          </a:p>
          <a:p>
            <a:pPr marL="0" indent="0" algn="ctr">
              <a:buNone/>
            </a:pPr>
            <a:r>
              <a:rPr lang="es-ES" sz="2400" dirty="0"/>
              <a:t>bits &lt;&lt;= 1 == 0100</a:t>
            </a:r>
          </a:p>
          <a:p>
            <a:pPr marL="0" indent="0" algn="ctr">
              <a:buNone/>
            </a:pPr>
            <a:endParaRPr lang="es-ES" sz="2400" dirty="0"/>
          </a:p>
          <a:p>
            <a:pPr marL="0" indent="0" algn="ctr">
              <a:buNone/>
            </a:pPr>
            <a:r>
              <a:rPr lang="es-ES" sz="2400" b="1" dirty="0" err="1">
                <a:solidFill>
                  <a:schemeClr val="bg1"/>
                </a:solidFill>
              </a:rPr>
              <a:t>unsigned</a:t>
            </a:r>
            <a:r>
              <a:rPr lang="es-ES" sz="2400" b="1" dirty="0">
                <a:solidFill>
                  <a:schemeClr val="bg1"/>
                </a:solidFill>
              </a:rPr>
              <a:t> </a:t>
            </a:r>
            <a:r>
              <a:rPr lang="es-ES" sz="2400" b="1" dirty="0" err="1">
                <a:solidFill>
                  <a:schemeClr val="bg1"/>
                </a:solidFill>
              </a:rPr>
              <a:t>int</a:t>
            </a:r>
            <a:r>
              <a:rPr lang="es-ES" sz="2400" dirty="0">
                <a:solidFill>
                  <a:schemeClr val="bg1"/>
                </a:solidFill>
              </a:rPr>
              <a:t> bits = 1010</a:t>
            </a:r>
          </a:p>
          <a:p>
            <a:pPr marL="0" indent="0" algn="ctr">
              <a:buNone/>
            </a:pPr>
            <a:r>
              <a:rPr lang="es-ES" sz="2400" dirty="0">
                <a:solidFill>
                  <a:schemeClr val="bg1"/>
                </a:solidFill>
              </a:rPr>
              <a:t>bits &lt;&lt;= 1 == 0100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897755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izquierda</a:t>
            </a:r>
            <a:endParaRPr lang="en-US" sz="28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567657" y="587828"/>
            <a:ext cx="460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Desplazamiento a la derecha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943588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3866</Words>
  <Application>Microsoft Office PowerPoint</Application>
  <PresentationFormat>Widescreen</PresentationFormat>
  <Paragraphs>823</Paragraphs>
  <Slides>135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135</vt:i4>
      </vt:variant>
    </vt:vector>
  </HeadingPairs>
  <TitlesOfParts>
    <vt:vector size="140" baseType="lpstr">
      <vt:lpstr>Arial</vt:lpstr>
      <vt:lpstr>Calibri</vt:lpstr>
      <vt:lpstr>Calibri Light</vt:lpstr>
      <vt:lpstr>Wingdings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Veamos un ejemplo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Veamos un ejemplo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Veamos un ejemplo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 C, el resultado de: x &gt;&gt; n  y  x &lt;&lt; n No se encuentra especificado para n &gt;= |n| o n &lt; 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 bits</dc:title>
  <dc:creator>Asus</dc:creator>
  <cp:lastModifiedBy>alexandra ibarra cuesta</cp:lastModifiedBy>
  <cp:revision>36</cp:revision>
  <dcterms:created xsi:type="dcterms:W3CDTF">2020-03-20T03:21:14Z</dcterms:created>
  <dcterms:modified xsi:type="dcterms:W3CDTF">2024-03-21T00:14:37Z</dcterms:modified>
</cp:coreProperties>
</file>