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95" r:id="rId3"/>
    <p:sldId id="261" r:id="rId4"/>
    <p:sldId id="296" r:id="rId5"/>
    <p:sldId id="260" r:id="rId6"/>
    <p:sldId id="262" r:id="rId7"/>
    <p:sldId id="263" r:id="rId8"/>
    <p:sldId id="266" r:id="rId9"/>
    <p:sldId id="264" r:id="rId10"/>
    <p:sldId id="265" r:id="rId11"/>
    <p:sldId id="267" r:id="rId12"/>
    <p:sldId id="268" r:id="rId13"/>
    <p:sldId id="291" r:id="rId14"/>
    <p:sldId id="292" r:id="rId15"/>
    <p:sldId id="286" r:id="rId16"/>
    <p:sldId id="288" r:id="rId17"/>
    <p:sldId id="290" r:id="rId18"/>
    <p:sldId id="270" r:id="rId19"/>
    <p:sldId id="271" r:id="rId20"/>
    <p:sldId id="272" r:id="rId21"/>
    <p:sldId id="269" r:id="rId22"/>
    <p:sldId id="258" r:id="rId23"/>
    <p:sldId id="259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3" r:id="rId34"/>
    <p:sldId id="293" r:id="rId35"/>
    <p:sldId id="294" r:id="rId36"/>
    <p:sldId id="282" r:id="rId37"/>
    <p:sldId id="284" r:id="rId38"/>
    <p:sldId id="285" r:id="rId3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40E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9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27A536C-BD7A-4BEA-93D2-D64CFF5A0B78}" type="doc">
      <dgm:prSet loTypeId="urn:microsoft.com/office/officeart/2005/8/layout/hProcess7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CL"/>
        </a:p>
      </dgm:t>
    </dgm:pt>
    <dgm:pt modelId="{55AA70A7-AD86-4A8E-B0B5-6EC659FD8F6A}">
      <dgm:prSet phldrT="[Text]"/>
      <dgm:spPr/>
      <dgm:t>
        <a:bodyPr/>
        <a:lstStyle/>
        <a:p>
          <a:r>
            <a:rPr lang="es-ES" dirty="0"/>
            <a:t>Group1</a:t>
          </a:r>
          <a:endParaRPr lang="es-CL" dirty="0"/>
        </a:p>
      </dgm:t>
    </dgm:pt>
    <dgm:pt modelId="{71111B1C-D23B-4A77-8522-62A267636320}" type="parTrans" cxnId="{297A9EE3-DE37-45AC-98D0-63582C8D25B9}">
      <dgm:prSet/>
      <dgm:spPr/>
      <dgm:t>
        <a:bodyPr/>
        <a:lstStyle/>
        <a:p>
          <a:endParaRPr lang="es-CL"/>
        </a:p>
      </dgm:t>
    </dgm:pt>
    <dgm:pt modelId="{EB6F7FD0-4214-4D83-927B-956D044ED0D3}" type="sibTrans" cxnId="{297A9EE3-DE37-45AC-98D0-63582C8D25B9}">
      <dgm:prSet/>
      <dgm:spPr/>
      <dgm:t>
        <a:bodyPr/>
        <a:lstStyle/>
        <a:p>
          <a:endParaRPr lang="es-CL"/>
        </a:p>
      </dgm:t>
    </dgm:pt>
    <dgm:pt modelId="{F4ADBBC7-EB41-43D5-B3F3-471030FB6885}">
      <dgm:prSet phldrT="[Text]"/>
      <dgm:spPr/>
      <dgm:t>
        <a:bodyPr/>
        <a:lstStyle/>
        <a:p>
          <a:r>
            <a:rPr lang="es-ES" dirty="0" err="1"/>
            <a:t>Lost</a:t>
          </a:r>
          <a:r>
            <a:rPr lang="es-ES" dirty="0"/>
            <a:t> </a:t>
          </a:r>
          <a:r>
            <a:rPr lang="es-ES" dirty="0" err="1"/>
            <a:t>Tourist</a:t>
          </a:r>
          <a:endParaRPr lang="es-CL" dirty="0"/>
        </a:p>
      </dgm:t>
    </dgm:pt>
    <dgm:pt modelId="{00BACB27-03A8-4115-9A88-D0AAAD7CB5B0}" type="parTrans" cxnId="{043FA8DF-B59D-4553-9118-515E2E489E72}">
      <dgm:prSet/>
      <dgm:spPr/>
      <dgm:t>
        <a:bodyPr/>
        <a:lstStyle/>
        <a:p>
          <a:endParaRPr lang="es-CL"/>
        </a:p>
      </dgm:t>
    </dgm:pt>
    <dgm:pt modelId="{E6B399CC-EA85-45DD-AA58-D526002011E1}" type="sibTrans" cxnId="{043FA8DF-B59D-4553-9118-515E2E489E72}">
      <dgm:prSet/>
      <dgm:spPr/>
      <dgm:t>
        <a:bodyPr/>
        <a:lstStyle/>
        <a:p>
          <a:endParaRPr lang="es-CL"/>
        </a:p>
      </dgm:t>
    </dgm:pt>
    <dgm:pt modelId="{F98BF208-683A-4E3C-8781-3AA101E9DD33}">
      <dgm:prSet phldrT="[Text]"/>
      <dgm:spPr/>
      <dgm:t>
        <a:bodyPr/>
        <a:lstStyle/>
        <a:p>
          <a:r>
            <a:rPr lang="es-ES" dirty="0" err="1"/>
            <a:t>Group</a:t>
          </a:r>
          <a:r>
            <a:rPr lang="es-ES" dirty="0"/>
            <a:t> 2</a:t>
          </a:r>
          <a:endParaRPr lang="es-CL" dirty="0"/>
        </a:p>
      </dgm:t>
    </dgm:pt>
    <dgm:pt modelId="{390864E9-0781-4478-AAE9-F3DC6A9D091A}" type="parTrans" cxnId="{25BD2599-3C6F-44DF-90D9-98DEC23B76FB}">
      <dgm:prSet/>
      <dgm:spPr/>
      <dgm:t>
        <a:bodyPr/>
        <a:lstStyle/>
        <a:p>
          <a:endParaRPr lang="es-CL"/>
        </a:p>
      </dgm:t>
    </dgm:pt>
    <dgm:pt modelId="{7AB3EE2B-856F-4DE3-9AEB-532B28438495}" type="sibTrans" cxnId="{25BD2599-3C6F-44DF-90D9-98DEC23B76FB}">
      <dgm:prSet/>
      <dgm:spPr/>
      <dgm:t>
        <a:bodyPr/>
        <a:lstStyle/>
        <a:p>
          <a:endParaRPr lang="es-CL"/>
        </a:p>
      </dgm:t>
    </dgm:pt>
    <dgm:pt modelId="{E8FB0040-FBC5-4138-937A-BF523CADDFBB}">
      <dgm:prSet phldrT="[Text]"/>
      <dgm:spPr/>
      <dgm:t>
        <a:bodyPr/>
        <a:lstStyle/>
        <a:p>
          <a:r>
            <a:rPr lang="es-ES" dirty="0" err="1"/>
            <a:t>Dog</a:t>
          </a:r>
          <a:r>
            <a:rPr lang="es-ES" dirty="0"/>
            <a:t> </a:t>
          </a:r>
          <a:r>
            <a:rPr lang="es-ES" dirty="0" err="1"/>
            <a:t>calls</a:t>
          </a:r>
          <a:r>
            <a:rPr lang="es-ES" dirty="0"/>
            <a:t> </a:t>
          </a:r>
          <a:r>
            <a:rPr lang="es-ES" dirty="0" err="1"/>
            <a:t>for</a:t>
          </a:r>
          <a:r>
            <a:rPr lang="es-ES" dirty="0"/>
            <a:t> </a:t>
          </a:r>
          <a:r>
            <a:rPr lang="es-ES" dirty="0" err="1"/>
            <a:t>help</a:t>
          </a:r>
          <a:endParaRPr lang="es-CL" dirty="0"/>
        </a:p>
      </dgm:t>
    </dgm:pt>
    <dgm:pt modelId="{F1EB8A6B-3E16-4F60-8517-F39FF19FE47A}" type="parTrans" cxnId="{EA0E888E-7E2E-4CC9-AF3D-712F1C1A4668}">
      <dgm:prSet/>
      <dgm:spPr/>
      <dgm:t>
        <a:bodyPr/>
        <a:lstStyle/>
        <a:p>
          <a:endParaRPr lang="es-CL"/>
        </a:p>
      </dgm:t>
    </dgm:pt>
    <dgm:pt modelId="{1DEC5D1F-BD43-42CC-A5DA-64FBA6BD9D45}" type="sibTrans" cxnId="{EA0E888E-7E2E-4CC9-AF3D-712F1C1A4668}">
      <dgm:prSet/>
      <dgm:spPr/>
      <dgm:t>
        <a:bodyPr/>
        <a:lstStyle/>
        <a:p>
          <a:endParaRPr lang="es-CL"/>
        </a:p>
      </dgm:t>
    </dgm:pt>
    <dgm:pt modelId="{602E4797-97C6-4298-9345-3750B5F4F195}">
      <dgm:prSet phldrT="[Text]"/>
      <dgm:spPr/>
      <dgm:t>
        <a:bodyPr/>
        <a:lstStyle/>
        <a:p>
          <a:r>
            <a:rPr lang="es-ES" dirty="0" err="1"/>
            <a:t>Group</a:t>
          </a:r>
          <a:r>
            <a:rPr lang="es-ES" dirty="0"/>
            <a:t> 3</a:t>
          </a:r>
          <a:endParaRPr lang="es-CL" dirty="0"/>
        </a:p>
      </dgm:t>
    </dgm:pt>
    <dgm:pt modelId="{5BAC7B05-619E-4097-9260-4C567D902696}" type="parTrans" cxnId="{786B380B-F42E-4FE9-B83C-22638214E8B6}">
      <dgm:prSet/>
      <dgm:spPr/>
      <dgm:t>
        <a:bodyPr/>
        <a:lstStyle/>
        <a:p>
          <a:endParaRPr lang="es-CL"/>
        </a:p>
      </dgm:t>
    </dgm:pt>
    <dgm:pt modelId="{AAD94C4D-55D9-4AE0-9000-AE6B067EAC6D}" type="sibTrans" cxnId="{786B380B-F42E-4FE9-B83C-22638214E8B6}">
      <dgm:prSet/>
      <dgm:spPr/>
      <dgm:t>
        <a:bodyPr/>
        <a:lstStyle/>
        <a:p>
          <a:endParaRPr lang="es-CL"/>
        </a:p>
      </dgm:t>
    </dgm:pt>
    <dgm:pt modelId="{29511DD1-7AC4-4FD2-93E4-07440B44CA6F}">
      <dgm:prSet phldrT="[Text]"/>
      <dgm:spPr/>
      <dgm:t>
        <a:bodyPr/>
        <a:lstStyle/>
        <a:p>
          <a:r>
            <a:rPr lang="es-ES" dirty="0" err="1"/>
            <a:t>Chicken</a:t>
          </a:r>
          <a:r>
            <a:rPr lang="es-ES" dirty="0"/>
            <a:t> </a:t>
          </a:r>
          <a:r>
            <a:rPr lang="es-ES" dirty="0" err="1"/>
            <a:t>fight</a:t>
          </a:r>
          <a:endParaRPr lang="es-CL" dirty="0"/>
        </a:p>
      </dgm:t>
    </dgm:pt>
    <dgm:pt modelId="{21840794-CD53-422E-88BF-0D1614D2E92A}" type="parTrans" cxnId="{08FCA686-D0BD-4F66-8D9D-98531642B35A}">
      <dgm:prSet/>
      <dgm:spPr/>
      <dgm:t>
        <a:bodyPr/>
        <a:lstStyle/>
        <a:p>
          <a:endParaRPr lang="es-CL"/>
        </a:p>
      </dgm:t>
    </dgm:pt>
    <dgm:pt modelId="{0642242B-9AAF-474B-9ED0-CD0FA37277A4}" type="sibTrans" cxnId="{08FCA686-D0BD-4F66-8D9D-98531642B35A}">
      <dgm:prSet/>
      <dgm:spPr/>
      <dgm:t>
        <a:bodyPr/>
        <a:lstStyle/>
        <a:p>
          <a:endParaRPr lang="es-CL"/>
        </a:p>
      </dgm:t>
    </dgm:pt>
    <dgm:pt modelId="{7D39145A-4D5D-4130-8F7A-605D6607743E}" type="pres">
      <dgm:prSet presAssocID="{827A536C-BD7A-4BEA-93D2-D64CFF5A0B78}" presName="Name0" presStyleCnt="0">
        <dgm:presLayoutVars>
          <dgm:dir/>
          <dgm:animLvl val="lvl"/>
          <dgm:resizeHandles val="exact"/>
        </dgm:presLayoutVars>
      </dgm:prSet>
      <dgm:spPr/>
    </dgm:pt>
    <dgm:pt modelId="{9631D9CC-563F-4185-A4C5-D8FE2C1376AF}" type="pres">
      <dgm:prSet presAssocID="{55AA70A7-AD86-4A8E-B0B5-6EC659FD8F6A}" presName="compositeNode" presStyleCnt="0">
        <dgm:presLayoutVars>
          <dgm:bulletEnabled val="1"/>
        </dgm:presLayoutVars>
      </dgm:prSet>
      <dgm:spPr/>
    </dgm:pt>
    <dgm:pt modelId="{C6CD3E6D-6547-4E1B-84FD-75660A09771A}" type="pres">
      <dgm:prSet presAssocID="{55AA70A7-AD86-4A8E-B0B5-6EC659FD8F6A}" presName="bgRect" presStyleLbl="node1" presStyleIdx="0" presStyleCnt="3"/>
      <dgm:spPr/>
    </dgm:pt>
    <dgm:pt modelId="{5B07BC67-E1DC-4F91-88B5-D7B3C98B963A}" type="pres">
      <dgm:prSet presAssocID="{55AA70A7-AD86-4A8E-B0B5-6EC659FD8F6A}" presName="parentNode" presStyleLbl="node1" presStyleIdx="0" presStyleCnt="3">
        <dgm:presLayoutVars>
          <dgm:chMax val="0"/>
          <dgm:bulletEnabled val="1"/>
        </dgm:presLayoutVars>
      </dgm:prSet>
      <dgm:spPr/>
    </dgm:pt>
    <dgm:pt modelId="{B756044E-678A-4D6D-B91A-52FB5F9FEF1C}" type="pres">
      <dgm:prSet presAssocID="{55AA70A7-AD86-4A8E-B0B5-6EC659FD8F6A}" presName="childNode" presStyleLbl="node1" presStyleIdx="0" presStyleCnt="3">
        <dgm:presLayoutVars>
          <dgm:bulletEnabled val="1"/>
        </dgm:presLayoutVars>
      </dgm:prSet>
      <dgm:spPr/>
    </dgm:pt>
    <dgm:pt modelId="{F4E9F279-8AEE-4EEE-9C67-AAF290D232FD}" type="pres">
      <dgm:prSet presAssocID="{EB6F7FD0-4214-4D83-927B-956D044ED0D3}" presName="hSp" presStyleCnt="0"/>
      <dgm:spPr/>
    </dgm:pt>
    <dgm:pt modelId="{0E23ACAA-FAC2-4B35-89E0-8F7CFC67BC9A}" type="pres">
      <dgm:prSet presAssocID="{EB6F7FD0-4214-4D83-927B-956D044ED0D3}" presName="vProcSp" presStyleCnt="0"/>
      <dgm:spPr/>
    </dgm:pt>
    <dgm:pt modelId="{EFA6C671-4BEC-4CE6-B1D6-8CF3039E9F23}" type="pres">
      <dgm:prSet presAssocID="{EB6F7FD0-4214-4D83-927B-956D044ED0D3}" presName="vSp1" presStyleCnt="0"/>
      <dgm:spPr/>
    </dgm:pt>
    <dgm:pt modelId="{F300874D-C552-4B0D-9C2C-36F177AD0418}" type="pres">
      <dgm:prSet presAssocID="{EB6F7FD0-4214-4D83-927B-956D044ED0D3}" presName="simulatedConn" presStyleLbl="solidFgAcc1" presStyleIdx="0" presStyleCnt="2"/>
      <dgm:spPr/>
    </dgm:pt>
    <dgm:pt modelId="{A73CC4CD-62E4-4634-83AB-9D13A93678C5}" type="pres">
      <dgm:prSet presAssocID="{EB6F7FD0-4214-4D83-927B-956D044ED0D3}" presName="vSp2" presStyleCnt="0"/>
      <dgm:spPr/>
    </dgm:pt>
    <dgm:pt modelId="{83722B6A-8B89-4FA4-A2F6-1AF679124BD2}" type="pres">
      <dgm:prSet presAssocID="{EB6F7FD0-4214-4D83-927B-956D044ED0D3}" presName="sibTrans" presStyleCnt="0"/>
      <dgm:spPr/>
    </dgm:pt>
    <dgm:pt modelId="{DBB563BF-A9F8-4B80-865F-39789C1FBB6B}" type="pres">
      <dgm:prSet presAssocID="{F98BF208-683A-4E3C-8781-3AA101E9DD33}" presName="compositeNode" presStyleCnt="0">
        <dgm:presLayoutVars>
          <dgm:bulletEnabled val="1"/>
        </dgm:presLayoutVars>
      </dgm:prSet>
      <dgm:spPr/>
    </dgm:pt>
    <dgm:pt modelId="{C5358354-7058-4328-AF4A-024BF91ACB04}" type="pres">
      <dgm:prSet presAssocID="{F98BF208-683A-4E3C-8781-3AA101E9DD33}" presName="bgRect" presStyleLbl="node1" presStyleIdx="1" presStyleCnt="3"/>
      <dgm:spPr/>
    </dgm:pt>
    <dgm:pt modelId="{F43C2C21-F6E4-4475-B861-1FEEC363DD27}" type="pres">
      <dgm:prSet presAssocID="{F98BF208-683A-4E3C-8781-3AA101E9DD33}" presName="parentNode" presStyleLbl="node1" presStyleIdx="1" presStyleCnt="3">
        <dgm:presLayoutVars>
          <dgm:chMax val="0"/>
          <dgm:bulletEnabled val="1"/>
        </dgm:presLayoutVars>
      </dgm:prSet>
      <dgm:spPr/>
    </dgm:pt>
    <dgm:pt modelId="{168AA261-3996-4202-A6FB-C9AA7EE81430}" type="pres">
      <dgm:prSet presAssocID="{F98BF208-683A-4E3C-8781-3AA101E9DD33}" presName="childNode" presStyleLbl="node1" presStyleIdx="1" presStyleCnt="3">
        <dgm:presLayoutVars>
          <dgm:bulletEnabled val="1"/>
        </dgm:presLayoutVars>
      </dgm:prSet>
      <dgm:spPr/>
    </dgm:pt>
    <dgm:pt modelId="{E09C6A9D-12B6-472C-93D8-F8F5801B05F7}" type="pres">
      <dgm:prSet presAssocID="{7AB3EE2B-856F-4DE3-9AEB-532B28438495}" presName="hSp" presStyleCnt="0"/>
      <dgm:spPr/>
    </dgm:pt>
    <dgm:pt modelId="{C17938EA-2837-4346-9A88-7010505B3567}" type="pres">
      <dgm:prSet presAssocID="{7AB3EE2B-856F-4DE3-9AEB-532B28438495}" presName="vProcSp" presStyleCnt="0"/>
      <dgm:spPr/>
    </dgm:pt>
    <dgm:pt modelId="{1DBC265F-B9C9-4049-84E4-E7F323B465C9}" type="pres">
      <dgm:prSet presAssocID="{7AB3EE2B-856F-4DE3-9AEB-532B28438495}" presName="vSp1" presStyleCnt="0"/>
      <dgm:spPr/>
    </dgm:pt>
    <dgm:pt modelId="{5368A905-65ED-4CBF-8B53-5CE83F423EF0}" type="pres">
      <dgm:prSet presAssocID="{7AB3EE2B-856F-4DE3-9AEB-532B28438495}" presName="simulatedConn" presStyleLbl="solidFgAcc1" presStyleIdx="1" presStyleCnt="2"/>
      <dgm:spPr/>
    </dgm:pt>
    <dgm:pt modelId="{1F07AC51-0A45-48C0-B612-2F13C0E7E11D}" type="pres">
      <dgm:prSet presAssocID="{7AB3EE2B-856F-4DE3-9AEB-532B28438495}" presName="vSp2" presStyleCnt="0"/>
      <dgm:spPr/>
    </dgm:pt>
    <dgm:pt modelId="{F695FBEC-33AD-4F31-ABC4-94E2ED8DCEAA}" type="pres">
      <dgm:prSet presAssocID="{7AB3EE2B-856F-4DE3-9AEB-532B28438495}" presName="sibTrans" presStyleCnt="0"/>
      <dgm:spPr/>
    </dgm:pt>
    <dgm:pt modelId="{DC750699-3D5B-4807-B5C9-8D09771AADE9}" type="pres">
      <dgm:prSet presAssocID="{602E4797-97C6-4298-9345-3750B5F4F195}" presName="compositeNode" presStyleCnt="0">
        <dgm:presLayoutVars>
          <dgm:bulletEnabled val="1"/>
        </dgm:presLayoutVars>
      </dgm:prSet>
      <dgm:spPr/>
    </dgm:pt>
    <dgm:pt modelId="{6921DA74-F0DC-4904-8F5B-C7F1A98410CF}" type="pres">
      <dgm:prSet presAssocID="{602E4797-97C6-4298-9345-3750B5F4F195}" presName="bgRect" presStyleLbl="node1" presStyleIdx="2" presStyleCnt="3"/>
      <dgm:spPr/>
    </dgm:pt>
    <dgm:pt modelId="{B831B35E-9D11-42F0-A607-8609CA8D134B}" type="pres">
      <dgm:prSet presAssocID="{602E4797-97C6-4298-9345-3750B5F4F195}" presName="parentNode" presStyleLbl="node1" presStyleIdx="2" presStyleCnt="3">
        <dgm:presLayoutVars>
          <dgm:chMax val="0"/>
          <dgm:bulletEnabled val="1"/>
        </dgm:presLayoutVars>
      </dgm:prSet>
      <dgm:spPr/>
    </dgm:pt>
    <dgm:pt modelId="{5C4DC704-99B9-4E99-8B6F-1DBAF03B926F}" type="pres">
      <dgm:prSet presAssocID="{602E4797-97C6-4298-9345-3750B5F4F195}" presName="childNode" presStyleLbl="node1" presStyleIdx="2" presStyleCnt="3">
        <dgm:presLayoutVars>
          <dgm:bulletEnabled val="1"/>
        </dgm:presLayoutVars>
      </dgm:prSet>
      <dgm:spPr/>
    </dgm:pt>
  </dgm:ptLst>
  <dgm:cxnLst>
    <dgm:cxn modelId="{44864006-0008-43E0-8AC7-45AB7D9E8761}" type="presOf" srcId="{F4ADBBC7-EB41-43D5-B3F3-471030FB6885}" destId="{B756044E-678A-4D6D-B91A-52FB5F9FEF1C}" srcOrd="0" destOrd="0" presId="urn:microsoft.com/office/officeart/2005/8/layout/hProcess7"/>
    <dgm:cxn modelId="{786B380B-F42E-4FE9-B83C-22638214E8B6}" srcId="{827A536C-BD7A-4BEA-93D2-D64CFF5A0B78}" destId="{602E4797-97C6-4298-9345-3750B5F4F195}" srcOrd="2" destOrd="0" parTransId="{5BAC7B05-619E-4097-9260-4C567D902696}" sibTransId="{AAD94C4D-55D9-4AE0-9000-AE6B067EAC6D}"/>
    <dgm:cxn modelId="{8B23312B-4006-4603-9B29-09352D934FC1}" type="presOf" srcId="{F98BF208-683A-4E3C-8781-3AA101E9DD33}" destId="{F43C2C21-F6E4-4475-B861-1FEEC363DD27}" srcOrd="1" destOrd="0" presId="urn:microsoft.com/office/officeart/2005/8/layout/hProcess7"/>
    <dgm:cxn modelId="{E76DFB2B-9633-4B7D-8CBF-35BBCA8A7E60}" type="presOf" srcId="{55AA70A7-AD86-4A8E-B0B5-6EC659FD8F6A}" destId="{5B07BC67-E1DC-4F91-88B5-D7B3C98B963A}" srcOrd="1" destOrd="0" presId="urn:microsoft.com/office/officeart/2005/8/layout/hProcess7"/>
    <dgm:cxn modelId="{FB21E92E-B194-416D-8561-B0178BA46492}" type="presOf" srcId="{55AA70A7-AD86-4A8E-B0B5-6EC659FD8F6A}" destId="{C6CD3E6D-6547-4E1B-84FD-75660A09771A}" srcOrd="0" destOrd="0" presId="urn:microsoft.com/office/officeart/2005/8/layout/hProcess7"/>
    <dgm:cxn modelId="{CBB7603F-8A51-4364-B044-27B978E03048}" type="presOf" srcId="{E8FB0040-FBC5-4138-937A-BF523CADDFBB}" destId="{168AA261-3996-4202-A6FB-C9AA7EE81430}" srcOrd="0" destOrd="0" presId="urn:microsoft.com/office/officeart/2005/8/layout/hProcess7"/>
    <dgm:cxn modelId="{347C2365-F722-40D5-AA25-417C03D2A747}" type="presOf" srcId="{F98BF208-683A-4E3C-8781-3AA101E9DD33}" destId="{C5358354-7058-4328-AF4A-024BF91ACB04}" srcOrd="0" destOrd="0" presId="urn:microsoft.com/office/officeart/2005/8/layout/hProcess7"/>
    <dgm:cxn modelId="{BCD81674-2460-4DA5-8C22-003C0E1EA4F3}" type="presOf" srcId="{602E4797-97C6-4298-9345-3750B5F4F195}" destId="{B831B35E-9D11-42F0-A607-8609CA8D134B}" srcOrd="1" destOrd="0" presId="urn:microsoft.com/office/officeart/2005/8/layout/hProcess7"/>
    <dgm:cxn modelId="{08FCA686-D0BD-4F66-8D9D-98531642B35A}" srcId="{602E4797-97C6-4298-9345-3750B5F4F195}" destId="{29511DD1-7AC4-4FD2-93E4-07440B44CA6F}" srcOrd="0" destOrd="0" parTransId="{21840794-CD53-422E-88BF-0D1614D2E92A}" sibTransId="{0642242B-9AAF-474B-9ED0-CD0FA37277A4}"/>
    <dgm:cxn modelId="{EA0E888E-7E2E-4CC9-AF3D-712F1C1A4668}" srcId="{F98BF208-683A-4E3C-8781-3AA101E9DD33}" destId="{E8FB0040-FBC5-4138-937A-BF523CADDFBB}" srcOrd="0" destOrd="0" parTransId="{F1EB8A6B-3E16-4F60-8517-F39FF19FE47A}" sibTransId="{1DEC5D1F-BD43-42CC-A5DA-64FBA6BD9D45}"/>
    <dgm:cxn modelId="{25BD2599-3C6F-44DF-90D9-98DEC23B76FB}" srcId="{827A536C-BD7A-4BEA-93D2-D64CFF5A0B78}" destId="{F98BF208-683A-4E3C-8781-3AA101E9DD33}" srcOrd="1" destOrd="0" parTransId="{390864E9-0781-4478-AAE9-F3DC6A9D091A}" sibTransId="{7AB3EE2B-856F-4DE3-9AEB-532B28438495}"/>
    <dgm:cxn modelId="{95DBCEAD-404B-44B7-BCBE-C167C71D066D}" type="presOf" srcId="{827A536C-BD7A-4BEA-93D2-D64CFF5A0B78}" destId="{7D39145A-4D5D-4130-8F7A-605D6607743E}" srcOrd="0" destOrd="0" presId="urn:microsoft.com/office/officeart/2005/8/layout/hProcess7"/>
    <dgm:cxn modelId="{D59C0AC4-5D23-41D5-9DA2-825B5136FF05}" type="presOf" srcId="{602E4797-97C6-4298-9345-3750B5F4F195}" destId="{6921DA74-F0DC-4904-8F5B-C7F1A98410CF}" srcOrd="0" destOrd="0" presId="urn:microsoft.com/office/officeart/2005/8/layout/hProcess7"/>
    <dgm:cxn modelId="{043FA8DF-B59D-4553-9118-515E2E489E72}" srcId="{55AA70A7-AD86-4A8E-B0B5-6EC659FD8F6A}" destId="{F4ADBBC7-EB41-43D5-B3F3-471030FB6885}" srcOrd="0" destOrd="0" parTransId="{00BACB27-03A8-4115-9A88-D0AAAD7CB5B0}" sibTransId="{E6B399CC-EA85-45DD-AA58-D526002011E1}"/>
    <dgm:cxn modelId="{297A9EE3-DE37-45AC-98D0-63582C8D25B9}" srcId="{827A536C-BD7A-4BEA-93D2-D64CFF5A0B78}" destId="{55AA70A7-AD86-4A8E-B0B5-6EC659FD8F6A}" srcOrd="0" destOrd="0" parTransId="{71111B1C-D23B-4A77-8522-62A267636320}" sibTransId="{EB6F7FD0-4214-4D83-927B-956D044ED0D3}"/>
    <dgm:cxn modelId="{534438F6-CB16-4937-A568-61AD10EF89BD}" type="presOf" srcId="{29511DD1-7AC4-4FD2-93E4-07440B44CA6F}" destId="{5C4DC704-99B9-4E99-8B6F-1DBAF03B926F}" srcOrd="0" destOrd="0" presId="urn:microsoft.com/office/officeart/2005/8/layout/hProcess7"/>
    <dgm:cxn modelId="{1EAFC1FA-9F51-4FEA-A537-C785D533EB82}" type="presParOf" srcId="{7D39145A-4D5D-4130-8F7A-605D6607743E}" destId="{9631D9CC-563F-4185-A4C5-D8FE2C1376AF}" srcOrd="0" destOrd="0" presId="urn:microsoft.com/office/officeart/2005/8/layout/hProcess7"/>
    <dgm:cxn modelId="{79CF68F5-4610-48AC-BEED-41FBEB74C084}" type="presParOf" srcId="{9631D9CC-563F-4185-A4C5-D8FE2C1376AF}" destId="{C6CD3E6D-6547-4E1B-84FD-75660A09771A}" srcOrd="0" destOrd="0" presId="urn:microsoft.com/office/officeart/2005/8/layout/hProcess7"/>
    <dgm:cxn modelId="{4E5781F8-E946-45D0-BA2C-F0272B9F0200}" type="presParOf" srcId="{9631D9CC-563F-4185-A4C5-D8FE2C1376AF}" destId="{5B07BC67-E1DC-4F91-88B5-D7B3C98B963A}" srcOrd="1" destOrd="0" presId="urn:microsoft.com/office/officeart/2005/8/layout/hProcess7"/>
    <dgm:cxn modelId="{2A84DB3C-9484-4741-BCDC-2E212BDB6601}" type="presParOf" srcId="{9631D9CC-563F-4185-A4C5-D8FE2C1376AF}" destId="{B756044E-678A-4D6D-B91A-52FB5F9FEF1C}" srcOrd="2" destOrd="0" presId="urn:microsoft.com/office/officeart/2005/8/layout/hProcess7"/>
    <dgm:cxn modelId="{A3403232-1190-4C79-8EE1-09AF7CAAC657}" type="presParOf" srcId="{7D39145A-4D5D-4130-8F7A-605D6607743E}" destId="{F4E9F279-8AEE-4EEE-9C67-AAF290D232FD}" srcOrd="1" destOrd="0" presId="urn:microsoft.com/office/officeart/2005/8/layout/hProcess7"/>
    <dgm:cxn modelId="{67852A02-02EC-46E2-88C5-ACD8EC082881}" type="presParOf" srcId="{7D39145A-4D5D-4130-8F7A-605D6607743E}" destId="{0E23ACAA-FAC2-4B35-89E0-8F7CFC67BC9A}" srcOrd="2" destOrd="0" presId="urn:microsoft.com/office/officeart/2005/8/layout/hProcess7"/>
    <dgm:cxn modelId="{F23E1D8D-696B-4F81-B0B0-828A7066DD71}" type="presParOf" srcId="{0E23ACAA-FAC2-4B35-89E0-8F7CFC67BC9A}" destId="{EFA6C671-4BEC-4CE6-B1D6-8CF3039E9F23}" srcOrd="0" destOrd="0" presId="urn:microsoft.com/office/officeart/2005/8/layout/hProcess7"/>
    <dgm:cxn modelId="{B9391A70-EEF9-41A6-83A9-415195458309}" type="presParOf" srcId="{0E23ACAA-FAC2-4B35-89E0-8F7CFC67BC9A}" destId="{F300874D-C552-4B0D-9C2C-36F177AD0418}" srcOrd="1" destOrd="0" presId="urn:microsoft.com/office/officeart/2005/8/layout/hProcess7"/>
    <dgm:cxn modelId="{28DE623D-1F89-401F-A39A-4837AA28EB50}" type="presParOf" srcId="{0E23ACAA-FAC2-4B35-89E0-8F7CFC67BC9A}" destId="{A73CC4CD-62E4-4634-83AB-9D13A93678C5}" srcOrd="2" destOrd="0" presId="urn:microsoft.com/office/officeart/2005/8/layout/hProcess7"/>
    <dgm:cxn modelId="{7E5C756E-D110-4DF5-B805-E4D9B37450E6}" type="presParOf" srcId="{7D39145A-4D5D-4130-8F7A-605D6607743E}" destId="{83722B6A-8B89-4FA4-A2F6-1AF679124BD2}" srcOrd="3" destOrd="0" presId="urn:microsoft.com/office/officeart/2005/8/layout/hProcess7"/>
    <dgm:cxn modelId="{57272967-18FD-44B2-895D-E6D9BD5E5CFF}" type="presParOf" srcId="{7D39145A-4D5D-4130-8F7A-605D6607743E}" destId="{DBB563BF-A9F8-4B80-865F-39789C1FBB6B}" srcOrd="4" destOrd="0" presId="urn:microsoft.com/office/officeart/2005/8/layout/hProcess7"/>
    <dgm:cxn modelId="{E9AEF1B6-BA73-458C-AFFB-AE6BB9FA52A3}" type="presParOf" srcId="{DBB563BF-A9F8-4B80-865F-39789C1FBB6B}" destId="{C5358354-7058-4328-AF4A-024BF91ACB04}" srcOrd="0" destOrd="0" presId="urn:microsoft.com/office/officeart/2005/8/layout/hProcess7"/>
    <dgm:cxn modelId="{E54BB8E9-1A7D-4A52-A9B8-0111B615BB4C}" type="presParOf" srcId="{DBB563BF-A9F8-4B80-865F-39789C1FBB6B}" destId="{F43C2C21-F6E4-4475-B861-1FEEC363DD27}" srcOrd="1" destOrd="0" presId="urn:microsoft.com/office/officeart/2005/8/layout/hProcess7"/>
    <dgm:cxn modelId="{8E50C7B0-2186-4CD1-A6E5-39F5F6094537}" type="presParOf" srcId="{DBB563BF-A9F8-4B80-865F-39789C1FBB6B}" destId="{168AA261-3996-4202-A6FB-C9AA7EE81430}" srcOrd="2" destOrd="0" presId="urn:microsoft.com/office/officeart/2005/8/layout/hProcess7"/>
    <dgm:cxn modelId="{4B9E3C42-F58F-40D3-B729-5C88C7380DF6}" type="presParOf" srcId="{7D39145A-4D5D-4130-8F7A-605D6607743E}" destId="{E09C6A9D-12B6-472C-93D8-F8F5801B05F7}" srcOrd="5" destOrd="0" presId="urn:microsoft.com/office/officeart/2005/8/layout/hProcess7"/>
    <dgm:cxn modelId="{DAF6D3C6-C620-4E55-8B38-B9BAC91560F1}" type="presParOf" srcId="{7D39145A-4D5D-4130-8F7A-605D6607743E}" destId="{C17938EA-2837-4346-9A88-7010505B3567}" srcOrd="6" destOrd="0" presId="urn:microsoft.com/office/officeart/2005/8/layout/hProcess7"/>
    <dgm:cxn modelId="{AF736183-171B-4D05-9A68-E52DD8DC1FFF}" type="presParOf" srcId="{C17938EA-2837-4346-9A88-7010505B3567}" destId="{1DBC265F-B9C9-4049-84E4-E7F323B465C9}" srcOrd="0" destOrd="0" presId="urn:microsoft.com/office/officeart/2005/8/layout/hProcess7"/>
    <dgm:cxn modelId="{BAF49944-1B04-4EA1-BA84-C63448A831E9}" type="presParOf" srcId="{C17938EA-2837-4346-9A88-7010505B3567}" destId="{5368A905-65ED-4CBF-8B53-5CE83F423EF0}" srcOrd="1" destOrd="0" presId="urn:microsoft.com/office/officeart/2005/8/layout/hProcess7"/>
    <dgm:cxn modelId="{A37574D9-3BB6-40AB-99B5-F45B052F4E9E}" type="presParOf" srcId="{C17938EA-2837-4346-9A88-7010505B3567}" destId="{1F07AC51-0A45-48C0-B612-2F13C0E7E11D}" srcOrd="2" destOrd="0" presId="urn:microsoft.com/office/officeart/2005/8/layout/hProcess7"/>
    <dgm:cxn modelId="{E747A5BD-0389-432C-8A9D-0FEBBDAC1A04}" type="presParOf" srcId="{7D39145A-4D5D-4130-8F7A-605D6607743E}" destId="{F695FBEC-33AD-4F31-ABC4-94E2ED8DCEAA}" srcOrd="7" destOrd="0" presId="urn:microsoft.com/office/officeart/2005/8/layout/hProcess7"/>
    <dgm:cxn modelId="{58709CB8-A613-45AD-B549-7C0B4D554429}" type="presParOf" srcId="{7D39145A-4D5D-4130-8F7A-605D6607743E}" destId="{DC750699-3D5B-4807-B5C9-8D09771AADE9}" srcOrd="8" destOrd="0" presId="urn:microsoft.com/office/officeart/2005/8/layout/hProcess7"/>
    <dgm:cxn modelId="{20779CC2-42EE-4E75-A6D2-4135690ACB88}" type="presParOf" srcId="{DC750699-3D5B-4807-B5C9-8D09771AADE9}" destId="{6921DA74-F0DC-4904-8F5B-C7F1A98410CF}" srcOrd="0" destOrd="0" presId="urn:microsoft.com/office/officeart/2005/8/layout/hProcess7"/>
    <dgm:cxn modelId="{D42AFA96-0979-437A-8D6A-8AFD9365D47F}" type="presParOf" srcId="{DC750699-3D5B-4807-B5C9-8D09771AADE9}" destId="{B831B35E-9D11-42F0-A607-8609CA8D134B}" srcOrd="1" destOrd="0" presId="urn:microsoft.com/office/officeart/2005/8/layout/hProcess7"/>
    <dgm:cxn modelId="{85D89641-8857-4814-8B32-FA7C4F510DC5}" type="presParOf" srcId="{DC750699-3D5B-4807-B5C9-8D09771AADE9}" destId="{5C4DC704-99B9-4E99-8B6F-1DBAF03B926F}" srcOrd="2" destOrd="0" presId="urn:microsoft.com/office/officeart/2005/8/layout/hProcess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47DA63B-A9AC-4737-A052-C1B3932490C0}" type="doc">
      <dgm:prSet loTypeId="urn:microsoft.com/office/officeart/2005/8/layout/list1" loCatId="list" qsTypeId="urn:microsoft.com/office/officeart/2005/8/quickstyle/3d1" qsCatId="3D" csTypeId="urn:microsoft.com/office/officeart/2005/8/colors/colorful3" csCatId="colorful" phldr="1"/>
      <dgm:spPr/>
      <dgm:t>
        <a:bodyPr/>
        <a:lstStyle/>
        <a:p>
          <a:endParaRPr lang="es-CL"/>
        </a:p>
      </dgm:t>
    </dgm:pt>
    <dgm:pt modelId="{F4D05660-16CE-4AF0-8BE7-6380C3189EA2}">
      <dgm:prSet phldrT="[Texto]"/>
      <dgm:spPr/>
      <dgm:t>
        <a:bodyPr/>
        <a:lstStyle/>
        <a:p>
          <a:r>
            <a:rPr lang="es-ES" dirty="0" err="1"/>
            <a:t>Step</a:t>
          </a:r>
          <a:r>
            <a:rPr lang="es-ES" dirty="0"/>
            <a:t> 1 : Listen </a:t>
          </a:r>
          <a:r>
            <a:rPr lang="es-ES" dirty="0" err="1"/>
            <a:t>to</a:t>
          </a:r>
          <a:r>
            <a:rPr lang="es-ES" dirty="0"/>
            <a:t> </a:t>
          </a:r>
          <a:r>
            <a:rPr lang="es-ES" dirty="0" err="1"/>
            <a:t>the</a:t>
          </a:r>
          <a:r>
            <a:rPr lang="es-ES" dirty="0"/>
            <a:t> video </a:t>
          </a:r>
          <a:r>
            <a:rPr lang="es-ES" dirty="0" err="1"/>
            <a:t>carefully</a:t>
          </a:r>
          <a:endParaRPr lang="es-CL" dirty="0"/>
        </a:p>
      </dgm:t>
    </dgm:pt>
    <dgm:pt modelId="{163C40FE-1FA9-4A88-85BD-735E57C34EB7}" type="parTrans" cxnId="{8E7F0441-3D1F-496B-8A19-C967650D7F54}">
      <dgm:prSet/>
      <dgm:spPr/>
      <dgm:t>
        <a:bodyPr/>
        <a:lstStyle/>
        <a:p>
          <a:endParaRPr lang="es-CL"/>
        </a:p>
      </dgm:t>
    </dgm:pt>
    <dgm:pt modelId="{B5DBB451-9AE0-4B79-B951-702C31B6EE4E}" type="sibTrans" cxnId="{8E7F0441-3D1F-496B-8A19-C967650D7F54}">
      <dgm:prSet/>
      <dgm:spPr/>
      <dgm:t>
        <a:bodyPr/>
        <a:lstStyle/>
        <a:p>
          <a:endParaRPr lang="es-CL"/>
        </a:p>
      </dgm:t>
    </dgm:pt>
    <dgm:pt modelId="{1911FF9B-A49F-4BE0-9934-817AEA3F2A47}">
      <dgm:prSet phldrT="[Texto]"/>
      <dgm:spPr/>
      <dgm:t>
        <a:bodyPr/>
        <a:lstStyle/>
        <a:p>
          <a:r>
            <a:rPr lang="es-ES" dirty="0" err="1"/>
            <a:t>Step</a:t>
          </a:r>
          <a:r>
            <a:rPr lang="es-ES" dirty="0"/>
            <a:t> 2 : </a:t>
          </a:r>
          <a:r>
            <a:rPr lang="es-ES" dirty="0" err="1"/>
            <a:t>Report</a:t>
          </a:r>
          <a:r>
            <a:rPr lang="es-ES" dirty="0"/>
            <a:t> </a:t>
          </a:r>
          <a:r>
            <a:rPr lang="es-ES" dirty="0" err="1"/>
            <a:t>the</a:t>
          </a:r>
          <a:r>
            <a:rPr lang="es-ES" dirty="0"/>
            <a:t> </a:t>
          </a:r>
          <a:r>
            <a:rPr lang="es-ES" dirty="0" err="1"/>
            <a:t>conversation</a:t>
          </a:r>
          <a:r>
            <a:rPr lang="es-ES" dirty="0"/>
            <a:t> </a:t>
          </a:r>
          <a:r>
            <a:rPr lang="es-ES" dirty="0" err="1"/>
            <a:t>using</a:t>
          </a:r>
          <a:r>
            <a:rPr lang="es-ES" dirty="0"/>
            <a:t> </a:t>
          </a:r>
          <a:r>
            <a:rPr lang="es-ES" dirty="0" err="1"/>
            <a:t>the</a:t>
          </a:r>
          <a:r>
            <a:rPr lang="es-ES" dirty="0"/>
            <a:t> </a:t>
          </a:r>
          <a:r>
            <a:rPr lang="es-ES" dirty="0" err="1"/>
            <a:t>reporting</a:t>
          </a:r>
          <a:r>
            <a:rPr lang="es-ES" dirty="0"/>
            <a:t> </a:t>
          </a:r>
          <a:r>
            <a:rPr lang="es-ES" dirty="0" err="1"/>
            <a:t>verbs</a:t>
          </a:r>
          <a:r>
            <a:rPr lang="es-ES" dirty="0"/>
            <a:t> </a:t>
          </a:r>
          <a:r>
            <a:rPr lang="es-ES" dirty="0" err="1"/>
            <a:t>reviewed</a:t>
          </a:r>
          <a:r>
            <a:rPr lang="es-ES" dirty="0"/>
            <a:t> in </a:t>
          </a:r>
          <a:r>
            <a:rPr lang="es-ES" dirty="0" err="1"/>
            <a:t>class</a:t>
          </a:r>
          <a:r>
            <a:rPr lang="es-ES" dirty="0"/>
            <a:t>. (</a:t>
          </a:r>
          <a:r>
            <a:rPr lang="es-ES" dirty="0" err="1"/>
            <a:t>Verbs</a:t>
          </a:r>
          <a:r>
            <a:rPr lang="es-ES" dirty="0"/>
            <a:t> can be </a:t>
          </a:r>
          <a:r>
            <a:rPr lang="es-ES" dirty="0" err="1"/>
            <a:t>used</a:t>
          </a:r>
          <a:r>
            <a:rPr lang="es-ES" dirty="0"/>
            <a:t> once)</a:t>
          </a:r>
          <a:endParaRPr lang="es-CL" dirty="0"/>
        </a:p>
      </dgm:t>
    </dgm:pt>
    <dgm:pt modelId="{B2DEB42C-FBF7-4481-8150-3F9A14D6E87F}" type="parTrans" cxnId="{48D5DD54-1EBB-4F3A-8B9F-201C74C0DD74}">
      <dgm:prSet/>
      <dgm:spPr/>
      <dgm:t>
        <a:bodyPr/>
        <a:lstStyle/>
        <a:p>
          <a:endParaRPr lang="es-CL"/>
        </a:p>
      </dgm:t>
    </dgm:pt>
    <dgm:pt modelId="{EE9A6603-EB91-4355-8812-16C75E3A0DBA}" type="sibTrans" cxnId="{48D5DD54-1EBB-4F3A-8B9F-201C74C0DD74}">
      <dgm:prSet/>
      <dgm:spPr/>
      <dgm:t>
        <a:bodyPr/>
        <a:lstStyle/>
        <a:p>
          <a:endParaRPr lang="es-CL"/>
        </a:p>
      </dgm:t>
    </dgm:pt>
    <dgm:pt modelId="{FA0D8BF8-978D-4423-A58C-15E9F780035E}">
      <dgm:prSet phldrT="[Texto]"/>
      <dgm:spPr/>
      <dgm:t>
        <a:bodyPr/>
        <a:lstStyle/>
        <a:p>
          <a:r>
            <a:rPr lang="es-ES" dirty="0" err="1"/>
            <a:t>Step</a:t>
          </a:r>
          <a:r>
            <a:rPr lang="es-ES" dirty="0"/>
            <a:t> 3: </a:t>
          </a:r>
          <a:r>
            <a:rPr lang="es-ES" dirty="0" err="1"/>
            <a:t>Get</a:t>
          </a:r>
          <a:r>
            <a:rPr lang="es-ES" dirty="0"/>
            <a:t> </a:t>
          </a:r>
          <a:r>
            <a:rPr lang="es-ES" dirty="0" err="1"/>
            <a:t>together</a:t>
          </a:r>
          <a:r>
            <a:rPr lang="es-ES" dirty="0"/>
            <a:t> </a:t>
          </a:r>
          <a:r>
            <a:rPr lang="es-ES" dirty="0" err="1"/>
            <a:t>with</a:t>
          </a:r>
          <a:r>
            <a:rPr lang="es-ES" dirty="0"/>
            <a:t> </a:t>
          </a:r>
          <a:r>
            <a:rPr lang="es-ES" dirty="0" err="1"/>
            <a:t>your</a:t>
          </a:r>
          <a:r>
            <a:rPr lang="es-ES" dirty="0"/>
            <a:t> </a:t>
          </a:r>
          <a:r>
            <a:rPr lang="es-ES" dirty="0" err="1"/>
            <a:t>group</a:t>
          </a:r>
          <a:r>
            <a:rPr lang="es-ES" dirty="0"/>
            <a:t> and </a:t>
          </a:r>
          <a:r>
            <a:rPr lang="es-ES" dirty="0" err="1"/>
            <a:t>write</a:t>
          </a:r>
          <a:r>
            <a:rPr lang="es-ES" dirty="0"/>
            <a:t> as </a:t>
          </a:r>
          <a:r>
            <a:rPr lang="es-ES" dirty="0" err="1"/>
            <a:t>many</a:t>
          </a:r>
          <a:r>
            <a:rPr lang="es-ES" dirty="0"/>
            <a:t> </a:t>
          </a:r>
          <a:r>
            <a:rPr lang="es-ES" dirty="0" err="1"/>
            <a:t>sentences</a:t>
          </a:r>
          <a:r>
            <a:rPr lang="es-ES" dirty="0"/>
            <a:t> as </a:t>
          </a:r>
          <a:r>
            <a:rPr lang="es-ES" dirty="0" err="1"/>
            <a:t>possible</a:t>
          </a:r>
          <a:r>
            <a:rPr lang="es-ES" dirty="0"/>
            <a:t> (</a:t>
          </a:r>
          <a:r>
            <a:rPr lang="es-ES" dirty="0" err="1"/>
            <a:t>Choose</a:t>
          </a:r>
          <a:r>
            <a:rPr lang="es-ES" dirty="0"/>
            <a:t> a </a:t>
          </a:r>
          <a:r>
            <a:rPr lang="es-ES" dirty="0" err="1"/>
            <a:t>secretary</a:t>
          </a:r>
          <a:r>
            <a:rPr lang="es-ES" dirty="0"/>
            <a:t>) </a:t>
          </a:r>
          <a:endParaRPr lang="es-CL" dirty="0"/>
        </a:p>
      </dgm:t>
    </dgm:pt>
    <dgm:pt modelId="{BB86C4BE-879D-416A-A0F5-D3D5350DD02C}" type="parTrans" cxnId="{71711592-4A14-4DE0-A381-44F675C51234}">
      <dgm:prSet/>
      <dgm:spPr/>
      <dgm:t>
        <a:bodyPr/>
        <a:lstStyle/>
        <a:p>
          <a:endParaRPr lang="es-CL"/>
        </a:p>
      </dgm:t>
    </dgm:pt>
    <dgm:pt modelId="{00DB0330-9ACA-484A-AAAD-1DC7B71CD285}" type="sibTrans" cxnId="{71711592-4A14-4DE0-A381-44F675C51234}">
      <dgm:prSet/>
      <dgm:spPr/>
      <dgm:t>
        <a:bodyPr/>
        <a:lstStyle/>
        <a:p>
          <a:endParaRPr lang="es-CL"/>
        </a:p>
      </dgm:t>
    </dgm:pt>
    <dgm:pt modelId="{F6002D2A-BC77-4820-9C19-68BC3089E384}">
      <dgm:prSet/>
      <dgm:spPr/>
      <dgm:t>
        <a:bodyPr/>
        <a:lstStyle/>
        <a:p>
          <a:r>
            <a:rPr lang="es-ES" dirty="0"/>
            <a:t>Step 4 : </a:t>
          </a:r>
          <a:r>
            <a:rPr lang="es-ES" dirty="0" err="1"/>
            <a:t>The</a:t>
          </a:r>
          <a:r>
            <a:rPr lang="es-ES" dirty="0"/>
            <a:t> </a:t>
          </a:r>
          <a:r>
            <a:rPr lang="es-ES" dirty="0" err="1"/>
            <a:t>secretary</a:t>
          </a:r>
          <a:r>
            <a:rPr lang="es-ES" dirty="0"/>
            <a:t> </a:t>
          </a:r>
          <a:r>
            <a:rPr lang="es-ES" dirty="0" err="1"/>
            <a:t>reports</a:t>
          </a:r>
          <a:r>
            <a:rPr lang="es-ES" dirty="0"/>
            <a:t> </a:t>
          </a:r>
          <a:r>
            <a:rPr lang="es-ES" dirty="0" err="1"/>
            <a:t>the</a:t>
          </a:r>
          <a:r>
            <a:rPr lang="es-ES" dirty="0"/>
            <a:t> </a:t>
          </a:r>
          <a:r>
            <a:rPr lang="es-ES" dirty="0" err="1"/>
            <a:t>sentences</a:t>
          </a:r>
          <a:r>
            <a:rPr lang="es-ES" dirty="0"/>
            <a:t> </a:t>
          </a:r>
          <a:r>
            <a:rPr lang="es-ES" dirty="0" err="1"/>
            <a:t>to</a:t>
          </a:r>
          <a:r>
            <a:rPr lang="es-ES" dirty="0"/>
            <a:t> </a:t>
          </a:r>
          <a:r>
            <a:rPr lang="es-ES" dirty="0" err="1"/>
            <a:t>the</a:t>
          </a:r>
          <a:r>
            <a:rPr lang="es-ES" dirty="0"/>
            <a:t> </a:t>
          </a:r>
          <a:r>
            <a:rPr lang="es-ES" dirty="0" err="1"/>
            <a:t>class</a:t>
          </a:r>
          <a:r>
            <a:rPr lang="es-ES" dirty="0"/>
            <a:t>. </a:t>
          </a:r>
          <a:r>
            <a:rPr lang="es-ES" dirty="0" err="1"/>
            <a:t>The</a:t>
          </a:r>
          <a:r>
            <a:rPr lang="es-ES" dirty="0"/>
            <a:t> </a:t>
          </a:r>
          <a:r>
            <a:rPr lang="es-ES" dirty="0" err="1"/>
            <a:t>group</a:t>
          </a:r>
          <a:r>
            <a:rPr lang="es-ES" dirty="0"/>
            <a:t> </a:t>
          </a:r>
          <a:r>
            <a:rPr lang="es-ES" dirty="0" err="1"/>
            <a:t>with</a:t>
          </a:r>
          <a:r>
            <a:rPr lang="es-ES" dirty="0"/>
            <a:t> more </a:t>
          </a:r>
          <a:r>
            <a:rPr lang="es-ES" dirty="0" err="1"/>
            <a:t>correct</a:t>
          </a:r>
          <a:r>
            <a:rPr lang="es-ES" dirty="0"/>
            <a:t> </a:t>
          </a:r>
          <a:r>
            <a:rPr lang="es-ES" dirty="0" err="1"/>
            <a:t>sentences</a:t>
          </a:r>
          <a:r>
            <a:rPr lang="es-ES" dirty="0"/>
            <a:t> </a:t>
          </a:r>
          <a:r>
            <a:rPr lang="es-ES" dirty="0" err="1"/>
            <a:t>is</a:t>
          </a:r>
          <a:r>
            <a:rPr lang="es-ES" dirty="0"/>
            <a:t> </a:t>
          </a:r>
          <a:r>
            <a:rPr lang="es-ES" dirty="0" err="1"/>
            <a:t>the</a:t>
          </a:r>
          <a:r>
            <a:rPr lang="es-ES" dirty="0"/>
            <a:t> </a:t>
          </a:r>
          <a:r>
            <a:rPr lang="es-ES" dirty="0" err="1"/>
            <a:t>winner</a:t>
          </a:r>
          <a:endParaRPr lang="es-CL" dirty="0"/>
        </a:p>
      </dgm:t>
    </dgm:pt>
    <dgm:pt modelId="{65DD290A-11C4-4DFF-9A62-63AE48F1215D}" type="parTrans" cxnId="{E452AF50-0A99-4AA9-A8AF-1A87BC909D18}">
      <dgm:prSet/>
      <dgm:spPr/>
      <dgm:t>
        <a:bodyPr/>
        <a:lstStyle/>
        <a:p>
          <a:endParaRPr lang="es-CL"/>
        </a:p>
      </dgm:t>
    </dgm:pt>
    <dgm:pt modelId="{F0FD6C46-49A0-4E75-9CC5-37AA09DF9E21}" type="sibTrans" cxnId="{E452AF50-0A99-4AA9-A8AF-1A87BC909D18}">
      <dgm:prSet/>
      <dgm:spPr/>
      <dgm:t>
        <a:bodyPr/>
        <a:lstStyle/>
        <a:p>
          <a:endParaRPr lang="es-CL"/>
        </a:p>
      </dgm:t>
    </dgm:pt>
    <dgm:pt modelId="{E15AACC1-8D4D-4E0D-8320-4977179F5093}" type="pres">
      <dgm:prSet presAssocID="{A47DA63B-A9AC-4737-A052-C1B3932490C0}" presName="linear" presStyleCnt="0">
        <dgm:presLayoutVars>
          <dgm:dir/>
          <dgm:animLvl val="lvl"/>
          <dgm:resizeHandles val="exact"/>
        </dgm:presLayoutVars>
      </dgm:prSet>
      <dgm:spPr/>
    </dgm:pt>
    <dgm:pt modelId="{99070121-3085-4D82-8065-6B54F0A824E2}" type="pres">
      <dgm:prSet presAssocID="{F4D05660-16CE-4AF0-8BE7-6380C3189EA2}" presName="parentLin" presStyleCnt="0"/>
      <dgm:spPr/>
    </dgm:pt>
    <dgm:pt modelId="{54CA78B9-808E-4240-BB7A-ADB77490EF2C}" type="pres">
      <dgm:prSet presAssocID="{F4D05660-16CE-4AF0-8BE7-6380C3189EA2}" presName="parentLeftMargin" presStyleLbl="node1" presStyleIdx="0" presStyleCnt="4"/>
      <dgm:spPr/>
    </dgm:pt>
    <dgm:pt modelId="{8ECEFBC0-7C47-4B3F-B1A8-C39C4ADE40A0}" type="pres">
      <dgm:prSet presAssocID="{F4D05660-16CE-4AF0-8BE7-6380C3189EA2}" presName="parentText" presStyleLbl="node1" presStyleIdx="0" presStyleCnt="4" custScaleX="118596" custScaleY="170288">
        <dgm:presLayoutVars>
          <dgm:chMax val="0"/>
          <dgm:bulletEnabled val="1"/>
        </dgm:presLayoutVars>
      </dgm:prSet>
      <dgm:spPr/>
    </dgm:pt>
    <dgm:pt modelId="{83886FFC-93C5-4FD1-A6B2-111B25AEE269}" type="pres">
      <dgm:prSet presAssocID="{F4D05660-16CE-4AF0-8BE7-6380C3189EA2}" presName="negativeSpace" presStyleCnt="0"/>
      <dgm:spPr/>
    </dgm:pt>
    <dgm:pt modelId="{E8C7E768-0ED6-4F33-8A1F-4B8653BC1D4C}" type="pres">
      <dgm:prSet presAssocID="{F4D05660-16CE-4AF0-8BE7-6380C3189EA2}" presName="childText" presStyleLbl="conFgAcc1" presStyleIdx="0" presStyleCnt="4">
        <dgm:presLayoutVars>
          <dgm:bulletEnabled val="1"/>
        </dgm:presLayoutVars>
      </dgm:prSet>
      <dgm:spPr/>
    </dgm:pt>
    <dgm:pt modelId="{B9380CE4-1C32-478F-B5BA-42D0431BFD91}" type="pres">
      <dgm:prSet presAssocID="{B5DBB451-9AE0-4B79-B951-702C31B6EE4E}" presName="spaceBetweenRectangles" presStyleCnt="0"/>
      <dgm:spPr/>
    </dgm:pt>
    <dgm:pt modelId="{A3C3FF26-6758-4EEA-9E90-10C3982A0330}" type="pres">
      <dgm:prSet presAssocID="{1911FF9B-A49F-4BE0-9934-817AEA3F2A47}" presName="parentLin" presStyleCnt="0"/>
      <dgm:spPr/>
    </dgm:pt>
    <dgm:pt modelId="{4A278221-6667-4844-9330-13B9F4D56462}" type="pres">
      <dgm:prSet presAssocID="{1911FF9B-A49F-4BE0-9934-817AEA3F2A47}" presName="parentLeftMargin" presStyleLbl="node1" presStyleIdx="0" presStyleCnt="4"/>
      <dgm:spPr/>
    </dgm:pt>
    <dgm:pt modelId="{F4816D3F-CA48-43E5-8FF9-95AD0F1A7318}" type="pres">
      <dgm:prSet presAssocID="{1911FF9B-A49F-4BE0-9934-817AEA3F2A47}" presName="parentText" presStyleLbl="node1" presStyleIdx="1" presStyleCnt="4" custScaleX="118005" custScaleY="150149">
        <dgm:presLayoutVars>
          <dgm:chMax val="0"/>
          <dgm:bulletEnabled val="1"/>
        </dgm:presLayoutVars>
      </dgm:prSet>
      <dgm:spPr/>
    </dgm:pt>
    <dgm:pt modelId="{B4778EB6-8CCB-4850-9BFD-31471B78B2A4}" type="pres">
      <dgm:prSet presAssocID="{1911FF9B-A49F-4BE0-9934-817AEA3F2A47}" presName="negativeSpace" presStyleCnt="0"/>
      <dgm:spPr/>
    </dgm:pt>
    <dgm:pt modelId="{59600919-E82F-44F6-9837-9270EC79DF0A}" type="pres">
      <dgm:prSet presAssocID="{1911FF9B-A49F-4BE0-9934-817AEA3F2A47}" presName="childText" presStyleLbl="conFgAcc1" presStyleIdx="1" presStyleCnt="4">
        <dgm:presLayoutVars>
          <dgm:bulletEnabled val="1"/>
        </dgm:presLayoutVars>
      </dgm:prSet>
      <dgm:spPr/>
    </dgm:pt>
    <dgm:pt modelId="{54D62BDD-EDEC-4BC7-B6CB-8AAFBFD40BBD}" type="pres">
      <dgm:prSet presAssocID="{EE9A6603-EB91-4355-8812-16C75E3A0DBA}" presName="spaceBetweenRectangles" presStyleCnt="0"/>
      <dgm:spPr/>
    </dgm:pt>
    <dgm:pt modelId="{00887ED7-F3EC-4C1D-82EC-93AE453C7E7E}" type="pres">
      <dgm:prSet presAssocID="{FA0D8BF8-978D-4423-A58C-15E9F780035E}" presName="parentLin" presStyleCnt="0"/>
      <dgm:spPr/>
    </dgm:pt>
    <dgm:pt modelId="{26899031-5467-43FF-AA3C-227C212126BB}" type="pres">
      <dgm:prSet presAssocID="{FA0D8BF8-978D-4423-A58C-15E9F780035E}" presName="parentLeftMargin" presStyleLbl="node1" presStyleIdx="1" presStyleCnt="4"/>
      <dgm:spPr/>
    </dgm:pt>
    <dgm:pt modelId="{6BBBC9C3-4C50-451F-B814-17EEBFC5084B}" type="pres">
      <dgm:prSet presAssocID="{FA0D8BF8-978D-4423-A58C-15E9F780035E}" presName="parentText" presStyleLbl="node1" presStyleIdx="2" presStyleCnt="4" custScaleX="117329" custScaleY="169625">
        <dgm:presLayoutVars>
          <dgm:chMax val="0"/>
          <dgm:bulletEnabled val="1"/>
        </dgm:presLayoutVars>
      </dgm:prSet>
      <dgm:spPr/>
    </dgm:pt>
    <dgm:pt modelId="{32E6FCE5-387F-40D3-8370-B260B545A320}" type="pres">
      <dgm:prSet presAssocID="{FA0D8BF8-978D-4423-A58C-15E9F780035E}" presName="negativeSpace" presStyleCnt="0"/>
      <dgm:spPr/>
    </dgm:pt>
    <dgm:pt modelId="{DFC61F77-933F-4252-8E78-ECB80401FD39}" type="pres">
      <dgm:prSet presAssocID="{FA0D8BF8-978D-4423-A58C-15E9F780035E}" presName="childText" presStyleLbl="conFgAcc1" presStyleIdx="2" presStyleCnt="4">
        <dgm:presLayoutVars>
          <dgm:bulletEnabled val="1"/>
        </dgm:presLayoutVars>
      </dgm:prSet>
      <dgm:spPr/>
    </dgm:pt>
    <dgm:pt modelId="{DEB7AD1D-FFE2-4903-8DBC-62489DC774E0}" type="pres">
      <dgm:prSet presAssocID="{00DB0330-9ACA-484A-AAAD-1DC7B71CD285}" presName="spaceBetweenRectangles" presStyleCnt="0"/>
      <dgm:spPr/>
    </dgm:pt>
    <dgm:pt modelId="{2EA7EE37-0C20-44AF-A26D-33E4B5385428}" type="pres">
      <dgm:prSet presAssocID="{F6002D2A-BC77-4820-9C19-68BC3089E384}" presName="parentLin" presStyleCnt="0"/>
      <dgm:spPr/>
    </dgm:pt>
    <dgm:pt modelId="{C7141602-5F33-47BC-9C2C-5D86F1C95A76}" type="pres">
      <dgm:prSet presAssocID="{F6002D2A-BC77-4820-9C19-68BC3089E384}" presName="parentLeftMargin" presStyleLbl="node1" presStyleIdx="2" presStyleCnt="4"/>
      <dgm:spPr/>
    </dgm:pt>
    <dgm:pt modelId="{9926EA0F-7221-4F26-9DEF-7ED28ACF86E6}" type="pres">
      <dgm:prSet presAssocID="{F6002D2A-BC77-4820-9C19-68BC3089E384}" presName="parentText" presStyleLbl="node1" presStyleIdx="3" presStyleCnt="4" custScaleX="118682" custScaleY="169626">
        <dgm:presLayoutVars>
          <dgm:chMax val="0"/>
          <dgm:bulletEnabled val="1"/>
        </dgm:presLayoutVars>
      </dgm:prSet>
      <dgm:spPr/>
    </dgm:pt>
    <dgm:pt modelId="{267AD709-F8F6-4970-BFFE-54BA107B263F}" type="pres">
      <dgm:prSet presAssocID="{F6002D2A-BC77-4820-9C19-68BC3089E384}" presName="negativeSpace" presStyleCnt="0"/>
      <dgm:spPr/>
    </dgm:pt>
    <dgm:pt modelId="{DCB2607E-9B7A-4B88-96B6-FC02D7F47676}" type="pres">
      <dgm:prSet presAssocID="{F6002D2A-BC77-4820-9C19-68BC3089E384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861BD911-9BE1-41E6-A9B7-F0EE876FAAE8}" type="presOf" srcId="{F4D05660-16CE-4AF0-8BE7-6380C3189EA2}" destId="{54CA78B9-808E-4240-BB7A-ADB77490EF2C}" srcOrd="0" destOrd="0" presId="urn:microsoft.com/office/officeart/2005/8/layout/list1"/>
    <dgm:cxn modelId="{08251425-75CE-4659-8110-AACECAB38F23}" type="presOf" srcId="{FA0D8BF8-978D-4423-A58C-15E9F780035E}" destId="{26899031-5467-43FF-AA3C-227C212126BB}" srcOrd="0" destOrd="0" presId="urn:microsoft.com/office/officeart/2005/8/layout/list1"/>
    <dgm:cxn modelId="{8E7F0441-3D1F-496B-8A19-C967650D7F54}" srcId="{A47DA63B-A9AC-4737-A052-C1B3932490C0}" destId="{F4D05660-16CE-4AF0-8BE7-6380C3189EA2}" srcOrd="0" destOrd="0" parTransId="{163C40FE-1FA9-4A88-85BD-735E57C34EB7}" sibTransId="{B5DBB451-9AE0-4B79-B951-702C31B6EE4E}"/>
    <dgm:cxn modelId="{398FEA69-7C8E-4607-8D2E-4CE78E5444C8}" type="presOf" srcId="{1911FF9B-A49F-4BE0-9934-817AEA3F2A47}" destId="{F4816D3F-CA48-43E5-8FF9-95AD0F1A7318}" srcOrd="1" destOrd="0" presId="urn:microsoft.com/office/officeart/2005/8/layout/list1"/>
    <dgm:cxn modelId="{E452AF50-0A99-4AA9-A8AF-1A87BC909D18}" srcId="{A47DA63B-A9AC-4737-A052-C1B3932490C0}" destId="{F6002D2A-BC77-4820-9C19-68BC3089E384}" srcOrd="3" destOrd="0" parTransId="{65DD290A-11C4-4DFF-9A62-63AE48F1215D}" sibTransId="{F0FD6C46-49A0-4E75-9CC5-37AA09DF9E21}"/>
    <dgm:cxn modelId="{48D5DD54-1EBB-4F3A-8B9F-201C74C0DD74}" srcId="{A47DA63B-A9AC-4737-A052-C1B3932490C0}" destId="{1911FF9B-A49F-4BE0-9934-817AEA3F2A47}" srcOrd="1" destOrd="0" parTransId="{B2DEB42C-FBF7-4481-8150-3F9A14D6E87F}" sibTransId="{EE9A6603-EB91-4355-8812-16C75E3A0DBA}"/>
    <dgm:cxn modelId="{71711592-4A14-4DE0-A381-44F675C51234}" srcId="{A47DA63B-A9AC-4737-A052-C1B3932490C0}" destId="{FA0D8BF8-978D-4423-A58C-15E9F780035E}" srcOrd="2" destOrd="0" parTransId="{BB86C4BE-879D-416A-A0F5-D3D5350DD02C}" sibTransId="{00DB0330-9ACA-484A-AAAD-1DC7B71CD285}"/>
    <dgm:cxn modelId="{80D809A2-9477-4BC2-B5C1-BB82C9B4FA86}" type="presOf" srcId="{FA0D8BF8-978D-4423-A58C-15E9F780035E}" destId="{6BBBC9C3-4C50-451F-B814-17EEBFC5084B}" srcOrd="1" destOrd="0" presId="urn:microsoft.com/office/officeart/2005/8/layout/list1"/>
    <dgm:cxn modelId="{C2EAA2B4-32EA-498E-98CB-BFDB22950C0B}" type="presOf" srcId="{A47DA63B-A9AC-4737-A052-C1B3932490C0}" destId="{E15AACC1-8D4D-4E0D-8320-4977179F5093}" srcOrd="0" destOrd="0" presId="urn:microsoft.com/office/officeart/2005/8/layout/list1"/>
    <dgm:cxn modelId="{34B6F8B8-5AED-4A0A-91BD-40BF33A6EC97}" type="presOf" srcId="{F4D05660-16CE-4AF0-8BE7-6380C3189EA2}" destId="{8ECEFBC0-7C47-4B3F-B1A8-C39C4ADE40A0}" srcOrd="1" destOrd="0" presId="urn:microsoft.com/office/officeart/2005/8/layout/list1"/>
    <dgm:cxn modelId="{621003DB-F712-423B-A66F-DFB4B76EE922}" type="presOf" srcId="{F6002D2A-BC77-4820-9C19-68BC3089E384}" destId="{C7141602-5F33-47BC-9C2C-5D86F1C95A76}" srcOrd="0" destOrd="0" presId="urn:microsoft.com/office/officeart/2005/8/layout/list1"/>
    <dgm:cxn modelId="{BB3936E3-F2EB-43F2-B1A7-1C4C79C246D8}" type="presOf" srcId="{F6002D2A-BC77-4820-9C19-68BC3089E384}" destId="{9926EA0F-7221-4F26-9DEF-7ED28ACF86E6}" srcOrd="1" destOrd="0" presId="urn:microsoft.com/office/officeart/2005/8/layout/list1"/>
    <dgm:cxn modelId="{87368FF5-576D-468A-82B7-39C2604318BC}" type="presOf" srcId="{1911FF9B-A49F-4BE0-9934-817AEA3F2A47}" destId="{4A278221-6667-4844-9330-13B9F4D56462}" srcOrd="0" destOrd="0" presId="urn:microsoft.com/office/officeart/2005/8/layout/list1"/>
    <dgm:cxn modelId="{3F4E9032-D385-4DC6-83CF-FD29E93DD909}" type="presParOf" srcId="{E15AACC1-8D4D-4E0D-8320-4977179F5093}" destId="{99070121-3085-4D82-8065-6B54F0A824E2}" srcOrd="0" destOrd="0" presId="urn:microsoft.com/office/officeart/2005/8/layout/list1"/>
    <dgm:cxn modelId="{82980F89-5ADD-4697-9F94-49B133EF2A48}" type="presParOf" srcId="{99070121-3085-4D82-8065-6B54F0A824E2}" destId="{54CA78B9-808E-4240-BB7A-ADB77490EF2C}" srcOrd="0" destOrd="0" presId="urn:microsoft.com/office/officeart/2005/8/layout/list1"/>
    <dgm:cxn modelId="{A73866C2-B897-48AE-9523-E80D73E33358}" type="presParOf" srcId="{99070121-3085-4D82-8065-6B54F0A824E2}" destId="{8ECEFBC0-7C47-4B3F-B1A8-C39C4ADE40A0}" srcOrd="1" destOrd="0" presId="urn:microsoft.com/office/officeart/2005/8/layout/list1"/>
    <dgm:cxn modelId="{112C9817-1CCB-4EFB-A2FA-9FBEE18847D9}" type="presParOf" srcId="{E15AACC1-8D4D-4E0D-8320-4977179F5093}" destId="{83886FFC-93C5-4FD1-A6B2-111B25AEE269}" srcOrd="1" destOrd="0" presId="urn:microsoft.com/office/officeart/2005/8/layout/list1"/>
    <dgm:cxn modelId="{5648C245-8EEA-470A-A2BC-077EE14D87F3}" type="presParOf" srcId="{E15AACC1-8D4D-4E0D-8320-4977179F5093}" destId="{E8C7E768-0ED6-4F33-8A1F-4B8653BC1D4C}" srcOrd="2" destOrd="0" presId="urn:microsoft.com/office/officeart/2005/8/layout/list1"/>
    <dgm:cxn modelId="{E19E8AFE-DA2A-49DF-A23D-9675CE68D667}" type="presParOf" srcId="{E15AACC1-8D4D-4E0D-8320-4977179F5093}" destId="{B9380CE4-1C32-478F-B5BA-42D0431BFD91}" srcOrd="3" destOrd="0" presId="urn:microsoft.com/office/officeart/2005/8/layout/list1"/>
    <dgm:cxn modelId="{9148EF51-43FC-450A-BACA-C69443178380}" type="presParOf" srcId="{E15AACC1-8D4D-4E0D-8320-4977179F5093}" destId="{A3C3FF26-6758-4EEA-9E90-10C3982A0330}" srcOrd="4" destOrd="0" presId="urn:microsoft.com/office/officeart/2005/8/layout/list1"/>
    <dgm:cxn modelId="{43B22E0B-C96F-423F-8676-E3F877DD22B3}" type="presParOf" srcId="{A3C3FF26-6758-4EEA-9E90-10C3982A0330}" destId="{4A278221-6667-4844-9330-13B9F4D56462}" srcOrd="0" destOrd="0" presId="urn:microsoft.com/office/officeart/2005/8/layout/list1"/>
    <dgm:cxn modelId="{C8931671-3349-4B9A-9049-FA277337CAC6}" type="presParOf" srcId="{A3C3FF26-6758-4EEA-9E90-10C3982A0330}" destId="{F4816D3F-CA48-43E5-8FF9-95AD0F1A7318}" srcOrd="1" destOrd="0" presId="urn:microsoft.com/office/officeart/2005/8/layout/list1"/>
    <dgm:cxn modelId="{5BD1A3E9-4641-4C36-8CFF-814DF0BE5CD1}" type="presParOf" srcId="{E15AACC1-8D4D-4E0D-8320-4977179F5093}" destId="{B4778EB6-8CCB-4850-9BFD-31471B78B2A4}" srcOrd="5" destOrd="0" presId="urn:microsoft.com/office/officeart/2005/8/layout/list1"/>
    <dgm:cxn modelId="{D42B5FB8-1780-4E94-84A7-F62D3EAF2D8F}" type="presParOf" srcId="{E15AACC1-8D4D-4E0D-8320-4977179F5093}" destId="{59600919-E82F-44F6-9837-9270EC79DF0A}" srcOrd="6" destOrd="0" presId="urn:microsoft.com/office/officeart/2005/8/layout/list1"/>
    <dgm:cxn modelId="{A4C04FA5-AC7C-447A-AFD4-C2945B260BED}" type="presParOf" srcId="{E15AACC1-8D4D-4E0D-8320-4977179F5093}" destId="{54D62BDD-EDEC-4BC7-B6CB-8AAFBFD40BBD}" srcOrd="7" destOrd="0" presId="urn:microsoft.com/office/officeart/2005/8/layout/list1"/>
    <dgm:cxn modelId="{466310FF-E76E-487D-A627-89A6B4BC5DC8}" type="presParOf" srcId="{E15AACC1-8D4D-4E0D-8320-4977179F5093}" destId="{00887ED7-F3EC-4C1D-82EC-93AE453C7E7E}" srcOrd="8" destOrd="0" presId="urn:microsoft.com/office/officeart/2005/8/layout/list1"/>
    <dgm:cxn modelId="{8837D500-C2F5-47F1-AD0A-21BF7C7EE453}" type="presParOf" srcId="{00887ED7-F3EC-4C1D-82EC-93AE453C7E7E}" destId="{26899031-5467-43FF-AA3C-227C212126BB}" srcOrd="0" destOrd="0" presId="urn:microsoft.com/office/officeart/2005/8/layout/list1"/>
    <dgm:cxn modelId="{BD3D59E9-1C94-470F-9669-43CF1947CA9F}" type="presParOf" srcId="{00887ED7-F3EC-4C1D-82EC-93AE453C7E7E}" destId="{6BBBC9C3-4C50-451F-B814-17EEBFC5084B}" srcOrd="1" destOrd="0" presId="urn:microsoft.com/office/officeart/2005/8/layout/list1"/>
    <dgm:cxn modelId="{882AA22A-AFF7-4D15-9840-F6B7958884E9}" type="presParOf" srcId="{E15AACC1-8D4D-4E0D-8320-4977179F5093}" destId="{32E6FCE5-387F-40D3-8370-B260B545A320}" srcOrd="9" destOrd="0" presId="urn:microsoft.com/office/officeart/2005/8/layout/list1"/>
    <dgm:cxn modelId="{2D8BF3E0-FF92-4B9A-B611-E859109765C8}" type="presParOf" srcId="{E15AACC1-8D4D-4E0D-8320-4977179F5093}" destId="{DFC61F77-933F-4252-8E78-ECB80401FD39}" srcOrd="10" destOrd="0" presId="urn:microsoft.com/office/officeart/2005/8/layout/list1"/>
    <dgm:cxn modelId="{EAAF5BB4-A30B-4CA3-85D2-42E46F9C3CA3}" type="presParOf" srcId="{E15AACC1-8D4D-4E0D-8320-4977179F5093}" destId="{DEB7AD1D-FFE2-4903-8DBC-62489DC774E0}" srcOrd="11" destOrd="0" presId="urn:microsoft.com/office/officeart/2005/8/layout/list1"/>
    <dgm:cxn modelId="{713AD9B8-F397-4D39-AFE6-297C867E60F1}" type="presParOf" srcId="{E15AACC1-8D4D-4E0D-8320-4977179F5093}" destId="{2EA7EE37-0C20-44AF-A26D-33E4B5385428}" srcOrd="12" destOrd="0" presId="urn:microsoft.com/office/officeart/2005/8/layout/list1"/>
    <dgm:cxn modelId="{A63CF32A-3F51-48C2-8429-019F0B6CA269}" type="presParOf" srcId="{2EA7EE37-0C20-44AF-A26D-33E4B5385428}" destId="{C7141602-5F33-47BC-9C2C-5D86F1C95A76}" srcOrd="0" destOrd="0" presId="urn:microsoft.com/office/officeart/2005/8/layout/list1"/>
    <dgm:cxn modelId="{2AD6F571-6CCB-40F3-8158-87D7C6B30867}" type="presParOf" srcId="{2EA7EE37-0C20-44AF-A26D-33E4B5385428}" destId="{9926EA0F-7221-4F26-9DEF-7ED28ACF86E6}" srcOrd="1" destOrd="0" presId="urn:microsoft.com/office/officeart/2005/8/layout/list1"/>
    <dgm:cxn modelId="{58017AE8-9898-4DB3-B440-4D31C859A0EA}" type="presParOf" srcId="{E15AACC1-8D4D-4E0D-8320-4977179F5093}" destId="{267AD709-F8F6-4970-BFFE-54BA107B263F}" srcOrd="13" destOrd="0" presId="urn:microsoft.com/office/officeart/2005/8/layout/list1"/>
    <dgm:cxn modelId="{F4434EEF-FC63-4E52-A47C-DE9117117B6F}" type="presParOf" srcId="{E15AACC1-8D4D-4E0D-8320-4977179F5093}" destId="{DCB2607E-9B7A-4B88-96B6-FC02D7F47676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4A254FF-163F-4BEC-8F66-0E79A5894ABE}" type="doc">
      <dgm:prSet loTypeId="urn:microsoft.com/office/officeart/2005/8/layout/list1" loCatId="list" qsTypeId="urn:microsoft.com/office/officeart/2005/8/quickstyle/3d1" qsCatId="3D" csTypeId="urn:microsoft.com/office/officeart/2005/8/colors/colorful4" csCatId="colorful" phldr="1"/>
      <dgm:spPr/>
      <dgm:t>
        <a:bodyPr/>
        <a:lstStyle/>
        <a:p>
          <a:endParaRPr lang="es-CL"/>
        </a:p>
      </dgm:t>
    </dgm:pt>
    <dgm:pt modelId="{59C4C803-6214-4E45-973F-A4DB4E8914E5}">
      <dgm:prSet phldrT="[Texto]"/>
      <dgm:spPr>
        <a:gradFill rotWithShape="0">
          <a:gsLst>
            <a:gs pos="0">
              <a:srgbClr val="FFC000"/>
            </a:gs>
            <a:gs pos="83000">
              <a:srgbClr val="88A979"/>
            </a:gs>
            <a:gs pos="37000">
              <a:srgbClr val="85A676"/>
            </a:gs>
            <a:gs pos="69000">
              <a:schemeClr val="accent4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</a:gradFill>
      </dgm:spPr>
      <dgm:t>
        <a:bodyPr/>
        <a:lstStyle/>
        <a:p>
          <a:r>
            <a:rPr lang="es-ES" dirty="0" err="1"/>
            <a:t>Step</a:t>
          </a:r>
          <a:r>
            <a:rPr lang="es-ES" dirty="0"/>
            <a:t> 1 : </a:t>
          </a:r>
          <a:r>
            <a:rPr lang="es-ES" dirty="0" err="1"/>
            <a:t>Guess</a:t>
          </a:r>
          <a:r>
            <a:rPr lang="es-ES" dirty="0"/>
            <a:t> </a:t>
          </a:r>
          <a:r>
            <a:rPr lang="es-ES" dirty="0" err="1"/>
            <a:t>the</a:t>
          </a:r>
          <a:r>
            <a:rPr lang="es-ES" dirty="0"/>
            <a:t> </a:t>
          </a:r>
          <a:r>
            <a:rPr lang="es-ES" dirty="0" err="1"/>
            <a:t>correct</a:t>
          </a:r>
          <a:r>
            <a:rPr lang="es-ES" dirty="0"/>
            <a:t> </a:t>
          </a:r>
          <a:r>
            <a:rPr lang="es-ES" dirty="0" err="1"/>
            <a:t>word</a:t>
          </a:r>
          <a:r>
            <a:rPr lang="es-ES" dirty="0"/>
            <a:t> </a:t>
          </a:r>
          <a:r>
            <a:rPr lang="es-ES" dirty="0" err="1"/>
            <a:t>for</a:t>
          </a:r>
          <a:r>
            <a:rPr lang="es-ES" dirty="0"/>
            <a:t> </a:t>
          </a:r>
          <a:r>
            <a:rPr lang="es-ES" dirty="0" err="1"/>
            <a:t>each</a:t>
          </a:r>
          <a:r>
            <a:rPr lang="es-ES" dirty="0"/>
            <a:t> </a:t>
          </a:r>
          <a:r>
            <a:rPr lang="es-ES" dirty="0" err="1"/>
            <a:t>picture</a:t>
          </a:r>
          <a:r>
            <a:rPr lang="es-ES" dirty="0"/>
            <a:t> </a:t>
          </a:r>
          <a:endParaRPr lang="es-CL" dirty="0"/>
        </a:p>
      </dgm:t>
    </dgm:pt>
    <dgm:pt modelId="{80243589-71CE-462A-B293-E50B667076F7}" type="parTrans" cxnId="{4B20801B-2405-4475-BDB3-610216A13DD9}">
      <dgm:prSet/>
      <dgm:spPr/>
      <dgm:t>
        <a:bodyPr/>
        <a:lstStyle/>
        <a:p>
          <a:endParaRPr lang="es-CL"/>
        </a:p>
      </dgm:t>
    </dgm:pt>
    <dgm:pt modelId="{3BA9762F-BA88-47FA-882A-3BBBF3F75DF9}" type="sibTrans" cxnId="{4B20801B-2405-4475-BDB3-610216A13DD9}">
      <dgm:prSet/>
      <dgm:spPr/>
      <dgm:t>
        <a:bodyPr/>
        <a:lstStyle/>
        <a:p>
          <a:endParaRPr lang="es-CL"/>
        </a:p>
      </dgm:t>
    </dgm:pt>
    <dgm:pt modelId="{F1F2F19A-E3D8-4842-87B5-DBC870A429F1}">
      <dgm:prSet phldrT="[Texto]"/>
      <dgm:spPr>
        <a:gradFill rotWithShape="0">
          <a:gsLst>
            <a:gs pos="0">
              <a:schemeClr val="accent4">
                <a:hueOff val="-2909548"/>
                <a:satOff val="17155"/>
                <a:lumOff val="1863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4">
                <a:hueOff val="-2909548"/>
                <a:satOff val="17155"/>
                <a:lumOff val="1863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3">
                <a:lumMod val="60000"/>
                <a:lumOff val="40000"/>
              </a:schemeClr>
            </a:gs>
          </a:gsLst>
        </a:gradFill>
      </dgm:spPr>
      <dgm:t>
        <a:bodyPr/>
        <a:lstStyle/>
        <a:p>
          <a:r>
            <a:rPr lang="es-ES" dirty="0"/>
            <a:t>Step 2 : </a:t>
          </a:r>
          <a:r>
            <a:rPr lang="es-ES" dirty="0" err="1"/>
            <a:t>Raise</a:t>
          </a:r>
          <a:r>
            <a:rPr lang="es-ES" dirty="0"/>
            <a:t> </a:t>
          </a:r>
          <a:r>
            <a:rPr lang="es-ES" dirty="0" err="1"/>
            <a:t>your</a:t>
          </a:r>
          <a:r>
            <a:rPr lang="es-ES" dirty="0"/>
            <a:t> </a:t>
          </a:r>
          <a:r>
            <a:rPr lang="es-ES" dirty="0" err="1"/>
            <a:t>arms</a:t>
          </a:r>
          <a:r>
            <a:rPr lang="es-ES" dirty="0"/>
            <a:t> and </a:t>
          </a:r>
          <a:r>
            <a:rPr lang="es-ES" dirty="0" err="1"/>
            <a:t>say</a:t>
          </a:r>
          <a:r>
            <a:rPr lang="es-ES" dirty="0"/>
            <a:t> “I </a:t>
          </a:r>
          <a:r>
            <a:rPr lang="es-ES" dirty="0" err="1"/>
            <a:t>love</a:t>
          </a:r>
          <a:r>
            <a:rPr lang="es-ES" dirty="0"/>
            <a:t> </a:t>
          </a:r>
          <a:r>
            <a:rPr lang="es-ES" dirty="0" err="1"/>
            <a:t>my</a:t>
          </a:r>
          <a:r>
            <a:rPr lang="es-ES" dirty="0"/>
            <a:t> English </a:t>
          </a:r>
          <a:r>
            <a:rPr lang="es-ES" dirty="0" err="1"/>
            <a:t>class</a:t>
          </a:r>
          <a:r>
            <a:rPr lang="es-ES" dirty="0"/>
            <a:t>”  </a:t>
          </a:r>
          <a:endParaRPr lang="es-CL" dirty="0"/>
        </a:p>
      </dgm:t>
    </dgm:pt>
    <dgm:pt modelId="{3FB4D2F4-0E27-4840-9C60-BD829E016E15}" type="parTrans" cxnId="{693EB0FE-CEA0-48CD-A975-A4422CBFC999}">
      <dgm:prSet/>
      <dgm:spPr/>
      <dgm:t>
        <a:bodyPr/>
        <a:lstStyle/>
        <a:p>
          <a:endParaRPr lang="es-CL"/>
        </a:p>
      </dgm:t>
    </dgm:pt>
    <dgm:pt modelId="{BAF99B0B-156F-4241-97F7-383D9C848DE4}" type="sibTrans" cxnId="{693EB0FE-CEA0-48CD-A975-A4422CBFC999}">
      <dgm:prSet/>
      <dgm:spPr/>
      <dgm:t>
        <a:bodyPr/>
        <a:lstStyle/>
        <a:p>
          <a:endParaRPr lang="es-CL"/>
        </a:p>
      </dgm:t>
    </dgm:pt>
    <dgm:pt modelId="{BFE973CA-D616-4333-B3F4-2BECD59E8923}">
      <dgm:prSet phldrT="[Texto]"/>
      <dgm:spPr>
        <a:gradFill rotWithShape="0">
          <a:gsLst>
            <a:gs pos="0">
              <a:schemeClr val="accent3">
                <a:lumMod val="60000"/>
                <a:lumOff val="40000"/>
              </a:schemeClr>
            </a:gs>
            <a:gs pos="50000">
              <a:schemeClr val="accent4">
                <a:hueOff val="-5819096"/>
                <a:satOff val="34311"/>
                <a:lumOff val="3726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4">
                <a:hueOff val="-5819096"/>
                <a:satOff val="34311"/>
                <a:lumOff val="3726"/>
                <a:alphaOff val="0"/>
                <a:shade val="78000"/>
                <a:satMod val="120000"/>
                <a:lumMod val="99000"/>
              </a:schemeClr>
            </a:gs>
          </a:gsLst>
        </a:gradFill>
      </dgm:spPr>
      <dgm:t>
        <a:bodyPr/>
        <a:lstStyle/>
        <a:p>
          <a:r>
            <a:rPr lang="es-ES" dirty="0" err="1"/>
            <a:t>Step</a:t>
          </a:r>
          <a:r>
            <a:rPr lang="es-ES" dirty="0"/>
            <a:t> 3 : </a:t>
          </a:r>
          <a:r>
            <a:rPr lang="es-ES" dirty="0" err="1"/>
            <a:t>The</a:t>
          </a:r>
          <a:r>
            <a:rPr lang="es-ES" dirty="0"/>
            <a:t> </a:t>
          </a:r>
          <a:r>
            <a:rPr lang="es-ES" dirty="0" err="1"/>
            <a:t>first</a:t>
          </a:r>
          <a:r>
            <a:rPr lang="es-ES" dirty="0"/>
            <a:t> </a:t>
          </a:r>
          <a:r>
            <a:rPr lang="es-ES" dirty="0" err="1"/>
            <a:t>student</a:t>
          </a:r>
          <a:r>
            <a:rPr lang="es-ES" dirty="0"/>
            <a:t> in </a:t>
          </a:r>
          <a:r>
            <a:rPr lang="es-ES" dirty="0" err="1"/>
            <a:t>providing</a:t>
          </a:r>
          <a:r>
            <a:rPr lang="es-ES" dirty="0"/>
            <a:t> </a:t>
          </a:r>
          <a:r>
            <a:rPr lang="es-ES" dirty="0" err="1"/>
            <a:t>the</a:t>
          </a:r>
          <a:r>
            <a:rPr lang="es-ES" dirty="0"/>
            <a:t> </a:t>
          </a:r>
          <a:r>
            <a:rPr lang="es-ES" dirty="0" err="1"/>
            <a:t>correct</a:t>
          </a:r>
          <a:r>
            <a:rPr lang="es-ES" dirty="0"/>
            <a:t> </a:t>
          </a:r>
          <a:r>
            <a:rPr lang="es-ES" dirty="0" err="1"/>
            <a:t>answer</a:t>
          </a:r>
          <a:r>
            <a:rPr lang="es-ES" dirty="0"/>
            <a:t> </a:t>
          </a:r>
          <a:r>
            <a:rPr lang="es-ES" dirty="0" err="1"/>
            <a:t>gets</a:t>
          </a:r>
          <a:r>
            <a:rPr lang="es-ES" dirty="0"/>
            <a:t> </a:t>
          </a:r>
          <a:r>
            <a:rPr lang="es-ES" dirty="0" err="1"/>
            <a:t>the</a:t>
          </a:r>
          <a:r>
            <a:rPr lang="es-ES" dirty="0"/>
            <a:t> </a:t>
          </a:r>
          <a:r>
            <a:rPr lang="es-ES" dirty="0" err="1"/>
            <a:t>point</a:t>
          </a:r>
          <a:endParaRPr lang="es-CL" dirty="0"/>
        </a:p>
      </dgm:t>
    </dgm:pt>
    <dgm:pt modelId="{AE28031A-D3E0-4D27-A397-DE6B5774F8C9}" type="parTrans" cxnId="{92497A32-4FF9-432D-BD58-3C1717F94C52}">
      <dgm:prSet/>
      <dgm:spPr/>
      <dgm:t>
        <a:bodyPr/>
        <a:lstStyle/>
        <a:p>
          <a:endParaRPr lang="es-CL"/>
        </a:p>
      </dgm:t>
    </dgm:pt>
    <dgm:pt modelId="{8C1DF428-A098-47BD-AC89-7894223B1749}" type="sibTrans" cxnId="{92497A32-4FF9-432D-BD58-3C1717F94C52}">
      <dgm:prSet/>
      <dgm:spPr/>
      <dgm:t>
        <a:bodyPr/>
        <a:lstStyle/>
        <a:p>
          <a:endParaRPr lang="es-CL"/>
        </a:p>
      </dgm:t>
    </dgm:pt>
    <dgm:pt modelId="{717C889C-5CD1-4A43-9C18-7304F8D85AE3}" type="pres">
      <dgm:prSet presAssocID="{F4A254FF-163F-4BEC-8F66-0E79A5894ABE}" presName="linear" presStyleCnt="0">
        <dgm:presLayoutVars>
          <dgm:dir/>
          <dgm:animLvl val="lvl"/>
          <dgm:resizeHandles val="exact"/>
        </dgm:presLayoutVars>
      </dgm:prSet>
      <dgm:spPr/>
    </dgm:pt>
    <dgm:pt modelId="{27B224F5-AEF5-42D0-BC43-0F5F4B6863F3}" type="pres">
      <dgm:prSet presAssocID="{59C4C803-6214-4E45-973F-A4DB4E8914E5}" presName="parentLin" presStyleCnt="0"/>
      <dgm:spPr/>
    </dgm:pt>
    <dgm:pt modelId="{F61E7419-EE82-4874-9B23-DF74BA8A768F}" type="pres">
      <dgm:prSet presAssocID="{59C4C803-6214-4E45-973F-A4DB4E8914E5}" presName="parentLeftMargin" presStyleLbl="node1" presStyleIdx="0" presStyleCnt="3"/>
      <dgm:spPr/>
    </dgm:pt>
    <dgm:pt modelId="{4EF72536-FAC7-4F3C-AF89-4B7B09561594}" type="pres">
      <dgm:prSet presAssocID="{59C4C803-6214-4E45-973F-A4DB4E8914E5}" presName="parentText" presStyleLbl="node1" presStyleIdx="0" presStyleCnt="3" custScaleX="138431">
        <dgm:presLayoutVars>
          <dgm:chMax val="0"/>
          <dgm:bulletEnabled val="1"/>
        </dgm:presLayoutVars>
      </dgm:prSet>
      <dgm:spPr/>
    </dgm:pt>
    <dgm:pt modelId="{815A89BF-CE05-4E6A-AF35-E4244681620E}" type="pres">
      <dgm:prSet presAssocID="{59C4C803-6214-4E45-973F-A4DB4E8914E5}" presName="negativeSpace" presStyleCnt="0"/>
      <dgm:spPr/>
    </dgm:pt>
    <dgm:pt modelId="{A52ABF1C-7CE0-43F4-8079-4B472179D4AD}" type="pres">
      <dgm:prSet presAssocID="{59C4C803-6214-4E45-973F-A4DB4E8914E5}" presName="childText" presStyleLbl="conFgAcc1" presStyleIdx="0" presStyleCnt="3">
        <dgm:presLayoutVars>
          <dgm:bulletEnabled val="1"/>
        </dgm:presLayoutVars>
      </dgm:prSet>
      <dgm:spPr/>
    </dgm:pt>
    <dgm:pt modelId="{B8756E12-4B45-4A16-941C-0B4397054A38}" type="pres">
      <dgm:prSet presAssocID="{3BA9762F-BA88-47FA-882A-3BBBF3F75DF9}" presName="spaceBetweenRectangles" presStyleCnt="0"/>
      <dgm:spPr/>
    </dgm:pt>
    <dgm:pt modelId="{96353CDB-D6FF-43C9-A8A3-3681D0D7F9E6}" type="pres">
      <dgm:prSet presAssocID="{F1F2F19A-E3D8-4842-87B5-DBC870A429F1}" presName="parentLin" presStyleCnt="0"/>
      <dgm:spPr/>
    </dgm:pt>
    <dgm:pt modelId="{8C2444F1-8581-4E24-9FE0-37F68DF37007}" type="pres">
      <dgm:prSet presAssocID="{F1F2F19A-E3D8-4842-87B5-DBC870A429F1}" presName="parentLeftMargin" presStyleLbl="node1" presStyleIdx="0" presStyleCnt="3"/>
      <dgm:spPr/>
    </dgm:pt>
    <dgm:pt modelId="{75E53EFA-E9F6-4B39-9307-74EC91AEDEB6}" type="pres">
      <dgm:prSet presAssocID="{F1F2F19A-E3D8-4842-87B5-DBC870A429F1}" presName="parentText" presStyleLbl="node1" presStyleIdx="1" presStyleCnt="3" custScaleX="142857">
        <dgm:presLayoutVars>
          <dgm:chMax val="0"/>
          <dgm:bulletEnabled val="1"/>
        </dgm:presLayoutVars>
      </dgm:prSet>
      <dgm:spPr/>
    </dgm:pt>
    <dgm:pt modelId="{4BDFF943-4346-4BFA-BBB9-F45999AB50C0}" type="pres">
      <dgm:prSet presAssocID="{F1F2F19A-E3D8-4842-87B5-DBC870A429F1}" presName="negativeSpace" presStyleCnt="0"/>
      <dgm:spPr/>
    </dgm:pt>
    <dgm:pt modelId="{BE69594B-4231-4D8A-9C32-0E95432937D4}" type="pres">
      <dgm:prSet presAssocID="{F1F2F19A-E3D8-4842-87B5-DBC870A429F1}" presName="childText" presStyleLbl="conFgAcc1" presStyleIdx="1" presStyleCnt="3">
        <dgm:presLayoutVars>
          <dgm:bulletEnabled val="1"/>
        </dgm:presLayoutVars>
      </dgm:prSet>
      <dgm:spPr/>
    </dgm:pt>
    <dgm:pt modelId="{F62076D2-80A5-4B59-B77E-E365CEE2AC1A}" type="pres">
      <dgm:prSet presAssocID="{BAF99B0B-156F-4241-97F7-383D9C848DE4}" presName="spaceBetweenRectangles" presStyleCnt="0"/>
      <dgm:spPr/>
    </dgm:pt>
    <dgm:pt modelId="{06EC6042-688D-424D-84DC-BF61F58FEC7C}" type="pres">
      <dgm:prSet presAssocID="{BFE973CA-D616-4333-B3F4-2BECD59E8923}" presName="parentLin" presStyleCnt="0"/>
      <dgm:spPr/>
    </dgm:pt>
    <dgm:pt modelId="{A39E4D6C-7E95-403B-A483-F257E246A973}" type="pres">
      <dgm:prSet presAssocID="{BFE973CA-D616-4333-B3F4-2BECD59E8923}" presName="parentLeftMargin" presStyleLbl="node1" presStyleIdx="1" presStyleCnt="3"/>
      <dgm:spPr/>
    </dgm:pt>
    <dgm:pt modelId="{81A9D40A-B801-4E2F-8767-FA7A87A606CE}" type="pres">
      <dgm:prSet presAssocID="{BFE973CA-D616-4333-B3F4-2BECD59E8923}" presName="parentText" presStyleLbl="node1" presStyleIdx="2" presStyleCnt="3" custScaleX="142857">
        <dgm:presLayoutVars>
          <dgm:chMax val="0"/>
          <dgm:bulletEnabled val="1"/>
        </dgm:presLayoutVars>
      </dgm:prSet>
      <dgm:spPr/>
    </dgm:pt>
    <dgm:pt modelId="{B83A005D-F147-402B-8C88-50CDEF58713B}" type="pres">
      <dgm:prSet presAssocID="{BFE973CA-D616-4333-B3F4-2BECD59E8923}" presName="negativeSpace" presStyleCnt="0"/>
      <dgm:spPr/>
    </dgm:pt>
    <dgm:pt modelId="{2C794C56-EE48-40A1-B1A2-CE2218D2C062}" type="pres">
      <dgm:prSet presAssocID="{BFE973CA-D616-4333-B3F4-2BECD59E8923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54513403-5494-4817-A422-F45D9C762D86}" type="presOf" srcId="{59C4C803-6214-4E45-973F-A4DB4E8914E5}" destId="{4EF72536-FAC7-4F3C-AF89-4B7B09561594}" srcOrd="1" destOrd="0" presId="urn:microsoft.com/office/officeart/2005/8/layout/list1"/>
    <dgm:cxn modelId="{4B20801B-2405-4475-BDB3-610216A13DD9}" srcId="{F4A254FF-163F-4BEC-8F66-0E79A5894ABE}" destId="{59C4C803-6214-4E45-973F-A4DB4E8914E5}" srcOrd="0" destOrd="0" parTransId="{80243589-71CE-462A-B293-E50B667076F7}" sibTransId="{3BA9762F-BA88-47FA-882A-3BBBF3F75DF9}"/>
    <dgm:cxn modelId="{92497A32-4FF9-432D-BD58-3C1717F94C52}" srcId="{F4A254FF-163F-4BEC-8F66-0E79A5894ABE}" destId="{BFE973CA-D616-4333-B3F4-2BECD59E8923}" srcOrd="2" destOrd="0" parTransId="{AE28031A-D3E0-4D27-A397-DE6B5774F8C9}" sibTransId="{8C1DF428-A098-47BD-AC89-7894223B1749}"/>
    <dgm:cxn modelId="{02C3A676-82E0-4068-9B39-8D07F2EEB601}" type="presOf" srcId="{BFE973CA-D616-4333-B3F4-2BECD59E8923}" destId="{A39E4D6C-7E95-403B-A483-F257E246A973}" srcOrd="0" destOrd="0" presId="urn:microsoft.com/office/officeart/2005/8/layout/list1"/>
    <dgm:cxn modelId="{40CA2879-7699-4A88-9F8F-C9188258A129}" type="presOf" srcId="{59C4C803-6214-4E45-973F-A4DB4E8914E5}" destId="{F61E7419-EE82-4874-9B23-DF74BA8A768F}" srcOrd="0" destOrd="0" presId="urn:microsoft.com/office/officeart/2005/8/layout/list1"/>
    <dgm:cxn modelId="{701E108A-6349-421F-8F5C-C6152F770CF7}" type="presOf" srcId="{F4A254FF-163F-4BEC-8F66-0E79A5894ABE}" destId="{717C889C-5CD1-4A43-9C18-7304F8D85AE3}" srcOrd="0" destOrd="0" presId="urn:microsoft.com/office/officeart/2005/8/layout/list1"/>
    <dgm:cxn modelId="{67FE7E8B-4556-4560-A5E0-2D3B63D4E1A4}" type="presOf" srcId="{F1F2F19A-E3D8-4842-87B5-DBC870A429F1}" destId="{8C2444F1-8581-4E24-9FE0-37F68DF37007}" srcOrd="0" destOrd="0" presId="urn:microsoft.com/office/officeart/2005/8/layout/list1"/>
    <dgm:cxn modelId="{931B1FA6-99E6-40CC-AFFB-D3ACFF848EAA}" type="presOf" srcId="{F1F2F19A-E3D8-4842-87B5-DBC870A429F1}" destId="{75E53EFA-E9F6-4B39-9307-74EC91AEDEB6}" srcOrd="1" destOrd="0" presId="urn:microsoft.com/office/officeart/2005/8/layout/list1"/>
    <dgm:cxn modelId="{160FBCE1-909C-4A5B-9261-C2E759B76EF4}" type="presOf" srcId="{BFE973CA-D616-4333-B3F4-2BECD59E8923}" destId="{81A9D40A-B801-4E2F-8767-FA7A87A606CE}" srcOrd="1" destOrd="0" presId="urn:microsoft.com/office/officeart/2005/8/layout/list1"/>
    <dgm:cxn modelId="{693EB0FE-CEA0-48CD-A975-A4422CBFC999}" srcId="{F4A254FF-163F-4BEC-8F66-0E79A5894ABE}" destId="{F1F2F19A-E3D8-4842-87B5-DBC870A429F1}" srcOrd="1" destOrd="0" parTransId="{3FB4D2F4-0E27-4840-9C60-BD829E016E15}" sibTransId="{BAF99B0B-156F-4241-97F7-383D9C848DE4}"/>
    <dgm:cxn modelId="{57E97F5A-85DB-458F-8CEE-23FB0D1D1CE8}" type="presParOf" srcId="{717C889C-5CD1-4A43-9C18-7304F8D85AE3}" destId="{27B224F5-AEF5-42D0-BC43-0F5F4B6863F3}" srcOrd="0" destOrd="0" presId="urn:microsoft.com/office/officeart/2005/8/layout/list1"/>
    <dgm:cxn modelId="{8E32E626-75C9-4E6E-A787-77D1B42FF21E}" type="presParOf" srcId="{27B224F5-AEF5-42D0-BC43-0F5F4B6863F3}" destId="{F61E7419-EE82-4874-9B23-DF74BA8A768F}" srcOrd="0" destOrd="0" presId="urn:microsoft.com/office/officeart/2005/8/layout/list1"/>
    <dgm:cxn modelId="{F2BBF9E5-6409-4AA8-87C8-0E9C3D61DB6A}" type="presParOf" srcId="{27B224F5-AEF5-42D0-BC43-0F5F4B6863F3}" destId="{4EF72536-FAC7-4F3C-AF89-4B7B09561594}" srcOrd="1" destOrd="0" presId="urn:microsoft.com/office/officeart/2005/8/layout/list1"/>
    <dgm:cxn modelId="{1B67B95C-5CFF-466E-BEE1-33AA60802400}" type="presParOf" srcId="{717C889C-5CD1-4A43-9C18-7304F8D85AE3}" destId="{815A89BF-CE05-4E6A-AF35-E4244681620E}" srcOrd="1" destOrd="0" presId="urn:microsoft.com/office/officeart/2005/8/layout/list1"/>
    <dgm:cxn modelId="{B4EAF478-BFE7-4970-8107-D3D6B6AEC321}" type="presParOf" srcId="{717C889C-5CD1-4A43-9C18-7304F8D85AE3}" destId="{A52ABF1C-7CE0-43F4-8079-4B472179D4AD}" srcOrd="2" destOrd="0" presId="urn:microsoft.com/office/officeart/2005/8/layout/list1"/>
    <dgm:cxn modelId="{675AE078-E216-4A59-B286-35ECF3BA4BF8}" type="presParOf" srcId="{717C889C-5CD1-4A43-9C18-7304F8D85AE3}" destId="{B8756E12-4B45-4A16-941C-0B4397054A38}" srcOrd="3" destOrd="0" presId="urn:microsoft.com/office/officeart/2005/8/layout/list1"/>
    <dgm:cxn modelId="{2680E65B-86D9-4C45-8E6C-7B6EBD9D2611}" type="presParOf" srcId="{717C889C-5CD1-4A43-9C18-7304F8D85AE3}" destId="{96353CDB-D6FF-43C9-A8A3-3681D0D7F9E6}" srcOrd="4" destOrd="0" presId="urn:microsoft.com/office/officeart/2005/8/layout/list1"/>
    <dgm:cxn modelId="{81847481-5B7D-4639-8AFB-E5F4ACB3E1DE}" type="presParOf" srcId="{96353CDB-D6FF-43C9-A8A3-3681D0D7F9E6}" destId="{8C2444F1-8581-4E24-9FE0-37F68DF37007}" srcOrd="0" destOrd="0" presId="urn:microsoft.com/office/officeart/2005/8/layout/list1"/>
    <dgm:cxn modelId="{21E4201F-F447-4533-9DBF-676E45624709}" type="presParOf" srcId="{96353CDB-D6FF-43C9-A8A3-3681D0D7F9E6}" destId="{75E53EFA-E9F6-4B39-9307-74EC91AEDEB6}" srcOrd="1" destOrd="0" presId="urn:microsoft.com/office/officeart/2005/8/layout/list1"/>
    <dgm:cxn modelId="{B5BA714A-DD97-4081-B4AD-3E40869D3F0E}" type="presParOf" srcId="{717C889C-5CD1-4A43-9C18-7304F8D85AE3}" destId="{4BDFF943-4346-4BFA-BBB9-F45999AB50C0}" srcOrd="5" destOrd="0" presId="urn:microsoft.com/office/officeart/2005/8/layout/list1"/>
    <dgm:cxn modelId="{9160902A-EB70-406F-93F1-090F3EB222D1}" type="presParOf" srcId="{717C889C-5CD1-4A43-9C18-7304F8D85AE3}" destId="{BE69594B-4231-4D8A-9C32-0E95432937D4}" srcOrd="6" destOrd="0" presId="urn:microsoft.com/office/officeart/2005/8/layout/list1"/>
    <dgm:cxn modelId="{DEB7D1FA-6EBD-4714-B7A3-4963DD2095E5}" type="presParOf" srcId="{717C889C-5CD1-4A43-9C18-7304F8D85AE3}" destId="{F62076D2-80A5-4B59-B77E-E365CEE2AC1A}" srcOrd="7" destOrd="0" presId="urn:microsoft.com/office/officeart/2005/8/layout/list1"/>
    <dgm:cxn modelId="{EEB52AAD-53A1-4210-BFA1-5823C8550995}" type="presParOf" srcId="{717C889C-5CD1-4A43-9C18-7304F8D85AE3}" destId="{06EC6042-688D-424D-84DC-BF61F58FEC7C}" srcOrd="8" destOrd="0" presId="urn:microsoft.com/office/officeart/2005/8/layout/list1"/>
    <dgm:cxn modelId="{5382C3C7-3C00-4722-80E5-2AEA056A8AEE}" type="presParOf" srcId="{06EC6042-688D-424D-84DC-BF61F58FEC7C}" destId="{A39E4D6C-7E95-403B-A483-F257E246A973}" srcOrd="0" destOrd="0" presId="urn:microsoft.com/office/officeart/2005/8/layout/list1"/>
    <dgm:cxn modelId="{D6EF416B-E054-40D6-B6BD-136AA518CA88}" type="presParOf" srcId="{06EC6042-688D-424D-84DC-BF61F58FEC7C}" destId="{81A9D40A-B801-4E2F-8767-FA7A87A606CE}" srcOrd="1" destOrd="0" presId="urn:microsoft.com/office/officeart/2005/8/layout/list1"/>
    <dgm:cxn modelId="{C1187DC3-EFA1-4B10-AC94-D1EEA183E0AE}" type="presParOf" srcId="{717C889C-5CD1-4A43-9C18-7304F8D85AE3}" destId="{B83A005D-F147-402B-8C88-50CDEF58713B}" srcOrd="9" destOrd="0" presId="urn:microsoft.com/office/officeart/2005/8/layout/list1"/>
    <dgm:cxn modelId="{ECDF40ED-6F3C-4C37-BA0E-24016B789BBB}" type="presParOf" srcId="{717C889C-5CD1-4A43-9C18-7304F8D85AE3}" destId="{2C794C56-EE48-40A1-B1A2-CE2218D2C062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CD3E6D-6547-4E1B-84FD-75660A09771A}">
      <dsp:nvSpPr>
        <dsp:cNvPr id="0" name=""/>
        <dsp:cNvSpPr/>
      </dsp:nvSpPr>
      <dsp:spPr>
        <a:xfrm>
          <a:off x="770" y="0"/>
          <a:ext cx="3315149" cy="3594100"/>
        </a:xfrm>
        <a:prstGeom prst="roundRect">
          <a:avLst>
            <a:gd name="adj" fmla="val 5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33731" rIns="173355" bIns="0" numCol="1" spcCol="1270" anchor="t" anchorCtr="0">
          <a:noAutofit/>
        </a:bodyPr>
        <a:lstStyle/>
        <a:p>
          <a:pPr marL="0" lvl="0" indent="0" algn="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900" kern="1200" dirty="0"/>
            <a:t>Group1</a:t>
          </a:r>
          <a:endParaRPr lang="es-CL" sz="3900" kern="1200" dirty="0"/>
        </a:p>
      </dsp:txBody>
      <dsp:txXfrm rot="16200000">
        <a:off x="-1141295" y="1142066"/>
        <a:ext cx="2947162" cy="663029"/>
      </dsp:txXfrm>
    </dsp:sp>
    <dsp:sp modelId="{B756044E-678A-4D6D-B91A-52FB5F9FEF1C}">
      <dsp:nvSpPr>
        <dsp:cNvPr id="0" name=""/>
        <dsp:cNvSpPr/>
      </dsp:nvSpPr>
      <dsp:spPr>
        <a:xfrm>
          <a:off x="663800" y="0"/>
          <a:ext cx="2469786" cy="3594100"/>
        </a:xfrm>
        <a:prstGeom prst="rect">
          <a:avLst/>
        </a:prstGeom>
        <a:noFill/>
        <a:ln w="12700" cap="flat" cmpd="sng" algn="in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02311" rIns="0" bIns="0" numCol="1" spcCol="1270" anchor="t" anchorCtr="0">
          <a:noAutofit/>
        </a:bodyPr>
        <a:lstStyle/>
        <a:p>
          <a:pPr marL="0" lvl="0" indent="0" algn="l" defTabSz="2622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5900" kern="1200" dirty="0" err="1"/>
            <a:t>Lost</a:t>
          </a:r>
          <a:r>
            <a:rPr lang="es-ES" sz="5900" kern="1200" dirty="0"/>
            <a:t> </a:t>
          </a:r>
          <a:r>
            <a:rPr lang="es-ES" sz="5900" kern="1200" dirty="0" err="1"/>
            <a:t>Tourist</a:t>
          </a:r>
          <a:endParaRPr lang="es-CL" sz="5900" kern="1200" dirty="0"/>
        </a:p>
      </dsp:txBody>
      <dsp:txXfrm>
        <a:off x="663800" y="0"/>
        <a:ext cx="2469786" cy="3594100"/>
      </dsp:txXfrm>
    </dsp:sp>
    <dsp:sp modelId="{C5358354-7058-4328-AF4A-024BF91ACB04}">
      <dsp:nvSpPr>
        <dsp:cNvPr id="0" name=""/>
        <dsp:cNvSpPr/>
      </dsp:nvSpPr>
      <dsp:spPr>
        <a:xfrm>
          <a:off x="3431950" y="0"/>
          <a:ext cx="3315149" cy="3594100"/>
        </a:xfrm>
        <a:prstGeom prst="roundRect">
          <a:avLst>
            <a:gd name="adj" fmla="val 5000"/>
          </a:avLst>
        </a:prstGeom>
        <a:solidFill>
          <a:schemeClr val="accent5">
            <a:hueOff val="9557340"/>
            <a:satOff val="-20419"/>
            <a:lumOff val="-8529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33731" rIns="173355" bIns="0" numCol="1" spcCol="1270" anchor="t" anchorCtr="0">
          <a:noAutofit/>
        </a:bodyPr>
        <a:lstStyle/>
        <a:p>
          <a:pPr marL="0" lvl="0" indent="0" algn="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900" kern="1200" dirty="0" err="1"/>
            <a:t>Group</a:t>
          </a:r>
          <a:r>
            <a:rPr lang="es-ES" sz="3900" kern="1200" dirty="0"/>
            <a:t> 2</a:t>
          </a:r>
          <a:endParaRPr lang="es-CL" sz="3900" kern="1200" dirty="0"/>
        </a:p>
      </dsp:txBody>
      <dsp:txXfrm rot="16200000">
        <a:off x="2289884" y="1142066"/>
        <a:ext cx="2947162" cy="663029"/>
      </dsp:txXfrm>
    </dsp:sp>
    <dsp:sp modelId="{F300874D-C552-4B0D-9C2C-36F177AD0418}">
      <dsp:nvSpPr>
        <dsp:cNvPr id="0" name=""/>
        <dsp:cNvSpPr/>
      </dsp:nvSpPr>
      <dsp:spPr>
        <a:xfrm rot="5400000">
          <a:off x="3184606" y="2830427"/>
          <a:ext cx="527839" cy="497272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68AA261-3996-4202-A6FB-C9AA7EE81430}">
      <dsp:nvSpPr>
        <dsp:cNvPr id="0" name=""/>
        <dsp:cNvSpPr/>
      </dsp:nvSpPr>
      <dsp:spPr>
        <a:xfrm>
          <a:off x="4094980" y="0"/>
          <a:ext cx="2469786" cy="3594100"/>
        </a:xfrm>
        <a:prstGeom prst="rect">
          <a:avLst/>
        </a:prstGeom>
        <a:noFill/>
        <a:ln w="12700" cap="flat" cmpd="sng" algn="in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02311" rIns="0" bIns="0" numCol="1" spcCol="1270" anchor="t" anchorCtr="0">
          <a:noAutofit/>
        </a:bodyPr>
        <a:lstStyle/>
        <a:p>
          <a:pPr marL="0" lvl="0" indent="0" algn="l" defTabSz="2622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5900" kern="1200" dirty="0" err="1"/>
            <a:t>Dog</a:t>
          </a:r>
          <a:r>
            <a:rPr lang="es-ES" sz="5900" kern="1200" dirty="0"/>
            <a:t> </a:t>
          </a:r>
          <a:r>
            <a:rPr lang="es-ES" sz="5900" kern="1200" dirty="0" err="1"/>
            <a:t>calls</a:t>
          </a:r>
          <a:r>
            <a:rPr lang="es-ES" sz="5900" kern="1200" dirty="0"/>
            <a:t> </a:t>
          </a:r>
          <a:r>
            <a:rPr lang="es-ES" sz="5900" kern="1200" dirty="0" err="1"/>
            <a:t>for</a:t>
          </a:r>
          <a:r>
            <a:rPr lang="es-ES" sz="5900" kern="1200" dirty="0"/>
            <a:t> </a:t>
          </a:r>
          <a:r>
            <a:rPr lang="es-ES" sz="5900" kern="1200" dirty="0" err="1"/>
            <a:t>help</a:t>
          </a:r>
          <a:endParaRPr lang="es-CL" sz="5900" kern="1200" dirty="0"/>
        </a:p>
      </dsp:txBody>
      <dsp:txXfrm>
        <a:off x="4094980" y="0"/>
        <a:ext cx="2469786" cy="3594100"/>
      </dsp:txXfrm>
    </dsp:sp>
    <dsp:sp modelId="{6921DA74-F0DC-4904-8F5B-C7F1A98410CF}">
      <dsp:nvSpPr>
        <dsp:cNvPr id="0" name=""/>
        <dsp:cNvSpPr/>
      </dsp:nvSpPr>
      <dsp:spPr>
        <a:xfrm>
          <a:off x="6863130" y="0"/>
          <a:ext cx="3315149" cy="3594100"/>
        </a:xfrm>
        <a:prstGeom prst="roundRect">
          <a:avLst>
            <a:gd name="adj" fmla="val 5000"/>
          </a:avLst>
        </a:prstGeom>
        <a:solidFill>
          <a:schemeClr val="accent5">
            <a:hueOff val="19114680"/>
            <a:satOff val="-40837"/>
            <a:lumOff val="-17059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33731" rIns="173355" bIns="0" numCol="1" spcCol="1270" anchor="t" anchorCtr="0">
          <a:noAutofit/>
        </a:bodyPr>
        <a:lstStyle/>
        <a:p>
          <a:pPr marL="0" lvl="0" indent="0" algn="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900" kern="1200" dirty="0" err="1"/>
            <a:t>Group</a:t>
          </a:r>
          <a:r>
            <a:rPr lang="es-ES" sz="3900" kern="1200" dirty="0"/>
            <a:t> 3</a:t>
          </a:r>
          <a:endParaRPr lang="es-CL" sz="3900" kern="1200" dirty="0"/>
        </a:p>
      </dsp:txBody>
      <dsp:txXfrm rot="16200000">
        <a:off x="5721063" y="1142066"/>
        <a:ext cx="2947162" cy="663029"/>
      </dsp:txXfrm>
    </dsp:sp>
    <dsp:sp modelId="{5368A905-65ED-4CBF-8B53-5CE83F423EF0}">
      <dsp:nvSpPr>
        <dsp:cNvPr id="0" name=""/>
        <dsp:cNvSpPr/>
      </dsp:nvSpPr>
      <dsp:spPr>
        <a:xfrm rot="5400000">
          <a:off x="6615786" y="2830427"/>
          <a:ext cx="527839" cy="497272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accent5">
              <a:hueOff val="19114680"/>
              <a:satOff val="-40837"/>
              <a:lumOff val="-1705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C4DC704-99B9-4E99-8B6F-1DBAF03B926F}">
      <dsp:nvSpPr>
        <dsp:cNvPr id="0" name=""/>
        <dsp:cNvSpPr/>
      </dsp:nvSpPr>
      <dsp:spPr>
        <a:xfrm>
          <a:off x="7526159" y="0"/>
          <a:ext cx="2469786" cy="3594100"/>
        </a:xfrm>
        <a:prstGeom prst="rect">
          <a:avLst/>
        </a:prstGeom>
        <a:noFill/>
        <a:ln w="12700" cap="flat" cmpd="sng" algn="in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02311" rIns="0" bIns="0" numCol="1" spcCol="1270" anchor="t" anchorCtr="0">
          <a:noAutofit/>
        </a:bodyPr>
        <a:lstStyle/>
        <a:p>
          <a:pPr marL="0" lvl="0" indent="0" algn="l" defTabSz="2622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5900" kern="1200" dirty="0" err="1"/>
            <a:t>Chicken</a:t>
          </a:r>
          <a:r>
            <a:rPr lang="es-ES" sz="5900" kern="1200" dirty="0"/>
            <a:t> </a:t>
          </a:r>
          <a:r>
            <a:rPr lang="es-ES" sz="5900" kern="1200" dirty="0" err="1"/>
            <a:t>fight</a:t>
          </a:r>
          <a:endParaRPr lang="es-CL" sz="5900" kern="1200" dirty="0"/>
        </a:p>
      </dsp:txBody>
      <dsp:txXfrm>
        <a:off x="7526159" y="0"/>
        <a:ext cx="2469786" cy="35941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C7E768-0ED6-4F33-8A1F-4B8653BC1D4C}">
      <dsp:nvSpPr>
        <dsp:cNvPr id="0" name=""/>
        <dsp:cNvSpPr/>
      </dsp:nvSpPr>
      <dsp:spPr>
        <a:xfrm>
          <a:off x="0" y="1053103"/>
          <a:ext cx="10882649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in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ECEFBC0-7C47-4B3F-B1A8-C39C4ADE40A0}">
      <dsp:nvSpPr>
        <dsp:cNvPr id="0" name=""/>
        <dsp:cNvSpPr/>
      </dsp:nvSpPr>
      <dsp:spPr>
        <a:xfrm>
          <a:off x="544132" y="236395"/>
          <a:ext cx="9034470" cy="1156187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87937" tIns="0" rIns="287937" bIns="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300" kern="1200" dirty="0" err="1"/>
            <a:t>Step</a:t>
          </a:r>
          <a:r>
            <a:rPr lang="es-ES" sz="2300" kern="1200" dirty="0"/>
            <a:t> 1 : Listen </a:t>
          </a:r>
          <a:r>
            <a:rPr lang="es-ES" sz="2300" kern="1200" dirty="0" err="1"/>
            <a:t>to</a:t>
          </a:r>
          <a:r>
            <a:rPr lang="es-ES" sz="2300" kern="1200" dirty="0"/>
            <a:t> </a:t>
          </a:r>
          <a:r>
            <a:rPr lang="es-ES" sz="2300" kern="1200" dirty="0" err="1"/>
            <a:t>the</a:t>
          </a:r>
          <a:r>
            <a:rPr lang="es-ES" sz="2300" kern="1200" dirty="0"/>
            <a:t> video </a:t>
          </a:r>
          <a:r>
            <a:rPr lang="es-ES" sz="2300" kern="1200" dirty="0" err="1"/>
            <a:t>carefully</a:t>
          </a:r>
          <a:endParaRPr lang="es-CL" sz="2300" kern="1200" dirty="0"/>
        </a:p>
      </dsp:txBody>
      <dsp:txXfrm>
        <a:off x="600572" y="292835"/>
        <a:ext cx="8921590" cy="1043307"/>
      </dsp:txXfrm>
    </dsp:sp>
    <dsp:sp modelId="{59600919-E82F-44F6-9837-9270EC79DF0A}">
      <dsp:nvSpPr>
        <dsp:cNvPr id="0" name=""/>
        <dsp:cNvSpPr/>
      </dsp:nvSpPr>
      <dsp:spPr>
        <a:xfrm>
          <a:off x="0" y="2436874"/>
          <a:ext cx="10882649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in">
          <a:solidFill>
            <a:schemeClr val="accent3">
              <a:hueOff val="-1614235"/>
              <a:satOff val="-7887"/>
              <a:lumOff val="2941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4816D3F-CA48-43E5-8FF9-95AD0F1A7318}">
      <dsp:nvSpPr>
        <dsp:cNvPr id="0" name=""/>
        <dsp:cNvSpPr/>
      </dsp:nvSpPr>
      <dsp:spPr>
        <a:xfrm>
          <a:off x="544132" y="1756903"/>
          <a:ext cx="8989448" cy="1019451"/>
        </a:xfrm>
        <a:prstGeom prst="roundRect">
          <a:avLst/>
        </a:prstGeom>
        <a:gradFill rotWithShape="0">
          <a:gsLst>
            <a:gs pos="0">
              <a:schemeClr val="accent3">
                <a:hueOff val="-1614235"/>
                <a:satOff val="-7887"/>
                <a:lumOff val="2941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3">
                <a:hueOff val="-1614235"/>
                <a:satOff val="-7887"/>
                <a:lumOff val="2941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3">
                <a:hueOff val="-1614235"/>
                <a:satOff val="-7887"/>
                <a:lumOff val="2941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87937" tIns="0" rIns="287937" bIns="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300" kern="1200" dirty="0" err="1"/>
            <a:t>Step</a:t>
          </a:r>
          <a:r>
            <a:rPr lang="es-ES" sz="2300" kern="1200" dirty="0"/>
            <a:t> 2 : </a:t>
          </a:r>
          <a:r>
            <a:rPr lang="es-ES" sz="2300" kern="1200" dirty="0" err="1"/>
            <a:t>Report</a:t>
          </a:r>
          <a:r>
            <a:rPr lang="es-ES" sz="2300" kern="1200" dirty="0"/>
            <a:t> </a:t>
          </a:r>
          <a:r>
            <a:rPr lang="es-ES" sz="2300" kern="1200" dirty="0" err="1"/>
            <a:t>the</a:t>
          </a:r>
          <a:r>
            <a:rPr lang="es-ES" sz="2300" kern="1200" dirty="0"/>
            <a:t> </a:t>
          </a:r>
          <a:r>
            <a:rPr lang="es-ES" sz="2300" kern="1200" dirty="0" err="1"/>
            <a:t>conversation</a:t>
          </a:r>
          <a:r>
            <a:rPr lang="es-ES" sz="2300" kern="1200" dirty="0"/>
            <a:t> </a:t>
          </a:r>
          <a:r>
            <a:rPr lang="es-ES" sz="2300" kern="1200" dirty="0" err="1"/>
            <a:t>using</a:t>
          </a:r>
          <a:r>
            <a:rPr lang="es-ES" sz="2300" kern="1200" dirty="0"/>
            <a:t> </a:t>
          </a:r>
          <a:r>
            <a:rPr lang="es-ES" sz="2300" kern="1200" dirty="0" err="1"/>
            <a:t>the</a:t>
          </a:r>
          <a:r>
            <a:rPr lang="es-ES" sz="2300" kern="1200" dirty="0"/>
            <a:t> </a:t>
          </a:r>
          <a:r>
            <a:rPr lang="es-ES" sz="2300" kern="1200" dirty="0" err="1"/>
            <a:t>reporting</a:t>
          </a:r>
          <a:r>
            <a:rPr lang="es-ES" sz="2300" kern="1200" dirty="0"/>
            <a:t> </a:t>
          </a:r>
          <a:r>
            <a:rPr lang="es-ES" sz="2300" kern="1200" dirty="0" err="1"/>
            <a:t>verbs</a:t>
          </a:r>
          <a:r>
            <a:rPr lang="es-ES" sz="2300" kern="1200" dirty="0"/>
            <a:t> </a:t>
          </a:r>
          <a:r>
            <a:rPr lang="es-ES" sz="2300" kern="1200" dirty="0" err="1"/>
            <a:t>reviewed</a:t>
          </a:r>
          <a:r>
            <a:rPr lang="es-ES" sz="2300" kern="1200" dirty="0"/>
            <a:t> in </a:t>
          </a:r>
          <a:r>
            <a:rPr lang="es-ES" sz="2300" kern="1200" dirty="0" err="1"/>
            <a:t>class</a:t>
          </a:r>
          <a:r>
            <a:rPr lang="es-ES" sz="2300" kern="1200" dirty="0"/>
            <a:t>. (</a:t>
          </a:r>
          <a:r>
            <a:rPr lang="es-ES" sz="2300" kern="1200" dirty="0" err="1"/>
            <a:t>Verbs</a:t>
          </a:r>
          <a:r>
            <a:rPr lang="es-ES" sz="2300" kern="1200" dirty="0"/>
            <a:t> can be </a:t>
          </a:r>
          <a:r>
            <a:rPr lang="es-ES" sz="2300" kern="1200" dirty="0" err="1"/>
            <a:t>used</a:t>
          </a:r>
          <a:r>
            <a:rPr lang="es-ES" sz="2300" kern="1200" dirty="0"/>
            <a:t> once)</a:t>
          </a:r>
          <a:endParaRPr lang="es-CL" sz="2300" kern="1200" dirty="0"/>
        </a:p>
      </dsp:txBody>
      <dsp:txXfrm>
        <a:off x="593897" y="1806668"/>
        <a:ext cx="8889918" cy="919921"/>
      </dsp:txXfrm>
    </dsp:sp>
    <dsp:sp modelId="{DFC61F77-933F-4252-8E78-ECB80401FD39}">
      <dsp:nvSpPr>
        <dsp:cNvPr id="0" name=""/>
        <dsp:cNvSpPr/>
      </dsp:nvSpPr>
      <dsp:spPr>
        <a:xfrm>
          <a:off x="0" y="3952880"/>
          <a:ext cx="10882649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in">
          <a:solidFill>
            <a:schemeClr val="accent3">
              <a:hueOff val="-3228470"/>
              <a:satOff val="-15774"/>
              <a:lumOff val="5882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BBBC9C3-4C50-451F-B814-17EEBFC5084B}">
      <dsp:nvSpPr>
        <dsp:cNvPr id="0" name=""/>
        <dsp:cNvSpPr/>
      </dsp:nvSpPr>
      <dsp:spPr>
        <a:xfrm>
          <a:off x="544132" y="3140674"/>
          <a:ext cx="8937952" cy="1151685"/>
        </a:xfrm>
        <a:prstGeom prst="roundRect">
          <a:avLst/>
        </a:prstGeom>
        <a:gradFill rotWithShape="0">
          <a:gsLst>
            <a:gs pos="0">
              <a:schemeClr val="accent3">
                <a:hueOff val="-3228470"/>
                <a:satOff val="-15774"/>
                <a:lumOff val="5882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3">
                <a:hueOff val="-3228470"/>
                <a:satOff val="-15774"/>
                <a:lumOff val="5882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3">
                <a:hueOff val="-3228470"/>
                <a:satOff val="-15774"/>
                <a:lumOff val="5882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87937" tIns="0" rIns="287937" bIns="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300" kern="1200" dirty="0" err="1"/>
            <a:t>Step</a:t>
          </a:r>
          <a:r>
            <a:rPr lang="es-ES" sz="2300" kern="1200" dirty="0"/>
            <a:t> 3: </a:t>
          </a:r>
          <a:r>
            <a:rPr lang="es-ES" sz="2300" kern="1200" dirty="0" err="1"/>
            <a:t>Get</a:t>
          </a:r>
          <a:r>
            <a:rPr lang="es-ES" sz="2300" kern="1200" dirty="0"/>
            <a:t> </a:t>
          </a:r>
          <a:r>
            <a:rPr lang="es-ES" sz="2300" kern="1200" dirty="0" err="1"/>
            <a:t>together</a:t>
          </a:r>
          <a:r>
            <a:rPr lang="es-ES" sz="2300" kern="1200" dirty="0"/>
            <a:t> </a:t>
          </a:r>
          <a:r>
            <a:rPr lang="es-ES" sz="2300" kern="1200" dirty="0" err="1"/>
            <a:t>with</a:t>
          </a:r>
          <a:r>
            <a:rPr lang="es-ES" sz="2300" kern="1200" dirty="0"/>
            <a:t> </a:t>
          </a:r>
          <a:r>
            <a:rPr lang="es-ES" sz="2300" kern="1200" dirty="0" err="1"/>
            <a:t>your</a:t>
          </a:r>
          <a:r>
            <a:rPr lang="es-ES" sz="2300" kern="1200" dirty="0"/>
            <a:t> </a:t>
          </a:r>
          <a:r>
            <a:rPr lang="es-ES" sz="2300" kern="1200" dirty="0" err="1"/>
            <a:t>group</a:t>
          </a:r>
          <a:r>
            <a:rPr lang="es-ES" sz="2300" kern="1200" dirty="0"/>
            <a:t> and </a:t>
          </a:r>
          <a:r>
            <a:rPr lang="es-ES" sz="2300" kern="1200" dirty="0" err="1"/>
            <a:t>write</a:t>
          </a:r>
          <a:r>
            <a:rPr lang="es-ES" sz="2300" kern="1200" dirty="0"/>
            <a:t> as </a:t>
          </a:r>
          <a:r>
            <a:rPr lang="es-ES" sz="2300" kern="1200" dirty="0" err="1"/>
            <a:t>many</a:t>
          </a:r>
          <a:r>
            <a:rPr lang="es-ES" sz="2300" kern="1200" dirty="0"/>
            <a:t> </a:t>
          </a:r>
          <a:r>
            <a:rPr lang="es-ES" sz="2300" kern="1200" dirty="0" err="1"/>
            <a:t>sentences</a:t>
          </a:r>
          <a:r>
            <a:rPr lang="es-ES" sz="2300" kern="1200" dirty="0"/>
            <a:t> as </a:t>
          </a:r>
          <a:r>
            <a:rPr lang="es-ES" sz="2300" kern="1200" dirty="0" err="1"/>
            <a:t>possible</a:t>
          </a:r>
          <a:r>
            <a:rPr lang="es-ES" sz="2300" kern="1200" dirty="0"/>
            <a:t> (</a:t>
          </a:r>
          <a:r>
            <a:rPr lang="es-ES" sz="2300" kern="1200" dirty="0" err="1"/>
            <a:t>Choose</a:t>
          </a:r>
          <a:r>
            <a:rPr lang="es-ES" sz="2300" kern="1200" dirty="0"/>
            <a:t> a </a:t>
          </a:r>
          <a:r>
            <a:rPr lang="es-ES" sz="2300" kern="1200" dirty="0" err="1"/>
            <a:t>secretary</a:t>
          </a:r>
          <a:r>
            <a:rPr lang="es-ES" sz="2300" kern="1200" dirty="0"/>
            <a:t>) </a:t>
          </a:r>
          <a:endParaRPr lang="es-CL" sz="2300" kern="1200" dirty="0"/>
        </a:p>
      </dsp:txBody>
      <dsp:txXfrm>
        <a:off x="600353" y="3196895"/>
        <a:ext cx="8825510" cy="1039243"/>
      </dsp:txXfrm>
    </dsp:sp>
    <dsp:sp modelId="{DCB2607E-9B7A-4B88-96B6-FC02D7F47676}">
      <dsp:nvSpPr>
        <dsp:cNvPr id="0" name=""/>
        <dsp:cNvSpPr/>
      </dsp:nvSpPr>
      <dsp:spPr>
        <a:xfrm>
          <a:off x="0" y="5468893"/>
          <a:ext cx="10882649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in">
          <a:solidFill>
            <a:schemeClr val="accent3">
              <a:hueOff val="-4842705"/>
              <a:satOff val="-23661"/>
              <a:lumOff val="8823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926EA0F-7221-4F26-9DEF-7ED28ACF86E6}">
      <dsp:nvSpPr>
        <dsp:cNvPr id="0" name=""/>
        <dsp:cNvSpPr/>
      </dsp:nvSpPr>
      <dsp:spPr>
        <a:xfrm>
          <a:off x="544132" y="4656680"/>
          <a:ext cx="9041021" cy="1151692"/>
        </a:xfrm>
        <a:prstGeom prst="roundRect">
          <a:avLst/>
        </a:prstGeom>
        <a:gradFill rotWithShape="0">
          <a:gsLst>
            <a:gs pos="0">
              <a:schemeClr val="accent3">
                <a:hueOff val="-4842705"/>
                <a:satOff val="-23661"/>
                <a:lumOff val="8823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3">
                <a:hueOff val="-4842705"/>
                <a:satOff val="-23661"/>
                <a:lumOff val="8823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3">
                <a:hueOff val="-4842705"/>
                <a:satOff val="-23661"/>
                <a:lumOff val="8823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87937" tIns="0" rIns="287937" bIns="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300" kern="1200" dirty="0"/>
            <a:t>Step 4 : </a:t>
          </a:r>
          <a:r>
            <a:rPr lang="es-ES" sz="2300" kern="1200" dirty="0" err="1"/>
            <a:t>The</a:t>
          </a:r>
          <a:r>
            <a:rPr lang="es-ES" sz="2300" kern="1200" dirty="0"/>
            <a:t> </a:t>
          </a:r>
          <a:r>
            <a:rPr lang="es-ES" sz="2300" kern="1200" dirty="0" err="1"/>
            <a:t>secretary</a:t>
          </a:r>
          <a:r>
            <a:rPr lang="es-ES" sz="2300" kern="1200" dirty="0"/>
            <a:t> </a:t>
          </a:r>
          <a:r>
            <a:rPr lang="es-ES" sz="2300" kern="1200" dirty="0" err="1"/>
            <a:t>reports</a:t>
          </a:r>
          <a:r>
            <a:rPr lang="es-ES" sz="2300" kern="1200" dirty="0"/>
            <a:t> </a:t>
          </a:r>
          <a:r>
            <a:rPr lang="es-ES" sz="2300" kern="1200" dirty="0" err="1"/>
            <a:t>the</a:t>
          </a:r>
          <a:r>
            <a:rPr lang="es-ES" sz="2300" kern="1200" dirty="0"/>
            <a:t> </a:t>
          </a:r>
          <a:r>
            <a:rPr lang="es-ES" sz="2300" kern="1200" dirty="0" err="1"/>
            <a:t>sentences</a:t>
          </a:r>
          <a:r>
            <a:rPr lang="es-ES" sz="2300" kern="1200" dirty="0"/>
            <a:t> </a:t>
          </a:r>
          <a:r>
            <a:rPr lang="es-ES" sz="2300" kern="1200" dirty="0" err="1"/>
            <a:t>to</a:t>
          </a:r>
          <a:r>
            <a:rPr lang="es-ES" sz="2300" kern="1200" dirty="0"/>
            <a:t> </a:t>
          </a:r>
          <a:r>
            <a:rPr lang="es-ES" sz="2300" kern="1200" dirty="0" err="1"/>
            <a:t>the</a:t>
          </a:r>
          <a:r>
            <a:rPr lang="es-ES" sz="2300" kern="1200" dirty="0"/>
            <a:t> </a:t>
          </a:r>
          <a:r>
            <a:rPr lang="es-ES" sz="2300" kern="1200" dirty="0" err="1"/>
            <a:t>class</a:t>
          </a:r>
          <a:r>
            <a:rPr lang="es-ES" sz="2300" kern="1200" dirty="0"/>
            <a:t>. </a:t>
          </a:r>
          <a:r>
            <a:rPr lang="es-ES" sz="2300" kern="1200" dirty="0" err="1"/>
            <a:t>The</a:t>
          </a:r>
          <a:r>
            <a:rPr lang="es-ES" sz="2300" kern="1200" dirty="0"/>
            <a:t> </a:t>
          </a:r>
          <a:r>
            <a:rPr lang="es-ES" sz="2300" kern="1200" dirty="0" err="1"/>
            <a:t>group</a:t>
          </a:r>
          <a:r>
            <a:rPr lang="es-ES" sz="2300" kern="1200" dirty="0"/>
            <a:t> </a:t>
          </a:r>
          <a:r>
            <a:rPr lang="es-ES" sz="2300" kern="1200" dirty="0" err="1"/>
            <a:t>with</a:t>
          </a:r>
          <a:r>
            <a:rPr lang="es-ES" sz="2300" kern="1200" dirty="0"/>
            <a:t> more </a:t>
          </a:r>
          <a:r>
            <a:rPr lang="es-ES" sz="2300" kern="1200" dirty="0" err="1"/>
            <a:t>correct</a:t>
          </a:r>
          <a:r>
            <a:rPr lang="es-ES" sz="2300" kern="1200" dirty="0"/>
            <a:t> </a:t>
          </a:r>
          <a:r>
            <a:rPr lang="es-ES" sz="2300" kern="1200" dirty="0" err="1"/>
            <a:t>sentences</a:t>
          </a:r>
          <a:r>
            <a:rPr lang="es-ES" sz="2300" kern="1200" dirty="0"/>
            <a:t> </a:t>
          </a:r>
          <a:r>
            <a:rPr lang="es-ES" sz="2300" kern="1200" dirty="0" err="1"/>
            <a:t>is</a:t>
          </a:r>
          <a:r>
            <a:rPr lang="es-ES" sz="2300" kern="1200" dirty="0"/>
            <a:t> </a:t>
          </a:r>
          <a:r>
            <a:rPr lang="es-ES" sz="2300" kern="1200" dirty="0" err="1"/>
            <a:t>the</a:t>
          </a:r>
          <a:r>
            <a:rPr lang="es-ES" sz="2300" kern="1200" dirty="0"/>
            <a:t> </a:t>
          </a:r>
          <a:r>
            <a:rPr lang="es-ES" sz="2300" kern="1200" dirty="0" err="1"/>
            <a:t>winner</a:t>
          </a:r>
          <a:endParaRPr lang="es-CL" sz="2300" kern="1200" dirty="0"/>
        </a:p>
      </dsp:txBody>
      <dsp:txXfrm>
        <a:off x="600353" y="4712901"/>
        <a:ext cx="8928579" cy="103925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2ABF1C-7CE0-43F4-8079-4B472179D4AD}">
      <dsp:nvSpPr>
        <dsp:cNvPr id="0" name=""/>
        <dsp:cNvSpPr/>
      </dsp:nvSpPr>
      <dsp:spPr>
        <a:xfrm>
          <a:off x="0" y="641217"/>
          <a:ext cx="10161430" cy="103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in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EF72536-FAC7-4F3C-AF89-4B7B09561594}">
      <dsp:nvSpPr>
        <dsp:cNvPr id="0" name=""/>
        <dsp:cNvSpPr/>
      </dsp:nvSpPr>
      <dsp:spPr>
        <a:xfrm>
          <a:off x="498148" y="36057"/>
          <a:ext cx="9654282" cy="1210320"/>
        </a:xfrm>
        <a:prstGeom prst="roundRect">
          <a:avLst/>
        </a:prstGeom>
        <a:gradFill rotWithShape="0">
          <a:gsLst>
            <a:gs pos="0">
              <a:srgbClr val="FFC000"/>
            </a:gs>
            <a:gs pos="83000">
              <a:srgbClr val="88A979"/>
            </a:gs>
            <a:gs pos="37000">
              <a:srgbClr val="85A676"/>
            </a:gs>
            <a:gs pos="69000">
              <a:schemeClr val="accent4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8855" tIns="0" rIns="268855" bIns="0" numCol="1" spcCol="1270" anchor="ctr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4100" kern="1200" dirty="0" err="1"/>
            <a:t>Step</a:t>
          </a:r>
          <a:r>
            <a:rPr lang="es-ES" sz="4100" kern="1200" dirty="0"/>
            <a:t> 1 : </a:t>
          </a:r>
          <a:r>
            <a:rPr lang="es-ES" sz="4100" kern="1200" dirty="0" err="1"/>
            <a:t>Guess</a:t>
          </a:r>
          <a:r>
            <a:rPr lang="es-ES" sz="4100" kern="1200" dirty="0"/>
            <a:t> </a:t>
          </a:r>
          <a:r>
            <a:rPr lang="es-ES" sz="4100" kern="1200" dirty="0" err="1"/>
            <a:t>the</a:t>
          </a:r>
          <a:r>
            <a:rPr lang="es-ES" sz="4100" kern="1200" dirty="0"/>
            <a:t> </a:t>
          </a:r>
          <a:r>
            <a:rPr lang="es-ES" sz="4100" kern="1200" dirty="0" err="1"/>
            <a:t>correct</a:t>
          </a:r>
          <a:r>
            <a:rPr lang="es-ES" sz="4100" kern="1200" dirty="0"/>
            <a:t> </a:t>
          </a:r>
          <a:r>
            <a:rPr lang="es-ES" sz="4100" kern="1200" dirty="0" err="1"/>
            <a:t>word</a:t>
          </a:r>
          <a:r>
            <a:rPr lang="es-ES" sz="4100" kern="1200" dirty="0"/>
            <a:t> </a:t>
          </a:r>
          <a:r>
            <a:rPr lang="es-ES" sz="4100" kern="1200" dirty="0" err="1"/>
            <a:t>for</a:t>
          </a:r>
          <a:r>
            <a:rPr lang="es-ES" sz="4100" kern="1200" dirty="0"/>
            <a:t> </a:t>
          </a:r>
          <a:r>
            <a:rPr lang="es-ES" sz="4100" kern="1200" dirty="0" err="1"/>
            <a:t>each</a:t>
          </a:r>
          <a:r>
            <a:rPr lang="es-ES" sz="4100" kern="1200" dirty="0"/>
            <a:t> </a:t>
          </a:r>
          <a:r>
            <a:rPr lang="es-ES" sz="4100" kern="1200" dirty="0" err="1"/>
            <a:t>picture</a:t>
          </a:r>
          <a:r>
            <a:rPr lang="es-ES" sz="4100" kern="1200" dirty="0"/>
            <a:t> </a:t>
          </a:r>
          <a:endParaRPr lang="es-CL" sz="4100" kern="1200" dirty="0"/>
        </a:p>
      </dsp:txBody>
      <dsp:txXfrm>
        <a:off x="557231" y="95140"/>
        <a:ext cx="9536116" cy="1092154"/>
      </dsp:txXfrm>
    </dsp:sp>
    <dsp:sp modelId="{BE69594B-4231-4D8A-9C32-0E95432937D4}">
      <dsp:nvSpPr>
        <dsp:cNvPr id="0" name=""/>
        <dsp:cNvSpPr/>
      </dsp:nvSpPr>
      <dsp:spPr>
        <a:xfrm>
          <a:off x="0" y="2500977"/>
          <a:ext cx="10161430" cy="103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in">
          <a:solidFill>
            <a:schemeClr val="accent4">
              <a:hueOff val="-2909548"/>
              <a:satOff val="17155"/>
              <a:lumOff val="1863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5E53EFA-E9F6-4B39-9307-74EC91AEDEB6}">
      <dsp:nvSpPr>
        <dsp:cNvPr id="0" name=""/>
        <dsp:cNvSpPr/>
      </dsp:nvSpPr>
      <dsp:spPr>
        <a:xfrm>
          <a:off x="483759" y="1895817"/>
          <a:ext cx="9675180" cy="1210320"/>
        </a:xfrm>
        <a:prstGeom prst="roundRect">
          <a:avLst/>
        </a:prstGeom>
        <a:gradFill rotWithShape="0">
          <a:gsLst>
            <a:gs pos="0">
              <a:schemeClr val="accent4">
                <a:hueOff val="-2909548"/>
                <a:satOff val="17155"/>
                <a:lumOff val="1863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4">
                <a:hueOff val="-2909548"/>
                <a:satOff val="17155"/>
                <a:lumOff val="1863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3">
                <a:lumMod val="60000"/>
                <a:lumOff val="4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8855" tIns="0" rIns="268855" bIns="0" numCol="1" spcCol="1270" anchor="ctr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4100" kern="1200" dirty="0"/>
            <a:t>Step 2 : </a:t>
          </a:r>
          <a:r>
            <a:rPr lang="es-ES" sz="4100" kern="1200" dirty="0" err="1"/>
            <a:t>Raise</a:t>
          </a:r>
          <a:r>
            <a:rPr lang="es-ES" sz="4100" kern="1200" dirty="0"/>
            <a:t> </a:t>
          </a:r>
          <a:r>
            <a:rPr lang="es-ES" sz="4100" kern="1200" dirty="0" err="1"/>
            <a:t>your</a:t>
          </a:r>
          <a:r>
            <a:rPr lang="es-ES" sz="4100" kern="1200" dirty="0"/>
            <a:t> </a:t>
          </a:r>
          <a:r>
            <a:rPr lang="es-ES" sz="4100" kern="1200" dirty="0" err="1"/>
            <a:t>arms</a:t>
          </a:r>
          <a:r>
            <a:rPr lang="es-ES" sz="4100" kern="1200" dirty="0"/>
            <a:t> and </a:t>
          </a:r>
          <a:r>
            <a:rPr lang="es-ES" sz="4100" kern="1200" dirty="0" err="1"/>
            <a:t>say</a:t>
          </a:r>
          <a:r>
            <a:rPr lang="es-ES" sz="4100" kern="1200" dirty="0"/>
            <a:t> “I </a:t>
          </a:r>
          <a:r>
            <a:rPr lang="es-ES" sz="4100" kern="1200" dirty="0" err="1"/>
            <a:t>love</a:t>
          </a:r>
          <a:r>
            <a:rPr lang="es-ES" sz="4100" kern="1200" dirty="0"/>
            <a:t> </a:t>
          </a:r>
          <a:r>
            <a:rPr lang="es-ES" sz="4100" kern="1200" dirty="0" err="1"/>
            <a:t>my</a:t>
          </a:r>
          <a:r>
            <a:rPr lang="es-ES" sz="4100" kern="1200" dirty="0"/>
            <a:t> English </a:t>
          </a:r>
          <a:r>
            <a:rPr lang="es-ES" sz="4100" kern="1200" dirty="0" err="1"/>
            <a:t>class</a:t>
          </a:r>
          <a:r>
            <a:rPr lang="es-ES" sz="4100" kern="1200" dirty="0"/>
            <a:t>”  </a:t>
          </a:r>
          <a:endParaRPr lang="es-CL" sz="4100" kern="1200" dirty="0"/>
        </a:p>
      </dsp:txBody>
      <dsp:txXfrm>
        <a:off x="542842" y="1954900"/>
        <a:ext cx="9557014" cy="1092154"/>
      </dsp:txXfrm>
    </dsp:sp>
    <dsp:sp modelId="{2C794C56-EE48-40A1-B1A2-CE2218D2C062}">
      <dsp:nvSpPr>
        <dsp:cNvPr id="0" name=""/>
        <dsp:cNvSpPr/>
      </dsp:nvSpPr>
      <dsp:spPr>
        <a:xfrm>
          <a:off x="0" y="4360737"/>
          <a:ext cx="10161430" cy="103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in">
          <a:solidFill>
            <a:schemeClr val="accent4">
              <a:hueOff val="-5819096"/>
              <a:satOff val="34311"/>
              <a:lumOff val="3726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1A9D40A-B801-4E2F-8767-FA7A87A606CE}">
      <dsp:nvSpPr>
        <dsp:cNvPr id="0" name=""/>
        <dsp:cNvSpPr/>
      </dsp:nvSpPr>
      <dsp:spPr>
        <a:xfrm>
          <a:off x="483759" y="3755577"/>
          <a:ext cx="9675180" cy="1210320"/>
        </a:xfrm>
        <a:prstGeom prst="roundRect">
          <a:avLst/>
        </a:prstGeom>
        <a:gradFill rotWithShape="0">
          <a:gsLst>
            <a:gs pos="0">
              <a:schemeClr val="accent3">
                <a:lumMod val="60000"/>
                <a:lumOff val="40000"/>
              </a:schemeClr>
            </a:gs>
            <a:gs pos="50000">
              <a:schemeClr val="accent4">
                <a:hueOff val="-5819096"/>
                <a:satOff val="34311"/>
                <a:lumOff val="3726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4">
                <a:hueOff val="-5819096"/>
                <a:satOff val="34311"/>
                <a:lumOff val="3726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8855" tIns="0" rIns="268855" bIns="0" numCol="1" spcCol="1270" anchor="ctr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4100" kern="1200" dirty="0" err="1"/>
            <a:t>Step</a:t>
          </a:r>
          <a:r>
            <a:rPr lang="es-ES" sz="4100" kern="1200" dirty="0"/>
            <a:t> 3 : </a:t>
          </a:r>
          <a:r>
            <a:rPr lang="es-ES" sz="4100" kern="1200" dirty="0" err="1"/>
            <a:t>The</a:t>
          </a:r>
          <a:r>
            <a:rPr lang="es-ES" sz="4100" kern="1200" dirty="0"/>
            <a:t> </a:t>
          </a:r>
          <a:r>
            <a:rPr lang="es-ES" sz="4100" kern="1200" dirty="0" err="1"/>
            <a:t>first</a:t>
          </a:r>
          <a:r>
            <a:rPr lang="es-ES" sz="4100" kern="1200" dirty="0"/>
            <a:t> </a:t>
          </a:r>
          <a:r>
            <a:rPr lang="es-ES" sz="4100" kern="1200" dirty="0" err="1"/>
            <a:t>student</a:t>
          </a:r>
          <a:r>
            <a:rPr lang="es-ES" sz="4100" kern="1200" dirty="0"/>
            <a:t> in </a:t>
          </a:r>
          <a:r>
            <a:rPr lang="es-ES" sz="4100" kern="1200" dirty="0" err="1"/>
            <a:t>providing</a:t>
          </a:r>
          <a:r>
            <a:rPr lang="es-ES" sz="4100" kern="1200" dirty="0"/>
            <a:t> </a:t>
          </a:r>
          <a:r>
            <a:rPr lang="es-ES" sz="4100" kern="1200" dirty="0" err="1"/>
            <a:t>the</a:t>
          </a:r>
          <a:r>
            <a:rPr lang="es-ES" sz="4100" kern="1200" dirty="0"/>
            <a:t> </a:t>
          </a:r>
          <a:r>
            <a:rPr lang="es-ES" sz="4100" kern="1200" dirty="0" err="1"/>
            <a:t>correct</a:t>
          </a:r>
          <a:r>
            <a:rPr lang="es-ES" sz="4100" kern="1200" dirty="0"/>
            <a:t> </a:t>
          </a:r>
          <a:r>
            <a:rPr lang="es-ES" sz="4100" kern="1200" dirty="0" err="1"/>
            <a:t>answer</a:t>
          </a:r>
          <a:r>
            <a:rPr lang="es-ES" sz="4100" kern="1200" dirty="0"/>
            <a:t> </a:t>
          </a:r>
          <a:r>
            <a:rPr lang="es-ES" sz="4100" kern="1200" dirty="0" err="1"/>
            <a:t>gets</a:t>
          </a:r>
          <a:r>
            <a:rPr lang="es-ES" sz="4100" kern="1200" dirty="0"/>
            <a:t> </a:t>
          </a:r>
          <a:r>
            <a:rPr lang="es-ES" sz="4100" kern="1200" dirty="0" err="1"/>
            <a:t>the</a:t>
          </a:r>
          <a:r>
            <a:rPr lang="es-ES" sz="4100" kern="1200" dirty="0"/>
            <a:t> </a:t>
          </a:r>
          <a:r>
            <a:rPr lang="es-ES" sz="4100" kern="1200" dirty="0" err="1"/>
            <a:t>point</a:t>
          </a:r>
          <a:endParaRPr lang="es-CL" sz="4100" kern="1200" dirty="0"/>
        </a:p>
      </dsp:txBody>
      <dsp:txXfrm>
        <a:off x="542842" y="3814660"/>
        <a:ext cx="9557014" cy="109215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7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presOf axis="self"/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9/1/2022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9/1/2022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9/1/2022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9/1/2022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9/1/2022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9/1/2022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9/1/2022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9/1/2022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9/1/2022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9334D819-9F07-4261-B09B-9E467E5D9002}" type="datetimeFigureOut">
              <a:rPr lang="en-US" dirty="0"/>
              <a:t>9/1/2022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9334D819-9F07-4261-B09B-9E467E5D9002}" type="datetimeFigureOut">
              <a:rPr lang="en-US" dirty="0"/>
              <a:t>9/1/2022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9/1/2022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emf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59467" y="545938"/>
            <a:ext cx="10873065" cy="2406812"/>
          </a:xfrm>
        </p:spPr>
        <p:txBody>
          <a:bodyPr/>
          <a:lstStyle/>
          <a:p>
            <a:r>
              <a:rPr lang="es-ES" dirty="0" err="1"/>
              <a:t>Breaking</a:t>
            </a:r>
            <a:r>
              <a:rPr lang="es-ES" dirty="0"/>
              <a:t> </a:t>
            </a:r>
            <a:r>
              <a:rPr lang="es-ES" dirty="0" err="1"/>
              <a:t>news</a:t>
            </a:r>
            <a:endParaRPr lang="es-CL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ES" dirty="0"/>
              <a:t>OR THE UNIT WHERE WE TALK ABOUT 31 MINUTOS</a:t>
            </a:r>
            <a:endParaRPr lang="es-CL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8415421-C682-4DB9-A70F-FB47B56B97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9587" y="2476499"/>
            <a:ext cx="3552825" cy="2475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419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969897"/>
          </a:xfrm>
        </p:spPr>
        <p:txBody>
          <a:bodyPr/>
          <a:lstStyle/>
          <a:p>
            <a:pPr algn="ctr"/>
            <a:r>
              <a:rPr lang="es-ES" dirty="0" err="1"/>
              <a:t>Reporting</a:t>
            </a:r>
            <a:r>
              <a:rPr lang="es-ES" dirty="0"/>
              <a:t> </a:t>
            </a:r>
            <a:r>
              <a:rPr lang="es-ES" dirty="0" err="1"/>
              <a:t>verbs</a:t>
            </a:r>
            <a:endParaRPr lang="es-CL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45099" y="2382592"/>
            <a:ext cx="9884901" cy="2021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08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841108"/>
          </a:xfrm>
        </p:spPr>
        <p:txBody>
          <a:bodyPr/>
          <a:lstStyle/>
          <a:p>
            <a:pPr algn="ctr"/>
            <a:r>
              <a:rPr lang="es-ES" dirty="0" err="1"/>
              <a:t>Reporting</a:t>
            </a:r>
            <a:r>
              <a:rPr lang="es-ES" dirty="0"/>
              <a:t> </a:t>
            </a:r>
            <a:r>
              <a:rPr lang="es-ES" dirty="0" err="1"/>
              <a:t>verbs</a:t>
            </a:r>
            <a:endParaRPr lang="es-C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251678" y="1223493"/>
            <a:ext cx="10178322" cy="4656099"/>
          </a:xfrm>
        </p:spPr>
        <p:txBody>
          <a:bodyPr/>
          <a:lstStyle/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r>
              <a:rPr lang="es-ES" sz="4000" dirty="0" err="1">
                <a:solidFill>
                  <a:srgbClr val="A40EA4"/>
                </a:solidFill>
              </a:rPr>
              <a:t>Let´s</a:t>
            </a:r>
            <a:r>
              <a:rPr lang="es-ES" sz="4000" dirty="0">
                <a:solidFill>
                  <a:srgbClr val="A40EA4"/>
                </a:solidFill>
              </a:rPr>
              <a:t> </a:t>
            </a:r>
            <a:r>
              <a:rPr lang="es-ES" sz="4000" dirty="0" err="1">
                <a:solidFill>
                  <a:srgbClr val="A40EA4"/>
                </a:solidFill>
              </a:rPr>
              <a:t>practice</a:t>
            </a:r>
            <a:r>
              <a:rPr lang="es-ES" sz="4000" dirty="0">
                <a:solidFill>
                  <a:srgbClr val="A40EA4"/>
                </a:solidFill>
              </a:rPr>
              <a:t>!</a:t>
            </a:r>
            <a:endParaRPr lang="es-CL" sz="4000" dirty="0">
              <a:solidFill>
                <a:srgbClr val="A40EA4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1062" y="1335134"/>
            <a:ext cx="5409157" cy="49948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828CD03-ED59-E637-8B1F-E64159D376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191" y="4031120"/>
            <a:ext cx="2853175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3338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866866"/>
          </a:xfrm>
        </p:spPr>
        <p:txBody>
          <a:bodyPr/>
          <a:lstStyle/>
          <a:p>
            <a:pPr algn="ctr"/>
            <a:r>
              <a:rPr lang="es-ES" dirty="0" err="1"/>
              <a:t>Reporting</a:t>
            </a:r>
            <a:r>
              <a:rPr lang="es-ES" dirty="0"/>
              <a:t> </a:t>
            </a:r>
            <a:r>
              <a:rPr lang="es-ES" dirty="0" err="1"/>
              <a:t>verbs</a:t>
            </a:r>
            <a:endParaRPr lang="es-C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251678" y="1390919"/>
            <a:ext cx="10178322" cy="448867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s-ES" sz="4000" dirty="0">
              <a:solidFill>
                <a:srgbClr val="A40EA4"/>
              </a:solidFill>
            </a:endParaRPr>
          </a:p>
          <a:p>
            <a:pPr marL="0" indent="0">
              <a:buNone/>
            </a:pPr>
            <a:endParaRPr lang="es-ES" sz="4000" dirty="0">
              <a:solidFill>
                <a:srgbClr val="A40EA4"/>
              </a:solidFill>
            </a:endParaRPr>
          </a:p>
          <a:p>
            <a:pPr marL="0" indent="0">
              <a:buNone/>
            </a:pPr>
            <a:r>
              <a:rPr lang="es-ES" sz="4000" dirty="0" err="1">
                <a:solidFill>
                  <a:srgbClr val="A40EA4"/>
                </a:solidFill>
              </a:rPr>
              <a:t>Let´s</a:t>
            </a:r>
            <a:r>
              <a:rPr lang="es-ES" sz="4000" dirty="0">
                <a:solidFill>
                  <a:srgbClr val="A40EA4"/>
                </a:solidFill>
              </a:rPr>
              <a:t> </a:t>
            </a:r>
            <a:r>
              <a:rPr lang="es-ES" sz="4000" dirty="0" err="1">
                <a:solidFill>
                  <a:srgbClr val="A40EA4"/>
                </a:solidFill>
              </a:rPr>
              <a:t>practice</a:t>
            </a:r>
            <a:r>
              <a:rPr lang="es-ES" sz="4000" dirty="0">
                <a:solidFill>
                  <a:srgbClr val="A40EA4"/>
                </a:solidFill>
              </a:rPr>
              <a:t> !</a:t>
            </a:r>
            <a:endParaRPr lang="es-CL" sz="4000" dirty="0">
              <a:solidFill>
                <a:srgbClr val="A40EA4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5493" y="1127979"/>
            <a:ext cx="4790941" cy="55354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5DFA986-CB32-F204-9E76-1BC8B10FF1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8412" y="4195863"/>
            <a:ext cx="2847975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6374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A1D63AF-CD8C-4365-A7BA-2BBDA53721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922540"/>
          </a:xfrm>
        </p:spPr>
        <p:txBody>
          <a:bodyPr/>
          <a:lstStyle/>
          <a:p>
            <a:r>
              <a:rPr lang="es-CL" dirty="0" err="1"/>
              <a:t>Homework</a:t>
            </a:r>
            <a:endParaRPr lang="es-CL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EACC6F2-EF2C-40E8-BE7A-D34A66AC57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7350" y="364686"/>
            <a:ext cx="4546077" cy="6493314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14F479A7-2964-4B9F-B55A-FA1984655579}"/>
              </a:ext>
            </a:extLst>
          </p:cNvPr>
          <p:cNvSpPr txBox="1"/>
          <p:nvPr/>
        </p:nvSpPr>
        <p:spPr>
          <a:xfrm>
            <a:off x="1390650" y="2041682"/>
            <a:ext cx="6096000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A.	</a:t>
            </a:r>
          </a:p>
          <a:p>
            <a:r>
              <a:rPr lang="en-US" dirty="0"/>
              <a:t>1.	PAYING</a:t>
            </a:r>
          </a:p>
          <a:p>
            <a:r>
              <a:rPr lang="en-US" dirty="0"/>
              <a:t>2.	TO WORK</a:t>
            </a:r>
          </a:p>
          <a:p>
            <a:r>
              <a:rPr lang="en-US" dirty="0"/>
              <a:t>3.	NOT TO WALK</a:t>
            </a:r>
          </a:p>
          <a:p>
            <a:r>
              <a:rPr lang="en-US" dirty="0"/>
              <a:t>4.	STEALING</a:t>
            </a:r>
          </a:p>
          <a:p>
            <a:r>
              <a:rPr lang="en-US" dirty="0"/>
              <a:t>5.	TO GIVE UP</a:t>
            </a:r>
          </a:p>
          <a:p>
            <a:r>
              <a:rPr lang="en-US" dirty="0"/>
              <a:t>6.	NOT TO LEAVE</a:t>
            </a:r>
          </a:p>
          <a:p>
            <a:r>
              <a:rPr lang="en-US" dirty="0"/>
              <a:t>7.	TRYING</a:t>
            </a:r>
          </a:p>
          <a:p>
            <a:r>
              <a:rPr lang="en-US" dirty="0"/>
              <a:t>8.	NOT REMEMBERING</a:t>
            </a:r>
          </a:p>
          <a:p>
            <a:r>
              <a:rPr lang="en-US" dirty="0"/>
              <a:t>9.	TO COME</a:t>
            </a:r>
          </a:p>
          <a:p>
            <a:r>
              <a:rPr lang="en-US" dirty="0"/>
              <a:t>10.	DAMAGING</a:t>
            </a:r>
          </a:p>
        </p:txBody>
      </p:sp>
    </p:spTree>
    <p:extLst>
      <p:ext uri="{BB962C8B-B14F-4D97-AF65-F5344CB8AC3E}">
        <p14:creationId xmlns:p14="http://schemas.microsoft.com/office/powerpoint/2010/main" val="2987000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0C83D6-CFAB-4068-9C87-3C5940479C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893965"/>
          </a:xfrm>
        </p:spPr>
        <p:txBody>
          <a:bodyPr/>
          <a:lstStyle/>
          <a:p>
            <a:r>
              <a:rPr lang="es-CL" dirty="0" err="1"/>
              <a:t>homework</a:t>
            </a:r>
            <a:endParaRPr lang="es-CL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82DD4B3F-A234-46FB-B2F2-31873FB42D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9750" y="382385"/>
            <a:ext cx="5417434" cy="5886251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90C74A7D-58A0-4A48-A36E-2D6AE9B4B22E}"/>
              </a:ext>
            </a:extLst>
          </p:cNvPr>
          <p:cNvSpPr txBox="1"/>
          <p:nvPr/>
        </p:nvSpPr>
        <p:spPr>
          <a:xfrm>
            <a:off x="1381125" y="2341332"/>
            <a:ext cx="609600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B.</a:t>
            </a:r>
          </a:p>
          <a:p>
            <a:r>
              <a:rPr lang="en-US" dirty="0"/>
              <a:t>1. suggested going</a:t>
            </a:r>
          </a:p>
          <a:p>
            <a:r>
              <a:rPr lang="en-US" dirty="0"/>
              <a:t>2. accused him of copying</a:t>
            </a:r>
          </a:p>
          <a:p>
            <a:r>
              <a:rPr lang="en-US" dirty="0"/>
              <a:t>3. threatened to call</a:t>
            </a:r>
          </a:p>
          <a:p>
            <a:r>
              <a:rPr lang="en-US" dirty="0"/>
              <a:t>4. refused to go</a:t>
            </a:r>
          </a:p>
          <a:p>
            <a:r>
              <a:rPr lang="en-US" dirty="0"/>
              <a:t>5. invited me to have</a:t>
            </a:r>
          </a:p>
          <a:p>
            <a:r>
              <a:rPr lang="en-US" dirty="0"/>
              <a:t>6. reminded Jack to call</a:t>
            </a:r>
          </a:p>
          <a:p>
            <a:r>
              <a:rPr lang="en-US" dirty="0"/>
              <a:t>7. promised never to do</a:t>
            </a:r>
          </a:p>
          <a:p>
            <a:r>
              <a:rPr lang="en-US" dirty="0"/>
              <a:t>8. recommended trying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1925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D0597C7-9697-471C-87FB-192EF8C564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6729" y="1104900"/>
            <a:ext cx="8187071" cy="2804890"/>
          </a:xfrm>
        </p:spPr>
        <p:txBody>
          <a:bodyPr/>
          <a:lstStyle/>
          <a:p>
            <a:r>
              <a:rPr lang="es-CL" dirty="0"/>
              <a:t>VOCABULARY 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85E9036-376F-40D8-9009-0EE11B8EB2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40170986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C39DFA83-2392-4DF0-87DE-BE72A3B6AC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853" y="390524"/>
            <a:ext cx="10779886" cy="119062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A9CCC815-D9F0-4A0F-ACA4-CB77C7A928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800" y="1760752"/>
            <a:ext cx="11374714" cy="2744768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727CF219-6335-4A39-B0DD-C68F0C30DC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5796" y="4238820"/>
            <a:ext cx="2572735" cy="428585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3F518EA-24D6-11E3-B8E6-62B8E03270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5853" y="4505520"/>
            <a:ext cx="2937644" cy="21986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0BA878B-DA7E-11B2-42C7-FBD8B107CE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57705" y="4613763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532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657DA8D3-6E7E-4AAF-BEEA-F4BA44F840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575" y="566755"/>
            <a:ext cx="5075619" cy="2862245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7CAD066E-1717-4D14-980E-458B35F2FA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429000"/>
            <a:ext cx="5079103" cy="206053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31FFC9D-201F-CF1A-95C0-A995E7BC58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2647" y="179435"/>
            <a:ext cx="2765513" cy="26210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4D8CD95-41F5-682A-B675-E4AFA34C09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7686" y="3933019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6745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9642A49-8308-1093-C9CC-7732C040A6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0776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Marcador de contenido 1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19215588"/>
              </p:ext>
            </p:extLst>
          </p:nvPr>
        </p:nvGraphicFramePr>
        <p:xfrm>
          <a:off x="1094703" y="296214"/>
          <a:ext cx="10882649" cy="62848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167799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534AC7-5557-734E-9F5A-70804864D3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925910"/>
          </a:xfrm>
        </p:spPr>
        <p:txBody>
          <a:bodyPr>
            <a:noAutofit/>
          </a:bodyPr>
          <a:lstStyle/>
          <a:p>
            <a:pPr algn="ctr"/>
            <a:r>
              <a:rPr lang="es-ES" sz="7200" dirty="0" err="1"/>
              <a:t>Stupid</a:t>
            </a:r>
            <a:r>
              <a:rPr lang="es-ES" sz="7200" dirty="0"/>
              <a:t> </a:t>
            </a:r>
            <a:r>
              <a:rPr lang="es-ES" sz="7200" dirty="0" err="1"/>
              <a:t>news</a:t>
            </a:r>
            <a:endParaRPr lang="es-CL" sz="7200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E25FFA61-921D-2283-A50D-E1FE5F283B7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80260141"/>
              </p:ext>
            </p:extLst>
          </p:nvPr>
        </p:nvGraphicFramePr>
        <p:xfrm>
          <a:off x="1250950" y="2525151"/>
          <a:ext cx="10179050" cy="35941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291574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Sheldon talked to Spock- The Big Bang Theory_Ty2t0u12ORs_240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18953" y="0"/>
            <a:ext cx="8693239" cy="6519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394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072928"/>
          </a:xfrm>
        </p:spPr>
        <p:txBody>
          <a:bodyPr/>
          <a:lstStyle/>
          <a:p>
            <a:r>
              <a:rPr lang="es-ES" dirty="0" err="1"/>
              <a:t>The</a:t>
            </a:r>
            <a:r>
              <a:rPr lang="es-ES" dirty="0"/>
              <a:t> media</a:t>
            </a:r>
            <a:endParaRPr lang="es-C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251678" y="1455313"/>
            <a:ext cx="10178322" cy="442427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s-ES" sz="4000" dirty="0">
              <a:solidFill>
                <a:srgbClr val="A40EA4"/>
              </a:solidFill>
            </a:endParaRPr>
          </a:p>
          <a:p>
            <a:pPr marL="0" indent="0">
              <a:buNone/>
            </a:pPr>
            <a:r>
              <a:rPr lang="es-ES" sz="4000" dirty="0" err="1">
                <a:solidFill>
                  <a:srgbClr val="A40EA4"/>
                </a:solidFill>
              </a:rPr>
              <a:t>Let´s</a:t>
            </a:r>
            <a:r>
              <a:rPr lang="es-ES" sz="4000" dirty="0">
                <a:solidFill>
                  <a:srgbClr val="A40EA4"/>
                </a:solidFill>
              </a:rPr>
              <a:t> </a:t>
            </a:r>
            <a:r>
              <a:rPr lang="es-ES" sz="4000" dirty="0" err="1">
                <a:solidFill>
                  <a:srgbClr val="A40EA4"/>
                </a:solidFill>
              </a:rPr>
              <a:t>practice</a:t>
            </a:r>
            <a:endParaRPr lang="es-CL" sz="4000" dirty="0">
              <a:solidFill>
                <a:srgbClr val="A40EA4"/>
              </a:solidFill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070" y="290755"/>
            <a:ext cx="4353059" cy="64726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925FA28-5C4E-3EF0-CA11-6F60B5901A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5871" y="3527090"/>
            <a:ext cx="2853175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9915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1B47BCF-C822-A6FE-D2D2-3CEC34D579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2243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2608121977"/>
              </p:ext>
            </p:extLst>
          </p:nvPr>
        </p:nvGraphicFramePr>
        <p:xfrm>
          <a:off x="1287887" y="708338"/>
          <a:ext cx="10161431" cy="54299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664036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84856" y="904363"/>
            <a:ext cx="4728818" cy="3146813"/>
          </a:xfrm>
          <a:prstGeom prst="rect">
            <a:avLst/>
          </a:prstGeom>
        </p:spPr>
      </p:pic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algn="ctr"/>
            <a:endParaRPr lang="es-ES" sz="4400" b="1" dirty="0"/>
          </a:p>
          <a:p>
            <a:pPr algn="ctr"/>
            <a:r>
              <a:rPr lang="es-ES" sz="4400" b="1" dirty="0"/>
              <a:t>ROUND 1</a:t>
            </a:r>
          </a:p>
          <a:p>
            <a:pPr algn="ctr"/>
            <a:endParaRPr lang="es-ES" sz="4400" b="1" dirty="0"/>
          </a:p>
          <a:p>
            <a:pPr algn="ctr"/>
            <a:endParaRPr lang="es-CL" sz="4400" b="1" dirty="0"/>
          </a:p>
        </p:txBody>
      </p:sp>
      <p:sp>
        <p:nvSpPr>
          <p:cNvPr id="6" name="CuadroTexto 5"/>
          <p:cNvSpPr txBox="1"/>
          <p:nvPr/>
        </p:nvSpPr>
        <p:spPr>
          <a:xfrm>
            <a:off x="631065" y="4533363"/>
            <a:ext cx="56023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 err="1"/>
              <a:t>Italo</a:t>
            </a:r>
            <a:r>
              <a:rPr lang="es-ES" sz="2800" dirty="0"/>
              <a:t> </a:t>
            </a:r>
            <a:r>
              <a:rPr lang="es-ES" sz="2800" dirty="0" err="1"/>
              <a:t>Passalacqua</a:t>
            </a:r>
            <a:r>
              <a:rPr lang="es-ES" sz="2800" dirty="0"/>
              <a:t> </a:t>
            </a:r>
            <a:r>
              <a:rPr lang="es-ES" sz="2800" dirty="0" err="1"/>
              <a:t>was</a:t>
            </a:r>
            <a:r>
              <a:rPr lang="es-ES" sz="2800" dirty="0"/>
              <a:t> a </a:t>
            </a:r>
            <a:r>
              <a:rPr lang="es-ES" sz="2800" dirty="0" err="1"/>
              <a:t>very</a:t>
            </a:r>
            <a:r>
              <a:rPr lang="es-ES" sz="2800" dirty="0"/>
              <a:t> popular </a:t>
            </a:r>
            <a:r>
              <a:rPr lang="es-ES" sz="2800" dirty="0" err="1"/>
              <a:t>Chilean</a:t>
            </a:r>
            <a:r>
              <a:rPr lang="es-ES" sz="2800" dirty="0"/>
              <a:t> ______ </a:t>
            </a:r>
            <a:endParaRPr lang="es-CL" sz="2800" dirty="0"/>
          </a:p>
        </p:txBody>
      </p:sp>
      <p:sp>
        <p:nvSpPr>
          <p:cNvPr id="7" name="CuadroTexto 6"/>
          <p:cNvSpPr txBox="1"/>
          <p:nvPr/>
        </p:nvSpPr>
        <p:spPr>
          <a:xfrm>
            <a:off x="1287887" y="5795493"/>
            <a:ext cx="41598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rgbClr val="A40EA4"/>
                </a:solidFill>
              </a:rPr>
              <a:t>CRITIC</a:t>
            </a:r>
            <a:endParaRPr lang="es-CL" sz="2400" b="1" dirty="0">
              <a:solidFill>
                <a:srgbClr val="A40EA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990938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1"/>
          <p:cNvSpPr>
            <a:spLocks noGrp="1"/>
          </p:cNvSpPr>
          <p:nvPr>
            <p:ph type="pic" idx="1"/>
          </p:nvPr>
        </p:nvSpPr>
        <p:spPr/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lvl="0" algn="ctr">
              <a:buClr>
                <a:srgbClr val="2A1A00"/>
              </a:buClr>
            </a:pPr>
            <a:endParaRPr lang="es-ES" sz="4400" b="1" dirty="0">
              <a:solidFill>
                <a:srgbClr val="F3F3F2"/>
              </a:solidFill>
            </a:endParaRPr>
          </a:p>
          <a:p>
            <a:pPr lvl="0" algn="ctr">
              <a:buClr>
                <a:srgbClr val="2A1A00"/>
              </a:buClr>
            </a:pPr>
            <a:r>
              <a:rPr lang="es-ES" sz="4400" b="1" dirty="0">
                <a:solidFill>
                  <a:srgbClr val="F3F3F2"/>
                </a:solidFill>
              </a:rPr>
              <a:t>ROUND 1</a:t>
            </a:r>
          </a:p>
          <a:p>
            <a:endParaRPr lang="es-CL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974" y="231820"/>
            <a:ext cx="6224918" cy="3501516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746974" y="4417454"/>
            <a:ext cx="62249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 err="1"/>
              <a:t>Balon</a:t>
            </a:r>
            <a:r>
              <a:rPr lang="es-ES" sz="2800" dirty="0"/>
              <a:t> </a:t>
            </a:r>
            <a:r>
              <a:rPr lang="es-ES" sz="2800" dirty="0" err="1"/>
              <a:t>Bombola</a:t>
            </a:r>
            <a:r>
              <a:rPr lang="es-ES" sz="2800" dirty="0"/>
              <a:t> </a:t>
            </a:r>
            <a:r>
              <a:rPr lang="es-ES" sz="2800" dirty="0" err="1"/>
              <a:t>is</a:t>
            </a:r>
            <a:r>
              <a:rPr lang="es-ES" sz="2800" dirty="0"/>
              <a:t> 31 minutos´________</a:t>
            </a:r>
            <a:endParaRPr lang="es-CL" sz="2800" dirty="0"/>
          </a:p>
        </p:txBody>
      </p:sp>
      <p:sp>
        <p:nvSpPr>
          <p:cNvPr id="8" name="CuadroTexto 7"/>
          <p:cNvSpPr txBox="1"/>
          <p:nvPr/>
        </p:nvSpPr>
        <p:spPr>
          <a:xfrm>
            <a:off x="1030309" y="5602310"/>
            <a:ext cx="51257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solidFill>
                  <a:srgbClr val="A40EA4"/>
                </a:solidFill>
              </a:rPr>
              <a:t>SPORTS COMMENTATOR</a:t>
            </a:r>
            <a:endParaRPr lang="es-CL" sz="2800" b="1" dirty="0">
              <a:solidFill>
                <a:srgbClr val="A40EA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943670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texto 6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lvl="0" algn="ctr">
              <a:buClr>
                <a:srgbClr val="2A1A00"/>
              </a:buClr>
            </a:pPr>
            <a:endParaRPr lang="es-ES" sz="4400" b="1" dirty="0">
              <a:solidFill>
                <a:srgbClr val="F3F3F2"/>
              </a:solidFill>
            </a:endParaRPr>
          </a:p>
          <a:p>
            <a:pPr lvl="0" algn="ctr">
              <a:buClr>
                <a:srgbClr val="2A1A00"/>
              </a:buClr>
            </a:pPr>
            <a:r>
              <a:rPr lang="es-ES" sz="4400" b="1" dirty="0">
                <a:solidFill>
                  <a:srgbClr val="F3F3F2"/>
                </a:solidFill>
              </a:rPr>
              <a:t>ROUND 1</a:t>
            </a:r>
          </a:p>
          <a:p>
            <a:endParaRPr lang="es-CL" dirty="0"/>
          </a:p>
        </p:txBody>
      </p:sp>
      <p:pic>
        <p:nvPicPr>
          <p:cNvPr id="10" name="Marcador de contenido 9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16691" y="186661"/>
            <a:ext cx="6157913" cy="4315033"/>
          </a:xfrm>
          <a:prstGeom prst="rect">
            <a:avLst/>
          </a:prstGeom>
        </p:spPr>
      </p:pic>
      <p:sp>
        <p:nvSpPr>
          <p:cNvPr id="11" name="CuadroTexto 10"/>
          <p:cNvSpPr txBox="1"/>
          <p:nvPr/>
        </p:nvSpPr>
        <p:spPr>
          <a:xfrm>
            <a:off x="347730" y="4790941"/>
            <a:ext cx="70705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 err="1"/>
              <a:t>For</a:t>
            </a:r>
            <a:r>
              <a:rPr lang="es-ES" sz="2800" dirty="0"/>
              <a:t> </a:t>
            </a:r>
            <a:r>
              <a:rPr lang="es-ES" sz="2800" dirty="0" err="1"/>
              <a:t>some</a:t>
            </a:r>
            <a:r>
              <a:rPr lang="es-ES" sz="2800" dirty="0"/>
              <a:t> </a:t>
            </a:r>
            <a:r>
              <a:rPr lang="es-ES" sz="2800" dirty="0" err="1"/>
              <a:t>people</a:t>
            </a:r>
            <a:r>
              <a:rPr lang="es-ES" sz="2800" dirty="0"/>
              <a:t> La Cuarta </a:t>
            </a:r>
            <a:r>
              <a:rPr lang="es-ES" sz="2800" dirty="0" err="1"/>
              <a:t>might</a:t>
            </a:r>
            <a:r>
              <a:rPr lang="es-ES" sz="2800" dirty="0"/>
              <a:t> be </a:t>
            </a:r>
            <a:r>
              <a:rPr lang="es-ES" sz="2800" dirty="0" err="1"/>
              <a:t>considered</a:t>
            </a:r>
            <a:r>
              <a:rPr lang="es-ES" sz="2800" dirty="0"/>
              <a:t> as a ________ </a:t>
            </a:r>
            <a:r>
              <a:rPr lang="es-ES" sz="2800" dirty="0" err="1"/>
              <a:t>type</a:t>
            </a:r>
            <a:r>
              <a:rPr lang="es-ES" sz="2800" dirty="0"/>
              <a:t> of </a:t>
            </a:r>
            <a:r>
              <a:rPr lang="es-ES" sz="2800" dirty="0" err="1"/>
              <a:t>newspaper</a:t>
            </a:r>
            <a:r>
              <a:rPr lang="es-ES" sz="2800" dirty="0"/>
              <a:t>.</a:t>
            </a:r>
            <a:endParaRPr lang="es-CL" sz="2800" dirty="0"/>
          </a:p>
        </p:txBody>
      </p:sp>
      <p:sp>
        <p:nvSpPr>
          <p:cNvPr id="12" name="CuadroTexto 11"/>
          <p:cNvSpPr txBox="1"/>
          <p:nvPr/>
        </p:nvSpPr>
        <p:spPr>
          <a:xfrm>
            <a:off x="469093" y="6034295"/>
            <a:ext cx="28826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2800" b="1" dirty="0">
                <a:solidFill>
                  <a:srgbClr val="A40EA4"/>
                </a:solidFill>
              </a:rPr>
              <a:t>SENSATIONAL</a:t>
            </a:r>
            <a:endParaRPr lang="es-CL" sz="2800" b="1" dirty="0">
              <a:solidFill>
                <a:srgbClr val="A40EA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756899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39985" y="457198"/>
            <a:ext cx="4944820" cy="3290553"/>
          </a:xfrm>
          <a:prstGeom prst="rect">
            <a:avLst/>
          </a:prstGeom>
        </p:spPr>
      </p:pic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lvl="0" algn="ctr">
              <a:buClr>
                <a:srgbClr val="2A1A00"/>
              </a:buClr>
            </a:pPr>
            <a:endParaRPr lang="es-ES" sz="4400" b="1" dirty="0">
              <a:solidFill>
                <a:srgbClr val="F3F3F2"/>
              </a:solidFill>
            </a:endParaRPr>
          </a:p>
          <a:p>
            <a:pPr lvl="0" algn="ctr">
              <a:buClr>
                <a:srgbClr val="2A1A00"/>
              </a:buClr>
            </a:pPr>
            <a:endParaRPr lang="es-ES" sz="4400" b="1" dirty="0">
              <a:solidFill>
                <a:srgbClr val="F3F3F2"/>
              </a:solidFill>
            </a:endParaRPr>
          </a:p>
          <a:p>
            <a:pPr lvl="0" algn="ctr">
              <a:buClr>
                <a:srgbClr val="2A1A00"/>
              </a:buClr>
            </a:pPr>
            <a:r>
              <a:rPr lang="es-ES" sz="4400" b="1" dirty="0">
                <a:solidFill>
                  <a:srgbClr val="F3F3F2"/>
                </a:solidFill>
              </a:rPr>
              <a:t>ROUND 1I</a:t>
            </a:r>
          </a:p>
          <a:p>
            <a:endParaRPr lang="es-CL" dirty="0"/>
          </a:p>
        </p:txBody>
      </p:sp>
      <p:sp>
        <p:nvSpPr>
          <p:cNvPr id="6" name="CuadroTexto 5"/>
          <p:cNvSpPr txBox="1"/>
          <p:nvPr/>
        </p:nvSpPr>
        <p:spPr>
          <a:xfrm>
            <a:off x="1249251" y="4146997"/>
            <a:ext cx="56667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 err="1"/>
              <a:t>Rotten</a:t>
            </a:r>
            <a:r>
              <a:rPr lang="es-ES" sz="2800" dirty="0"/>
              <a:t> </a:t>
            </a:r>
            <a:r>
              <a:rPr lang="es-ES" sz="2800" dirty="0" err="1"/>
              <a:t>Tomatoes</a:t>
            </a:r>
            <a:r>
              <a:rPr lang="es-ES" sz="2800" dirty="0"/>
              <a:t> </a:t>
            </a:r>
            <a:r>
              <a:rPr lang="es-ES" sz="2800" dirty="0" err="1"/>
              <a:t>reviews</a:t>
            </a:r>
            <a:r>
              <a:rPr lang="es-ES" sz="2800" dirty="0"/>
              <a:t> are </a:t>
            </a:r>
            <a:r>
              <a:rPr lang="es-ES" sz="2800" dirty="0" err="1"/>
              <a:t>almost</a:t>
            </a:r>
            <a:r>
              <a:rPr lang="es-ES" sz="2800" dirty="0"/>
              <a:t> </a:t>
            </a:r>
            <a:r>
              <a:rPr lang="es-ES" sz="2800" dirty="0" err="1"/>
              <a:t>all</a:t>
            </a:r>
            <a:r>
              <a:rPr lang="es-ES" sz="2800" dirty="0"/>
              <a:t> </a:t>
            </a:r>
            <a:r>
              <a:rPr lang="es-ES" sz="2800" dirty="0" err="1"/>
              <a:t>the</a:t>
            </a:r>
            <a:r>
              <a:rPr lang="es-ES" sz="2800" dirty="0"/>
              <a:t> time </a:t>
            </a:r>
            <a:r>
              <a:rPr lang="es-ES" sz="2800" dirty="0" err="1"/>
              <a:t>really</a:t>
            </a:r>
            <a:r>
              <a:rPr lang="es-ES" sz="2800" dirty="0"/>
              <a:t> ________</a:t>
            </a:r>
            <a:endParaRPr lang="es-CL" sz="2800" dirty="0"/>
          </a:p>
        </p:txBody>
      </p:sp>
      <p:sp>
        <p:nvSpPr>
          <p:cNvPr id="7" name="CuadroTexto 6"/>
          <p:cNvSpPr txBox="1"/>
          <p:nvPr/>
        </p:nvSpPr>
        <p:spPr>
          <a:xfrm>
            <a:off x="1249251" y="5720834"/>
            <a:ext cx="5396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/>
              <a:t>	</a:t>
            </a:r>
            <a:r>
              <a:rPr lang="es-ES" sz="2800" b="1" dirty="0">
                <a:solidFill>
                  <a:srgbClr val="A40EA4"/>
                </a:solidFill>
              </a:rPr>
              <a:t>ACCURATE</a:t>
            </a:r>
            <a:endParaRPr lang="es-CL" sz="2800" b="1" dirty="0">
              <a:solidFill>
                <a:srgbClr val="A40EA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68913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6" name="Marcador de contenido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03018" y="309816"/>
            <a:ext cx="4933700" cy="3695513"/>
          </a:xfrm>
          <a:prstGeom prst="rect">
            <a:avLst/>
          </a:prstGeom>
        </p:spPr>
      </p:pic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s-CL" dirty="0"/>
          </a:p>
          <a:p>
            <a:pPr lvl="0" algn="ctr">
              <a:buClr>
                <a:srgbClr val="2A1A00"/>
              </a:buClr>
            </a:pPr>
            <a:endParaRPr lang="es-ES" sz="4400" b="1" dirty="0">
              <a:solidFill>
                <a:srgbClr val="F3F3F2"/>
              </a:solidFill>
            </a:endParaRPr>
          </a:p>
          <a:p>
            <a:pPr lvl="0" algn="ctr">
              <a:buClr>
                <a:srgbClr val="2A1A00"/>
              </a:buClr>
            </a:pPr>
            <a:r>
              <a:rPr lang="es-ES" sz="4400" b="1" dirty="0">
                <a:solidFill>
                  <a:srgbClr val="F3F3F2"/>
                </a:solidFill>
              </a:rPr>
              <a:t>ROUND 1I</a:t>
            </a:r>
          </a:p>
          <a:p>
            <a:endParaRPr lang="es-CL" dirty="0"/>
          </a:p>
        </p:txBody>
      </p:sp>
      <p:sp>
        <p:nvSpPr>
          <p:cNvPr id="7" name="CuadroTexto 6"/>
          <p:cNvSpPr txBox="1"/>
          <p:nvPr/>
        </p:nvSpPr>
        <p:spPr>
          <a:xfrm>
            <a:off x="991348" y="4829578"/>
            <a:ext cx="62959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/>
              <a:t>Tulio Triviño </a:t>
            </a:r>
            <a:r>
              <a:rPr lang="es-ES" sz="2800" dirty="0" err="1"/>
              <a:t>is</a:t>
            </a:r>
            <a:r>
              <a:rPr lang="es-ES" sz="2800" dirty="0"/>
              <a:t> 31 minutos´___________</a:t>
            </a:r>
            <a:endParaRPr lang="es-CL" sz="2800" dirty="0"/>
          </a:p>
        </p:txBody>
      </p:sp>
      <p:sp>
        <p:nvSpPr>
          <p:cNvPr id="8" name="CuadroTexto 7"/>
          <p:cNvSpPr txBox="1"/>
          <p:nvPr/>
        </p:nvSpPr>
        <p:spPr>
          <a:xfrm>
            <a:off x="1303018" y="5905500"/>
            <a:ext cx="46341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solidFill>
                  <a:srgbClr val="A40EA4"/>
                </a:solidFill>
              </a:rPr>
              <a:t>NEWS ANCHOR</a:t>
            </a:r>
            <a:endParaRPr lang="es-CL" sz="2800" b="1" dirty="0">
              <a:solidFill>
                <a:srgbClr val="A40EA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5249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94891" y="319204"/>
            <a:ext cx="5476371" cy="3145213"/>
          </a:xfrm>
          <a:prstGeom prst="rect">
            <a:avLst/>
          </a:prstGeom>
        </p:spPr>
      </p:pic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lvl="0" algn="ctr">
              <a:buClr>
                <a:srgbClr val="2A1A00"/>
              </a:buClr>
            </a:pPr>
            <a:endParaRPr lang="es-ES" sz="4400" b="1" dirty="0">
              <a:solidFill>
                <a:srgbClr val="F3F3F2"/>
              </a:solidFill>
            </a:endParaRPr>
          </a:p>
          <a:p>
            <a:pPr lvl="0" algn="ctr">
              <a:buClr>
                <a:srgbClr val="2A1A00"/>
              </a:buClr>
            </a:pPr>
            <a:r>
              <a:rPr lang="es-ES" sz="4400" b="1" dirty="0">
                <a:solidFill>
                  <a:srgbClr val="F3F3F2"/>
                </a:solidFill>
              </a:rPr>
              <a:t>ROUND 1I</a:t>
            </a:r>
          </a:p>
          <a:p>
            <a:endParaRPr lang="es-CL" dirty="0"/>
          </a:p>
        </p:txBody>
      </p:sp>
      <p:sp>
        <p:nvSpPr>
          <p:cNvPr id="6" name="CuadroTexto 5"/>
          <p:cNvSpPr txBox="1"/>
          <p:nvPr/>
        </p:nvSpPr>
        <p:spPr>
          <a:xfrm>
            <a:off x="450761" y="4172755"/>
            <a:ext cx="67227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/>
              <a:t>Back in </a:t>
            </a:r>
            <a:r>
              <a:rPr lang="es-ES" sz="2800" dirty="0" err="1"/>
              <a:t>the</a:t>
            </a:r>
            <a:r>
              <a:rPr lang="es-ES" sz="2800"/>
              <a:t> 1960</a:t>
            </a:r>
            <a:r>
              <a:rPr lang="es-ES" sz="2800" dirty="0"/>
              <a:t>´s </a:t>
            </a:r>
            <a:r>
              <a:rPr lang="es-ES" sz="2800" dirty="0" err="1"/>
              <a:t>the</a:t>
            </a:r>
            <a:r>
              <a:rPr lang="es-ES" sz="2800" dirty="0"/>
              <a:t> Beatles </a:t>
            </a:r>
            <a:r>
              <a:rPr lang="es-ES" sz="2800" dirty="0" err="1"/>
              <a:t>were</a:t>
            </a:r>
            <a:r>
              <a:rPr lang="es-ES" sz="2800" dirty="0"/>
              <a:t> ____________  </a:t>
            </a:r>
            <a:r>
              <a:rPr lang="es-ES" sz="2800" dirty="0" err="1"/>
              <a:t>by</a:t>
            </a:r>
            <a:r>
              <a:rPr lang="es-ES" sz="2800" dirty="0"/>
              <a:t> </a:t>
            </a:r>
            <a:r>
              <a:rPr lang="es-ES" sz="2800" dirty="0" err="1"/>
              <a:t>The</a:t>
            </a:r>
            <a:r>
              <a:rPr lang="es-ES" sz="2800" dirty="0"/>
              <a:t> Soviet </a:t>
            </a:r>
            <a:r>
              <a:rPr lang="es-ES" sz="2800" dirty="0" err="1"/>
              <a:t>government</a:t>
            </a:r>
            <a:r>
              <a:rPr lang="es-ES" sz="2800" dirty="0"/>
              <a:t>.</a:t>
            </a:r>
            <a:endParaRPr lang="es-CL" sz="2800" dirty="0"/>
          </a:p>
        </p:txBody>
      </p:sp>
      <p:sp>
        <p:nvSpPr>
          <p:cNvPr id="7" name="CuadroTexto 6"/>
          <p:cNvSpPr txBox="1"/>
          <p:nvPr/>
        </p:nvSpPr>
        <p:spPr>
          <a:xfrm>
            <a:off x="643944" y="5573590"/>
            <a:ext cx="37219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solidFill>
                  <a:srgbClr val="A40EA4"/>
                </a:solidFill>
              </a:rPr>
              <a:t>CENSORED</a:t>
            </a:r>
            <a:endParaRPr lang="es-CL" sz="2800" b="1" dirty="0">
              <a:solidFill>
                <a:srgbClr val="A40EA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6441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944139"/>
          </a:xfrm>
        </p:spPr>
        <p:txBody>
          <a:bodyPr/>
          <a:lstStyle/>
          <a:p>
            <a:pPr algn="ctr"/>
            <a:r>
              <a:rPr lang="es-ES" dirty="0"/>
              <a:t>LOST </a:t>
            </a:r>
            <a:r>
              <a:rPr lang="es-ES" dirty="0" err="1"/>
              <a:t>Tourist</a:t>
            </a:r>
            <a:r>
              <a:rPr lang="es-ES" dirty="0"/>
              <a:t> FINDS </a:t>
            </a:r>
            <a:r>
              <a:rPr lang="es-ES" dirty="0" err="1"/>
              <a:t>herself</a:t>
            </a:r>
            <a:endParaRPr lang="es-CL" dirty="0"/>
          </a:p>
        </p:txBody>
      </p:sp>
      <p:pic>
        <p:nvPicPr>
          <p:cNvPr id="6" name="Marcador de contenido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6641" y="1326524"/>
            <a:ext cx="4815365" cy="4785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97650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19767212">
            <a:off x="511222" y="416547"/>
            <a:ext cx="3195910" cy="2884444"/>
          </a:xfrm>
          <a:prstGeom prst="rect">
            <a:avLst/>
          </a:prstGeom>
        </p:spPr>
      </p:pic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s-ES" sz="3200" b="1" dirty="0"/>
              <a:t>     BONUS</a:t>
            </a:r>
          </a:p>
          <a:p>
            <a:endParaRPr lang="es-ES" sz="3200" b="1" dirty="0"/>
          </a:p>
          <a:p>
            <a:r>
              <a:rPr lang="es-ES" sz="3200" b="1" dirty="0"/>
              <a:t>CHILEAN TV</a:t>
            </a:r>
            <a:endParaRPr lang="es-CL" sz="3200" b="1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509489">
            <a:off x="3368113" y="687309"/>
            <a:ext cx="3797368" cy="2526976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437882" y="4224271"/>
            <a:ext cx="62591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 err="1"/>
              <a:t>Many</a:t>
            </a:r>
            <a:r>
              <a:rPr lang="es-ES" sz="2800" dirty="0"/>
              <a:t> ________ </a:t>
            </a:r>
            <a:r>
              <a:rPr lang="es-ES" sz="2800" dirty="0" err="1"/>
              <a:t>used</a:t>
            </a:r>
            <a:r>
              <a:rPr lang="es-ES" sz="2800" dirty="0"/>
              <a:t> </a:t>
            </a:r>
            <a:r>
              <a:rPr lang="es-ES" sz="2800" dirty="0" err="1"/>
              <a:t>to</a:t>
            </a:r>
            <a:r>
              <a:rPr lang="es-ES" sz="2800" dirty="0"/>
              <a:t> </a:t>
            </a:r>
            <a:r>
              <a:rPr lang="es-ES" sz="2800" dirty="0" err="1"/>
              <a:t>work</a:t>
            </a:r>
            <a:r>
              <a:rPr lang="es-ES" sz="2800" dirty="0"/>
              <a:t> in </a:t>
            </a:r>
            <a:r>
              <a:rPr lang="es-ES" sz="2800" dirty="0" err="1"/>
              <a:t>the</a:t>
            </a:r>
            <a:r>
              <a:rPr lang="es-ES" sz="2800" dirty="0"/>
              <a:t> TV shows </a:t>
            </a:r>
            <a:r>
              <a:rPr lang="es-ES" sz="2800" dirty="0" err="1"/>
              <a:t>portrayed</a:t>
            </a:r>
            <a:r>
              <a:rPr lang="es-ES" sz="2800" dirty="0"/>
              <a:t> in </a:t>
            </a:r>
            <a:r>
              <a:rPr lang="es-ES" sz="2800" dirty="0" err="1"/>
              <a:t>the</a:t>
            </a:r>
            <a:r>
              <a:rPr lang="es-ES" sz="2800" dirty="0"/>
              <a:t> </a:t>
            </a:r>
            <a:r>
              <a:rPr lang="es-ES" sz="2800" dirty="0" err="1"/>
              <a:t>pictures</a:t>
            </a:r>
            <a:r>
              <a:rPr lang="es-ES" sz="2800" dirty="0"/>
              <a:t> </a:t>
            </a:r>
            <a:r>
              <a:rPr lang="es-ES" sz="2800" dirty="0" err="1"/>
              <a:t>above</a:t>
            </a:r>
            <a:r>
              <a:rPr lang="es-ES" sz="2800" dirty="0"/>
              <a:t>.</a:t>
            </a:r>
            <a:endParaRPr lang="es-CL" sz="2800" dirty="0"/>
          </a:p>
        </p:txBody>
      </p:sp>
      <p:sp>
        <p:nvSpPr>
          <p:cNvPr id="8" name="CuadroTexto 7"/>
          <p:cNvSpPr txBox="1"/>
          <p:nvPr/>
        </p:nvSpPr>
        <p:spPr>
          <a:xfrm>
            <a:off x="1171978" y="5720834"/>
            <a:ext cx="22826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b="1" dirty="0">
                <a:solidFill>
                  <a:srgbClr val="A40EA4"/>
                </a:solidFill>
              </a:rPr>
              <a:t>PAPARAZZI</a:t>
            </a:r>
            <a:endParaRPr lang="es-CL" sz="2800" b="1" dirty="0">
              <a:solidFill>
                <a:srgbClr val="A40EA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2392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lvl="0">
              <a:buClr>
                <a:srgbClr val="2A1A00"/>
              </a:buClr>
            </a:pPr>
            <a:endParaRPr lang="es-ES" sz="3200" b="1" dirty="0">
              <a:solidFill>
                <a:srgbClr val="F3F3F2"/>
              </a:solidFill>
            </a:endParaRPr>
          </a:p>
          <a:p>
            <a:pPr lvl="0">
              <a:buClr>
                <a:srgbClr val="2A1A00"/>
              </a:buClr>
            </a:pPr>
            <a:endParaRPr lang="es-ES" sz="3200" b="1" dirty="0">
              <a:solidFill>
                <a:srgbClr val="F3F3F2"/>
              </a:solidFill>
            </a:endParaRPr>
          </a:p>
          <a:p>
            <a:pPr lvl="0">
              <a:buClr>
                <a:srgbClr val="2A1A00"/>
              </a:buClr>
            </a:pPr>
            <a:r>
              <a:rPr lang="es-ES" sz="3200" b="1" dirty="0">
                <a:solidFill>
                  <a:srgbClr val="F3F3F2"/>
                </a:solidFill>
              </a:rPr>
              <a:t> CHILEAN TV</a:t>
            </a:r>
            <a:endParaRPr lang="es-CL" sz="3200" b="1" dirty="0">
              <a:solidFill>
                <a:srgbClr val="F3F3F2"/>
              </a:solidFill>
            </a:endParaRPr>
          </a:p>
          <a:p>
            <a:endParaRPr lang="es-CL" dirty="0"/>
          </a:p>
        </p:txBody>
      </p:sp>
      <p:pic>
        <p:nvPicPr>
          <p:cNvPr id="7" name="Marcador de contenido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20231084">
            <a:off x="91936" y="784411"/>
            <a:ext cx="5775430" cy="2189586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1068946" y="5227215"/>
            <a:ext cx="58606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Perdona nuestros pecados and Pacto de Sangre </a:t>
            </a:r>
            <a:r>
              <a:rPr lang="es-ES" dirty="0" err="1"/>
              <a:t>have</a:t>
            </a:r>
            <a:r>
              <a:rPr lang="es-ES" dirty="0"/>
              <a:t> </a:t>
            </a:r>
            <a:r>
              <a:rPr lang="es-ES" dirty="0" err="1"/>
              <a:t>been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most</a:t>
            </a:r>
            <a:r>
              <a:rPr lang="es-ES" dirty="0"/>
              <a:t> </a:t>
            </a:r>
            <a:r>
              <a:rPr lang="es-ES" dirty="0" err="1"/>
              <a:t>successful</a:t>
            </a:r>
            <a:r>
              <a:rPr lang="es-ES" dirty="0"/>
              <a:t> ____________ </a:t>
            </a:r>
            <a:r>
              <a:rPr lang="es-ES" dirty="0" err="1"/>
              <a:t>from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last</a:t>
            </a:r>
            <a:r>
              <a:rPr lang="es-ES" dirty="0"/>
              <a:t> </a:t>
            </a:r>
            <a:r>
              <a:rPr lang="es-ES" dirty="0" err="1"/>
              <a:t>years</a:t>
            </a:r>
            <a:r>
              <a:rPr lang="es-ES" dirty="0"/>
              <a:t>.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332109">
            <a:off x="4483892" y="1108027"/>
            <a:ext cx="2773980" cy="3388902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980501" y="6205358"/>
            <a:ext cx="52660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rgbClr val="A40EA4"/>
                </a:solidFill>
              </a:rPr>
              <a:t>SOAP OPERAS/TELENOVELAS</a:t>
            </a:r>
            <a:endParaRPr lang="es-CL" sz="2400" b="1" dirty="0">
              <a:solidFill>
                <a:srgbClr val="A40EA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0462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lvl="0">
              <a:buClr>
                <a:srgbClr val="2A1A00"/>
              </a:buClr>
            </a:pPr>
            <a:endParaRPr lang="es-ES" sz="3200" b="1" dirty="0">
              <a:solidFill>
                <a:srgbClr val="F3F3F2"/>
              </a:solidFill>
            </a:endParaRPr>
          </a:p>
          <a:p>
            <a:pPr lvl="0">
              <a:buClr>
                <a:srgbClr val="2A1A00"/>
              </a:buClr>
            </a:pPr>
            <a:endParaRPr lang="es-ES" sz="3200" b="1" dirty="0">
              <a:solidFill>
                <a:srgbClr val="F3F3F2"/>
              </a:solidFill>
            </a:endParaRPr>
          </a:p>
          <a:p>
            <a:pPr lvl="0">
              <a:buClr>
                <a:srgbClr val="2A1A00"/>
              </a:buClr>
            </a:pPr>
            <a:r>
              <a:rPr lang="es-ES" sz="3200" b="1" dirty="0">
                <a:solidFill>
                  <a:srgbClr val="F3F3F2"/>
                </a:solidFill>
              </a:rPr>
              <a:t>CHILEAN TV</a:t>
            </a:r>
            <a:endParaRPr lang="es-CL" sz="3200" b="1" dirty="0">
              <a:solidFill>
                <a:srgbClr val="F3F3F2"/>
              </a:solidFill>
            </a:endParaRPr>
          </a:p>
          <a:p>
            <a:endParaRPr lang="es-CL" dirty="0"/>
          </a:p>
        </p:txBody>
      </p:sp>
      <p:pic>
        <p:nvPicPr>
          <p:cNvPr id="7" name="Marcador de contenido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2881" y="692992"/>
            <a:ext cx="4762500" cy="2686050"/>
          </a:xfrm>
        </p:spPr>
      </p:pic>
      <p:sp>
        <p:nvSpPr>
          <p:cNvPr id="8" name="CuadroTexto 7"/>
          <p:cNvSpPr txBox="1"/>
          <p:nvPr/>
        </p:nvSpPr>
        <p:spPr>
          <a:xfrm>
            <a:off x="429658" y="3718190"/>
            <a:ext cx="710587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/>
              <a:t>Mario </a:t>
            </a:r>
            <a:r>
              <a:rPr lang="es-ES" sz="2800" dirty="0" err="1"/>
              <a:t>Kreutzberger</a:t>
            </a:r>
            <a:r>
              <a:rPr lang="es-ES" sz="2800" dirty="0"/>
              <a:t> aka Don Francisco </a:t>
            </a:r>
            <a:r>
              <a:rPr lang="es-ES" sz="2800" dirty="0" err="1"/>
              <a:t>is</a:t>
            </a:r>
            <a:r>
              <a:rPr lang="es-ES" sz="2800" dirty="0"/>
              <a:t> </a:t>
            </a:r>
            <a:r>
              <a:rPr lang="es-ES" sz="2800" dirty="0" err="1"/>
              <a:t>Channel</a:t>
            </a:r>
            <a:r>
              <a:rPr lang="es-ES" sz="2800" dirty="0"/>
              <a:t> 13´s _____________and </a:t>
            </a:r>
            <a:r>
              <a:rPr lang="es-ES" sz="2800" dirty="0" err="1"/>
              <a:t>the</a:t>
            </a:r>
            <a:r>
              <a:rPr lang="es-ES" sz="2800" dirty="0"/>
              <a:t> </a:t>
            </a:r>
            <a:r>
              <a:rPr lang="es-ES" sz="2800" dirty="0" err="1"/>
              <a:t>most</a:t>
            </a:r>
            <a:r>
              <a:rPr lang="es-ES" sz="2800" dirty="0"/>
              <a:t> popular ______________ in South </a:t>
            </a:r>
            <a:r>
              <a:rPr lang="es-ES" sz="2800" dirty="0" err="1"/>
              <a:t>America</a:t>
            </a:r>
            <a:r>
              <a:rPr lang="es-ES" sz="2800" dirty="0"/>
              <a:t>.</a:t>
            </a:r>
            <a:endParaRPr lang="es-CL" sz="2800" dirty="0"/>
          </a:p>
        </p:txBody>
      </p:sp>
      <p:sp>
        <p:nvSpPr>
          <p:cNvPr id="9" name="CuadroTexto 8"/>
          <p:cNvSpPr txBox="1"/>
          <p:nvPr/>
        </p:nvSpPr>
        <p:spPr>
          <a:xfrm>
            <a:off x="559498" y="5728771"/>
            <a:ext cx="60175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solidFill>
                  <a:srgbClr val="A40EA4"/>
                </a:solidFill>
              </a:rPr>
              <a:t>ANCHORMAN /TV PRESENTER</a:t>
            </a:r>
            <a:endParaRPr lang="es-CL" sz="2800" b="1" dirty="0">
              <a:solidFill>
                <a:srgbClr val="A40EA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0357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51678" y="272217"/>
            <a:ext cx="10178322" cy="1093875"/>
          </a:xfrm>
        </p:spPr>
        <p:txBody>
          <a:bodyPr/>
          <a:lstStyle/>
          <a:p>
            <a:r>
              <a:rPr lang="es-ES" dirty="0" err="1"/>
              <a:t>Let´s</a:t>
            </a:r>
            <a:r>
              <a:rPr lang="es-ES" dirty="0"/>
              <a:t> </a:t>
            </a:r>
            <a:r>
              <a:rPr lang="es-ES" dirty="0" err="1"/>
              <a:t>practice</a:t>
            </a:r>
            <a:r>
              <a:rPr lang="es-ES" dirty="0"/>
              <a:t> </a:t>
            </a:r>
            <a:endParaRPr lang="es-CL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567" y="1082324"/>
            <a:ext cx="10102469" cy="4885912"/>
          </a:xfrm>
        </p:spPr>
      </p:pic>
    </p:spTree>
    <p:extLst>
      <p:ext uri="{BB962C8B-B14F-4D97-AF65-F5344CB8AC3E}">
        <p14:creationId xmlns:p14="http://schemas.microsoft.com/office/powerpoint/2010/main" val="2610179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195C46E-E8C5-4ABA-93BE-A9BFAD409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979276"/>
          </a:xfrm>
        </p:spPr>
        <p:txBody>
          <a:bodyPr/>
          <a:lstStyle/>
          <a:p>
            <a:r>
              <a:rPr lang="es-CL" dirty="0"/>
              <a:t>SPEAKING  1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1081CD90-DB33-47C9-B4ED-3DBDA6F348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22470" y="1361661"/>
            <a:ext cx="6340694" cy="3839783"/>
          </a:xfr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58A65678-45FC-4EA2-B13A-625FADA7C1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0218" y="507309"/>
            <a:ext cx="3422913" cy="2563881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259F02A6-9AB1-4C17-B605-DAB61BDC10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9245" y="5534550"/>
            <a:ext cx="5353886" cy="816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70443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07F327E-F803-4174-81B0-CC67443A6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850067"/>
          </a:xfrm>
        </p:spPr>
        <p:txBody>
          <a:bodyPr/>
          <a:lstStyle/>
          <a:p>
            <a:r>
              <a:rPr lang="es-CL" dirty="0"/>
              <a:t>SPEAKING 2</a:t>
            </a:r>
          </a:p>
        </p:txBody>
      </p:sp>
      <p:pic>
        <p:nvPicPr>
          <p:cNvPr id="6" name="Marcador de contenido 5">
            <a:extLst>
              <a:ext uri="{FF2B5EF4-FFF2-40B4-BE49-F238E27FC236}">
                <a16:creationId xmlns:a16="http://schemas.microsoft.com/office/drawing/2014/main" id="{F59E4A06-B4EA-41D2-B444-054B6ED432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51678" y="1377819"/>
            <a:ext cx="6652296" cy="2687285"/>
          </a:xfr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4B62341F-B293-43FC-B998-DB3476D253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73816" y="328906"/>
            <a:ext cx="2607911" cy="1957095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5BDAF0AA-61EC-4CF4-8008-18FF4648BD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4210" y="4498399"/>
            <a:ext cx="5723984" cy="2142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13600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ANSWER KEY</a:t>
            </a:r>
            <a:endParaRPr lang="es-CL" dirty="0"/>
          </a:p>
        </p:txBody>
      </p:sp>
      <p:sp>
        <p:nvSpPr>
          <p:cNvPr id="7" name="Marcador de texto 6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3958796"/>
          </a:xfrm>
        </p:spPr>
        <p:txBody>
          <a:bodyPr/>
          <a:lstStyle/>
          <a:p>
            <a:r>
              <a:rPr lang="es-ES" dirty="0"/>
              <a:t> 1. </a:t>
            </a:r>
            <a:r>
              <a:rPr lang="es-ES" dirty="0" err="1"/>
              <a:t>To</a:t>
            </a:r>
            <a:r>
              <a:rPr lang="es-ES" dirty="0"/>
              <a:t> dance</a:t>
            </a:r>
          </a:p>
          <a:p>
            <a:r>
              <a:rPr lang="es-ES" dirty="0"/>
              <a:t>2. </a:t>
            </a:r>
            <a:r>
              <a:rPr lang="es-ES" dirty="0" err="1"/>
              <a:t>Eating</a:t>
            </a:r>
            <a:endParaRPr lang="es-ES" dirty="0"/>
          </a:p>
          <a:p>
            <a:r>
              <a:rPr lang="es-ES" dirty="0"/>
              <a:t>3. </a:t>
            </a:r>
            <a:r>
              <a:rPr lang="es-ES" dirty="0" err="1"/>
              <a:t>Not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be</a:t>
            </a:r>
          </a:p>
          <a:p>
            <a:r>
              <a:rPr lang="es-ES" dirty="0"/>
              <a:t>4. </a:t>
            </a:r>
            <a:r>
              <a:rPr lang="es-ES" dirty="0" err="1"/>
              <a:t>Visiting</a:t>
            </a:r>
            <a:endParaRPr lang="es-ES" dirty="0"/>
          </a:p>
          <a:p>
            <a:r>
              <a:rPr lang="es-ES" dirty="0"/>
              <a:t>5. </a:t>
            </a:r>
            <a:r>
              <a:rPr lang="es-ES" dirty="0" err="1"/>
              <a:t>Not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park</a:t>
            </a:r>
            <a:endParaRPr lang="es-ES" dirty="0"/>
          </a:p>
          <a:p>
            <a:r>
              <a:rPr lang="es-ES" dirty="0"/>
              <a:t>6. </a:t>
            </a:r>
            <a:r>
              <a:rPr lang="es-ES" dirty="0" err="1"/>
              <a:t>Not</a:t>
            </a:r>
            <a:r>
              <a:rPr lang="es-ES" dirty="0"/>
              <a:t> </a:t>
            </a:r>
            <a:r>
              <a:rPr lang="es-ES" dirty="0" err="1"/>
              <a:t>telling</a:t>
            </a:r>
            <a:endParaRPr lang="es-ES" dirty="0"/>
          </a:p>
          <a:p>
            <a:r>
              <a:rPr lang="es-ES" dirty="0"/>
              <a:t>7.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take</a:t>
            </a:r>
            <a:endParaRPr lang="es-ES" dirty="0"/>
          </a:p>
          <a:p>
            <a:r>
              <a:rPr lang="es-ES" dirty="0"/>
              <a:t>8.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give</a:t>
            </a:r>
            <a:endParaRPr lang="es-ES" dirty="0"/>
          </a:p>
          <a:p>
            <a:r>
              <a:rPr lang="es-ES" dirty="0"/>
              <a:t>9.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return</a:t>
            </a:r>
            <a:endParaRPr lang="es-ES" dirty="0"/>
          </a:p>
          <a:p>
            <a:r>
              <a:rPr lang="es-ES" dirty="0"/>
              <a:t>10. </a:t>
            </a:r>
            <a:r>
              <a:rPr lang="es-ES" dirty="0" err="1"/>
              <a:t>stealing</a:t>
            </a:r>
            <a:endParaRPr lang="es-ES" dirty="0"/>
          </a:p>
          <a:p>
            <a:endParaRPr lang="es-CL" dirty="0"/>
          </a:p>
        </p:txBody>
      </p:sp>
      <p:sp>
        <p:nvSpPr>
          <p:cNvPr id="6" name="Marcador de contenido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endParaRPr lang="es-ES" dirty="0"/>
          </a:p>
          <a:p>
            <a:endParaRPr lang="es-CL" dirty="0"/>
          </a:p>
        </p:txBody>
      </p:sp>
      <p:sp>
        <p:nvSpPr>
          <p:cNvPr id="8" name="Marcador de texto 7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10" name="Marcador de contenido 9"/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7412297" y="2909888"/>
            <a:ext cx="3244331" cy="2995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69701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084243"/>
          </a:xfrm>
        </p:spPr>
        <p:txBody>
          <a:bodyPr/>
          <a:lstStyle/>
          <a:p>
            <a:r>
              <a:rPr lang="es-CL" dirty="0"/>
              <a:t>ANSWER KEY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3948898"/>
          </a:xfrm>
        </p:spPr>
        <p:txBody>
          <a:bodyPr/>
          <a:lstStyle/>
          <a:p>
            <a:pPr marL="457200" indent="-457200">
              <a:buAutoNum type="arabicPeriod"/>
            </a:pPr>
            <a:r>
              <a:rPr lang="es-ES" dirty="0" err="1"/>
              <a:t>reminded</a:t>
            </a:r>
            <a:r>
              <a:rPr lang="es-ES" dirty="0"/>
              <a:t> me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sign</a:t>
            </a:r>
            <a:endParaRPr lang="es-ES" dirty="0"/>
          </a:p>
          <a:p>
            <a:pPr marL="457200" indent="-457200">
              <a:buAutoNum type="arabicPeriod"/>
            </a:pPr>
            <a:r>
              <a:rPr lang="es-ES" dirty="0" err="1"/>
              <a:t>advised</a:t>
            </a:r>
            <a:r>
              <a:rPr lang="es-ES" dirty="0"/>
              <a:t> </a:t>
            </a:r>
            <a:r>
              <a:rPr lang="es-ES" dirty="0" err="1"/>
              <a:t>him</a:t>
            </a:r>
            <a:r>
              <a:rPr lang="es-ES" dirty="0"/>
              <a:t> </a:t>
            </a:r>
            <a:r>
              <a:rPr lang="es-ES" dirty="0" err="1"/>
              <a:t>not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leave</a:t>
            </a:r>
            <a:r>
              <a:rPr lang="es-ES" dirty="0"/>
              <a:t> </a:t>
            </a:r>
            <a:r>
              <a:rPr lang="es-ES" dirty="0" err="1"/>
              <a:t>his</a:t>
            </a:r>
            <a:r>
              <a:rPr lang="es-ES" dirty="0"/>
              <a:t> </a:t>
            </a:r>
            <a:r>
              <a:rPr lang="es-ES" dirty="0" err="1"/>
              <a:t>job</a:t>
            </a:r>
            <a:endParaRPr lang="es-ES" dirty="0"/>
          </a:p>
          <a:p>
            <a:pPr marL="457200" indent="-457200">
              <a:buAutoNum type="arabicPeriod"/>
            </a:pPr>
            <a:r>
              <a:rPr lang="es-ES" dirty="0" err="1"/>
              <a:t>suggested</a:t>
            </a:r>
            <a:r>
              <a:rPr lang="es-ES" dirty="0"/>
              <a:t> </a:t>
            </a:r>
            <a:r>
              <a:rPr lang="es-ES" dirty="0" err="1"/>
              <a:t>going</a:t>
            </a:r>
            <a:r>
              <a:rPr lang="es-ES" dirty="0"/>
              <a:t> </a:t>
            </a:r>
            <a:r>
              <a:rPr lang="es-ES" dirty="0" err="1"/>
              <a:t>for</a:t>
            </a:r>
            <a:r>
              <a:rPr lang="es-ES" dirty="0"/>
              <a:t> a </a:t>
            </a:r>
            <a:r>
              <a:rPr lang="es-ES" dirty="0" err="1"/>
              <a:t>walk</a:t>
            </a:r>
            <a:r>
              <a:rPr lang="es-ES" dirty="0"/>
              <a:t>/</a:t>
            </a:r>
            <a:r>
              <a:rPr lang="es-ES" dirty="0" err="1"/>
              <a:t>invited</a:t>
            </a:r>
            <a:r>
              <a:rPr lang="es-ES" dirty="0"/>
              <a:t> </a:t>
            </a:r>
            <a:r>
              <a:rPr lang="es-ES" dirty="0" err="1"/>
              <a:t>her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go</a:t>
            </a:r>
            <a:r>
              <a:rPr lang="es-ES" dirty="0"/>
              <a:t> </a:t>
            </a:r>
            <a:r>
              <a:rPr lang="es-ES" dirty="0" err="1"/>
              <a:t>for</a:t>
            </a:r>
            <a:r>
              <a:rPr lang="es-ES" dirty="0"/>
              <a:t> a </a:t>
            </a:r>
            <a:r>
              <a:rPr lang="es-ES" dirty="0" err="1"/>
              <a:t>walk</a:t>
            </a:r>
            <a:r>
              <a:rPr lang="es-ES" dirty="0"/>
              <a:t> </a:t>
            </a:r>
          </a:p>
          <a:p>
            <a:pPr marL="457200" indent="-457200">
              <a:buAutoNum type="arabicPeriod"/>
            </a:pPr>
            <a:r>
              <a:rPr lang="es-ES" dirty="0" err="1"/>
              <a:t>offered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make</a:t>
            </a:r>
            <a:r>
              <a:rPr lang="es-ES" dirty="0"/>
              <a:t> lunch </a:t>
            </a:r>
          </a:p>
          <a:p>
            <a:pPr marL="457200" indent="-457200">
              <a:buAutoNum type="arabicPeriod"/>
            </a:pPr>
            <a:r>
              <a:rPr lang="es-ES" dirty="0" err="1"/>
              <a:t>told</a:t>
            </a:r>
            <a:r>
              <a:rPr lang="es-ES" dirty="0"/>
              <a:t> </a:t>
            </a:r>
            <a:r>
              <a:rPr lang="es-ES" dirty="0" err="1"/>
              <a:t>us</a:t>
            </a:r>
            <a:r>
              <a:rPr lang="es-ES" dirty="0"/>
              <a:t> </a:t>
            </a:r>
            <a:r>
              <a:rPr lang="es-ES" dirty="0" err="1"/>
              <a:t>not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park</a:t>
            </a:r>
            <a:r>
              <a:rPr lang="es-ES" dirty="0"/>
              <a:t> </a:t>
            </a:r>
            <a:r>
              <a:rPr lang="es-ES" dirty="0" err="1"/>
              <a:t>on</a:t>
            </a:r>
            <a:r>
              <a:rPr lang="es-ES" dirty="0"/>
              <a:t> </a:t>
            </a:r>
            <a:r>
              <a:rPr lang="es-ES" dirty="0" err="1"/>
              <a:t>this</a:t>
            </a:r>
            <a:r>
              <a:rPr lang="es-ES" dirty="0"/>
              <a:t> Street</a:t>
            </a:r>
          </a:p>
          <a:p>
            <a:pPr marL="457200" indent="-457200">
              <a:buAutoNum type="arabicPeriod"/>
            </a:pPr>
            <a:r>
              <a:rPr lang="es-ES" dirty="0" err="1"/>
              <a:t>apologized</a:t>
            </a:r>
            <a:r>
              <a:rPr lang="es-ES" dirty="0"/>
              <a:t> </a:t>
            </a:r>
            <a:r>
              <a:rPr lang="es-ES" dirty="0" err="1"/>
              <a:t>for</a:t>
            </a:r>
            <a:r>
              <a:rPr lang="es-ES" dirty="0"/>
              <a:t> </a:t>
            </a:r>
            <a:r>
              <a:rPr lang="es-ES" dirty="0" err="1"/>
              <a:t>being</a:t>
            </a:r>
            <a:r>
              <a:rPr lang="es-ES" dirty="0"/>
              <a:t> so </a:t>
            </a:r>
            <a:r>
              <a:rPr lang="es-ES" dirty="0" err="1"/>
              <a:t>rude</a:t>
            </a:r>
            <a:endParaRPr lang="es-ES" dirty="0"/>
          </a:p>
          <a:p>
            <a:pPr marL="457200" indent="-457200">
              <a:buAutoNum type="arabicPeriod"/>
            </a:pPr>
            <a:r>
              <a:rPr lang="es-ES" dirty="0" err="1"/>
              <a:t>invited</a:t>
            </a:r>
            <a:r>
              <a:rPr lang="es-ES" dirty="0"/>
              <a:t> </a:t>
            </a:r>
            <a:r>
              <a:rPr lang="es-ES" dirty="0" err="1"/>
              <a:t>her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have</a:t>
            </a:r>
            <a:r>
              <a:rPr lang="es-ES" dirty="0"/>
              <a:t> </a:t>
            </a:r>
            <a:r>
              <a:rPr lang="es-ES" dirty="0" err="1"/>
              <a:t>dinner</a:t>
            </a:r>
            <a:r>
              <a:rPr lang="es-ES" dirty="0"/>
              <a:t> </a:t>
            </a:r>
          </a:p>
          <a:p>
            <a:pPr marL="457200" indent="-457200">
              <a:buAutoNum type="arabicPeriod"/>
            </a:pPr>
            <a:r>
              <a:rPr lang="es-ES" dirty="0" err="1"/>
              <a:t>suggested</a:t>
            </a:r>
            <a:r>
              <a:rPr lang="es-ES" dirty="0"/>
              <a:t> </a:t>
            </a:r>
            <a:r>
              <a:rPr lang="es-ES" dirty="0" err="1"/>
              <a:t>going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doctor </a:t>
            </a:r>
            <a:r>
              <a:rPr lang="es-ES" dirty="0" err="1"/>
              <a:t>with</a:t>
            </a:r>
            <a:r>
              <a:rPr lang="es-ES" dirty="0"/>
              <a:t> me </a:t>
            </a:r>
          </a:p>
          <a:p>
            <a:pPr marL="457200" indent="-457200">
              <a:buAutoNum type="arabicPeriod"/>
            </a:pPr>
            <a:endParaRPr lang="es-ES" dirty="0"/>
          </a:p>
          <a:p>
            <a:pPr marL="457200" indent="-457200">
              <a:buAutoNum type="arabicPeriod"/>
            </a:pPr>
            <a:endParaRPr lang="es-ES" dirty="0"/>
          </a:p>
          <a:p>
            <a:pPr marL="457200" indent="-457200">
              <a:buAutoNum type="arabicPeriod"/>
            </a:pPr>
            <a:endParaRPr lang="es-ES" dirty="0"/>
          </a:p>
          <a:p>
            <a:endParaRPr lang="es-CL" dirty="0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7" name="Marcador de contenido 6"/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6819441" y="2199633"/>
            <a:ext cx="3809035" cy="4400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11833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ANSWER KEY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contenido 4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pPr marL="457200" indent="-457200">
              <a:buAutoNum type="arabicPeriod"/>
            </a:pPr>
            <a:r>
              <a:rPr lang="es-ES" dirty="0" err="1"/>
              <a:t>critics</a:t>
            </a:r>
            <a:endParaRPr lang="es-ES" dirty="0"/>
          </a:p>
          <a:p>
            <a:pPr marL="457200" indent="-457200">
              <a:buAutoNum type="arabicPeriod"/>
            </a:pPr>
            <a:r>
              <a:rPr lang="es-ES" dirty="0" err="1"/>
              <a:t>enwscaster</a:t>
            </a:r>
            <a:endParaRPr lang="es-ES" dirty="0"/>
          </a:p>
          <a:p>
            <a:pPr marL="457200" indent="-457200">
              <a:buAutoNum type="arabicPeriod"/>
            </a:pPr>
            <a:r>
              <a:rPr lang="es-ES" dirty="0" err="1"/>
              <a:t>commentator</a:t>
            </a:r>
            <a:endParaRPr lang="es-ES" dirty="0"/>
          </a:p>
          <a:p>
            <a:pPr marL="457200" indent="-457200">
              <a:buAutoNum type="arabicPeriod"/>
            </a:pPr>
            <a:r>
              <a:rPr lang="es-ES" dirty="0" err="1"/>
              <a:t>reporter</a:t>
            </a:r>
            <a:endParaRPr lang="es-ES" dirty="0"/>
          </a:p>
          <a:p>
            <a:pPr marL="457200" indent="-457200">
              <a:buAutoNum type="arabicPeriod"/>
            </a:pPr>
            <a:r>
              <a:rPr lang="es-ES" dirty="0"/>
              <a:t>editor</a:t>
            </a:r>
          </a:p>
          <a:p>
            <a:pPr marL="457200" indent="-457200">
              <a:buAutoNum type="arabicPeriod"/>
            </a:pPr>
            <a:r>
              <a:rPr lang="es-ES" dirty="0"/>
              <a:t>anchor</a:t>
            </a:r>
          </a:p>
          <a:p>
            <a:pPr marL="457200" indent="-457200">
              <a:buAutoNum type="arabicPeriod"/>
            </a:pPr>
            <a:r>
              <a:rPr lang="es-ES" dirty="0" err="1"/>
              <a:t>freelance</a:t>
            </a:r>
            <a:r>
              <a:rPr lang="es-ES" dirty="0"/>
              <a:t> </a:t>
            </a:r>
            <a:r>
              <a:rPr lang="es-ES" dirty="0" err="1"/>
              <a:t>journalist</a:t>
            </a:r>
            <a:endParaRPr lang="es-ES" dirty="0"/>
          </a:p>
          <a:p>
            <a:pPr marL="457200" indent="-457200">
              <a:buAutoNum type="arabicPeriod"/>
            </a:pPr>
            <a:r>
              <a:rPr lang="es-ES" dirty="0" err="1"/>
              <a:t>a</a:t>
            </a:r>
            <a:r>
              <a:rPr lang="es-ES"/>
              <a:t>dvice</a:t>
            </a:r>
            <a:r>
              <a:rPr lang="es-ES" dirty="0"/>
              <a:t> </a:t>
            </a:r>
            <a:r>
              <a:rPr lang="es-ES" dirty="0" err="1"/>
              <a:t>columnist</a:t>
            </a:r>
            <a:endParaRPr lang="es-CL" dirty="0"/>
          </a:p>
        </p:txBody>
      </p:sp>
      <p:sp>
        <p:nvSpPr>
          <p:cNvPr id="6" name="Marcador de texto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8" name="Marcador de contenido 7"/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7116896" y="625051"/>
            <a:ext cx="3553476" cy="5280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2445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6FA80A-BB61-E70D-FF41-533A2D2DCE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925910"/>
          </a:xfrm>
        </p:spPr>
        <p:txBody>
          <a:bodyPr/>
          <a:lstStyle/>
          <a:p>
            <a:pPr algn="ctr"/>
            <a:r>
              <a:rPr lang="es-ES" dirty="0"/>
              <a:t>LOST </a:t>
            </a:r>
            <a:r>
              <a:rPr lang="es-ES" dirty="0" err="1"/>
              <a:t>Tourist</a:t>
            </a:r>
            <a:r>
              <a:rPr lang="es-ES" dirty="0"/>
              <a:t> FINDS </a:t>
            </a:r>
            <a:r>
              <a:rPr lang="es-ES" dirty="0" err="1"/>
              <a:t>herself</a:t>
            </a:r>
            <a:endParaRPr lang="es-CL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87ABFED-66F1-F15F-F177-0C13002E74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99690" y="1687879"/>
            <a:ext cx="5208042" cy="447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3501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995654"/>
          </a:xfrm>
        </p:spPr>
        <p:txBody>
          <a:bodyPr/>
          <a:lstStyle/>
          <a:p>
            <a:pPr algn="ctr"/>
            <a:r>
              <a:rPr lang="es-ES" dirty="0" err="1"/>
              <a:t>Chicken</a:t>
            </a:r>
            <a:r>
              <a:rPr lang="es-ES" dirty="0"/>
              <a:t> </a:t>
            </a:r>
            <a:r>
              <a:rPr lang="es-ES" dirty="0" err="1"/>
              <a:t>fight</a:t>
            </a:r>
            <a:endParaRPr lang="es-CL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59877" y="1312485"/>
            <a:ext cx="4667823" cy="5545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0417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969897"/>
          </a:xfrm>
        </p:spPr>
        <p:txBody>
          <a:bodyPr/>
          <a:lstStyle/>
          <a:p>
            <a:pPr algn="ctr"/>
            <a:r>
              <a:rPr lang="es-ES" dirty="0" err="1"/>
              <a:t>Dog</a:t>
            </a:r>
            <a:r>
              <a:rPr lang="es-ES" dirty="0"/>
              <a:t> </a:t>
            </a:r>
            <a:r>
              <a:rPr lang="es-ES" dirty="0" err="1"/>
              <a:t>calls</a:t>
            </a:r>
            <a:r>
              <a:rPr lang="es-ES" dirty="0"/>
              <a:t> </a:t>
            </a:r>
            <a:r>
              <a:rPr lang="es-ES" dirty="0" err="1"/>
              <a:t>for</a:t>
            </a:r>
            <a:r>
              <a:rPr lang="es-ES" dirty="0"/>
              <a:t> </a:t>
            </a:r>
            <a:r>
              <a:rPr lang="es-ES" dirty="0" err="1"/>
              <a:t>help</a:t>
            </a:r>
            <a:endParaRPr lang="es-CL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51678" y="1249250"/>
            <a:ext cx="4857364" cy="5293217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5718" y="1564297"/>
            <a:ext cx="4884282" cy="2857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1209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892623"/>
          </a:xfrm>
        </p:spPr>
        <p:txBody>
          <a:bodyPr/>
          <a:lstStyle/>
          <a:p>
            <a:r>
              <a:rPr lang="es-ES" dirty="0"/>
              <a:t>            </a:t>
            </a:r>
            <a:r>
              <a:rPr lang="es-ES" dirty="0" err="1"/>
              <a:t>Reporting</a:t>
            </a:r>
            <a:r>
              <a:rPr lang="es-ES" dirty="0"/>
              <a:t> </a:t>
            </a:r>
            <a:r>
              <a:rPr lang="es-ES" dirty="0" err="1"/>
              <a:t>verbs</a:t>
            </a:r>
            <a:endParaRPr lang="es-CL" dirty="0"/>
          </a:p>
        </p:txBody>
      </p:sp>
      <p:pic>
        <p:nvPicPr>
          <p:cNvPr id="6" name="Marcador de contenido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08349" y="1222093"/>
            <a:ext cx="7067183" cy="5207514"/>
          </a:xfrm>
          <a:prstGeom prst="rect">
            <a:avLst/>
          </a:prstGeom>
        </p:spPr>
      </p:pic>
      <p:sp>
        <p:nvSpPr>
          <p:cNvPr id="7" name="Señal de prohibido 6"/>
          <p:cNvSpPr/>
          <p:nvPr/>
        </p:nvSpPr>
        <p:spPr>
          <a:xfrm>
            <a:off x="4294406" y="3825850"/>
            <a:ext cx="2498501" cy="2421228"/>
          </a:xfrm>
          <a:prstGeom prst="noSmoking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9732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16676" y="143076"/>
            <a:ext cx="9401578" cy="665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40939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047170"/>
          </a:xfrm>
        </p:spPr>
        <p:txBody>
          <a:bodyPr/>
          <a:lstStyle/>
          <a:p>
            <a:pPr algn="ctr"/>
            <a:r>
              <a:rPr lang="es-ES"/>
              <a:t>Reporting</a:t>
            </a:r>
            <a:r>
              <a:rPr lang="es-ES" dirty="0"/>
              <a:t> </a:t>
            </a:r>
            <a:r>
              <a:rPr lang="es-ES" dirty="0" err="1"/>
              <a:t>verbs</a:t>
            </a:r>
            <a:endParaRPr lang="es-CL" dirty="0"/>
          </a:p>
        </p:txBody>
      </p:sp>
      <p:pic>
        <p:nvPicPr>
          <p:cNvPr id="6" name="Marcador de contenido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43200" y="1236078"/>
            <a:ext cx="6714985" cy="1706845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2137893" y="3222554"/>
            <a:ext cx="77144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 err="1"/>
              <a:t>She</a:t>
            </a:r>
            <a:r>
              <a:rPr lang="es-ES" sz="2800" dirty="0"/>
              <a:t> </a:t>
            </a:r>
            <a:r>
              <a:rPr lang="es-ES" sz="2800" dirty="0" err="1"/>
              <a:t>reminded</a:t>
            </a:r>
            <a:r>
              <a:rPr lang="es-ES" sz="2800" dirty="0"/>
              <a:t> me </a:t>
            </a:r>
            <a:r>
              <a:rPr lang="es-ES" sz="2800" b="1" dirty="0">
                <a:solidFill>
                  <a:srgbClr val="7030A0"/>
                </a:solidFill>
              </a:rPr>
              <a:t>NOT</a:t>
            </a:r>
            <a:r>
              <a:rPr lang="es-ES" sz="2800" dirty="0"/>
              <a:t> </a:t>
            </a:r>
            <a:r>
              <a:rPr lang="es-ES" sz="2800" dirty="0" err="1"/>
              <a:t>to</a:t>
            </a:r>
            <a:r>
              <a:rPr lang="es-ES" sz="2800" dirty="0"/>
              <a:t> be late</a:t>
            </a:r>
          </a:p>
          <a:p>
            <a:r>
              <a:rPr lang="es-ES" sz="2800" dirty="0" err="1"/>
              <a:t>She</a:t>
            </a:r>
            <a:r>
              <a:rPr lang="es-ES" sz="2800" dirty="0"/>
              <a:t> </a:t>
            </a:r>
            <a:r>
              <a:rPr lang="es-ES" sz="2800" dirty="0" err="1"/>
              <a:t>regretted</a:t>
            </a:r>
            <a:r>
              <a:rPr lang="es-ES" sz="2800" dirty="0"/>
              <a:t> </a:t>
            </a:r>
            <a:r>
              <a:rPr lang="es-ES" sz="2800" b="1" dirty="0">
                <a:solidFill>
                  <a:srgbClr val="7030A0"/>
                </a:solidFill>
              </a:rPr>
              <a:t>NOT </a:t>
            </a:r>
            <a:r>
              <a:rPr lang="es-ES" sz="2800" dirty="0" err="1"/>
              <a:t>going</a:t>
            </a:r>
            <a:r>
              <a:rPr lang="es-ES" sz="2800" dirty="0"/>
              <a:t> </a:t>
            </a:r>
            <a:r>
              <a:rPr lang="es-ES" sz="2800" dirty="0" err="1"/>
              <a:t>to</a:t>
            </a:r>
            <a:r>
              <a:rPr lang="es-ES" sz="2800" dirty="0"/>
              <a:t> </a:t>
            </a:r>
            <a:r>
              <a:rPr lang="es-ES" sz="2800" dirty="0" err="1"/>
              <a:t>the</a:t>
            </a:r>
            <a:r>
              <a:rPr lang="es-ES" sz="2800" dirty="0"/>
              <a:t> </a:t>
            </a:r>
            <a:r>
              <a:rPr lang="es-ES" sz="2800" dirty="0" err="1"/>
              <a:t>party</a:t>
            </a:r>
            <a:endParaRPr lang="es-CL" sz="2800" dirty="0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9413" y="5052040"/>
            <a:ext cx="1936354" cy="1835239"/>
          </a:xfrm>
          <a:prstGeom prst="rect">
            <a:avLst/>
          </a:prstGeom>
        </p:spPr>
      </p:pic>
      <p:sp>
        <p:nvSpPr>
          <p:cNvPr id="10" name="Llamada ovalada 9"/>
          <p:cNvSpPr/>
          <p:nvPr/>
        </p:nvSpPr>
        <p:spPr>
          <a:xfrm>
            <a:off x="4997002" y="4314424"/>
            <a:ext cx="2318198" cy="1471520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err="1"/>
              <a:t>To</a:t>
            </a:r>
            <a:r>
              <a:rPr lang="es-ES" dirty="0"/>
              <a:t> be </a:t>
            </a:r>
            <a:r>
              <a:rPr lang="es-ES" dirty="0" err="1"/>
              <a:t>or</a:t>
            </a:r>
            <a:r>
              <a:rPr lang="es-ES" dirty="0"/>
              <a:t> </a:t>
            </a:r>
            <a:r>
              <a:rPr lang="es-ES" b="1" dirty="0">
                <a:solidFill>
                  <a:srgbClr val="7030A0"/>
                </a:solidFill>
              </a:rPr>
              <a:t>NOT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be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390432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 animBg="1"/>
    </p:bldLst>
  </p:timing>
</p:sld>
</file>

<file path=ppt/theme/theme1.xml><?xml version="1.0" encoding="utf-8"?>
<a:theme xmlns:a="http://schemas.openxmlformats.org/drawingml/2006/main" name="Badge">
  <a:themeElements>
    <a:clrScheme name="Badge">
      <a:dk1>
        <a:sysClr val="windowText" lastClr="000000"/>
      </a:dk1>
      <a:lt1>
        <a:sysClr val="window" lastClr="FFFFFF"/>
      </a:lt1>
      <a:dk2>
        <a:srgbClr val="2A1A00"/>
      </a:dk2>
      <a:lt2>
        <a:srgbClr val="F3F3F2"/>
      </a:lt2>
      <a:accent1>
        <a:srgbClr val="F8B323"/>
      </a:accent1>
      <a:accent2>
        <a:srgbClr val="656A59"/>
      </a:accent2>
      <a:accent3>
        <a:srgbClr val="46B2B5"/>
      </a:accent3>
      <a:accent4>
        <a:srgbClr val="8CAA7E"/>
      </a:accent4>
      <a:accent5>
        <a:srgbClr val="D36F68"/>
      </a:accent5>
      <a:accent6>
        <a:srgbClr val="826276"/>
      </a:accent6>
      <a:hlink>
        <a:srgbClr val="46B2B5"/>
      </a:hlink>
      <a:folHlink>
        <a:srgbClr val="A46694"/>
      </a:folHlink>
    </a:clrScheme>
    <a:fontScheme name="Badge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771EA782-DFA6-45B1-AEA3-661F1715B31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TM10001106[[fn=Distintivo]]</Template>
  <TotalTime>2245</TotalTime>
  <Words>564</Words>
  <Application>Microsoft Office PowerPoint</Application>
  <PresentationFormat>Widescreen</PresentationFormat>
  <Paragraphs>137</Paragraphs>
  <Slides>38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2" baseType="lpstr">
      <vt:lpstr>Arial</vt:lpstr>
      <vt:lpstr>Gill Sans MT</vt:lpstr>
      <vt:lpstr>Impact</vt:lpstr>
      <vt:lpstr>Badge</vt:lpstr>
      <vt:lpstr>Breaking news</vt:lpstr>
      <vt:lpstr>Stupid news</vt:lpstr>
      <vt:lpstr>LOST Tourist FINDS herself</vt:lpstr>
      <vt:lpstr>LOST Tourist FINDS herself</vt:lpstr>
      <vt:lpstr>Chicken fight</vt:lpstr>
      <vt:lpstr>Dog calls for help</vt:lpstr>
      <vt:lpstr>            Reporting verbs</vt:lpstr>
      <vt:lpstr>PowerPoint Presentation</vt:lpstr>
      <vt:lpstr>Reporting verbs</vt:lpstr>
      <vt:lpstr>Reporting verbs</vt:lpstr>
      <vt:lpstr>Reporting verbs</vt:lpstr>
      <vt:lpstr>Reporting verbs</vt:lpstr>
      <vt:lpstr>Homework</vt:lpstr>
      <vt:lpstr>homework</vt:lpstr>
      <vt:lpstr>VOCABULARY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media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Let´s practice </vt:lpstr>
      <vt:lpstr>SPEAKING  1</vt:lpstr>
      <vt:lpstr>SPEAKING 2</vt:lpstr>
      <vt:lpstr>ANSWER KEY</vt:lpstr>
      <vt:lpstr>ANSWER KEY</vt:lpstr>
      <vt:lpstr>ANSWER KEY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Breaking news</dc:title>
  <dc:creator>Carolina Santander</dc:creator>
  <cp:lastModifiedBy>Carolina Santander</cp:lastModifiedBy>
  <cp:revision>37</cp:revision>
  <dcterms:created xsi:type="dcterms:W3CDTF">2020-05-02T16:13:56Z</dcterms:created>
  <dcterms:modified xsi:type="dcterms:W3CDTF">2022-09-01T17:26:40Z</dcterms:modified>
</cp:coreProperties>
</file>