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2" r:id="rId3"/>
    <p:sldId id="263" r:id="rId4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5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E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s-ES_tradnl"/>
              <a:t>Haga clic para cambiar el estilo de título	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BD72B0-EE33-489C-91B2-992511BCA42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194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798B-185C-4D12-8152-5E322B608E3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78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E2D2-C24F-449B-8046-4C6725AF846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683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4ABE2-C01C-4E31-A44C-C063A0A3536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7701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A827B-3F39-42D5-BD5C-89F774BE9B8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449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0F4B2-B6A8-4A1E-9E71-1EFB1F7939B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44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335E9-699B-4658-ACA9-85D5708D1B0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809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72104-2BC5-43ED-B66E-B713B6A505D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174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5DD2-EF14-4CA3-AD79-32369EC5BC7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362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8954C-9649-448F-A0F0-1438C80D73E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8316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0556C-67E4-40D1-BC13-7F2048BDAEE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115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E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90E9CF-0E43-473E-8903-5DCC679FA2A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4686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CL" b="1" dirty="0">
                <a:latin typeface="Times New Roman" pitchFamily="18" charset="0"/>
              </a:rPr>
              <a:t>Magíster en Gestión y Dirección de Empresas </a:t>
            </a:r>
          </a:p>
          <a:p>
            <a:r>
              <a:rPr lang="es-CL" b="1" dirty="0">
                <a:latin typeface="Times New Roman" pitchFamily="18" charset="0"/>
              </a:rPr>
              <a:t>Departamento de Ingeniería Industrial </a:t>
            </a:r>
          </a:p>
          <a:p>
            <a:r>
              <a:rPr lang="es-CL" b="1" dirty="0">
                <a:latin typeface="Times New Roman" pitchFamily="18" charset="0"/>
              </a:rPr>
              <a:t>Universidad de Chile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5288" y="1628775"/>
            <a:ext cx="78120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IN 75T </a:t>
            </a:r>
            <a:br>
              <a:rPr lang="es-CL" sz="3600">
                <a:solidFill>
                  <a:schemeClr val="tx2"/>
                </a:solidFill>
              </a:rPr>
            </a:br>
            <a:r>
              <a:rPr lang="es-CL" sz="3600">
                <a:solidFill>
                  <a:schemeClr val="tx2"/>
                </a:solidFill>
              </a:rPr>
              <a:t>Dirección de Operaciones</a:t>
            </a:r>
            <a:br>
              <a:rPr lang="es-CL" sz="3600">
                <a:solidFill>
                  <a:schemeClr val="tx2"/>
                </a:solidFill>
              </a:rPr>
            </a:br>
            <a:r>
              <a:rPr lang="es-CL" sz="3600">
                <a:solidFill>
                  <a:schemeClr val="tx2"/>
                </a:solidFill>
              </a:rPr>
              <a:t>Ejercicio de aplicación</a:t>
            </a:r>
            <a:endParaRPr lang="es-CL" sz="3600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63688" y="4231917"/>
            <a:ext cx="4896544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>
                <a:solidFill>
                  <a:schemeClr val="tx1"/>
                </a:solidFill>
              </a:rPr>
              <a:t>Análisis  de estrategia de operaciones y uso del modelo de reconciliación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Actividades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556792"/>
            <a:ext cx="7924800" cy="4419600"/>
          </a:xfrm>
        </p:spPr>
        <p:txBody>
          <a:bodyPr/>
          <a:lstStyle/>
          <a:p>
            <a:r>
              <a:rPr lang="es-MX" sz="1800" dirty="0"/>
              <a:t>Seleccione una empresa en la que trabaje uno de los integrantes del grupo.</a:t>
            </a:r>
          </a:p>
          <a:p>
            <a:pPr marL="514350" indent="-514350">
              <a:buFont typeface="+mj-lt"/>
              <a:buAutoNum type="arabicPeriod"/>
            </a:pPr>
            <a:endParaRPr lang="es-MX" sz="1800" dirty="0"/>
          </a:p>
          <a:p>
            <a:pPr marL="514350" indent="-514350">
              <a:buFont typeface="+mj-lt"/>
              <a:buAutoNum type="arabicPeriod"/>
            </a:pPr>
            <a:endParaRPr lang="es-MX" sz="1800" dirty="0"/>
          </a:p>
          <a:p>
            <a:pPr marL="514350" indent="-514350">
              <a:buFont typeface="+mj-lt"/>
              <a:buAutoNum type="arabicPeriod"/>
            </a:pPr>
            <a:r>
              <a:rPr lang="es-MX" sz="1800" b="1" dirty="0">
                <a:solidFill>
                  <a:schemeClr val="accent6">
                    <a:lumMod val="75000"/>
                  </a:schemeClr>
                </a:solidFill>
              </a:rPr>
              <a:t>Analice las variables claves del modelo de operación de la compañía usando el modelo de la reconciliación estratégica explicado en la clase.</a:t>
            </a:r>
          </a:p>
          <a:p>
            <a:pPr marL="514350" indent="-514350">
              <a:buFont typeface="+mj-lt"/>
              <a:buAutoNum type="arabicPeriod"/>
            </a:pPr>
            <a:endParaRPr lang="es-MX" sz="1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MX" sz="1800" b="1" dirty="0">
                <a:solidFill>
                  <a:schemeClr val="accent6">
                    <a:lumMod val="75000"/>
                  </a:schemeClr>
                </a:solidFill>
              </a:rPr>
              <a:t>Identifique como la empresa ha tomado decisiones en los 9 ámbitos clave de decisión de la estrategia de operaciones, de acuerdo al modelo visto en clases.</a:t>
            </a:r>
          </a:p>
          <a:p>
            <a:pPr marL="514350" indent="-514350">
              <a:buFont typeface="+mj-lt"/>
              <a:buAutoNum type="arabicPeriod"/>
            </a:pPr>
            <a:endParaRPr lang="es-MX" sz="1800" dirty="0"/>
          </a:p>
          <a:p>
            <a:pPr marL="514350" indent="-514350">
              <a:buFont typeface="+mj-lt"/>
              <a:buAutoNum type="arabicPeriod"/>
            </a:pPr>
            <a:r>
              <a:rPr lang="es-MX" sz="1800" dirty="0">
                <a:solidFill>
                  <a:schemeClr val="bg1">
                    <a:lumMod val="65000"/>
                  </a:schemeClr>
                </a:solidFill>
              </a:rPr>
              <a:t>Discuta los desafíos de macroentorno que podrían afectar a la estrategia de la empresa en los próximos 3 a 5 años. ¿Como deberían considerarse desde la estrategia de operaciones?</a:t>
            </a:r>
          </a:p>
          <a:p>
            <a:pPr marL="514350" indent="-514350">
              <a:buFont typeface="+mj-lt"/>
              <a:buAutoNum type="arabicPeriod"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242637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0E7F8-3F62-44F4-8035-F69D1EA33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Entregable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3864AC-433E-41EF-9180-788D49249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Resuma los resultados de la discusión en un </a:t>
            </a:r>
            <a:r>
              <a:rPr lang="es-CL" dirty="0" err="1"/>
              <a:t>slide</a:t>
            </a:r>
            <a:r>
              <a:rPr lang="es-CL" dirty="0"/>
              <a:t> por pregunta.</a:t>
            </a:r>
          </a:p>
          <a:p>
            <a:pPr lvl="1"/>
            <a:r>
              <a:rPr lang="es-CL" dirty="0"/>
              <a:t>Puede agregar anexos si lo considera necesario, pero no es exigible</a:t>
            </a:r>
          </a:p>
          <a:p>
            <a:r>
              <a:rPr lang="es-CL" dirty="0"/>
              <a:t>Puede usar los esquemas vistos en clases.</a:t>
            </a:r>
          </a:p>
          <a:p>
            <a:r>
              <a:rPr lang="es-CL" dirty="0"/>
              <a:t>Indicación: La idea es un enfoque sintético y de alto nivel.</a:t>
            </a:r>
          </a:p>
        </p:txBody>
      </p:sp>
    </p:spTree>
    <p:extLst>
      <p:ext uri="{BB962C8B-B14F-4D97-AF65-F5344CB8AC3E}">
        <p14:creationId xmlns:p14="http://schemas.microsoft.com/office/powerpoint/2010/main" val="2695668516"/>
      </p:ext>
    </p:extLst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265</TotalTime>
  <Words>179</Words>
  <Application>Microsoft Office PowerPoint</Application>
  <PresentationFormat>Presentación en pantalla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Black</vt:lpstr>
      <vt:lpstr>Times New Roman</vt:lpstr>
      <vt:lpstr>Wingdings</vt:lpstr>
      <vt:lpstr>Radial</vt:lpstr>
      <vt:lpstr>Presentación de PowerPoint</vt:lpstr>
      <vt:lpstr>Actividades</vt:lpstr>
      <vt:lpstr>Entregable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Ivan Braga</cp:lastModifiedBy>
  <cp:revision>22</cp:revision>
  <dcterms:created xsi:type="dcterms:W3CDTF">2006-10-17T13:21:52Z</dcterms:created>
  <dcterms:modified xsi:type="dcterms:W3CDTF">2023-07-29T17:23:27Z</dcterms:modified>
</cp:coreProperties>
</file>