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4"/>
  </p:notesMasterIdLst>
  <p:sldIdLst>
    <p:sldId id="256" r:id="rId2"/>
    <p:sldId id="257" r:id="rId3"/>
    <p:sldId id="261" r:id="rId4"/>
    <p:sldId id="309" r:id="rId5"/>
    <p:sldId id="290" r:id="rId6"/>
    <p:sldId id="295" r:id="rId7"/>
    <p:sldId id="327" r:id="rId8"/>
    <p:sldId id="328" r:id="rId9"/>
    <p:sldId id="329" r:id="rId10"/>
    <p:sldId id="296" r:id="rId11"/>
    <p:sldId id="307" r:id="rId12"/>
    <p:sldId id="333" r:id="rId13"/>
    <p:sldId id="299" r:id="rId14"/>
    <p:sldId id="301" r:id="rId15"/>
    <p:sldId id="326" r:id="rId16"/>
    <p:sldId id="289" r:id="rId17"/>
    <p:sldId id="302" r:id="rId18"/>
    <p:sldId id="303" r:id="rId19"/>
    <p:sldId id="331" r:id="rId20"/>
    <p:sldId id="305" r:id="rId21"/>
    <p:sldId id="332" r:id="rId22"/>
    <p:sldId id="325" r:id="rId23"/>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charset="0"/>
        <a:ea typeface="MS PGothic" charset="0"/>
        <a:cs typeface="MS PGothic" charset="0"/>
      </a:defRPr>
    </a:lvl1pPr>
    <a:lvl2pPr marL="457200" algn="l" rtl="0" eaLnBrk="0" fontAlgn="base" hangingPunct="0">
      <a:spcBef>
        <a:spcPct val="0"/>
      </a:spcBef>
      <a:spcAft>
        <a:spcPct val="0"/>
      </a:spcAft>
      <a:defRPr kern="1200">
        <a:solidFill>
          <a:schemeClr val="tx1"/>
        </a:solidFill>
        <a:latin typeface="Arial" charset="0"/>
        <a:ea typeface="MS PGothic" charset="0"/>
        <a:cs typeface="MS PGothic" charset="0"/>
      </a:defRPr>
    </a:lvl2pPr>
    <a:lvl3pPr marL="914400" algn="l" rtl="0" eaLnBrk="0" fontAlgn="base" hangingPunct="0">
      <a:spcBef>
        <a:spcPct val="0"/>
      </a:spcBef>
      <a:spcAft>
        <a:spcPct val="0"/>
      </a:spcAft>
      <a:defRPr kern="1200">
        <a:solidFill>
          <a:schemeClr val="tx1"/>
        </a:solidFill>
        <a:latin typeface="Arial" charset="0"/>
        <a:ea typeface="MS PGothic" charset="0"/>
        <a:cs typeface="MS PGothic" charset="0"/>
      </a:defRPr>
    </a:lvl3pPr>
    <a:lvl4pPr marL="1371600" algn="l" rtl="0" eaLnBrk="0" fontAlgn="base" hangingPunct="0">
      <a:spcBef>
        <a:spcPct val="0"/>
      </a:spcBef>
      <a:spcAft>
        <a:spcPct val="0"/>
      </a:spcAft>
      <a:defRPr kern="1200">
        <a:solidFill>
          <a:schemeClr val="tx1"/>
        </a:solidFill>
        <a:latin typeface="Arial" charset="0"/>
        <a:ea typeface="MS PGothic" charset="0"/>
        <a:cs typeface="MS PGothic" charset="0"/>
      </a:defRPr>
    </a:lvl4pPr>
    <a:lvl5pPr marL="1828800" algn="l" rtl="0" eaLnBrk="0" fontAlgn="base" hangingPunct="0">
      <a:spcBef>
        <a:spcPct val="0"/>
      </a:spcBef>
      <a:spcAft>
        <a:spcPct val="0"/>
      </a:spcAft>
      <a:defRPr kern="1200">
        <a:solidFill>
          <a:schemeClr val="tx1"/>
        </a:solidFill>
        <a:latin typeface="Arial" charset="0"/>
        <a:ea typeface="MS PGothic" charset="0"/>
        <a:cs typeface="MS PGothic" charset="0"/>
      </a:defRPr>
    </a:lvl5pPr>
    <a:lvl6pPr marL="2286000" algn="l" defTabSz="457200" rtl="0" eaLnBrk="1" latinLnBrk="0" hangingPunct="1">
      <a:defRPr kern="1200">
        <a:solidFill>
          <a:schemeClr val="tx1"/>
        </a:solidFill>
        <a:latin typeface="Arial" charset="0"/>
        <a:ea typeface="MS PGothic" charset="0"/>
        <a:cs typeface="MS PGothic" charset="0"/>
      </a:defRPr>
    </a:lvl6pPr>
    <a:lvl7pPr marL="2743200" algn="l" defTabSz="457200" rtl="0" eaLnBrk="1" latinLnBrk="0" hangingPunct="1">
      <a:defRPr kern="1200">
        <a:solidFill>
          <a:schemeClr val="tx1"/>
        </a:solidFill>
        <a:latin typeface="Arial" charset="0"/>
        <a:ea typeface="MS PGothic" charset="0"/>
        <a:cs typeface="MS PGothic" charset="0"/>
      </a:defRPr>
    </a:lvl7pPr>
    <a:lvl8pPr marL="3200400" algn="l" defTabSz="457200" rtl="0" eaLnBrk="1" latinLnBrk="0" hangingPunct="1">
      <a:defRPr kern="1200">
        <a:solidFill>
          <a:schemeClr val="tx1"/>
        </a:solidFill>
        <a:latin typeface="Arial" charset="0"/>
        <a:ea typeface="MS PGothic" charset="0"/>
        <a:cs typeface="MS PGothic" charset="0"/>
      </a:defRPr>
    </a:lvl8pPr>
    <a:lvl9pPr marL="3657600" algn="l" defTabSz="457200" rtl="0" eaLnBrk="1" latinLnBrk="0" hangingPunct="1">
      <a:defRPr kern="1200">
        <a:solidFill>
          <a:schemeClr val="tx1"/>
        </a:solidFill>
        <a:latin typeface="Arial" charset="0"/>
        <a:ea typeface="MS PGothic" charset="0"/>
        <a:cs typeface="MS PGothic"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C1A56"/>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0"/>
    <p:restoredTop sz="89154" autoAdjust="0"/>
  </p:normalViewPr>
  <p:slideViewPr>
    <p:cSldViewPr>
      <p:cViewPr varScale="1">
        <p:scale>
          <a:sx n="89" d="100"/>
          <a:sy n="89" d="100"/>
        </p:scale>
        <p:origin x="1282" y="8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Arial" charset="0"/>
                <a:ea typeface="+mn-ea"/>
                <a:cs typeface="+mn-cs"/>
              </a:defRPr>
            </a:lvl1pPr>
          </a:lstStyle>
          <a:p>
            <a:pPr>
              <a:defRPr/>
            </a:pPr>
            <a:endParaRPr lang="es-ES"/>
          </a:p>
        </p:txBody>
      </p:sp>
      <p:sp>
        <p:nvSpPr>
          <p:cNvPr id="9219"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ea typeface="+mn-ea"/>
                <a:cs typeface="+mn-cs"/>
              </a:defRPr>
            </a:lvl1pPr>
          </a:lstStyle>
          <a:p>
            <a:pPr>
              <a:defRPr/>
            </a:pPr>
            <a:endParaRPr lang="es-ES"/>
          </a:p>
        </p:txBody>
      </p:sp>
      <p:sp>
        <p:nvSpPr>
          <p:cNvPr id="5124"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xmlns="">
                <a:solidFill>
                  <a:srgbClr val="FFFFFF"/>
                </a:solidFill>
              </a14:hiddenFill>
            </a:ext>
            <a:ext uri="{FAA26D3D-D897-4be2-8F04-BA451C77F1D7}">
              <ma14:placeholderFlag xmlns:ma14="http://schemas.microsoft.com/office/mac/drawingml/2011/main" xmlns="" val="1"/>
            </a:ext>
          </a:extLst>
        </p:spPr>
      </p:sp>
      <p:sp>
        <p:nvSpPr>
          <p:cNvPr id="9221"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9222"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ea typeface="+mn-ea"/>
                <a:cs typeface="+mn-cs"/>
              </a:defRPr>
            </a:lvl1pPr>
          </a:lstStyle>
          <a:p>
            <a:pPr>
              <a:defRPr/>
            </a:pPr>
            <a:endParaRPr lang="es-ES"/>
          </a:p>
        </p:txBody>
      </p:sp>
      <p:sp>
        <p:nvSpPr>
          <p:cNvPr id="9223"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vl1pPr>
          </a:lstStyle>
          <a:p>
            <a:fld id="{551DAE78-EBFE-7B45-8746-C22CF1DE0881}" type="slidenum">
              <a:rPr lang="es-ES"/>
              <a:pPr/>
              <a:t>‹Nº›</a:t>
            </a:fld>
            <a:endParaRPr lang="es-ES"/>
          </a:p>
        </p:txBody>
      </p:sp>
    </p:spTree>
    <p:extLst>
      <p:ext uri="{BB962C8B-B14F-4D97-AF65-F5344CB8AC3E}">
        <p14:creationId xmlns:p14="http://schemas.microsoft.com/office/powerpoint/2010/main" val="39668570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S PGothic" panose="020B0600070205080204" pitchFamily="34" charset="-128"/>
        <a:cs typeface="MS PGothic" charset="0"/>
      </a:defRPr>
    </a:lvl1pPr>
    <a:lvl2pPr marL="457200" algn="l" rtl="0" eaLnBrk="0" fontAlgn="base" hangingPunct="0">
      <a:spcBef>
        <a:spcPct val="30000"/>
      </a:spcBef>
      <a:spcAft>
        <a:spcPct val="0"/>
      </a:spcAft>
      <a:defRPr sz="1200" kern="1200">
        <a:solidFill>
          <a:schemeClr val="tx1"/>
        </a:solidFill>
        <a:latin typeface="Arial" charset="0"/>
        <a:ea typeface="MS PGothic" panose="020B0600070205080204" pitchFamily="34" charset="-128"/>
        <a:cs typeface="MS PGothic" charset="0"/>
      </a:defRPr>
    </a:lvl2pPr>
    <a:lvl3pPr marL="914400" algn="l" rtl="0" eaLnBrk="0" fontAlgn="base" hangingPunct="0">
      <a:spcBef>
        <a:spcPct val="30000"/>
      </a:spcBef>
      <a:spcAft>
        <a:spcPct val="0"/>
      </a:spcAft>
      <a:defRPr sz="1200" kern="1200">
        <a:solidFill>
          <a:schemeClr val="tx1"/>
        </a:solidFill>
        <a:latin typeface="Arial" charset="0"/>
        <a:ea typeface="MS PGothic" panose="020B0600070205080204" pitchFamily="34" charset="-128"/>
        <a:cs typeface="MS PGothic" charset="0"/>
      </a:defRPr>
    </a:lvl3pPr>
    <a:lvl4pPr marL="1371600" algn="l" rtl="0" eaLnBrk="0" fontAlgn="base" hangingPunct="0">
      <a:spcBef>
        <a:spcPct val="30000"/>
      </a:spcBef>
      <a:spcAft>
        <a:spcPct val="0"/>
      </a:spcAft>
      <a:defRPr sz="1200" kern="1200">
        <a:solidFill>
          <a:schemeClr val="tx1"/>
        </a:solidFill>
        <a:latin typeface="Arial" charset="0"/>
        <a:ea typeface="MS PGothic" panose="020B0600070205080204" pitchFamily="34" charset="-128"/>
        <a:cs typeface="MS PGothic" charset="0"/>
      </a:defRPr>
    </a:lvl4pPr>
    <a:lvl5pPr marL="1828800" algn="l" rtl="0" eaLnBrk="0" fontAlgn="base" hangingPunct="0">
      <a:spcBef>
        <a:spcPct val="30000"/>
      </a:spcBef>
      <a:spcAft>
        <a:spcPct val="0"/>
      </a:spcAft>
      <a:defRPr sz="1200" kern="1200">
        <a:solidFill>
          <a:schemeClr val="tx1"/>
        </a:solidFill>
        <a:latin typeface="Arial" charset="0"/>
        <a:ea typeface="MS PGothic" panose="020B0600070205080204" pitchFamily="34" charset="-128"/>
        <a:cs typeface="MS PGothic"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1200">
                <a:solidFill>
                  <a:schemeClr val="tx1"/>
                </a:solidFill>
                <a:latin typeface="Arial" charset="0"/>
                <a:ea typeface="MS PGothic" charset="0"/>
                <a:cs typeface="MS PGothic" charset="0"/>
              </a:defRPr>
            </a:lvl1pPr>
            <a:lvl2pPr marL="742950" indent="-285750">
              <a:defRPr sz="1200">
                <a:solidFill>
                  <a:schemeClr val="tx1"/>
                </a:solidFill>
                <a:latin typeface="Arial" charset="0"/>
                <a:ea typeface="MS PGothic" charset="0"/>
                <a:cs typeface="MS PGothic" charset="0"/>
              </a:defRPr>
            </a:lvl2pPr>
            <a:lvl3pPr marL="1143000" indent="-228600">
              <a:defRPr sz="1200">
                <a:solidFill>
                  <a:schemeClr val="tx1"/>
                </a:solidFill>
                <a:latin typeface="Arial" charset="0"/>
                <a:ea typeface="MS PGothic" charset="0"/>
                <a:cs typeface="MS PGothic" charset="0"/>
              </a:defRPr>
            </a:lvl3pPr>
            <a:lvl4pPr marL="1600200" indent="-228600">
              <a:defRPr sz="1200">
                <a:solidFill>
                  <a:schemeClr val="tx1"/>
                </a:solidFill>
                <a:latin typeface="Arial" charset="0"/>
                <a:ea typeface="MS PGothic" charset="0"/>
                <a:cs typeface="MS PGothic" charset="0"/>
              </a:defRPr>
            </a:lvl4pPr>
            <a:lvl5pPr marL="2057400" indent="-228600">
              <a:defRPr sz="1200">
                <a:solidFill>
                  <a:schemeClr val="tx1"/>
                </a:solidFill>
                <a:latin typeface="Arial" charset="0"/>
                <a:ea typeface="MS PGothic" charset="0"/>
                <a:cs typeface="MS PGothic" charset="0"/>
              </a:defRPr>
            </a:lvl5pPr>
            <a:lvl6pPr marL="2514600" indent="-228600" eaLnBrk="0" fontAlgn="base" hangingPunct="0">
              <a:spcBef>
                <a:spcPct val="30000"/>
              </a:spcBef>
              <a:spcAft>
                <a:spcPct val="0"/>
              </a:spcAft>
              <a:defRPr sz="1200">
                <a:solidFill>
                  <a:schemeClr val="tx1"/>
                </a:solidFill>
                <a:latin typeface="Arial" charset="0"/>
                <a:ea typeface="MS PGothic" charset="0"/>
                <a:cs typeface="MS PGothic" charset="0"/>
              </a:defRPr>
            </a:lvl6pPr>
            <a:lvl7pPr marL="2971800" indent="-228600" eaLnBrk="0" fontAlgn="base" hangingPunct="0">
              <a:spcBef>
                <a:spcPct val="30000"/>
              </a:spcBef>
              <a:spcAft>
                <a:spcPct val="0"/>
              </a:spcAft>
              <a:defRPr sz="1200">
                <a:solidFill>
                  <a:schemeClr val="tx1"/>
                </a:solidFill>
                <a:latin typeface="Arial" charset="0"/>
                <a:ea typeface="MS PGothic" charset="0"/>
                <a:cs typeface="MS PGothic" charset="0"/>
              </a:defRPr>
            </a:lvl7pPr>
            <a:lvl8pPr marL="3429000" indent="-228600" eaLnBrk="0" fontAlgn="base" hangingPunct="0">
              <a:spcBef>
                <a:spcPct val="30000"/>
              </a:spcBef>
              <a:spcAft>
                <a:spcPct val="0"/>
              </a:spcAft>
              <a:defRPr sz="1200">
                <a:solidFill>
                  <a:schemeClr val="tx1"/>
                </a:solidFill>
                <a:latin typeface="Arial" charset="0"/>
                <a:ea typeface="MS PGothic" charset="0"/>
                <a:cs typeface="MS PGothic" charset="0"/>
              </a:defRPr>
            </a:lvl8pPr>
            <a:lvl9pPr marL="3886200" indent="-228600" eaLnBrk="0" fontAlgn="base" hangingPunct="0">
              <a:spcBef>
                <a:spcPct val="30000"/>
              </a:spcBef>
              <a:spcAft>
                <a:spcPct val="0"/>
              </a:spcAft>
              <a:defRPr sz="1200">
                <a:solidFill>
                  <a:schemeClr val="tx1"/>
                </a:solidFill>
                <a:latin typeface="Arial" charset="0"/>
                <a:ea typeface="MS PGothic" charset="0"/>
                <a:cs typeface="MS PGothic" charset="0"/>
              </a:defRPr>
            </a:lvl9pPr>
          </a:lstStyle>
          <a:p>
            <a:fld id="{E4D3FC10-6656-3049-A6D1-62310985C05E}" type="slidenum">
              <a:rPr lang="es-ES"/>
              <a:pPr/>
              <a:t>1</a:t>
            </a:fld>
            <a:endParaRPr lang="es-ES"/>
          </a:p>
        </p:txBody>
      </p:sp>
      <p:sp>
        <p:nvSpPr>
          <p:cNvPr id="7171" name="Rectangle 2"/>
          <p:cNvSpPr>
            <a:spLocks noGrp="1" noRot="1" noChangeAspect="1" noChangeArrowheads="1" noTextEdit="1"/>
          </p:cNvSpPr>
          <p:nvPr>
            <p:ph type="sldImg"/>
          </p:nvPr>
        </p:nvSpPr>
        <p:spPr>
          <a:ln/>
        </p:spPr>
      </p:sp>
      <p:sp>
        <p:nvSpPr>
          <p:cNvPr id="7172"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a:lstStyle/>
          <a:p>
            <a:pPr eaLnBrk="1" hangingPunct="1"/>
            <a:endParaRPr lang="es-ES">
              <a:ea typeface="MS PGothic" charset="0"/>
            </a:endParaRPr>
          </a:p>
        </p:txBody>
      </p:sp>
    </p:spTree>
    <p:extLst>
      <p:ext uri="{BB962C8B-B14F-4D97-AF65-F5344CB8AC3E}">
        <p14:creationId xmlns:p14="http://schemas.microsoft.com/office/powerpoint/2010/main" val="246048078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s-CL" sz="1200" kern="1200" dirty="0" smtClean="0">
                <a:solidFill>
                  <a:schemeClr val="tx1"/>
                </a:solidFill>
                <a:effectLst/>
                <a:latin typeface="Arial" charset="0"/>
                <a:ea typeface="MS PGothic" panose="020B0600070205080204" pitchFamily="34" charset="-128"/>
                <a:cs typeface="MS PGothic" charset="0"/>
              </a:rPr>
              <a:t>Gary J. Miller (2008) Solutions to Principal-Agent Problems in Firms, in CLAUDE MÉNARD and MARY M. SHIRLEY (eds.) HANDBOOK OF NEW INSTITUTIONAL ECONOMICS, Springer: Heidelberg. </a:t>
            </a:r>
          </a:p>
          <a:p>
            <a:pPr marL="0" marR="0" indent="0" algn="l" defTabSz="914400" rtl="0" eaLnBrk="0" fontAlgn="base" latinLnBrk="0" hangingPunct="0">
              <a:lnSpc>
                <a:spcPct val="100000"/>
              </a:lnSpc>
              <a:spcBef>
                <a:spcPct val="30000"/>
              </a:spcBef>
              <a:spcAft>
                <a:spcPct val="0"/>
              </a:spcAft>
              <a:buClrTx/>
              <a:buSzTx/>
              <a:buFontTx/>
              <a:buNone/>
              <a:tabLst/>
              <a:defRPr/>
            </a:pPr>
            <a:r>
              <a:rPr lang="mr-IN" sz="1200" kern="1200" dirty="0" smtClean="0">
                <a:solidFill>
                  <a:schemeClr val="tx1"/>
                </a:solidFill>
                <a:effectLst/>
                <a:latin typeface="Arial" charset="0"/>
                <a:ea typeface="MS PGothic" panose="020B0600070205080204" pitchFamily="34" charset="-128"/>
                <a:cs typeface="MS PGothic" charset="0"/>
              </a:rPr>
              <a:t>…</a:t>
            </a:r>
            <a:r>
              <a:rPr lang="es-ES" sz="1200" kern="1200" dirty="0" smtClean="0">
                <a:solidFill>
                  <a:schemeClr val="tx1"/>
                </a:solidFill>
                <a:effectLst/>
                <a:latin typeface="Arial" charset="0"/>
                <a:ea typeface="MS PGothic" panose="020B0600070205080204" pitchFamily="34" charset="-128"/>
                <a:cs typeface="MS PGothic" charset="0"/>
              </a:rPr>
              <a:t>“</a:t>
            </a:r>
            <a:r>
              <a:rPr lang="es-ES" sz="1200" kern="1200" dirty="0" err="1" smtClean="0">
                <a:solidFill>
                  <a:schemeClr val="tx1"/>
                </a:solidFill>
                <a:effectLst/>
                <a:latin typeface="Arial" charset="0"/>
                <a:ea typeface="MS PGothic" panose="020B0600070205080204" pitchFamily="34" charset="-128"/>
                <a:cs typeface="MS PGothic" charset="0"/>
              </a:rPr>
              <a:t>market</a:t>
            </a:r>
            <a:r>
              <a:rPr lang="es-ES" sz="1200" kern="1200" dirty="0" smtClean="0">
                <a:solidFill>
                  <a:schemeClr val="tx1"/>
                </a:solidFill>
                <a:effectLst/>
                <a:latin typeface="Arial" charset="0"/>
                <a:ea typeface="MS PGothic" panose="020B0600070205080204" pitchFamily="34" charset="-128"/>
                <a:cs typeface="MS PGothic" charset="0"/>
              </a:rPr>
              <a:t> culture” </a:t>
            </a:r>
            <a:r>
              <a:rPr lang="es-ES" sz="1200" kern="1200" dirty="0" err="1" smtClean="0">
                <a:solidFill>
                  <a:schemeClr val="tx1"/>
                </a:solidFill>
                <a:effectLst/>
                <a:latin typeface="Arial" charset="0"/>
                <a:ea typeface="MS PGothic" panose="020B0600070205080204" pitchFamily="34" charset="-128"/>
                <a:cs typeface="MS PGothic" charset="0"/>
              </a:rPr>
              <a:t>within</a:t>
            </a:r>
            <a:r>
              <a:rPr lang="es-ES" sz="1200" kern="1200" dirty="0" smtClean="0">
                <a:solidFill>
                  <a:schemeClr val="tx1"/>
                </a:solidFill>
                <a:effectLst/>
                <a:latin typeface="Arial" charset="0"/>
                <a:ea typeface="MS PGothic" panose="020B0600070205080204" pitchFamily="34" charset="-128"/>
                <a:cs typeface="MS PGothic" charset="0"/>
              </a:rPr>
              <a:t> </a:t>
            </a:r>
            <a:r>
              <a:rPr lang="es-ES" sz="1200" kern="1200" dirty="0" err="1" smtClean="0">
                <a:solidFill>
                  <a:schemeClr val="tx1"/>
                </a:solidFill>
                <a:effectLst/>
                <a:latin typeface="Arial" charset="0"/>
                <a:ea typeface="MS PGothic" panose="020B0600070205080204" pitchFamily="34" charset="-128"/>
                <a:cs typeface="MS PGothic" charset="0"/>
              </a:rPr>
              <a:t>the</a:t>
            </a:r>
            <a:r>
              <a:rPr lang="es-ES" sz="1200" kern="1200" dirty="0" smtClean="0">
                <a:solidFill>
                  <a:schemeClr val="tx1"/>
                </a:solidFill>
                <a:effectLst/>
                <a:latin typeface="Arial" charset="0"/>
                <a:ea typeface="MS PGothic" panose="020B0600070205080204" pitchFamily="34" charset="-128"/>
                <a:cs typeface="MS PGothic" charset="0"/>
              </a:rPr>
              <a:t> </a:t>
            </a:r>
            <a:r>
              <a:rPr lang="es-ES" sz="1200" kern="1200" dirty="0" err="1" smtClean="0">
                <a:solidFill>
                  <a:schemeClr val="tx1"/>
                </a:solidFill>
                <a:effectLst/>
                <a:latin typeface="Arial" charset="0"/>
                <a:ea typeface="MS PGothic" panose="020B0600070205080204" pitchFamily="34" charset="-128"/>
                <a:cs typeface="MS PGothic" charset="0"/>
              </a:rPr>
              <a:t>firm</a:t>
            </a:r>
            <a:r>
              <a:rPr lang="es-ES" sz="1200" kern="1200" dirty="0" smtClean="0">
                <a:solidFill>
                  <a:schemeClr val="tx1"/>
                </a:solidFill>
                <a:effectLst/>
                <a:latin typeface="Arial" charset="0"/>
                <a:ea typeface="MS PGothic" panose="020B0600070205080204" pitchFamily="34" charset="-128"/>
                <a:cs typeface="MS PGothic" charset="0"/>
              </a:rPr>
              <a:t> (</a:t>
            </a:r>
            <a:r>
              <a:rPr lang="es-ES" sz="1200" kern="1200" dirty="0" err="1" smtClean="0">
                <a:solidFill>
                  <a:schemeClr val="tx1"/>
                </a:solidFill>
                <a:effectLst/>
                <a:latin typeface="Arial" charset="0"/>
                <a:ea typeface="MS PGothic" panose="020B0600070205080204" pitchFamily="34" charset="-128"/>
                <a:cs typeface="MS PGothic" charset="0"/>
              </a:rPr>
              <a:t>Kerr</a:t>
            </a:r>
            <a:r>
              <a:rPr lang="es-ES" sz="1200" kern="1200" dirty="0" smtClean="0">
                <a:solidFill>
                  <a:schemeClr val="tx1"/>
                </a:solidFill>
                <a:effectLst/>
                <a:latin typeface="Arial" charset="0"/>
                <a:ea typeface="MS PGothic" panose="020B0600070205080204" pitchFamily="34" charset="-128"/>
                <a:cs typeface="MS PGothic" charset="0"/>
              </a:rPr>
              <a:t> and </a:t>
            </a:r>
            <a:r>
              <a:rPr lang="es-ES" sz="1200" kern="1200" dirty="0" err="1" smtClean="0">
                <a:solidFill>
                  <a:schemeClr val="tx1"/>
                </a:solidFill>
                <a:effectLst/>
                <a:latin typeface="Arial" charset="0"/>
                <a:ea typeface="MS PGothic" panose="020B0600070205080204" pitchFamily="34" charset="-128"/>
                <a:cs typeface="MS PGothic" charset="0"/>
              </a:rPr>
              <a:t>Slocum</a:t>
            </a:r>
            <a:r>
              <a:rPr lang="es-ES" sz="1200" kern="1200" dirty="0" smtClean="0">
                <a:solidFill>
                  <a:schemeClr val="tx1"/>
                </a:solidFill>
                <a:effectLst/>
                <a:latin typeface="Arial" charset="0"/>
                <a:ea typeface="MS PGothic" panose="020B0600070205080204" pitchFamily="34" charset="-128"/>
                <a:cs typeface="MS PGothic" charset="0"/>
              </a:rPr>
              <a:t> 1987), </a:t>
            </a:r>
            <a:r>
              <a:rPr lang="es-ES" sz="1200" kern="1200" dirty="0" err="1" smtClean="0">
                <a:solidFill>
                  <a:schemeClr val="tx1"/>
                </a:solidFill>
                <a:effectLst/>
                <a:latin typeface="Arial" charset="0"/>
                <a:ea typeface="MS PGothic" panose="020B0600070205080204" pitchFamily="34" charset="-128"/>
                <a:cs typeface="MS PGothic" charset="0"/>
              </a:rPr>
              <a:t>with</a:t>
            </a:r>
            <a:r>
              <a:rPr lang="es-ES" sz="1200" kern="1200" dirty="0" smtClean="0">
                <a:solidFill>
                  <a:schemeClr val="tx1"/>
                </a:solidFill>
                <a:effectLst/>
                <a:latin typeface="Arial" charset="0"/>
                <a:ea typeface="MS PGothic" panose="020B0600070205080204" pitchFamily="34" charset="-128"/>
                <a:cs typeface="MS PGothic" charset="0"/>
              </a:rPr>
              <a:t> </a:t>
            </a:r>
            <a:r>
              <a:rPr lang="es-ES" sz="1200" kern="1200" dirty="0" err="1" smtClean="0">
                <a:solidFill>
                  <a:schemeClr val="tx1"/>
                </a:solidFill>
                <a:effectLst/>
                <a:latin typeface="Arial" charset="0"/>
                <a:ea typeface="MS PGothic" panose="020B0600070205080204" pitchFamily="34" charset="-128"/>
                <a:cs typeface="MS PGothic" charset="0"/>
              </a:rPr>
              <a:t>little</a:t>
            </a:r>
            <a:r>
              <a:rPr lang="es-ES" sz="1200" kern="1200" dirty="0" smtClean="0">
                <a:solidFill>
                  <a:schemeClr val="tx1"/>
                </a:solidFill>
                <a:effectLst/>
                <a:latin typeface="Arial" charset="0"/>
                <a:ea typeface="MS PGothic" panose="020B0600070205080204" pitchFamily="34" charset="-128"/>
                <a:cs typeface="MS PGothic" charset="0"/>
              </a:rPr>
              <a:t> </a:t>
            </a:r>
            <a:r>
              <a:rPr lang="es-ES" sz="1200" kern="1200" dirty="0" err="1" smtClean="0">
                <a:solidFill>
                  <a:schemeClr val="tx1"/>
                </a:solidFill>
                <a:effectLst/>
                <a:latin typeface="Arial" charset="0"/>
                <a:ea typeface="MS PGothic" panose="020B0600070205080204" pitchFamily="34" charset="-128"/>
                <a:cs typeface="MS PGothic" charset="0"/>
              </a:rPr>
              <a:t>socialization</a:t>
            </a:r>
            <a:r>
              <a:rPr lang="es-ES" sz="1200" kern="1200" dirty="0" smtClean="0">
                <a:solidFill>
                  <a:schemeClr val="tx1"/>
                </a:solidFill>
                <a:effectLst/>
                <a:latin typeface="Arial" charset="0"/>
                <a:ea typeface="MS PGothic" panose="020B0600070205080204" pitchFamily="34" charset="-128"/>
                <a:cs typeface="MS PGothic" charset="0"/>
              </a:rPr>
              <a:t> </a:t>
            </a:r>
            <a:r>
              <a:rPr lang="es-ES" sz="1200" kern="1200" dirty="0" err="1" smtClean="0">
                <a:solidFill>
                  <a:schemeClr val="tx1"/>
                </a:solidFill>
                <a:effectLst/>
                <a:latin typeface="Arial" charset="0"/>
                <a:ea typeface="MS PGothic" panose="020B0600070205080204" pitchFamily="34" charset="-128"/>
                <a:cs typeface="MS PGothic" charset="0"/>
              </a:rPr>
              <a:t>needed</a:t>
            </a:r>
            <a:r>
              <a:rPr lang="es-ES" sz="1200" kern="1200" dirty="0" smtClean="0">
                <a:solidFill>
                  <a:schemeClr val="tx1"/>
                </a:solidFill>
                <a:effectLst/>
                <a:latin typeface="Arial" charset="0"/>
                <a:ea typeface="MS PGothic" panose="020B0600070205080204" pitchFamily="34" charset="-128"/>
                <a:cs typeface="MS PGothic" charset="0"/>
              </a:rPr>
              <a:t> </a:t>
            </a:r>
            <a:r>
              <a:rPr lang="es-ES" sz="1200" kern="1200" dirty="0" err="1" smtClean="0">
                <a:solidFill>
                  <a:schemeClr val="tx1"/>
                </a:solidFill>
                <a:effectLst/>
                <a:latin typeface="Arial" charset="0"/>
                <a:ea typeface="MS PGothic" panose="020B0600070205080204" pitchFamily="34" charset="-128"/>
                <a:cs typeface="MS PGothic" charset="0"/>
              </a:rPr>
              <a:t>among</a:t>
            </a:r>
            <a:r>
              <a:rPr lang="es-ES" sz="1200" kern="1200" dirty="0" smtClean="0">
                <a:solidFill>
                  <a:schemeClr val="tx1"/>
                </a:solidFill>
                <a:effectLst/>
                <a:latin typeface="Arial" charset="0"/>
                <a:ea typeface="MS PGothic" panose="020B0600070205080204" pitchFamily="34" charset="-128"/>
                <a:cs typeface="MS PGothic" charset="0"/>
              </a:rPr>
              <a:t> </a:t>
            </a:r>
            <a:r>
              <a:rPr lang="es-ES" sz="1200" kern="1200" dirty="0" err="1" smtClean="0">
                <a:solidFill>
                  <a:schemeClr val="tx1"/>
                </a:solidFill>
                <a:effectLst/>
                <a:latin typeface="Arial" charset="0"/>
                <a:ea typeface="MS PGothic" panose="020B0600070205080204" pitchFamily="34" charset="-128"/>
                <a:cs typeface="MS PGothic" charset="0"/>
              </a:rPr>
              <a:t>employees</a:t>
            </a:r>
            <a:r>
              <a:rPr lang="es-ES" sz="1200" kern="1200" dirty="0" smtClean="0">
                <a:solidFill>
                  <a:schemeClr val="tx1"/>
                </a:solidFill>
                <a:effectLst/>
                <a:latin typeface="Arial" charset="0"/>
                <a:ea typeface="MS PGothic" panose="020B0600070205080204" pitchFamily="34" charset="-128"/>
                <a:cs typeface="MS PGothic" charset="0"/>
              </a:rPr>
              <a:t>, </a:t>
            </a:r>
            <a:r>
              <a:rPr lang="es-ES" sz="1200" kern="1200" dirty="0" err="1" smtClean="0">
                <a:solidFill>
                  <a:schemeClr val="tx1"/>
                </a:solidFill>
                <a:effectLst/>
                <a:latin typeface="Arial" charset="0"/>
                <a:ea typeface="MS PGothic" panose="020B0600070205080204" pitchFamily="34" charset="-128"/>
                <a:cs typeface="MS PGothic" charset="0"/>
              </a:rPr>
              <a:t>limited</a:t>
            </a:r>
            <a:r>
              <a:rPr lang="es-ES" sz="1200" kern="1200" dirty="0" smtClean="0">
                <a:solidFill>
                  <a:schemeClr val="tx1"/>
                </a:solidFill>
                <a:effectLst/>
                <a:latin typeface="Arial" charset="0"/>
                <a:ea typeface="MS PGothic" panose="020B0600070205080204" pitchFamily="34" charset="-128"/>
                <a:cs typeface="MS PGothic" charset="0"/>
              </a:rPr>
              <a:t> </a:t>
            </a:r>
            <a:r>
              <a:rPr lang="es-ES" sz="1200" kern="1200" dirty="0" err="1" smtClean="0">
                <a:solidFill>
                  <a:schemeClr val="tx1"/>
                </a:solidFill>
                <a:effectLst/>
                <a:latin typeface="Arial" charset="0"/>
                <a:ea typeface="MS PGothic" panose="020B0600070205080204" pitchFamily="34" charset="-128"/>
                <a:cs typeface="MS PGothic" charset="0"/>
              </a:rPr>
              <a:t>supervision</a:t>
            </a:r>
            <a:r>
              <a:rPr lang="es-ES" sz="1200" kern="1200" dirty="0" smtClean="0">
                <a:solidFill>
                  <a:schemeClr val="tx1"/>
                </a:solidFill>
                <a:effectLst/>
                <a:latin typeface="Arial" charset="0"/>
                <a:ea typeface="MS PGothic" panose="020B0600070205080204" pitchFamily="34" charset="-128"/>
                <a:cs typeface="MS PGothic" charset="0"/>
              </a:rPr>
              <a:t> </a:t>
            </a:r>
            <a:r>
              <a:rPr lang="es-ES" sz="1200" kern="1200" dirty="0" err="1" smtClean="0">
                <a:solidFill>
                  <a:schemeClr val="tx1"/>
                </a:solidFill>
                <a:effectLst/>
                <a:latin typeface="Arial" charset="0"/>
                <a:ea typeface="MS PGothic" panose="020B0600070205080204" pitchFamily="34" charset="-128"/>
                <a:cs typeface="MS PGothic" charset="0"/>
              </a:rPr>
              <a:t>from</a:t>
            </a:r>
            <a:r>
              <a:rPr lang="es-ES" sz="1200" kern="1200" dirty="0" smtClean="0">
                <a:solidFill>
                  <a:schemeClr val="tx1"/>
                </a:solidFill>
                <a:effectLst/>
                <a:latin typeface="Arial" charset="0"/>
                <a:ea typeface="MS PGothic" panose="020B0600070205080204" pitchFamily="34" charset="-128"/>
                <a:cs typeface="MS PGothic" charset="0"/>
              </a:rPr>
              <a:t> </a:t>
            </a:r>
            <a:r>
              <a:rPr lang="es-ES" sz="1200" kern="1200" dirty="0" err="1" smtClean="0">
                <a:solidFill>
                  <a:schemeClr val="tx1"/>
                </a:solidFill>
                <a:effectLst/>
                <a:latin typeface="Arial" charset="0"/>
                <a:ea typeface="MS PGothic" panose="020B0600070205080204" pitchFamily="34" charset="-128"/>
                <a:cs typeface="MS PGothic" charset="0"/>
              </a:rPr>
              <a:t>relatively</a:t>
            </a:r>
            <a:r>
              <a:rPr lang="es-ES" sz="1200" kern="1200" dirty="0" smtClean="0">
                <a:solidFill>
                  <a:schemeClr val="tx1"/>
                </a:solidFill>
                <a:effectLst/>
                <a:latin typeface="Arial" charset="0"/>
                <a:ea typeface="MS PGothic" panose="020B0600070205080204" pitchFamily="34" charset="-128"/>
                <a:cs typeface="MS PGothic" charset="0"/>
              </a:rPr>
              <a:t> </a:t>
            </a:r>
            <a:r>
              <a:rPr lang="es-ES" sz="1200" kern="1200" dirty="0" err="1" smtClean="0">
                <a:solidFill>
                  <a:schemeClr val="tx1"/>
                </a:solidFill>
                <a:effectLst/>
                <a:latin typeface="Arial" charset="0"/>
                <a:ea typeface="MS PGothic" panose="020B0600070205080204" pitchFamily="34" charset="-128"/>
                <a:cs typeface="MS PGothic" charset="0"/>
              </a:rPr>
              <a:t>distant</a:t>
            </a:r>
            <a:r>
              <a:rPr lang="es-ES" sz="1200" kern="1200" dirty="0" smtClean="0">
                <a:solidFill>
                  <a:schemeClr val="tx1"/>
                </a:solidFill>
                <a:effectLst/>
                <a:latin typeface="Arial" charset="0"/>
                <a:ea typeface="MS PGothic" panose="020B0600070205080204" pitchFamily="34" charset="-128"/>
                <a:cs typeface="MS PGothic" charset="0"/>
              </a:rPr>
              <a:t> </a:t>
            </a:r>
            <a:r>
              <a:rPr lang="es-ES" sz="1200" kern="1200" dirty="0" err="1" smtClean="0">
                <a:solidFill>
                  <a:schemeClr val="tx1"/>
                </a:solidFill>
                <a:effectLst/>
                <a:latin typeface="Arial" charset="0"/>
                <a:ea typeface="MS PGothic" panose="020B0600070205080204" pitchFamily="34" charset="-128"/>
                <a:cs typeface="MS PGothic" charset="0"/>
              </a:rPr>
              <a:t>supervisors</a:t>
            </a:r>
            <a:r>
              <a:rPr lang="es-ES" sz="1200" kern="1200" dirty="0" smtClean="0">
                <a:solidFill>
                  <a:schemeClr val="tx1"/>
                </a:solidFill>
                <a:effectLst/>
                <a:latin typeface="Arial" charset="0"/>
                <a:ea typeface="MS PGothic" panose="020B0600070205080204" pitchFamily="34" charset="-128"/>
                <a:cs typeface="MS PGothic" charset="0"/>
              </a:rPr>
              <a:t>, </a:t>
            </a:r>
            <a:r>
              <a:rPr lang="es-ES" sz="1200" kern="1200" dirty="0" err="1" smtClean="0">
                <a:solidFill>
                  <a:schemeClr val="tx1"/>
                </a:solidFill>
                <a:effectLst/>
                <a:latin typeface="Arial" charset="0"/>
                <a:ea typeface="MS PGothic" panose="020B0600070205080204" pitchFamily="34" charset="-128"/>
                <a:cs typeface="MS PGothic" charset="0"/>
              </a:rPr>
              <a:t>an</a:t>
            </a:r>
            <a:r>
              <a:rPr lang="es-ES" sz="1200" kern="1200" dirty="0" smtClean="0">
                <a:solidFill>
                  <a:schemeClr val="tx1"/>
                </a:solidFill>
                <a:effectLst/>
                <a:latin typeface="Arial" charset="0"/>
                <a:ea typeface="MS PGothic" panose="020B0600070205080204" pitchFamily="34" charset="-128"/>
                <a:cs typeface="MS PGothic" charset="0"/>
              </a:rPr>
              <a:t> </a:t>
            </a:r>
            <a:r>
              <a:rPr lang="es-ES" sz="1200" kern="1200" dirty="0" err="1" smtClean="0">
                <a:solidFill>
                  <a:schemeClr val="tx1"/>
                </a:solidFill>
                <a:effectLst/>
                <a:latin typeface="Arial" charset="0"/>
                <a:ea typeface="MS PGothic" panose="020B0600070205080204" pitchFamily="34" charset="-128"/>
                <a:cs typeface="MS PGothic" charset="0"/>
              </a:rPr>
              <a:t>emphasis</a:t>
            </a:r>
            <a:r>
              <a:rPr lang="es-ES" sz="1200" kern="1200" dirty="0" smtClean="0">
                <a:solidFill>
                  <a:schemeClr val="tx1"/>
                </a:solidFill>
                <a:effectLst/>
                <a:latin typeface="Arial" charset="0"/>
                <a:ea typeface="MS PGothic" panose="020B0600070205080204" pitchFamily="34" charset="-128"/>
                <a:cs typeface="MS PGothic" charset="0"/>
              </a:rPr>
              <a:t> </a:t>
            </a:r>
            <a:r>
              <a:rPr lang="es-ES" sz="1200" kern="1200" dirty="0" err="1" smtClean="0">
                <a:solidFill>
                  <a:schemeClr val="tx1"/>
                </a:solidFill>
                <a:effectLst/>
                <a:latin typeface="Arial" charset="0"/>
                <a:ea typeface="MS PGothic" panose="020B0600070205080204" pitchFamily="34" charset="-128"/>
                <a:cs typeface="MS PGothic" charset="0"/>
              </a:rPr>
              <a:t>on</a:t>
            </a:r>
            <a:r>
              <a:rPr lang="es-ES" sz="1200" kern="1200" dirty="0" smtClean="0">
                <a:solidFill>
                  <a:schemeClr val="tx1"/>
                </a:solidFill>
                <a:effectLst/>
                <a:latin typeface="Arial" charset="0"/>
                <a:ea typeface="MS PGothic" panose="020B0600070205080204" pitchFamily="34" charset="-128"/>
                <a:cs typeface="MS PGothic" charset="0"/>
              </a:rPr>
              <a:t> individual </a:t>
            </a:r>
            <a:r>
              <a:rPr lang="es-ES" sz="1200" kern="1200" dirty="0" err="1" smtClean="0">
                <a:solidFill>
                  <a:schemeClr val="tx1"/>
                </a:solidFill>
                <a:effectLst/>
                <a:latin typeface="Arial" charset="0"/>
                <a:ea typeface="MS PGothic" panose="020B0600070205080204" pitchFamily="34" charset="-128"/>
                <a:cs typeface="MS PGothic" charset="0"/>
              </a:rPr>
              <a:t>initiative</a:t>
            </a:r>
            <a:r>
              <a:rPr lang="es-ES" sz="1200" kern="1200" dirty="0" smtClean="0">
                <a:solidFill>
                  <a:schemeClr val="tx1"/>
                </a:solidFill>
                <a:effectLst/>
                <a:latin typeface="Arial" charset="0"/>
                <a:ea typeface="MS PGothic" panose="020B0600070205080204" pitchFamily="34" charset="-128"/>
                <a:cs typeface="MS PGothic" charset="0"/>
              </a:rPr>
              <a:t>, and a </a:t>
            </a:r>
            <a:r>
              <a:rPr lang="es-ES" sz="1200" kern="1200" dirty="0" err="1" smtClean="0">
                <a:solidFill>
                  <a:schemeClr val="tx1"/>
                </a:solidFill>
                <a:effectLst/>
                <a:latin typeface="Arial" charset="0"/>
                <a:ea typeface="MS PGothic" panose="020B0600070205080204" pitchFamily="34" charset="-128"/>
                <a:cs typeface="MS PGothic" charset="0"/>
              </a:rPr>
              <a:t>sense</a:t>
            </a:r>
            <a:r>
              <a:rPr lang="es-ES" sz="1200" kern="1200" dirty="0" smtClean="0">
                <a:solidFill>
                  <a:schemeClr val="tx1"/>
                </a:solidFill>
                <a:effectLst/>
                <a:latin typeface="Arial" charset="0"/>
                <a:ea typeface="MS PGothic" panose="020B0600070205080204" pitchFamily="34" charset="-128"/>
                <a:cs typeface="MS PGothic" charset="0"/>
              </a:rPr>
              <a:t> of </a:t>
            </a:r>
            <a:r>
              <a:rPr lang="es-ES" sz="1200" kern="1200" dirty="0" err="1" smtClean="0">
                <a:solidFill>
                  <a:schemeClr val="tx1"/>
                </a:solidFill>
                <a:effectLst/>
                <a:latin typeface="Arial" charset="0"/>
                <a:ea typeface="MS PGothic" panose="020B0600070205080204" pitchFamily="34" charset="-128"/>
                <a:cs typeface="MS PGothic" charset="0"/>
              </a:rPr>
              <a:t>autonomy</a:t>
            </a:r>
            <a:r>
              <a:rPr lang="es-ES" sz="1200" kern="1200" dirty="0" smtClean="0">
                <a:solidFill>
                  <a:schemeClr val="tx1"/>
                </a:solidFill>
                <a:effectLst/>
                <a:latin typeface="Arial" charset="0"/>
                <a:ea typeface="MS PGothic" panose="020B0600070205080204" pitchFamily="34" charset="-128"/>
                <a:cs typeface="MS PGothic" charset="0"/>
              </a:rPr>
              <a:t> and </a:t>
            </a:r>
            <a:r>
              <a:rPr lang="es-ES" sz="1200" kern="1200" dirty="0" err="1" smtClean="0">
                <a:solidFill>
                  <a:schemeClr val="tx1"/>
                </a:solidFill>
                <a:effectLst/>
                <a:latin typeface="Arial" charset="0"/>
                <a:ea typeface="MS PGothic" panose="020B0600070205080204" pitchFamily="34" charset="-128"/>
                <a:cs typeface="MS PGothic" charset="0"/>
              </a:rPr>
              <a:t>ownership</a:t>
            </a:r>
            <a:r>
              <a:rPr lang="es-ES" sz="1200" kern="1200" dirty="0" smtClean="0">
                <a:solidFill>
                  <a:schemeClr val="tx1"/>
                </a:solidFill>
                <a:effectLst/>
                <a:latin typeface="Arial" charset="0"/>
                <a:ea typeface="MS PGothic" panose="020B0600070205080204" pitchFamily="34" charset="-128"/>
                <a:cs typeface="MS PGothic" charset="0"/>
              </a:rPr>
              <a:t> </a:t>
            </a:r>
            <a:r>
              <a:rPr lang="es-ES" sz="1200" kern="1200" dirty="0" err="1" smtClean="0">
                <a:solidFill>
                  <a:schemeClr val="tx1"/>
                </a:solidFill>
                <a:effectLst/>
                <a:latin typeface="Arial" charset="0"/>
                <a:ea typeface="MS PGothic" panose="020B0600070205080204" pitchFamily="34" charset="-128"/>
                <a:cs typeface="MS PGothic" charset="0"/>
              </a:rPr>
              <a:t>by</a:t>
            </a:r>
            <a:r>
              <a:rPr lang="es-ES" sz="1200" kern="1200" dirty="0" smtClean="0">
                <a:solidFill>
                  <a:schemeClr val="tx1"/>
                </a:solidFill>
                <a:effectLst/>
                <a:latin typeface="Arial" charset="0"/>
                <a:ea typeface="MS PGothic" panose="020B0600070205080204" pitchFamily="34" charset="-128"/>
                <a:cs typeface="MS PGothic" charset="0"/>
              </a:rPr>
              <a:t> </a:t>
            </a:r>
            <a:r>
              <a:rPr lang="es-ES" sz="1200" kern="1200" dirty="0" err="1" smtClean="0">
                <a:solidFill>
                  <a:schemeClr val="tx1"/>
                </a:solidFill>
                <a:effectLst/>
                <a:latin typeface="Arial" charset="0"/>
                <a:ea typeface="MS PGothic" panose="020B0600070205080204" pitchFamily="34" charset="-128"/>
                <a:cs typeface="MS PGothic" charset="0"/>
              </a:rPr>
              <a:t>the</a:t>
            </a:r>
            <a:r>
              <a:rPr lang="es-ES" sz="1200" kern="1200" dirty="0" smtClean="0">
                <a:solidFill>
                  <a:schemeClr val="tx1"/>
                </a:solidFill>
                <a:effectLst/>
                <a:latin typeface="Arial" charset="0"/>
                <a:ea typeface="MS PGothic" panose="020B0600070205080204" pitchFamily="34" charset="-128"/>
                <a:cs typeface="MS PGothic" charset="0"/>
              </a:rPr>
              <a:t> </a:t>
            </a:r>
            <a:r>
              <a:rPr lang="es-ES" sz="1200" kern="1200" dirty="0" err="1" smtClean="0">
                <a:solidFill>
                  <a:schemeClr val="tx1"/>
                </a:solidFill>
                <a:effectLst/>
                <a:latin typeface="Arial" charset="0"/>
                <a:ea typeface="MS PGothic" panose="020B0600070205080204" pitchFamily="34" charset="-128"/>
                <a:cs typeface="MS PGothic" charset="0"/>
              </a:rPr>
              <a:t>agent</a:t>
            </a:r>
            <a:r>
              <a:rPr lang="es-ES" sz="1200" kern="1200" dirty="0" smtClean="0">
                <a:solidFill>
                  <a:schemeClr val="tx1"/>
                </a:solidFill>
                <a:effectLst/>
                <a:latin typeface="Arial" charset="0"/>
                <a:ea typeface="MS PGothic" panose="020B0600070205080204" pitchFamily="34" charset="-128"/>
                <a:cs typeface="MS PGothic" charset="0"/>
              </a:rPr>
              <a:t> in </a:t>
            </a:r>
            <a:r>
              <a:rPr lang="es-ES" sz="1200" kern="1200" dirty="0" err="1" smtClean="0">
                <a:solidFill>
                  <a:schemeClr val="tx1"/>
                </a:solidFill>
                <a:effectLst/>
                <a:latin typeface="Arial" charset="0"/>
                <a:ea typeface="MS PGothic" panose="020B0600070205080204" pitchFamily="34" charset="-128"/>
                <a:cs typeface="MS PGothic" charset="0"/>
              </a:rPr>
              <a:t>the</a:t>
            </a:r>
            <a:r>
              <a:rPr lang="es-ES" sz="1200" kern="1200" dirty="0" smtClean="0">
                <a:solidFill>
                  <a:schemeClr val="tx1"/>
                </a:solidFill>
                <a:effectLst/>
                <a:latin typeface="Arial" charset="0"/>
                <a:ea typeface="MS PGothic" panose="020B0600070205080204" pitchFamily="34" charset="-128"/>
                <a:cs typeface="MS PGothic" charset="0"/>
              </a:rPr>
              <a:t> </a:t>
            </a:r>
            <a:r>
              <a:rPr lang="es-ES" sz="1200" kern="1200" dirty="0" err="1" smtClean="0">
                <a:solidFill>
                  <a:schemeClr val="tx1"/>
                </a:solidFill>
                <a:effectLst/>
                <a:latin typeface="Arial" charset="0"/>
                <a:ea typeface="MS PGothic" panose="020B0600070205080204" pitchFamily="34" charset="-128"/>
                <a:cs typeface="MS PGothic" charset="0"/>
              </a:rPr>
              <a:t>work</a:t>
            </a:r>
            <a:r>
              <a:rPr lang="es-ES" sz="1200" kern="1200" dirty="0" smtClean="0">
                <a:solidFill>
                  <a:schemeClr val="tx1"/>
                </a:solidFill>
                <a:effectLst/>
                <a:latin typeface="Arial" charset="0"/>
                <a:ea typeface="MS PGothic" panose="020B0600070205080204" pitchFamily="34" charset="-128"/>
                <a:cs typeface="MS PGothic" charset="0"/>
              </a:rPr>
              <a:t> </a:t>
            </a:r>
            <a:r>
              <a:rPr lang="es-ES" sz="1200" kern="1200" dirty="0" err="1" smtClean="0">
                <a:solidFill>
                  <a:schemeClr val="tx1"/>
                </a:solidFill>
                <a:effectLst/>
                <a:latin typeface="Arial" charset="0"/>
                <a:ea typeface="MS PGothic" panose="020B0600070205080204" pitchFamily="34" charset="-128"/>
                <a:cs typeface="MS PGothic" charset="0"/>
              </a:rPr>
              <a:t>setting</a:t>
            </a:r>
            <a:r>
              <a:rPr lang="es-ES" sz="1200" kern="1200" dirty="0" smtClean="0">
                <a:solidFill>
                  <a:schemeClr val="tx1"/>
                </a:solidFill>
                <a:effectLst/>
                <a:latin typeface="Arial" charset="0"/>
                <a:ea typeface="MS PGothic" panose="020B0600070205080204" pitchFamily="34" charset="-128"/>
                <a:cs typeface="MS PGothic" charset="0"/>
              </a:rPr>
              <a:t>. </a:t>
            </a:r>
            <a:r>
              <a:rPr lang="es-ES" sz="1200" kern="1200" dirty="0" err="1" smtClean="0">
                <a:solidFill>
                  <a:schemeClr val="tx1"/>
                </a:solidFill>
                <a:effectLst/>
                <a:latin typeface="Arial" charset="0"/>
                <a:ea typeface="MS PGothic" panose="020B0600070205080204" pitchFamily="34" charset="-128"/>
                <a:cs typeface="MS PGothic" charset="0"/>
              </a:rPr>
              <a:t>The</a:t>
            </a:r>
            <a:r>
              <a:rPr lang="es-ES" sz="1200" kern="1200" dirty="0" smtClean="0">
                <a:solidFill>
                  <a:schemeClr val="tx1"/>
                </a:solidFill>
                <a:effectLst/>
                <a:latin typeface="Arial" charset="0"/>
                <a:ea typeface="MS PGothic" panose="020B0600070205080204" pitchFamily="34" charset="-128"/>
                <a:cs typeface="MS PGothic" charset="0"/>
              </a:rPr>
              <a:t> </a:t>
            </a:r>
            <a:r>
              <a:rPr lang="es-ES" sz="1200" kern="1200" dirty="0" err="1" smtClean="0">
                <a:solidFill>
                  <a:schemeClr val="tx1"/>
                </a:solidFill>
                <a:effectLst/>
                <a:latin typeface="Arial" charset="0"/>
                <a:ea typeface="MS PGothic" panose="020B0600070205080204" pitchFamily="34" charset="-128"/>
                <a:cs typeface="MS PGothic" charset="0"/>
              </a:rPr>
              <a:t>firm’s</a:t>
            </a:r>
            <a:r>
              <a:rPr lang="es-ES" sz="1200" kern="1200" dirty="0" smtClean="0">
                <a:solidFill>
                  <a:schemeClr val="tx1"/>
                </a:solidFill>
                <a:effectLst/>
                <a:latin typeface="Arial" charset="0"/>
                <a:ea typeface="MS PGothic" panose="020B0600070205080204" pitchFamily="34" charset="-128"/>
                <a:cs typeface="MS PGothic" charset="0"/>
              </a:rPr>
              <a:t> managers </a:t>
            </a:r>
            <a:r>
              <a:rPr lang="es-ES" sz="1200" kern="1200" dirty="0" err="1" smtClean="0">
                <a:solidFill>
                  <a:schemeClr val="tx1"/>
                </a:solidFill>
                <a:effectLst/>
                <a:latin typeface="Arial" charset="0"/>
                <a:ea typeface="MS PGothic" panose="020B0600070205080204" pitchFamily="34" charset="-128"/>
                <a:cs typeface="MS PGothic" charset="0"/>
              </a:rPr>
              <a:t>will</a:t>
            </a:r>
            <a:r>
              <a:rPr lang="es-ES" sz="1200" kern="1200" dirty="0" smtClean="0">
                <a:solidFill>
                  <a:schemeClr val="tx1"/>
                </a:solidFill>
                <a:effectLst/>
                <a:latin typeface="Arial" charset="0"/>
                <a:ea typeface="MS PGothic" panose="020B0600070205080204" pitchFamily="34" charset="-128"/>
                <a:cs typeface="MS PGothic" charset="0"/>
              </a:rPr>
              <a:t> </a:t>
            </a:r>
            <a:r>
              <a:rPr lang="es-ES" sz="1200" kern="1200" dirty="0" err="1" smtClean="0">
                <a:solidFill>
                  <a:schemeClr val="tx1"/>
                </a:solidFill>
                <a:effectLst/>
                <a:latin typeface="Arial" charset="0"/>
                <a:ea typeface="MS PGothic" panose="020B0600070205080204" pitchFamily="34" charset="-128"/>
                <a:cs typeface="MS PGothic" charset="0"/>
              </a:rPr>
              <a:t>have</a:t>
            </a:r>
            <a:r>
              <a:rPr lang="es-ES" sz="1200" kern="1200" dirty="0" smtClean="0">
                <a:solidFill>
                  <a:schemeClr val="tx1"/>
                </a:solidFill>
                <a:effectLst/>
                <a:latin typeface="Arial" charset="0"/>
                <a:ea typeface="MS PGothic" panose="020B0600070205080204" pitchFamily="34" charset="-128"/>
                <a:cs typeface="MS PGothic" charset="0"/>
              </a:rPr>
              <a:t> more </a:t>
            </a:r>
            <a:r>
              <a:rPr lang="es-ES" sz="1200" kern="1200" dirty="0" err="1" smtClean="0">
                <a:solidFill>
                  <a:schemeClr val="tx1"/>
                </a:solidFill>
                <a:effectLst/>
                <a:latin typeface="Arial" charset="0"/>
                <a:ea typeface="MS PGothic" panose="020B0600070205080204" pitchFamily="34" charset="-128"/>
                <a:cs typeface="MS PGothic" charset="0"/>
              </a:rPr>
              <a:t>authority</a:t>
            </a:r>
            <a:r>
              <a:rPr lang="es-ES" sz="1200" kern="1200" dirty="0" smtClean="0">
                <a:solidFill>
                  <a:schemeClr val="tx1"/>
                </a:solidFill>
                <a:effectLst/>
                <a:latin typeface="Arial" charset="0"/>
                <a:ea typeface="MS PGothic" panose="020B0600070205080204" pitchFamily="34" charset="-128"/>
                <a:cs typeface="MS PGothic" charset="0"/>
              </a:rPr>
              <a:t> </a:t>
            </a:r>
            <a:r>
              <a:rPr lang="es-ES" sz="1200" kern="1200" dirty="0" err="1" smtClean="0">
                <a:solidFill>
                  <a:schemeClr val="tx1"/>
                </a:solidFill>
                <a:effectLst/>
                <a:latin typeface="Arial" charset="0"/>
                <a:ea typeface="MS PGothic" panose="020B0600070205080204" pitchFamily="34" charset="-128"/>
                <a:cs typeface="MS PGothic" charset="0"/>
              </a:rPr>
              <a:t>than</a:t>
            </a:r>
            <a:r>
              <a:rPr lang="es-ES" sz="1200" kern="1200" dirty="0" smtClean="0">
                <a:solidFill>
                  <a:schemeClr val="tx1"/>
                </a:solidFill>
                <a:effectLst/>
                <a:latin typeface="Arial" charset="0"/>
                <a:ea typeface="MS PGothic" panose="020B0600070205080204" pitchFamily="34" charset="-128"/>
                <a:cs typeface="MS PGothic" charset="0"/>
              </a:rPr>
              <a:t> </a:t>
            </a:r>
            <a:r>
              <a:rPr lang="es-ES" sz="1200" kern="1200" dirty="0" err="1" smtClean="0">
                <a:solidFill>
                  <a:schemeClr val="tx1"/>
                </a:solidFill>
                <a:effectLst/>
                <a:latin typeface="Arial" charset="0"/>
                <a:ea typeface="MS PGothic" panose="020B0600070205080204" pitchFamily="34" charset="-128"/>
                <a:cs typeface="MS PGothic" charset="0"/>
              </a:rPr>
              <a:t>that</a:t>
            </a:r>
            <a:r>
              <a:rPr lang="es-ES" sz="1200" kern="1200" dirty="0" smtClean="0">
                <a:solidFill>
                  <a:schemeClr val="tx1"/>
                </a:solidFill>
                <a:effectLst/>
                <a:latin typeface="Arial" charset="0"/>
                <a:ea typeface="MS PGothic" panose="020B0600070205080204" pitchFamily="34" charset="-128"/>
                <a:cs typeface="MS PGothic" charset="0"/>
              </a:rPr>
              <a:t> of a </a:t>
            </a:r>
            <a:r>
              <a:rPr lang="es-ES" sz="1200" kern="1200" dirty="0" err="1" smtClean="0">
                <a:solidFill>
                  <a:schemeClr val="tx1"/>
                </a:solidFill>
                <a:effectLst/>
                <a:latin typeface="Arial" charset="0"/>
                <a:ea typeface="MS PGothic" panose="020B0600070205080204" pitchFamily="34" charset="-128"/>
                <a:cs typeface="MS PGothic" charset="0"/>
              </a:rPr>
              <a:t>client</a:t>
            </a:r>
            <a:r>
              <a:rPr lang="es-ES" sz="1200" kern="1200" dirty="0" smtClean="0">
                <a:solidFill>
                  <a:schemeClr val="tx1"/>
                </a:solidFill>
                <a:effectLst/>
                <a:latin typeface="Arial" charset="0"/>
                <a:ea typeface="MS PGothic" panose="020B0600070205080204" pitchFamily="34" charset="-128"/>
                <a:cs typeface="MS PGothic" charset="0"/>
              </a:rPr>
              <a:t> </a:t>
            </a:r>
            <a:r>
              <a:rPr lang="es-ES" sz="1200" kern="1200" dirty="0" err="1" smtClean="0">
                <a:solidFill>
                  <a:schemeClr val="tx1"/>
                </a:solidFill>
                <a:effectLst/>
                <a:latin typeface="Arial" charset="0"/>
                <a:ea typeface="MS PGothic" panose="020B0600070205080204" pitchFamily="34" charset="-128"/>
                <a:cs typeface="MS PGothic" charset="0"/>
              </a:rPr>
              <a:t>over</a:t>
            </a:r>
            <a:r>
              <a:rPr lang="es-ES" sz="1200" kern="1200" dirty="0" smtClean="0">
                <a:solidFill>
                  <a:schemeClr val="tx1"/>
                </a:solidFill>
                <a:effectLst/>
                <a:latin typeface="Arial" charset="0"/>
                <a:ea typeface="MS PGothic" panose="020B0600070205080204" pitchFamily="34" charset="-128"/>
                <a:cs typeface="MS PGothic" charset="0"/>
              </a:rPr>
              <a:t> a </a:t>
            </a:r>
            <a:r>
              <a:rPr lang="es-ES" sz="1200" kern="1200" dirty="0" err="1" smtClean="0">
                <a:solidFill>
                  <a:schemeClr val="tx1"/>
                </a:solidFill>
                <a:effectLst/>
                <a:latin typeface="Arial" charset="0"/>
                <a:ea typeface="MS PGothic" panose="020B0600070205080204" pitchFamily="34" charset="-128"/>
                <a:cs typeface="MS PGothic" charset="0"/>
              </a:rPr>
              <a:t>contractor</a:t>
            </a:r>
            <a:r>
              <a:rPr lang="es-ES" sz="1200" kern="1200" dirty="0" smtClean="0">
                <a:solidFill>
                  <a:schemeClr val="tx1"/>
                </a:solidFill>
                <a:effectLst/>
                <a:latin typeface="Arial" charset="0"/>
                <a:ea typeface="MS PGothic" panose="020B0600070205080204" pitchFamily="34" charset="-128"/>
                <a:cs typeface="MS PGothic" charset="0"/>
              </a:rPr>
              <a:t>, </a:t>
            </a:r>
            <a:r>
              <a:rPr lang="es-ES" sz="1200" kern="1200" dirty="0" err="1" smtClean="0">
                <a:solidFill>
                  <a:schemeClr val="tx1"/>
                </a:solidFill>
                <a:effectLst/>
                <a:latin typeface="Arial" charset="0"/>
                <a:ea typeface="MS PGothic" panose="020B0600070205080204" pitchFamily="34" charset="-128"/>
                <a:cs typeface="MS PGothic" charset="0"/>
              </a:rPr>
              <a:t>but</a:t>
            </a:r>
            <a:r>
              <a:rPr lang="es-ES" sz="1200" kern="1200" dirty="0" smtClean="0">
                <a:solidFill>
                  <a:schemeClr val="tx1"/>
                </a:solidFill>
                <a:effectLst/>
                <a:latin typeface="Arial" charset="0"/>
                <a:ea typeface="MS PGothic" panose="020B0600070205080204" pitchFamily="34" charset="-128"/>
                <a:cs typeface="MS PGothic" charset="0"/>
              </a:rPr>
              <a:t> </a:t>
            </a:r>
            <a:r>
              <a:rPr lang="es-ES" sz="1200" kern="1200" dirty="0" err="1" smtClean="0">
                <a:solidFill>
                  <a:schemeClr val="tx1"/>
                </a:solidFill>
                <a:effectLst/>
                <a:latin typeface="Arial" charset="0"/>
                <a:ea typeface="MS PGothic" panose="020B0600070205080204" pitchFamily="34" charset="-128"/>
                <a:cs typeface="MS PGothic" charset="0"/>
              </a:rPr>
              <a:t>only</a:t>
            </a:r>
            <a:r>
              <a:rPr lang="es-ES" sz="1200" kern="1200" dirty="0" smtClean="0">
                <a:solidFill>
                  <a:schemeClr val="tx1"/>
                </a:solidFill>
                <a:effectLst/>
                <a:latin typeface="Arial" charset="0"/>
                <a:ea typeface="MS PGothic" panose="020B0600070205080204" pitchFamily="34" charset="-128"/>
                <a:cs typeface="MS PGothic" charset="0"/>
              </a:rPr>
              <a:t> </a:t>
            </a:r>
            <a:r>
              <a:rPr lang="es-ES" sz="1200" kern="1200" dirty="0" err="1" smtClean="0">
                <a:solidFill>
                  <a:schemeClr val="tx1"/>
                </a:solidFill>
                <a:effectLst/>
                <a:latin typeface="Arial" charset="0"/>
                <a:ea typeface="MS PGothic" panose="020B0600070205080204" pitchFamily="34" charset="-128"/>
                <a:cs typeface="MS PGothic" charset="0"/>
              </a:rPr>
              <a:t>marginally</a:t>
            </a:r>
            <a:r>
              <a:rPr lang="es-ES" sz="1200" kern="1200" dirty="0" smtClean="0">
                <a:solidFill>
                  <a:schemeClr val="tx1"/>
                </a:solidFill>
                <a:effectLst/>
                <a:latin typeface="Arial" charset="0"/>
                <a:ea typeface="MS PGothic" panose="020B0600070205080204" pitchFamily="34" charset="-128"/>
                <a:cs typeface="MS PGothic" charset="0"/>
              </a:rPr>
              <a:t> so.</a:t>
            </a:r>
          </a:p>
          <a:p>
            <a:r>
              <a:rPr lang="es-ES" sz="1200" kern="1200" dirty="0" smtClean="0">
                <a:solidFill>
                  <a:schemeClr val="tx1"/>
                </a:solidFill>
                <a:effectLst/>
                <a:latin typeface="Arial" charset="0"/>
                <a:ea typeface="MS PGothic" panose="020B0600070205080204" pitchFamily="34" charset="-128"/>
                <a:cs typeface="MS PGothic" charset="0"/>
              </a:rPr>
              <a:t>In </a:t>
            </a:r>
            <a:r>
              <a:rPr lang="es-ES" sz="1200" kern="1200" dirty="0" err="1" smtClean="0">
                <a:solidFill>
                  <a:schemeClr val="tx1"/>
                </a:solidFill>
                <a:effectLst/>
                <a:latin typeface="Arial" charset="0"/>
                <a:ea typeface="MS PGothic" panose="020B0600070205080204" pitchFamily="34" charset="-128"/>
                <a:cs typeface="MS PGothic" charset="0"/>
              </a:rPr>
              <a:t>other</a:t>
            </a:r>
            <a:r>
              <a:rPr lang="es-ES" sz="1200" kern="1200" dirty="0" smtClean="0">
                <a:solidFill>
                  <a:schemeClr val="tx1"/>
                </a:solidFill>
                <a:effectLst/>
                <a:latin typeface="Arial" charset="0"/>
                <a:ea typeface="MS PGothic" panose="020B0600070205080204" pitchFamily="34" charset="-128"/>
                <a:cs typeface="MS PGothic" charset="0"/>
              </a:rPr>
              <a:t> </a:t>
            </a:r>
            <a:r>
              <a:rPr lang="es-ES" sz="1200" kern="1200" dirty="0" err="1" smtClean="0">
                <a:solidFill>
                  <a:schemeClr val="tx1"/>
                </a:solidFill>
                <a:effectLst/>
                <a:latin typeface="Arial" charset="0"/>
                <a:ea typeface="MS PGothic" panose="020B0600070205080204" pitchFamily="34" charset="-128"/>
                <a:cs typeface="MS PGothic" charset="0"/>
              </a:rPr>
              <a:t>settings</a:t>
            </a:r>
            <a:r>
              <a:rPr lang="es-ES" sz="1200" kern="1200" dirty="0" smtClean="0">
                <a:solidFill>
                  <a:schemeClr val="tx1"/>
                </a:solidFill>
                <a:effectLst/>
                <a:latin typeface="Arial" charset="0"/>
                <a:ea typeface="MS PGothic" panose="020B0600070205080204" pitchFamily="34" charset="-128"/>
                <a:cs typeface="MS PGothic" charset="0"/>
              </a:rPr>
              <a:t>, </a:t>
            </a:r>
            <a:r>
              <a:rPr lang="es-ES" sz="1200" kern="1200" dirty="0" err="1" smtClean="0">
                <a:solidFill>
                  <a:schemeClr val="tx1"/>
                </a:solidFill>
                <a:effectLst/>
                <a:latin typeface="Arial" charset="0"/>
                <a:ea typeface="MS PGothic" panose="020B0600070205080204" pitchFamily="34" charset="-128"/>
                <a:cs typeface="MS PGothic" charset="0"/>
              </a:rPr>
              <a:t>the</a:t>
            </a:r>
            <a:r>
              <a:rPr lang="es-ES" sz="1200" kern="1200" dirty="0" smtClean="0">
                <a:solidFill>
                  <a:schemeClr val="tx1"/>
                </a:solidFill>
                <a:effectLst/>
                <a:latin typeface="Arial" charset="0"/>
                <a:ea typeface="MS PGothic" panose="020B0600070205080204" pitchFamily="34" charset="-128"/>
                <a:cs typeface="MS PGothic" charset="0"/>
              </a:rPr>
              <a:t> </a:t>
            </a:r>
            <a:r>
              <a:rPr lang="es-ES" sz="1200" kern="1200" dirty="0" err="1" smtClean="0">
                <a:solidFill>
                  <a:schemeClr val="tx1"/>
                </a:solidFill>
                <a:effectLst/>
                <a:latin typeface="Arial" charset="0"/>
                <a:ea typeface="MS PGothic" panose="020B0600070205080204" pitchFamily="34" charset="-128"/>
                <a:cs typeface="MS PGothic" charset="0"/>
              </a:rPr>
              <a:t>price</a:t>
            </a:r>
            <a:r>
              <a:rPr lang="es-ES" sz="1200" kern="1200" dirty="0" smtClean="0">
                <a:solidFill>
                  <a:schemeClr val="tx1"/>
                </a:solidFill>
                <a:effectLst/>
                <a:latin typeface="Arial" charset="0"/>
                <a:ea typeface="MS PGothic" panose="020B0600070205080204" pitchFamily="34" charset="-128"/>
                <a:cs typeface="MS PGothic" charset="0"/>
              </a:rPr>
              <a:t> </a:t>
            </a:r>
            <a:r>
              <a:rPr lang="es-ES" sz="1200" kern="1200" dirty="0" err="1" smtClean="0">
                <a:solidFill>
                  <a:schemeClr val="tx1"/>
                </a:solidFill>
                <a:effectLst/>
                <a:latin typeface="Arial" charset="0"/>
                <a:ea typeface="MS PGothic" panose="020B0600070205080204" pitchFamily="34" charset="-128"/>
                <a:cs typeface="MS PGothic" charset="0"/>
              </a:rPr>
              <a:t>mechanism</a:t>
            </a:r>
            <a:r>
              <a:rPr lang="es-ES" sz="1200" kern="1200" dirty="0" smtClean="0">
                <a:solidFill>
                  <a:schemeClr val="tx1"/>
                </a:solidFill>
                <a:effectLst/>
                <a:latin typeface="Arial" charset="0"/>
                <a:ea typeface="MS PGothic" panose="020B0600070205080204" pitchFamily="34" charset="-128"/>
                <a:cs typeface="MS PGothic" charset="0"/>
              </a:rPr>
              <a:t> </a:t>
            </a:r>
            <a:r>
              <a:rPr lang="es-ES" sz="1200" kern="1200" dirty="0" err="1" smtClean="0">
                <a:solidFill>
                  <a:schemeClr val="tx1"/>
                </a:solidFill>
                <a:effectLst/>
                <a:latin typeface="Arial" charset="0"/>
                <a:ea typeface="MS PGothic" panose="020B0600070205080204" pitchFamily="34" charset="-128"/>
                <a:cs typeface="MS PGothic" charset="0"/>
              </a:rPr>
              <a:t>must</a:t>
            </a:r>
            <a:r>
              <a:rPr lang="es-ES" sz="1200" kern="1200" dirty="0" smtClean="0">
                <a:solidFill>
                  <a:schemeClr val="tx1"/>
                </a:solidFill>
                <a:effectLst/>
                <a:latin typeface="Arial" charset="0"/>
                <a:ea typeface="MS PGothic" panose="020B0600070205080204" pitchFamily="34" charset="-128"/>
                <a:cs typeface="MS PGothic" charset="0"/>
              </a:rPr>
              <a:t> be </a:t>
            </a:r>
            <a:r>
              <a:rPr lang="es-ES" sz="1200" kern="1200" dirty="0" err="1" smtClean="0">
                <a:solidFill>
                  <a:schemeClr val="tx1"/>
                </a:solidFill>
                <a:effectLst/>
                <a:latin typeface="Arial" charset="0"/>
                <a:ea typeface="MS PGothic" panose="020B0600070205080204" pitchFamily="34" charset="-128"/>
                <a:cs typeface="MS PGothic" charset="0"/>
              </a:rPr>
              <a:t>wholly</a:t>
            </a:r>
            <a:r>
              <a:rPr lang="es-ES" sz="1200" kern="1200" dirty="0" smtClean="0">
                <a:solidFill>
                  <a:schemeClr val="tx1"/>
                </a:solidFill>
                <a:effectLst/>
                <a:latin typeface="Arial" charset="0"/>
                <a:ea typeface="MS PGothic" panose="020B0600070205080204" pitchFamily="34" charset="-128"/>
                <a:cs typeface="MS PGothic" charset="0"/>
              </a:rPr>
              <a:t> </a:t>
            </a:r>
            <a:r>
              <a:rPr lang="es-ES" sz="1200" kern="1200" dirty="0" err="1" smtClean="0">
                <a:solidFill>
                  <a:schemeClr val="tx1"/>
                </a:solidFill>
                <a:effectLst/>
                <a:latin typeface="Arial" charset="0"/>
                <a:ea typeface="MS PGothic" panose="020B0600070205080204" pitchFamily="34" charset="-128"/>
                <a:cs typeface="MS PGothic" charset="0"/>
              </a:rPr>
              <a:t>replaced</a:t>
            </a:r>
            <a:r>
              <a:rPr lang="es-ES" sz="1200" kern="1200" dirty="0" smtClean="0">
                <a:solidFill>
                  <a:schemeClr val="tx1"/>
                </a:solidFill>
                <a:effectLst/>
                <a:latin typeface="Arial" charset="0"/>
                <a:ea typeface="MS PGothic" panose="020B0600070205080204" pitchFamily="34" charset="-128"/>
                <a:cs typeface="MS PGothic" charset="0"/>
              </a:rPr>
              <a:t> </a:t>
            </a:r>
            <a:r>
              <a:rPr lang="es-ES" sz="1200" kern="1200" dirty="0" err="1" smtClean="0">
                <a:solidFill>
                  <a:schemeClr val="tx1"/>
                </a:solidFill>
                <a:effectLst/>
                <a:latin typeface="Arial" charset="0"/>
                <a:ea typeface="MS PGothic" panose="020B0600070205080204" pitchFamily="34" charset="-128"/>
                <a:cs typeface="MS PGothic" charset="0"/>
              </a:rPr>
              <a:t>by</a:t>
            </a:r>
            <a:r>
              <a:rPr lang="es-ES" sz="1200" kern="1200" dirty="0" smtClean="0">
                <a:solidFill>
                  <a:schemeClr val="tx1"/>
                </a:solidFill>
                <a:effectLst/>
                <a:latin typeface="Arial" charset="0"/>
                <a:ea typeface="MS PGothic" panose="020B0600070205080204" pitchFamily="34" charset="-128"/>
                <a:cs typeface="MS PGothic" charset="0"/>
              </a:rPr>
              <a:t> </a:t>
            </a:r>
            <a:r>
              <a:rPr lang="es-ES" sz="1200" kern="1200" dirty="0" err="1" smtClean="0">
                <a:solidFill>
                  <a:schemeClr val="tx1"/>
                </a:solidFill>
                <a:effectLst/>
                <a:latin typeface="Arial" charset="0"/>
                <a:ea typeface="MS PGothic" panose="020B0600070205080204" pitchFamily="34" charset="-128"/>
                <a:cs typeface="MS PGothic" charset="0"/>
              </a:rPr>
              <a:t>what</a:t>
            </a:r>
            <a:r>
              <a:rPr lang="es-ES" sz="1200" kern="1200" dirty="0" smtClean="0">
                <a:solidFill>
                  <a:schemeClr val="tx1"/>
                </a:solidFill>
                <a:effectLst/>
                <a:latin typeface="Arial" charset="0"/>
                <a:ea typeface="MS PGothic" panose="020B0600070205080204" pitchFamily="34" charset="-128"/>
                <a:cs typeface="MS PGothic" charset="0"/>
              </a:rPr>
              <a:t> </a:t>
            </a:r>
            <a:r>
              <a:rPr lang="es-ES" sz="1200" kern="1200" dirty="0" err="1" smtClean="0">
                <a:solidFill>
                  <a:schemeClr val="tx1"/>
                </a:solidFill>
                <a:effectLst/>
                <a:latin typeface="Arial" charset="0"/>
                <a:ea typeface="MS PGothic" panose="020B0600070205080204" pitchFamily="34" charset="-128"/>
                <a:cs typeface="MS PGothic" charset="0"/>
              </a:rPr>
              <a:t>Coase</a:t>
            </a:r>
            <a:r>
              <a:rPr lang="es-ES" sz="1200" kern="1200" dirty="0" smtClean="0">
                <a:solidFill>
                  <a:schemeClr val="tx1"/>
                </a:solidFill>
                <a:effectLst/>
                <a:latin typeface="Arial" charset="0"/>
                <a:ea typeface="MS PGothic" panose="020B0600070205080204" pitchFamily="34" charset="-128"/>
                <a:cs typeface="MS PGothic" charset="0"/>
              </a:rPr>
              <a:t> </a:t>
            </a:r>
            <a:r>
              <a:rPr lang="es-ES" sz="1200" kern="1200" dirty="0" err="1" smtClean="0">
                <a:solidFill>
                  <a:schemeClr val="tx1"/>
                </a:solidFill>
                <a:effectLst/>
                <a:latin typeface="Arial" charset="0"/>
                <a:ea typeface="MS PGothic" panose="020B0600070205080204" pitchFamily="34" charset="-128"/>
                <a:cs typeface="MS PGothic" charset="0"/>
              </a:rPr>
              <a:t>calls</a:t>
            </a:r>
            <a:r>
              <a:rPr lang="es-ES" sz="1200" kern="1200" dirty="0" smtClean="0">
                <a:solidFill>
                  <a:schemeClr val="tx1"/>
                </a:solidFill>
                <a:effectLst/>
                <a:latin typeface="Arial" charset="0"/>
                <a:ea typeface="MS PGothic" panose="020B0600070205080204" pitchFamily="34" charset="-128"/>
                <a:cs typeface="MS PGothic" charset="0"/>
              </a:rPr>
              <a:t> “</a:t>
            </a:r>
            <a:r>
              <a:rPr lang="es-ES" sz="1200" kern="1200" dirty="0" err="1" smtClean="0">
                <a:solidFill>
                  <a:schemeClr val="tx1"/>
                </a:solidFill>
                <a:effectLst/>
                <a:latin typeface="Arial" charset="0"/>
                <a:ea typeface="MS PGothic" panose="020B0600070205080204" pitchFamily="34" charset="-128"/>
                <a:cs typeface="MS PGothic" charset="0"/>
              </a:rPr>
              <a:t>direction</a:t>
            </a:r>
            <a:r>
              <a:rPr lang="es-ES" sz="1200" kern="1200" dirty="0" smtClean="0">
                <a:solidFill>
                  <a:schemeClr val="tx1"/>
                </a:solidFill>
                <a:effectLst/>
                <a:latin typeface="Arial" charset="0"/>
                <a:ea typeface="MS PGothic" panose="020B0600070205080204" pitchFamily="34" charset="-128"/>
                <a:cs typeface="MS PGothic" charset="0"/>
              </a:rPr>
              <a:t>” (1937: 4) </a:t>
            </a:r>
            <a:r>
              <a:rPr lang="es-ES" sz="1200" kern="1200" dirty="0" err="1" smtClean="0">
                <a:solidFill>
                  <a:schemeClr val="tx1"/>
                </a:solidFill>
                <a:effectLst/>
                <a:latin typeface="Arial" charset="0"/>
                <a:ea typeface="MS PGothic" panose="020B0600070205080204" pitchFamily="34" charset="-128"/>
                <a:cs typeface="MS PGothic" charset="0"/>
              </a:rPr>
              <a:t>or</a:t>
            </a:r>
            <a:r>
              <a:rPr lang="es-ES" sz="1200" kern="1200" dirty="0" smtClean="0">
                <a:solidFill>
                  <a:schemeClr val="tx1"/>
                </a:solidFill>
                <a:effectLst/>
                <a:latin typeface="Arial" charset="0"/>
                <a:ea typeface="MS PGothic" panose="020B0600070205080204" pitchFamily="34" charset="-128"/>
                <a:cs typeface="MS PGothic" charset="0"/>
              </a:rPr>
              <a:t> </a:t>
            </a:r>
            <a:r>
              <a:rPr lang="es-ES" sz="1200" kern="1200" dirty="0" err="1" smtClean="0">
                <a:solidFill>
                  <a:schemeClr val="tx1"/>
                </a:solidFill>
                <a:effectLst/>
                <a:latin typeface="Arial" charset="0"/>
                <a:ea typeface="MS PGothic" panose="020B0600070205080204" pitchFamily="34" charset="-128"/>
                <a:cs typeface="MS PGothic" charset="0"/>
              </a:rPr>
              <a:t>authority</a:t>
            </a:r>
            <a:r>
              <a:rPr lang="es-ES" sz="1200" kern="1200" dirty="0" smtClean="0">
                <a:solidFill>
                  <a:schemeClr val="tx1"/>
                </a:solidFill>
                <a:effectLst/>
                <a:latin typeface="Arial" charset="0"/>
                <a:ea typeface="MS PGothic" panose="020B0600070205080204" pitchFamily="34" charset="-128"/>
                <a:cs typeface="MS PGothic" charset="0"/>
              </a:rPr>
              <a:t>. </a:t>
            </a:r>
            <a:r>
              <a:rPr lang="es-ES" sz="1200" kern="1200" dirty="0" err="1" smtClean="0">
                <a:solidFill>
                  <a:schemeClr val="tx1"/>
                </a:solidFill>
                <a:effectLst/>
                <a:latin typeface="Arial" charset="0"/>
                <a:ea typeface="MS PGothic" panose="020B0600070205080204" pitchFamily="34" charset="-128"/>
                <a:cs typeface="MS PGothic" charset="0"/>
              </a:rPr>
              <a:t>If</a:t>
            </a:r>
            <a:r>
              <a:rPr lang="es-ES" sz="1200" kern="1200" dirty="0" smtClean="0">
                <a:solidFill>
                  <a:schemeClr val="tx1"/>
                </a:solidFill>
                <a:effectLst/>
                <a:latin typeface="Arial" charset="0"/>
                <a:ea typeface="MS PGothic" panose="020B0600070205080204" pitchFamily="34" charset="-128"/>
                <a:cs typeface="MS PGothic" charset="0"/>
              </a:rPr>
              <a:t> </a:t>
            </a:r>
            <a:r>
              <a:rPr lang="es-ES" sz="1200" kern="1200" dirty="0" err="1" smtClean="0">
                <a:solidFill>
                  <a:schemeClr val="tx1"/>
                </a:solidFill>
                <a:effectLst/>
                <a:latin typeface="Arial" charset="0"/>
                <a:ea typeface="MS PGothic" panose="020B0600070205080204" pitchFamily="34" charset="-128"/>
                <a:cs typeface="MS PGothic" charset="0"/>
              </a:rPr>
              <a:t>monitoring</a:t>
            </a:r>
            <a:r>
              <a:rPr lang="es-ES" sz="1200" kern="1200" dirty="0" smtClean="0">
                <a:solidFill>
                  <a:schemeClr val="tx1"/>
                </a:solidFill>
                <a:effectLst/>
                <a:latin typeface="Arial" charset="0"/>
                <a:ea typeface="MS PGothic" panose="020B0600070205080204" pitchFamily="34" charset="-128"/>
                <a:cs typeface="MS PGothic" charset="0"/>
              </a:rPr>
              <a:t> </a:t>
            </a:r>
            <a:r>
              <a:rPr lang="es-ES" sz="1200" kern="1200" dirty="0" err="1" smtClean="0">
                <a:solidFill>
                  <a:schemeClr val="tx1"/>
                </a:solidFill>
                <a:effectLst/>
                <a:latin typeface="Arial" charset="0"/>
                <a:ea typeface="MS PGothic" panose="020B0600070205080204" pitchFamily="34" charset="-128"/>
                <a:cs typeface="MS PGothic" charset="0"/>
              </a:rPr>
              <a:t>agent</a:t>
            </a:r>
            <a:r>
              <a:rPr lang="es-ES" sz="1200" kern="1200" dirty="0" smtClean="0">
                <a:solidFill>
                  <a:schemeClr val="tx1"/>
                </a:solidFill>
                <a:effectLst/>
                <a:latin typeface="Arial" charset="0"/>
                <a:ea typeface="MS PGothic" panose="020B0600070205080204" pitchFamily="34" charset="-128"/>
                <a:cs typeface="MS PGothic" charset="0"/>
              </a:rPr>
              <a:t> </a:t>
            </a:r>
            <a:r>
              <a:rPr lang="es-ES" sz="1200" kern="1200" dirty="0" err="1" smtClean="0">
                <a:solidFill>
                  <a:schemeClr val="tx1"/>
                </a:solidFill>
                <a:effectLst/>
                <a:latin typeface="Arial" charset="0"/>
                <a:ea typeface="MS PGothic" panose="020B0600070205080204" pitchFamily="34" charset="-128"/>
                <a:cs typeface="MS PGothic" charset="0"/>
              </a:rPr>
              <a:t>activities</a:t>
            </a:r>
            <a:r>
              <a:rPr lang="es-ES" sz="1200" kern="1200" dirty="0" smtClean="0">
                <a:solidFill>
                  <a:schemeClr val="tx1"/>
                </a:solidFill>
                <a:effectLst/>
                <a:latin typeface="Arial" charset="0"/>
                <a:ea typeface="MS PGothic" panose="020B0600070205080204" pitchFamily="34" charset="-128"/>
                <a:cs typeface="MS PGothic" charset="0"/>
              </a:rPr>
              <a:t> </a:t>
            </a:r>
            <a:r>
              <a:rPr lang="es-ES" sz="1200" kern="1200" dirty="0" err="1" smtClean="0">
                <a:solidFill>
                  <a:schemeClr val="tx1"/>
                </a:solidFill>
                <a:effectLst/>
                <a:latin typeface="Arial" charset="0"/>
                <a:ea typeface="MS PGothic" panose="020B0600070205080204" pitchFamily="34" charset="-128"/>
                <a:cs typeface="MS PGothic" charset="0"/>
              </a:rPr>
              <a:t>is</a:t>
            </a:r>
            <a:r>
              <a:rPr lang="es-ES" sz="1200" kern="1200" dirty="0" smtClean="0">
                <a:solidFill>
                  <a:schemeClr val="tx1"/>
                </a:solidFill>
                <a:effectLst/>
                <a:latin typeface="Arial" charset="0"/>
                <a:ea typeface="MS PGothic" panose="020B0600070205080204" pitchFamily="34" charset="-128"/>
                <a:cs typeface="MS PGothic" charset="0"/>
              </a:rPr>
              <a:t> </a:t>
            </a:r>
            <a:r>
              <a:rPr lang="es-ES" sz="1200" kern="1200" dirty="0" err="1" smtClean="0">
                <a:solidFill>
                  <a:schemeClr val="tx1"/>
                </a:solidFill>
                <a:effectLst/>
                <a:latin typeface="Arial" charset="0"/>
                <a:ea typeface="MS PGothic" panose="020B0600070205080204" pitchFamily="34" charset="-128"/>
                <a:cs typeface="MS PGothic" charset="0"/>
              </a:rPr>
              <a:t>both</a:t>
            </a:r>
            <a:r>
              <a:rPr lang="es-ES" sz="1200" kern="1200" dirty="0" smtClean="0">
                <a:solidFill>
                  <a:schemeClr val="tx1"/>
                </a:solidFill>
                <a:effectLst/>
                <a:latin typeface="Arial" charset="0"/>
                <a:ea typeface="MS PGothic" panose="020B0600070205080204" pitchFamily="34" charset="-128"/>
                <a:cs typeface="MS PGothic" charset="0"/>
              </a:rPr>
              <a:t> </a:t>
            </a:r>
            <a:r>
              <a:rPr lang="es-ES" sz="1200" kern="1200" dirty="0" err="1" smtClean="0">
                <a:solidFill>
                  <a:schemeClr val="tx1"/>
                </a:solidFill>
                <a:effectLst/>
                <a:latin typeface="Arial" charset="0"/>
                <a:ea typeface="MS PGothic" panose="020B0600070205080204" pitchFamily="34" charset="-128"/>
                <a:cs typeface="MS PGothic" charset="0"/>
              </a:rPr>
              <a:t>informative</a:t>
            </a:r>
            <a:r>
              <a:rPr lang="es-ES" sz="1200" kern="1200" dirty="0" smtClean="0">
                <a:solidFill>
                  <a:schemeClr val="tx1"/>
                </a:solidFill>
                <a:effectLst/>
                <a:latin typeface="Arial" charset="0"/>
                <a:ea typeface="MS PGothic" panose="020B0600070205080204" pitchFamily="34" charset="-128"/>
                <a:cs typeface="MS PGothic" charset="0"/>
              </a:rPr>
              <a:t> and </a:t>
            </a:r>
            <a:r>
              <a:rPr lang="es-ES" sz="1200" kern="1200" dirty="0" err="1" smtClean="0">
                <a:solidFill>
                  <a:schemeClr val="tx1"/>
                </a:solidFill>
                <a:effectLst/>
                <a:latin typeface="Arial" charset="0"/>
                <a:ea typeface="MS PGothic" panose="020B0600070205080204" pitchFamily="34" charset="-128"/>
                <a:cs typeface="MS PGothic" charset="0"/>
              </a:rPr>
              <a:t>sufficiently</a:t>
            </a:r>
            <a:r>
              <a:rPr lang="es-ES" sz="1200" kern="1200" dirty="0" smtClean="0">
                <a:solidFill>
                  <a:schemeClr val="tx1"/>
                </a:solidFill>
                <a:effectLst/>
                <a:latin typeface="Arial" charset="0"/>
                <a:ea typeface="MS PGothic" panose="020B0600070205080204" pitchFamily="34" charset="-128"/>
                <a:cs typeface="MS PGothic" charset="0"/>
              </a:rPr>
              <a:t> </a:t>
            </a:r>
            <a:r>
              <a:rPr lang="es-ES" sz="1200" kern="1200" dirty="0" err="1" smtClean="0">
                <a:solidFill>
                  <a:schemeClr val="tx1"/>
                </a:solidFill>
                <a:effectLst/>
                <a:latin typeface="Arial" charset="0"/>
                <a:ea typeface="MS PGothic" panose="020B0600070205080204" pitchFamily="34" charset="-128"/>
                <a:cs typeface="MS PGothic" charset="0"/>
              </a:rPr>
              <a:t>inexpensive</a:t>
            </a:r>
            <a:r>
              <a:rPr lang="es-ES" sz="1200" kern="1200" dirty="0" smtClean="0">
                <a:solidFill>
                  <a:schemeClr val="tx1"/>
                </a:solidFill>
                <a:effectLst/>
                <a:latin typeface="Arial" charset="0"/>
                <a:ea typeface="MS PGothic" panose="020B0600070205080204" pitchFamily="34" charset="-128"/>
                <a:cs typeface="MS PGothic" charset="0"/>
              </a:rPr>
              <a:t>, </a:t>
            </a:r>
            <a:r>
              <a:rPr lang="es-ES" sz="1200" kern="1200" dirty="0" err="1" smtClean="0">
                <a:solidFill>
                  <a:schemeClr val="tx1"/>
                </a:solidFill>
                <a:effectLst/>
                <a:latin typeface="Arial" charset="0"/>
                <a:ea typeface="MS PGothic" panose="020B0600070205080204" pitchFamily="34" charset="-128"/>
                <a:cs typeface="MS PGothic" charset="0"/>
              </a:rPr>
              <a:t>contracting</a:t>
            </a:r>
            <a:r>
              <a:rPr lang="es-ES" sz="1200" kern="1200" dirty="0" smtClean="0">
                <a:solidFill>
                  <a:schemeClr val="tx1"/>
                </a:solidFill>
                <a:effectLst/>
                <a:latin typeface="Arial" charset="0"/>
                <a:ea typeface="MS PGothic" panose="020B0600070205080204" pitchFamily="34" charset="-128"/>
                <a:cs typeface="MS PGothic" charset="0"/>
              </a:rPr>
              <a:t> </a:t>
            </a:r>
            <a:r>
              <a:rPr lang="es-ES" sz="1200" kern="1200" dirty="0" err="1" smtClean="0">
                <a:solidFill>
                  <a:schemeClr val="tx1"/>
                </a:solidFill>
                <a:effectLst/>
                <a:latin typeface="Arial" charset="0"/>
                <a:ea typeface="MS PGothic" panose="020B0600070205080204" pitchFamily="34" charset="-128"/>
                <a:cs typeface="MS PGothic" charset="0"/>
              </a:rPr>
              <a:t>on</a:t>
            </a:r>
            <a:r>
              <a:rPr lang="es-ES" sz="1200" kern="1200" dirty="0" smtClean="0">
                <a:solidFill>
                  <a:schemeClr val="tx1"/>
                </a:solidFill>
                <a:effectLst/>
                <a:latin typeface="Arial" charset="0"/>
                <a:ea typeface="MS PGothic" panose="020B0600070205080204" pitchFamily="34" charset="-128"/>
                <a:cs typeface="MS PGothic" charset="0"/>
              </a:rPr>
              <a:t> </a:t>
            </a:r>
            <a:r>
              <a:rPr lang="es-ES" sz="1200" kern="1200" dirty="0" err="1" smtClean="0">
                <a:solidFill>
                  <a:schemeClr val="tx1"/>
                </a:solidFill>
                <a:effectLst/>
                <a:latin typeface="Arial" charset="0"/>
                <a:ea typeface="MS PGothic" panose="020B0600070205080204" pitchFamily="34" charset="-128"/>
                <a:cs typeface="MS PGothic" charset="0"/>
              </a:rPr>
              <a:t>that</a:t>
            </a:r>
            <a:r>
              <a:rPr lang="es-ES" sz="1200" kern="1200" dirty="0" smtClean="0">
                <a:solidFill>
                  <a:schemeClr val="tx1"/>
                </a:solidFill>
                <a:effectLst/>
                <a:latin typeface="Arial" charset="0"/>
                <a:ea typeface="MS PGothic" panose="020B0600070205080204" pitchFamily="34" charset="-128"/>
                <a:cs typeface="MS PGothic" charset="0"/>
              </a:rPr>
              <a:t> </a:t>
            </a:r>
            <a:r>
              <a:rPr lang="es-ES" sz="1200" kern="1200" dirty="0" err="1" smtClean="0">
                <a:solidFill>
                  <a:schemeClr val="tx1"/>
                </a:solidFill>
                <a:effectLst/>
                <a:latin typeface="Arial" charset="0"/>
                <a:ea typeface="MS PGothic" panose="020B0600070205080204" pitchFamily="34" charset="-128"/>
                <a:cs typeface="MS PGothic" charset="0"/>
              </a:rPr>
              <a:t>information</a:t>
            </a:r>
            <a:r>
              <a:rPr lang="es-ES" sz="1200" kern="1200" dirty="0" smtClean="0">
                <a:solidFill>
                  <a:schemeClr val="tx1"/>
                </a:solidFill>
                <a:effectLst/>
                <a:latin typeface="Arial" charset="0"/>
                <a:ea typeface="MS PGothic" panose="020B0600070205080204" pitchFamily="34" charset="-128"/>
                <a:cs typeface="MS PGothic" charset="0"/>
              </a:rPr>
              <a:t> </a:t>
            </a:r>
            <a:r>
              <a:rPr lang="es-ES" sz="1200" kern="1200" dirty="0" err="1" smtClean="0">
                <a:solidFill>
                  <a:schemeClr val="tx1"/>
                </a:solidFill>
                <a:effectLst/>
                <a:latin typeface="Arial" charset="0"/>
                <a:ea typeface="MS PGothic" panose="020B0600070205080204" pitchFamily="34" charset="-128"/>
                <a:cs typeface="MS PGothic" charset="0"/>
              </a:rPr>
              <a:t>makes</a:t>
            </a:r>
            <a:r>
              <a:rPr lang="es-ES" sz="1200" kern="1200" dirty="0" smtClean="0">
                <a:solidFill>
                  <a:schemeClr val="tx1"/>
                </a:solidFill>
                <a:effectLst/>
                <a:latin typeface="Arial" charset="0"/>
                <a:ea typeface="MS PGothic" panose="020B0600070205080204" pitchFamily="34" charset="-128"/>
                <a:cs typeface="MS PGothic" charset="0"/>
              </a:rPr>
              <a:t> </a:t>
            </a:r>
            <a:r>
              <a:rPr lang="es-ES" sz="1200" kern="1200" dirty="0" err="1" smtClean="0">
                <a:solidFill>
                  <a:schemeClr val="tx1"/>
                </a:solidFill>
                <a:effectLst/>
                <a:latin typeface="Arial" charset="0"/>
                <a:ea typeface="MS PGothic" panose="020B0600070205080204" pitchFamily="34" charset="-128"/>
                <a:cs typeface="MS PGothic" charset="0"/>
              </a:rPr>
              <a:t>both</a:t>
            </a:r>
            <a:r>
              <a:rPr lang="es-ES" sz="1200" kern="1200" dirty="0" smtClean="0">
                <a:solidFill>
                  <a:schemeClr val="tx1"/>
                </a:solidFill>
                <a:effectLst/>
                <a:latin typeface="Arial" charset="0"/>
                <a:ea typeface="MS PGothic" panose="020B0600070205080204" pitchFamily="34" charset="-128"/>
                <a:cs typeface="MS PGothic" charset="0"/>
              </a:rPr>
              <a:t> </a:t>
            </a:r>
            <a:r>
              <a:rPr lang="es-ES" sz="1200" kern="1200" dirty="0" err="1" smtClean="0">
                <a:solidFill>
                  <a:schemeClr val="tx1"/>
                </a:solidFill>
                <a:effectLst/>
                <a:latin typeface="Arial" charset="0"/>
                <a:ea typeface="MS PGothic" panose="020B0600070205080204" pitchFamily="34" charset="-128"/>
                <a:cs typeface="MS PGothic" charset="0"/>
              </a:rPr>
              <a:t>risk-averse</a:t>
            </a:r>
            <a:r>
              <a:rPr lang="es-ES" sz="1200" kern="1200" dirty="0" smtClean="0">
                <a:solidFill>
                  <a:schemeClr val="tx1"/>
                </a:solidFill>
                <a:effectLst/>
                <a:latin typeface="Arial" charset="0"/>
                <a:ea typeface="MS PGothic" panose="020B0600070205080204" pitchFamily="34" charset="-128"/>
                <a:cs typeface="MS PGothic" charset="0"/>
              </a:rPr>
              <a:t> </a:t>
            </a:r>
            <a:r>
              <a:rPr lang="es-ES" sz="1200" kern="1200" dirty="0" err="1" smtClean="0">
                <a:solidFill>
                  <a:schemeClr val="tx1"/>
                </a:solidFill>
                <a:effectLst/>
                <a:latin typeface="Arial" charset="0"/>
                <a:ea typeface="MS PGothic" panose="020B0600070205080204" pitchFamily="34" charset="-128"/>
                <a:cs typeface="MS PGothic" charset="0"/>
              </a:rPr>
              <a:t>agent</a:t>
            </a:r>
            <a:r>
              <a:rPr lang="es-ES" sz="1200" kern="1200" dirty="0" smtClean="0">
                <a:solidFill>
                  <a:schemeClr val="tx1"/>
                </a:solidFill>
                <a:effectLst/>
                <a:latin typeface="Arial" charset="0"/>
                <a:ea typeface="MS PGothic" panose="020B0600070205080204" pitchFamily="34" charset="-128"/>
                <a:cs typeface="MS PGothic" charset="0"/>
              </a:rPr>
              <a:t> and </a:t>
            </a:r>
            <a:r>
              <a:rPr lang="es-ES" sz="1200" kern="1200" dirty="0" err="1" smtClean="0">
                <a:solidFill>
                  <a:schemeClr val="tx1"/>
                </a:solidFill>
                <a:effectLst/>
                <a:latin typeface="Arial" charset="0"/>
                <a:ea typeface="MS PGothic" panose="020B0600070205080204" pitchFamily="34" charset="-128"/>
                <a:cs typeface="MS PGothic" charset="0"/>
              </a:rPr>
              <a:t>owner</a:t>
            </a:r>
            <a:r>
              <a:rPr lang="es-ES" sz="1200" kern="1200" dirty="0" smtClean="0">
                <a:solidFill>
                  <a:schemeClr val="tx1"/>
                </a:solidFill>
                <a:effectLst/>
                <a:latin typeface="Arial" charset="0"/>
                <a:ea typeface="MS PGothic" panose="020B0600070205080204" pitchFamily="34" charset="-128"/>
                <a:cs typeface="MS PGothic" charset="0"/>
              </a:rPr>
              <a:t> </a:t>
            </a:r>
            <a:r>
              <a:rPr lang="es-ES" sz="1200" kern="1200" dirty="0" err="1" smtClean="0">
                <a:solidFill>
                  <a:schemeClr val="tx1"/>
                </a:solidFill>
                <a:effectLst/>
                <a:latin typeface="Arial" charset="0"/>
                <a:ea typeface="MS PGothic" panose="020B0600070205080204" pitchFamily="34" charset="-128"/>
                <a:cs typeface="MS PGothic" charset="0"/>
              </a:rPr>
              <a:t>better</a:t>
            </a:r>
            <a:r>
              <a:rPr lang="es-ES" sz="1200" kern="1200" dirty="0" smtClean="0">
                <a:solidFill>
                  <a:schemeClr val="tx1"/>
                </a:solidFill>
                <a:effectLst/>
                <a:latin typeface="Arial" charset="0"/>
                <a:ea typeface="MS PGothic" panose="020B0600070205080204" pitchFamily="34" charset="-128"/>
                <a:cs typeface="MS PGothic" charset="0"/>
              </a:rPr>
              <a:t> off. </a:t>
            </a:r>
            <a:r>
              <a:rPr lang="es-ES" sz="1200" kern="1200" dirty="0" err="1" smtClean="0">
                <a:solidFill>
                  <a:schemeClr val="tx1"/>
                </a:solidFill>
                <a:effectLst/>
                <a:latin typeface="Arial" charset="0"/>
                <a:ea typeface="MS PGothic" panose="020B0600070205080204" pitchFamily="34" charset="-128"/>
                <a:cs typeface="MS PGothic" charset="0"/>
              </a:rPr>
              <a:t>The</a:t>
            </a:r>
            <a:r>
              <a:rPr lang="es-ES" sz="1200" kern="1200" dirty="0" smtClean="0">
                <a:solidFill>
                  <a:schemeClr val="tx1"/>
                </a:solidFill>
                <a:effectLst/>
                <a:latin typeface="Arial" charset="0"/>
                <a:ea typeface="MS PGothic" panose="020B0600070205080204" pitchFamily="34" charset="-128"/>
                <a:cs typeface="MS PGothic" charset="0"/>
              </a:rPr>
              <a:t> </a:t>
            </a:r>
            <a:r>
              <a:rPr lang="es-ES" sz="1200" kern="1200" dirty="0" err="1" smtClean="0">
                <a:solidFill>
                  <a:schemeClr val="tx1"/>
                </a:solidFill>
                <a:effectLst/>
                <a:latin typeface="Arial" charset="0"/>
                <a:ea typeface="MS PGothic" panose="020B0600070205080204" pitchFamily="34" charset="-128"/>
                <a:cs typeface="MS PGothic" charset="0"/>
              </a:rPr>
              <a:t>appropriate</a:t>
            </a:r>
            <a:r>
              <a:rPr lang="es-ES" sz="1200" kern="1200" dirty="0" smtClean="0">
                <a:solidFill>
                  <a:schemeClr val="tx1"/>
                </a:solidFill>
                <a:effectLst/>
                <a:latin typeface="Arial" charset="0"/>
                <a:ea typeface="MS PGothic" panose="020B0600070205080204" pitchFamily="34" charset="-128"/>
                <a:cs typeface="MS PGothic" charset="0"/>
              </a:rPr>
              <a:t> </a:t>
            </a:r>
            <a:r>
              <a:rPr lang="es-ES" sz="1200" kern="1200" dirty="0" err="1" smtClean="0">
                <a:solidFill>
                  <a:schemeClr val="tx1"/>
                </a:solidFill>
                <a:effectLst/>
                <a:latin typeface="Arial" charset="0"/>
                <a:ea typeface="MS PGothic" panose="020B0600070205080204" pitchFamily="34" charset="-128"/>
                <a:cs typeface="MS PGothic" charset="0"/>
              </a:rPr>
              <a:t>form</a:t>
            </a:r>
            <a:r>
              <a:rPr lang="es-ES" sz="1200" kern="1200" dirty="0" smtClean="0">
                <a:solidFill>
                  <a:schemeClr val="tx1"/>
                </a:solidFill>
                <a:effectLst/>
                <a:latin typeface="Arial" charset="0"/>
                <a:ea typeface="MS PGothic" panose="020B0600070205080204" pitchFamily="34" charset="-128"/>
                <a:cs typeface="MS PGothic" charset="0"/>
              </a:rPr>
              <a:t> of </a:t>
            </a:r>
            <a:r>
              <a:rPr lang="es-ES" sz="1200" kern="1200" dirty="0" err="1" smtClean="0">
                <a:solidFill>
                  <a:schemeClr val="tx1"/>
                </a:solidFill>
                <a:effectLst/>
                <a:latin typeface="Arial" charset="0"/>
                <a:ea typeface="MS PGothic" panose="020B0600070205080204" pitchFamily="34" charset="-128"/>
                <a:cs typeface="MS PGothic" charset="0"/>
              </a:rPr>
              <a:t>the</a:t>
            </a:r>
            <a:r>
              <a:rPr lang="es-ES" sz="1200" kern="1200" dirty="0" smtClean="0">
                <a:solidFill>
                  <a:schemeClr val="tx1"/>
                </a:solidFill>
                <a:effectLst/>
                <a:latin typeface="Arial" charset="0"/>
                <a:ea typeface="MS PGothic" panose="020B0600070205080204" pitchFamily="34" charset="-128"/>
                <a:cs typeface="MS PGothic" charset="0"/>
              </a:rPr>
              <a:t> </a:t>
            </a:r>
            <a:r>
              <a:rPr lang="es-ES" sz="1200" kern="1200" dirty="0" err="1" smtClean="0">
                <a:solidFill>
                  <a:schemeClr val="tx1"/>
                </a:solidFill>
                <a:effectLst/>
                <a:latin typeface="Arial" charset="0"/>
                <a:ea typeface="MS PGothic" panose="020B0600070205080204" pitchFamily="34" charset="-128"/>
                <a:cs typeface="MS PGothic" charset="0"/>
              </a:rPr>
              <a:t>contract</a:t>
            </a:r>
            <a:r>
              <a:rPr lang="es-ES" sz="1200" kern="1200" dirty="0" smtClean="0">
                <a:solidFill>
                  <a:schemeClr val="tx1"/>
                </a:solidFill>
                <a:effectLst/>
                <a:latin typeface="Arial" charset="0"/>
                <a:ea typeface="MS PGothic" panose="020B0600070205080204" pitchFamily="34" charset="-128"/>
                <a:cs typeface="MS PGothic" charset="0"/>
              </a:rPr>
              <a:t> </a:t>
            </a:r>
            <a:r>
              <a:rPr lang="es-ES" sz="1200" kern="1200" dirty="0" err="1" smtClean="0">
                <a:solidFill>
                  <a:schemeClr val="tx1"/>
                </a:solidFill>
                <a:effectLst/>
                <a:latin typeface="Arial" charset="0"/>
                <a:ea typeface="MS PGothic" panose="020B0600070205080204" pitchFamily="34" charset="-128"/>
                <a:cs typeface="MS PGothic" charset="0"/>
              </a:rPr>
              <a:t>is</a:t>
            </a:r>
            <a:r>
              <a:rPr lang="es-ES" sz="1200" kern="1200" dirty="0" smtClean="0">
                <a:solidFill>
                  <a:schemeClr val="tx1"/>
                </a:solidFill>
                <a:effectLst/>
                <a:latin typeface="Arial" charset="0"/>
                <a:ea typeface="MS PGothic" panose="020B0600070205080204" pitchFamily="34" charset="-128"/>
                <a:cs typeface="MS PGothic" charset="0"/>
              </a:rPr>
              <a:t> a flat </a:t>
            </a:r>
            <a:r>
              <a:rPr lang="es-ES" sz="1200" kern="1200" dirty="0" err="1" smtClean="0">
                <a:solidFill>
                  <a:schemeClr val="tx1"/>
                </a:solidFill>
                <a:effectLst/>
                <a:latin typeface="Arial" charset="0"/>
                <a:ea typeface="MS PGothic" panose="020B0600070205080204" pitchFamily="34" charset="-128"/>
                <a:cs typeface="MS PGothic" charset="0"/>
              </a:rPr>
              <a:t>wage</a:t>
            </a:r>
            <a:r>
              <a:rPr lang="es-ES" sz="1200" kern="1200" dirty="0" smtClean="0">
                <a:solidFill>
                  <a:schemeClr val="tx1"/>
                </a:solidFill>
                <a:effectLst/>
                <a:latin typeface="Arial" charset="0"/>
                <a:ea typeface="MS PGothic" panose="020B0600070205080204" pitchFamily="34" charset="-128"/>
                <a:cs typeface="MS PGothic" charset="0"/>
              </a:rPr>
              <a:t> </a:t>
            </a:r>
            <a:r>
              <a:rPr lang="es-ES" sz="1200" kern="1200" dirty="0" err="1" smtClean="0">
                <a:solidFill>
                  <a:schemeClr val="tx1"/>
                </a:solidFill>
                <a:effectLst/>
                <a:latin typeface="Arial" charset="0"/>
                <a:ea typeface="MS PGothic" panose="020B0600070205080204" pitchFamily="34" charset="-128"/>
                <a:cs typeface="MS PGothic" charset="0"/>
              </a:rPr>
              <a:t>contingent</a:t>
            </a:r>
            <a:r>
              <a:rPr lang="es-ES" sz="1200" kern="1200" dirty="0" smtClean="0">
                <a:solidFill>
                  <a:schemeClr val="tx1"/>
                </a:solidFill>
                <a:effectLst/>
                <a:latin typeface="Arial" charset="0"/>
                <a:ea typeface="MS PGothic" panose="020B0600070205080204" pitchFamily="34" charset="-128"/>
                <a:cs typeface="MS PGothic" charset="0"/>
              </a:rPr>
              <a:t> </a:t>
            </a:r>
            <a:r>
              <a:rPr lang="es-ES" sz="1200" kern="1200" dirty="0" err="1" smtClean="0">
                <a:solidFill>
                  <a:schemeClr val="tx1"/>
                </a:solidFill>
                <a:effectLst/>
                <a:latin typeface="Arial" charset="0"/>
                <a:ea typeface="MS PGothic" panose="020B0600070205080204" pitchFamily="34" charset="-128"/>
                <a:cs typeface="MS PGothic" charset="0"/>
              </a:rPr>
              <a:t>on</a:t>
            </a:r>
            <a:r>
              <a:rPr lang="es-ES" sz="1200" kern="1200" dirty="0" smtClean="0">
                <a:solidFill>
                  <a:schemeClr val="tx1"/>
                </a:solidFill>
                <a:effectLst/>
                <a:latin typeface="Arial" charset="0"/>
                <a:ea typeface="MS PGothic" panose="020B0600070205080204" pitchFamily="34" charset="-128"/>
                <a:cs typeface="MS PGothic" charset="0"/>
              </a:rPr>
              <a:t> </a:t>
            </a:r>
            <a:r>
              <a:rPr lang="es-ES" sz="1200" kern="1200" dirty="0" err="1" smtClean="0">
                <a:solidFill>
                  <a:schemeClr val="tx1"/>
                </a:solidFill>
                <a:effectLst/>
                <a:latin typeface="Arial" charset="0"/>
                <a:ea typeface="MS PGothic" panose="020B0600070205080204" pitchFamily="34" charset="-128"/>
                <a:cs typeface="MS PGothic" charset="0"/>
              </a:rPr>
              <a:t>satisfactory</a:t>
            </a:r>
            <a:r>
              <a:rPr lang="es-ES" sz="1200" kern="1200" dirty="0" smtClean="0">
                <a:solidFill>
                  <a:schemeClr val="tx1"/>
                </a:solidFill>
                <a:effectLst/>
                <a:latin typeface="Arial" charset="0"/>
                <a:ea typeface="MS PGothic" panose="020B0600070205080204" pitchFamily="34" charset="-128"/>
                <a:cs typeface="MS PGothic" charset="0"/>
              </a:rPr>
              <a:t> response </a:t>
            </a:r>
            <a:r>
              <a:rPr lang="es-ES" sz="1200" kern="1200" dirty="0" err="1" smtClean="0">
                <a:solidFill>
                  <a:schemeClr val="tx1"/>
                </a:solidFill>
                <a:effectLst/>
                <a:latin typeface="Arial" charset="0"/>
                <a:ea typeface="MS PGothic" panose="020B0600070205080204" pitchFamily="34" charset="-128"/>
                <a:cs typeface="MS PGothic" charset="0"/>
              </a:rPr>
              <a:t>to</a:t>
            </a:r>
            <a:r>
              <a:rPr lang="es-ES" sz="1200" kern="1200" dirty="0" smtClean="0">
                <a:solidFill>
                  <a:schemeClr val="tx1"/>
                </a:solidFill>
                <a:effectLst/>
                <a:latin typeface="Arial" charset="0"/>
                <a:ea typeface="MS PGothic" panose="020B0600070205080204" pitchFamily="34" charset="-128"/>
                <a:cs typeface="MS PGothic" charset="0"/>
              </a:rPr>
              <a:t> </a:t>
            </a:r>
            <a:r>
              <a:rPr lang="es-ES" sz="1200" kern="1200" dirty="0" err="1" smtClean="0">
                <a:solidFill>
                  <a:schemeClr val="tx1"/>
                </a:solidFill>
                <a:effectLst/>
                <a:latin typeface="Arial" charset="0"/>
                <a:ea typeface="MS PGothic" panose="020B0600070205080204" pitchFamily="34" charset="-128"/>
                <a:cs typeface="MS PGothic" charset="0"/>
              </a:rPr>
              <a:t>direction</a:t>
            </a:r>
            <a:r>
              <a:rPr lang="es-ES" sz="1200" kern="1200" dirty="0" smtClean="0">
                <a:solidFill>
                  <a:schemeClr val="tx1"/>
                </a:solidFill>
                <a:effectLst/>
                <a:latin typeface="Arial" charset="0"/>
                <a:ea typeface="MS PGothic" panose="020B0600070205080204" pitchFamily="34" charset="-128"/>
                <a:cs typeface="MS PGothic" charset="0"/>
              </a:rPr>
              <a:t>, as </a:t>
            </a:r>
            <a:r>
              <a:rPr lang="es-ES" sz="1200" kern="1200" dirty="0" err="1" smtClean="0">
                <a:solidFill>
                  <a:schemeClr val="tx1"/>
                </a:solidFill>
                <a:effectLst/>
                <a:latin typeface="Arial" charset="0"/>
                <a:ea typeface="MS PGothic" panose="020B0600070205080204" pitchFamily="34" charset="-128"/>
                <a:cs typeface="MS PGothic" charset="0"/>
              </a:rPr>
              <a:t>reported</a:t>
            </a:r>
            <a:r>
              <a:rPr lang="es-ES" sz="1200" kern="1200" dirty="0" smtClean="0">
                <a:solidFill>
                  <a:schemeClr val="tx1"/>
                </a:solidFill>
                <a:effectLst/>
                <a:latin typeface="Arial" charset="0"/>
                <a:ea typeface="MS PGothic" panose="020B0600070205080204" pitchFamily="34" charset="-128"/>
                <a:cs typeface="MS PGothic" charset="0"/>
              </a:rPr>
              <a:t> </a:t>
            </a:r>
            <a:r>
              <a:rPr lang="es-ES" sz="1200" kern="1200" dirty="0" err="1" smtClean="0">
                <a:solidFill>
                  <a:schemeClr val="tx1"/>
                </a:solidFill>
                <a:effectLst/>
                <a:latin typeface="Arial" charset="0"/>
                <a:ea typeface="MS PGothic" panose="020B0600070205080204" pitchFamily="34" charset="-128"/>
                <a:cs typeface="MS PGothic" charset="0"/>
              </a:rPr>
              <a:t>by</a:t>
            </a:r>
            <a:r>
              <a:rPr lang="es-ES" sz="1200" kern="1200" dirty="0" smtClean="0">
                <a:solidFill>
                  <a:schemeClr val="tx1"/>
                </a:solidFill>
                <a:effectLst/>
                <a:latin typeface="Arial" charset="0"/>
                <a:ea typeface="MS PGothic" panose="020B0600070205080204" pitchFamily="34" charset="-128"/>
                <a:cs typeface="MS PGothic" charset="0"/>
              </a:rPr>
              <a:t> </a:t>
            </a:r>
            <a:r>
              <a:rPr lang="es-ES" sz="1200" kern="1200" dirty="0" err="1" smtClean="0">
                <a:solidFill>
                  <a:schemeClr val="tx1"/>
                </a:solidFill>
                <a:effectLst/>
                <a:latin typeface="Arial" charset="0"/>
                <a:ea typeface="MS PGothic" panose="020B0600070205080204" pitchFamily="34" charset="-128"/>
                <a:cs typeface="MS PGothic" charset="0"/>
              </a:rPr>
              <a:t>the</a:t>
            </a:r>
            <a:r>
              <a:rPr lang="es-ES" sz="1200" kern="1200" dirty="0" smtClean="0">
                <a:solidFill>
                  <a:schemeClr val="tx1"/>
                </a:solidFill>
                <a:effectLst/>
                <a:latin typeface="Arial" charset="0"/>
                <a:ea typeface="MS PGothic" panose="020B0600070205080204" pitchFamily="34" charset="-128"/>
                <a:cs typeface="MS PGothic" charset="0"/>
              </a:rPr>
              <a:t> monitor (Harris and </a:t>
            </a:r>
            <a:r>
              <a:rPr lang="es-ES" sz="1200" kern="1200" dirty="0" err="1" smtClean="0">
                <a:solidFill>
                  <a:schemeClr val="tx1"/>
                </a:solidFill>
                <a:effectLst/>
                <a:latin typeface="Arial" charset="0"/>
                <a:ea typeface="MS PGothic" panose="020B0600070205080204" pitchFamily="34" charset="-128"/>
                <a:cs typeface="MS PGothic" charset="0"/>
              </a:rPr>
              <a:t>Raviv</a:t>
            </a:r>
            <a:r>
              <a:rPr lang="es-ES" sz="1200" kern="1200" dirty="0" smtClean="0">
                <a:solidFill>
                  <a:schemeClr val="tx1"/>
                </a:solidFill>
                <a:effectLst/>
                <a:latin typeface="Arial" charset="0"/>
                <a:ea typeface="MS PGothic" panose="020B0600070205080204" pitchFamily="34" charset="-128"/>
                <a:cs typeface="MS PGothic" charset="0"/>
              </a:rPr>
              <a:t> 1979). </a:t>
            </a:r>
            <a:r>
              <a:rPr lang="es-ES" sz="1200" kern="1200" dirty="0" err="1" smtClean="0">
                <a:solidFill>
                  <a:schemeClr val="tx1"/>
                </a:solidFill>
                <a:effectLst/>
                <a:latin typeface="Arial" charset="0"/>
                <a:ea typeface="MS PGothic" panose="020B0600070205080204" pitchFamily="34" charset="-128"/>
                <a:cs typeface="MS PGothic" charset="0"/>
              </a:rPr>
              <a:t>This</a:t>
            </a:r>
            <a:r>
              <a:rPr lang="es-ES" sz="1200" kern="1200" dirty="0" smtClean="0">
                <a:solidFill>
                  <a:schemeClr val="tx1"/>
                </a:solidFill>
                <a:effectLst/>
                <a:latin typeface="Arial" charset="0"/>
                <a:ea typeface="MS PGothic" panose="020B0600070205080204" pitchFamily="34" charset="-128"/>
                <a:cs typeface="MS PGothic" charset="0"/>
              </a:rPr>
              <a:t> </a:t>
            </a:r>
            <a:r>
              <a:rPr lang="es-ES" sz="1200" kern="1200" dirty="0" err="1" smtClean="0">
                <a:solidFill>
                  <a:schemeClr val="tx1"/>
                </a:solidFill>
                <a:effectLst/>
                <a:latin typeface="Arial" charset="0"/>
                <a:ea typeface="MS PGothic" panose="020B0600070205080204" pitchFamily="34" charset="-128"/>
                <a:cs typeface="MS PGothic" charset="0"/>
              </a:rPr>
              <a:t>employment</a:t>
            </a:r>
            <a:r>
              <a:rPr lang="es-ES" sz="1200" kern="1200" dirty="0" smtClean="0">
                <a:solidFill>
                  <a:schemeClr val="tx1"/>
                </a:solidFill>
                <a:effectLst/>
                <a:latin typeface="Arial" charset="0"/>
                <a:ea typeface="MS PGothic" panose="020B0600070205080204" pitchFamily="34" charset="-128"/>
                <a:cs typeface="MS PGothic" charset="0"/>
              </a:rPr>
              <a:t> </a:t>
            </a:r>
            <a:r>
              <a:rPr lang="es-ES" sz="1200" kern="1200" dirty="0" err="1" smtClean="0">
                <a:solidFill>
                  <a:schemeClr val="tx1"/>
                </a:solidFill>
                <a:effectLst/>
                <a:latin typeface="Arial" charset="0"/>
                <a:ea typeface="MS PGothic" panose="020B0600070205080204" pitchFamily="34" charset="-128"/>
                <a:cs typeface="MS PGothic" charset="0"/>
              </a:rPr>
              <a:t>relationship</a:t>
            </a:r>
            <a:r>
              <a:rPr lang="es-ES" sz="1200" kern="1200" dirty="0" smtClean="0">
                <a:solidFill>
                  <a:schemeClr val="tx1"/>
                </a:solidFill>
                <a:effectLst/>
                <a:latin typeface="Arial" charset="0"/>
                <a:ea typeface="MS PGothic" panose="020B0600070205080204" pitchFamily="34" charset="-128"/>
                <a:cs typeface="MS PGothic" charset="0"/>
              </a:rPr>
              <a:t> </a:t>
            </a:r>
            <a:r>
              <a:rPr lang="es-ES" sz="1200" kern="1200" dirty="0" err="1" smtClean="0">
                <a:solidFill>
                  <a:schemeClr val="tx1"/>
                </a:solidFill>
                <a:effectLst/>
                <a:latin typeface="Arial" charset="0"/>
                <a:ea typeface="MS PGothic" panose="020B0600070205080204" pitchFamily="34" charset="-128"/>
                <a:cs typeface="MS PGothic" charset="0"/>
              </a:rPr>
              <a:t>is</a:t>
            </a:r>
            <a:r>
              <a:rPr lang="es-ES" sz="1200" kern="1200" dirty="0" smtClean="0">
                <a:solidFill>
                  <a:schemeClr val="tx1"/>
                </a:solidFill>
                <a:effectLst/>
                <a:latin typeface="Arial" charset="0"/>
                <a:ea typeface="MS PGothic" panose="020B0600070205080204" pitchFamily="34" charset="-128"/>
                <a:cs typeface="MS PGothic" charset="0"/>
              </a:rPr>
              <a:t> </a:t>
            </a:r>
            <a:r>
              <a:rPr lang="es-ES" sz="1200" kern="1200" dirty="0" err="1" smtClean="0">
                <a:solidFill>
                  <a:schemeClr val="tx1"/>
                </a:solidFill>
                <a:effectLst/>
                <a:latin typeface="Arial" charset="0"/>
                <a:ea typeface="MS PGothic" panose="020B0600070205080204" pitchFamily="34" charset="-128"/>
                <a:cs typeface="MS PGothic" charset="0"/>
              </a:rPr>
              <a:t>characterized</a:t>
            </a:r>
            <a:r>
              <a:rPr lang="es-ES" sz="1200" kern="1200" dirty="0" smtClean="0">
                <a:solidFill>
                  <a:schemeClr val="tx1"/>
                </a:solidFill>
                <a:effectLst/>
                <a:latin typeface="Arial" charset="0"/>
                <a:ea typeface="MS PGothic" panose="020B0600070205080204" pitchFamily="34" charset="-128"/>
                <a:cs typeface="MS PGothic" charset="0"/>
              </a:rPr>
              <a:t>, in general, </a:t>
            </a:r>
            <a:r>
              <a:rPr lang="es-ES" sz="1200" kern="1200" dirty="0" err="1" smtClean="0">
                <a:solidFill>
                  <a:schemeClr val="tx1"/>
                </a:solidFill>
                <a:effectLst/>
                <a:latin typeface="Arial" charset="0"/>
                <a:ea typeface="MS PGothic" panose="020B0600070205080204" pitchFamily="34" charset="-128"/>
                <a:cs typeface="MS PGothic" charset="0"/>
              </a:rPr>
              <a:t>by</a:t>
            </a:r>
            <a:r>
              <a:rPr lang="es-ES" sz="1200" kern="1200" dirty="0" smtClean="0">
                <a:solidFill>
                  <a:schemeClr val="tx1"/>
                </a:solidFill>
                <a:effectLst/>
                <a:latin typeface="Arial" charset="0"/>
                <a:ea typeface="MS PGothic" panose="020B0600070205080204" pitchFamily="34" charset="-128"/>
                <a:cs typeface="MS PGothic" charset="0"/>
              </a:rPr>
              <a:t> </a:t>
            </a:r>
            <a:r>
              <a:rPr lang="es-ES" sz="1200" kern="1200" dirty="0" err="1" smtClean="0">
                <a:solidFill>
                  <a:schemeClr val="tx1"/>
                </a:solidFill>
                <a:effectLst/>
                <a:latin typeface="Arial" charset="0"/>
                <a:ea typeface="MS PGothic" panose="020B0600070205080204" pitchFamily="34" charset="-128"/>
                <a:cs typeface="MS PGothic" charset="0"/>
              </a:rPr>
              <a:t>strong</a:t>
            </a:r>
            <a:r>
              <a:rPr lang="es-ES" sz="1200" kern="1200" dirty="0" smtClean="0">
                <a:solidFill>
                  <a:schemeClr val="tx1"/>
                </a:solidFill>
                <a:effectLst/>
                <a:latin typeface="Arial" charset="0"/>
                <a:ea typeface="MS PGothic" panose="020B0600070205080204" pitchFamily="34" charset="-128"/>
                <a:cs typeface="MS PGothic" charset="0"/>
              </a:rPr>
              <a:t> </a:t>
            </a:r>
            <a:r>
              <a:rPr lang="es-ES" sz="1200" kern="1200" dirty="0" err="1" smtClean="0">
                <a:solidFill>
                  <a:schemeClr val="tx1"/>
                </a:solidFill>
                <a:effectLst/>
                <a:latin typeface="Arial" charset="0"/>
                <a:ea typeface="MS PGothic" panose="020B0600070205080204" pitchFamily="34" charset="-128"/>
                <a:cs typeface="MS PGothic" charset="0"/>
              </a:rPr>
              <a:t>hierarchical</a:t>
            </a:r>
            <a:r>
              <a:rPr lang="es-ES" sz="1200" kern="1200" dirty="0" smtClean="0">
                <a:solidFill>
                  <a:schemeClr val="tx1"/>
                </a:solidFill>
                <a:effectLst/>
                <a:latin typeface="Arial" charset="0"/>
                <a:ea typeface="MS PGothic" panose="020B0600070205080204" pitchFamily="34" charset="-128"/>
                <a:cs typeface="MS PGothic" charset="0"/>
              </a:rPr>
              <a:t> </a:t>
            </a:r>
            <a:r>
              <a:rPr lang="es-ES" sz="1200" kern="1200" dirty="0" err="1" smtClean="0">
                <a:solidFill>
                  <a:schemeClr val="tx1"/>
                </a:solidFill>
                <a:effectLst/>
                <a:latin typeface="Arial" charset="0"/>
                <a:ea typeface="MS PGothic" panose="020B0600070205080204" pitchFamily="34" charset="-128"/>
                <a:cs typeface="MS PGothic" charset="0"/>
              </a:rPr>
              <a:t>authority</a:t>
            </a:r>
            <a:r>
              <a:rPr lang="es-ES" sz="1200" kern="1200" dirty="0" smtClean="0">
                <a:solidFill>
                  <a:schemeClr val="tx1"/>
                </a:solidFill>
                <a:effectLst/>
                <a:latin typeface="Arial" charset="0"/>
                <a:ea typeface="MS PGothic" panose="020B0600070205080204" pitchFamily="34" charset="-128"/>
                <a:cs typeface="MS PGothic" charset="0"/>
              </a:rPr>
              <a:t> and </a:t>
            </a:r>
            <a:r>
              <a:rPr lang="es-ES" sz="1200" kern="1200" dirty="0" err="1" smtClean="0">
                <a:solidFill>
                  <a:schemeClr val="tx1"/>
                </a:solidFill>
                <a:effectLst/>
                <a:latin typeface="Arial" charset="0"/>
                <a:ea typeface="MS PGothic" panose="020B0600070205080204" pitchFamily="34" charset="-128"/>
                <a:cs typeface="MS PGothic" charset="0"/>
              </a:rPr>
              <a:t>programmed</a:t>
            </a:r>
            <a:r>
              <a:rPr lang="es-ES" sz="1200" kern="1200" dirty="0" smtClean="0">
                <a:solidFill>
                  <a:schemeClr val="tx1"/>
                </a:solidFill>
                <a:effectLst/>
                <a:latin typeface="Arial" charset="0"/>
                <a:ea typeface="MS PGothic" panose="020B0600070205080204" pitchFamily="34" charset="-128"/>
                <a:cs typeface="MS PGothic" charset="0"/>
              </a:rPr>
              <a:t> </a:t>
            </a:r>
            <a:r>
              <a:rPr lang="es-ES" sz="1200" kern="1200" dirty="0" err="1" smtClean="0">
                <a:solidFill>
                  <a:schemeClr val="tx1"/>
                </a:solidFill>
                <a:effectLst/>
                <a:latin typeface="Arial" charset="0"/>
                <a:ea typeface="MS PGothic" panose="020B0600070205080204" pitchFamily="34" charset="-128"/>
                <a:cs typeface="MS PGothic" charset="0"/>
              </a:rPr>
              <a:t>behavior</a:t>
            </a:r>
            <a:r>
              <a:rPr lang="es-ES" sz="1200" kern="1200" dirty="0" smtClean="0">
                <a:solidFill>
                  <a:schemeClr val="tx1"/>
                </a:solidFill>
                <a:effectLst/>
                <a:latin typeface="Arial" charset="0"/>
                <a:ea typeface="MS PGothic" panose="020B0600070205080204" pitchFamily="34" charset="-128"/>
                <a:cs typeface="MS PGothic" charset="0"/>
              </a:rPr>
              <a:t> </a:t>
            </a:r>
            <a:r>
              <a:rPr lang="es-ES" sz="1200" kern="1200" dirty="0" err="1" smtClean="0">
                <a:solidFill>
                  <a:schemeClr val="tx1"/>
                </a:solidFill>
                <a:effectLst/>
                <a:latin typeface="Arial" charset="0"/>
                <a:ea typeface="MS PGothic" panose="020B0600070205080204" pitchFamily="34" charset="-128"/>
                <a:cs typeface="MS PGothic" charset="0"/>
              </a:rPr>
              <a:t>by</a:t>
            </a:r>
            <a:r>
              <a:rPr lang="es-ES" sz="1200" kern="1200" dirty="0" smtClean="0">
                <a:solidFill>
                  <a:schemeClr val="tx1"/>
                </a:solidFill>
                <a:effectLst/>
                <a:latin typeface="Arial" charset="0"/>
                <a:ea typeface="MS PGothic" panose="020B0600070205080204" pitchFamily="34" charset="-128"/>
                <a:cs typeface="MS PGothic" charset="0"/>
              </a:rPr>
              <a:t> </a:t>
            </a:r>
            <a:r>
              <a:rPr lang="es-ES" sz="1200" kern="1200" dirty="0" err="1" smtClean="0">
                <a:solidFill>
                  <a:schemeClr val="tx1"/>
                </a:solidFill>
                <a:effectLst/>
                <a:latin typeface="Arial" charset="0"/>
                <a:ea typeface="MS PGothic" panose="020B0600070205080204" pitchFamily="34" charset="-128"/>
                <a:cs typeface="MS PGothic" charset="0"/>
              </a:rPr>
              <a:t>agents</a:t>
            </a:r>
            <a:r>
              <a:rPr lang="es-ES" sz="1200" kern="1200" dirty="0" smtClean="0">
                <a:solidFill>
                  <a:schemeClr val="tx1"/>
                </a:solidFill>
                <a:effectLst/>
                <a:latin typeface="Arial" charset="0"/>
                <a:ea typeface="MS PGothic" panose="020B0600070205080204" pitchFamily="34" charset="-128"/>
                <a:cs typeface="MS PGothic" charset="0"/>
              </a:rPr>
              <a:t>. </a:t>
            </a:r>
            <a:r>
              <a:rPr lang="es-ES" sz="1200" kern="1200" dirty="0" err="1" smtClean="0">
                <a:solidFill>
                  <a:schemeClr val="tx1"/>
                </a:solidFill>
                <a:effectLst/>
                <a:latin typeface="Arial" charset="0"/>
                <a:ea typeface="MS PGothic" panose="020B0600070205080204" pitchFamily="34" charset="-128"/>
                <a:cs typeface="MS PGothic" charset="0"/>
              </a:rPr>
              <a:t>The</a:t>
            </a:r>
            <a:r>
              <a:rPr lang="es-ES" sz="1200" kern="1200" dirty="0" smtClean="0">
                <a:solidFill>
                  <a:schemeClr val="tx1"/>
                </a:solidFill>
                <a:effectLst/>
                <a:latin typeface="Arial" charset="0"/>
                <a:ea typeface="MS PGothic" panose="020B0600070205080204" pitchFamily="34" charset="-128"/>
                <a:cs typeface="MS PGothic" charset="0"/>
              </a:rPr>
              <a:t> </a:t>
            </a:r>
            <a:r>
              <a:rPr lang="es-ES" sz="1200" kern="1200" dirty="0" err="1" smtClean="0">
                <a:solidFill>
                  <a:schemeClr val="tx1"/>
                </a:solidFill>
                <a:effectLst/>
                <a:latin typeface="Arial" charset="0"/>
                <a:ea typeface="MS PGothic" panose="020B0600070205080204" pitchFamily="34" charset="-128"/>
                <a:cs typeface="MS PGothic" charset="0"/>
              </a:rPr>
              <a:t>authority</a:t>
            </a:r>
            <a:r>
              <a:rPr lang="es-ES" sz="1200" kern="1200" dirty="0" smtClean="0">
                <a:solidFill>
                  <a:schemeClr val="tx1"/>
                </a:solidFill>
                <a:effectLst/>
                <a:latin typeface="Arial" charset="0"/>
                <a:ea typeface="MS PGothic" panose="020B0600070205080204" pitchFamily="34" charset="-128"/>
                <a:cs typeface="MS PGothic" charset="0"/>
              </a:rPr>
              <a:t> of </a:t>
            </a:r>
            <a:r>
              <a:rPr lang="es-ES" sz="1200" kern="1200" dirty="0" err="1" smtClean="0">
                <a:solidFill>
                  <a:schemeClr val="tx1"/>
                </a:solidFill>
                <a:effectLst/>
                <a:latin typeface="Arial" charset="0"/>
                <a:ea typeface="MS PGothic" panose="020B0600070205080204" pitchFamily="34" charset="-128"/>
                <a:cs typeface="MS PGothic" charset="0"/>
              </a:rPr>
              <a:t>the</a:t>
            </a:r>
            <a:r>
              <a:rPr lang="es-ES" sz="1200" kern="1200" dirty="0" smtClean="0">
                <a:solidFill>
                  <a:schemeClr val="tx1"/>
                </a:solidFill>
                <a:effectLst/>
                <a:latin typeface="Arial" charset="0"/>
                <a:ea typeface="MS PGothic" panose="020B0600070205080204" pitchFamily="34" charset="-128"/>
                <a:cs typeface="MS PGothic" charset="0"/>
              </a:rPr>
              <a:t> monitor </a:t>
            </a:r>
            <a:r>
              <a:rPr lang="es-ES" sz="1200" kern="1200" dirty="0" err="1" smtClean="0">
                <a:solidFill>
                  <a:schemeClr val="tx1"/>
                </a:solidFill>
                <a:effectLst/>
                <a:latin typeface="Arial" charset="0"/>
                <a:ea typeface="MS PGothic" panose="020B0600070205080204" pitchFamily="34" charset="-128"/>
                <a:cs typeface="MS PGothic" charset="0"/>
              </a:rPr>
              <a:t>is</a:t>
            </a:r>
            <a:r>
              <a:rPr lang="es-ES" sz="1200" kern="1200" dirty="0" smtClean="0">
                <a:solidFill>
                  <a:schemeClr val="tx1"/>
                </a:solidFill>
                <a:effectLst/>
                <a:latin typeface="Arial" charset="0"/>
                <a:ea typeface="MS PGothic" panose="020B0600070205080204" pitchFamily="34" charset="-128"/>
                <a:cs typeface="MS PGothic" charset="0"/>
              </a:rPr>
              <a:t> </a:t>
            </a:r>
            <a:r>
              <a:rPr lang="es-ES" sz="1200" kern="1200" dirty="0" err="1" smtClean="0">
                <a:solidFill>
                  <a:schemeClr val="tx1"/>
                </a:solidFill>
                <a:effectLst/>
                <a:latin typeface="Arial" charset="0"/>
                <a:ea typeface="MS PGothic" panose="020B0600070205080204" pitchFamily="34" charset="-128"/>
                <a:cs typeface="MS PGothic" charset="0"/>
              </a:rPr>
              <a:t>supplemented</a:t>
            </a:r>
            <a:r>
              <a:rPr lang="es-ES" sz="1200" kern="1200" dirty="0" smtClean="0">
                <a:solidFill>
                  <a:schemeClr val="tx1"/>
                </a:solidFill>
                <a:effectLst/>
                <a:latin typeface="Arial" charset="0"/>
                <a:ea typeface="MS PGothic" panose="020B0600070205080204" pitchFamily="34" charset="-128"/>
                <a:cs typeface="MS PGothic" charset="0"/>
              </a:rPr>
              <a:t> </a:t>
            </a:r>
            <a:r>
              <a:rPr lang="es-ES" sz="1200" kern="1200" dirty="0" err="1" smtClean="0">
                <a:solidFill>
                  <a:schemeClr val="tx1"/>
                </a:solidFill>
                <a:effectLst/>
                <a:latin typeface="Arial" charset="0"/>
                <a:ea typeface="MS PGothic" panose="020B0600070205080204" pitchFamily="34" charset="-128"/>
                <a:cs typeface="MS PGothic" charset="0"/>
              </a:rPr>
              <a:t>by</a:t>
            </a:r>
            <a:r>
              <a:rPr lang="es-ES" sz="1200" kern="1200" dirty="0" smtClean="0">
                <a:solidFill>
                  <a:schemeClr val="tx1"/>
                </a:solidFill>
                <a:effectLst/>
                <a:latin typeface="Arial" charset="0"/>
                <a:ea typeface="MS PGothic" panose="020B0600070205080204" pitchFamily="34" charset="-128"/>
                <a:cs typeface="MS PGothic" charset="0"/>
              </a:rPr>
              <a:t> </a:t>
            </a:r>
            <a:r>
              <a:rPr lang="es-ES" sz="1200" kern="1200" dirty="0" err="1" smtClean="0">
                <a:solidFill>
                  <a:schemeClr val="tx1"/>
                </a:solidFill>
                <a:effectLst/>
                <a:latin typeface="Arial" charset="0"/>
                <a:ea typeface="MS PGothic" panose="020B0600070205080204" pitchFamily="34" charset="-128"/>
                <a:cs typeface="MS PGothic" charset="0"/>
              </a:rPr>
              <a:t>bureaucratic</a:t>
            </a:r>
            <a:r>
              <a:rPr lang="es-ES" sz="1200" kern="1200" dirty="0" smtClean="0">
                <a:solidFill>
                  <a:schemeClr val="tx1"/>
                </a:solidFill>
                <a:effectLst/>
                <a:latin typeface="Arial" charset="0"/>
                <a:ea typeface="MS PGothic" panose="020B0600070205080204" pitchFamily="34" charset="-128"/>
                <a:cs typeface="MS PGothic" charset="0"/>
              </a:rPr>
              <a:t> rules </a:t>
            </a:r>
            <a:r>
              <a:rPr lang="es-ES" sz="1200" kern="1200" dirty="0" err="1" smtClean="0">
                <a:solidFill>
                  <a:schemeClr val="tx1"/>
                </a:solidFill>
                <a:effectLst/>
                <a:latin typeface="Arial" charset="0"/>
                <a:ea typeface="MS PGothic" panose="020B0600070205080204" pitchFamily="34" charset="-128"/>
                <a:cs typeface="MS PGothic" charset="0"/>
              </a:rPr>
              <a:t>that</a:t>
            </a:r>
            <a:r>
              <a:rPr lang="es-ES" sz="1200" kern="1200" dirty="0" smtClean="0">
                <a:solidFill>
                  <a:schemeClr val="tx1"/>
                </a:solidFill>
                <a:effectLst/>
                <a:latin typeface="Arial" charset="0"/>
                <a:ea typeface="MS PGothic" panose="020B0600070205080204" pitchFamily="34" charset="-128"/>
                <a:cs typeface="MS PGothic" charset="0"/>
              </a:rPr>
              <a:t> </a:t>
            </a:r>
            <a:r>
              <a:rPr lang="es-ES" sz="1200" kern="1200" dirty="0" err="1" smtClean="0">
                <a:solidFill>
                  <a:schemeClr val="tx1"/>
                </a:solidFill>
                <a:effectLst/>
                <a:latin typeface="Arial" charset="0"/>
                <a:ea typeface="MS PGothic" panose="020B0600070205080204" pitchFamily="34" charset="-128"/>
                <a:cs typeface="MS PGothic" charset="0"/>
              </a:rPr>
              <a:t>limit</a:t>
            </a:r>
            <a:r>
              <a:rPr lang="es-ES" sz="1200" kern="1200" dirty="0" smtClean="0">
                <a:solidFill>
                  <a:schemeClr val="tx1"/>
                </a:solidFill>
                <a:effectLst/>
                <a:latin typeface="Arial" charset="0"/>
                <a:ea typeface="MS PGothic" panose="020B0600070205080204" pitchFamily="34" charset="-128"/>
                <a:cs typeface="MS PGothic" charset="0"/>
              </a:rPr>
              <a:t> </a:t>
            </a:r>
            <a:r>
              <a:rPr lang="es-ES" sz="1200" kern="1200" dirty="0" err="1" smtClean="0">
                <a:solidFill>
                  <a:schemeClr val="tx1"/>
                </a:solidFill>
                <a:effectLst/>
                <a:latin typeface="Arial" charset="0"/>
                <a:ea typeface="MS PGothic" panose="020B0600070205080204" pitchFamily="34" charset="-128"/>
                <a:cs typeface="MS PGothic" charset="0"/>
              </a:rPr>
              <a:t>the</a:t>
            </a:r>
            <a:r>
              <a:rPr lang="es-ES" sz="1200" kern="1200" dirty="0" smtClean="0">
                <a:solidFill>
                  <a:schemeClr val="tx1"/>
                </a:solidFill>
                <a:effectLst/>
                <a:latin typeface="Arial" charset="0"/>
                <a:ea typeface="MS PGothic" panose="020B0600070205080204" pitchFamily="34" charset="-128"/>
                <a:cs typeface="MS PGothic" charset="0"/>
              </a:rPr>
              <a:t> incentive </a:t>
            </a:r>
            <a:r>
              <a:rPr lang="es-ES" sz="1200" kern="1200" dirty="0" err="1" smtClean="0">
                <a:solidFill>
                  <a:schemeClr val="tx1"/>
                </a:solidFill>
                <a:effectLst/>
                <a:latin typeface="Arial" charset="0"/>
                <a:ea typeface="MS PGothic" panose="020B0600070205080204" pitchFamily="34" charset="-128"/>
                <a:cs typeface="MS PGothic" charset="0"/>
              </a:rPr>
              <a:t>for</a:t>
            </a:r>
            <a:r>
              <a:rPr lang="es-ES" sz="1200" kern="1200" dirty="0" smtClean="0">
                <a:solidFill>
                  <a:schemeClr val="tx1"/>
                </a:solidFill>
                <a:effectLst/>
                <a:latin typeface="Arial" charset="0"/>
                <a:ea typeface="MS PGothic" panose="020B0600070205080204" pitchFamily="34" charset="-128"/>
                <a:cs typeface="MS PGothic" charset="0"/>
              </a:rPr>
              <a:t> </a:t>
            </a:r>
            <a:r>
              <a:rPr lang="es-ES" sz="1200" kern="1200" dirty="0" err="1" smtClean="0">
                <a:solidFill>
                  <a:schemeClr val="tx1"/>
                </a:solidFill>
                <a:effectLst/>
                <a:latin typeface="Arial" charset="0"/>
                <a:ea typeface="MS PGothic" panose="020B0600070205080204" pitchFamily="34" charset="-128"/>
                <a:cs typeface="MS PGothic" charset="0"/>
              </a:rPr>
              <a:t>the</a:t>
            </a:r>
            <a:r>
              <a:rPr lang="es-ES" sz="1200" kern="1200" dirty="0" smtClean="0">
                <a:solidFill>
                  <a:schemeClr val="tx1"/>
                </a:solidFill>
                <a:effectLst/>
                <a:latin typeface="Arial" charset="0"/>
                <a:ea typeface="MS PGothic" panose="020B0600070205080204" pitchFamily="34" charset="-128"/>
                <a:cs typeface="MS PGothic" charset="0"/>
              </a:rPr>
              <a:t> </a:t>
            </a:r>
            <a:r>
              <a:rPr lang="es-ES" sz="1200" kern="1200" dirty="0" err="1" smtClean="0">
                <a:solidFill>
                  <a:schemeClr val="tx1"/>
                </a:solidFill>
                <a:effectLst/>
                <a:latin typeface="Arial" charset="0"/>
                <a:ea typeface="MS PGothic" panose="020B0600070205080204" pitchFamily="34" charset="-128"/>
                <a:cs typeface="MS PGothic" charset="0"/>
              </a:rPr>
              <a:t>agent</a:t>
            </a:r>
            <a:r>
              <a:rPr lang="es-ES" sz="1200" kern="1200" dirty="0" smtClean="0">
                <a:solidFill>
                  <a:schemeClr val="tx1"/>
                </a:solidFill>
                <a:effectLst/>
                <a:latin typeface="Arial" charset="0"/>
                <a:ea typeface="MS PGothic" panose="020B0600070205080204" pitchFamily="34" charset="-128"/>
                <a:cs typeface="MS PGothic" charset="0"/>
              </a:rPr>
              <a:t> and </a:t>
            </a:r>
            <a:r>
              <a:rPr lang="es-ES" sz="1200" kern="1200" dirty="0" err="1" smtClean="0">
                <a:solidFill>
                  <a:schemeClr val="tx1"/>
                </a:solidFill>
                <a:effectLst/>
                <a:latin typeface="Arial" charset="0"/>
                <a:ea typeface="MS PGothic" panose="020B0600070205080204" pitchFamily="34" charset="-128"/>
                <a:cs typeface="MS PGothic" charset="0"/>
              </a:rPr>
              <a:t>the</a:t>
            </a:r>
            <a:r>
              <a:rPr lang="es-ES" sz="1200" kern="1200" dirty="0" smtClean="0">
                <a:solidFill>
                  <a:schemeClr val="tx1"/>
                </a:solidFill>
                <a:effectLst/>
                <a:latin typeface="Arial" charset="0"/>
                <a:ea typeface="MS PGothic" panose="020B0600070205080204" pitchFamily="34" charset="-128"/>
                <a:cs typeface="MS PGothic" charset="0"/>
              </a:rPr>
              <a:t> monitor </a:t>
            </a:r>
            <a:r>
              <a:rPr lang="es-ES" sz="1200" kern="1200" dirty="0" err="1" smtClean="0">
                <a:solidFill>
                  <a:schemeClr val="tx1"/>
                </a:solidFill>
                <a:effectLst/>
                <a:latin typeface="Arial" charset="0"/>
                <a:ea typeface="MS PGothic" panose="020B0600070205080204" pitchFamily="34" charset="-128"/>
                <a:cs typeface="MS PGothic" charset="0"/>
              </a:rPr>
              <a:t>to</a:t>
            </a:r>
            <a:r>
              <a:rPr lang="es-ES" sz="1200" kern="1200" dirty="0" smtClean="0">
                <a:solidFill>
                  <a:schemeClr val="tx1"/>
                </a:solidFill>
                <a:effectLst/>
                <a:latin typeface="Arial" charset="0"/>
                <a:ea typeface="MS PGothic" panose="020B0600070205080204" pitchFamily="34" charset="-128"/>
                <a:cs typeface="MS PGothic" charset="0"/>
              </a:rPr>
              <a:t> </a:t>
            </a:r>
            <a:r>
              <a:rPr lang="es-ES" sz="1200" kern="1200" dirty="0" err="1" smtClean="0">
                <a:solidFill>
                  <a:schemeClr val="tx1"/>
                </a:solidFill>
                <a:effectLst/>
                <a:latin typeface="Arial" charset="0"/>
                <a:ea typeface="MS PGothic" panose="020B0600070205080204" pitchFamily="34" charset="-128"/>
                <a:cs typeface="MS PGothic" charset="0"/>
              </a:rPr>
              <a:t>collude</a:t>
            </a:r>
            <a:r>
              <a:rPr lang="es-ES" sz="1200" kern="1200" dirty="0" smtClean="0">
                <a:solidFill>
                  <a:schemeClr val="tx1"/>
                </a:solidFill>
                <a:effectLst/>
                <a:latin typeface="Arial" charset="0"/>
                <a:ea typeface="MS PGothic" panose="020B0600070205080204" pitchFamily="34" charset="-128"/>
                <a:cs typeface="MS PGothic" charset="0"/>
              </a:rPr>
              <a:t>. </a:t>
            </a:r>
            <a:r>
              <a:rPr lang="es-ES" sz="1200" kern="1200" dirty="0" err="1" smtClean="0">
                <a:solidFill>
                  <a:schemeClr val="tx1"/>
                </a:solidFill>
                <a:effectLst/>
                <a:latin typeface="Arial" charset="0"/>
                <a:ea typeface="MS PGothic" panose="020B0600070205080204" pitchFamily="34" charset="-128"/>
                <a:cs typeface="MS PGothic" charset="0"/>
              </a:rPr>
              <a:t>The</a:t>
            </a:r>
            <a:r>
              <a:rPr lang="es-ES" sz="1200" kern="1200" dirty="0" smtClean="0">
                <a:solidFill>
                  <a:schemeClr val="tx1"/>
                </a:solidFill>
                <a:effectLst/>
                <a:latin typeface="Arial" charset="0"/>
                <a:ea typeface="MS PGothic" panose="020B0600070205080204" pitchFamily="34" charset="-128"/>
                <a:cs typeface="MS PGothic" charset="0"/>
              </a:rPr>
              <a:t> </a:t>
            </a:r>
            <a:r>
              <a:rPr lang="es-ES" sz="1200" kern="1200" dirty="0" err="1" smtClean="0">
                <a:solidFill>
                  <a:schemeClr val="tx1"/>
                </a:solidFill>
                <a:effectLst/>
                <a:latin typeface="Arial" charset="0"/>
                <a:ea typeface="MS PGothic" panose="020B0600070205080204" pitchFamily="34" charset="-128"/>
                <a:cs typeface="MS PGothic" charset="0"/>
              </a:rPr>
              <a:t>result</a:t>
            </a:r>
            <a:r>
              <a:rPr lang="es-ES" sz="1200" kern="1200" dirty="0" smtClean="0">
                <a:solidFill>
                  <a:schemeClr val="tx1"/>
                </a:solidFill>
                <a:effectLst/>
                <a:latin typeface="Arial" charset="0"/>
                <a:ea typeface="MS PGothic" panose="020B0600070205080204" pitchFamily="34" charset="-128"/>
                <a:cs typeface="MS PGothic" charset="0"/>
              </a:rPr>
              <a:t> </a:t>
            </a:r>
            <a:r>
              <a:rPr lang="es-ES" sz="1200" kern="1200" dirty="0" err="1" smtClean="0">
                <a:solidFill>
                  <a:schemeClr val="tx1"/>
                </a:solidFill>
                <a:effectLst/>
                <a:latin typeface="Arial" charset="0"/>
                <a:ea typeface="MS PGothic" panose="020B0600070205080204" pitchFamily="34" charset="-128"/>
                <a:cs typeface="MS PGothic" charset="0"/>
              </a:rPr>
              <a:t>is</a:t>
            </a:r>
            <a:r>
              <a:rPr lang="es-ES" sz="1200" kern="1200" dirty="0" smtClean="0">
                <a:solidFill>
                  <a:schemeClr val="tx1"/>
                </a:solidFill>
                <a:effectLst/>
                <a:latin typeface="Arial" charset="0"/>
                <a:ea typeface="MS PGothic" panose="020B0600070205080204" pitchFamily="34" charset="-128"/>
                <a:cs typeface="MS PGothic" charset="0"/>
              </a:rPr>
              <a:t> a </a:t>
            </a:r>
            <a:r>
              <a:rPr lang="es-ES" sz="1200" kern="1200" dirty="0" err="1" smtClean="0">
                <a:solidFill>
                  <a:schemeClr val="tx1"/>
                </a:solidFill>
                <a:effectLst/>
                <a:latin typeface="Arial" charset="0"/>
                <a:ea typeface="MS PGothic" panose="020B0600070205080204" pitchFamily="34" charset="-128"/>
                <a:cs typeface="MS PGothic" charset="0"/>
              </a:rPr>
              <a:t>firm</a:t>
            </a:r>
            <a:r>
              <a:rPr lang="es-ES" sz="1200" kern="1200" dirty="0" smtClean="0">
                <a:solidFill>
                  <a:schemeClr val="tx1"/>
                </a:solidFill>
                <a:effectLst/>
                <a:latin typeface="Arial" charset="0"/>
                <a:ea typeface="MS PGothic" panose="020B0600070205080204" pitchFamily="34" charset="-128"/>
                <a:cs typeface="MS PGothic" charset="0"/>
              </a:rPr>
              <a:t> culture </a:t>
            </a:r>
            <a:r>
              <a:rPr lang="es-ES" sz="1200" kern="1200" dirty="0" err="1" smtClean="0">
                <a:solidFill>
                  <a:schemeClr val="tx1"/>
                </a:solidFill>
                <a:effectLst/>
                <a:latin typeface="Arial" charset="0"/>
                <a:ea typeface="MS PGothic" panose="020B0600070205080204" pitchFamily="34" charset="-128"/>
                <a:cs typeface="MS PGothic" charset="0"/>
              </a:rPr>
              <a:t>that</a:t>
            </a:r>
            <a:r>
              <a:rPr lang="es-ES" sz="1200" kern="1200" dirty="0" smtClean="0">
                <a:solidFill>
                  <a:schemeClr val="tx1"/>
                </a:solidFill>
                <a:effectLst/>
                <a:latin typeface="Arial" charset="0"/>
                <a:ea typeface="MS PGothic" panose="020B0600070205080204" pitchFamily="34" charset="-128"/>
                <a:cs typeface="MS PGothic" charset="0"/>
              </a:rPr>
              <a:t> </a:t>
            </a:r>
            <a:r>
              <a:rPr lang="es-ES" sz="1200" kern="1200" dirty="0" err="1" smtClean="0">
                <a:solidFill>
                  <a:schemeClr val="tx1"/>
                </a:solidFill>
                <a:effectLst/>
                <a:latin typeface="Arial" charset="0"/>
                <a:ea typeface="MS PGothic" panose="020B0600070205080204" pitchFamily="34" charset="-128"/>
                <a:cs typeface="MS PGothic" charset="0"/>
              </a:rPr>
              <a:t>is</a:t>
            </a:r>
            <a:r>
              <a:rPr lang="es-ES" sz="1200" kern="1200" dirty="0" smtClean="0">
                <a:solidFill>
                  <a:schemeClr val="tx1"/>
                </a:solidFill>
                <a:effectLst/>
                <a:latin typeface="Arial" charset="0"/>
                <a:ea typeface="MS PGothic" panose="020B0600070205080204" pitchFamily="34" charset="-128"/>
                <a:cs typeface="MS PGothic" charset="0"/>
              </a:rPr>
              <a:t> more </a:t>
            </a:r>
            <a:r>
              <a:rPr lang="es-ES" sz="1200" kern="1200" dirty="0" err="1" smtClean="0">
                <a:solidFill>
                  <a:schemeClr val="tx1"/>
                </a:solidFill>
                <a:effectLst/>
                <a:latin typeface="Arial" charset="0"/>
                <a:ea typeface="MS PGothic" panose="020B0600070205080204" pitchFamily="34" charset="-128"/>
                <a:cs typeface="MS PGothic" charset="0"/>
              </a:rPr>
              <a:t>bureaucratic</a:t>
            </a:r>
            <a:r>
              <a:rPr lang="es-ES" sz="1200" kern="1200" dirty="0" smtClean="0">
                <a:solidFill>
                  <a:schemeClr val="tx1"/>
                </a:solidFill>
                <a:effectLst/>
                <a:latin typeface="Arial" charset="0"/>
                <a:ea typeface="MS PGothic" panose="020B0600070205080204" pitchFamily="34" charset="-128"/>
                <a:cs typeface="MS PGothic" charset="0"/>
              </a:rPr>
              <a:t> </a:t>
            </a:r>
            <a:r>
              <a:rPr lang="es-ES" sz="1200" kern="1200" dirty="0" err="1" smtClean="0">
                <a:solidFill>
                  <a:schemeClr val="tx1"/>
                </a:solidFill>
                <a:effectLst/>
                <a:latin typeface="Arial" charset="0"/>
                <a:ea typeface="MS PGothic" panose="020B0600070205080204" pitchFamily="34" charset="-128"/>
                <a:cs typeface="MS PGothic" charset="0"/>
              </a:rPr>
              <a:t>than</a:t>
            </a:r>
            <a:r>
              <a:rPr lang="es-ES" sz="1200" kern="1200" dirty="0" smtClean="0">
                <a:solidFill>
                  <a:schemeClr val="tx1"/>
                </a:solidFill>
                <a:effectLst/>
                <a:latin typeface="Arial" charset="0"/>
                <a:ea typeface="MS PGothic" panose="020B0600070205080204" pitchFamily="34" charset="-128"/>
                <a:cs typeface="MS PGothic" charset="0"/>
              </a:rPr>
              <a:t> </a:t>
            </a:r>
            <a:r>
              <a:rPr lang="es-ES" sz="1200" kern="1200" dirty="0" err="1" smtClean="0">
                <a:solidFill>
                  <a:schemeClr val="tx1"/>
                </a:solidFill>
                <a:effectLst/>
                <a:latin typeface="Arial" charset="0"/>
                <a:ea typeface="MS PGothic" panose="020B0600070205080204" pitchFamily="34" charset="-128"/>
                <a:cs typeface="MS PGothic" charset="0"/>
              </a:rPr>
              <a:t>market-like</a:t>
            </a:r>
            <a:r>
              <a:rPr lang="es-ES" sz="1200" kern="1200" dirty="0" smtClean="0">
                <a:solidFill>
                  <a:schemeClr val="tx1"/>
                </a:solidFill>
                <a:effectLst/>
                <a:latin typeface="Arial" charset="0"/>
                <a:ea typeface="MS PGothic" panose="020B0600070205080204" pitchFamily="34" charset="-128"/>
                <a:cs typeface="MS PGothic" charset="0"/>
              </a:rPr>
              <a:t>. </a:t>
            </a:r>
            <a:endParaRPr lang="es-ES" dirty="0" smtClean="0"/>
          </a:p>
          <a:p>
            <a:r>
              <a:rPr lang="es-ES" sz="1200" kern="1200" dirty="0" err="1" smtClean="0">
                <a:solidFill>
                  <a:schemeClr val="tx1"/>
                </a:solidFill>
                <a:effectLst/>
                <a:latin typeface="Arial" charset="0"/>
                <a:ea typeface="MS PGothic" panose="020B0600070205080204" pitchFamily="34" charset="-128"/>
                <a:cs typeface="MS PGothic" charset="0"/>
              </a:rPr>
              <a:t>If</a:t>
            </a:r>
            <a:r>
              <a:rPr lang="es-ES" sz="1200" kern="1200" dirty="0" smtClean="0">
                <a:solidFill>
                  <a:schemeClr val="tx1"/>
                </a:solidFill>
                <a:effectLst/>
                <a:latin typeface="Arial" charset="0"/>
                <a:ea typeface="MS PGothic" panose="020B0600070205080204" pitchFamily="34" charset="-128"/>
                <a:cs typeface="MS PGothic" charset="0"/>
              </a:rPr>
              <a:t> </a:t>
            </a:r>
            <a:r>
              <a:rPr lang="es-ES" sz="1200" kern="1200" dirty="0" err="1" smtClean="0">
                <a:solidFill>
                  <a:schemeClr val="tx1"/>
                </a:solidFill>
                <a:effectLst/>
                <a:latin typeface="Arial" charset="0"/>
                <a:ea typeface="MS PGothic" panose="020B0600070205080204" pitchFamily="34" charset="-128"/>
                <a:cs typeface="MS PGothic" charset="0"/>
              </a:rPr>
              <a:t>the</a:t>
            </a:r>
            <a:r>
              <a:rPr lang="es-ES" sz="1200" kern="1200" dirty="0" smtClean="0">
                <a:solidFill>
                  <a:schemeClr val="tx1"/>
                </a:solidFill>
                <a:effectLst/>
                <a:latin typeface="Arial" charset="0"/>
                <a:ea typeface="MS PGothic" panose="020B0600070205080204" pitchFamily="34" charset="-128"/>
                <a:cs typeface="MS PGothic" charset="0"/>
              </a:rPr>
              <a:t> </a:t>
            </a:r>
            <a:r>
              <a:rPr lang="es-ES" sz="1200" kern="1200" dirty="0" err="1" smtClean="0">
                <a:solidFill>
                  <a:schemeClr val="tx1"/>
                </a:solidFill>
                <a:effectLst/>
                <a:latin typeface="Arial" charset="0"/>
                <a:ea typeface="MS PGothic" panose="020B0600070205080204" pitchFamily="34" charset="-128"/>
                <a:cs typeface="MS PGothic" charset="0"/>
              </a:rPr>
              <a:t>production</a:t>
            </a:r>
            <a:r>
              <a:rPr lang="es-ES" sz="1200" kern="1200" dirty="0" smtClean="0">
                <a:solidFill>
                  <a:schemeClr val="tx1"/>
                </a:solidFill>
                <a:effectLst/>
                <a:latin typeface="Arial" charset="0"/>
                <a:ea typeface="MS PGothic" panose="020B0600070205080204" pitchFamily="34" charset="-128"/>
                <a:cs typeface="MS PGothic" charset="0"/>
              </a:rPr>
              <a:t> </a:t>
            </a:r>
            <a:r>
              <a:rPr lang="es-ES" sz="1200" kern="1200" dirty="0" err="1" smtClean="0">
                <a:solidFill>
                  <a:schemeClr val="tx1"/>
                </a:solidFill>
                <a:effectLst/>
                <a:latin typeface="Arial" charset="0"/>
                <a:ea typeface="MS PGothic" panose="020B0600070205080204" pitchFamily="34" charset="-128"/>
                <a:cs typeface="MS PGothic" charset="0"/>
              </a:rPr>
              <a:t>process</a:t>
            </a:r>
            <a:r>
              <a:rPr lang="es-ES" sz="1200" kern="1200" dirty="0" smtClean="0">
                <a:solidFill>
                  <a:schemeClr val="tx1"/>
                </a:solidFill>
                <a:effectLst/>
                <a:latin typeface="Arial" charset="0"/>
                <a:ea typeface="MS PGothic" panose="020B0600070205080204" pitchFamily="34" charset="-128"/>
                <a:cs typeface="MS PGothic" charset="0"/>
              </a:rPr>
              <a:t> </a:t>
            </a:r>
            <a:r>
              <a:rPr lang="es-ES" sz="1200" kern="1200" dirty="0" err="1" smtClean="0">
                <a:solidFill>
                  <a:schemeClr val="tx1"/>
                </a:solidFill>
                <a:effectLst/>
                <a:latin typeface="Arial" charset="0"/>
                <a:ea typeface="MS PGothic" panose="020B0600070205080204" pitchFamily="34" charset="-128"/>
                <a:cs typeface="MS PGothic" charset="0"/>
              </a:rPr>
              <a:t>is</a:t>
            </a:r>
            <a:r>
              <a:rPr lang="es-ES" sz="1200" kern="1200" dirty="0" smtClean="0">
                <a:solidFill>
                  <a:schemeClr val="tx1"/>
                </a:solidFill>
                <a:effectLst/>
                <a:latin typeface="Arial" charset="0"/>
                <a:ea typeface="MS PGothic" panose="020B0600070205080204" pitchFamily="34" charset="-128"/>
                <a:cs typeface="MS PGothic" charset="0"/>
              </a:rPr>
              <a:t> </a:t>
            </a:r>
            <a:r>
              <a:rPr lang="es-ES" sz="1200" kern="1200" dirty="0" err="1" smtClean="0">
                <a:solidFill>
                  <a:schemeClr val="tx1"/>
                </a:solidFill>
                <a:effectLst/>
                <a:latin typeface="Arial" charset="0"/>
                <a:ea typeface="MS PGothic" panose="020B0600070205080204" pitchFamily="34" charset="-128"/>
                <a:cs typeface="MS PGothic" charset="0"/>
              </a:rPr>
              <a:t>sufficiently</a:t>
            </a:r>
            <a:r>
              <a:rPr lang="es-ES" sz="1200" kern="1200" dirty="0" smtClean="0">
                <a:solidFill>
                  <a:schemeClr val="tx1"/>
                </a:solidFill>
                <a:effectLst/>
                <a:latin typeface="Arial" charset="0"/>
                <a:ea typeface="MS PGothic" panose="020B0600070205080204" pitchFamily="34" charset="-128"/>
                <a:cs typeface="MS PGothic" charset="0"/>
              </a:rPr>
              <a:t> inter-</a:t>
            </a:r>
            <a:r>
              <a:rPr lang="es-ES" sz="1200" kern="1200" dirty="0" err="1" smtClean="0">
                <a:solidFill>
                  <a:schemeClr val="tx1"/>
                </a:solidFill>
                <a:effectLst/>
                <a:latin typeface="Arial" charset="0"/>
                <a:ea typeface="MS PGothic" panose="020B0600070205080204" pitchFamily="34" charset="-128"/>
                <a:cs typeface="MS PGothic" charset="0"/>
              </a:rPr>
              <a:t>dependent</a:t>
            </a:r>
            <a:r>
              <a:rPr lang="es-ES" sz="1200" kern="1200" dirty="0" smtClean="0">
                <a:solidFill>
                  <a:schemeClr val="tx1"/>
                </a:solidFill>
                <a:effectLst/>
                <a:latin typeface="Arial" charset="0"/>
                <a:ea typeface="MS PGothic" panose="020B0600070205080204" pitchFamily="34" charset="-128"/>
                <a:cs typeface="MS PGothic" charset="0"/>
              </a:rPr>
              <a:t>, </a:t>
            </a:r>
            <a:r>
              <a:rPr lang="es-ES" sz="1200" kern="1200" dirty="0" err="1" smtClean="0">
                <a:solidFill>
                  <a:schemeClr val="tx1"/>
                </a:solidFill>
                <a:effectLst/>
                <a:latin typeface="Arial" charset="0"/>
                <a:ea typeface="MS PGothic" panose="020B0600070205080204" pitchFamily="34" charset="-128"/>
                <a:cs typeface="MS PGothic" charset="0"/>
              </a:rPr>
              <a:t>then</a:t>
            </a:r>
            <a:r>
              <a:rPr lang="es-ES" sz="1200" kern="1200" dirty="0" smtClean="0">
                <a:solidFill>
                  <a:schemeClr val="tx1"/>
                </a:solidFill>
                <a:effectLst/>
                <a:latin typeface="Arial" charset="0"/>
                <a:ea typeface="MS PGothic" panose="020B0600070205080204" pitchFamily="34" charset="-128"/>
                <a:cs typeface="MS PGothic" charset="0"/>
              </a:rPr>
              <a:t> </a:t>
            </a:r>
            <a:r>
              <a:rPr lang="es-ES" sz="1200" kern="1200" dirty="0" err="1" smtClean="0">
                <a:solidFill>
                  <a:schemeClr val="tx1"/>
                </a:solidFill>
                <a:effectLst/>
                <a:latin typeface="Arial" charset="0"/>
                <a:ea typeface="MS PGothic" panose="020B0600070205080204" pitchFamily="34" charset="-128"/>
                <a:cs typeface="MS PGothic" charset="0"/>
              </a:rPr>
              <a:t>it</a:t>
            </a:r>
            <a:r>
              <a:rPr lang="es-ES" sz="1200" kern="1200" dirty="0" smtClean="0">
                <a:solidFill>
                  <a:schemeClr val="tx1"/>
                </a:solidFill>
                <a:effectLst/>
                <a:latin typeface="Arial" charset="0"/>
                <a:ea typeface="MS PGothic" panose="020B0600070205080204" pitchFamily="34" charset="-128"/>
                <a:cs typeface="MS PGothic" charset="0"/>
              </a:rPr>
              <a:t> </a:t>
            </a:r>
            <a:r>
              <a:rPr lang="es-ES" sz="1200" kern="1200" dirty="0" err="1" smtClean="0">
                <a:solidFill>
                  <a:schemeClr val="tx1"/>
                </a:solidFill>
                <a:effectLst/>
                <a:latin typeface="Arial" charset="0"/>
                <a:ea typeface="MS PGothic" panose="020B0600070205080204" pitchFamily="34" charset="-128"/>
                <a:cs typeface="MS PGothic" charset="0"/>
              </a:rPr>
              <a:t>may</a:t>
            </a:r>
            <a:r>
              <a:rPr lang="es-ES" sz="1200" kern="1200" dirty="0" smtClean="0">
                <a:solidFill>
                  <a:schemeClr val="tx1"/>
                </a:solidFill>
                <a:effectLst/>
                <a:latin typeface="Arial" charset="0"/>
                <a:ea typeface="MS PGothic" panose="020B0600070205080204" pitchFamily="34" charset="-128"/>
                <a:cs typeface="MS PGothic" charset="0"/>
              </a:rPr>
              <a:t> be </a:t>
            </a:r>
            <a:r>
              <a:rPr lang="es-ES" sz="1200" kern="1200" dirty="0" err="1" smtClean="0">
                <a:solidFill>
                  <a:schemeClr val="tx1"/>
                </a:solidFill>
                <a:effectLst/>
                <a:latin typeface="Arial" charset="0"/>
                <a:ea typeface="MS PGothic" panose="020B0600070205080204" pitchFamily="34" charset="-128"/>
                <a:cs typeface="MS PGothic" charset="0"/>
              </a:rPr>
              <a:t>im</a:t>
            </a:r>
            <a:r>
              <a:rPr lang="es-ES" sz="1200" kern="1200" dirty="0" smtClean="0">
                <a:solidFill>
                  <a:schemeClr val="tx1"/>
                </a:solidFill>
                <a:effectLst/>
                <a:latin typeface="Arial" charset="0"/>
                <a:ea typeface="MS PGothic" panose="020B0600070205080204" pitchFamily="34" charset="-128"/>
                <a:cs typeface="MS PGothic" charset="0"/>
              </a:rPr>
              <a:t>- </a:t>
            </a:r>
            <a:r>
              <a:rPr lang="es-ES" sz="1200" kern="1200" dirty="0" err="1" smtClean="0">
                <a:solidFill>
                  <a:schemeClr val="tx1"/>
                </a:solidFill>
                <a:effectLst/>
                <a:latin typeface="Arial" charset="0"/>
                <a:ea typeface="MS PGothic" panose="020B0600070205080204" pitchFamily="34" charset="-128"/>
                <a:cs typeface="MS PGothic" charset="0"/>
              </a:rPr>
              <a:t>possible</a:t>
            </a:r>
            <a:r>
              <a:rPr lang="es-ES" sz="1200" kern="1200" dirty="0" smtClean="0">
                <a:solidFill>
                  <a:schemeClr val="tx1"/>
                </a:solidFill>
                <a:effectLst/>
                <a:latin typeface="Arial" charset="0"/>
                <a:ea typeface="MS PGothic" panose="020B0600070205080204" pitchFamily="34" charset="-128"/>
                <a:cs typeface="MS PGothic" charset="0"/>
              </a:rPr>
              <a:t> </a:t>
            </a:r>
            <a:r>
              <a:rPr lang="es-ES" sz="1200" kern="1200" dirty="0" err="1" smtClean="0">
                <a:solidFill>
                  <a:schemeClr val="tx1"/>
                </a:solidFill>
                <a:effectLst/>
                <a:latin typeface="Arial" charset="0"/>
                <a:ea typeface="MS PGothic" panose="020B0600070205080204" pitchFamily="34" charset="-128"/>
                <a:cs typeface="MS PGothic" charset="0"/>
              </a:rPr>
              <a:t>either</a:t>
            </a:r>
            <a:r>
              <a:rPr lang="es-ES" sz="1200" kern="1200" dirty="0" smtClean="0">
                <a:solidFill>
                  <a:schemeClr val="tx1"/>
                </a:solidFill>
                <a:effectLst/>
                <a:latin typeface="Arial" charset="0"/>
                <a:ea typeface="MS PGothic" panose="020B0600070205080204" pitchFamily="34" charset="-128"/>
                <a:cs typeface="MS PGothic" charset="0"/>
              </a:rPr>
              <a:t> </a:t>
            </a:r>
            <a:r>
              <a:rPr lang="es-ES" sz="1200" kern="1200" dirty="0" err="1" smtClean="0">
                <a:solidFill>
                  <a:schemeClr val="tx1"/>
                </a:solidFill>
                <a:effectLst/>
                <a:latin typeface="Arial" charset="0"/>
                <a:ea typeface="MS PGothic" panose="020B0600070205080204" pitchFamily="34" charset="-128"/>
                <a:cs typeface="MS PGothic" charset="0"/>
              </a:rPr>
              <a:t>to</a:t>
            </a:r>
            <a:r>
              <a:rPr lang="es-ES" sz="1200" kern="1200" dirty="0" smtClean="0">
                <a:solidFill>
                  <a:schemeClr val="tx1"/>
                </a:solidFill>
                <a:effectLst/>
                <a:latin typeface="Arial" charset="0"/>
                <a:ea typeface="MS PGothic" panose="020B0600070205080204" pitchFamily="34" charset="-128"/>
                <a:cs typeface="MS PGothic" charset="0"/>
              </a:rPr>
              <a:t> </a:t>
            </a:r>
            <a:r>
              <a:rPr lang="es-ES" sz="1200" kern="1200" dirty="0" err="1" smtClean="0">
                <a:solidFill>
                  <a:schemeClr val="tx1"/>
                </a:solidFill>
                <a:effectLst/>
                <a:latin typeface="Arial" charset="0"/>
                <a:ea typeface="MS PGothic" panose="020B0600070205080204" pitchFamily="34" charset="-128"/>
                <a:cs typeface="MS PGothic" charset="0"/>
              </a:rPr>
              <a:t>contract</a:t>
            </a:r>
            <a:r>
              <a:rPr lang="es-ES" sz="1200" kern="1200" dirty="0" smtClean="0">
                <a:solidFill>
                  <a:schemeClr val="tx1"/>
                </a:solidFill>
                <a:effectLst/>
                <a:latin typeface="Arial" charset="0"/>
                <a:ea typeface="MS PGothic" panose="020B0600070205080204" pitchFamily="34" charset="-128"/>
                <a:cs typeface="MS PGothic" charset="0"/>
              </a:rPr>
              <a:t> </a:t>
            </a:r>
            <a:r>
              <a:rPr lang="es-ES" sz="1200" kern="1200" dirty="0" err="1" smtClean="0">
                <a:solidFill>
                  <a:schemeClr val="tx1"/>
                </a:solidFill>
                <a:effectLst/>
                <a:latin typeface="Arial" charset="0"/>
                <a:ea typeface="MS PGothic" panose="020B0600070205080204" pitchFamily="34" charset="-128"/>
                <a:cs typeface="MS PGothic" charset="0"/>
              </a:rPr>
              <a:t>on</a:t>
            </a:r>
            <a:r>
              <a:rPr lang="es-ES" sz="1200" kern="1200" dirty="0" smtClean="0">
                <a:solidFill>
                  <a:schemeClr val="tx1"/>
                </a:solidFill>
                <a:effectLst/>
                <a:latin typeface="Arial" charset="0"/>
                <a:ea typeface="MS PGothic" panose="020B0600070205080204" pitchFamily="34" charset="-128"/>
                <a:cs typeface="MS PGothic" charset="0"/>
              </a:rPr>
              <a:t> </a:t>
            </a:r>
            <a:r>
              <a:rPr lang="es-ES" sz="1200" kern="1200" dirty="0" err="1" smtClean="0">
                <a:solidFill>
                  <a:schemeClr val="tx1"/>
                </a:solidFill>
                <a:effectLst/>
                <a:latin typeface="Arial" charset="0"/>
                <a:ea typeface="MS PGothic" panose="020B0600070205080204" pitchFamily="34" charset="-128"/>
                <a:cs typeface="MS PGothic" charset="0"/>
              </a:rPr>
              <a:t>the</a:t>
            </a:r>
            <a:r>
              <a:rPr lang="es-ES" sz="1200" kern="1200" dirty="0" smtClean="0">
                <a:solidFill>
                  <a:schemeClr val="tx1"/>
                </a:solidFill>
                <a:effectLst/>
                <a:latin typeface="Arial" charset="0"/>
                <a:ea typeface="MS PGothic" panose="020B0600070205080204" pitchFamily="34" charset="-128"/>
                <a:cs typeface="MS PGothic" charset="0"/>
              </a:rPr>
              <a:t> individual </a:t>
            </a:r>
            <a:r>
              <a:rPr lang="es-ES" sz="1200" kern="1200" dirty="0" err="1" smtClean="0">
                <a:solidFill>
                  <a:schemeClr val="tx1"/>
                </a:solidFill>
                <a:effectLst/>
                <a:latin typeface="Arial" charset="0"/>
                <a:ea typeface="MS PGothic" panose="020B0600070205080204" pitchFamily="34" charset="-128"/>
                <a:cs typeface="MS PGothic" charset="0"/>
              </a:rPr>
              <a:t>agent’s</a:t>
            </a:r>
            <a:r>
              <a:rPr lang="es-ES" sz="1200" kern="1200" dirty="0" smtClean="0">
                <a:solidFill>
                  <a:schemeClr val="tx1"/>
                </a:solidFill>
                <a:effectLst/>
                <a:latin typeface="Arial" charset="0"/>
                <a:ea typeface="MS PGothic" panose="020B0600070205080204" pitchFamily="34" charset="-128"/>
                <a:cs typeface="MS PGothic" charset="0"/>
              </a:rPr>
              <a:t> output, </a:t>
            </a:r>
            <a:r>
              <a:rPr lang="es-ES" sz="1200" kern="1200" dirty="0" err="1" smtClean="0">
                <a:solidFill>
                  <a:schemeClr val="tx1"/>
                </a:solidFill>
                <a:effectLst/>
                <a:latin typeface="Arial" charset="0"/>
                <a:ea typeface="MS PGothic" panose="020B0600070205080204" pitchFamily="34" charset="-128"/>
                <a:cs typeface="MS PGothic" charset="0"/>
              </a:rPr>
              <a:t>or</a:t>
            </a:r>
            <a:r>
              <a:rPr lang="es-ES" sz="1200" kern="1200" dirty="0" smtClean="0">
                <a:solidFill>
                  <a:schemeClr val="tx1"/>
                </a:solidFill>
                <a:effectLst/>
                <a:latin typeface="Arial" charset="0"/>
                <a:ea typeface="MS PGothic" panose="020B0600070205080204" pitchFamily="34" charset="-128"/>
                <a:cs typeface="MS PGothic" charset="0"/>
              </a:rPr>
              <a:t> </a:t>
            </a:r>
            <a:r>
              <a:rPr lang="es-ES" sz="1200" kern="1200" dirty="0" err="1" smtClean="0">
                <a:solidFill>
                  <a:schemeClr val="tx1"/>
                </a:solidFill>
                <a:effectLst/>
                <a:latin typeface="Arial" charset="0"/>
                <a:ea typeface="MS PGothic" panose="020B0600070205080204" pitchFamily="34" charset="-128"/>
                <a:cs typeface="MS PGothic" charset="0"/>
              </a:rPr>
              <a:t>to</a:t>
            </a:r>
            <a:r>
              <a:rPr lang="es-ES" sz="1200" kern="1200" dirty="0" smtClean="0">
                <a:solidFill>
                  <a:schemeClr val="tx1"/>
                </a:solidFill>
                <a:effectLst/>
                <a:latin typeface="Arial" charset="0"/>
                <a:ea typeface="MS PGothic" panose="020B0600070205080204" pitchFamily="34" charset="-128"/>
                <a:cs typeface="MS PGothic" charset="0"/>
              </a:rPr>
              <a:t> monitor </a:t>
            </a:r>
            <a:r>
              <a:rPr lang="es-ES" sz="1200" kern="1200" dirty="0" err="1" smtClean="0">
                <a:solidFill>
                  <a:schemeClr val="tx1"/>
                </a:solidFill>
                <a:effectLst/>
                <a:latin typeface="Arial" charset="0"/>
                <a:ea typeface="MS PGothic" panose="020B0600070205080204" pitchFamily="34" charset="-128"/>
                <a:cs typeface="MS PGothic" charset="0"/>
              </a:rPr>
              <a:t>cheaply</a:t>
            </a:r>
            <a:r>
              <a:rPr lang="es-ES" sz="1200" kern="1200" dirty="0" smtClean="0">
                <a:solidFill>
                  <a:schemeClr val="tx1"/>
                </a:solidFill>
                <a:effectLst/>
                <a:latin typeface="Arial" charset="0"/>
                <a:ea typeface="MS PGothic" panose="020B0600070205080204" pitchFamily="34" charset="-128"/>
                <a:cs typeface="MS PGothic" charset="0"/>
              </a:rPr>
              <a:t> </a:t>
            </a:r>
            <a:r>
              <a:rPr lang="es-ES" sz="1200" kern="1200" dirty="0" err="1" smtClean="0">
                <a:solidFill>
                  <a:schemeClr val="tx1"/>
                </a:solidFill>
                <a:effectLst/>
                <a:latin typeface="Arial" charset="0"/>
                <a:ea typeface="MS PGothic" panose="020B0600070205080204" pitchFamily="34" charset="-128"/>
                <a:cs typeface="MS PGothic" charset="0"/>
              </a:rPr>
              <a:t>the</a:t>
            </a:r>
            <a:r>
              <a:rPr lang="es-ES" sz="1200" kern="1200" dirty="0" smtClean="0">
                <a:solidFill>
                  <a:schemeClr val="tx1"/>
                </a:solidFill>
                <a:effectLst/>
                <a:latin typeface="Arial" charset="0"/>
                <a:ea typeface="MS PGothic" panose="020B0600070205080204" pitchFamily="34" charset="-128"/>
                <a:cs typeface="MS PGothic" charset="0"/>
              </a:rPr>
              <a:t> </a:t>
            </a:r>
            <a:r>
              <a:rPr lang="es-ES" sz="1200" kern="1200" dirty="0" err="1" smtClean="0">
                <a:solidFill>
                  <a:schemeClr val="tx1"/>
                </a:solidFill>
                <a:effectLst/>
                <a:latin typeface="Arial" charset="0"/>
                <a:ea typeface="MS PGothic" panose="020B0600070205080204" pitchFamily="34" charset="-128"/>
                <a:cs typeface="MS PGothic" charset="0"/>
              </a:rPr>
              <a:t>actions</a:t>
            </a:r>
            <a:r>
              <a:rPr lang="es-ES" sz="1200" kern="1200" dirty="0" smtClean="0">
                <a:solidFill>
                  <a:schemeClr val="tx1"/>
                </a:solidFill>
                <a:effectLst/>
                <a:latin typeface="Arial" charset="0"/>
                <a:ea typeface="MS PGothic" panose="020B0600070205080204" pitchFamily="34" charset="-128"/>
                <a:cs typeface="MS PGothic" charset="0"/>
              </a:rPr>
              <a:t> of individual </a:t>
            </a:r>
            <a:r>
              <a:rPr lang="es-ES" sz="1200" kern="1200" dirty="0" err="1" smtClean="0">
                <a:solidFill>
                  <a:schemeClr val="tx1"/>
                </a:solidFill>
                <a:effectLst/>
                <a:latin typeface="Arial" charset="0"/>
                <a:ea typeface="MS PGothic" panose="020B0600070205080204" pitchFamily="34" charset="-128"/>
                <a:cs typeface="MS PGothic" charset="0"/>
              </a:rPr>
              <a:t>agents</a:t>
            </a:r>
            <a:r>
              <a:rPr lang="es-ES" sz="1200" kern="1200" dirty="0" smtClean="0">
                <a:solidFill>
                  <a:schemeClr val="tx1"/>
                </a:solidFill>
                <a:effectLst/>
                <a:latin typeface="Arial" charset="0"/>
                <a:ea typeface="MS PGothic" panose="020B0600070205080204" pitchFamily="34" charset="-128"/>
                <a:cs typeface="MS PGothic" charset="0"/>
              </a:rPr>
              <a:t>. As </a:t>
            </a:r>
            <a:r>
              <a:rPr lang="es-ES" sz="1200" kern="1200" dirty="0" err="1" smtClean="0">
                <a:solidFill>
                  <a:schemeClr val="tx1"/>
                </a:solidFill>
                <a:effectLst/>
                <a:latin typeface="Arial" charset="0"/>
                <a:ea typeface="MS PGothic" panose="020B0600070205080204" pitchFamily="34" charset="-128"/>
                <a:cs typeface="MS PGothic" charset="0"/>
              </a:rPr>
              <a:t>Holmstrom</a:t>
            </a:r>
            <a:r>
              <a:rPr lang="es-ES" sz="1200" kern="1200" dirty="0" smtClean="0">
                <a:solidFill>
                  <a:schemeClr val="tx1"/>
                </a:solidFill>
                <a:effectLst/>
                <a:latin typeface="Arial" charset="0"/>
                <a:ea typeface="MS PGothic" panose="020B0600070205080204" pitchFamily="34" charset="-128"/>
                <a:cs typeface="MS PGothic" charset="0"/>
              </a:rPr>
              <a:t> </a:t>
            </a:r>
            <a:r>
              <a:rPr lang="es-ES" sz="1200" kern="1200" dirty="0" err="1" smtClean="0">
                <a:solidFill>
                  <a:schemeClr val="tx1"/>
                </a:solidFill>
                <a:effectLst/>
                <a:latin typeface="Arial" charset="0"/>
                <a:ea typeface="MS PGothic" panose="020B0600070205080204" pitchFamily="34" charset="-128"/>
                <a:cs typeface="MS PGothic" charset="0"/>
              </a:rPr>
              <a:t>suggested</a:t>
            </a:r>
            <a:r>
              <a:rPr lang="es-ES" sz="1200" kern="1200" dirty="0" smtClean="0">
                <a:solidFill>
                  <a:schemeClr val="tx1"/>
                </a:solidFill>
                <a:effectLst/>
                <a:latin typeface="Arial" charset="0"/>
                <a:ea typeface="MS PGothic" panose="020B0600070205080204" pitchFamily="34" charset="-128"/>
                <a:cs typeface="MS PGothic" charset="0"/>
              </a:rPr>
              <a:t>, </a:t>
            </a:r>
            <a:r>
              <a:rPr lang="es-ES" sz="1200" kern="1200" dirty="0" err="1" smtClean="0">
                <a:solidFill>
                  <a:schemeClr val="tx1"/>
                </a:solidFill>
                <a:effectLst/>
                <a:latin typeface="Arial" charset="0"/>
                <a:ea typeface="MS PGothic" panose="020B0600070205080204" pitchFamily="34" charset="-128"/>
                <a:cs typeface="MS PGothic" charset="0"/>
              </a:rPr>
              <a:t>the</a:t>
            </a:r>
            <a:r>
              <a:rPr lang="es-ES" sz="1200" kern="1200" dirty="0" smtClean="0">
                <a:solidFill>
                  <a:schemeClr val="tx1"/>
                </a:solidFill>
                <a:effectLst/>
                <a:latin typeface="Arial" charset="0"/>
                <a:ea typeface="MS PGothic" panose="020B0600070205080204" pitchFamily="34" charset="-128"/>
                <a:cs typeface="MS PGothic" charset="0"/>
              </a:rPr>
              <a:t> </a:t>
            </a:r>
            <a:r>
              <a:rPr lang="es-ES" sz="1200" kern="1200" dirty="0" err="1" smtClean="0">
                <a:solidFill>
                  <a:schemeClr val="tx1"/>
                </a:solidFill>
                <a:effectLst/>
                <a:latin typeface="Arial" charset="0"/>
                <a:ea typeface="MS PGothic" panose="020B0600070205080204" pitchFamily="34" charset="-128"/>
                <a:cs typeface="MS PGothic" charset="0"/>
              </a:rPr>
              <a:t>best-possible</a:t>
            </a:r>
            <a:r>
              <a:rPr lang="es-ES" sz="1200" kern="1200" dirty="0" smtClean="0">
                <a:solidFill>
                  <a:schemeClr val="tx1"/>
                </a:solidFill>
                <a:effectLst/>
                <a:latin typeface="Arial" charset="0"/>
                <a:ea typeface="MS PGothic" panose="020B0600070205080204" pitchFamily="34" charset="-128"/>
                <a:cs typeface="MS PGothic" charset="0"/>
              </a:rPr>
              <a:t> response </a:t>
            </a:r>
            <a:r>
              <a:rPr lang="es-ES" sz="1200" kern="1200" dirty="0" err="1" smtClean="0">
                <a:solidFill>
                  <a:schemeClr val="tx1"/>
                </a:solidFill>
                <a:effectLst/>
                <a:latin typeface="Arial" charset="0"/>
                <a:ea typeface="MS PGothic" panose="020B0600070205080204" pitchFamily="34" charset="-128"/>
                <a:cs typeface="MS PGothic" charset="0"/>
              </a:rPr>
              <a:t>may</a:t>
            </a:r>
            <a:r>
              <a:rPr lang="es-ES" sz="1200" kern="1200" dirty="0" smtClean="0">
                <a:solidFill>
                  <a:schemeClr val="tx1"/>
                </a:solidFill>
                <a:effectLst/>
                <a:latin typeface="Arial" charset="0"/>
                <a:ea typeface="MS PGothic" panose="020B0600070205080204" pitchFamily="34" charset="-128"/>
                <a:cs typeface="MS PGothic" charset="0"/>
              </a:rPr>
              <a:t> be </a:t>
            </a:r>
            <a:r>
              <a:rPr lang="es-ES" sz="1200" kern="1200" dirty="0" err="1" smtClean="0">
                <a:solidFill>
                  <a:schemeClr val="tx1"/>
                </a:solidFill>
                <a:effectLst/>
                <a:latin typeface="Arial" charset="0"/>
                <a:ea typeface="MS PGothic" panose="020B0600070205080204" pitchFamily="34" charset="-128"/>
                <a:cs typeface="MS PGothic" charset="0"/>
              </a:rPr>
              <a:t>team-based</a:t>
            </a:r>
            <a:r>
              <a:rPr lang="es-ES" sz="1200" kern="1200" dirty="0" smtClean="0">
                <a:solidFill>
                  <a:schemeClr val="tx1"/>
                </a:solidFill>
                <a:effectLst/>
                <a:latin typeface="Arial" charset="0"/>
                <a:ea typeface="MS PGothic" panose="020B0600070205080204" pitchFamily="34" charset="-128"/>
                <a:cs typeface="MS PGothic" charset="0"/>
              </a:rPr>
              <a:t> incentives. </a:t>
            </a:r>
            <a:r>
              <a:rPr lang="es-ES" sz="1200" kern="1200" dirty="0" err="1" smtClean="0">
                <a:solidFill>
                  <a:schemeClr val="tx1"/>
                </a:solidFill>
                <a:effectLst/>
                <a:latin typeface="Arial" charset="0"/>
                <a:ea typeface="MS PGothic" panose="020B0600070205080204" pitchFamily="34" charset="-128"/>
                <a:cs typeface="MS PGothic" charset="0"/>
              </a:rPr>
              <a:t>The</a:t>
            </a:r>
            <a:r>
              <a:rPr lang="es-ES" sz="1200" kern="1200" dirty="0" smtClean="0">
                <a:solidFill>
                  <a:schemeClr val="tx1"/>
                </a:solidFill>
                <a:effectLst/>
                <a:latin typeface="Arial" charset="0"/>
                <a:ea typeface="MS PGothic" panose="020B0600070205080204" pitchFamily="34" charset="-128"/>
                <a:cs typeface="MS PGothic" charset="0"/>
              </a:rPr>
              <a:t> </a:t>
            </a:r>
            <a:r>
              <a:rPr lang="es-ES" sz="1200" kern="1200" dirty="0" err="1" smtClean="0">
                <a:solidFill>
                  <a:schemeClr val="tx1"/>
                </a:solidFill>
                <a:effectLst/>
                <a:latin typeface="Arial" charset="0"/>
                <a:ea typeface="MS PGothic" panose="020B0600070205080204" pitchFamily="34" charset="-128"/>
                <a:cs typeface="MS PGothic" charset="0"/>
              </a:rPr>
              <a:t>cost</a:t>
            </a:r>
            <a:r>
              <a:rPr lang="es-ES" sz="1200" kern="1200" dirty="0" smtClean="0">
                <a:solidFill>
                  <a:schemeClr val="tx1"/>
                </a:solidFill>
                <a:effectLst/>
                <a:latin typeface="Arial" charset="0"/>
                <a:ea typeface="MS PGothic" panose="020B0600070205080204" pitchFamily="34" charset="-128"/>
                <a:cs typeface="MS PGothic" charset="0"/>
              </a:rPr>
              <a:t> of </a:t>
            </a:r>
            <a:r>
              <a:rPr lang="es-ES" sz="1200" kern="1200" dirty="0" err="1" smtClean="0">
                <a:solidFill>
                  <a:schemeClr val="tx1"/>
                </a:solidFill>
                <a:effectLst/>
                <a:latin typeface="Arial" charset="0"/>
                <a:ea typeface="MS PGothic" panose="020B0600070205080204" pitchFamily="34" charset="-128"/>
                <a:cs typeface="MS PGothic" charset="0"/>
              </a:rPr>
              <a:t>implementing</a:t>
            </a:r>
            <a:r>
              <a:rPr lang="es-ES" sz="1200" kern="1200" dirty="0" smtClean="0">
                <a:solidFill>
                  <a:schemeClr val="tx1"/>
                </a:solidFill>
                <a:effectLst/>
                <a:latin typeface="Arial" charset="0"/>
                <a:ea typeface="MS PGothic" panose="020B0600070205080204" pitchFamily="34" charset="-128"/>
                <a:cs typeface="MS PGothic" charset="0"/>
              </a:rPr>
              <a:t> </a:t>
            </a:r>
            <a:r>
              <a:rPr lang="es-ES" sz="1200" kern="1200" dirty="0" err="1" smtClean="0">
                <a:solidFill>
                  <a:schemeClr val="tx1"/>
                </a:solidFill>
                <a:effectLst/>
                <a:latin typeface="Arial" charset="0"/>
                <a:ea typeface="MS PGothic" panose="020B0600070205080204" pitchFamily="34" charset="-128"/>
                <a:cs typeface="MS PGothic" charset="0"/>
              </a:rPr>
              <a:t>team-based</a:t>
            </a:r>
            <a:r>
              <a:rPr lang="es-ES" sz="1200" kern="1200" dirty="0" smtClean="0">
                <a:solidFill>
                  <a:schemeClr val="tx1"/>
                </a:solidFill>
                <a:effectLst/>
                <a:latin typeface="Arial" charset="0"/>
                <a:ea typeface="MS PGothic" panose="020B0600070205080204" pitchFamily="34" charset="-128"/>
                <a:cs typeface="MS PGothic" charset="0"/>
              </a:rPr>
              <a:t> in- </a:t>
            </a:r>
            <a:r>
              <a:rPr lang="es-ES" sz="1200" kern="1200" dirty="0" err="1" smtClean="0">
                <a:solidFill>
                  <a:schemeClr val="tx1"/>
                </a:solidFill>
                <a:effectLst/>
                <a:latin typeface="Arial" charset="0"/>
                <a:ea typeface="MS PGothic" panose="020B0600070205080204" pitchFamily="34" charset="-128"/>
                <a:cs typeface="MS PGothic" charset="0"/>
              </a:rPr>
              <a:t>centive</a:t>
            </a:r>
            <a:r>
              <a:rPr lang="es-ES" sz="1200" kern="1200" dirty="0" smtClean="0">
                <a:solidFill>
                  <a:schemeClr val="tx1"/>
                </a:solidFill>
                <a:effectLst/>
                <a:latin typeface="Arial" charset="0"/>
                <a:ea typeface="MS PGothic" panose="020B0600070205080204" pitchFamily="34" charset="-128"/>
                <a:cs typeface="MS PGothic" charset="0"/>
              </a:rPr>
              <a:t> </a:t>
            </a:r>
            <a:r>
              <a:rPr lang="es-ES" sz="1200" kern="1200" dirty="0" err="1" smtClean="0">
                <a:solidFill>
                  <a:schemeClr val="tx1"/>
                </a:solidFill>
                <a:effectLst/>
                <a:latin typeface="Arial" charset="0"/>
                <a:ea typeface="MS PGothic" panose="020B0600070205080204" pitchFamily="34" charset="-128"/>
                <a:cs typeface="MS PGothic" charset="0"/>
              </a:rPr>
              <a:t>systems</a:t>
            </a:r>
            <a:r>
              <a:rPr lang="es-ES" sz="1200" kern="1200" dirty="0" smtClean="0">
                <a:solidFill>
                  <a:schemeClr val="tx1"/>
                </a:solidFill>
                <a:effectLst/>
                <a:latin typeface="Arial" charset="0"/>
                <a:ea typeface="MS PGothic" panose="020B0600070205080204" pitchFamily="34" charset="-128"/>
                <a:cs typeface="MS PGothic" charset="0"/>
              </a:rPr>
              <a:t> </a:t>
            </a:r>
            <a:r>
              <a:rPr lang="es-ES" sz="1200" kern="1200" dirty="0" err="1" smtClean="0">
                <a:solidFill>
                  <a:schemeClr val="tx1"/>
                </a:solidFill>
                <a:effectLst/>
                <a:latin typeface="Arial" charset="0"/>
                <a:ea typeface="MS PGothic" panose="020B0600070205080204" pitchFamily="34" charset="-128"/>
                <a:cs typeface="MS PGothic" charset="0"/>
              </a:rPr>
              <a:t>may</a:t>
            </a:r>
            <a:r>
              <a:rPr lang="es-ES" sz="1200" kern="1200" dirty="0" smtClean="0">
                <a:solidFill>
                  <a:schemeClr val="tx1"/>
                </a:solidFill>
                <a:effectLst/>
                <a:latin typeface="Arial" charset="0"/>
                <a:ea typeface="MS PGothic" panose="020B0600070205080204" pitchFamily="34" charset="-128"/>
                <a:cs typeface="MS PGothic" charset="0"/>
              </a:rPr>
              <a:t> </a:t>
            </a:r>
            <a:r>
              <a:rPr lang="es-ES" sz="1200" kern="1200" dirty="0" err="1" smtClean="0">
                <a:solidFill>
                  <a:schemeClr val="tx1"/>
                </a:solidFill>
                <a:effectLst/>
                <a:latin typeface="Arial" charset="0"/>
                <a:ea typeface="MS PGothic" panose="020B0600070205080204" pitchFamily="34" charset="-128"/>
                <a:cs typeface="MS PGothic" charset="0"/>
              </a:rPr>
              <a:t>nevertheless</a:t>
            </a:r>
            <a:r>
              <a:rPr lang="es-ES" sz="1200" kern="1200" dirty="0" smtClean="0">
                <a:solidFill>
                  <a:schemeClr val="tx1"/>
                </a:solidFill>
                <a:effectLst/>
                <a:latin typeface="Arial" charset="0"/>
                <a:ea typeface="MS PGothic" panose="020B0600070205080204" pitchFamily="34" charset="-128"/>
                <a:cs typeface="MS PGothic" charset="0"/>
              </a:rPr>
              <a:t> be </a:t>
            </a:r>
            <a:r>
              <a:rPr lang="es-ES" sz="1200" kern="1200" dirty="0" err="1" smtClean="0">
                <a:solidFill>
                  <a:schemeClr val="tx1"/>
                </a:solidFill>
                <a:effectLst/>
                <a:latin typeface="Arial" charset="0"/>
                <a:ea typeface="MS PGothic" panose="020B0600070205080204" pitchFamily="34" charset="-128"/>
                <a:cs typeface="MS PGothic" charset="0"/>
              </a:rPr>
              <a:t>significant</a:t>
            </a:r>
            <a:r>
              <a:rPr lang="es-ES" sz="1200" kern="1200" dirty="0" smtClean="0">
                <a:solidFill>
                  <a:schemeClr val="tx1"/>
                </a:solidFill>
                <a:effectLst/>
                <a:latin typeface="Arial" charset="0"/>
                <a:ea typeface="MS PGothic" panose="020B0600070205080204" pitchFamily="34" charset="-128"/>
                <a:cs typeface="MS PGothic" charset="0"/>
              </a:rPr>
              <a:t>: </a:t>
            </a:r>
            <a:r>
              <a:rPr lang="es-ES" sz="1200" kern="1200" dirty="0" err="1" smtClean="0">
                <a:solidFill>
                  <a:schemeClr val="tx1"/>
                </a:solidFill>
                <a:effectLst/>
                <a:latin typeface="Arial" charset="0"/>
                <a:ea typeface="MS PGothic" panose="020B0600070205080204" pitchFamily="34" charset="-128"/>
                <a:cs typeface="MS PGothic" charset="0"/>
              </a:rPr>
              <a:t>group</a:t>
            </a:r>
            <a:r>
              <a:rPr lang="es-ES" sz="1200" kern="1200" dirty="0" smtClean="0">
                <a:solidFill>
                  <a:schemeClr val="tx1"/>
                </a:solidFill>
                <a:effectLst/>
                <a:latin typeface="Arial" charset="0"/>
                <a:ea typeface="MS PGothic" panose="020B0600070205080204" pitchFamily="34" charset="-128"/>
                <a:cs typeface="MS PGothic" charset="0"/>
              </a:rPr>
              <a:t> </a:t>
            </a:r>
            <a:r>
              <a:rPr lang="es-ES" sz="1200" kern="1200" dirty="0" err="1" smtClean="0">
                <a:solidFill>
                  <a:schemeClr val="tx1"/>
                </a:solidFill>
                <a:effectLst/>
                <a:latin typeface="Arial" charset="0"/>
                <a:ea typeface="MS PGothic" panose="020B0600070205080204" pitchFamily="34" charset="-128"/>
                <a:cs typeface="MS PGothic" charset="0"/>
              </a:rPr>
              <a:t>socialization</a:t>
            </a:r>
            <a:r>
              <a:rPr lang="es-ES" sz="1200" kern="1200" dirty="0" smtClean="0">
                <a:solidFill>
                  <a:schemeClr val="tx1"/>
                </a:solidFill>
                <a:effectLst/>
                <a:latin typeface="Arial" charset="0"/>
                <a:ea typeface="MS PGothic" panose="020B0600070205080204" pitchFamily="34" charset="-128"/>
                <a:cs typeface="MS PGothic" charset="0"/>
              </a:rPr>
              <a:t> and training </a:t>
            </a:r>
            <a:r>
              <a:rPr lang="es-ES" sz="1200" kern="1200" dirty="0" err="1" smtClean="0">
                <a:solidFill>
                  <a:schemeClr val="tx1"/>
                </a:solidFill>
                <a:effectLst/>
                <a:latin typeface="Arial" charset="0"/>
                <a:ea typeface="MS PGothic" panose="020B0600070205080204" pitchFamily="34" charset="-128"/>
                <a:cs typeface="MS PGothic" charset="0"/>
              </a:rPr>
              <a:t>sessions</a:t>
            </a:r>
            <a:r>
              <a:rPr lang="es-ES" sz="1200" kern="1200" dirty="0" smtClean="0">
                <a:solidFill>
                  <a:schemeClr val="tx1"/>
                </a:solidFill>
                <a:effectLst/>
                <a:latin typeface="Arial" charset="0"/>
                <a:ea typeface="MS PGothic" panose="020B0600070205080204" pitchFamily="34" charset="-128"/>
                <a:cs typeface="MS PGothic" charset="0"/>
              </a:rPr>
              <a:t> in </a:t>
            </a:r>
            <a:r>
              <a:rPr lang="es-ES" sz="1200" kern="1200" dirty="0" err="1" smtClean="0">
                <a:solidFill>
                  <a:schemeClr val="tx1"/>
                </a:solidFill>
                <a:effectLst/>
                <a:latin typeface="Arial" charset="0"/>
                <a:ea typeface="MS PGothic" panose="020B0600070205080204" pitchFamily="34" charset="-128"/>
                <a:cs typeface="MS PGothic" charset="0"/>
              </a:rPr>
              <a:t>order</a:t>
            </a:r>
            <a:r>
              <a:rPr lang="es-ES" sz="1200" kern="1200" dirty="0" smtClean="0">
                <a:solidFill>
                  <a:schemeClr val="tx1"/>
                </a:solidFill>
                <a:effectLst/>
                <a:latin typeface="Arial" charset="0"/>
                <a:ea typeface="MS PGothic" panose="020B0600070205080204" pitchFamily="34" charset="-128"/>
                <a:cs typeface="MS PGothic" charset="0"/>
              </a:rPr>
              <a:t> </a:t>
            </a:r>
            <a:r>
              <a:rPr lang="es-ES" sz="1200" kern="1200" dirty="0" err="1" smtClean="0">
                <a:solidFill>
                  <a:schemeClr val="tx1"/>
                </a:solidFill>
                <a:effectLst/>
                <a:latin typeface="Arial" charset="0"/>
                <a:ea typeface="MS PGothic" panose="020B0600070205080204" pitchFamily="34" charset="-128"/>
                <a:cs typeface="MS PGothic" charset="0"/>
              </a:rPr>
              <a:t>to</a:t>
            </a:r>
            <a:r>
              <a:rPr lang="es-ES" sz="1200" kern="1200" dirty="0" smtClean="0">
                <a:solidFill>
                  <a:schemeClr val="tx1"/>
                </a:solidFill>
                <a:effectLst/>
                <a:latin typeface="Arial" charset="0"/>
                <a:ea typeface="MS PGothic" panose="020B0600070205080204" pitchFamily="34" charset="-128"/>
                <a:cs typeface="MS PGothic" charset="0"/>
              </a:rPr>
              <a:t> </a:t>
            </a:r>
            <a:r>
              <a:rPr lang="es-ES" sz="1200" kern="1200" dirty="0" err="1" smtClean="0">
                <a:solidFill>
                  <a:schemeClr val="tx1"/>
                </a:solidFill>
                <a:effectLst/>
                <a:latin typeface="Arial" charset="0"/>
                <a:ea typeface="MS PGothic" panose="020B0600070205080204" pitchFamily="34" charset="-128"/>
                <a:cs typeface="MS PGothic" charset="0"/>
              </a:rPr>
              <a:t>coordinate</a:t>
            </a:r>
            <a:r>
              <a:rPr lang="es-ES" sz="1200" kern="1200" dirty="0" smtClean="0">
                <a:solidFill>
                  <a:schemeClr val="tx1"/>
                </a:solidFill>
                <a:effectLst/>
                <a:latin typeface="Arial" charset="0"/>
                <a:ea typeface="MS PGothic" panose="020B0600070205080204" pitchFamily="34" charset="-128"/>
                <a:cs typeface="MS PGothic" charset="0"/>
              </a:rPr>
              <a:t> </a:t>
            </a:r>
            <a:r>
              <a:rPr lang="es-ES" sz="1200" kern="1200" dirty="0" err="1" smtClean="0">
                <a:solidFill>
                  <a:schemeClr val="tx1"/>
                </a:solidFill>
                <a:effectLst/>
                <a:latin typeface="Arial" charset="0"/>
                <a:ea typeface="MS PGothic" panose="020B0600070205080204" pitchFamily="34" charset="-128"/>
                <a:cs typeface="MS PGothic" charset="0"/>
              </a:rPr>
              <a:t>expectations</a:t>
            </a:r>
            <a:r>
              <a:rPr lang="es-ES" sz="1200" kern="1200" dirty="0" smtClean="0">
                <a:solidFill>
                  <a:schemeClr val="tx1"/>
                </a:solidFill>
                <a:effectLst/>
                <a:latin typeface="Arial" charset="0"/>
                <a:ea typeface="MS PGothic" panose="020B0600070205080204" pitchFamily="34" charset="-128"/>
                <a:cs typeface="MS PGothic" charset="0"/>
              </a:rPr>
              <a:t> </a:t>
            </a:r>
            <a:r>
              <a:rPr lang="es-ES" sz="1200" kern="1200" dirty="0" err="1" smtClean="0">
                <a:solidFill>
                  <a:schemeClr val="tx1"/>
                </a:solidFill>
                <a:effectLst/>
                <a:latin typeface="Arial" charset="0"/>
                <a:ea typeface="MS PGothic" panose="020B0600070205080204" pitchFamily="34" charset="-128"/>
                <a:cs typeface="MS PGothic" charset="0"/>
              </a:rPr>
              <a:t>on</a:t>
            </a:r>
            <a:r>
              <a:rPr lang="es-ES" sz="1200" kern="1200" dirty="0" smtClean="0">
                <a:solidFill>
                  <a:schemeClr val="tx1"/>
                </a:solidFill>
                <a:effectLst/>
                <a:latin typeface="Arial" charset="0"/>
                <a:ea typeface="MS PGothic" panose="020B0600070205080204" pitchFamily="34" charset="-128"/>
                <a:cs typeface="MS PGothic" charset="0"/>
              </a:rPr>
              <a:t> a </a:t>
            </a:r>
            <a:r>
              <a:rPr lang="es-ES" sz="1200" kern="1200" dirty="0" err="1" smtClean="0">
                <a:solidFill>
                  <a:schemeClr val="tx1"/>
                </a:solidFill>
                <a:effectLst/>
                <a:latin typeface="Arial" charset="0"/>
                <a:ea typeface="MS PGothic" panose="020B0600070205080204" pitchFamily="34" charset="-128"/>
                <a:cs typeface="MS PGothic" charset="0"/>
              </a:rPr>
              <a:t>high</a:t>
            </a:r>
            <a:r>
              <a:rPr lang="es-ES" sz="1200" kern="1200" dirty="0" smtClean="0">
                <a:solidFill>
                  <a:schemeClr val="tx1"/>
                </a:solidFill>
                <a:effectLst/>
                <a:latin typeface="Arial" charset="0"/>
                <a:ea typeface="MS PGothic" panose="020B0600070205080204" pitchFamily="34" charset="-128"/>
                <a:cs typeface="MS PGothic" charset="0"/>
              </a:rPr>
              <a:t> performance </a:t>
            </a:r>
            <a:r>
              <a:rPr lang="es-ES" sz="1200" kern="1200" dirty="0" err="1" smtClean="0">
                <a:solidFill>
                  <a:schemeClr val="tx1"/>
                </a:solidFill>
                <a:effectLst/>
                <a:latin typeface="Arial" charset="0"/>
                <a:ea typeface="MS PGothic" panose="020B0600070205080204" pitchFamily="34" charset="-128"/>
                <a:cs typeface="MS PGothic" charset="0"/>
              </a:rPr>
              <a:t>equilibrium</a:t>
            </a:r>
            <a:r>
              <a:rPr lang="es-ES" sz="1200" kern="1200" dirty="0" smtClean="0">
                <a:solidFill>
                  <a:schemeClr val="tx1"/>
                </a:solidFill>
                <a:effectLst/>
                <a:latin typeface="Arial" charset="0"/>
                <a:ea typeface="MS PGothic" panose="020B0600070205080204" pitchFamily="34" charset="-128"/>
                <a:cs typeface="MS PGothic" charset="0"/>
              </a:rPr>
              <a:t>; and </a:t>
            </a:r>
            <a:r>
              <a:rPr lang="es-ES" sz="1200" kern="1200" dirty="0" err="1" smtClean="0">
                <a:solidFill>
                  <a:schemeClr val="tx1"/>
                </a:solidFill>
                <a:effectLst/>
                <a:latin typeface="Arial" charset="0"/>
                <a:ea typeface="MS PGothic" panose="020B0600070205080204" pitchFamily="34" charset="-128"/>
                <a:cs typeface="MS PGothic" charset="0"/>
              </a:rPr>
              <a:t>cross</a:t>
            </a:r>
            <a:r>
              <a:rPr lang="es-ES" sz="1200" kern="1200" dirty="0" smtClean="0">
                <a:solidFill>
                  <a:schemeClr val="tx1"/>
                </a:solidFill>
                <a:effectLst/>
                <a:latin typeface="Arial" charset="0"/>
                <a:ea typeface="MS PGothic" panose="020B0600070205080204" pitchFamily="34" charset="-128"/>
                <a:cs typeface="MS PGothic" charset="0"/>
              </a:rPr>
              <a:t>-training in </a:t>
            </a:r>
            <a:r>
              <a:rPr lang="es-ES" sz="1200" kern="1200" dirty="0" err="1" smtClean="0">
                <a:solidFill>
                  <a:schemeClr val="tx1"/>
                </a:solidFill>
                <a:effectLst/>
                <a:latin typeface="Arial" charset="0"/>
                <a:ea typeface="MS PGothic" panose="020B0600070205080204" pitchFamily="34" charset="-128"/>
                <a:cs typeface="MS PGothic" charset="0"/>
              </a:rPr>
              <a:t>technical</a:t>
            </a:r>
            <a:r>
              <a:rPr lang="es-ES" sz="1200" kern="1200" dirty="0" smtClean="0">
                <a:solidFill>
                  <a:schemeClr val="tx1"/>
                </a:solidFill>
                <a:effectLst/>
                <a:latin typeface="Arial" charset="0"/>
                <a:ea typeface="MS PGothic" panose="020B0600070205080204" pitchFamily="34" charset="-128"/>
                <a:cs typeface="MS PGothic" charset="0"/>
              </a:rPr>
              <a:t> </a:t>
            </a:r>
            <a:r>
              <a:rPr lang="es-ES" sz="1200" kern="1200" dirty="0" err="1" smtClean="0">
                <a:solidFill>
                  <a:schemeClr val="tx1"/>
                </a:solidFill>
                <a:effectLst/>
                <a:latin typeface="Arial" charset="0"/>
                <a:ea typeface="MS PGothic" panose="020B0600070205080204" pitchFamily="34" charset="-128"/>
                <a:cs typeface="MS PGothic" charset="0"/>
              </a:rPr>
              <a:t>skills</a:t>
            </a:r>
            <a:r>
              <a:rPr lang="es-ES" sz="1200" kern="1200" dirty="0" smtClean="0">
                <a:solidFill>
                  <a:schemeClr val="tx1"/>
                </a:solidFill>
                <a:effectLst/>
                <a:latin typeface="Arial" charset="0"/>
                <a:ea typeface="MS PGothic" panose="020B0600070205080204" pitchFamily="34" charset="-128"/>
                <a:cs typeface="MS PGothic" charset="0"/>
              </a:rPr>
              <a:t> (</a:t>
            </a:r>
            <a:r>
              <a:rPr lang="es-ES" sz="1200" kern="1200" dirty="0" err="1" smtClean="0">
                <a:solidFill>
                  <a:schemeClr val="tx1"/>
                </a:solidFill>
                <a:effectLst/>
                <a:latin typeface="Arial" charset="0"/>
                <a:ea typeface="MS PGothic" panose="020B0600070205080204" pitchFamily="34" charset="-128"/>
                <a:cs typeface="MS PGothic" charset="0"/>
              </a:rPr>
              <a:t>Lawler</a:t>
            </a:r>
            <a:r>
              <a:rPr lang="es-ES" sz="1200" kern="1200" dirty="0" smtClean="0">
                <a:solidFill>
                  <a:schemeClr val="tx1"/>
                </a:solidFill>
                <a:effectLst/>
                <a:latin typeface="Arial" charset="0"/>
                <a:ea typeface="MS PGothic" panose="020B0600070205080204" pitchFamily="34" charset="-128"/>
                <a:cs typeface="MS PGothic" charset="0"/>
              </a:rPr>
              <a:t> 1986). A more </a:t>
            </a:r>
            <a:r>
              <a:rPr lang="es-ES" sz="1200" kern="1200" dirty="0" err="1" smtClean="0">
                <a:solidFill>
                  <a:schemeClr val="tx1"/>
                </a:solidFill>
                <a:effectLst/>
                <a:latin typeface="Arial" charset="0"/>
                <a:ea typeface="MS PGothic" panose="020B0600070205080204" pitchFamily="34" charset="-128"/>
                <a:cs typeface="MS PGothic" charset="0"/>
              </a:rPr>
              <a:t>subtle</a:t>
            </a:r>
            <a:r>
              <a:rPr lang="es-ES" sz="1200" kern="1200" dirty="0" smtClean="0">
                <a:solidFill>
                  <a:schemeClr val="tx1"/>
                </a:solidFill>
                <a:effectLst/>
                <a:latin typeface="Arial" charset="0"/>
                <a:ea typeface="MS PGothic" panose="020B0600070205080204" pitchFamily="34" charset="-128"/>
                <a:cs typeface="MS PGothic" charset="0"/>
              </a:rPr>
              <a:t> </a:t>
            </a:r>
            <a:r>
              <a:rPr lang="es-ES" sz="1200" kern="1200" dirty="0" err="1" smtClean="0">
                <a:solidFill>
                  <a:schemeClr val="tx1"/>
                </a:solidFill>
                <a:effectLst/>
                <a:latin typeface="Arial" charset="0"/>
                <a:ea typeface="MS PGothic" panose="020B0600070205080204" pitchFamily="34" charset="-128"/>
                <a:cs typeface="MS PGothic" charset="0"/>
              </a:rPr>
              <a:t>requirement</a:t>
            </a:r>
            <a:r>
              <a:rPr lang="es-ES" sz="1200" kern="1200" dirty="0" smtClean="0">
                <a:solidFill>
                  <a:schemeClr val="tx1"/>
                </a:solidFill>
                <a:effectLst/>
                <a:latin typeface="Arial" charset="0"/>
                <a:ea typeface="MS PGothic" panose="020B0600070205080204" pitchFamily="34" charset="-128"/>
                <a:cs typeface="MS PGothic" charset="0"/>
              </a:rPr>
              <a:t> </a:t>
            </a:r>
            <a:r>
              <a:rPr lang="es-ES" sz="1200" kern="1200" dirty="0" err="1" smtClean="0">
                <a:solidFill>
                  <a:schemeClr val="tx1"/>
                </a:solidFill>
                <a:effectLst/>
                <a:latin typeface="Arial" charset="0"/>
                <a:ea typeface="MS PGothic" panose="020B0600070205080204" pitchFamily="34" charset="-128"/>
                <a:cs typeface="MS PGothic" charset="0"/>
              </a:rPr>
              <a:t>is</a:t>
            </a:r>
            <a:r>
              <a:rPr lang="es-ES" sz="1200" kern="1200" dirty="0" smtClean="0">
                <a:solidFill>
                  <a:schemeClr val="tx1"/>
                </a:solidFill>
                <a:effectLst/>
                <a:latin typeface="Arial" charset="0"/>
                <a:ea typeface="MS PGothic" panose="020B0600070205080204" pitchFamily="34" charset="-128"/>
                <a:cs typeface="MS PGothic" charset="0"/>
              </a:rPr>
              <a:t> a </a:t>
            </a:r>
            <a:r>
              <a:rPr lang="es-ES" sz="1200" kern="1200" dirty="0" err="1" smtClean="0">
                <a:solidFill>
                  <a:schemeClr val="tx1"/>
                </a:solidFill>
                <a:effectLst/>
                <a:latin typeface="Arial" charset="0"/>
                <a:ea typeface="MS PGothic" panose="020B0600070205080204" pitchFamily="34" charset="-128"/>
                <a:cs typeface="MS PGothic" charset="0"/>
              </a:rPr>
              <a:t>credibly</a:t>
            </a:r>
            <a:r>
              <a:rPr lang="es-ES" sz="1200" kern="1200" dirty="0" smtClean="0">
                <a:solidFill>
                  <a:schemeClr val="tx1"/>
                </a:solidFill>
                <a:effectLst/>
                <a:latin typeface="Arial" charset="0"/>
                <a:ea typeface="MS PGothic" panose="020B0600070205080204" pitchFamily="34" charset="-128"/>
                <a:cs typeface="MS PGothic" charset="0"/>
              </a:rPr>
              <a:t> </a:t>
            </a:r>
            <a:r>
              <a:rPr lang="es-ES" sz="1200" kern="1200" dirty="0" err="1" smtClean="0">
                <a:solidFill>
                  <a:schemeClr val="tx1"/>
                </a:solidFill>
                <a:effectLst/>
                <a:latin typeface="Arial" charset="0"/>
                <a:ea typeface="MS PGothic" panose="020B0600070205080204" pitchFamily="34" charset="-128"/>
                <a:cs typeface="MS PGothic" charset="0"/>
              </a:rPr>
              <a:t>constrained</a:t>
            </a:r>
            <a:r>
              <a:rPr lang="es-ES" sz="1200" kern="1200" dirty="0" smtClean="0">
                <a:solidFill>
                  <a:schemeClr val="tx1"/>
                </a:solidFill>
                <a:effectLst/>
                <a:latin typeface="Arial" charset="0"/>
                <a:ea typeface="MS PGothic" panose="020B0600070205080204" pitchFamily="34" charset="-128"/>
                <a:cs typeface="MS PGothic" charset="0"/>
              </a:rPr>
              <a:t> </a:t>
            </a:r>
            <a:r>
              <a:rPr lang="es-ES" sz="1200" kern="1200" dirty="0" err="1" smtClean="0">
                <a:solidFill>
                  <a:schemeClr val="tx1"/>
                </a:solidFill>
                <a:effectLst/>
                <a:latin typeface="Arial" charset="0"/>
                <a:ea typeface="MS PGothic" panose="020B0600070205080204" pitchFamily="34" charset="-128"/>
                <a:cs typeface="MS PGothic" charset="0"/>
              </a:rPr>
              <a:t>budget-breaker</a:t>
            </a:r>
            <a:r>
              <a:rPr lang="es-ES" sz="1200" kern="1200" dirty="0" smtClean="0">
                <a:solidFill>
                  <a:schemeClr val="tx1"/>
                </a:solidFill>
                <a:effectLst/>
                <a:latin typeface="Arial" charset="0"/>
                <a:ea typeface="MS PGothic" panose="020B0600070205080204" pitchFamily="34" charset="-128"/>
                <a:cs typeface="MS PGothic" charset="0"/>
              </a:rPr>
              <a:t> (</a:t>
            </a:r>
            <a:r>
              <a:rPr lang="es-ES" sz="1200" kern="1200" dirty="0" err="1" smtClean="0">
                <a:solidFill>
                  <a:schemeClr val="tx1"/>
                </a:solidFill>
                <a:effectLst/>
                <a:latin typeface="Arial" charset="0"/>
                <a:ea typeface="MS PGothic" panose="020B0600070205080204" pitchFamily="34" charset="-128"/>
                <a:cs typeface="MS PGothic" charset="0"/>
              </a:rPr>
              <a:t>Eswaran</a:t>
            </a:r>
            <a:r>
              <a:rPr lang="es-ES" sz="1200" kern="1200" dirty="0" smtClean="0">
                <a:solidFill>
                  <a:schemeClr val="tx1"/>
                </a:solidFill>
                <a:effectLst/>
                <a:latin typeface="Arial" charset="0"/>
                <a:ea typeface="MS PGothic" panose="020B0600070205080204" pitchFamily="34" charset="-128"/>
                <a:cs typeface="MS PGothic" charset="0"/>
              </a:rPr>
              <a:t> and </a:t>
            </a:r>
            <a:r>
              <a:rPr lang="es-ES" sz="1200" kern="1200" dirty="0" err="1" smtClean="0">
                <a:solidFill>
                  <a:schemeClr val="tx1"/>
                </a:solidFill>
                <a:effectLst/>
                <a:latin typeface="Arial" charset="0"/>
                <a:ea typeface="MS PGothic" panose="020B0600070205080204" pitchFamily="34" charset="-128"/>
                <a:cs typeface="MS PGothic" charset="0"/>
              </a:rPr>
              <a:t>Kotwal</a:t>
            </a:r>
            <a:r>
              <a:rPr lang="es-ES" sz="1200" kern="1200" dirty="0" smtClean="0">
                <a:solidFill>
                  <a:schemeClr val="tx1"/>
                </a:solidFill>
                <a:effectLst/>
                <a:latin typeface="Arial" charset="0"/>
                <a:ea typeface="MS PGothic" panose="020B0600070205080204" pitchFamily="34" charset="-128"/>
                <a:cs typeface="MS PGothic" charset="0"/>
              </a:rPr>
              <a:t> 1984). </a:t>
            </a:r>
            <a:r>
              <a:rPr lang="es-ES" sz="1200" kern="1200" dirty="0" err="1" smtClean="0">
                <a:solidFill>
                  <a:schemeClr val="tx1"/>
                </a:solidFill>
                <a:effectLst/>
                <a:latin typeface="Arial" charset="0"/>
                <a:ea typeface="MS PGothic" panose="020B0600070205080204" pitchFamily="34" charset="-128"/>
                <a:cs typeface="MS PGothic" charset="0"/>
              </a:rPr>
              <a:t>The</a:t>
            </a:r>
            <a:r>
              <a:rPr lang="es-ES" sz="1200" kern="1200" dirty="0" smtClean="0">
                <a:solidFill>
                  <a:schemeClr val="tx1"/>
                </a:solidFill>
                <a:effectLst/>
                <a:latin typeface="Arial" charset="0"/>
                <a:ea typeface="MS PGothic" panose="020B0600070205080204" pitchFamily="34" charset="-128"/>
                <a:cs typeface="MS PGothic" charset="0"/>
              </a:rPr>
              <a:t> </a:t>
            </a:r>
            <a:r>
              <a:rPr lang="es-ES" sz="1200" kern="1200" dirty="0" err="1" smtClean="0">
                <a:solidFill>
                  <a:schemeClr val="tx1"/>
                </a:solidFill>
                <a:effectLst/>
                <a:latin typeface="Arial" charset="0"/>
                <a:ea typeface="MS PGothic" panose="020B0600070205080204" pitchFamily="34" charset="-128"/>
                <a:cs typeface="MS PGothic" charset="0"/>
              </a:rPr>
              <a:t>result</a:t>
            </a:r>
            <a:r>
              <a:rPr lang="es-ES" sz="1200" kern="1200" dirty="0" smtClean="0">
                <a:solidFill>
                  <a:schemeClr val="tx1"/>
                </a:solidFill>
                <a:effectLst/>
                <a:latin typeface="Arial" charset="0"/>
                <a:ea typeface="MS PGothic" panose="020B0600070205080204" pitchFamily="34" charset="-128"/>
                <a:cs typeface="MS PGothic" charset="0"/>
              </a:rPr>
              <a:t>, </a:t>
            </a:r>
            <a:r>
              <a:rPr lang="es-ES" sz="1200" kern="1200" dirty="0" err="1" smtClean="0">
                <a:solidFill>
                  <a:schemeClr val="tx1"/>
                </a:solidFill>
                <a:effectLst/>
                <a:latin typeface="Arial" charset="0"/>
                <a:ea typeface="MS PGothic" panose="020B0600070205080204" pitchFamily="34" charset="-128"/>
                <a:cs typeface="MS PGothic" charset="0"/>
              </a:rPr>
              <a:t>when</a:t>
            </a:r>
            <a:r>
              <a:rPr lang="es-ES" sz="1200" kern="1200" dirty="0" smtClean="0">
                <a:solidFill>
                  <a:schemeClr val="tx1"/>
                </a:solidFill>
                <a:effectLst/>
                <a:latin typeface="Arial" charset="0"/>
                <a:ea typeface="MS PGothic" panose="020B0600070205080204" pitchFamily="34" charset="-128"/>
                <a:cs typeface="MS PGothic" charset="0"/>
              </a:rPr>
              <a:t> </a:t>
            </a:r>
            <a:r>
              <a:rPr lang="es-ES" sz="1200" kern="1200" dirty="0" err="1" smtClean="0">
                <a:solidFill>
                  <a:schemeClr val="tx1"/>
                </a:solidFill>
                <a:effectLst/>
                <a:latin typeface="Arial" charset="0"/>
                <a:ea typeface="MS PGothic" panose="020B0600070205080204" pitchFamily="34" charset="-128"/>
                <a:cs typeface="MS PGothic" charset="0"/>
              </a:rPr>
              <a:t>the</a:t>
            </a:r>
            <a:r>
              <a:rPr lang="es-ES" sz="1200" kern="1200" dirty="0" smtClean="0">
                <a:solidFill>
                  <a:schemeClr val="tx1"/>
                </a:solidFill>
                <a:effectLst/>
                <a:latin typeface="Arial" charset="0"/>
                <a:ea typeface="MS PGothic" panose="020B0600070205080204" pitchFamily="34" charset="-128"/>
                <a:cs typeface="MS PGothic" charset="0"/>
              </a:rPr>
              <a:t> </a:t>
            </a:r>
            <a:r>
              <a:rPr lang="es-ES" sz="1200" kern="1200" dirty="0" err="1" smtClean="0">
                <a:solidFill>
                  <a:schemeClr val="tx1"/>
                </a:solidFill>
                <a:effectLst/>
                <a:latin typeface="Arial" charset="0"/>
                <a:ea typeface="MS PGothic" panose="020B0600070205080204" pitchFamily="34" charset="-128"/>
                <a:cs typeface="MS PGothic" charset="0"/>
              </a:rPr>
              <a:t>requirements</a:t>
            </a:r>
            <a:r>
              <a:rPr lang="es-ES" sz="1200" kern="1200" dirty="0" smtClean="0">
                <a:solidFill>
                  <a:schemeClr val="tx1"/>
                </a:solidFill>
                <a:effectLst/>
                <a:latin typeface="Arial" charset="0"/>
                <a:ea typeface="MS PGothic" panose="020B0600070205080204" pitchFamily="34" charset="-128"/>
                <a:cs typeface="MS PGothic" charset="0"/>
              </a:rPr>
              <a:t> are </a:t>
            </a:r>
            <a:r>
              <a:rPr lang="es-ES" sz="1200" kern="1200" dirty="0" err="1" smtClean="0">
                <a:solidFill>
                  <a:schemeClr val="tx1"/>
                </a:solidFill>
                <a:effectLst/>
                <a:latin typeface="Arial" charset="0"/>
                <a:ea typeface="MS PGothic" panose="020B0600070205080204" pitchFamily="34" charset="-128"/>
                <a:cs typeface="MS PGothic" charset="0"/>
              </a:rPr>
              <a:t>met</a:t>
            </a:r>
            <a:r>
              <a:rPr lang="es-ES" sz="1200" kern="1200" dirty="0" smtClean="0">
                <a:solidFill>
                  <a:schemeClr val="tx1"/>
                </a:solidFill>
                <a:effectLst/>
                <a:latin typeface="Arial" charset="0"/>
                <a:ea typeface="MS PGothic" panose="020B0600070205080204" pitchFamily="34" charset="-128"/>
                <a:cs typeface="MS PGothic" charset="0"/>
              </a:rPr>
              <a:t>, </a:t>
            </a:r>
            <a:r>
              <a:rPr lang="es-ES" sz="1200" kern="1200" dirty="0" err="1" smtClean="0">
                <a:solidFill>
                  <a:schemeClr val="tx1"/>
                </a:solidFill>
                <a:effectLst/>
                <a:latin typeface="Arial" charset="0"/>
                <a:ea typeface="MS PGothic" panose="020B0600070205080204" pitchFamily="34" charset="-128"/>
                <a:cs typeface="MS PGothic" charset="0"/>
              </a:rPr>
              <a:t>is</a:t>
            </a:r>
            <a:r>
              <a:rPr lang="es-ES" sz="1200" kern="1200" dirty="0" smtClean="0">
                <a:solidFill>
                  <a:schemeClr val="tx1"/>
                </a:solidFill>
                <a:effectLst/>
                <a:latin typeface="Arial" charset="0"/>
                <a:ea typeface="MS PGothic" panose="020B0600070205080204" pitchFamily="34" charset="-128"/>
                <a:cs typeface="MS PGothic" charset="0"/>
              </a:rPr>
              <a:t> a “clan” culture as </a:t>
            </a:r>
            <a:r>
              <a:rPr lang="es-ES" sz="1200" kern="1200" dirty="0" err="1" smtClean="0">
                <a:solidFill>
                  <a:schemeClr val="tx1"/>
                </a:solidFill>
                <a:effectLst/>
                <a:latin typeface="Arial" charset="0"/>
                <a:ea typeface="MS PGothic" panose="020B0600070205080204" pitchFamily="34" charset="-128"/>
                <a:cs typeface="MS PGothic" charset="0"/>
              </a:rPr>
              <a:t>seen</a:t>
            </a:r>
            <a:r>
              <a:rPr lang="es-ES" sz="1200" kern="1200" dirty="0" smtClean="0">
                <a:solidFill>
                  <a:schemeClr val="tx1"/>
                </a:solidFill>
                <a:effectLst/>
                <a:latin typeface="Arial" charset="0"/>
                <a:ea typeface="MS PGothic" panose="020B0600070205080204" pitchFamily="34" charset="-128"/>
                <a:cs typeface="MS PGothic" charset="0"/>
              </a:rPr>
              <a:t> at Hewlett-Packard </a:t>
            </a:r>
            <a:r>
              <a:rPr lang="es-ES" sz="1200" kern="1200" dirty="0" err="1" smtClean="0">
                <a:solidFill>
                  <a:schemeClr val="tx1"/>
                </a:solidFill>
                <a:effectLst/>
                <a:latin typeface="Arial" charset="0"/>
                <a:ea typeface="MS PGothic" panose="020B0600070205080204" pitchFamily="34" charset="-128"/>
                <a:cs typeface="MS PGothic" charset="0"/>
              </a:rPr>
              <a:t>or</a:t>
            </a:r>
            <a:r>
              <a:rPr lang="es-ES" sz="1200" kern="1200" dirty="0" smtClean="0">
                <a:solidFill>
                  <a:schemeClr val="tx1"/>
                </a:solidFill>
                <a:effectLst/>
                <a:latin typeface="Arial" charset="0"/>
                <a:ea typeface="MS PGothic" panose="020B0600070205080204" pitchFamily="34" charset="-128"/>
                <a:cs typeface="MS PGothic" charset="0"/>
              </a:rPr>
              <a:t> </a:t>
            </a:r>
            <a:r>
              <a:rPr lang="es-ES" sz="1200" kern="1200" dirty="0" err="1" smtClean="0">
                <a:solidFill>
                  <a:schemeClr val="tx1"/>
                </a:solidFill>
                <a:effectLst/>
                <a:latin typeface="Arial" charset="0"/>
                <a:ea typeface="MS PGothic" panose="020B0600070205080204" pitchFamily="34" charset="-128"/>
                <a:cs typeface="MS PGothic" charset="0"/>
              </a:rPr>
              <a:t>Southwest</a:t>
            </a:r>
            <a:r>
              <a:rPr lang="es-ES" sz="1200" kern="1200" dirty="0" smtClean="0">
                <a:solidFill>
                  <a:schemeClr val="tx1"/>
                </a:solidFill>
                <a:effectLst/>
                <a:latin typeface="Arial" charset="0"/>
                <a:ea typeface="MS PGothic" panose="020B0600070205080204" pitchFamily="34" charset="-128"/>
                <a:cs typeface="MS PGothic" charset="0"/>
              </a:rPr>
              <a:t> </a:t>
            </a:r>
            <a:r>
              <a:rPr lang="es-ES" sz="1200" kern="1200" dirty="0" err="1" smtClean="0">
                <a:solidFill>
                  <a:schemeClr val="tx1"/>
                </a:solidFill>
                <a:effectLst/>
                <a:latin typeface="Arial" charset="0"/>
                <a:ea typeface="MS PGothic" panose="020B0600070205080204" pitchFamily="34" charset="-128"/>
                <a:cs typeface="MS PGothic" charset="0"/>
              </a:rPr>
              <a:t>Airlines</a:t>
            </a:r>
            <a:r>
              <a:rPr lang="es-ES" sz="1200" kern="1200" dirty="0" smtClean="0">
                <a:solidFill>
                  <a:schemeClr val="tx1"/>
                </a:solidFill>
                <a:effectLst/>
                <a:latin typeface="Arial" charset="0"/>
                <a:ea typeface="MS PGothic" panose="020B0600070205080204" pitchFamily="34" charset="-128"/>
                <a:cs typeface="MS PGothic" charset="0"/>
              </a:rPr>
              <a:t> (Miller 1992). </a:t>
            </a:r>
            <a:endParaRPr lang="es-ES" dirty="0" smtClean="0"/>
          </a:p>
          <a:p>
            <a:pPr marL="0" marR="0" indent="0" algn="l" defTabSz="914400" rtl="0" eaLnBrk="0" fontAlgn="base" latinLnBrk="0" hangingPunct="0">
              <a:lnSpc>
                <a:spcPct val="100000"/>
              </a:lnSpc>
              <a:spcBef>
                <a:spcPct val="30000"/>
              </a:spcBef>
              <a:spcAft>
                <a:spcPct val="0"/>
              </a:spcAft>
              <a:buClrTx/>
              <a:buSzTx/>
              <a:buFontTx/>
              <a:buNone/>
              <a:tabLst/>
              <a:defRPr/>
            </a:pPr>
            <a:r>
              <a:rPr lang="es-ES" sz="1200" kern="1200" dirty="0" smtClean="0">
                <a:solidFill>
                  <a:schemeClr val="tx1"/>
                </a:solidFill>
                <a:effectLst/>
                <a:latin typeface="Arial" charset="0"/>
                <a:ea typeface="MS PGothic" panose="020B0600070205080204" pitchFamily="34" charset="-128"/>
                <a:cs typeface="MS PGothic" charset="0"/>
              </a:rPr>
              <a:t> </a:t>
            </a:r>
            <a:endParaRPr lang="es-ES" dirty="0" smtClean="0"/>
          </a:p>
          <a:p>
            <a:endParaRPr lang="es-CL" dirty="0"/>
          </a:p>
        </p:txBody>
      </p:sp>
      <p:sp>
        <p:nvSpPr>
          <p:cNvPr id="4" name="Marcador de número de diapositiva 3"/>
          <p:cNvSpPr>
            <a:spLocks noGrp="1"/>
          </p:cNvSpPr>
          <p:nvPr>
            <p:ph type="sldNum" sz="quarter" idx="10"/>
          </p:nvPr>
        </p:nvSpPr>
        <p:spPr/>
        <p:txBody>
          <a:bodyPr/>
          <a:lstStyle/>
          <a:p>
            <a:fld id="{551DAE78-EBFE-7B45-8746-C22CF1DE0881}" type="slidenum">
              <a:rPr lang="es-ES" smtClean="0"/>
              <a:pPr/>
              <a:t>22</a:t>
            </a:fld>
            <a:endParaRPr lang="es-ES"/>
          </a:p>
        </p:txBody>
      </p:sp>
    </p:spTree>
    <p:extLst>
      <p:ext uri="{BB962C8B-B14F-4D97-AF65-F5344CB8AC3E}">
        <p14:creationId xmlns:p14="http://schemas.microsoft.com/office/powerpoint/2010/main" val="2077980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1200">
                <a:solidFill>
                  <a:schemeClr val="tx1"/>
                </a:solidFill>
                <a:latin typeface="Arial" charset="0"/>
                <a:ea typeface="MS PGothic" charset="0"/>
                <a:cs typeface="MS PGothic" charset="0"/>
              </a:defRPr>
            </a:lvl1pPr>
            <a:lvl2pPr marL="742950" indent="-285750">
              <a:defRPr sz="1200">
                <a:solidFill>
                  <a:schemeClr val="tx1"/>
                </a:solidFill>
                <a:latin typeface="Arial" charset="0"/>
                <a:ea typeface="MS PGothic" charset="0"/>
                <a:cs typeface="MS PGothic" charset="0"/>
              </a:defRPr>
            </a:lvl2pPr>
            <a:lvl3pPr marL="1143000" indent="-228600">
              <a:defRPr sz="1200">
                <a:solidFill>
                  <a:schemeClr val="tx1"/>
                </a:solidFill>
                <a:latin typeface="Arial" charset="0"/>
                <a:ea typeface="MS PGothic" charset="0"/>
                <a:cs typeface="MS PGothic" charset="0"/>
              </a:defRPr>
            </a:lvl3pPr>
            <a:lvl4pPr marL="1600200" indent="-228600">
              <a:defRPr sz="1200">
                <a:solidFill>
                  <a:schemeClr val="tx1"/>
                </a:solidFill>
                <a:latin typeface="Arial" charset="0"/>
                <a:ea typeface="MS PGothic" charset="0"/>
                <a:cs typeface="MS PGothic" charset="0"/>
              </a:defRPr>
            </a:lvl4pPr>
            <a:lvl5pPr marL="2057400" indent="-228600">
              <a:defRPr sz="1200">
                <a:solidFill>
                  <a:schemeClr val="tx1"/>
                </a:solidFill>
                <a:latin typeface="Arial" charset="0"/>
                <a:ea typeface="MS PGothic" charset="0"/>
                <a:cs typeface="MS PGothic" charset="0"/>
              </a:defRPr>
            </a:lvl5pPr>
            <a:lvl6pPr marL="2514600" indent="-228600" eaLnBrk="0" fontAlgn="base" hangingPunct="0">
              <a:spcBef>
                <a:spcPct val="30000"/>
              </a:spcBef>
              <a:spcAft>
                <a:spcPct val="0"/>
              </a:spcAft>
              <a:defRPr sz="1200">
                <a:solidFill>
                  <a:schemeClr val="tx1"/>
                </a:solidFill>
                <a:latin typeface="Arial" charset="0"/>
                <a:ea typeface="MS PGothic" charset="0"/>
                <a:cs typeface="MS PGothic" charset="0"/>
              </a:defRPr>
            </a:lvl6pPr>
            <a:lvl7pPr marL="2971800" indent="-228600" eaLnBrk="0" fontAlgn="base" hangingPunct="0">
              <a:spcBef>
                <a:spcPct val="30000"/>
              </a:spcBef>
              <a:spcAft>
                <a:spcPct val="0"/>
              </a:spcAft>
              <a:defRPr sz="1200">
                <a:solidFill>
                  <a:schemeClr val="tx1"/>
                </a:solidFill>
                <a:latin typeface="Arial" charset="0"/>
                <a:ea typeface="MS PGothic" charset="0"/>
                <a:cs typeface="MS PGothic" charset="0"/>
              </a:defRPr>
            </a:lvl7pPr>
            <a:lvl8pPr marL="3429000" indent="-228600" eaLnBrk="0" fontAlgn="base" hangingPunct="0">
              <a:spcBef>
                <a:spcPct val="30000"/>
              </a:spcBef>
              <a:spcAft>
                <a:spcPct val="0"/>
              </a:spcAft>
              <a:defRPr sz="1200">
                <a:solidFill>
                  <a:schemeClr val="tx1"/>
                </a:solidFill>
                <a:latin typeface="Arial" charset="0"/>
                <a:ea typeface="MS PGothic" charset="0"/>
                <a:cs typeface="MS PGothic" charset="0"/>
              </a:defRPr>
            </a:lvl8pPr>
            <a:lvl9pPr marL="3886200" indent="-228600" eaLnBrk="0" fontAlgn="base" hangingPunct="0">
              <a:spcBef>
                <a:spcPct val="30000"/>
              </a:spcBef>
              <a:spcAft>
                <a:spcPct val="0"/>
              </a:spcAft>
              <a:defRPr sz="1200">
                <a:solidFill>
                  <a:schemeClr val="tx1"/>
                </a:solidFill>
                <a:latin typeface="Arial" charset="0"/>
                <a:ea typeface="MS PGothic" charset="0"/>
                <a:cs typeface="MS PGothic" charset="0"/>
              </a:defRPr>
            </a:lvl9pPr>
          </a:lstStyle>
          <a:p>
            <a:fld id="{05F9DF73-D545-2844-8870-0670CFD4F202}" type="slidenum">
              <a:rPr lang="es-ES"/>
              <a:pPr/>
              <a:t>2</a:t>
            </a:fld>
            <a:endParaRPr lang="es-ES"/>
          </a:p>
        </p:txBody>
      </p:sp>
      <p:sp>
        <p:nvSpPr>
          <p:cNvPr id="9219" name="Rectangle 2"/>
          <p:cNvSpPr>
            <a:spLocks noGrp="1" noRot="1" noChangeAspect="1" noChangeArrowheads="1" noTextEdit="1"/>
          </p:cNvSpPr>
          <p:nvPr>
            <p:ph type="sldImg"/>
          </p:nvPr>
        </p:nvSpPr>
        <p:spPr>
          <a:ln/>
        </p:spPr>
      </p:sp>
      <p:sp>
        <p:nvSpPr>
          <p:cNvPr id="9220"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a:lstStyle/>
          <a:p>
            <a:pPr eaLnBrk="1" hangingPunct="1"/>
            <a:endParaRPr lang="es-ES">
              <a:ea typeface="MS PGothic" charset="0"/>
            </a:endParaRPr>
          </a:p>
        </p:txBody>
      </p:sp>
    </p:spTree>
    <p:extLst>
      <p:ext uri="{BB962C8B-B14F-4D97-AF65-F5344CB8AC3E}">
        <p14:creationId xmlns:p14="http://schemas.microsoft.com/office/powerpoint/2010/main" val="280157945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1200">
                <a:solidFill>
                  <a:schemeClr val="tx1"/>
                </a:solidFill>
                <a:latin typeface="Arial" charset="0"/>
                <a:ea typeface="MS PGothic" charset="0"/>
                <a:cs typeface="MS PGothic" charset="0"/>
              </a:defRPr>
            </a:lvl1pPr>
            <a:lvl2pPr marL="742950" indent="-285750">
              <a:defRPr sz="1200">
                <a:solidFill>
                  <a:schemeClr val="tx1"/>
                </a:solidFill>
                <a:latin typeface="Arial" charset="0"/>
                <a:ea typeface="MS PGothic" charset="0"/>
                <a:cs typeface="MS PGothic" charset="0"/>
              </a:defRPr>
            </a:lvl2pPr>
            <a:lvl3pPr marL="1143000" indent="-228600">
              <a:defRPr sz="1200">
                <a:solidFill>
                  <a:schemeClr val="tx1"/>
                </a:solidFill>
                <a:latin typeface="Arial" charset="0"/>
                <a:ea typeface="MS PGothic" charset="0"/>
                <a:cs typeface="MS PGothic" charset="0"/>
              </a:defRPr>
            </a:lvl3pPr>
            <a:lvl4pPr marL="1600200" indent="-228600">
              <a:defRPr sz="1200">
                <a:solidFill>
                  <a:schemeClr val="tx1"/>
                </a:solidFill>
                <a:latin typeface="Arial" charset="0"/>
                <a:ea typeface="MS PGothic" charset="0"/>
                <a:cs typeface="MS PGothic" charset="0"/>
              </a:defRPr>
            </a:lvl4pPr>
            <a:lvl5pPr marL="2057400" indent="-228600">
              <a:defRPr sz="1200">
                <a:solidFill>
                  <a:schemeClr val="tx1"/>
                </a:solidFill>
                <a:latin typeface="Arial" charset="0"/>
                <a:ea typeface="MS PGothic" charset="0"/>
                <a:cs typeface="MS PGothic" charset="0"/>
              </a:defRPr>
            </a:lvl5pPr>
            <a:lvl6pPr marL="2514600" indent="-228600" eaLnBrk="0" fontAlgn="base" hangingPunct="0">
              <a:spcBef>
                <a:spcPct val="30000"/>
              </a:spcBef>
              <a:spcAft>
                <a:spcPct val="0"/>
              </a:spcAft>
              <a:defRPr sz="1200">
                <a:solidFill>
                  <a:schemeClr val="tx1"/>
                </a:solidFill>
                <a:latin typeface="Arial" charset="0"/>
                <a:ea typeface="MS PGothic" charset="0"/>
                <a:cs typeface="MS PGothic" charset="0"/>
              </a:defRPr>
            </a:lvl6pPr>
            <a:lvl7pPr marL="2971800" indent="-228600" eaLnBrk="0" fontAlgn="base" hangingPunct="0">
              <a:spcBef>
                <a:spcPct val="30000"/>
              </a:spcBef>
              <a:spcAft>
                <a:spcPct val="0"/>
              </a:spcAft>
              <a:defRPr sz="1200">
                <a:solidFill>
                  <a:schemeClr val="tx1"/>
                </a:solidFill>
                <a:latin typeface="Arial" charset="0"/>
                <a:ea typeface="MS PGothic" charset="0"/>
                <a:cs typeface="MS PGothic" charset="0"/>
              </a:defRPr>
            </a:lvl7pPr>
            <a:lvl8pPr marL="3429000" indent="-228600" eaLnBrk="0" fontAlgn="base" hangingPunct="0">
              <a:spcBef>
                <a:spcPct val="30000"/>
              </a:spcBef>
              <a:spcAft>
                <a:spcPct val="0"/>
              </a:spcAft>
              <a:defRPr sz="1200">
                <a:solidFill>
                  <a:schemeClr val="tx1"/>
                </a:solidFill>
                <a:latin typeface="Arial" charset="0"/>
                <a:ea typeface="MS PGothic" charset="0"/>
                <a:cs typeface="MS PGothic" charset="0"/>
              </a:defRPr>
            </a:lvl8pPr>
            <a:lvl9pPr marL="3886200" indent="-228600" eaLnBrk="0" fontAlgn="base" hangingPunct="0">
              <a:spcBef>
                <a:spcPct val="30000"/>
              </a:spcBef>
              <a:spcAft>
                <a:spcPct val="0"/>
              </a:spcAft>
              <a:defRPr sz="1200">
                <a:solidFill>
                  <a:schemeClr val="tx1"/>
                </a:solidFill>
                <a:latin typeface="Arial" charset="0"/>
                <a:ea typeface="MS PGothic" charset="0"/>
                <a:cs typeface="MS PGothic" charset="0"/>
              </a:defRPr>
            </a:lvl9pPr>
          </a:lstStyle>
          <a:p>
            <a:fld id="{87DE5D19-8150-C744-8069-E26E3925BA44}" type="slidenum">
              <a:rPr lang="es-ES"/>
              <a:pPr/>
              <a:t>3</a:t>
            </a:fld>
            <a:endParaRPr lang="es-ES"/>
          </a:p>
        </p:txBody>
      </p:sp>
      <p:sp>
        <p:nvSpPr>
          <p:cNvPr id="13315" name="Rectangle 2"/>
          <p:cNvSpPr>
            <a:spLocks noGrp="1" noRot="1" noChangeAspect="1" noChangeArrowheads="1" noTextEdit="1"/>
          </p:cNvSpPr>
          <p:nvPr>
            <p:ph type="sldImg"/>
          </p:nvPr>
        </p:nvSpPr>
        <p:spPr>
          <a:ln/>
        </p:spPr>
      </p:sp>
      <p:sp>
        <p:nvSpPr>
          <p:cNvPr id="13316"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a:lstStyle/>
          <a:p>
            <a:pPr eaLnBrk="1" hangingPunct="1"/>
            <a:endParaRPr lang="es-ES">
              <a:ea typeface="MS PGothic" charset="0"/>
            </a:endParaRPr>
          </a:p>
        </p:txBody>
      </p:sp>
    </p:spTree>
    <p:extLst>
      <p:ext uri="{BB962C8B-B14F-4D97-AF65-F5344CB8AC3E}">
        <p14:creationId xmlns:p14="http://schemas.microsoft.com/office/powerpoint/2010/main" val="110871615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5BAC2CD8-5CAE-A544-8D89-2EAC369296DC}" type="slidenum">
              <a:rPr lang="es-ES_tradnl" sz="1200"/>
              <a:pPr eaLnBrk="1" hangingPunct="1"/>
              <a:t>7</a:t>
            </a:fld>
            <a:endParaRPr lang="es-ES_tradnl" sz="1200"/>
          </a:p>
        </p:txBody>
      </p:sp>
      <p:sp>
        <p:nvSpPr>
          <p:cNvPr id="24578" name="Rectangle 2"/>
          <p:cNvSpPr>
            <a:spLocks noGrp="1" noRot="1" noChangeAspect="1" noChangeArrowheads="1" noTextEdit="1"/>
          </p:cNvSpPr>
          <p:nvPr>
            <p:ph type="sldImg"/>
          </p:nvPr>
        </p:nvSpPr>
        <p:spPr>
          <a:ln/>
        </p:spPr>
      </p:sp>
      <p:sp>
        <p:nvSpPr>
          <p:cNvPr id="24579"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a:lstStyle/>
          <a:p>
            <a:endParaRPr lang="es-CL"/>
          </a:p>
        </p:txBody>
      </p:sp>
    </p:spTree>
    <p:extLst>
      <p:ext uri="{BB962C8B-B14F-4D97-AF65-F5344CB8AC3E}">
        <p14:creationId xmlns:p14="http://schemas.microsoft.com/office/powerpoint/2010/main" val="254380437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EC7F55FC-1483-364F-BF24-AA409430C213}" type="slidenum">
              <a:rPr lang="es-ES_tradnl" sz="1200"/>
              <a:pPr eaLnBrk="1" hangingPunct="1"/>
              <a:t>8</a:t>
            </a:fld>
            <a:endParaRPr lang="es-ES_tradnl" sz="1200"/>
          </a:p>
        </p:txBody>
      </p:sp>
      <p:sp>
        <p:nvSpPr>
          <p:cNvPr id="26626" name="Rectangle 2"/>
          <p:cNvSpPr>
            <a:spLocks noGrp="1" noRot="1" noChangeAspect="1" noChangeArrowheads="1" noTextEdit="1"/>
          </p:cNvSpPr>
          <p:nvPr>
            <p:ph type="sldImg"/>
          </p:nvPr>
        </p:nvSpPr>
        <p:spPr>
          <a:ln/>
        </p:spPr>
      </p:sp>
      <p:sp>
        <p:nvSpPr>
          <p:cNvPr id="26627"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a:lstStyle/>
          <a:p>
            <a:endParaRPr lang="es-CL"/>
          </a:p>
        </p:txBody>
      </p:sp>
    </p:spTree>
    <p:extLst>
      <p:ext uri="{BB962C8B-B14F-4D97-AF65-F5344CB8AC3E}">
        <p14:creationId xmlns:p14="http://schemas.microsoft.com/office/powerpoint/2010/main" val="16011687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7D1C4F66-8854-9747-922F-7DF8CF7A2E7F}" type="slidenum">
              <a:rPr lang="es-ES_tradnl" sz="1200"/>
              <a:pPr eaLnBrk="1" hangingPunct="1"/>
              <a:t>9</a:t>
            </a:fld>
            <a:endParaRPr lang="es-ES_tradnl" sz="1200"/>
          </a:p>
        </p:txBody>
      </p:sp>
      <p:sp>
        <p:nvSpPr>
          <p:cNvPr id="28674" name="Rectangle 2"/>
          <p:cNvSpPr>
            <a:spLocks noGrp="1" noRot="1" noChangeAspect="1" noChangeArrowheads="1" noTextEdit="1"/>
          </p:cNvSpPr>
          <p:nvPr>
            <p:ph type="sldImg"/>
          </p:nvPr>
        </p:nvSpPr>
        <p:spPr>
          <a:ln/>
        </p:spPr>
      </p:sp>
      <p:sp>
        <p:nvSpPr>
          <p:cNvPr id="28675"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s-CL" dirty="0"/>
              <a:t>1&gt;2-y* asegura que los individuos grupo I adquieran y=0</a:t>
            </a:r>
          </a:p>
          <a:p>
            <a:r>
              <a:rPr lang="es-CL" dirty="0"/>
              <a:t>2-y*/2&gt;1 asegura que los individuos grupo II adquieran y=y*</a:t>
            </a:r>
          </a:p>
          <a:p>
            <a:r>
              <a:rPr lang="es-CL" dirty="0"/>
              <a:t>1&lt;y*&lt;2 asegura equilibrio separador</a:t>
            </a:r>
          </a:p>
        </p:txBody>
      </p:sp>
    </p:spTree>
    <p:extLst>
      <p:ext uri="{BB962C8B-B14F-4D97-AF65-F5344CB8AC3E}">
        <p14:creationId xmlns:p14="http://schemas.microsoft.com/office/powerpoint/2010/main" val="342041738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1 Marcador de imagen de diapositiva"/>
          <p:cNvSpPr>
            <a:spLocks noGrp="1" noRot="1" noChangeAspect="1" noTextEdit="1"/>
          </p:cNvSpPr>
          <p:nvPr>
            <p:ph type="sldImg"/>
          </p:nvPr>
        </p:nvSpPr>
        <p:spPr>
          <a:ln/>
        </p:spPr>
      </p:sp>
      <p:sp>
        <p:nvSpPr>
          <p:cNvPr id="25603" name="2 Marcador de notas"/>
          <p:cNvSpPr>
            <a:spLocks noGrp="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s-CL" dirty="0" smtClean="0">
                <a:ea typeface="MS PGothic" charset="0"/>
              </a:rPr>
              <a:t>Cada</a:t>
            </a:r>
            <a:r>
              <a:rPr lang="es-CL" baseline="0" dirty="0" smtClean="0">
                <a:ea typeface="MS PGothic" charset="0"/>
              </a:rPr>
              <a:t> empresa debe pagar por sobre el costo de oportunidad de los trabajadores</a:t>
            </a:r>
            <a:endParaRPr lang="es-CL" dirty="0">
              <a:ea typeface="MS PGothic" charset="0"/>
            </a:endParaRPr>
          </a:p>
        </p:txBody>
      </p:sp>
      <p:sp>
        <p:nvSpPr>
          <p:cNvPr id="25604" name="3 Marcador de número de diapositiva"/>
          <p:cNvSpPr>
            <a:spLocks noGrp="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1200">
                <a:solidFill>
                  <a:schemeClr val="tx1"/>
                </a:solidFill>
                <a:latin typeface="Arial" charset="0"/>
                <a:ea typeface="MS PGothic" charset="0"/>
                <a:cs typeface="MS PGothic" charset="0"/>
              </a:defRPr>
            </a:lvl1pPr>
            <a:lvl2pPr marL="742950" indent="-285750">
              <a:defRPr sz="1200">
                <a:solidFill>
                  <a:schemeClr val="tx1"/>
                </a:solidFill>
                <a:latin typeface="Arial" charset="0"/>
                <a:ea typeface="MS PGothic" charset="0"/>
                <a:cs typeface="MS PGothic" charset="0"/>
              </a:defRPr>
            </a:lvl2pPr>
            <a:lvl3pPr marL="1143000" indent="-228600">
              <a:defRPr sz="1200">
                <a:solidFill>
                  <a:schemeClr val="tx1"/>
                </a:solidFill>
                <a:latin typeface="Arial" charset="0"/>
                <a:ea typeface="MS PGothic" charset="0"/>
                <a:cs typeface="MS PGothic" charset="0"/>
              </a:defRPr>
            </a:lvl3pPr>
            <a:lvl4pPr marL="1600200" indent="-228600">
              <a:defRPr sz="1200">
                <a:solidFill>
                  <a:schemeClr val="tx1"/>
                </a:solidFill>
                <a:latin typeface="Arial" charset="0"/>
                <a:ea typeface="MS PGothic" charset="0"/>
                <a:cs typeface="MS PGothic" charset="0"/>
              </a:defRPr>
            </a:lvl4pPr>
            <a:lvl5pPr marL="2057400" indent="-228600">
              <a:defRPr sz="1200">
                <a:solidFill>
                  <a:schemeClr val="tx1"/>
                </a:solidFill>
                <a:latin typeface="Arial" charset="0"/>
                <a:ea typeface="MS PGothic" charset="0"/>
                <a:cs typeface="MS PGothic" charset="0"/>
              </a:defRPr>
            </a:lvl5pPr>
            <a:lvl6pPr marL="2514600" indent="-228600" eaLnBrk="0" fontAlgn="base" hangingPunct="0">
              <a:spcBef>
                <a:spcPct val="30000"/>
              </a:spcBef>
              <a:spcAft>
                <a:spcPct val="0"/>
              </a:spcAft>
              <a:defRPr sz="1200">
                <a:solidFill>
                  <a:schemeClr val="tx1"/>
                </a:solidFill>
                <a:latin typeface="Arial" charset="0"/>
                <a:ea typeface="MS PGothic" charset="0"/>
                <a:cs typeface="MS PGothic" charset="0"/>
              </a:defRPr>
            </a:lvl6pPr>
            <a:lvl7pPr marL="2971800" indent="-228600" eaLnBrk="0" fontAlgn="base" hangingPunct="0">
              <a:spcBef>
                <a:spcPct val="30000"/>
              </a:spcBef>
              <a:spcAft>
                <a:spcPct val="0"/>
              </a:spcAft>
              <a:defRPr sz="1200">
                <a:solidFill>
                  <a:schemeClr val="tx1"/>
                </a:solidFill>
                <a:latin typeface="Arial" charset="0"/>
                <a:ea typeface="MS PGothic" charset="0"/>
                <a:cs typeface="MS PGothic" charset="0"/>
              </a:defRPr>
            </a:lvl7pPr>
            <a:lvl8pPr marL="3429000" indent="-228600" eaLnBrk="0" fontAlgn="base" hangingPunct="0">
              <a:spcBef>
                <a:spcPct val="30000"/>
              </a:spcBef>
              <a:spcAft>
                <a:spcPct val="0"/>
              </a:spcAft>
              <a:defRPr sz="1200">
                <a:solidFill>
                  <a:schemeClr val="tx1"/>
                </a:solidFill>
                <a:latin typeface="Arial" charset="0"/>
                <a:ea typeface="MS PGothic" charset="0"/>
                <a:cs typeface="MS PGothic" charset="0"/>
              </a:defRPr>
            </a:lvl8pPr>
            <a:lvl9pPr marL="3886200" indent="-228600" eaLnBrk="0" fontAlgn="base" hangingPunct="0">
              <a:spcBef>
                <a:spcPct val="30000"/>
              </a:spcBef>
              <a:spcAft>
                <a:spcPct val="0"/>
              </a:spcAft>
              <a:defRPr sz="1200">
                <a:solidFill>
                  <a:schemeClr val="tx1"/>
                </a:solidFill>
                <a:latin typeface="Arial" charset="0"/>
                <a:ea typeface="MS PGothic" charset="0"/>
                <a:cs typeface="MS PGothic" charset="0"/>
              </a:defRPr>
            </a:lvl9pPr>
          </a:lstStyle>
          <a:p>
            <a:fld id="{C13E8F5E-ABB7-EA4F-A765-8B115D7CE23E}" type="slidenum">
              <a:rPr lang="es-ES"/>
              <a:pPr/>
              <a:t>18</a:t>
            </a:fld>
            <a:endParaRPr lang="es-ES"/>
          </a:p>
        </p:txBody>
      </p:sp>
    </p:spTree>
    <p:extLst>
      <p:ext uri="{BB962C8B-B14F-4D97-AF65-F5344CB8AC3E}">
        <p14:creationId xmlns:p14="http://schemas.microsoft.com/office/powerpoint/2010/main" val="364529859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1 Marcador de imagen de diapositiva"/>
          <p:cNvSpPr>
            <a:spLocks noGrp="1" noRot="1" noChangeAspect="1" noTextEdit="1"/>
          </p:cNvSpPr>
          <p:nvPr>
            <p:ph type="sldImg"/>
          </p:nvPr>
        </p:nvSpPr>
        <p:spPr>
          <a:ln/>
        </p:spPr>
      </p:sp>
      <p:sp>
        <p:nvSpPr>
          <p:cNvPr id="25603" name="2 Marcador de notas"/>
          <p:cNvSpPr>
            <a:spLocks noGrp="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s-CL" dirty="0" smtClean="0">
                <a:ea typeface="MS PGothic" charset="0"/>
              </a:rPr>
              <a:t>La suma de las demandas de trabajo de empresas que enfrentan problemas de información asimétrica </a:t>
            </a:r>
          </a:p>
          <a:p>
            <a:r>
              <a:rPr lang="es-CL" dirty="0" smtClean="0">
                <a:ea typeface="MS PGothic" charset="0"/>
              </a:rPr>
              <a:t>En </a:t>
            </a:r>
            <a:r>
              <a:rPr lang="es-CL" dirty="0">
                <a:ea typeface="MS PGothic" charset="0"/>
              </a:rPr>
              <a:t>Lo existe desempleo </a:t>
            </a:r>
            <a:r>
              <a:rPr lang="es-CL" dirty="0" smtClean="0">
                <a:ea typeface="MS PGothic" charset="0"/>
              </a:rPr>
              <a:t>involuntario pues hay L</a:t>
            </a:r>
            <a:r>
              <a:rPr lang="es-CL" baseline="-25000" dirty="0" smtClean="0">
                <a:ea typeface="MS PGothic" charset="0"/>
              </a:rPr>
              <a:t>1</a:t>
            </a:r>
            <a:r>
              <a:rPr lang="es-CL" baseline="0" dirty="0" smtClean="0">
                <a:ea typeface="MS PGothic" charset="0"/>
              </a:rPr>
              <a:t> trabajadores que quisieran trabajar esforzándose a ese salario.</a:t>
            </a:r>
            <a:endParaRPr lang="es-CL" baseline="-25000" dirty="0">
              <a:ea typeface="MS PGothic" charset="0"/>
            </a:endParaRPr>
          </a:p>
        </p:txBody>
      </p:sp>
      <p:sp>
        <p:nvSpPr>
          <p:cNvPr id="25604" name="3 Marcador de número de diapositiva"/>
          <p:cNvSpPr>
            <a:spLocks noGrp="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1200">
                <a:solidFill>
                  <a:schemeClr val="tx1"/>
                </a:solidFill>
                <a:latin typeface="Arial" charset="0"/>
                <a:ea typeface="MS PGothic" charset="0"/>
                <a:cs typeface="MS PGothic" charset="0"/>
              </a:defRPr>
            </a:lvl1pPr>
            <a:lvl2pPr marL="742950" indent="-285750">
              <a:defRPr sz="1200">
                <a:solidFill>
                  <a:schemeClr val="tx1"/>
                </a:solidFill>
                <a:latin typeface="Arial" charset="0"/>
                <a:ea typeface="MS PGothic" charset="0"/>
                <a:cs typeface="MS PGothic" charset="0"/>
              </a:defRPr>
            </a:lvl2pPr>
            <a:lvl3pPr marL="1143000" indent="-228600">
              <a:defRPr sz="1200">
                <a:solidFill>
                  <a:schemeClr val="tx1"/>
                </a:solidFill>
                <a:latin typeface="Arial" charset="0"/>
                <a:ea typeface="MS PGothic" charset="0"/>
                <a:cs typeface="MS PGothic" charset="0"/>
              </a:defRPr>
            </a:lvl3pPr>
            <a:lvl4pPr marL="1600200" indent="-228600">
              <a:defRPr sz="1200">
                <a:solidFill>
                  <a:schemeClr val="tx1"/>
                </a:solidFill>
                <a:latin typeface="Arial" charset="0"/>
                <a:ea typeface="MS PGothic" charset="0"/>
                <a:cs typeface="MS PGothic" charset="0"/>
              </a:defRPr>
            </a:lvl4pPr>
            <a:lvl5pPr marL="2057400" indent="-228600">
              <a:defRPr sz="1200">
                <a:solidFill>
                  <a:schemeClr val="tx1"/>
                </a:solidFill>
                <a:latin typeface="Arial" charset="0"/>
                <a:ea typeface="MS PGothic" charset="0"/>
                <a:cs typeface="MS PGothic" charset="0"/>
              </a:defRPr>
            </a:lvl5pPr>
            <a:lvl6pPr marL="2514600" indent="-228600" eaLnBrk="0" fontAlgn="base" hangingPunct="0">
              <a:spcBef>
                <a:spcPct val="30000"/>
              </a:spcBef>
              <a:spcAft>
                <a:spcPct val="0"/>
              </a:spcAft>
              <a:defRPr sz="1200">
                <a:solidFill>
                  <a:schemeClr val="tx1"/>
                </a:solidFill>
                <a:latin typeface="Arial" charset="0"/>
                <a:ea typeface="MS PGothic" charset="0"/>
                <a:cs typeface="MS PGothic" charset="0"/>
              </a:defRPr>
            </a:lvl6pPr>
            <a:lvl7pPr marL="2971800" indent="-228600" eaLnBrk="0" fontAlgn="base" hangingPunct="0">
              <a:spcBef>
                <a:spcPct val="30000"/>
              </a:spcBef>
              <a:spcAft>
                <a:spcPct val="0"/>
              </a:spcAft>
              <a:defRPr sz="1200">
                <a:solidFill>
                  <a:schemeClr val="tx1"/>
                </a:solidFill>
                <a:latin typeface="Arial" charset="0"/>
                <a:ea typeface="MS PGothic" charset="0"/>
                <a:cs typeface="MS PGothic" charset="0"/>
              </a:defRPr>
            </a:lvl7pPr>
            <a:lvl8pPr marL="3429000" indent="-228600" eaLnBrk="0" fontAlgn="base" hangingPunct="0">
              <a:spcBef>
                <a:spcPct val="30000"/>
              </a:spcBef>
              <a:spcAft>
                <a:spcPct val="0"/>
              </a:spcAft>
              <a:defRPr sz="1200">
                <a:solidFill>
                  <a:schemeClr val="tx1"/>
                </a:solidFill>
                <a:latin typeface="Arial" charset="0"/>
                <a:ea typeface="MS PGothic" charset="0"/>
                <a:cs typeface="MS PGothic" charset="0"/>
              </a:defRPr>
            </a:lvl8pPr>
            <a:lvl9pPr marL="3886200" indent="-228600" eaLnBrk="0" fontAlgn="base" hangingPunct="0">
              <a:spcBef>
                <a:spcPct val="30000"/>
              </a:spcBef>
              <a:spcAft>
                <a:spcPct val="0"/>
              </a:spcAft>
              <a:defRPr sz="1200">
                <a:solidFill>
                  <a:schemeClr val="tx1"/>
                </a:solidFill>
                <a:latin typeface="Arial" charset="0"/>
                <a:ea typeface="MS PGothic" charset="0"/>
                <a:cs typeface="MS PGothic" charset="0"/>
              </a:defRPr>
            </a:lvl9pPr>
          </a:lstStyle>
          <a:p>
            <a:fld id="{C13E8F5E-ABB7-EA4F-A765-8B115D7CE23E}" type="slidenum">
              <a:rPr lang="es-ES"/>
              <a:pPr/>
              <a:t>19</a:t>
            </a:fld>
            <a:endParaRPr lang="es-ES"/>
          </a:p>
        </p:txBody>
      </p:sp>
    </p:spTree>
    <p:extLst>
      <p:ext uri="{BB962C8B-B14F-4D97-AF65-F5344CB8AC3E}">
        <p14:creationId xmlns:p14="http://schemas.microsoft.com/office/powerpoint/2010/main" val="293820904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s-ES" sz="1200" kern="1200" dirty="0" smtClean="0">
                <a:solidFill>
                  <a:schemeClr val="tx1"/>
                </a:solidFill>
                <a:effectLst/>
                <a:latin typeface="Arial" charset="0"/>
                <a:ea typeface="MS PGothic" panose="020B0600070205080204" pitchFamily="34" charset="-128"/>
                <a:cs typeface="MS PGothic" charset="0"/>
              </a:rPr>
              <a:t>In 1995, Continental </a:t>
            </a:r>
            <a:r>
              <a:rPr lang="es-ES" sz="1200" kern="1200" dirty="0" err="1" smtClean="0">
                <a:solidFill>
                  <a:schemeClr val="tx1"/>
                </a:solidFill>
                <a:effectLst/>
                <a:latin typeface="Arial" charset="0"/>
                <a:ea typeface="MS PGothic" panose="020B0600070205080204" pitchFamily="34" charset="-128"/>
                <a:cs typeface="MS PGothic" charset="0"/>
              </a:rPr>
              <a:t>had</a:t>
            </a:r>
            <a:r>
              <a:rPr lang="es-ES" sz="1200" kern="1200" dirty="0" smtClean="0">
                <a:solidFill>
                  <a:schemeClr val="tx1"/>
                </a:solidFill>
                <a:effectLst/>
                <a:latin typeface="Arial" charset="0"/>
                <a:ea typeface="MS PGothic" panose="020B0600070205080204" pitchFamily="34" charset="-128"/>
                <a:cs typeface="MS PGothic" charset="0"/>
              </a:rPr>
              <a:t> </a:t>
            </a:r>
            <a:r>
              <a:rPr lang="es-ES" sz="1200" kern="1200" dirty="0" err="1" smtClean="0">
                <a:solidFill>
                  <a:schemeClr val="tx1"/>
                </a:solidFill>
                <a:effectLst/>
                <a:latin typeface="Arial" charset="0"/>
                <a:ea typeface="MS PGothic" panose="020B0600070205080204" pitchFamily="34" charset="-128"/>
                <a:cs typeface="MS PGothic" charset="0"/>
              </a:rPr>
              <a:t>had</a:t>
            </a:r>
            <a:r>
              <a:rPr lang="es-ES" sz="1200" kern="1200" dirty="0" smtClean="0">
                <a:solidFill>
                  <a:schemeClr val="tx1"/>
                </a:solidFill>
                <a:effectLst/>
                <a:latin typeface="Arial" charset="0"/>
                <a:ea typeface="MS PGothic" panose="020B0600070205080204" pitchFamily="34" charset="-128"/>
                <a:cs typeface="MS PGothic" charset="0"/>
              </a:rPr>
              <a:t> </a:t>
            </a:r>
            <a:r>
              <a:rPr lang="es-ES" sz="1200" kern="1200" dirty="0" err="1" smtClean="0">
                <a:solidFill>
                  <a:schemeClr val="tx1"/>
                </a:solidFill>
                <a:effectLst/>
                <a:latin typeface="Arial" charset="0"/>
                <a:ea typeface="MS PGothic" panose="020B0600070205080204" pitchFamily="34" charset="-128"/>
                <a:cs typeface="MS PGothic" charset="0"/>
              </a:rPr>
              <a:t>the</a:t>
            </a:r>
            <a:r>
              <a:rPr lang="es-ES" sz="1200" kern="1200" dirty="0" smtClean="0">
                <a:solidFill>
                  <a:schemeClr val="tx1"/>
                </a:solidFill>
                <a:effectLst/>
                <a:latin typeface="Arial" charset="0"/>
                <a:ea typeface="MS PGothic" panose="020B0600070205080204" pitchFamily="34" charset="-128"/>
                <a:cs typeface="MS PGothic" charset="0"/>
              </a:rPr>
              <a:t> </a:t>
            </a:r>
            <a:r>
              <a:rPr lang="es-ES" sz="1200" kern="1200" dirty="0" err="1" smtClean="0">
                <a:solidFill>
                  <a:schemeClr val="tx1"/>
                </a:solidFill>
                <a:effectLst/>
                <a:latin typeface="Arial" charset="0"/>
                <a:ea typeface="MS PGothic" panose="020B0600070205080204" pitchFamily="34" charset="-128"/>
                <a:cs typeface="MS PGothic" charset="0"/>
              </a:rPr>
              <a:t>worst</a:t>
            </a:r>
            <a:r>
              <a:rPr lang="es-ES" sz="1200" kern="1200" dirty="0" smtClean="0">
                <a:solidFill>
                  <a:schemeClr val="tx1"/>
                </a:solidFill>
                <a:effectLst/>
                <a:latin typeface="Arial" charset="0"/>
                <a:ea typeface="MS PGothic" panose="020B0600070205080204" pitchFamily="34" charset="-128"/>
                <a:cs typeface="MS PGothic" charset="0"/>
              </a:rPr>
              <a:t> record </a:t>
            </a:r>
            <a:r>
              <a:rPr lang="es-ES" sz="1200" kern="1200" dirty="0" err="1" smtClean="0">
                <a:solidFill>
                  <a:schemeClr val="tx1"/>
                </a:solidFill>
                <a:effectLst/>
                <a:latin typeface="Arial" charset="0"/>
                <a:ea typeface="MS PGothic" panose="020B0600070205080204" pitchFamily="34" charset="-128"/>
                <a:cs typeface="MS PGothic" charset="0"/>
              </a:rPr>
              <a:t>among</a:t>
            </a:r>
            <a:r>
              <a:rPr lang="es-ES" sz="1200" kern="1200" dirty="0" smtClean="0">
                <a:solidFill>
                  <a:schemeClr val="tx1"/>
                </a:solidFill>
                <a:effectLst/>
                <a:latin typeface="Arial" charset="0"/>
                <a:ea typeface="MS PGothic" panose="020B0600070205080204" pitchFamily="34" charset="-128"/>
                <a:cs typeface="MS PGothic" charset="0"/>
              </a:rPr>
              <a:t> </a:t>
            </a:r>
            <a:r>
              <a:rPr lang="es-ES" sz="1200" kern="1200" dirty="0" err="1" smtClean="0">
                <a:solidFill>
                  <a:schemeClr val="tx1"/>
                </a:solidFill>
                <a:effectLst/>
                <a:latin typeface="Arial" charset="0"/>
                <a:ea typeface="MS PGothic" panose="020B0600070205080204" pitchFamily="34" charset="-128"/>
                <a:cs typeface="MS PGothic" charset="0"/>
              </a:rPr>
              <a:t>the</a:t>
            </a:r>
            <a:r>
              <a:rPr lang="es-ES" sz="1200" kern="1200" dirty="0" smtClean="0">
                <a:solidFill>
                  <a:schemeClr val="tx1"/>
                </a:solidFill>
                <a:effectLst/>
                <a:latin typeface="Arial" charset="0"/>
                <a:ea typeface="MS PGothic" panose="020B0600070205080204" pitchFamily="34" charset="-128"/>
                <a:cs typeface="MS PGothic" charset="0"/>
              </a:rPr>
              <a:t> top ten </a:t>
            </a:r>
            <a:r>
              <a:rPr lang="es-ES" sz="1200" kern="1200" dirty="0" err="1" smtClean="0">
                <a:solidFill>
                  <a:schemeClr val="tx1"/>
                </a:solidFill>
                <a:effectLst/>
                <a:latin typeface="Arial" charset="0"/>
                <a:ea typeface="MS PGothic" panose="020B0600070205080204" pitchFamily="34" charset="-128"/>
                <a:cs typeface="MS PGothic" charset="0"/>
              </a:rPr>
              <a:t>airlines</a:t>
            </a:r>
            <a:r>
              <a:rPr lang="es-ES" sz="1200" kern="1200" dirty="0" smtClean="0">
                <a:solidFill>
                  <a:schemeClr val="tx1"/>
                </a:solidFill>
                <a:effectLst/>
                <a:latin typeface="Arial" charset="0"/>
                <a:ea typeface="MS PGothic" panose="020B0600070205080204" pitchFamily="34" charset="-128"/>
                <a:cs typeface="MS PGothic" charset="0"/>
              </a:rPr>
              <a:t> in </a:t>
            </a:r>
            <a:r>
              <a:rPr lang="es-ES" sz="1200" kern="1200" dirty="0" err="1" smtClean="0">
                <a:solidFill>
                  <a:schemeClr val="tx1"/>
                </a:solidFill>
                <a:effectLst/>
                <a:latin typeface="Arial" charset="0"/>
                <a:ea typeface="MS PGothic" panose="020B0600070205080204" pitchFamily="34" charset="-128"/>
                <a:cs typeface="MS PGothic" charset="0"/>
              </a:rPr>
              <a:t>on</a:t>
            </a:r>
            <a:r>
              <a:rPr lang="es-ES" sz="1200" kern="1200" dirty="0" smtClean="0">
                <a:solidFill>
                  <a:schemeClr val="tx1"/>
                </a:solidFill>
                <a:effectLst/>
                <a:latin typeface="Arial" charset="0"/>
                <a:ea typeface="MS PGothic" panose="020B0600070205080204" pitchFamily="34" charset="-128"/>
                <a:cs typeface="MS PGothic" charset="0"/>
              </a:rPr>
              <a:t>-time </a:t>
            </a:r>
            <a:r>
              <a:rPr lang="es-ES" sz="1200" kern="1200" dirty="0" err="1" smtClean="0">
                <a:solidFill>
                  <a:schemeClr val="tx1"/>
                </a:solidFill>
                <a:effectLst/>
                <a:latin typeface="Arial" charset="0"/>
                <a:ea typeface="MS PGothic" panose="020B0600070205080204" pitchFamily="34" charset="-128"/>
                <a:cs typeface="MS PGothic" charset="0"/>
              </a:rPr>
              <a:t>arrival</a:t>
            </a:r>
            <a:r>
              <a:rPr lang="es-ES" sz="1200" kern="1200" dirty="0" smtClean="0">
                <a:solidFill>
                  <a:schemeClr val="tx1"/>
                </a:solidFill>
                <a:effectLst/>
                <a:latin typeface="Arial" charset="0"/>
                <a:ea typeface="MS PGothic" panose="020B0600070205080204" pitchFamily="34" charset="-128"/>
                <a:cs typeface="MS PGothic" charset="0"/>
              </a:rPr>
              <a:t>, </a:t>
            </a:r>
            <a:r>
              <a:rPr lang="es-ES" sz="1200" kern="1200" dirty="0" err="1" smtClean="0">
                <a:solidFill>
                  <a:schemeClr val="tx1"/>
                </a:solidFill>
                <a:effectLst/>
                <a:latin typeface="Arial" charset="0"/>
                <a:ea typeface="MS PGothic" panose="020B0600070205080204" pitchFamily="34" charset="-128"/>
                <a:cs typeface="MS PGothic" charset="0"/>
              </a:rPr>
              <a:t>baggage</a:t>
            </a:r>
            <a:r>
              <a:rPr lang="es-ES" sz="1200" kern="1200" dirty="0" smtClean="0">
                <a:solidFill>
                  <a:schemeClr val="tx1"/>
                </a:solidFill>
                <a:effectLst/>
                <a:latin typeface="Arial" charset="0"/>
                <a:ea typeface="MS PGothic" panose="020B0600070205080204" pitchFamily="34" charset="-128"/>
                <a:cs typeface="MS PGothic" charset="0"/>
              </a:rPr>
              <a:t> </a:t>
            </a:r>
            <a:r>
              <a:rPr lang="es-ES" sz="1200" kern="1200" dirty="0" err="1" smtClean="0">
                <a:solidFill>
                  <a:schemeClr val="tx1"/>
                </a:solidFill>
                <a:effectLst/>
                <a:latin typeface="Arial" charset="0"/>
                <a:ea typeface="MS PGothic" panose="020B0600070205080204" pitchFamily="34" charset="-128"/>
                <a:cs typeface="MS PGothic" charset="0"/>
              </a:rPr>
              <a:t>handling</a:t>
            </a:r>
            <a:r>
              <a:rPr lang="es-ES" sz="1200" kern="1200" dirty="0" smtClean="0">
                <a:solidFill>
                  <a:schemeClr val="tx1"/>
                </a:solidFill>
                <a:effectLst/>
                <a:latin typeface="Arial" charset="0"/>
                <a:ea typeface="MS PGothic" panose="020B0600070205080204" pitchFamily="34" charset="-128"/>
                <a:cs typeface="MS PGothic" charset="0"/>
              </a:rPr>
              <a:t>, and </a:t>
            </a:r>
            <a:r>
              <a:rPr lang="es-ES" sz="1200" kern="1200" dirty="0" err="1" smtClean="0">
                <a:solidFill>
                  <a:schemeClr val="tx1"/>
                </a:solidFill>
                <a:effectLst/>
                <a:latin typeface="Arial" charset="0"/>
                <a:ea typeface="MS PGothic" panose="020B0600070205080204" pitchFamily="34" charset="-128"/>
                <a:cs typeface="MS PGothic" charset="0"/>
              </a:rPr>
              <a:t>customer</a:t>
            </a:r>
            <a:r>
              <a:rPr lang="es-ES" sz="1200" kern="1200" dirty="0" smtClean="0">
                <a:solidFill>
                  <a:schemeClr val="tx1"/>
                </a:solidFill>
                <a:effectLst/>
                <a:latin typeface="Arial" charset="0"/>
                <a:ea typeface="MS PGothic" panose="020B0600070205080204" pitchFamily="34" charset="-128"/>
                <a:cs typeface="MS PGothic" charset="0"/>
              </a:rPr>
              <a:t> </a:t>
            </a:r>
            <a:r>
              <a:rPr lang="es-ES" sz="1200" kern="1200" dirty="0" err="1" smtClean="0">
                <a:solidFill>
                  <a:schemeClr val="tx1"/>
                </a:solidFill>
                <a:effectLst/>
                <a:latin typeface="Arial" charset="0"/>
                <a:ea typeface="MS PGothic" panose="020B0600070205080204" pitchFamily="34" charset="-128"/>
                <a:cs typeface="MS PGothic" charset="0"/>
              </a:rPr>
              <a:t>complaints</a:t>
            </a:r>
            <a:r>
              <a:rPr lang="es-ES" sz="1200" kern="1200" dirty="0" smtClean="0">
                <a:solidFill>
                  <a:schemeClr val="tx1"/>
                </a:solidFill>
                <a:effectLst/>
                <a:latin typeface="Arial" charset="0"/>
                <a:ea typeface="MS PGothic" panose="020B0600070205080204" pitchFamily="34" charset="-128"/>
                <a:cs typeface="MS PGothic" charset="0"/>
              </a:rPr>
              <a:t>, and </a:t>
            </a:r>
            <a:r>
              <a:rPr lang="es-ES" sz="1200" kern="1200" dirty="0" err="1" smtClean="0">
                <a:solidFill>
                  <a:schemeClr val="tx1"/>
                </a:solidFill>
                <a:effectLst/>
                <a:latin typeface="Arial" charset="0"/>
                <a:ea typeface="MS PGothic" panose="020B0600070205080204" pitchFamily="34" charset="-128"/>
                <a:cs typeface="MS PGothic" charset="0"/>
              </a:rPr>
              <a:t>was</a:t>
            </a:r>
            <a:r>
              <a:rPr lang="es-ES" sz="1200" kern="1200" dirty="0" smtClean="0">
                <a:solidFill>
                  <a:schemeClr val="tx1"/>
                </a:solidFill>
                <a:effectLst/>
                <a:latin typeface="Arial" charset="0"/>
                <a:ea typeface="MS PGothic" panose="020B0600070205080204" pitchFamily="34" charset="-128"/>
                <a:cs typeface="MS PGothic" charset="0"/>
              </a:rPr>
              <a:t> in </a:t>
            </a:r>
            <a:r>
              <a:rPr lang="es-ES" sz="1200" kern="1200" dirty="0" err="1" smtClean="0">
                <a:solidFill>
                  <a:schemeClr val="tx1"/>
                </a:solidFill>
                <a:effectLst/>
                <a:latin typeface="Arial" charset="0"/>
                <a:ea typeface="MS PGothic" panose="020B0600070205080204" pitchFamily="34" charset="-128"/>
                <a:cs typeface="MS PGothic" charset="0"/>
              </a:rPr>
              <a:t>danger</a:t>
            </a:r>
            <a:r>
              <a:rPr lang="es-ES" sz="1200" kern="1200" dirty="0" smtClean="0">
                <a:solidFill>
                  <a:schemeClr val="tx1"/>
                </a:solidFill>
                <a:effectLst/>
                <a:latin typeface="Arial" charset="0"/>
                <a:ea typeface="MS PGothic" panose="020B0600070205080204" pitchFamily="34" charset="-128"/>
                <a:cs typeface="MS PGothic" charset="0"/>
              </a:rPr>
              <a:t> of </a:t>
            </a:r>
            <a:r>
              <a:rPr lang="es-ES" sz="1200" kern="1200" dirty="0" err="1" smtClean="0">
                <a:solidFill>
                  <a:schemeClr val="tx1"/>
                </a:solidFill>
                <a:effectLst/>
                <a:latin typeface="Arial" charset="0"/>
                <a:ea typeface="MS PGothic" panose="020B0600070205080204" pitchFamily="34" charset="-128"/>
                <a:cs typeface="MS PGothic" charset="0"/>
              </a:rPr>
              <a:t>bankruptcy</a:t>
            </a:r>
            <a:r>
              <a:rPr lang="es-ES" sz="1200" kern="1200" dirty="0" smtClean="0">
                <a:solidFill>
                  <a:schemeClr val="tx1"/>
                </a:solidFill>
                <a:effectLst/>
                <a:latin typeface="Arial" charset="0"/>
                <a:ea typeface="MS PGothic" panose="020B0600070205080204" pitchFamily="34" charset="-128"/>
                <a:cs typeface="MS PGothic" charset="0"/>
              </a:rPr>
              <a:t> (</a:t>
            </a:r>
            <a:r>
              <a:rPr lang="es-ES" sz="1200" kern="1200" dirty="0" err="1" smtClean="0">
                <a:solidFill>
                  <a:schemeClr val="tx1"/>
                </a:solidFill>
                <a:effectLst/>
                <a:latin typeface="Arial" charset="0"/>
                <a:ea typeface="MS PGothic" panose="020B0600070205080204" pitchFamily="34" charset="-128"/>
                <a:cs typeface="MS PGothic" charset="0"/>
              </a:rPr>
              <a:t>Knez</a:t>
            </a:r>
            <a:r>
              <a:rPr lang="es-ES" sz="1200" kern="1200" dirty="0" smtClean="0">
                <a:solidFill>
                  <a:schemeClr val="tx1"/>
                </a:solidFill>
                <a:effectLst/>
                <a:latin typeface="Arial" charset="0"/>
                <a:ea typeface="MS PGothic" panose="020B0600070205080204" pitchFamily="34" charset="-128"/>
                <a:cs typeface="MS PGothic" charset="0"/>
              </a:rPr>
              <a:t> and </a:t>
            </a:r>
            <a:r>
              <a:rPr lang="es-ES" sz="1200" kern="1200" dirty="0" err="1" smtClean="0">
                <a:solidFill>
                  <a:schemeClr val="tx1"/>
                </a:solidFill>
                <a:effectLst/>
                <a:latin typeface="Arial" charset="0"/>
                <a:ea typeface="MS PGothic" panose="020B0600070205080204" pitchFamily="34" charset="-128"/>
                <a:cs typeface="MS PGothic" charset="0"/>
              </a:rPr>
              <a:t>Simester</a:t>
            </a:r>
            <a:r>
              <a:rPr lang="es-ES" sz="1200" kern="1200" dirty="0" smtClean="0">
                <a:solidFill>
                  <a:schemeClr val="tx1"/>
                </a:solidFill>
                <a:effectLst/>
                <a:latin typeface="Arial" charset="0"/>
                <a:ea typeface="MS PGothic" panose="020B0600070205080204" pitchFamily="34" charset="-128"/>
                <a:cs typeface="MS PGothic" charset="0"/>
              </a:rPr>
              <a:t>,</a:t>
            </a:r>
            <a:r>
              <a:rPr lang="es-ES" sz="1200" kern="1200" baseline="0" dirty="0" smtClean="0">
                <a:solidFill>
                  <a:schemeClr val="tx1"/>
                </a:solidFill>
                <a:effectLst/>
                <a:latin typeface="Arial" charset="0"/>
                <a:ea typeface="MS PGothic" panose="020B0600070205080204" pitchFamily="34" charset="-128"/>
                <a:cs typeface="MS PGothic" charset="0"/>
              </a:rPr>
              <a:t> </a:t>
            </a:r>
            <a:r>
              <a:rPr lang="es-ES" sz="1200" kern="1200" dirty="0" smtClean="0">
                <a:solidFill>
                  <a:schemeClr val="tx1"/>
                </a:solidFill>
                <a:effectLst/>
                <a:latin typeface="Arial" charset="0"/>
                <a:ea typeface="MS PGothic" panose="020B0600070205080204" pitchFamily="34" charset="-128"/>
                <a:cs typeface="MS PGothic" charset="0"/>
              </a:rPr>
              <a:t>2001: 747). Management </a:t>
            </a:r>
            <a:r>
              <a:rPr lang="es-ES" sz="1200" kern="1200" dirty="0" err="1" smtClean="0">
                <a:solidFill>
                  <a:schemeClr val="tx1"/>
                </a:solidFill>
                <a:effectLst/>
                <a:latin typeface="Arial" charset="0"/>
                <a:ea typeface="MS PGothic" panose="020B0600070205080204" pitchFamily="34" charset="-128"/>
                <a:cs typeface="MS PGothic" charset="0"/>
              </a:rPr>
              <a:t>created</a:t>
            </a:r>
            <a:r>
              <a:rPr lang="es-ES" sz="1200" kern="1200" dirty="0" smtClean="0">
                <a:solidFill>
                  <a:schemeClr val="tx1"/>
                </a:solidFill>
                <a:effectLst/>
                <a:latin typeface="Arial" charset="0"/>
                <a:ea typeface="MS PGothic" panose="020B0600070205080204" pitchFamily="34" charset="-128"/>
                <a:cs typeface="MS PGothic" charset="0"/>
              </a:rPr>
              <a:t> a </a:t>
            </a:r>
            <a:r>
              <a:rPr lang="es-ES" sz="1200" kern="1200" dirty="0" err="1" smtClean="0">
                <a:solidFill>
                  <a:schemeClr val="tx1"/>
                </a:solidFill>
                <a:effectLst/>
                <a:latin typeface="Arial" charset="0"/>
                <a:ea typeface="MS PGothic" panose="020B0600070205080204" pitchFamily="34" charset="-128"/>
                <a:cs typeface="MS PGothic" charset="0"/>
              </a:rPr>
              <a:t>group</a:t>
            </a:r>
            <a:r>
              <a:rPr lang="es-ES" sz="1200" kern="1200" dirty="0" smtClean="0">
                <a:solidFill>
                  <a:schemeClr val="tx1"/>
                </a:solidFill>
                <a:effectLst/>
                <a:latin typeface="Arial" charset="0"/>
                <a:ea typeface="MS PGothic" panose="020B0600070205080204" pitchFamily="34" charset="-128"/>
                <a:cs typeface="MS PGothic" charset="0"/>
              </a:rPr>
              <a:t> incentive </a:t>
            </a:r>
            <a:r>
              <a:rPr lang="es-ES" sz="1200" kern="1200" dirty="0" err="1" smtClean="0">
                <a:solidFill>
                  <a:schemeClr val="tx1"/>
                </a:solidFill>
                <a:effectLst/>
                <a:latin typeface="Arial" charset="0"/>
                <a:ea typeface="MS PGothic" panose="020B0600070205080204" pitchFamily="34" charset="-128"/>
                <a:cs typeface="MS PGothic" charset="0"/>
              </a:rPr>
              <a:t>scheme</a:t>
            </a:r>
            <a:r>
              <a:rPr lang="es-ES" sz="1200" kern="1200" dirty="0" smtClean="0">
                <a:solidFill>
                  <a:schemeClr val="tx1"/>
                </a:solidFill>
                <a:effectLst/>
                <a:latin typeface="Arial" charset="0"/>
                <a:ea typeface="MS PGothic" panose="020B0600070205080204" pitchFamily="34" charset="-128"/>
                <a:cs typeface="MS PGothic" charset="0"/>
              </a:rPr>
              <a:t> </a:t>
            </a:r>
            <a:r>
              <a:rPr lang="es-ES" sz="1200" kern="1200" dirty="0" err="1" smtClean="0">
                <a:solidFill>
                  <a:schemeClr val="tx1"/>
                </a:solidFill>
                <a:effectLst/>
                <a:latin typeface="Arial" charset="0"/>
                <a:ea typeface="MS PGothic" panose="020B0600070205080204" pitchFamily="34" charset="-128"/>
                <a:cs typeface="MS PGothic" charset="0"/>
              </a:rPr>
              <a:t>paying</a:t>
            </a:r>
            <a:r>
              <a:rPr lang="es-ES" sz="1200" kern="1200" dirty="0" smtClean="0">
                <a:solidFill>
                  <a:schemeClr val="tx1"/>
                </a:solidFill>
                <a:effectLst/>
                <a:latin typeface="Arial" charset="0"/>
                <a:ea typeface="MS PGothic" panose="020B0600070205080204" pitchFamily="34" charset="-128"/>
                <a:cs typeface="MS PGothic" charset="0"/>
              </a:rPr>
              <a:t> a </a:t>
            </a:r>
            <a:r>
              <a:rPr lang="es-ES" sz="1200" kern="1200" dirty="0" err="1" smtClean="0">
                <a:solidFill>
                  <a:schemeClr val="tx1"/>
                </a:solidFill>
                <a:effectLst/>
                <a:latin typeface="Arial" charset="0"/>
                <a:ea typeface="MS PGothic" panose="020B0600070205080204" pitchFamily="34" charset="-128"/>
                <a:cs typeface="MS PGothic" charset="0"/>
              </a:rPr>
              <a:t>monthly</a:t>
            </a:r>
            <a:r>
              <a:rPr lang="es-ES" sz="1200" kern="1200" dirty="0" smtClean="0">
                <a:solidFill>
                  <a:schemeClr val="tx1"/>
                </a:solidFill>
                <a:effectLst/>
                <a:latin typeface="Arial" charset="0"/>
                <a:ea typeface="MS PGothic" panose="020B0600070205080204" pitchFamily="34" charset="-128"/>
                <a:cs typeface="MS PGothic" charset="0"/>
              </a:rPr>
              <a:t> </a:t>
            </a:r>
            <a:r>
              <a:rPr lang="es-ES" sz="1200" kern="1200" dirty="0" err="1" smtClean="0">
                <a:solidFill>
                  <a:schemeClr val="tx1"/>
                </a:solidFill>
                <a:effectLst/>
                <a:latin typeface="Arial" charset="0"/>
                <a:ea typeface="MS PGothic" panose="020B0600070205080204" pitchFamily="34" charset="-128"/>
                <a:cs typeface="MS PGothic" charset="0"/>
              </a:rPr>
              <a:t>bonus</a:t>
            </a:r>
            <a:r>
              <a:rPr lang="es-ES" sz="1200" kern="1200" dirty="0" smtClean="0">
                <a:solidFill>
                  <a:schemeClr val="tx1"/>
                </a:solidFill>
                <a:effectLst/>
                <a:latin typeface="Arial" charset="0"/>
                <a:ea typeface="MS PGothic" panose="020B0600070205080204" pitchFamily="34" charset="-128"/>
                <a:cs typeface="MS PGothic" charset="0"/>
              </a:rPr>
              <a:t>, </a:t>
            </a:r>
            <a:r>
              <a:rPr lang="es-ES" sz="1200" kern="1200" dirty="0" err="1" smtClean="0">
                <a:solidFill>
                  <a:schemeClr val="tx1"/>
                </a:solidFill>
                <a:effectLst/>
                <a:latin typeface="Arial" charset="0"/>
                <a:ea typeface="MS PGothic" panose="020B0600070205080204" pitchFamily="34" charset="-128"/>
                <a:cs typeface="MS PGothic" charset="0"/>
              </a:rPr>
              <a:t>contingent</a:t>
            </a:r>
            <a:r>
              <a:rPr lang="es-ES" sz="1200" kern="1200" dirty="0" smtClean="0">
                <a:solidFill>
                  <a:schemeClr val="tx1"/>
                </a:solidFill>
                <a:effectLst/>
                <a:latin typeface="Arial" charset="0"/>
                <a:ea typeface="MS PGothic" panose="020B0600070205080204" pitchFamily="34" charset="-128"/>
                <a:cs typeface="MS PGothic" charset="0"/>
              </a:rPr>
              <a:t> </a:t>
            </a:r>
            <a:r>
              <a:rPr lang="es-ES" sz="1200" kern="1200" dirty="0" err="1" smtClean="0">
                <a:solidFill>
                  <a:schemeClr val="tx1"/>
                </a:solidFill>
                <a:effectLst/>
                <a:latin typeface="Arial" charset="0"/>
                <a:ea typeface="MS PGothic" panose="020B0600070205080204" pitchFamily="34" charset="-128"/>
                <a:cs typeface="MS PGothic" charset="0"/>
              </a:rPr>
              <a:t>on</a:t>
            </a:r>
            <a:r>
              <a:rPr lang="es-ES" sz="1200" kern="1200" dirty="0" smtClean="0">
                <a:solidFill>
                  <a:schemeClr val="tx1"/>
                </a:solidFill>
                <a:effectLst/>
                <a:latin typeface="Arial" charset="0"/>
                <a:ea typeface="MS PGothic" panose="020B0600070205080204" pitchFamily="34" charset="-128"/>
                <a:cs typeface="MS PGothic" charset="0"/>
              </a:rPr>
              <a:t> </a:t>
            </a:r>
            <a:r>
              <a:rPr lang="es-ES" sz="1200" kern="1200" dirty="0" err="1" smtClean="0">
                <a:solidFill>
                  <a:schemeClr val="tx1"/>
                </a:solidFill>
                <a:effectLst/>
                <a:latin typeface="Arial" charset="0"/>
                <a:ea typeface="MS PGothic" panose="020B0600070205080204" pitchFamily="34" charset="-128"/>
                <a:cs typeface="MS PGothic" charset="0"/>
              </a:rPr>
              <a:t>firm-wide</a:t>
            </a:r>
            <a:r>
              <a:rPr lang="es-ES" sz="1200" kern="1200" dirty="0" smtClean="0">
                <a:solidFill>
                  <a:schemeClr val="tx1"/>
                </a:solidFill>
                <a:effectLst/>
                <a:latin typeface="Arial" charset="0"/>
                <a:ea typeface="MS PGothic" panose="020B0600070205080204" pitchFamily="34" charset="-128"/>
                <a:cs typeface="MS PGothic" charset="0"/>
              </a:rPr>
              <a:t> </a:t>
            </a:r>
            <a:r>
              <a:rPr lang="es-ES" sz="1200" kern="1200" dirty="0" err="1" smtClean="0">
                <a:solidFill>
                  <a:schemeClr val="tx1"/>
                </a:solidFill>
                <a:effectLst/>
                <a:latin typeface="Arial" charset="0"/>
                <a:ea typeface="MS PGothic" panose="020B0600070205080204" pitchFamily="34" charset="-128"/>
                <a:cs typeface="MS PGothic" charset="0"/>
              </a:rPr>
              <a:t>on</a:t>
            </a:r>
            <a:r>
              <a:rPr lang="es-ES" sz="1200" kern="1200" dirty="0" smtClean="0">
                <a:solidFill>
                  <a:schemeClr val="tx1"/>
                </a:solidFill>
                <a:effectLst/>
                <a:latin typeface="Arial" charset="0"/>
                <a:ea typeface="MS PGothic" panose="020B0600070205080204" pitchFamily="34" charset="-128"/>
                <a:cs typeface="MS PGothic" charset="0"/>
              </a:rPr>
              <a:t>- time performance. In </a:t>
            </a:r>
            <a:r>
              <a:rPr lang="es-ES" sz="1200" kern="1200" dirty="0" err="1" smtClean="0">
                <a:solidFill>
                  <a:schemeClr val="tx1"/>
                </a:solidFill>
                <a:effectLst/>
                <a:latin typeface="Arial" charset="0"/>
                <a:ea typeface="MS PGothic" panose="020B0600070205080204" pitchFamily="34" charset="-128"/>
                <a:cs typeface="MS PGothic" charset="0"/>
              </a:rPr>
              <a:t>the</a:t>
            </a:r>
            <a:r>
              <a:rPr lang="es-ES" sz="1200" kern="1200" dirty="0" smtClean="0">
                <a:solidFill>
                  <a:schemeClr val="tx1"/>
                </a:solidFill>
                <a:effectLst/>
                <a:latin typeface="Arial" charset="0"/>
                <a:ea typeface="MS PGothic" panose="020B0600070205080204" pitchFamily="34" charset="-128"/>
                <a:cs typeface="MS PGothic" charset="0"/>
              </a:rPr>
              <a:t> </a:t>
            </a:r>
            <a:r>
              <a:rPr lang="es-ES" sz="1200" kern="1200" dirty="0" err="1" smtClean="0">
                <a:solidFill>
                  <a:schemeClr val="tx1"/>
                </a:solidFill>
                <a:effectLst/>
                <a:latin typeface="Arial" charset="0"/>
                <a:ea typeface="MS PGothic" panose="020B0600070205080204" pitchFamily="34" charset="-128"/>
                <a:cs typeface="MS PGothic" charset="0"/>
              </a:rPr>
              <a:t>succeeding</a:t>
            </a:r>
            <a:r>
              <a:rPr lang="es-ES" sz="1200" kern="1200" dirty="0" smtClean="0">
                <a:solidFill>
                  <a:schemeClr val="tx1"/>
                </a:solidFill>
                <a:effectLst/>
                <a:latin typeface="Arial" charset="0"/>
                <a:ea typeface="MS PGothic" panose="020B0600070205080204" pitchFamily="34" charset="-128"/>
                <a:cs typeface="MS PGothic" charset="0"/>
              </a:rPr>
              <a:t> </a:t>
            </a:r>
            <a:r>
              <a:rPr lang="es-ES" sz="1200" kern="1200" dirty="0" err="1" smtClean="0">
                <a:solidFill>
                  <a:schemeClr val="tx1"/>
                </a:solidFill>
                <a:effectLst/>
                <a:latin typeface="Arial" charset="0"/>
                <a:ea typeface="MS PGothic" panose="020B0600070205080204" pitchFamily="34" charset="-128"/>
                <a:cs typeface="MS PGothic" charset="0"/>
              </a:rPr>
              <a:t>months</a:t>
            </a:r>
            <a:r>
              <a:rPr lang="es-ES" sz="1200" kern="1200" dirty="0" smtClean="0">
                <a:solidFill>
                  <a:schemeClr val="tx1"/>
                </a:solidFill>
                <a:effectLst/>
                <a:latin typeface="Arial" charset="0"/>
                <a:ea typeface="MS PGothic" panose="020B0600070205080204" pitchFamily="34" charset="-128"/>
                <a:cs typeface="MS PGothic" charset="0"/>
              </a:rPr>
              <a:t>, Continental moved </a:t>
            </a:r>
            <a:r>
              <a:rPr lang="es-ES" sz="1200" kern="1200" dirty="0" err="1" smtClean="0">
                <a:solidFill>
                  <a:schemeClr val="tx1"/>
                </a:solidFill>
                <a:effectLst/>
                <a:latin typeface="Arial" charset="0"/>
                <a:ea typeface="MS PGothic" panose="020B0600070205080204" pitchFamily="34" charset="-128"/>
                <a:cs typeface="MS PGothic" charset="0"/>
              </a:rPr>
              <a:t>to</a:t>
            </a:r>
            <a:r>
              <a:rPr lang="es-ES" sz="1200" kern="1200" dirty="0" smtClean="0">
                <a:solidFill>
                  <a:schemeClr val="tx1"/>
                </a:solidFill>
                <a:effectLst/>
                <a:latin typeface="Arial" charset="0"/>
                <a:ea typeface="MS PGothic" panose="020B0600070205080204" pitchFamily="34" charset="-128"/>
                <a:cs typeface="MS PGothic" charset="0"/>
              </a:rPr>
              <a:t> </a:t>
            </a:r>
            <a:r>
              <a:rPr lang="es-ES" sz="1200" kern="1200" dirty="0" err="1" smtClean="0">
                <a:solidFill>
                  <a:schemeClr val="tx1"/>
                </a:solidFill>
                <a:effectLst/>
                <a:latin typeface="Arial" charset="0"/>
                <a:ea typeface="MS PGothic" panose="020B0600070205080204" pitchFamily="34" charset="-128"/>
                <a:cs typeface="MS PGothic" charset="0"/>
              </a:rPr>
              <a:t>the</a:t>
            </a:r>
            <a:r>
              <a:rPr lang="es-ES" sz="1200" kern="1200" dirty="0" smtClean="0">
                <a:solidFill>
                  <a:schemeClr val="tx1"/>
                </a:solidFill>
                <a:effectLst/>
                <a:latin typeface="Arial" charset="0"/>
                <a:ea typeface="MS PGothic" panose="020B0600070205080204" pitchFamily="34" charset="-128"/>
                <a:cs typeface="MS PGothic" charset="0"/>
              </a:rPr>
              <a:t> top </a:t>
            </a:r>
            <a:r>
              <a:rPr lang="es-ES" sz="1200" kern="1200" dirty="0" err="1" smtClean="0">
                <a:solidFill>
                  <a:schemeClr val="tx1"/>
                </a:solidFill>
                <a:effectLst/>
                <a:latin typeface="Arial" charset="0"/>
                <a:ea typeface="MS PGothic" panose="020B0600070205080204" pitchFamily="34" charset="-128"/>
                <a:cs typeface="MS PGothic" charset="0"/>
              </a:rPr>
              <a:t>half</a:t>
            </a:r>
            <a:r>
              <a:rPr lang="es-ES" sz="1200" kern="1200" dirty="0" smtClean="0">
                <a:solidFill>
                  <a:schemeClr val="tx1"/>
                </a:solidFill>
                <a:effectLst/>
                <a:latin typeface="Arial" charset="0"/>
                <a:ea typeface="MS PGothic" panose="020B0600070205080204" pitchFamily="34" charset="-128"/>
                <a:cs typeface="MS PGothic" charset="0"/>
              </a:rPr>
              <a:t> of </a:t>
            </a:r>
            <a:r>
              <a:rPr lang="es-ES" sz="1200" kern="1200" dirty="0" err="1" smtClean="0">
                <a:solidFill>
                  <a:schemeClr val="tx1"/>
                </a:solidFill>
                <a:effectLst/>
                <a:latin typeface="Arial" charset="0"/>
                <a:ea typeface="MS PGothic" panose="020B0600070205080204" pitchFamily="34" charset="-128"/>
                <a:cs typeface="MS PGothic" charset="0"/>
              </a:rPr>
              <a:t>on</a:t>
            </a:r>
            <a:r>
              <a:rPr lang="es-ES" sz="1200" kern="1200" dirty="0" smtClean="0">
                <a:solidFill>
                  <a:schemeClr val="tx1"/>
                </a:solidFill>
                <a:effectLst/>
                <a:latin typeface="Arial" charset="0"/>
                <a:ea typeface="MS PGothic" panose="020B0600070205080204" pitchFamily="34" charset="-128"/>
                <a:cs typeface="MS PGothic" charset="0"/>
              </a:rPr>
              <a:t>-time performance, and </a:t>
            </a:r>
            <a:r>
              <a:rPr lang="es-ES" sz="1200" kern="1200" dirty="0" err="1" smtClean="0">
                <a:solidFill>
                  <a:schemeClr val="tx1"/>
                </a:solidFill>
                <a:effectLst/>
                <a:latin typeface="Arial" charset="0"/>
                <a:ea typeface="MS PGothic" panose="020B0600070205080204" pitchFamily="34" charset="-128"/>
                <a:cs typeface="MS PGothic" charset="0"/>
              </a:rPr>
              <a:t>made</a:t>
            </a:r>
            <a:r>
              <a:rPr lang="es-ES" sz="1200" kern="1200" dirty="0" smtClean="0">
                <a:solidFill>
                  <a:schemeClr val="tx1"/>
                </a:solidFill>
                <a:effectLst/>
                <a:latin typeface="Arial" charset="0"/>
                <a:ea typeface="MS PGothic" panose="020B0600070205080204" pitchFamily="34" charset="-128"/>
                <a:cs typeface="MS PGothic" charset="0"/>
              </a:rPr>
              <a:t> </a:t>
            </a:r>
            <a:r>
              <a:rPr lang="es-ES" sz="1200" kern="1200" dirty="0" err="1" smtClean="0">
                <a:solidFill>
                  <a:schemeClr val="tx1"/>
                </a:solidFill>
                <a:effectLst/>
                <a:latin typeface="Arial" charset="0"/>
                <a:ea typeface="MS PGothic" panose="020B0600070205080204" pitchFamily="34" charset="-128"/>
                <a:cs typeface="MS PGothic" charset="0"/>
              </a:rPr>
              <a:t>sizable</a:t>
            </a:r>
            <a:r>
              <a:rPr lang="es-ES" sz="1200" kern="1200" dirty="0" smtClean="0">
                <a:solidFill>
                  <a:schemeClr val="tx1"/>
                </a:solidFill>
                <a:effectLst/>
                <a:latin typeface="Arial" charset="0"/>
                <a:ea typeface="MS PGothic" panose="020B0600070205080204" pitchFamily="34" charset="-128"/>
                <a:cs typeface="MS PGothic" charset="0"/>
              </a:rPr>
              <a:t> </a:t>
            </a:r>
            <a:r>
              <a:rPr lang="es-ES" sz="1200" kern="1200" dirty="0" err="1" smtClean="0">
                <a:solidFill>
                  <a:schemeClr val="tx1"/>
                </a:solidFill>
                <a:effectLst/>
                <a:latin typeface="Arial" charset="0"/>
                <a:ea typeface="MS PGothic" panose="020B0600070205080204" pitchFamily="34" charset="-128"/>
                <a:cs typeface="MS PGothic" charset="0"/>
              </a:rPr>
              <a:t>profits</a:t>
            </a:r>
            <a:r>
              <a:rPr lang="es-ES" sz="1200" kern="1200" dirty="0" smtClean="0">
                <a:solidFill>
                  <a:schemeClr val="tx1"/>
                </a:solidFill>
                <a:effectLst/>
                <a:latin typeface="Arial" charset="0"/>
                <a:ea typeface="MS PGothic" panose="020B0600070205080204" pitchFamily="34" charset="-128"/>
                <a:cs typeface="MS PGothic" charset="0"/>
              </a:rPr>
              <a:t> </a:t>
            </a:r>
            <a:r>
              <a:rPr lang="es-ES" sz="1200" kern="1200" dirty="0" err="1" smtClean="0">
                <a:solidFill>
                  <a:schemeClr val="tx1"/>
                </a:solidFill>
                <a:effectLst/>
                <a:latin typeface="Arial" charset="0"/>
                <a:ea typeface="MS PGothic" panose="020B0600070205080204" pitchFamily="34" charset="-128"/>
                <a:cs typeface="MS PGothic" charset="0"/>
              </a:rPr>
              <a:t>for</a:t>
            </a:r>
            <a:r>
              <a:rPr lang="es-ES" sz="1200" kern="1200" dirty="0" smtClean="0">
                <a:solidFill>
                  <a:schemeClr val="tx1"/>
                </a:solidFill>
                <a:effectLst/>
                <a:latin typeface="Arial" charset="0"/>
                <a:ea typeface="MS PGothic" panose="020B0600070205080204" pitchFamily="34" charset="-128"/>
                <a:cs typeface="MS PGothic" charset="0"/>
              </a:rPr>
              <a:t> </a:t>
            </a:r>
            <a:r>
              <a:rPr lang="es-ES" sz="1200" kern="1200" dirty="0" err="1" smtClean="0">
                <a:solidFill>
                  <a:schemeClr val="tx1"/>
                </a:solidFill>
                <a:effectLst/>
                <a:latin typeface="Arial" charset="0"/>
                <a:ea typeface="MS PGothic" panose="020B0600070205080204" pitchFamily="34" charset="-128"/>
                <a:cs typeface="MS PGothic" charset="0"/>
              </a:rPr>
              <a:t>the</a:t>
            </a:r>
            <a:r>
              <a:rPr lang="es-ES" sz="1200" kern="1200" dirty="0" smtClean="0">
                <a:solidFill>
                  <a:schemeClr val="tx1"/>
                </a:solidFill>
                <a:effectLst/>
                <a:latin typeface="Arial" charset="0"/>
                <a:ea typeface="MS PGothic" panose="020B0600070205080204" pitchFamily="34" charset="-128"/>
                <a:cs typeface="MS PGothic" charset="0"/>
              </a:rPr>
              <a:t> </a:t>
            </a:r>
            <a:r>
              <a:rPr lang="es-ES" sz="1200" kern="1200" dirty="0" err="1" smtClean="0">
                <a:solidFill>
                  <a:schemeClr val="tx1"/>
                </a:solidFill>
                <a:effectLst/>
                <a:latin typeface="Arial" charset="0"/>
                <a:ea typeface="MS PGothic" panose="020B0600070205080204" pitchFamily="34" charset="-128"/>
                <a:cs typeface="MS PGothic" charset="0"/>
              </a:rPr>
              <a:t>first</a:t>
            </a:r>
            <a:r>
              <a:rPr lang="es-ES" sz="1200" kern="1200" dirty="0" smtClean="0">
                <a:solidFill>
                  <a:schemeClr val="tx1"/>
                </a:solidFill>
                <a:effectLst/>
                <a:latin typeface="Arial" charset="0"/>
                <a:ea typeface="MS PGothic" panose="020B0600070205080204" pitchFamily="34" charset="-128"/>
                <a:cs typeface="MS PGothic" charset="0"/>
              </a:rPr>
              <a:t> time in </a:t>
            </a:r>
            <a:r>
              <a:rPr lang="es-ES" sz="1200" kern="1200" dirty="0" err="1" smtClean="0">
                <a:solidFill>
                  <a:schemeClr val="tx1"/>
                </a:solidFill>
                <a:effectLst/>
                <a:latin typeface="Arial" charset="0"/>
                <a:ea typeface="MS PGothic" panose="020B0600070205080204" pitchFamily="34" charset="-128"/>
                <a:cs typeface="MS PGothic" charset="0"/>
              </a:rPr>
              <a:t>recent</a:t>
            </a:r>
            <a:r>
              <a:rPr lang="es-ES" sz="1200" kern="1200" dirty="0" smtClean="0">
                <a:solidFill>
                  <a:schemeClr val="tx1"/>
                </a:solidFill>
                <a:effectLst/>
                <a:latin typeface="Arial" charset="0"/>
                <a:ea typeface="MS PGothic" panose="020B0600070205080204" pitchFamily="34" charset="-128"/>
                <a:cs typeface="MS PGothic" charset="0"/>
              </a:rPr>
              <a:t> </a:t>
            </a:r>
            <a:r>
              <a:rPr lang="es-ES" sz="1200" kern="1200" dirty="0" err="1" smtClean="0">
                <a:solidFill>
                  <a:schemeClr val="tx1"/>
                </a:solidFill>
                <a:effectLst/>
                <a:latin typeface="Arial" charset="0"/>
                <a:ea typeface="MS PGothic" panose="020B0600070205080204" pitchFamily="34" charset="-128"/>
                <a:cs typeface="MS PGothic" charset="0"/>
              </a:rPr>
              <a:t>years</a:t>
            </a:r>
            <a:r>
              <a:rPr lang="es-ES" sz="1200" kern="1200" dirty="0" smtClean="0">
                <a:solidFill>
                  <a:schemeClr val="tx1"/>
                </a:solidFill>
                <a:effectLst/>
                <a:latin typeface="Arial" charset="0"/>
                <a:ea typeface="MS PGothic" panose="020B0600070205080204" pitchFamily="34" charset="-128"/>
                <a:cs typeface="MS PGothic" charset="0"/>
              </a:rPr>
              <a:t> (2001:748). </a:t>
            </a:r>
            <a:r>
              <a:rPr lang="es-ES" sz="1200" kern="1200" dirty="0" err="1" smtClean="0">
                <a:solidFill>
                  <a:schemeClr val="tx1"/>
                </a:solidFill>
                <a:effectLst/>
                <a:latin typeface="Arial" charset="0"/>
                <a:ea typeface="MS PGothic" panose="020B0600070205080204" pitchFamily="34" charset="-128"/>
                <a:cs typeface="MS PGothic" charset="0"/>
              </a:rPr>
              <a:t>Knez</a:t>
            </a:r>
            <a:r>
              <a:rPr lang="es-ES" sz="1200" kern="1200" dirty="0" smtClean="0">
                <a:solidFill>
                  <a:schemeClr val="tx1"/>
                </a:solidFill>
                <a:effectLst/>
                <a:latin typeface="Arial" charset="0"/>
                <a:ea typeface="MS PGothic" panose="020B0600070205080204" pitchFamily="34" charset="-128"/>
                <a:cs typeface="MS PGothic" charset="0"/>
              </a:rPr>
              <a:t> and </a:t>
            </a:r>
            <a:r>
              <a:rPr lang="es-ES" sz="1200" kern="1200" dirty="0" err="1" smtClean="0">
                <a:solidFill>
                  <a:schemeClr val="tx1"/>
                </a:solidFill>
                <a:effectLst/>
                <a:latin typeface="Arial" charset="0"/>
                <a:ea typeface="MS PGothic" panose="020B0600070205080204" pitchFamily="34" charset="-128"/>
                <a:cs typeface="MS PGothic" charset="0"/>
              </a:rPr>
              <a:t>Simester</a:t>
            </a:r>
            <a:r>
              <a:rPr lang="es-ES" sz="1200" kern="1200" dirty="0" smtClean="0">
                <a:solidFill>
                  <a:schemeClr val="tx1"/>
                </a:solidFill>
                <a:effectLst/>
                <a:latin typeface="Arial" charset="0"/>
                <a:ea typeface="MS PGothic" panose="020B0600070205080204" pitchFamily="34" charset="-128"/>
                <a:cs typeface="MS PGothic" charset="0"/>
              </a:rPr>
              <a:t> </a:t>
            </a:r>
            <a:r>
              <a:rPr lang="es-ES" sz="1200" kern="1200" dirty="0" err="1" smtClean="0">
                <a:solidFill>
                  <a:schemeClr val="tx1"/>
                </a:solidFill>
                <a:effectLst/>
                <a:latin typeface="Arial" charset="0"/>
                <a:ea typeface="MS PGothic" panose="020B0600070205080204" pitchFamily="34" charset="-128"/>
                <a:cs typeface="MS PGothic" charset="0"/>
              </a:rPr>
              <a:t>were</a:t>
            </a:r>
            <a:r>
              <a:rPr lang="es-ES" sz="1200" kern="1200" dirty="0" smtClean="0">
                <a:solidFill>
                  <a:schemeClr val="tx1"/>
                </a:solidFill>
                <a:effectLst/>
                <a:latin typeface="Arial" charset="0"/>
                <a:ea typeface="MS PGothic" panose="020B0600070205080204" pitchFamily="34" charset="-128"/>
                <a:cs typeface="MS PGothic" charset="0"/>
              </a:rPr>
              <a:t> </a:t>
            </a:r>
            <a:r>
              <a:rPr lang="es-ES" sz="1200" kern="1200" dirty="0" err="1" smtClean="0">
                <a:solidFill>
                  <a:schemeClr val="tx1"/>
                </a:solidFill>
                <a:effectLst/>
                <a:latin typeface="Arial" charset="0"/>
                <a:ea typeface="MS PGothic" panose="020B0600070205080204" pitchFamily="34" charset="-128"/>
                <a:cs typeface="MS PGothic" charset="0"/>
              </a:rPr>
              <a:t>able</a:t>
            </a:r>
            <a:r>
              <a:rPr lang="es-ES" sz="1200" kern="1200" dirty="0" smtClean="0">
                <a:solidFill>
                  <a:schemeClr val="tx1"/>
                </a:solidFill>
                <a:effectLst/>
                <a:latin typeface="Arial" charset="0"/>
                <a:ea typeface="MS PGothic" panose="020B0600070205080204" pitchFamily="34" charset="-128"/>
                <a:cs typeface="MS PGothic" charset="0"/>
              </a:rPr>
              <a:t> </a:t>
            </a:r>
            <a:r>
              <a:rPr lang="es-ES" sz="1200" kern="1200" dirty="0" err="1" smtClean="0">
                <a:solidFill>
                  <a:schemeClr val="tx1"/>
                </a:solidFill>
                <a:effectLst/>
                <a:latin typeface="Arial" charset="0"/>
                <a:ea typeface="MS PGothic" panose="020B0600070205080204" pitchFamily="34" charset="-128"/>
                <a:cs typeface="MS PGothic" charset="0"/>
              </a:rPr>
              <a:t>to</a:t>
            </a:r>
            <a:r>
              <a:rPr lang="es-ES" sz="1200" kern="1200" dirty="0" smtClean="0">
                <a:solidFill>
                  <a:schemeClr val="tx1"/>
                </a:solidFill>
                <a:effectLst/>
                <a:latin typeface="Arial" charset="0"/>
                <a:ea typeface="MS PGothic" panose="020B0600070205080204" pitchFamily="34" charset="-128"/>
                <a:cs typeface="MS PGothic" charset="0"/>
              </a:rPr>
              <a:t> compare </a:t>
            </a:r>
            <a:r>
              <a:rPr lang="es-ES" sz="1200" kern="1200" dirty="0" err="1" smtClean="0">
                <a:solidFill>
                  <a:schemeClr val="tx1"/>
                </a:solidFill>
                <a:effectLst/>
                <a:latin typeface="Arial" charset="0"/>
                <a:ea typeface="MS PGothic" panose="020B0600070205080204" pitchFamily="34" charset="-128"/>
                <a:cs typeface="MS PGothic" charset="0"/>
              </a:rPr>
              <a:t>Continental’s</a:t>
            </a:r>
            <a:r>
              <a:rPr lang="es-ES" sz="1200" kern="1200" dirty="0" smtClean="0">
                <a:solidFill>
                  <a:schemeClr val="tx1"/>
                </a:solidFill>
                <a:effectLst/>
                <a:latin typeface="Arial" charset="0"/>
                <a:ea typeface="MS PGothic" panose="020B0600070205080204" pitchFamily="34" charset="-128"/>
                <a:cs typeface="MS PGothic" charset="0"/>
              </a:rPr>
              <a:t> performance at </a:t>
            </a:r>
            <a:r>
              <a:rPr lang="es-ES" sz="1200" kern="1200" dirty="0" err="1" smtClean="0">
                <a:solidFill>
                  <a:schemeClr val="tx1"/>
                </a:solidFill>
                <a:effectLst/>
                <a:latin typeface="Arial" charset="0"/>
                <a:ea typeface="MS PGothic" panose="020B0600070205080204" pitchFamily="34" charset="-128"/>
                <a:cs typeface="MS PGothic" charset="0"/>
              </a:rPr>
              <a:t>airports</a:t>
            </a:r>
            <a:r>
              <a:rPr lang="es-ES" sz="1200" kern="1200" dirty="0" smtClean="0">
                <a:solidFill>
                  <a:schemeClr val="tx1"/>
                </a:solidFill>
                <a:effectLst/>
                <a:latin typeface="Arial" charset="0"/>
                <a:ea typeface="MS PGothic" panose="020B0600070205080204" pitchFamily="34" charset="-128"/>
                <a:cs typeface="MS PGothic" charset="0"/>
              </a:rPr>
              <a:t> </a:t>
            </a:r>
            <a:r>
              <a:rPr lang="es-ES" sz="1200" kern="1200" dirty="0" err="1" smtClean="0">
                <a:solidFill>
                  <a:schemeClr val="tx1"/>
                </a:solidFill>
                <a:effectLst/>
                <a:latin typeface="Arial" charset="0"/>
                <a:ea typeface="MS PGothic" panose="020B0600070205080204" pitchFamily="34" charset="-128"/>
                <a:cs typeface="MS PGothic" charset="0"/>
              </a:rPr>
              <a:t>where</a:t>
            </a:r>
            <a:r>
              <a:rPr lang="es-ES" sz="1200" kern="1200" dirty="0" smtClean="0">
                <a:solidFill>
                  <a:schemeClr val="tx1"/>
                </a:solidFill>
                <a:effectLst/>
                <a:latin typeface="Arial" charset="0"/>
                <a:ea typeface="MS PGothic" panose="020B0600070205080204" pitchFamily="34" charset="-128"/>
                <a:cs typeface="MS PGothic" charset="0"/>
              </a:rPr>
              <a:t> Continental </a:t>
            </a:r>
            <a:r>
              <a:rPr lang="es-ES" sz="1200" kern="1200" dirty="0" err="1" smtClean="0">
                <a:solidFill>
                  <a:schemeClr val="tx1"/>
                </a:solidFill>
                <a:effectLst/>
                <a:latin typeface="Arial" charset="0"/>
                <a:ea typeface="MS PGothic" panose="020B0600070205080204" pitchFamily="34" charset="-128"/>
                <a:cs typeface="MS PGothic" charset="0"/>
              </a:rPr>
              <a:t>employees</a:t>
            </a:r>
            <a:r>
              <a:rPr lang="es-ES" sz="1200" kern="1200" dirty="0" smtClean="0">
                <a:solidFill>
                  <a:schemeClr val="tx1"/>
                </a:solidFill>
                <a:effectLst/>
                <a:latin typeface="Arial" charset="0"/>
                <a:ea typeface="MS PGothic" panose="020B0600070205080204" pitchFamily="34" charset="-128"/>
                <a:cs typeface="MS PGothic" charset="0"/>
              </a:rPr>
              <a:t> </a:t>
            </a:r>
            <a:r>
              <a:rPr lang="es-ES" sz="1200" kern="1200" dirty="0" err="1" smtClean="0">
                <a:solidFill>
                  <a:schemeClr val="tx1"/>
                </a:solidFill>
                <a:effectLst/>
                <a:latin typeface="Arial" charset="0"/>
                <a:ea typeface="MS PGothic" panose="020B0600070205080204" pitchFamily="34" charset="-128"/>
                <a:cs typeface="MS PGothic" charset="0"/>
              </a:rPr>
              <a:t>were</a:t>
            </a:r>
            <a:r>
              <a:rPr lang="es-ES" sz="1200" kern="1200" dirty="0" smtClean="0">
                <a:solidFill>
                  <a:schemeClr val="tx1"/>
                </a:solidFill>
                <a:effectLst/>
                <a:latin typeface="Arial" charset="0"/>
                <a:ea typeface="MS PGothic" panose="020B0600070205080204" pitchFamily="34" charset="-128"/>
                <a:cs typeface="MS PGothic" charset="0"/>
              </a:rPr>
              <a:t> </a:t>
            </a:r>
            <a:r>
              <a:rPr lang="es-ES" sz="1200" kern="1200" dirty="0" err="1" smtClean="0">
                <a:solidFill>
                  <a:schemeClr val="tx1"/>
                </a:solidFill>
                <a:effectLst/>
                <a:latin typeface="Arial" charset="0"/>
                <a:ea typeface="MS PGothic" panose="020B0600070205080204" pitchFamily="34" charset="-128"/>
                <a:cs typeface="MS PGothic" charset="0"/>
              </a:rPr>
              <a:t>subject</a:t>
            </a:r>
            <a:r>
              <a:rPr lang="es-ES" sz="1200" kern="1200" dirty="0" smtClean="0">
                <a:solidFill>
                  <a:schemeClr val="tx1"/>
                </a:solidFill>
                <a:effectLst/>
                <a:latin typeface="Arial" charset="0"/>
                <a:ea typeface="MS PGothic" panose="020B0600070205080204" pitchFamily="34" charset="-128"/>
                <a:cs typeface="MS PGothic" charset="0"/>
              </a:rPr>
              <a:t> </a:t>
            </a:r>
            <a:r>
              <a:rPr lang="es-ES" sz="1200" kern="1200" dirty="0" err="1" smtClean="0">
                <a:solidFill>
                  <a:schemeClr val="tx1"/>
                </a:solidFill>
                <a:effectLst/>
                <a:latin typeface="Arial" charset="0"/>
                <a:ea typeface="MS PGothic" panose="020B0600070205080204" pitchFamily="34" charset="-128"/>
                <a:cs typeface="MS PGothic" charset="0"/>
              </a:rPr>
              <a:t>to</a:t>
            </a:r>
            <a:r>
              <a:rPr lang="es-ES" sz="1200" kern="1200" dirty="0" smtClean="0">
                <a:solidFill>
                  <a:schemeClr val="tx1"/>
                </a:solidFill>
                <a:effectLst/>
                <a:latin typeface="Arial" charset="0"/>
                <a:ea typeface="MS PGothic" panose="020B0600070205080204" pitchFamily="34" charset="-128"/>
                <a:cs typeface="MS PGothic" charset="0"/>
              </a:rPr>
              <a:t> </a:t>
            </a:r>
            <a:r>
              <a:rPr lang="es-ES" sz="1200" kern="1200" dirty="0" err="1" smtClean="0">
                <a:solidFill>
                  <a:schemeClr val="tx1"/>
                </a:solidFill>
                <a:effectLst/>
                <a:latin typeface="Arial" charset="0"/>
                <a:ea typeface="MS PGothic" panose="020B0600070205080204" pitchFamily="34" charset="-128"/>
                <a:cs typeface="MS PGothic" charset="0"/>
              </a:rPr>
              <a:t>the</a:t>
            </a:r>
            <a:r>
              <a:rPr lang="es-ES" sz="1200" kern="1200" dirty="0" smtClean="0">
                <a:solidFill>
                  <a:schemeClr val="tx1"/>
                </a:solidFill>
                <a:effectLst/>
                <a:latin typeface="Arial" charset="0"/>
                <a:ea typeface="MS PGothic" panose="020B0600070205080204" pitchFamily="34" charset="-128"/>
                <a:cs typeface="MS PGothic" charset="0"/>
              </a:rPr>
              <a:t> </a:t>
            </a:r>
            <a:r>
              <a:rPr lang="es-ES" sz="1200" kern="1200" dirty="0" err="1" smtClean="0">
                <a:solidFill>
                  <a:schemeClr val="tx1"/>
                </a:solidFill>
                <a:effectLst/>
                <a:latin typeface="Arial" charset="0"/>
                <a:ea typeface="MS PGothic" panose="020B0600070205080204" pitchFamily="34" charset="-128"/>
                <a:cs typeface="MS PGothic" charset="0"/>
              </a:rPr>
              <a:t>bonus</a:t>
            </a:r>
            <a:r>
              <a:rPr lang="es-ES" sz="1200" kern="1200" dirty="0" smtClean="0">
                <a:solidFill>
                  <a:schemeClr val="tx1"/>
                </a:solidFill>
                <a:effectLst/>
                <a:latin typeface="Arial" charset="0"/>
                <a:ea typeface="MS PGothic" panose="020B0600070205080204" pitchFamily="34" charset="-128"/>
                <a:cs typeface="MS PGothic" charset="0"/>
              </a:rPr>
              <a:t> plan </a:t>
            </a:r>
            <a:r>
              <a:rPr lang="es-ES" sz="1200" kern="1200" dirty="0" err="1" smtClean="0">
                <a:solidFill>
                  <a:schemeClr val="tx1"/>
                </a:solidFill>
                <a:effectLst/>
                <a:latin typeface="Arial" charset="0"/>
                <a:ea typeface="MS PGothic" panose="020B0600070205080204" pitchFamily="34" charset="-128"/>
                <a:cs typeface="MS PGothic" charset="0"/>
              </a:rPr>
              <a:t>with</a:t>
            </a:r>
            <a:r>
              <a:rPr lang="es-ES" sz="1200" kern="1200" dirty="0" smtClean="0">
                <a:solidFill>
                  <a:schemeClr val="tx1"/>
                </a:solidFill>
                <a:effectLst/>
                <a:latin typeface="Arial" charset="0"/>
                <a:ea typeface="MS PGothic" panose="020B0600070205080204" pitchFamily="34" charset="-128"/>
                <a:cs typeface="MS PGothic" charset="0"/>
              </a:rPr>
              <a:t> </a:t>
            </a:r>
            <a:r>
              <a:rPr lang="es-ES" sz="1200" kern="1200" dirty="0" err="1" smtClean="0">
                <a:solidFill>
                  <a:schemeClr val="tx1"/>
                </a:solidFill>
                <a:effectLst/>
                <a:latin typeface="Arial" charset="0"/>
                <a:ea typeface="MS PGothic" panose="020B0600070205080204" pitchFamily="34" charset="-128"/>
                <a:cs typeface="MS PGothic" charset="0"/>
              </a:rPr>
              <a:t>airports</a:t>
            </a:r>
            <a:r>
              <a:rPr lang="es-ES" sz="1200" kern="1200" dirty="0" smtClean="0">
                <a:solidFill>
                  <a:schemeClr val="tx1"/>
                </a:solidFill>
                <a:effectLst/>
                <a:latin typeface="Arial" charset="0"/>
                <a:ea typeface="MS PGothic" panose="020B0600070205080204" pitchFamily="34" charset="-128"/>
                <a:cs typeface="MS PGothic" charset="0"/>
              </a:rPr>
              <a:t> </a:t>
            </a:r>
            <a:r>
              <a:rPr lang="es-ES" sz="1200" kern="1200" dirty="0" err="1" smtClean="0">
                <a:solidFill>
                  <a:schemeClr val="tx1"/>
                </a:solidFill>
                <a:effectLst/>
                <a:latin typeface="Arial" charset="0"/>
                <a:ea typeface="MS PGothic" panose="020B0600070205080204" pitchFamily="34" charset="-128"/>
                <a:cs typeface="MS PGothic" charset="0"/>
              </a:rPr>
              <a:t>where</a:t>
            </a:r>
            <a:r>
              <a:rPr lang="es-ES" sz="1200" kern="1200" dirty="0" smtClean="0">
                <a:solidFill>
                  <a:schemeClr val="tx1"/>
                </a:solidFill>
                <a:effectLst/>
                <a:latin typeface="Arial" charset="0"/>
                <a:ea typeface="MS PGothic" panose="020B0600070205080204" pitchFamily="34" charset="-128"/>
                <a:cs typeface="MS PGothic" charset="0"/>
              </a:rPr>
              <a:t> </a:t>
            </a:r>
            <a:r>
              <a:rPr lang="es-ES" sz="1200" kern="1200" dirty="0" err="1" smtClean="0">
                <a:solidFill>
                  <a:schemeClr val="tx1"/>
                </a:solidFill>
                <a:effectLst/>
                <a:latin typeface="Arial" charset="0"/>
                <a:ea typeface="MS PGothic" panose="020B0600070205080204" pitchFamily="34" charset="-128"/>
                <a:cs typeface="MS PGothic" charset="0"/>
              </a:rPr>
              <a:t>services</a:t>
            </a:r>
            <a:r>
              <a:rPr lang="es-ES" sz="1200" kern="1200" dirty="0" smtClean="0">
                <a:solidFill>
                  <a:schemeClr val="tx1"/>
                </a:solidFill>
                <a:effectLst/>
                <a:latin typeface="Arial" charset="0"/>
                <a:ea typeface="MS PGothic" panose="020B0600070205080204" pitchFamily="34" charset="-128"/>
                <a:cs typeface="MS PGothic" charset="0"/>
              </a:rPr>
              <a:t> </a:t>
            </a:r>
            <a:r>
              <a:rPr lang="es-ES" sz="1200" kern="1200" dirty="0" err="1" smtClean="0">
                <a:solidFill>
                  <a:schemeClr val="tx1"/>
                </a:solidFill>
                <a:effectLst/>
                <a:latin typeface="Arial" charset="0"/>
                <a:ea typeface="MS PGothic" panose="020B0600070205080204" pitchFamily="34" charset="-128"/>
                <a:cs typeface="MS PGothic" charset="0"/>
              </a:rPr>
              <a:t>had</a:t>
            </a:r>
            <a:r>
              <a:rPr lang="es-ES" sz="1200" kern="1200" dirty="0" smtClean="0">
                <a:solidFill>
                  <a:schemeClr val="tx1"/>
                </a:solidFill>
                <a:effectLst/>
                <a:latin typeface="Arial" charset="0"/>
                <a:ea typeface="MS PGothic" panose="020B0600070205080204" pitchFamily="34" charset="-128"/>
                <a:cs typeface="MS PGothic" charset="0"/>
              </a:rPr>
              <a:t> </a:t>
            </a:r>
            <a:r>
              <a:rPr lang="es-ES" sz="1200" kern="1200" dirty="0" err="1" smtClean="0">
                <a:solidFill>
                  <a:schemeClr val="tx1"/>
                </a:solidFill>
                <a:effectLst/>
                <a:latin typeface="Arial" charset="0"/>
                <a:ea typeface="MS PGothic" panose="020B0600070205080204" pitchFamily="34" charset="-128"/>
                <a:cs typeface="MS PGothic" charset="0"/>
              </a:rPr>
              <a:t>been</a:t>
            </a:r>
            <a:r>
              <a:rPr lang="es-ES" sz="1200" kern="1200" dirty="0" smtClean="0">
                <a:solidFill>
                  <a:schemeClr val="tx1"/>
                </a:solidFill>
                <a:effectLst/>
                <a:latin typeface="Arial" charset="0"/>
                <a:ea typeface="MS PGothic" panose="020B0600070205080204" pitchFamily="34" charset="-128"/>
                <a:cs typeface="MS PGothic" charset="0"/>
              </a:rPr>
              <a:t> </a:t>
            </a:r>
            <a:r>
              <a:rPr lang="es-ES" sz="1200" kern="1200" dirty="0" err="1" smtClean="0">
                <a:solidFill>
                  <a:schemeClr val="tx1"/>
                </a:solidFill>
                <a:effectLst/>
                <a:latin typeface="Arial" charset="0"/>
                <a:ea typeface="MS PGothic" panose="020B0600070205080204" pitchFamily="34" charset="-128"/>
                <a:cs typeface="MS PGothic" charset="0"/>
              </a:rPr>
              <a:t>outsourced</a:t>
            </a:r>
            <a:r>
              <a:rPr lang="es-ES" sz="1200" kern="1200" dirty="0" smtClean="0">
                <a:solidFill>
                  <a:schemeClr val="tx1"/>
                </a:solidFill>
                <a:effectLst/>
                <a:latin typeface="Arial" charset="0"/>
                <a:ea typeface="MS PGothic" panose="020B0600070205080204" pitchFamily="34" charset="-128"/>
                <a:cs typeface="MS PGothic" charset="0"/>
              </a:rPr>
              <a:t> </a:t>
            </a:r>
            <a:r>
              <a:rPr lang="es-ES" sz="1200" kern="1200" dirty="0" err="1" smtClean="0">
                <a:solidFill>
                  <a:schemeClr val="tx1"/>
                </a:solidFill>
                <a:effectLst/>
                <a:latin typeface="Arial" charset="0"/>
                <a:ea typeface="MS PGothic" panose="020B0600070205080204" pitchFamily="34" charset="-128"/>
                <a:cs typeface="MS PGothic" charset="0"/>
              </a:rPr>
              <a:t>to</a:t>
            </a:r>
            <a:r>
              <a:rPr lang="es-ES" sz="1200" kern="1200" dirty="0" smtClean="0">
                <a:solidFill>
                  <a:schemeClr val="tx1"/>
                </a:solidFill>
                <a:effectLst/>
                <a:latin typeface="Arial" charset="0"/>
                <a:ea typeface="MS PGothic" panose="020B0600070205080204" pitchFamily="34" charset="-128"/>
                <a:cs typeface="MS PGothic" charset="0"/>
              </a:rPr>
              <a:t> </a:t>
            </a:r>
            <a:r>
              <a:rPr lang="es-ES" sz="1200" kern="1200" dirty="0" err="1" smtClean="0">
                <a:solidFill>
                  <a:schemeClr val="tx1"/>
                </a:solidFill>
                <a:effectLst/>
                <a:latin typeface="Arial" charset="0"/>
                <a:ea typeface="MS PGothic" panose="020B0600070205080204" pitchFamily="34" charset="-128"/>
                <a:cs typeface="MS PGothic" charset="0"/>
              </a:rPr>
              <a:t>firms</a:t>
            </a:r>
            <a:r>
              <a:rPr lang="es-ES" sz="1200" kern="1200" dirty="0" smtClean="0">
                <a:solidFill>
                  <a:schemeClr val="tx1"/>
                </a:solidFill>
                <a:effectLst/>
                <a:latin typeface="Arial" charset="0"/>
                <a:ea typeface="MS PGothic" panose="020B0600070205080204" pitchFamily="34" charset="-128"/>
                <a:cs typeface="MS PGothic" charset="0"/>
              </a:rPr>
              <a:t> </a:t>
            </a:r>
            <a:r>
              <a:rPr lang="es-ES" sz="1200" kern="1200" dirty="0" err="1" smtClean="0">
                <a:solidFill>
                  <a:schemeClr val="tx1"/>
                </a:solidFill>
                <a:effectLst/>
                <a:latin typeface="Arial" charset="0"/>
                <a:ea typeface="MS PGothic" panose="020B0600070205080204" pitchFamily="34" charset="-128"/>
                <a:cs typeface="MS PGothic" charset="0"/>
              </a:rPr>
              <a:t>without</a:t>
            </a:r>
            <a:r>
              <a:rPr lang="es-ES" sz="1200" kern="1200" dirty="0" smtClean="0">
                <a:solidFill>
                  <a:schemeClr val="tx1"/>
                </a:solidFill>
                <a:effectLst/>
                <a:latin typeface="Arial" charset="0"/>
                <a:ea typeface="MS PGothic" panose="020B0600070205080204" pitchFamily="34" charset="-128"/>
                <a:cs typeface="MS PGothic" charset="0"/>
              </a:rPr>
              <a:t> </a:t>
            </a:r>
            <a:r>
              <a:rPr lang="es-ES" sz="1200" kern="1200" dirty="0" err="1" smtClean="0">
                <a:solidFill>
                  <a:schemeClr val="tx1"/>
                </a:solidFill>
                <a:effectLst/>
                <a:latin typeface="Arial" charset="0"/>
                <a:ea typeface="MS PGothic" panose="020B0600070205080204" pitchFamily="34" charset="-128"/>
                <a:cs typeface="MS PGothic" charset="0"/>
              </a:rPr>
              <a:t>such</a:t>
            </a:r>
            <a:r>
              <a:rPr lang="es-ES" sz="1200" kern="1200" dirty="0" smtClean="0">
                <a:solidFill>
                  <a:schemeClr val="tx1"/>
                </a:solidFill>
                <a:effectLst/>
                <a:latin typeface="Arial" charset="0"/>
                <a:ea typeface="MS PGothic" panose="020B0600070205080204" pitchFamily="34" charset="-128"/>
                <a:cs typeface="MS PGothic" charset="0"/>
              </a:rPr>
              <a:t> a </a:t>
            </a:r>
            <a:r>
              <a:rPr lang="es-ES" sz="1200" kern="1200" dirty="0" err="1" smtClean="0">
                <a:solidFill>
                  <a:schemeClr val="tx1"/>
                </a:solidFill>
                <a:effectLst/>
                <a:latin typeface="Arial" charset="0"/>
                <a:ea typeface="MS PGothic" panose="020B0600070205080204" pitchFamily="34" charset="-128"/>
                <a:cs typeface="MS PGothic" charset="0"/>
              </a:rPr>
              <a:t>bonus</a:t>
            </a:r>
            <a:r>
              <a:rPr lang="es-ES" sz="1200" kern="1200" dirty="0" smtClean="0">
                <a:solidFill>
                  <a:schemeClr val="tx1"/>
                </a:solidFill>
                <a:effectLst/>
                <a:latin typeface="Arial" charset="0"/>
                <a:ea typeface="MS PGothic" panose="020B0600070205080204" pitchFamily="34" charset="-128"/>
                <a:cs typeface="MS PGothic" charset="0"/>
              </a:rPr>
              <a:t>; </a:t>
            </a:r>
            <a:r>
              <a:rPr lang="es-ES" sz="1200" kern="1200" dirty="0" err="1" smtClean="0">
                <a:solidFill>
                  <a:schemeClr val="tx1"/>
                </a:solidFill>
                <a:effectLst/>
                <a:latin typeface="Arial" charset="0"/>
                <a:ea typeface="MS PGothic" panose="020B0600070205080204" pitchFamily="34" charset="-128"/>
                <a:cs typeface="MS PGothic" charset="0"/>
              </a:rPr>
              <a:t>their</a:t>
            </a:r>
            <a:r>
              <a:rPr lang="es-ES" sz="1200" kern="1200" dirty="0" smtClean="0">
                <a:solidFill>
                  <a:schemeClr val="tx1"/>
                </a:solidFill>
                <a:effectLst/>
                <a:latin typeface="Arial" charset="0"/>
                <a:ea typeface="MS PGothic" panose="020B0600070205080204" pitchFamily="34" charset="-128"/>
                <a:cs typeface="MS PGothic" charset="0"/>
              </a:rPr>
              <a:t> </a:t>
            </a:r>
            <a:r>
              <a:rPr lang="es-ES" sz="1200" kern="1200" dirty="0" err="1" smtClean="0">
                <a:solidFill>
                  <a:schemeClr val="tx1"/>
                </a:solidFill>
                <a:effectLst/>
                <a:latin typeface="Arial" charset="0"/>
                <a:ea typeface="MS PGothic" panose="020B0600070205080204" pitchFamily="34" charset="-128"/>
                <a:cs typeface="MS PGothic" charset="0"/>
              </a:rPr>
              <a:t>statistical</a:t>
            </a:r>
            <a:r>
              <a:rPr lang="es-ES" sz="1200" kern="1200" dirty="0" smtClean="0">
                <a:solidFill>
                  <a:schemeClr val="tx1"/>
                </a:solidFill>
                <a:effectLst/>
                <a:latin typeface="Arial" charset="0"/>
                <a:ea typeface="MS PGothic" panose="020B0600070205080204" pitchFamily="34" charset="-128"/>
                <a:cs typeface="MS PGothic" charset="0"/>
              </a:rPr>
              <a:t> </a:t>
            </a:r>
            <a:r>
              <a:rPr lang="es-ES" sz="1200" kern="1200" dirty="0" err="1" smtClean="0">
                <a:solidFill>
                  <a:schemeClr val="tx1"/>
                </a:solidFill>
                <a:effectLst/>
                <a:latin typeface="Arial" charset="0"/>
                <a:ea typeface="MS PGothic" panose="020B0600070205080204" pitchFamily="34" charset="-128"/>
                <a:cs typeface="MS PGothic" charset="0"/>
              </a:rPr>
              <a:t>analysis</a:t>
            </a:r>
            <a:r>
              <a:rPr lang="es-ES" sz="1200" kern="1200" dirty="0" smtClean="0">
                <a:solidFill>
                  <a:schemeClr val="tx1"/>
                </a:solidFill>
                <a:effectLst/>
                <a:latin typeface="Arial" charset="0"/>
                <a:ea typeface="MS PGothic" panose="020B0600070205080204" pitchFamily="34" charset="-128"/>
                <a:cs typeface="MS PGothic" charset="0"/>
              </a:rPr>
              <a:t> </a:t>
            </a:r>
            <a:r>
              <a:rPr lang="es-ES" sz="1200" kern="1200" dirty="0" err="1" smtClean="0">
                <a:solidFill>
                  <a:schemeClr val="tx1"/>
                </a:solidFill>
                <a:effectLst/>
                <a:latin typeface="Arial" charset="0"/>
                <a:ea typeface="MS PGothic" panose="020B0600070205080204" pitchFamily="34" charset="-128"/>
                <a:cs typeface="MS PGothic" charset="0"/>
              </a:rPr>
              <a:t>indicated</a:t>
            </a:r>
            <a:r>
              <a:rPr lang="es-ES" sz="1200" kern="1200" dirty="0" smtClean="0">
                <a:solidFill>
                  <a:schemeClr val="tx1"/>
                </a:solidFill>
                <a:effectLst/>
                <a:latin typeface="Arial" charset="0"/>
                <a:ea typeface="MS PGothic" panose="020B0600070205080204" pitchFamily="34" charset="-128"/>
                <a:cs typeface="MS PGothic" charset="0"/>
              </a:rPr>
              <a:t> </a:t>
            </a:r>
            <a:r>
              <a:rPr lang="es-ES" sz="1200" kern="1200" dirty="0" err="1" smtClean="0">
                <a:solidFill>
                  <a:schemeClr val="tx1"/>
                </a:solidFill>
                <a:effectLst/>
                <a:latin typeface="Arial" charset="0"/>
                <a:ea typeface="MS PGothic" panose="020B0600070205080204" pitchFamily="34" charset="-128"/>
                <a:cs typeface="MS PGothic" charset="0"/>
              </a:rPr>
              <a:t>that</a:t>
            </a:r>
            <a:r>
              <a:rPr lang="es-ES" sz="1200" kern="1200" dirty="0" smtClean="0">
                <a:solidFill>
                  <a:schemeClr val="tx1"/>
                </a:solidFill>
                <a:effectLst/>
                <a:latin typeface="Arial" charset="0"/>
                <a:ea typeface="MS PGothic" panose="020B0600070205080204" pitchFamily="34" charset="-128"/>
                <a:cs typeface="MS PGothic" charset="0"/>
              </a:rPr>
              <a:t> </a:t>
            </a:r>
            <a:r>
              <a:rPr lang="es-ES" sz="1200" kern="1200" dirty="0" err="1" smtClean="0">
                <a:solidFill>
                  <a:schemeClr val="tx1"/>
                </a:solidFill>
                <a:effectLst/>
                <a:latin typeface="Arial" charset="0"/>
                <a:ea typeface="MS PGothic" panose="020B0600070205080204" pitchFamily="34" charset="-128"/>
                <a:cs typeface="MS PGothic" charset="0"/>
              </a:rPr>
              <a:t>the</a:t>
            </a:r>
            <a:r>
              <a:rPr lang="es-ES" sz="1200" kern="1200" dirty="0" smtClean="0">
                <a:solidFill>
                  <a:schemeClr val="tx1"/>
                </a:solidFill>
                <a:effectLst/>
                <a:latin typeface="Arial" charset="0"/>
                <a:ea typeface="MS PGothic" panose="020B0600070205080204" pitchFamily="34" charset="-128"/>
                <a:cs typeface="MS PGothic" charset="0"/>
              </a:rPr>
              <a:t> </a:t>
            </a:r>
            <a:r>
              <a:rPr lang="es-ES" sz="1200" kern="1200" dirty="0" err="1" smtClean="0">
                <a:solidFill>
                  <a:schemeClr val="tx1"/>
                </a:solidFill>
                <a:effectLst/>
                <a:latin typeface="Arial" charset="0"/>
                <a:ea typeface="MS PGothic" panose="020B0600070205080204" pitchFamily="34" charset="-128"/>
                <a:cs typeface="MS PGothic" charset="0"/>
              </a:rPr>
              <a:t>outsourced</a:t>
            </a:r>
            <a:r>
              <a:rPr lang="es-ES" sz="1200" kern="1200" dirty="0" smtClean="0">
                <a:solidFill>
                  <a:schemeClr val="tx1"/>
                </a:solidFill>
                <a:effectLst/>
                <a:latin typeface="Arial" charset="0"/>
                <a:ea typeface="MS PGothic" panose="020B0600070205080204" pitchFamily="34" charset="-128"/>
                <a:cs typeface="MS PGothic" charset="0"/>
              </a:rPr>
              <a:t> </a:t>
            </a:r>
            <a:r>
              <a:rPr lang="es-ES" sz="1200" kern="1200" dirty="0" err="1" smtClean="0">
                <a:solidFill>
                  <a:schemeClr val="tx1"/>
                </a:solidFill>
                <a:effectLst/>
                <a:latin typeface="Arial" charset="0"/>
                <a:ea typeface="MS PGothic" panose="020B0600070205080204" pitchFamily="34" charset="-128"/>
                <a:cs typeface="MS PGothic" charset="0"/>
              </a:rPr>
              <a:t>airports</a:t>
            </a:r>
            <a:r>
              <a:rPr lang="es-ES" sz="1200" kern="1200" dirty="0" smtClean="0">
                <a:solidFill>
                  <a:schemeClr val="tx1"/>
                </a:solidFill>
                <a:effectLst/>
                <a:latin typeface="Arial" charset="0"/>
                <a:ea typeface="MS PGothic" panose="020B0600070205080204" pitchFamily="34" charset="-128"/>
                <a:cs typeface="MS PGothic" charset="0"/>
              </a:rPr>
              <a:t> </a:t>
            </a:r>
            <a:r>
              <a:rPr lang="es-ES" sz="1200" kern="1200" dirty="0" err="1" smtClean="0">
                <a:solidFill>
                  <a:schemeClr val="tx1"/>
                </a:solidFill>
                <a:effectLst/>
                <a:latin typeface="Arial" charset="0"/>
                <a:ea typeface="MS PGothic" panose="020B0600070205080204" pitchFamily="34" charset="-128"/>
                <a:cs typeface="MS PGothic" charset="0"/>
              </a:rPr>
              <a:t>did</a:t>
            </a:r>
            <a:r>
              <a:rPr lang="es-ES" sz="1200" kern="1200" dirty="0" smtClean="0">
                <a:solidFill>
                  <a:schemeClr val="tx1"/>
                </a:solidFill>
                <a:effectLst/>
                <a:latin typeface="Arial" charset="0"/>
                <a:ea typeface="MS PGothic" panose="020B0600070205080204" pitchFamily="34" charset="-128"/>
                <a:cs typeface="MS PGothic" charset="0"/>
              </a:rPr>
              <a:t> </a:t>
            </a:r>
            <a:r>
              <a:rPr lang="es-ES" sz="1200" kern="1200" dirty="0" err="1" smtClean="0">
                <a:solidFill>
                  <a:schemeClr val="tx1"/>
                </a:solidFill>
                <a:effectLst/>
                <a:latin typeface="Arial" charset="0"/>
                <a:ea typeface="MS PGothic" panose="020B0600070205080204" pitchFamily="34" charset="-128"/>
                <a:cs typeface="MS PGothic" charset="0"/>
              </a:rPr>
              <a:t>not</a:t>
            </a:r>
            <a:r>
              <a:rPr lang="es-ES" sz="1200" kern="1200" dirty="0" smtClean="0">
                <a:solidFill>
                  <a:schemeClr val="tx1"/>
                </a:solidFill>
                <a:effectLst/>
                <a:latin typeface="Arial" charset="0"/>
                <a:ea typeface="MS PGothic" panose="020B0600070205080204" pitchFamily="34" charset="-128"/>
                <a:cs typeface="MS PGothic" charset="0"/>
              </a:rPr>
              <a:t> </a:t>
            </a:r>
            <a:r>
              <a:rPr lang="es-ES" sz="1200" kern="1200" dirty="0" err="1" smtClean="0">
                <a:solidFill>
                  <a:schemeClr val="tx1"/>
                </a:solidFill>
                <a:effectLst/>
                <a:latin typeface="Arial" charset="0"/>
                <a:ea typeface="MS PGothic" panose="020B0600070205080204" pitchFamily="34" charset="-128"/>
                <a:cs typeface="MS PGothic" charset="0"/>
              </a:rPr>
              <a:t>experience</a:t>
            </a:r>
            <a:r>
              <a:rPr lang="es-ES" sz="1200" kern="1200" dirty="0" smtClean="0">
                <a:solidFill>
                  <a:schemeClr val="tx1"/>
                </a:solidFill>
                <a:effectLst/>
                <a:latin typeface="Arial" charset="0"/>
                <a:ea typeface="MS PGothic" panose="020B0600070205080204" pitchFamily="34" charset="-128"/>
                <a:cs typeface="MS PGothic" charset="0"/>
              </a:rPr>
              <a:t> </a:t>
            </a:r>
            <a:r>
              <a:rPr lang="es-ES" sz="1200" kern="1200" dirty="0" err="1" smtClean="0">
                <a:solidFill>
                  <a:schemeClr val="tx1"/>
                </a:solidFill>
                <a:effectLst/>
                <a:latin typeface="Arial" charset="0"/>
                <a:ea typeface="MS PGothic" panose="020B0600070205080204" pitchFamily="34" charset="-128"/>
                <a:cs typeface="MS PGothic" charset="0"/>
              </a:rPr>
              <a:t>the</a:t>
            </a:r>
            <a:r>
              <a:rPr lang="es-ES" sz="1200" kern="1200" dirty="0" smtClean="0">
                <a:solidFill>
                  <a:schemeClr val="tx1"/>
                </a:solidFill>
                <a:effectLst/>
                <a:latin typeface="Arial" charset="0"/>
                <a:ea typeface="MS PGothic" panose="020B0600070205080204" pitchFamily="34" charset="-128"/>
                <a:cs typeface="MS PGothic" charset="0"/>
              </a:rPr>
              <a:t> </a:t>
            </a:r>
            <a:r>
              <a:rPr lang="es-ES" sz="1200" kern="1200" dirty="0" err="1" smtClean="0">
                <a:solidFill>
                  <a:schemeClr val="tx1"/>
                </a:solidFill>
                <a:effectLst/>
                <a:latin typeface="Arial" charset="0"/>
                <a:ea typeface="MS PGothic" panose="020B0600070205080204" pitchFamily="34" charset="-128"/>
                <a:cs typeface="MS PGothic" charset="0"/>
              </a:rPr>
              <a:t>same</a:t>
            </a:r>
            <a:r>
              <a:rPr lang="es-ES" sz="1200" kern="1200" dirty="0" smtClean="0">
                <a:solidFill>
                  <a:schemeClr val="tx1"/>
                </a:solidFill>
                <a:effectLst/>
                <a:latin typeface="Arial" charset="0"/>
                <a:ea typeface="MS PGothic" panose="020B0600070205080204" pitchFamily="34" charset="-128"/>
                <a:cs typeface="MS PGothic" charset="0"/>
              </a:rPr>
              <a:t> </a:t>
            </a:r>
            <a:r>
              <a:rPr lang="es-ES" sz="1200" kern="1200" dirty="0" err="1" smtClean="0">
                <a:solidFill>
                  <a:schemeClr val="tx1"/>
                </a:solidFill>
                <a:effectLst/>
                <a:latin typeface="Arial" charset="0"/>
                <a:ea typeface="MS PGothic" panose="020B0600070205080204" pitchFamily="34" charset="-128"/>
                <a:cs typeface="MS PGothic" charset="0"/>
              </a:rPr>
              <a:t>boost</a:t>
            </a:r>
            <a:r>
              <a:rPr lang="es-ES" sz="1200" kern="1200" dirty="0" smtClean="0">
                <a:solidFill>
                  <a:schemeClr val="tx1"/>
                </a:solidFill>
                <a:effectLst/>
                <a:latin typeface="Arial" charset="0"/>
                <a:ea typeface="MS PGothic" panose="020B0600070205080204" pitchFamily="34" charset="-128"/>
                <a:cs typeface="MS PGothic" charset="0"/>
              </a:rPr>
              <a:t> in performance. Managers and </a:t>
            </a:r>
            <a:r>
              <a:rPr lang="es-ES" sz="1200" kern="1200" dirty="0" err="1" smtClean="0">
                <a:solidFill>
                  <a:schemeClr val="tx1"/>
                </a:solidFill>
                <a:effectLst/>
                <a:latin typeface="Arial" charset="0"/>
                <a:ea typeface="MS PGothic" panose="020B0600070205080204" pitchFamily="34" charset="-128"/>
                <a:cs typeface="MS PGothic" charset="0"/>
              </a:rPr>
              <a:t>employees</a:t>
            </a:r>
            <a:r>
              <a:rPr lang="es-ES" sz="1200" kern="1200" dirty="0" smtClean="0">
                <a:solidFill>
                  <a:schemeClr val="tx1"/>
                </a:solidFill>
                <a:effectLst/>
                <a:latin typeface="Arial" charset="0"/>
                <a:ea typeface="MS PGothic" panose="020B0600070205080204" pitchFamily="34" charset="-128"/>
                <a:cs typeface="MS PGothic" charset="0"/>
              </a:rPr>
              <a:t> </a:t>
            </a:r>
            <a:r>
              <a:rPr lang="es-ES" sz="1200" kern="1200" dirty="0" err="1" smtClean="0">
                <a:solidFill>
                  <a:schemeClr val="tx1"/>
                </a:solidFill>
                <a:effectLst/>
                <a:latin typeface="Arial" charset="0"/>
                <a:ea typeface="MS PGothic" panose="020B0600070205080204" pitchFamily="34" charset="-128"/>
                <a:cs typeface="MS PGothic" charset="0"/>
              </a:rPr>
              <a:t>both</a:t>
            </a:r>
            <a:r>
              <a:rPr lang="es-ES" sz="1200" kern="1200" dirty="0" smtClean="0">
                <a:solidFill>
                  <a:schemeClr val="tx1"/>
                </a:solidFill>
                <a:effectLst/>
                <a:latin typeface="Arial" charset="0"/>
                <a:ea typeface="MS PGothic" panose="020B0600070205080204" pitchFamily="34" charset="-128"/>
                <a:cs typeface="MS PGothic" charset="0"/>
              </a:rPr>
              <a:t> </a:t>
            </a:r>
            <a:r>
              <a:rPr lang="es-ES" sz="1200" kern="1200" dirty="0" err="1" smtClean="0">
                <a:solidFill>
                  <a:schemeClr val="tx1"/>
                </a:solidFill>
                <a:effectLst/>
                <a:latin typeface="Arial" charset="0"/>
                <a:ea typeface="MS PGothic" panose="020B0600070205080204" pitchFamily="34" charset="-128"/>
                <a:cs typeface="MS PGothic" charset="0"/>
              </a:rPr>
              <a:t>felt</a:t>
            </a:r>
            <a:r>
              <a:rPr lang="es-ES" sz="1200" kern="1200" dirty="0" smtClean="0">
                <a:solidFill>
                  <a:schemeClr val="tx1"/>
                </a:solidFill>
                <a:effectLst/>
                <a:latin typeface="Arial" charset="0"/>
                <a:ea typeface="MS PGothic" panose="020B0600070205080204" pitchFamily="34" charset="-128"/>
                <a:cs typeface="MS PGothic" charset="0"/>
              </a:rPr>
              <a:t> </a:t>
            </a:r>
            <a:r>
              <a:rPr lang="es-ES" sz="1200" kern="1200" dirty="0" err="1" smtClean="0">
                <a:solidFill>
                  <a:schemeClr val="tx1"/>
                </a:solidFill>
                <a:effectLst/>
                <a:latin typeface="Arial" charset="0"/>
                <a:ea typeface="MS PGothic" panose="020B0600070205080204" pitchFamily="34" charset="-128"/>
                <a:cs typeface="MS PGothic" charset="0"/>
              </a:rPr>
              <a:t>that</a:t>
            </a:r>
            <a:r>
              <a:rPr lang="es-ES" sz="1200" kern="1200" dirty="0" smtClean="0">
                <a:solidFill>
                  <a:schemeClr val="tx1"/>
                </a:solidFill>
                <a:effectLst/>
                <a:latin typeface="Arial" charset="0"/>
                <a:ea typeface="MS PGothic" panose="020B0600070205080204" pitchFamily="34" charset="-128"/>
                <a:cs typeface="MS PGothic" charset="0"/>
              </a:rPr>
              <a:t> </a:t>
            </a:r>
            <a:r>
              <a:rPr lang="es-ES" sz="1200" kern="1200" dirty="0" err="1" smtClean="0">
                <a:solidFill>
                  <a:schemeClr val="tx1"/>
                </a:solidFill>
                <a:effectLst/>
                <a:latin typeface="Arial" charset="0"/>
                <a:ea typeface="MS PGothic" panose="020B0600070205080204" pitchFamily="34" charset="-128"/>
                <a:cs typeface="MS PGothic" charset="0"/>
              </a:rPr>
              <a:t>the</a:t>
            </a:r>
            <a:r>
              <a:rPr lang="es-ES" sz="1200" kern="1200" dirty="0" smtClean="0">
                <a:solidFill>
                  <a:schemeClr val="tx1"/>
                </a:solidFill>
                <a:effectLst/>
                <a:latin typeface="Arial" charset="0"/>
                <a:ea typeface="MS PGothic" panose="020B0600070205080204" pitchFamily="34" charset="-128"/>
                <a:cs typeface="MS PGothic" charset="0"/>
              </a:rPr>
              <a:t> incentive </a:t>
            </a:r>
            <a:r>
              <a:rPr lang="es-ES" sz="1200" kern="1200" dirty="0" err="1" smtClean="0">
                <a:solidFill>
                  <a:schemeClr val="tx1"/>
                </a:solidFill>
                <a:effectLst/>
                <a:latin typeface="Arial" charset="0"/>
                <a:ea typeface="MS PGothic" panose="020B0600070205080204" pitchFamily="34" charset="-128"/>
                <a:cs typeface="MS PGothic" charset="0"/>
              </a:rPr>
              <a:t>system</a:t>
            </a:r>
            <a:r>
              <a:rPr lang="es-ES" sz="1200" kern="1200" dirty="0" smtClean="0">
                <a:solidFill>
                  <a:schemeClr val="tx1"/>
                </a:solidFill>
                <a:effectLst/>
                <a:latin typeface="Arial" charset="0"/>
                <a:ea typeface="MS PGothic" panose="020B0600070205080204" pitchFamily="34" charset="-128"/>
                <a:cs typeface="MS PGothic" charset="0"/>
              </a:rPr>
              <a:t> </a:t>
            </a:r>
            <a:r>
              <a:rPr lang="es-ES" sz="1200" kern="1200" dirty="0" err="1" smtClean="0">
                <a:solidFill>
                  <a:schemeClr val="tx1"/>
                </a:solidFill>
                <a:effectLst/>
                <a:latin typeface="Arial" charset="0"/>
                <a:ea typeface="MS PGothic" panose="020B0600070205080204" pitchFamily="34" charset="-128"/>
                <a:cs typeface="MS PGothic" charset="0"/>
              </a:rPr>
              <a:t>had</a:t>
            </a:r>
            <a:r>
              <a:rPr lang="es-ES" sz="1200" kern="1200" dirty="0" smtClean="0">
                <a:solidFill>
                  <a:schemeClr val="tx1"/>
                </a:solidFill>
                <a:effectLst/>
                <a:latin typeface="Arial" charset="0"/>
                <a:ea typeface="MS PGothic" panose="020B0600070205080204" pitchFamily="34" charset="-128"/>
                <a:cs typeface="MS PGothic" charset="0"/>
              </a:rPr>
              <a:t> </a:t>
            </a:r>
            <a:r>
              <a:rPr lang="es-ES" sz="1200" kern="1200" dirty="0" err="1" smtClean="0">
                <a:solidFill>
                  <a:schemeClr val="tx1"/>
                </a:solidFill>
                <a:effectLst/>
                <a:latin typeface="Arial" charset="0"/>
                <a:ea typeface="MS PGothic" panose="020B0600070205080204" pitchFamily="34" charset="-128"/>
                <a:cs typeface="MS PGothic" charset="0"/>
              </a:rPr>
              <a:t>been</a:t>
            </a:r>
            <a:r>
              <a:rPr lang="es-ES" sz="1200" kern="1200" dirty="0" smtClean="0">
                <a:solidFill>
                  <a:schemeClr val="tx1"/>
                </a:solidFill>
                <a:effectLst/>
                <a:latin typeface="Arial" charset="0"/>
                <a:ea typeface="MS PGothic" panose="020B0600070205080204" pitchFamily="34" charset="-128"/>
                <a:cs typeface="MS PGothic" charset="0"/>
              </a:rPr>
              <a:t> </a:t>
            </a:r>
            <a:r>
              <a:rPr lang="es-ES" sz="1200" kern="1200" dirty="0" err="1" smtClean="0">
                <a:solidFill>
                  <a:schemeClr val="tx1"/>
                </a:solidFill>
                <a:effectLst/>
                <a:latin typeface="Arial" charset="0"/>
                <a:ea typeface="MS PGothic" panose="020B0600070205080204" pitchFamily="34" charset="-128"/>
                <a:cs typeface="MS PGothic" charset="0"/>
              </a:rPr>
              <a:t>effective</a:t>
            </a:r>
            <a:r>
              <a:rPr lang="es-ES" sz="1200" kern="1200" dirty="0" smtClean="0">
                <a:solidFill>
                  <a:schemeClr val="tx1"/>
                </a:solidFill>
                <a:effectLst/>
                <a:latin typeface="Arial" charset="0"/>
                <a:ea typeface="MS PGothic" panose="020B0600070205080204" pitchFamily="34" charset="-128"/>
                <a:cs typeface="MS PGothic" charset="0"/>
              </a:rPr>
              <a:t> in </a:t>
            </a:r>
            <a:r>
              <a:rPr lang="es-ES" sz="1200" kern="1200" dirty="0" err="1" smtClean="0">
                <a:solidFill>
                  <a:schemeClr val="tx1"/>
                </a:solidFill>
                <a:effectLst/>
                <a:latin typeface="Arial" charset="0"/>
                <a:ea typeface="MS PGothic" panose="020B0600070205080204" pitchFamily="34" charset="-128"/>
                <a:cs typeface="MS PGothic" charset="0"/>
              </a:rPr>
              <a:t>changing</a:t>
            </a:r>
            <a:r>
              <a:rPr lang="es-ES" sz="1200" kern="1200" dirty="0" smtClean="0">
                <a:solidFill>
                  <a:schemeClr val="tx1"/>
                </a:solidFill>
                <a:effectLst/>
                <a:latin typeface="Arial" charset="0"/>
                <a:ea typeface="MS PGothic" panose="020B0600070205080204" pitchFamily="34" charset="-128"/>
                <a:cs typeface="MS PGothic" charset="0"/>
              </a:rPr>
              <a:t> </a:t>
            </a:r>
            <a:r>
              <a:rPr lang="es-ES" sz="1200" kern="1200" dirty="0" err="1" smtClean="0">
                <a:solidFill>
                  <a:schemeClr val="tx1"/>
                </a:solidFill>
                <a:effectLst/>
                <a:latin typeface="Arial" charset="0"/>
                <a:ea typeface="MS PGothic" panose="020B0600070205080204" pitchFamily="34" charset="-128"/>
                <a:cs typeface="MS PGothic" charset="0"/>
              </a:rPr>
              <a:t>group</a:t>
            </a:r>
            <a:r>
              <a:rPr lang="es-ES" sz="1200" kern="1200" dirty="0" smtClean="0">
                <a:solidFill>
                  <a:schemeClr val="tx1"/>
                </a:solidFill>
                <a:effectLst/>
                <a:latin typeface="Arial" charset="0"/>
                <a:ea typeface="MS PGothic" panose="020B0600070205080204" pitchFamily="34" charset="-128"/>
                <a:cs typeface="MS PGothic" charset="0"/>
              </a:rPr>
              <a:t> </a:t>
            </a:r>
            <a:r>
              <a:rPr lang="es-ES" sz="1200" kern="1200" dirty="0" err="1" smtClean="0">
                <a:solidFill>
                  <a:schemeClr val="tx1"/>
                </a:solidFill>
                <a:effectLst/>
                <a:latin typeface="Arial" charset="0"/>
                <a:ea typeface="MS PGothic" panose="020B0600070205080204" pitchFamily="34" charset="-128"/>
                <a:cs typeface="MS PGothic" charset="0"/>
              </a:rPr>
              <a:t>norms</a:t>
            </a:r>
            <a:r>
              <a:rPr lang="es-ES" sz="1200" kern="1200" dirty="0" smtClean="0">
                <a:solidFill>
                  <a:schemeClr val="tx1"/>
                </a:solidFill>
                <a:effectLst/>
                <a:latin typeface="Arial" charset="0"/>
                <a:ea typeface="MS PGothic" panose="020B0600070205080204" pitchFamily="34" charset="-128"/>
                <a:cs typeface="MS PGothic" charset="0"/>
              </a:rPr>
              <a:t>. </a:t>
            </a:r>
            <a:r>
              <a:rPr lang="es-ES" sz="1200" kern="1200" dirty="0" err="1" smtClean="0">
                <a:solidFill>
                  <a:schemeClr val="tx1"/>
                </a:solidFill>
                <a:effectLst/>
                <a:latin typeface="Arial" charset="0"/>
                <a:ea typeface="MS PGothic" panose="020B0600070205080204" pitchFamily="34" charset="-128"/>
                <a:cs typeface="MS PGothic" charset="0"/>
              </a:rPr>
              <a:t>They</a:t>
            </a:r>
            <a:r>
              <a:rPr lang="es-ES" sz="1200" kern="1200" dirty="0" smtClean="0">
                <a:solidFill>
                  <a:schemeClr val="tx1"/>
                </a:solidFill>
                <a:effectLst/>
                <a:latin typeface="Arial" charset="0"/>
                <a:ea typeface="MS PGothic" panose="020B0600070205080204" pitchFamily="34" charset="-128"/>
                <a:cs typeface="MS PGothic" charset="0"/>
              </a:rPr>
              <a:t> </a:t>
            </a:r>
            <a:r>
              <a:rPr lang="es-ES" sz="1200" kern="1200" dirty="0" err="1" smtClean="0">
                <a:solidFill>
                  <a:schemeClr val="tx1"/>
                </a:solidFill>
                <a:effectLst/>
                <a:latin typeface="Arial" charset="0"/>
                <a:ea typeface="MS PGothic" panose="020B0600070205080204" pitchFamily="34" charset="-128"/>
                <a:cs typeface="MS PGothic" charset="0"/>
              </a:rPr>
              <a:t>reported</a:t>
            </a:r>
            <a:r>
              <a:rPr lang="es-ES" sz="1200" kern="1200" dirty="0" smtClean="0">
                <a:solidFill>
                  <a:schemeClr val="tx1"/>
                </a:solidFill>
                <a:effectLst/>
                <a:latin typeface="Arial" charset="0"/>
                <a:ea typeface="MS PGothic" panose="020B0600070205080204" pitchFamily="34" charset="-128"/>
                <a:cs typeface="MS PGothic" charset="0"/>
              </a:rPr>
              <a:t> </a:t>
            </a:r>
            <a:r>
              <a:rPr lang="es-ES" sz="1200" kern="1200" dirty="0" err="1" smtClean="0">
                <a:solidFill>
                  <a:schemeClr val="tx1"/>
                </a:solidFill>
                <a:effectLst/>
                <a:latin typeface="Arial" charset="0"/>
                <a:ea typeface="MS PGothic" panose="020B0600070205080204" pitchFamily="34" charset="-128"/>
                <a:cs typeface="MS PGothic" charset="0"/>
              </a:rPr>
              <a:t>that</a:t>
            </a:r>
            <a:r>
              <a:rPr lang="es-ES" sz="1200" kern="1200" dirty="0" smtClean="0">
                <a:solidFill>
                  <a:schemeClr val="tx1"/>
                </a:solidFill>
                <a:effectLst/>
                <a:latin typeface="Arial" charset="0"/>
                <a:ea typeface="MS PGothic" panose="020B0600070205080204" pitchFamily="34" charset="-128"/>
                <a:cs typeface="MS PGothic" charset="0"/>
              </a:rPr>
              <a:t> </a:t>
            </a:r>
            <a:r>
              <a:rPr lang="es-ES" sz="1200" kern="1200" dirty="0" err="1" smtClean="0">
                <a:solidFill>
                  <a:schemeClr val="tx1"/>
                </a:solidFill>
                <a:effectLst/>
                <a:latin typeface="Arial" charset="0"/>
                <a:ea typeface="MS PGothic" panose="020B0600070205080204" pitchFamily="34" charset="-128"/>
                <a:cs typeface="MS PGothic" charset="0"/>
              </a:rPr>
              <a:t>employee</a:t>
            </a:r>
            <a:r>
              <a:rPr lang="es-ES" sz="1200" kern="1200" dirty="0" smtClean="0">
                <a:solidFill>
                  <a:schemeClr val="tx1"/>
                </a:solidFill>
                <a:effectLst/>
                <a:latin typeface="Arial" charset="0"/>
                <a:ea typeface="MS PGothic" panose="020B0600070205080204" pitchFamily="34" charset="-128"/>
                <a:cs typeface="MS PGothic" charset="0"/>
              </a:rPr>
              <a:t> </a:t>
            </a:r>
            <a:r>
              <a:rPr lang="es-ES" sz="1200" kern="1200" dirty="0" err="1" smtClean="0">
                <a:solidFill>
                  <a:schemeClr val="tx1"/>
                </a:solidFill>
                <a:effectLst/>
                <a:latin typeface="Arial" charset="0"/>
                <a:ea typeface="MS PGothic" panose="020B0600070205080204" pitchFamily="34" charset="-128"/>
                <a:cs typeface="MS PGothic" charset="0"/>
              </a:rPr>
              <a:t>work</a:t>
            </a:r>
            <a:r>
              <a:rPr lang="es-ES" sz="1200" kern="1200" dirty="0" smtClean="0">
                <a:solidFill>
                  <a:schemeClr val="tx1"/>
                </a:solidFill>
                <a:effectLst/>
                <a:latin typeface="Arial" charset="0"/>
                <a:ea typeface="MS PGothic" panose="020B0600070205080204" pitchFamily="34" charset="-128"/>
                <a:cs typeface="MS PGothic" charset="0"/>
              </a:rPr>
              <a:t> </a:t>
            </a:r>
            <a:r>
              <a:rPr lang="es-ES" sz="1200" kern="1200" dirty="0" err="1" smtClean="0">
                <a:solidFill>
                  <a:schemeClr val="tx1"/>
                </a:solidFill>
                <a:effectLst/>
                <a:latin typeface="Arial" charset="0"/>
                <a:ea typeface="MS PGothic" panose="020B0600070205080204" pitchFamily="34" charset="-128"/>
                <a:cs typeface="MS PGothic" charset="0"/>
              </a:rPr>
              <a:t>groups</a:t>
            </a:r>
            <a:r>
              <a:rPr lang="es-ES" sz="1200" kern="1200" dirty="0" smtClean="0">
                <a:solidFill>
                  <a:schemeClr val="tx1"/>
                </a:solidFill>
                <a:effectLst/>
                <a:latin typeface="Arial" charset="0"/>
                <a:ea typeface="MS PGothic" panose="020B0600070205080204" pitchFamily="34" charset="-128"/>
                <a:cs typeface="MS PGothic" charset="0"/>
              </a:rPr>
              <a:t> </a:t>
            </a:r>
            <a:r>
              <a:rPr lang="es-ES" sz="1200" kern="1200" dirty="0" err="1" smtClean="0">
                <a:solidFill>
                  <a:schemeClr val="tx1"/>
                </a:solidFill>
                <a:effectLst/>
                <a:latin typeface="Arial" charset="0"/>
                <a:ea typeface="MS PGothic" panose="020B0600070205080204" pitchFamily="34" charset="-128"/>
                <a:cs typeface="MS PGothic" charset="0"/>
              </a:rPr>
              <a:t>began</a:t>
            </a:r>
            <a:r>
              <a:rPr lang="es-ES" sz="1200" kern="1200" dirty="0" smtClean="0">
                <a:solidFill>
                  <a:schemeClr val="tx1"/>
                </a:solidFill>
                <a:effectLst/>
                <a:latin typeface="Arial" charset="0"/>
                <a:ea typeface="MS PGothic" panose="020B0600070205080204" pitchFamily="34" charset="-128"/>
                <a:cs typeface="MS PGothic" charset="0"/>
              </a:rPr>
              <a:t> </a:t>
            </a:r>
            <a:r>
              <a:rPr lang="es-ES" sz="1200" kern="1200" dirty="0" err="1" smtClean="0">
                <a:solidFill>
                  <a:schemeClr val="tx1"/>
                </a:solidFill>
                <a:effectLst/>
                <a:latin typeface="Arial" charset="0"/>
                <a:ea typeface="MS PGothic" panose="020B0600070205080204" pitchFamily="34" charset="-128"/>
                <a:cs typeface="MS PGothic" charset="0"/>
              </a:rPr>
              <a:t>initiating</a:t>
            </a:r>
            <a:r>
              <a:rPr lang="es-ES" sz="1200" kern="1200" dirty="0" smtClean="0">
                <a:solidFill>
                  <a:schemeClr val="tx1"/>
                </a:solidFill>
                <a:effectLst/>
                <a:latin typeface="Arial" charset="0"/>
                <a:ea typeface="MS PGothic" panose="020B0600070205080204" pitchFamily="34" charset="-128"/>
                <a:cs typeface="MS PGothic" charset="0"/>
              </a:rPr>
              <a:t> </a:t>
            </a:r>
            <a:r>
              <a:rPr lang="es-ES" sz="1200" kern="1200" dirty="0" err="1" smtClean="0">
                <a:solidFill>
                  <a:schemeClr val="tx1"/>
                </a:solidFill>
                <a:effectLst/>
                <a:latin typeface="Arial" charset="0"/>
                <a:ea typeface="MS PGothic" panose="020B0600070205080204" pitchFamily="34" charset="-128"/>
                <a:cs typeface="MS PGothic" charset="0"/>
              </a:rPr>
              <a:t>their</a:t>
            </a:r>
            <a:r>
              <a:rPr lang="es-ES" sz="1200" kern="1200" dirty="0" smtClean="0">
                <a:solidFill>
                  <a:schemeClr val="tx1"/>
                </a:solidFill>
                <a:effectLst/>
                <a:latin typeface="Arial" charset="0"/>
                <a:ea typeface="MS PGothic" panose="020B0600070205080204" pitchFamily="34" charset="-128"/>
                <a:cs typeface="MS PGothic" charset="0"/>
              </a:rPr>
              <a:t> </a:t>
            </a:r>
            <a:r>
              <a:rPr lang="es-ES" sz="1200" kern="1200" dirty="0" err="1" smtClean="0">
                <a:solidFill>
                  <a:schemeClr val="tx1"/>
                </a:solidFill>
                <a:effectLst/>
                <a:latin typeface="Arial" charset="0"/>
                <a:ea typeface="MS PGothic" panose="020B0600070205080204" pitchFamily="34" charset="-128"/>
                <a:cs typeface="MS PGothic" charset="0"/>
              </a:rPr>
              <a:t>own</a:t>
            </a:r>
            <a:r>
              <a:rPr lang="es-ES" sz="1200" kern="1200" dirty="0" smtClean="0">
                <a:solidFill>
                  <a:schemeClr val="tx1"/>
                </a:solidFill>
                <a:effectLst/>
                <a:latin typeface="Arial" charset="0"/>
                <a:ea typeface="MS PGothic" panose="020B0600070205080204" pitchFamily="34" charset="-128"/>
                <a:cs typeface="MS PGothic" charset="0"/>
              </a:rPr>
              <a:t> performance </a:t>
            </a:r>
            <a:r>
              <a:rPr lang="es-ES" sz="1200" kern="1200" dirty="0" err="1" smtClean="0">
                <a:solidFill>
                  <a:schemeClr val="tx1"/>
                </a:solidFill>
                <a:effectLst/>
                <a:latin typeface="Arial" charset="0"/>
                <a:ea typeface="MS PGothic" panose="020B0600070205080204" pitchFamily="34" charset="-128"/>
                <a:cs typeface="MS PGothic" charset="0"/>
              </a:rPr>
              <a:t>reviews</a:t>
            </a:r>
            <a:r>
              <a:rPr lang="es-ES" sz="1200" kern="1200" dirty="0" smtClean="0">
                <a:solidFill>
                  <a:schemeClr val="tx1"/>
                </a:solidFill>
                <a:effectLst/>
                <a:latin typeface="Arial" charset="0"/>
                <a:ea typeface="MS PGothic" panose="020B0600070205080204" pitchFamily="34" charset="-128"/>
                <a:cs typeface="MS PGothic" charset="0"/>
              </a:rPr>
              <a:t> </a:t>
            </a:r>
            <a:r>
              <a:rPr lang="es-ES" sz="1200" kern="1200" dirty="0" err="1" smtClean="0">
                <a:solidFill>
                  <a:schemeClr val="tx1"/>
                </a:solidFill>
                <a:effectLst/>
                <a:latin typeface="Arial" charset="0"/>
                <a:ea typeface="MS PGothic" panose="020B0600070205080204" pitchFamily="34" charset="-128"/>
                <a:cs typeface="MS PGothic" charset="0"/>
              </a:rPr>
              <a:t>when</a:t>
            </a:r>
            <a:r>
              <a:rPr lang="es-ES" sz="1200" kern="1200" dirty="0" smtClean="0">
                <a:solidFill>
                  <a:schemeClr val="tx1"/>
                </a:solidFill>
                <a:effectLst/>
                <a:latin typeface="Arial" charset="0"/>
                <a:ea typeface="MS PGothic" panose="020B0600070205080204" pitchFamily="34" charset="-128"/>
                <a:cs typeface="MS PGothic" charset="0"/>
              </a:rPr>
              <a:t> </a:t>
            </a:r>
            <a:r>
              <a:rPr lang="es-ES" sz="1200" kern="1200" dirty="0" err="1" smtClean="0">
                <a:solidFill>
                  <a:schemeClr val="tx1"/>
                </a:solidFill>
                <a:effectLst/>
                <a:latin typeface="Arial" charset="0"/>
                <a:ea typeface="MS PGothic" panose="020B0600070205080204" pitchFamily="34" charset="-128"/>
                <a:cs typeface="MS PGothic" charset="0"/>
              </a:rPr>
              <a:t>flights</a:t>
            </a:r>
            <a:r>
              <a:rPr lang="es-ES" sz="1200" kern="1200" dirty="0" smtClean="0">
                <a:solidFill>
                  <a:schemeClr val="tx1"/>
                </a:solidFill>
                <a:effectLst/>
                <a:latin typeface="Arial" charset="0"/>
                <a:ea typeface="MS PGothic" panose="020B0600070205080204" pitchFamily="34" charset="-128"/>
                <a:cs typeface="MS PGothic" charset="0"/>
              </a:rPr>
              <a:t> </a:t>
            </a:r>
            <a:r>
              <a:rPr lang="es-ES" sz="1200" kern="1200" dirty="0" err="1" smtClean="0">
                <a:solidFill>
                  <a:schemeClr val="tx1"/>
                </a:solidFill>
                <a:effectLst/>
                <a:latin typeface="Arial" charset="0"/>
                <a:ea typeface="MS PGothic" panose="020B0600070205080204" pitchFamily="34" charset="-128"/>
                <a:cs typeface="MS PGothic" charset="0"/>
              </a:rPr>
              <a:t>were</a:t>
            </a:r>
            <a:r>
              <a:rPr lang="es-ES" sz="1200" kern="1200" dirty="0" smtClean="0">
                <a:solidFill>
                  <a:schemeClr val="tx1"/>
                </a:solidFill>
                <a:effectLst/>
                <a:latin typeface="Arial" charset="0"/>
                <a:ea typeface="MS PGothic" panose="020B0600070205080204" pitchFamily="34" charset="-128"/>
                <a:cs typeface="MS PGothic" charset="0"/>
              </a:rPr>
              <a:t> </a:t>
            </a:r>
            <a:r>
              <a:rPr lang="es-ES" sz="1200" kern="1200" dirty="0" err="1" smtClean="0">
                <a:solidFill>
                  <a:schemeClr val="tx1"/>
                </a:solidFill>
                <a:effectLst/>
                <a:latin typeface="Arial" charset="0"/>
                <a:ea typeface="MS PGothic" panose="020B0600070205080204" pitchFamily="34" charset="-128"/>
                <a:cs typeface="MS PGothic" charset="0"/>
              </a:rPr>
              <a:t>delayed</a:t>
            </a:r>
            <a:r>
              <a:rPr lang="es-ES" sz="1200" kern="1200" dirty="0" smtClean="0">
                <a:solidFill>
                  <a:schemeClr val="tx1"/>
                </a:solidFill>
                <a:effectLst/>
                <a:latin typeface="Arial" charset="0"/>
                <a:ea typeface="MS PGothic" panose="020B0600070205080204" pitchFamily="34" charset="-128"/>
                <a:cs typeface="MS PGothic" charset="0"/>
              </a:rPr>
              <a:t>; </a:t>
            </a:r>
            <a:r>
              <a:rPr lang="es-ES" sz="1200" kern="1200" dirty="0" err="1" smtClean="0">
                <a:solidFill>
                  <a:schemeClr val="tx1"/>
                </a:solidFill>
                <a:effectLst/>
                <a:latin typeface="Arial" charset="0"/>
                <a:ea typeface="MS PGothic" panose="020B0600070205080204" pitchFamily="34" charset="-128"/>
                <a:cs typeface="MS PGothic" charset="0"/>
              </a:rPr>
              <a:t>they</a:t>
            </a:r>
            <a:r>
              <a:rPr lang="es-ES" sz="1200" kern="1200" dirty="0" smtClean="0">
                <a:solidFill>
                  <a:schemeClr val="tx1"/>
                </a:solidFill>
                <a:effectLst/>
                <a:latin typeface="Arial" charset="0"/>
                <a:ea typeface="MS PGothic" panose="020B0600070205080204" pitchFamily="34" charset="-128"/>
                <a:cs typeface="MS PGothic" charset="0"/>
              </a:rPr>
              <a:t> </a:t>
            </a:r>
            <a:r>
              <a:rPr lang="es-ES" sz="1200" kern="1200" dirty="0" err="1" smtClean="0">
                <a:solidFill>
                  <a:schemeClr val="tx1"/>
                </a:solidFill>
                <a:effectLst/>
                <a:latin typeface="Arial" charset="0"/>
                <a:ea typeface="MS PGothic" panose="020B0600070205080204" pitchFamily="34" charset="-128"/>
                <a:cs typeface="MS PGothic" charset="0"/>
              </a:rPr>
              <a:t>increasingly</a:t>
            </a:r>
            <a:r>
              <a:rPr lang="es-ES" sz="1200" kern="1200" dirty="0" smtClean="0">
                <a:solidFill>
                  <a:schemeClr val="tx1"/>
                </a:solidFill>
                <a:effectLst/>
                <a:latin typeface="Arial" charset="0"/>
                <a:ea typeface="MS PGothic" panose="020B0600070205080204" pitchFamily="34" charset="-128"/>
                <a:cs typeface="MS PGothic" charset="0"/>
              </a:rPr>
              <a:t> </a:t>
            </a:r>
            <a:r>
              <a:rPr lang="es-ES" sz="1200" kern="1200" dirty="0" err="1" smtClean="0">
                <a:solidFill>
                  <a:schemeClr val="tx1"/>
                </a:solidFill>
                <a:effectLst/>
                <a:latin typeface="Arial" charset="0"/>
                <a:ea typeface="MS PGothic" panose="020B0600070205080204" pitchFamily="34" charset="-128"/>
                <a:cs typeface="MS PGothic" charset="0"/>
              </a:rPr>
              <a:t>chastised</a:t>
            </a:r>
            <a:r>
              <a:rPr lang="es-ES" sz="1200" kern="1200" dirty="0" smtClean="0">
                <a:solidFill>
                  <a:schemeClr val="tx1"/>
                </a:solidFill>
                <a:effectLst/>
                <a:latin typeface="Arial" charset="0"/>
                <a:ea typeface="MS PGothic" panose="020B0600070205080204" pitchFamily="34" charset="-128"/>
                <a:cs typeface="MS PGothic" charset="0"/>
              </a:rPr>
              <a:t> </a:t>
            </a:r>
            <a:r>
              <a:rPr lang="es-ES" sz="1200" kern="1200" dirty="0" err="1" smtClean="0">
                <a:solidFill>
                  <a:schemeClr val="tx1"/>
                </a:solidFill>
                <a:effectLst/>
                <a:latin typeface="Arial" charset="0"/>
                <a:ea typeface="MS PGothic" panose="020B0600070205080204" pitchFamily="34" charset="-128"/>
                <a:cs typeface="MS PGothic" charset="0"/>
              </a:rPr>
              <a:t>team</a:t>
            </a:r>
            <a:r>
              <a:rPr lang="es-ES" sz="1200" kern="1200" dirty="0" smtClean="0">
                <a:solidFill>
                  <a:schemeClr val="tx1"/>
                </a:solidFill>
                <a:effectLst/>
                <a:latin typeface="Arial" charset="0"/>
                <a:ea typeface="MS PGothic" panose="020B0600070205080204" pitchFamily="34" charset="-128"/>
                <a:cs typeface="MS PGothic" charset="0"/>
              </a:rPr>
              <a:t> </a:t>
            </a:r>
            <a:r>
              <a:rPr lang="es-ES" sz="1200" kern="1200" dirty="0" err="1" smtClean="0">
                <a:solidFill>
                  <a:schemeClr val="tx1"/>
                </a:solidFill>
                <a:effectLst/>
                <a:latin typeface="Arial" charset="0"/>
                <a:ea typeface="MS PGothic" panose="020B0600070205080204" pitchFamily="34" charset="-128"/>
                <a:cs typeface="MS PGothic" charset="0"/>
              </a:rPr>
              <a:t>members</a:t>
            </a:r>
            <a:r>
              <a:rPr lang="es-ES" sz="1200" kern="1200" dirty="0" smtClean="0">
                <a:solidFill>
                  <a:schemeClr val="tx1"/>
                </a:solidFill>
                <a:effectLst/>
                <a:latin typeface="Arial" charset="0"/>
                <a:ea typeface="MS PGothic" panose="020B0600070205080204" pitchFamily="34" charset="-128"/>
                <a:cs typeface="MS PGothic" charset="0"/>
              </a:rPr>
              <a:t> </a:t>
            </a:r>
            <a:r>
              <a:rPr lang="es-ES" sz="1200" kern="1200" dirty="0" err="1" smtClean="0">
                <a:solidFill>
                  <a:schemeClr val="tx1"/>
                </a:solidFill>
                <a:effectLst/>
                <a:latin typeface="Arial" charset="0"/>
                <a:ea typeface="MS PGothic" panose="020B0600070205080204" pitchFamily="34" charset="-128"/>
                <a:cs typeface="MS PGothic" charset="0"/>
              </a:rPr>
              <a:t>who</a:t>
            </a:r>
            <a:r>
              <a:rPr lang="es-ES" sz="1200" kern="1200" dirty="0" smtClean="0">
                <a:solidFill>
                  <a:schemeClr val="tx1"/>
                </a:solidFill>
                <a:effectLst/>
                <a:latin typeface="Arial" charset="0"/>
                <a:ea typeface="MS PGothic" panose="020B0600070205080204" pitchFamily="34" charset="-128"/>
                <a:cs typeface="MS PGothic" charset="0"/>
              </a:rPr>
              <a:t> </a:t>
            </a:r>
            <a:r>
              <a:rPr lang="es-ES" sz="1200" kern="1200" dirty="0" err="1" smtClean="0">
                <a:solidFill>
                  <a:schemeClr val="tx1"/>
                </a:solidFill>
                <a:effectLst/>
                <a:latin typeface="Arial" charset="0"/>
                <a:ea typeface="MS PGothic" panose="020B0600070205080204" pitchFamily="34" charset="-128"/>
                <a:cs typeface="MS PGothic" charset="0"/>
              </a:rPr>
              <a:t>seemed</a:t>
            </a:r>
            <a:r>
              <a:rPr lang="es-ES" sz="1200" kern="1200" dirty="0" smtClean="0">
                <a:solidFill>
                  <a:schemeClr val="tx1"/>
                </a:solidFill>
                <a:effectLst/>
                <a:latin typeface="Arial" charset="0"/>
                <a:ea typeface="MS PGothic" panose="020B0600070205080204" pitchFamily="34" charset="-128"/>
                <a:cs typeface="MS PGothic" charset="0"/>
              </a:rPr>
              <a:t> </a:t>
            </a:r>
            <a:r>
              <a:rPr lang="es-ES" sz="1200" kern="1200" dirty="0" err="1" smtClean="0">
                <a:solidFill>
                  <a:schemeClr val="tx1"/>
                </a:solidFill>
                <a:effectLst/>
                <a:latin typeface="Arial" charset="0"/>
                <a:ea typeface="MS PGothic" panose="020B0600070205080204" pitchFamily="34" charset="-128"/>
                <a:cs typeface="MS PGothic" charset="0"/>
              </a:rPr>
              <a:t>to</a:t>
            </a:r>
            <a:r>
              <a:rPr lang="es-ES" sz="1200" kern="1200" dirty="0" smtClean="0">
                <a:solidFill>
                  <a:schemeClr val="tx1"/>
                </a:solidFill>
                <a:effectLst/>
                <a:latin typeface="Arial" charset="0"/>
                <a:ea typeface="MS PGothic" panose="020B0600070205080204" pitchFamily="34" charset="-128"/>
                <a:cs typeface="MS PGothic" charset="0"/>
              </a:rPr>
              <a:t> be </a:t>
            </a:r>
            <a:r>
              <a:rPr lang="es-ES" sz="1200" kern="1200" dirty="0" err="1" smtClean="0">
                <a:solidFill>
                  <a:schemeClr val="tx1"/>
                </a:solidFill>
                <a:effectLst/>
                <a:latin typeface="Arial" charset="0"/>
                <a:ea typeface="MS PGothic" panose="020B0600070205080204" pitchFamily="34" charset="-128"/>
                <a:cs typeface="MS PGothic" charset="0"/>
              </a:rPr>
              <a:t>shirking</a:t>
            </a:r>
            <a:r>
              <a:rPr lang="es-ES" sz="1200" kern="1200" dirty="0" smtClean="0">
                <a:solidFill>
                  <a:schemeClr val="tx1"/>
                </a:solidFill>
                <a:effectLst/>
                <a:latin typeface="Arial" charset="0"/>
                <a:ea typeface="MS PGothic" panose="020B0600070205080204" pitchFamily="34" charset="-128"/>
                <a:cs typeface="MS PGothic" charset="0"/>
              </a:rPr>
              <a:t>, </a:t>
            </a:r>
            <a:r>
              <a:rPr lang="es-ES" sz="1200" kern="1200" dirty="0" err="1" smtClean="0">
                <a:solidFill>
                  <a:schemeClr val="tx1"/>
                </a:solidFill>
                <a:effectLst/>
                <a:latin typeface="Arial" charset="0"/>
                <a:ea typeface="MS PGothic" panose="020B0600070205080204" pitchFamily="34" charset="-128"/>
                <a:cs typeface="MS PGothic" charset="0"/>
              </a:rPr>
              <a:t>even</a:t>
            </a:r>
            <a:r>
              <a:rPr lang="es-ES" sz="1200" kern="1200" dirty="0" smtClean="0">
                <a:solidFill>
                  <a:schemeClr val="tx1"/>
                </a:solidFill>
                <a:effectLst/>
                <a:latin typeface="Arial" charset="0"/>
                <a:ea typeface="MS PGothic" panose="020B0600070205080204" pitchFamily="34" charset="-128"/>
                <a:cs typeface="MS PGothic" charset="0"/>
              </a:rPr>
              <a:t> </a:t>
            </a:r>
            <a:r>
              <a:rPr lang="es-ES" sz="1200" kern="1200" dirty="0" err="1" smtClean="0">
                <a:solidFill>
                  <a:schemeClr val="tx1"/>
                </a:solidFill>
                <a:effectLst/>
                <a:latin typeface="Arial" charset="0"/>
                <a:ea typeface="MS PGothic" panose="020B0600070205080204" pitchFamily="34" charset="-128"/>
                <a:cs typeface="MS PGothic" charset="0"/>
              </a:rPr>
              <a:t>calling</a:t>
            </a:r>
            <a:r>
              <a:rPr lang="es-ES" sz="1200" kern="1200" dirty="0" smtClean="0">
                <a:solidFill>
                  <a:schemeClr val="tx1"/>
                </a:solidFill>
                <a:effectLst/>
                <a:latin typeface="Arial" charset="0"/>
                <a:ea typeface="MS PGothic" panose="020B0600070205080204" pitchFamily="34" charset="-128"/>
                <a:cs typeface="MS PGothic" charset="0"/>
              </a:rPr>
              <a:t> </a:t>
            </a:r>
            <a:r>
              <a:rPr lang="es-ES" sz="1200" kern="1200" dirty="0" err="1" smtClean="0">
                <a:solidFill>
                  <a:schemeClr val="tx1"/>
                </a:solidFill>
                <a:effectLst/>
                <a:latin typeface="Arial" charset="0"/>
                <a:ea typeface="MS PGothic" panose="020B0600070205080204" pitchFamily="34" charset="-128"/>
                <a:cs typeface="MS PGothic" charset="0"/>
              </a:rPr>
              <a:t>colleagues</a:t>
            </a:r>
            <a:r>
              <a:rPr lang="es-ES" sz="1200" kern="1200" dirty="0" smtClean="0">
                <a:solidFill>
                  <a:schemeClr val="tx1"/>
                </a:solidFill>
                <a:effectLst/>
                <a:latin typeface="Arial" charset="0"/>
                <a:ea typeface="MS PGothic" panose="020B0600070205080204" pitchFamily="34" charset="-128"/>
                <a:cs typeface="MS PGothic" charset="0"/>
              </a:rPr>
              <a:t> </a:t>
            </a:r>
            <a:r>
              <a:rPr lang="es-ES" sz="1200" kern="1200" dirty="0" err="1" smtClean="0">
                <a:solidFill>
                  <a:schemeClr val="tx1"/>
                </a:solidFill>
                <a:effectLst/>
                <a:latin typeface="Arial" charset="0"/>
                <a:ea typeface="MS PGothic" panose="020B0600070205080204" pitchFamily="34" charset="-128"/>
                <a:cs typeface="MS PGothic" charset="0"/>
              </a:rPr>
              <a:t>from</a:t>
            </a:r>
            <a:r>
              <a:rPr lang="es-ES" sz="1200" kern="1200" dirty="0" smtClean="0">
                <a:solidFill>
                  <a:schemeClr val="tx1"/>
                </a:solidFill>
                <a:effectLst/>
                <a:latin typeface="Arial" charset="0"/>
                <a:ea typeface="MS PGothic" panose="020B0600070205080204" pitchFamily="34" charset="-128"/>
                <a:cs typeface="MS PGothic" charset="0"/>
              </a:rPr>
              <a:t> break </a:t>
            </a:r>
            <a:r>
              <a:rPr lang="es-ES" sz="1200" kern="1200" dirty="0" err="1" smtClean="0">
                <a:solidFill>
                  <a:schemeClr val="tx1"/>
                </a:solidFill>
                <a:effectLst/>
                <a:latin typeface="Arial" charset="0"/>
                <a:ea typeface="MS PGothic" panose="020B0600070205080204" pitchFamily="34" charset="-128"/>
                <a:cs typeface="MS PGothic" charset="0"/>
              </a:rPr>
              <a:t>rooms</a:t>
            </a:r>
            <a:r>
              <a:rPr lang="es-ES" sz="1200" kern="1200" dirty="0" smtClean="0">
                <a:solidFill>
                  <a:schemeClr val="tx1"/>
                </a:solidFill>
                <a:effectLst/>
                <a:latin typeface="Arial" charset="0"/>
                <a:ea typeface="MS PGothic" panose="020B0600070205080204" pitchFamily="34" charset="-128"/>
                <a:cs typeface="MS PGothic" charset="0"/>
              </a:rPr>
              <a:t>; </a:t>
            </a:r>
            <a:r>
              <a:rPr lang="es-ES" sz="1200" kern="1200" dirty="0" err="1" smtClean="0">
                <a:solidFill>
                  <a:schemeClr val="tx1"/>
                </a:solidFill>
                <a:effectLst/>
                <a:latin typeface="Arial" charset="0"/>
                <a:ea typeface="MS PGothic" panose="020B0600070205080204" pitchFamily="34" charset="-128"/>
                <a:cs typeface="MS PGothic" charset="0"/>
              </a:rPr>
              <a:t>gate</a:t>
            </a:r>
            <a:r>
              <a:rPr lang="es-ES" sz="1200" kern="1200" dirty="0" smtClean="0">
                <a:solidFill>
                  <a:schemeClr val="tx1"/>
                </a:solidFill>
                <a:effectLst/>
                <a:latin typeface="Arial" charset="0"/>
                <a:ea typeface="MS PGothic" panose="020B0600070205080204" pitchFamily="34" charset="-128"/>
                <a:cs typeface="MS PGothic" charset="0"/>
              </a:rPr>
              <a:t> </a:t>
            </a:r>
            <a:r>
              <a:rPr lang="es-ES" sz="1200" kern="1200" dirty="0" err="1" smtClean="0">
                <a:solidFill>
                  <a:schemeClr val="tx1"/>
                </a:solidFill>
                <a:effectLst/>
                <a:latin typeface="Arial" charset="0"/>
                <a:ea typeface="MS PGothic" panose="020B0600070205080204" pitchFamily="34" charset="-128"/>
                <a:cs typeface="MS PGothic" charset="0"/>
              </a:rPr>
              <a:t>employees</a:t>
            </a:r>
            <a:r>
              <a:rPr lang="es-ES" sz="1200" kern="1200" dirty="0" smtClean="0">
                <a:solidFill>
                  <a:schemeClr val="tx1"/>
                </a:solidFill>
                <a:effectLst/>
                <a:latin typeface="Arial" charset="0"/>
                <a:ea typeface="MS PGothic" panose="020B0600070205080204" pitchFamily="34" charset="-128"/>
                <a:cs typeface="MS PGothic" charset="0"/>
              </a:rPr>
              <a:t> </a:t>
            </a:r>
            <a:r>
              <a:rPr lang="es-ES" sz="1200" kern="1200" dirty="0" err="1" smtClean="0">
                <a:solidFill>
                  <a:schemeClr val="tx1"/>
                </a:solidFill>
                <a:effectLst/>
                <a:latin typeface="Arial" charset="0"/>
                <a:ea typeface="MS PGothic" panose="020B0600070205080204" pitchFamily="34" charset="-128"/>
                <a:cs typeface="MS PGothic" charset="0"/>
              </a:rPr>
              <a:t>would</a:t>
            </a:r>
            <a:r>
              <a:rPr lang="es-ES" sz="1200" kern="1200" dirty="0" smtClean="0">
                <a:solidFill>
                  <a:schemeClr val="tx1"/>
                </a:solidFill>
                <a:effectLst/>
                <a:latin typeface="Arial" charset="0"/>
                <a:ea typeface="MS PGothic" panose="020B0600070205080204" pitchFamily="34" charset="-128"/>
                <a:cs typeface="MS PGothic" charset="0"/>
              </a:rPr>
              <a:t> </a:t>
            </a:r>
            <a:r>
              <a:rPr lang="es-ES" sz="1200" kern="1200" dirty="0" err="1" smtClean="0">
                <a:solidFill>
                  <a:schemeClr val="tx1"/>
                </a:solidFill>
                <a:effectLst/>
                <a:latin typeface="Arial" charset="0"/>
                <a:ea typeface="MS PGothic" panose="020B0600070205080204" pitchFamily="34" charset="-128"/>
                <a:cs typeface="MS PGothic" charset="0"/>
              </a:rPr>
              <a:t>enter</a:t>
            </a:r>
            <a:r>
              <a:rPr lang="es-ES" sz="1200" kern="1200" dirty="0" smtClean="0">
                <a:solidFill>
                  <a:schemeClr val="tx1"/>
                </a:solidFill>
                <a:effectLst/>
                <a:latin typeface="Arial" charset="0"/>
                <a:ea typeface="MS PGothic" panose="020B0600070205080204" pitchFamily="34" charset="-128"/>
                <a:cs typeface="MS PGothic" charset="0"/>
              </a:rPr>
              <a:t> </a:t>
            </a:r>
            <a:r>
              <a:rPr lang="es-ES" sz="1200" kern="1200" dirty="0" err="1" smtClean="0">
                <a:solidFill>
                  <a:schemeClr val="tx1"/>
                </a:solidFill>
                <a:effectLst/>
                <a:latin typeface="Arial" charset="0"/>
                <a:ea typeface="MS PGothic" panose="020B0600070205080204" pitchFamily="34" charset="-128"/>
                <a:cs typeface="MS PGothic" charset="0"/>
              </a:rPr>
              <a:t>aircraft</a:t>
            </a:r>
            <a:r>
              <a:rPr lang="es-ES" sz="1200" kern="1200" dirty="0" smtClean="0">
                <a:solidFill>
                  <a:schemeClr val="tx1"/>
                </a:solidFill>
                <a:effectLst/>
                <a:latin typeface="Arial" charset="0"/>
                <a:ea typeface="MS PGothic" panose="020B0600070205080204" pitchFamily="34" charset="-128"/>
                <a:cs typeface="MS PGothic" charset="0"/>
              </a:rPr>
              <a:t> </a:t>
            </a:r>
            <a:r>
              <a:rPr lang="es-ES" sz="1200" kern="1200" dirty="0" err="1" smtClean="0">
                <a:solidFill>
                  <a:schemeClr val="tx1"/>
                </a:solidFill>
                <a:effectLst/>
                <a:latin typeface="Arial" charset="0"/>
                <a:ea typeface="MS PGothic" panose="020B0600070205080204" pitchFamily="34" charset="-128"/>
                <a:cs typeface="MS PGothic" charset="0"/>
              </a:rPr>
              <a:t>to</a:t>
            </a:r>
            <a:r>
              <a:rPr lang="es-ES" sz="1200" kern="1200" dirty="0" smtClean="0">
                <a:solidFill>
                  <a:schemeClr val="tx1"/>
                </a:solidFill>
                <a:effectLst/>
                <a:latin typeface="Arial" charset="0"/>
                <a:ea typeface="MS PGothic" panose="020B0600070205080204" pitchFamily="34" charset="-128"/>
                <a:cs typeface="MS PGothic" charset="0"/>
              </a:rPr>
              <a:t> </a:t>
            </a:r>
            <a:r>
              <a:rPr lang="es-ES" sz="1200" kern="1200" dirty="0" err="1" smtClean="0">
                <a:solidFill>
                  <a:schemeClr val="tx1"/>
                </a:solidFill>
                <a:effectLst/>
                <a:latin typeface="Arial" charset="0"/>
                <a:ea typeface="MS PGothic" panose="020B0600070205080204" pitchFamily="34" charset="-128"/>
                <a:cs typeface="MS PGothic" charset="0"/>
              </a:rPr>
              <a:t>identify</a:t>
            </a:r>
            <a:r>
              <a:rPr lang="es-ES" sz="1200" kern="1200" dirty="0" smtClean="0">
                <a:solidFill>
                  <a:schemeClr val="tx1"/>
                </a:solidFill>
                <a:effectLst/>
                <a:latin typeface="Arial" charset="0"/>
                <a:ea typeface="MS PGothic" panose="020B0600070205080204" pitchFamily="34" charset="-128"/>
                <a:cs typeface="MS PGothic" charset="0"/>
              </a:rPr>
              <a:t> </a:t>
            </a:r>
            <a:r>
              <a:rPr lang="es-ES" sz="1200" kern="1200" dirty="0" err="1" smtClean="0">
                <a:solidFill>
                  <a:schemeClr val="tx1"/>
                </a:solidFill>
                <a:effectLst/>
                <a:latin typeface="Arial" charset="0"/>
                <a:ea typeface="MS PGothic" panose="020B0600070205080204" pitchFamily="34" charset="-128"/>
                <a:cs typeface="MS PGothic" charset="0"/>
              </a:rPr>
              <a:t>the</a:t>
            </a:r>
            <a:r>
              <a:rPr lang="es-ES" sz="1200" kern="1200" dirty="0" smtClean="0">
                <a:solidFill>
                  <a:schemeClr val="tx1"/>
                </a:solidFill>
                <a:effectLst/>
                <a:latin typeface="Arial" charset="0"/>
                <a:ea typeface="MS PGothic" panose="020B0600070205080204" pitchFamily="34" charset="-128"/>
                <a:cs typeface="MS PGothic" charset="0"/>
              </a:rPr>
              <a:t> </a:t>
            </a:r>
            <a:r>
              <a:rPr lang="es-ES" sz="1200" kern="1200" dirty="0" err="1" smtClean="0">
                <a:solidFill>
                  <a:schemeClr val="tx1"/>
                </a:solidFill>
                <a:effectLst/>
                <a:latin typeface="Arial" charset="0"/>
                <a:ea typeface="MS PGothic" panose="020B0600070205080204" pitchFamily="34" charset="-128"/>
                <a:cs typeface="MS PGothic" charset="0"/>
              </a:rPr>
              <a:t>source</a:t>
            </a:r>
            <a:r>
              <a:rPr lang="es-ES" sz="1200" kern="1200" dirty="0" smtClean="0">
                <a:solidFill>
                  <a:schemeClr val="tx1"/>
                </a:solidFill>
                <a:effectLst/>
                <a:latin typeface="Arial" charset="0"/>
                <a:ea typeface="MS PGothic" panose="020B0600070205080204" pitchFamily="34" charset="-128"/>
                <a:cs typeface="MS PGothic" charset="0"/>
              </a:rPr>
              <a:t> of </a:t>
            </a:r>
            <a:r>
              <a:rPr lang="es-ES" sz="1200" kern="1200" dirty="0" err="1" smtClean="0">
                <a:solidFill>
                  <a:schemeClr val="tx1"/>
                </a:solidFill>
                <a:effectLst/>
                <a:latin typeface="Arial" charset="0"/>
                <a:ea typeface="MS PGothic" panose="020B0600070205080204" pitchFamily="34" charset="-128"/>
                <a:cs typeface="MS PGothic" charset="0"/>
              </a:rPr>
              <a:t>delays</a:t>
            </a:r>
            <a:r>
              <a:rPr lang="es-ES" sz="1200" kern="1200" dirty="0" smtClean="0">
                <a:solidFill>
                  <a:schemeClr val="tx1"/>
                </a:solidFill>
                <a:effectLst/>
                <a:latin typeface="Arial" charset="0"/>
                <a:ea typeface="MS PGothic" panose="020B0600070205080204" pitchFamily="34" charset="-128"/>
                <a:cs typeface="MS PGothic" charset="0"/>
              </a:rPr>
              <a:t>. (2001:767) </a:t>
            </a:r>
            <a:endParaRPr lang="es-ES" dirty="0" smtClean="0"/>
          </a:p>
          <a:p>
            <a:endParaRPr lang="es-CL" dirty="0"/>
          </a:p>
        </p:txBody>
      </p:sp>
      <p:sp>
        <p:nvSpPr>
          <p:cNvPr id="4" name="Marcador de número de diapositiva 3"/>
          <p:cNvSpPr>
            <a:spLocks noGrp="1"/>
          </p:cNvSpPr>
          <p:nvPr>
            <p:ph type="sldNum" sz="quarter" idx="10"/>
          </p:nvPr>
        </p:nvSpPr>
        <p:spPr/>
        <p:txBody>
          <a:bodyPr/>
          <a:lstStyle/>
          <a:p>
            <a:fld id="{551DAE78-EBFE-7B45-8746-C22CF1DE0881}" type="slidenum">
              <a:rPr lang="es-ES" smtClean="0"/>
              <a:pPr/>
              <a:t>21</a:t>
            </a:fld>
            <a:endParaRPr lang="es-ES"/>
          </a:p>
        </p:txBody>
      </p:sp>
    </p:spTree>
    <p:extLst>
      <p:ext uri="{BB962C8B-B14F-4D97-AF65-F5344CB8AC3E}">
        <p14:creationId xmlns:p14="http://schemas.microsoft.com/office/powerpoint/2010/main" val="169651859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grpSp>
        <p:nvGrpSpPr>
          <p:cNvPr id="4" name="Group 6"/>
          <p:cNvGrpSpPr>
            <a:grpSpLocks/>
          </p:cNvGrpSpPr>
          <p:nvPr/>
        </p:nvGrpSpPr>
        <p:grpSpPr bwMode="auto">
          <a:xfrm>
            <a:off x="-7938" y="-7938"/>
            <a:ext cx="9169401" cy="6873876"/>
            <a:chOff x="-8466" y="-8468"/>
            <a:chExt cx="9169804" cy="6874935"/>
          </a:xfrm>
        </p:grpSpPr>
        <p:cxnSp>
          <p:nvCxnSpPr>
            <p:cNvPr id="5" name="Straight Connector 16"/>
            <p:cNvCxnSpPr/>
            <p:nvPr/>
          </p:nvCxnSpPr>
          <p:spPr>
            <a:xfrm flipV="1">
              <a:off x="5130498" y="4175239"/>
              <a:ext cx="4022902" cy="2683288"/>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6" name="Straight Connector 17"/>
            <p:cNvCxnSpPr/>
            <p:nvPr/>
          </p:nvCxnSpPr>
          <p:spPr>
            <a:xfrm>
              <a:off x="7041932" y="-529"/>
              <a:ext cx="1219254" cy="6859057"/>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7" name="Freeform 18"/>
            <p:cNvSpPr/>
            <p:nvPr/>
          </p:nvSpPr>
          <p:spPr>
            <a:xfrm>
              <a:off x="6891113" y="-529"/>
              <a:ext cx="2270225" cy="686699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8" name="Freeform 19"/>
            <p:cNvSpPr/>
            <p:nvPr/>
          </p:nvSpPr>
          <p:spPr>
            <a:xfrm>
              <a:off x="7205452" y="-8468"/>
              <a:ext cx="1947948" cy="6866996"/>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9" name="Freeform 20"/>
            <p:cNvSpPr/>
            <p:nvPr/>
          </p:nvSpPr>
          <p:spPr>
            <a:xfrm>
              <a:off x="6638689" y="3919613"/>
              <a:ext cx="2513123" cy="2938915"/>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0" name="Freeform 21"/>
            <p:cNvSpPr/>
            <p:nvPr/>
          </p:nvSpPr>
          <p:spPr>
            <a:xfrm>
              <a:off x="7010180" y="-8468"/>
              <a:ext cx="2143219" cy="6866996"/>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22"/>
            <p:cNvSpPr/>
            <p:nvPr/>
          </p:nvSpPr>
          <p:spPr>
            <a:xfrm>
              <a:off x="8296112" y="-8468"/>
              <a:ext cx="857288" cy="6866996"/>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23"/>
            <p:cNvSpPr/>
            <p:nvPr/>
          </p:nvSpPr>
          <p:spPr>
            <a:xfrm>
              <a:off x="8077027" y="-8468"/>
              <a:ext cx="1066847" cy="6866996"/>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24"/>
            <p:cNvSpPr/>
            <p:nvPr/>
          </p:nvSpPr>
          <p:spPr>
            <a:xfrm>
              <a:off x="8059565" y="4894488"/>
              <a:ext cx="1095423" cy="1964040"/>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27"/>
            <p:cNvSpPr/>
            <p:nvPr/>
          </p:nvSpPr>
          <p:spPr>
            <a:xfrm>
              <a:off x="-8466" y="-8468"/>
              <a:ext cx="863639" cy="5698416"/>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595" y="2404534"/>
            <a:ext cx="5826719" cy="1646302"/>
          </a:xfrm>
        </p:spPr>
        <p:txBody>
          <a:bodyPr anchor="b">
            <a:noAutofit/>
          </a:bodyPr>
          <a:lstStyle>
            <a:lvl1pPr algn="r">
              <a:defRPr sz="5400">
                <a:solidFill>
                  <a:schemeClr val="accent1"/>
                </a:solidFill>
              </a:defRPr>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1130595" y="4050834"/>
            <a:ext cx="5826719" cy="1096899"/>
          </a:xfrm>
        </p:spPr>
        <p:txBody>
          <a:bodyPr/>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editar el estilo de subtítulo del patrón</a:t>
            </a:r>
            <a:endParaRPr lang="en-US" dirty="0"/>
          </a:p>
        </p:txBody>
      </p:sp>
      <p:sp>
        <p:nvSpPr>
          <p:cNvPr id="15" name="Date Placeholder 3"/>
          <p:cNvSpPr>
            <a:spLocks noGrp="1"/>
          </p:cNvSpPr>
          <p:nvPr>
            <p:ph type="dt" sz="half" idx="10"/>
          </p:nvPr>
        </p:nvSpPr>
        <p:spPr/>
        <p:txBody>
          <a:bodyPr/>
          <a:lstStyle>
            <a:lvl1pPr>
              <a:defRPr/>
            </a:lvl1pPr>
          </a:lstStyle>
          <a:p>
            <a:pPr>
              <a:defRPr/>
            </a:pPr>
            <a:endParaRPr lang="en-US"/>
          </a:p>
        </p:txBody>
      </p:sp>
      <p:sp>
        <p:nvSpPr>
          <p:cNvPr id="16" name="Footer Placeholder 4"/>
          <p:cNvSpPr>
            <a:spLocks noGrp="1"/>
          </p:cNvSpPr>
          <p:nvPr>
            <p:ph type="ftr" sz="quarter" idx="11"/>
          </p:nvPr>
        </p:nvSpPr>
        <p:spPr/>
        <p:txBody>
          <a:bodyPr/>
          <a:lstStyle>
            <a:lvl1pPr>
              <a:defRPr/>
            </a:lvl1pPr>
          </a:lstStyle>
          <a:p>
            <a:pPr>
              <a:defRPr/>
            </a:pPr>
            <a:endParaRPr lang="en-US"/>
          </a:p>
        </p:txBody>
      </p:sp>
      <p:sp>
        <p:nvSpPr>
          <p:cNvPr id="17" name="Slide Number Placeholder 5"/>
          <p:cNvSpPr>
            <a:spLocks noGrp="1"/>
          </p:cNvSpPr>
          <p:nvPr>
            <p:ph type="sldNum" sz="quarter" idx="12"/>
          </p:nvPr>
        </p:nvSpPr>
        <p:spPr/>
        <p:txBody>
          <a:bodyPr/>
          <a:lstStyle>
            <a:lvl1pPr>
              <a:defRPr/>
            </a:lvl1pPr>
          </a:lstStyle>
          <a:p>
            <a:fld id="{AAD8FD24-2DAF-8147-8CB6-3EBB99EB7A96}" type="slidenum">
              <a:rPr lang="en-US"/>
              <a:pPr/>
              <a:t>‹Nº›</a:t>
            </a:fld>
            <a:endParaRPr lang="en-US"/>
          </a:p>
        </p:txBody>
      </p:sp>
    </p:spTree>
    <p:extLst>
      <p:ext uri="{BB962C8B-B14F-4D97-AF65-F5344CB8AC3E}">
        <p14:creationId xmlns:p14="http://schemas.microsoft.com/office/powerpoint/2010/main" val="30575219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3403600"/>
          </a:xfrm>
        </p:spPr>
        <p:txBody>
          <a:bodyPr anchor="ctr">
            <a:normAutofit/>
          </a:bodyPr>
          <a:lstStyle>
            <a:lvl1pPr algn="l">
              <a:defRPr sz="44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09600" y="4470400"/>
            <a:ext cx="6347714"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Editar el estilo de texto del patrón</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42E8A7C3-F795-874E-9E69-8C743D6E5827}" type="slidenum">
              <a:rPr lang="en-US"/>
              <a:pPr/>
              <a:t>‹Nº›</a:t>
            </a:fld>
            <a:endParaRPr lang="en-US"/>
          </a:p>
        </p:txBody>
      </p:sp>
    </p:spTree>
    <p:extLst>
      <p:ext uri="{BB962C8B-B14F-4D97-AF65-F5344CB8AC3E}">
        <p14:creationId xmlns:p14="http://schemas.microsoft.com/office/powerpoint/2010/main" val="11452228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sp>
        <p:nvSpPr>
          <p:cNvPr id="5" name="TextBox 23"/>
          <p:cNvSpPr txBox="1">
            <a:spLocks noChangeArrowheads="1"/>
          </p:cNvSpPr>
          <p:nvPr/>
        </p:nvSpPr>
        <p:spPr bwMode="auto">
          <a:xfrm>
            <a:off x="482600" y="790575"/>
            <a:ext cx="457200" cy="584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nchor="ctr"/>
          <a:lstStyle>
            <a:lvl1pPr>
              <a:defRPr>
                <a:solidFill>
                  <a:schemeClr val="tx1"/>
                </a:solidFill>
                <a:latin typeface="Arial" charset="0"/>
                <a:ea typeface="MS PGothic" charset="0"/>
                <a:cs typeface="MS PGothic" charset="0"/>
              </a:defRPr>
            </a:lvl1pPr>
            <a:lvl2pPr marL="742950" indent="-285750">
              <a:defRPr>
                <a:solidFill>
                  <a:schemeClr val="tx1"/>
                </a:solidFill>
                <a:latin typeface="Arial" charset="0"/>
                <a:ea typeface="MS PGothic" charset="0"/>
                <a:cs typeface="MS PGothic" charset="0"/>
              </a:defRPr>
            </a:lvl2pPr>
            <a:lvl3pPr marL="1143000" indent="-228600">
              <a:defRPr>
                <a:solidFill>
                  <a:schemeClr val="tx1"/>
                </a:solidFill>
                <a:latin typeface="Arial" charset="0"/>
                <a:ea typeface="MS PGothic" charset="0"/>
                <a:cs typeface="MS PGothic" charset="0"/>
              </a:defRPr>
            </a:lvl3pPr>
            <a:lvl4pPr marL="1600200" indent="-228600">
              <a:defRPr>
                <a:solidFill>
                  <a:schemeClr val="tx1"/>
                </a:solidFill>
                <a:latin typeface="Arial" charset="0"/>
                <a:ea typeface="MS PGothic" charset="0"/>
                <a:cs typeface="MS PGothic" charset="0"/>
              </a:defRPr>
            </a:lvl4pPr>
            <a:lvl5pPr marL="2057400" indent="-228600">
              <a:defRPr>
                <a:solidFill>
                  <a:schemeClr val="tx1"/>
                </a:solidFill>
                <a:latin typeface="Arial" charset="0"/>
                <a:ea typeface="MS PGothic" charset="0"/>
                <a:cs typeface="MS PGothic" charset="0"/>
              </a:defRPr>
            </a:lvl5pPr>
            <a:lvl6pPr marL="2514600" indent="-228600" eaLnBrk="0" fontAlgn="base" hangingPunct="0">
              <a:spcBef>
                <a:spcPct val="0"/>
              </a:spcBef>
              <a:spcAft>
                <a:spcPct val="0"/>
              </a:spcAft>
              <a:defRPr>
                <a:solidFill>
                  <a:schemeClr val="tx1"/>
                </a:solidFill>
                <a:latin typeface="Arial" charset="0"/>
                <a:ea typeface="MS PGothic" charset="0"/>
                <a:cs typeface="MS PGothic" charset="0"/>
              </a:defRPr>
            </a:lvl6pPr>
            <a:lvl7pPr marL="2971800" indent="-228600" eaLnBrk="0" fontAlgn="base" hangingPunct="0">
              <a:spcBef>
                <a:spcPct val="0"/>
              </a:spcBef>
              <a:spcAft>
                <a:spcPct val="0"/>
              </a:spcAft>
              <a:defRPr>
                <a:solidFill>
                  <a:schemeClr val="tx1"/>
                </a:solidFill>
                <a:latin typeface="Arial" charset="0"/>
                <a:ea typeface="MS PGothic" charset="0"/>
                <a:cs typeface="MS PGothic" charset="0"/>
              </a:defRPr>
            </a:lvl7pPr>
            <a:lvl8pPr marL="3429000" indent="-228600" eaLnBrk="0" fontAlgn="base" hangingPunct="0">
              <a:spcBef>
                <a:spcPct val="0"/>
              </a:spcBef>
              <a:spcAft>
                <a:spcPct val="0"/>
              </a:spcAft>
              <a:defRPr>
                <a:solidFill>
                  <a:schemeClr val="tx1"/>
                </a:solidFill>
                <a:latin typeface="Arial" charset="0"/>
                <a:ea typeface="MS PGothic" charset="0"/>
                <a:cs typeface="MS PGothic" charset="0"/>
              </a:defRPr>
            </a:lvl8pPr>
            <a:lvl9pPr marL="3886200" indent="-228600" eaLnBrk="0" fontAlgn="base" hangingPunct="0">
              <a:spcBef>
                <a:spcPct val="0"/>
              </a:spcBef>
              <a:spcAft>
                <a:spcPct val="0"/>
              </a:spcAft>
              <a:defRPr>
                <a:solidFill>
                  <a:schemeClr val="tx1"/>
                </a:solidFill>
                <a:latin typeface="Arial" charset="0"/>
                <a:ea typeface="MS PGothic" charset="0"/>
                <a:cs typeface="MS PGothic" charset="0"/>
              </a:defRPr>
            </a:lvl9pPr>
          </a:lstStyle>
          <a:p>
            <a:pPr eaLnBrk="1" hangingPunct="1"/>
            <a:r>
              <a:rPr lang="ja-JP" altLang="en-US" sz="8000">
                <a:solidFill>
                  <a:srgbClr val="C0E474"/>
                </a:solidFill>
              </a:rPr>
              <a:t>“</a:t>
            </a:r>
            <a:endParaRPr lang="en-US" sz="8000">
              <a:solidFill>
                <a:srgbClr val="C0E474"/>
              </a:solidFill>
            </a:endParaRPr>
          </a:p>
        </p:txBody>
      </p:sp>
      <p:sp>
        <p:nvSpPr>
          <p:cNvPr id="6" name="TextBox 24"/>
          <p:cNvSpPr txBox="1">
            <a:spLocks noChangeArrowheads="1"/>
          </p:cNvSpPr>
          <p:nvPr/>
        </p:nvSpPr>
        <p:spPr bwMode="auto">
          <a:xfrm>
            <a:off x="6748463" y="2886075"/>
            <a:ext cx="457200" cy="5857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nchor="ctr"/>
          <a:lstStyle>
            <a:lvl1pPr>
              <a:defRPr>
                <a:solidFill>
                  <a:schemeClr val="tx1"/>
                </a:solidFill>
                <a:latin typeface="Arial" charset="0"/>
                <a:ea typeface="MS PGothic" charset="0"/>
                <a:cs typeface="MS PGothic" charset="0"/>
              </a:defRPr>
            </a:lvl1pPr>
            <a:lvl2pPr marL="742950" indent="-285750">
              <a:defRPr>
                <a:solidFill>
                  <a:schemeClr val="tx1"/>
                </a:solidFill>
                <a:latin typeface="Arial" charset="0"/>
                <a:ea typeface="MS PGothic" charset="0"/>
                <a:cs typeface="MS PGothic" charset="0"/>
              </a:defRPr>
            </a:lvl2pPr>
            <a:lvl3pPr marL="1143000" indent="-228600">
              <a:defRPr>
                <a:solidFill>
                  <a:schemeClr val="tx1"/>
                </a:solidFill>
                <a:latin typeface="Arial" charset="0"/>
                <a:ea typeface="MS PGothic" charset="0"/>
                <a:cs typeface="MS PGothic" charset="0"/>
              </a:defRPr>
            </a:lvl3pPr>
            <a:lvl4pPr marL="1600200" indent="-228600">
              <a:defRPr>
                <a:solidFill>
                  <a:schemeClr val="tx1"/>
                </a:solidFill>
                <a:latin typeface="Arial" charset="0"/>
                <a:ea typeface="MS PGothic" charset="0"/>
                <a:cs typeface="MS PGothic" charset="0"/>
              </a:defRPr>
            </a:lvl4pPr>
            <a:lvl5pPr marL="2057400" indent="-228600">
              <a:defRPr>
                <a:solidFill>
                  <a:schemeClr val="tx1"/>
                </a:solidFill>
                <a:latin typeface="Arial" charset="0"/>
                <a:ea typeface="MS PGothic" charset="0"/>
                <a:cs typeface="MS PGothic" charset="0"/>
              </a:defRPr>
            </a:lvl5pPr>
            <a:lvl6pPr marL="2514600" indent="-228600" eaLnBrk="0" fontAlgn="base" hangingPunct="0">
              <a:spcBef>
                <a:spcPct val="0"/>
              </a:spcBef>
              <a:spcAft>
                <a:spcPct val="0"/>
              </a:spcAft>
              <a:defRPr>
                <a:solidFill>
                  <a:schemeClr val="tx1"/>
                </a:solidFill>
                <a:latin typeface="Arial" charset="0"/>
                <a:ea typeface="MS PGothic" charset="0"/>
                <a:cs typeface="MS PGothic" charset="0"/>
              </a:defRPr>
            </a:lvl6pPr>
            <a:lvl7pPr marL="2971800" indent="-228600" eaLnBrk="0" fontAlgn="base" hangingPunct="0">
              <a:spcBef>
                <a:spcPct val="0"/>
              </a:spcBef>
              <a:spcAft>
                <a:spcPct val="0"/>
              </a:spcAft>
              <a:defRPr>
                <a:solidFill>
                  <a:schemeClr val="tx1"/>
                </a:solidFill>
                <a:latin typeface="Arial" charset="0"/>
                <a:ea typeface="MS PGothic" charset="0"/>
                <a:cs typeface="MS PGothic" charset="0"/>
              </a:defRPr>
            </a:lvl7pPr>
            <a:lvl8pPr marL="3429000" indent="-228600" eaLnBrk="0" fontAlgn="base" hangingPunct="0">
              <a:spcBef>
                <a:spcPct val="0"/>
              </a:spcBef>
              <a:spcAft>
                <a:spcPct val="0"/>
              </a:spcAft>
              <a:defRPr>
                <a:solidFill>
                  <a:schemeClr val="tx1"/>
                </a:solidFill>
                <a:latin typeface="Arial" charset="0"/>
                <a:ea typeface="MS PGothic" charset="0"/>
                <a:cs typeface="MS PGothic" charset="0"/>
              </a:defRPr>
            </a:lvl8pPr>
            <a:lvl9pPr marL="3886200" indent="-228600" eaLnBrk="0" fontAlgn="base" hangingPunct="0">
              <a:spcBef>
                <a:spcPct val="0"/>
              </a:spcBef>
              <a:spcAft>
                <a:spcPct val="0"/>
              </a:spcAft>
              <a:defRPr>
                <a:solidFill>
                  <a:schemeClr val="tx1"/>
                </a:solidFill>
                <a:latin typeface="Arial" charset="0"/>
                <a:ea typeface="MS PGothic" charset="0"/>
                <a:cs typeface="MS PGothic" charset="0"/>
              </a:defRPr>
            </a:lvl9pPr>
          </a:lstStyle>
          <a:p>
            <a:pPr eaLnBrk="1" hangingPunct="1"/>
            <a:r>
              <a:rPr lang="ja-JP" altLang="en-US" sz="8000">
                <a:solidFill>
                  <a:srgbClr val="C0E474"/>
                </a:solidFill>
              </a:rPr>
              <a:t>”</a:t>
            </a:r>
            <a:endParaRPr lang="en-US" sz="8000">
              <a:solidFill>
                <a:srgbClr val="C0E474"/>
              </a:solidFill>
            </a:endParaRPr>
          </a:p>
        </p:txBody>
      </p:sp>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s-ES" smtClean="0"/>
              <a:t>Haga clic para modificar el estilo de título del patrón</a:t>
            </a:r>
            <a:endParaRPr lang="en-US" dirty="0"/>
          </a:p>
        </p:txBody>
      </p:sp>
      <p:sp>
        <p:nvSpPr>
          <p:cNvPr id="23" name="Text Placeholder 9"/>
          <p:cNvSpPr>
            <a:spLocks noGrp="1"/>
          </p:cNvSpPr>
          <p:nvPr>
            <p:ph type="body" sz="quarter" idx="13"/>
          </p:nvPr>
        </p:nvSpPr>
        <p:spPr>
          <a:xfrm>
            <a:off x="1101074" y="3632200"/>
            <a:ext cx="541980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smtClean="0"/>
              <a:t>Editar el estilo de texto del patrón</a:t>
            </a:r>
          </a:p>
        </p:txBody>
      </p:sp>
      <p:sp>
        <p:nvSpPr>
          <p:cNvPr id="3" name="Text Placeholder 2"/>
          <p:cNvSpPr>
            <a:spLocks noGrp="1"/>
          </p:cNvSpPr>
          <p:nvPr>
            <p:ph type="body" idx="1"/>
          </p:nvPr>
        </p:nvSpPr>
        <p:spPr>
          <a:xfrm>
            <a:off x="609598" y="4470400"/>
            <a:ext cx="6347715"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Editar el estilo de texto del patrón</a:t>
            </a:r>
          </a:p>
        </p:txBody>
      </p:sp>
      <p:sp>
        <p:nvSpPr>
          <p:cNvPr id="7" name="Date Placeholder 3"/>
          <p:cNvSpPr>
            <a:spLocks noGrp="1"/>
          </p:cNvSpPr>
          <p:nvPr>
            <p:ph type="dt" sz="half" idx="14"/>
          </p:nvPr>
        </p:nvSpPr>
        <p:spPr/>
        <p:txBody>
          <a:bodyPr/>
          <a:lstStyle>
            <a:lvl1pPr>
              <a:defRPr/>
            </a:lvl1pPr>
          </a:lstStyle>
          <a:p>
            <a:pPr>
              <a:defRPr/>
            </a:pPr>
            <a:endParaRPr lang="en-US"/>
          </a:p>
        </p:txBody>
      </p:sp>
      <p:sp>
        <p:nvSpPr>
          <p:cNvPr id="8" name="Footer Placeholder 4"/>
          <p:cNvSpPr>
            <a:spLocks noGrp="1"/>
          </p:cNvSpPr>
          <p:nvPr>
            <p:ph type="ftr" sz="quarter" idx="15"/>
          </p:nvPr>
        </p:nvSpPr>
        <p:spPr/>
        <p:txBody>
          <a:bodyPr/>
          <a:lstStyle>
            <a:lvl1pPr>
              <a:defRPr/>
            </a:lvl1pPr>
          </a:lstStyle>
          <a:p>
            <a:pPr>
              <a:defRPr/>
            </a:pPr>
            <a:endParaRPr lang="en-US"/>
          </a:p>
        </p:txBody>
      </p:sp>
      <p:sp>
        <p:nvSpPr>
          <p:cNvPr id="9" name="Slide Number Placeholder 5"/>
          <p:cNvSpPr>
            <a:spLocks noGrp="1"/>
          </p:cNvSpPr>
          <p:nvPr>
            <p:ph type="sldNum" sz="quarter" idx="16"/>
          </p:nvPr>
        </p:nvSpPr>
        <p:spPr/>
        <p:txBody>
          <a:bodyPr/>
          <a:lstStyle>
            <a:lvl1pPr>
              <a:defRPr/>
            </a:lvl1pPr>
          </a:lstStyle>
          <a:p>
            <a:fld id="{B78A0426-B6C9-394E-9D2E-1DC0C7A78C73}" type="slidenum">
              <a:rPr lang="en-US"/>
              <a:pPr/>
              <a:t>‹Nº›</a:t>
            </a:fld>
            <a:endParaRPr lang="en-US"/>
          </a:p>
        </p:txBody>
      </p:sp>
    </p:spTree>
    <p:extLst>
      <p:ext uri="{BB962C8B-B14F-4D97-AF65-F5344CB8AC3E}">
        <p14:creationId xmlns:p14="http://schemas.microsoft.com/office/powerpoint/2010/main" val="20539835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609598" y="1931988"/>
            <a:ext cx="6347715" cy="2595460"/>
          </a:xfrm>
        </p:spPr>
        <p:txBody>
          <a:bodyPr anchor="b">
            <a:normAutofit/>
          </a:bodyPr>
          <a:lstStyle>
            <a:lvl1pPr algn="l">
              <a:defRPr sz="44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09598" y="4527448"/>
            <a:ext cx="6347715" cy="1513914"/>
          </a:xfrm>
        </p:spPr>
        <p:txBody>
          <a:bodyP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Editar el estilo de texto del patrón</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8C7A9915-F923-004F-A778-5E0758B8428C}" type="slidenum">
              <a:rPr lang="en-US"/>
              <a:pPr/>
              <a:t>‹Nº›</a:t>
            </a:fld>
            <a:endParaRPr lang="en-US"/>
          </a:p>
        </p:txBody>
      </p:sp>
    </p:spTree>
    <p:extLst>
      <p:ext uri="{BB962C8B-B14F-4D97-AF65-F5344CB8AC3E}">
        <p14:creationId xmlns:p14="http://schemas.microsoft.com/office/powerpoint/2010/main" val="133129382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itar la tarjeta de nombre">
    <p:spTree>
      <p:nvGrpSpPr>
        <p:cNvPr id="1" name=""/>
        <p:cNvGrpSpPr/>
        <p:nvPr/>
      </p:nvGrpSpPr>
      <p:grpSpPr>
        <a:xfrm>
          <a:off x="0" y="0"/>
          <a:ext cx="0" cy="0"/>
          <a:chOff x="0" y="0"/>
          <a:chExt cx="0" cy="0"/>
        </a:xfrm>
      </p:grpSpPr>
      <p:sp>
        <p:nvSpPr>
          <p:cNvPr id="5" name="TextBox 23"/>
          <p:cNvSpPr txBox="1">
            <a:spLocks noChangeArrowheads="1"/>
          </p:cNvSpPr>
          <p:nvPr/>
        </p:nvSpPr>
        <p:spPr bwMode="auto">
          <a:xfrm>
            <a:off x="482600" y="790575"/>
            <a:ext cx="457200" cy="584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nchor="ctr"/>
          <a:lstStyle>
            <a:lvl1pPr>
              <a:defRPr>
                <a:solidFill>
                  <a:schemeClr val="tx1"/>
                </a:solidFill>
                <a:latin typeface="Arial" charset="0"/>
                <a:ea typeface="MS PGothic" charset="0"/>
                <a:cs typeface="MS PGothic" charset="0"/>
              </a:defRPr>
            </a:lvl1pPr>
            <a:lvl2pPr marL="742950" indent="-285750">
              <a:defRPr>
                <a:solidFill>
                  <a:schemeClr val="tx1"/>
                </a:solidFill>
                <a:latin typeface="Arial" charset="0"/>
                <a:ea typeface="MS PGothic" charset="0"/>
                <a:cs typeface="MS PGothic" charset="0"/>
              </a:defRPr>
            </a:lvl2pPr>
            <a:lvl3pPr marL="1143000" indent="-228600">
              <a:defRPr>
                <a:solidFill>
                  <a:schemeClr val="tx1"/>
                </a:solidFill>
                <a:latin typeface="Arial" charset="0"/>
                <a:ea typeface="MS PGothic" charset="0"/>
                <a:cs typeface="MS PGothic" charset="0"/>
              </a:defRPr>
            </a:lvl3pPr>
            <a:lvl4pPr marL="1600200" indent="-228600">
              <a:defRPr>
                <a:solidFill>
                  <a:schemeClr val="tx1"/>
                </a:solidFill>
                <a:latin typeface="Arial" charset="0"/>
                <a:ea typeface="MS PGothic" charset="0"/>
                <a:cs typeface="MS PGothic" charset="0"/>
              </a:defRPr>
            </a:lvl4pPr>
            <a:lvl5pPr marL="2057400" indent="-228600">
              <a:defRPr>
                <a:solidFill>
                  <a:schemeClr val="tx1"/>
                </a:solidFill>
                <a:latin typeface="Arial" charset="0"/>
                <a:ea typeface="MS PGothic" charset="0"/>
                <a:cs typeface="MS PGothic" charset="0"/>
              </a:defRPr>
            </a:lvl5pPr>
            <a:lvl6pPr marL="2514600" indent="-228600" eaLnBrk="0" fontAlgn="base" hangingPunct="0">
              <a:spcBef>
                <a:spcPct val="0"/>
              </a:spcBef>
              <a:spcAft>
                <a:spcPct val="0"/>
              </a:spcAft>
              <a:defRPr>
                <a:solidFill>
                  <a:schemeClr val="tx1"/>
                </a:solidFill>
                <a:latin typeface="Arial" charset="0"/>
                <a:ea typeface="MS PGothic" charset="0"/>
                <a:cs typeface="MS PGothic" charset="0"/>
              </a:defRPr>
            </a:lvl6pPr>
            <a:lvl7pPr marL="2971800" indent="-228600" eaLnBrk="0" fontAlgn="base" hangingPunct="0">
              <a:spcBef>
                <a:spcPct val="0"/>
              </a:spcBef>
              <a:spcAft>
                <a:spcPct val="0"/>
              </a:spcAft>
              <a:defRPr>
                <a:solidFill>
                  <a:schemeClr val="tx1"/>
                </a:solidFill>
                <a:latin typeface="Arial" charset="0"/>
                <a:ea typeface="MS PGothic" charset="0"/>
                <a:cs typeface="MS PGothic" charset="0"/>
              </a:defRPr>
            </a:lvl7pPr>
            <a:lvl8pPr marL="3429000" indent="-228600" eaLnBrk="0" fontAlgn="base" hangingPunct="0">
              <a:spcBef>
                <a:spcPct val="0"/>
              </a:spcBef>
              <a:spcAft>
                <a:spcPct val="0"/>
              </a:spcAft>
              <a:defRPr>
                <a:solidFill>
                  <a:schemeClr val="tx1"/>
                </a:solidFill>
                <a:latin typeface="Arial" charset="0"/>
                <a:ea typeface="MS PGothic" charset="0"/>
                <a:cs typeface="MS PGothic" charset="0"/>
              </a:defRPr>
            </a:lvl8pPr>
            <a:lvl9pPr marL="3886200" indent="-228600" eaLnBrk="0" fontAlgn="base" hangingPunct="0">
              <a:spcBef>
                <a:spcPct val="0"/>
              </a:spcBef>
              <a:spcAft>
                <a:spcPct val="0"/>
              </a:spcAft>
              <a:defRPr>
                <a:solidFill>
                  <a:schemeClr val="tx1"/>
                </a:solidFill>
                <a:latin typeface="Arial" charset="0"/>
                <a:ea typeface="MS PGothic" charset="0"/>
                <a:cs typeface="MS PGothic" charset="0"/>
              </a:defRPr>
            </a:lvl9pPr>
          </a:lstStyle>
          <a:p>
            <a:pPr eaLnBrk="1" hangingPunct="1"/>
            <a:r>
              <a:rPr lang="ja-JP" altLang="en-US" sz="8000">
                <a:solidFill>
                  <a:srgbClr val="C0E474"/>
                </a:solidFill>
              </a:rPr>
              <a:t>“</a:t>
            </a:r>
            <a:endParaRPr lang="en-US" sz="8000">
              <a:solidFill>
                <a:srgbClr val="C0E474"/>
              </a:solidFill>
            </a:endParaRPr>
          </a:p>
        </p:txBody>
      </p:sp>
      <p:sp>
        <p:nvSpPr>
          <p:cNvPr id="6" name="TextBox 24"/>
          <p:cNvSpPr txBox="1">
            <a:spLocks noChangeArrowheads="1"/>
          </p:cNvSpPr>
          <p:nvPr/>
        </p:nvSpPr>
        <p:spPr bwMode="auto">
          <a:xfrm>
            <a:off x="6748463" y="2886075"/>
            <a:ext cx="457200" cy="5857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nchor="ctr"/>
          <a:lstStyle>
            <a:lvl1pPr>
              <a:defRPr>
                <a:solidFill>
                  <a:schemeClr val="tx1"/>
                </a:solidFill>
                <a:latin typeface="Arial" charset="0"/>
                <a:ea typeface="MS PGothic" charset="0"/>
                <a:cs typeface="MS PGothic" charset="0"/>
              </a:defRPr>
            </a:lvl1pPr>
            <a:lvl2pPr marL="742950" indent="-285750">
              <a:defRPr>
                <a:solidFill>
                  <a:schemeClr val="tx1"/>
                </a:solidFill>
                <a:latin typeface="Arial" charset="0"/>
                <a:ea typeface="MS PGothic" charset="0"/>
                <a:cs typeface="MS PGothic" charset="0"/>
              </a:defRPr>
            </a:lvl2pPr>
            <a:lvl3pPr marL="1143000" indent="-228600">
              <a:defRPr>
                <a:solidFill>
                  <a:schemeClr val="tx1"/>
                </a:solidFill>
                <a:latin typeface="Arial" charset="0"/>
                <a:ea typeface="MS PGothic" charset="0"/>
                <a:cs typeface="MS PGothic" charset="0"/>
              </a:defRPr>
            </a:lvl3pPr>
            <a:lvl4pPr marL="1600200" indent="-228600">
              <a:defRPr>
                <a:solidFill>
                  <a:schemeClr val="tx1"/>
                </a:solidFill>
                <a:latin typeface="Arial" charset="0"/>
                <a:ea typeface="MS PGothic" charset="0"/>
                <a:cs typeface="MS PGothic" charset="0"/>
              </a:defRPr>
            </a:lvl4pPr>
            <a:lvl5pPr marL="2057400" indent="-228600">
              <a:defRPr>
                <a:solidFill>
                  <a:schemeClr val="tx1"/>
                </a:solidFill>
                <a:latin typeface="Arial" charset="0"/>
                <a:ea typeface="MS PGothic" charset="0"/>
                <a:cs typeface="MS PGothic" charset="0"/>
              </a:defRPr>
            </a:lvl5pPr>
            <a:lvl6pPr marL="2514600" indent="-228600" eaLnBrk="0" fontAlgn="base" hangingPunct="0">
              <a:spcBef>
                <a:spcPct val="0"/>
              </a:spcBef>
              <a:spcAft>
                <a:spcPct val="0"/>
              </a:spcAft>
              <a:defRPr>
                <a:solidFill>
                  <a:schemeClr val="tx1"/>
                </a:solidFill>
                <a:latin typeface="Arial" charset="0"/>
                <a:ea typeface="MS PGothic" charset="0"/>
                <a:cs typeface="MS PGothic" charset="0"/>
              </a:defRPr>
            </a:lvl6pPr>
            <a:lvl7pPr marL="2971800" indent="-228600" eaLnBrk="0" fontAlgn="base" hangingPunct="0">
              <a:spcBef>
                <a:spcPct val="0"/>
              </a:spcBef>
              <a:spcAft>
                <a:spcPct val="0"/>
              </a:spcAft>
              <a:defRPr>
                <a:solidFill>
                  <a:schemeClr val="tx1"/>
                </a:solidFill>
                <a:latin typeface="Arial" charset="0"/>
                <a:ea typeface="MS PGothic" charset="0"/>
                <a:cs typeface="MS PGothic" charset="0"/>
              </a:defRPr>
            </a:lvl7pPr>
            <a:lvl8pPr marL="3429000" indent="-228600" eaLnBrk="0" fontAlgn="base" hangingPunct="0">
              <a:spcBef>
                <a:spcPct val="0"/>
              </a:spcBef>
              <a:spcAft>
                <a:spcPct val="0"/>
              </a:spcAft>
              <a:defRPr>
                <a:solidFill>
                  <a:schemeClr val="tx1"/>
                </a:solidFill>
                <a:latin typeface="Arial" charset="0"/>
                <a:ea typeface="MS PGothic" charset="0"/>
                <a:cs typeface="MS PGothic" charset="0"/>
              </a:defRPr>
            </a:lvl8pPr>
            <a:lvl9pPr marL="3886200" indent="-228600" eaLnBrk="0" fontAlgn="base" hangingPunct="0">
              <a:spcBef>
                <a:spcPct val="0"/>
              </a:spcBef>
              <a:spcAft>
                <a:spcPct val="0"/>
              </a:spcAft>
              <a:defRPr>
                <a:solidFill>
                  <a:schemeClr val="tx1"/>
                </a:solidFill>
                <a:latin typeface="Arial" charset="0"/>
                <a:ea typeface="MS PGothic" charset="0"/>
                <a:cs typeface="MS PGothic" charset="0"/>
              </a:defRPr>
            </a:lvl9pPr>
          </a:lstStyle>
          <a:p>
            <a:pPr eaLnBrk="1" hangingPunct="1"/>
            <a:r>
              <a:rPr lang="ja-JP" altLang="en-US" sz="8000">
                <a:solidFill>
                  <a:srgbClr val="C0E474"/>
                </a:solidFill>
              </a:rPr>
              <a:t>”</a:t>
            </a:r>
            <a:endParaRPr lang="en-US" sz="8000">
              <a:solidFill>
                <a:srgbClr val="C0E474"/>
              </a:solidFill>
            </a:endParaRPr>
          </a:p>
        </p:txBody>
      </p:sp>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s-ES" smtClean="0"/>
              <a:t>Haga clic para modificar el estilo de título del patrón</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smtClean="0"/>
              <a:t>Editar el estilo de texto del patrón</a:t>
            </a:r>
          </a:p>
        </p:txBody>
      </p:sp>
      <p:sp>
        <p:nvSpPr>
          <p:cNvPr id="3" name="Text Placeholder 2"/>
          <p:cNvSpPr>
            <a:spLocks noGrp="1"/>
          </p:cNvSpPr>
          <p:nvPr>
            <p:ph type="body" idx="1"/>
          </p:nvPr>
        </p:nvSpPr>
        <p:spPr>
          <a:xfrm>
            <a:off x="609598" y="4527448"/>
            <a:ext cx="6347715" cy="1513914"/>
          </a:xfrm>
        </p:spPr>
        <p:txBody>
          <a:bodyPr>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Editar el estilo de texto del patrón</a:t>
            </a:r>
          </a:p>
        </p:txBody>
      </p:sp>
      <p:sp>
        <p:nvSpPr>
          <p:cNvPr id="7" name="Date Placeholder 3"/>
          <p:cNvSpPr>
            <a:spLocks noGrp="1"/>
          </p:cNvSpPr>
          <p:nvPr>
            <p:ph type="dt" sz="half" idx="14"/>
          </p:nvPr>
        </p:nvSpPr>
        <p:spPr/>
        <p:txBody>
          <a:bodyPr/>
          <a:lstStyle>
            <a:lvl1pPr>
              <a:defRPr/>
            </a:lvl1pPr>
          </a:lstStyle>
          <a:p>
            <a:pPr>
              <a:defRPr/>
            </a:pPr>
            <a:endParaRPr lang="en-US"/>
          </a:p>
        </p:txBody>
      </p:sp>
      <p:sp>
        <p:nvSpPr>
          <p:cNvPr id="8" name="Footer Placeholder 4"/>
          <p:cNvSpPr>
            <a:spLocks noGrp="1"/>
          </p:cNvSpPr>
          <p:nvPr>
            <p:ph type="ftr" sz="quarter" idx="15"/>
          </p:nvPr>
        </p:nvSpPr>
        <p:spPr/>
        <p:txBody>
          <a:bodyPr/>
          <a:lstStyle>
            <a:lvl1pPr>
              <a:defRPr/>
            </a:lvl1pPr>
          </a:lstStyle>
          <a:p>
            <a:pPr>
              <a:defRPr/>
            </a:pPr>
            <a:endParaRPr lang="en-US"/>
          </a:p>
        </p:txBody>
      </p:sp>
      <p:sp>
        <p:nvSpPr>
          <p:cNvPr id="9" name="Slide Number Placeholder 5"/>
          <p:cNvSpPr>
            <a:spLocks noGrp="1"/>
          </p:cNvSpPr>
          <p:nvPr>
            <p:ph type="sldNum" sz="quarter" idx="16"/>
          </p:nvPr>
        </p:nvSpPr>
        <p:spPr/>
        <p:txBody>
          <a:bodyPr/>
          <a:lstStyle>
            <a:lvl1pPr>
              <a:defRPr/>
            </a:lvl1pPr>
          </a:lstStyle>
          <a:p>
            <a:fld id="{DC8B3087-1746-D645-875B-7048375C6FE9}" type="slidenum">
              <a:rPr lang="en-US"/>
              <a:pPr/>
              <a:t>‹Nº›</a:t>
            </a:fld>
            <a:endParaRPr lang="en-US"/>
          </a:p>
        </p:txBody>
      </p:sp>
    </p:spTree>
    <p:extLst>
      <p:ext uri="{BB962C8B-B14F-4D97-AF65-F5344CB8AC3E}">
        <p14:creationId xmlns:p14="http://schemas.microsoft.com/office/powerpoint/2010/main" val="152119695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dadero o falso">
    <p:spTree>
      <p:nvGrpSpPr>
        <p:cNvPr id="1" name=""/>
        <p:cNvGrpSpPr/>
        <p:nvPr/>
      </p:nvGrpSpPr>
      <p:grpSpPr>
        <a:xfrm>
          <a:off x="0" y="0"/>
          <a:ext cx="0" cy="0"/>
          <a:chOff x="0" y="0"/>
          <a:chExt cx="0" cy="0"/>
        </a:xfrm>
      </p:grpSpPr>
      <p:sp>
        <p:nvSpPr>
          <p:cNvPr id="2" name="Title 1"/>
          <p:cNvSpPr>
            <a:spLocks noGrp="1"/>
          </p:cNvSpPr>
          <p:nvPr>
            <p:ph type="title"/>
          </p:nvPr>
        </p:nvSpPr>
        <p:spPr>
          <a:xfrm>
            <a:off x="615848" y="609600"/>
            <a:ext cx="6341465" cy="3022600"/>
          </a:xfrm>
        </p:spPr>
        <p:txBody>
          <a:bodyPr anchor="ctr">
            <a:normAutofit/>
          </a:bodyPr>
          <a:lstStyle>
            <a:lvl1pPr algn="l">
              <a:defRPr sz="4400" b="0" cap="none"/>
            </a:lvl1pPr>
          </a:lstStyle>
          <a:p>
            <a:r>
              <a:rPr lang="es-ES" smtClean="0"/>
              <a:t>Haga clic para modificar el estilo de título del patrón</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smtClean="0"/>
              <a:t>Editar el estilo de texto del patrón</a:t>
            </a:r>
          </a:p>
        </p:txBody>
      </p:sp>
      <p:sp>
        <p:nvSpPr>
          <p:cNvPr id="3" name="Text Placeholder 2"/>
          <p:cNvSpPr>
            <a:spLocks noGrp="1"/>
          </p:cNvSpPr>
          <p:nvPr>
            <p:ph type="body" idx="1"/>
          </p:nvPr>
        </p:nvSpPr>
        <p:spPr>
          <a:xfrm>
            <a:off x="609598" y="4527448"/>
            <a:ext cx="6347715" cy="1513914"/>
          </a:xfrm>
        </p:spPr>
        <p:txBody>
          <a:bodyPr>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Editar el estilo de texto del patrón</a:t>
            </a:r>
          </a:p>
        </p:txBody>
      </p:sp>
      <p:sp>
        <p:nvSpPr>
          <p:cNvPr id="5" name="Date Placeholder 3"/>
          <p:cNvSpPr>
            <a:spLocks noGrp="1"/>
          </p:cNvSpPr>
          <p:nvPr>
            <p:ph type="dt" sz="half" idx="14"/>
          </p:nvPr>
        </p:nvSpPr>
        <p:spPr/>
        <p:txBody>
          <a:bodyPr/>
          <a:lstStyle>
            <a:lvl1pPr>
              <a:defRPr/>
            </a:lvl1pPr>
          </a:lstStyle>
          <a:p>
            <a:pPr>
              <a:defRPr/>
            </a:pPr>
            <a:endParaRPr lang="en-US"/>
          </a:p>
        </p:txBody>
      </p:sp>
      <p:sp>
        <p:nvSpPr>
          <p:cNvPr id="6" name="Footer Placeholder 4"/>
          <p:cNvSpPr>
            <a:spLocks noGrp="1"/>
          </p:cNvSpPr>
          <p:nvPr>
            <p:ph type="ftr" sz="quarter" idx="15"/>
          </p:nvPr>
        </p:nvSpPr>
        <p:spPr/>
        <p:txBody>
          <a:bodyPr/>
          <a:lstStyle>
            <a:lvl1pPr>
              <a:defRPr/>
            </a:lvl1pPr>
          </a:lstStyle>
          <a:p>
            <a:pPr>
              <a:defRPr/>
            </a:pPr>
            <a:endParaRPr lang="en-US"/>
          </a:p>
        </p:txBody>
      </p:sp>
      <p:sp>
        <p:nvSpPr>
          <p:cNvPr id="7" name="Slide Number Placeholder 5"/>
          <p:cNvSpPr>
            <a:spLocks noGrp="1"/>
          </p:cNvSpPr>
          <p:nvPr>
            <p:ph type="sldNum" sz="quarter" idx="16"/>
          </p:nvPr>
        </p:nvSpPr>
        <p:spPr/>
        <p:txBody>
          <a:bodyPr/>
          <a:lstStyle>
            <a:lvl1pPr>
              <a:defRPr/>
            </a:lvl1pPr>
          </a:lstStyle>
          <a:p>
            <a:fld id="{F726EC1E-A403-DC43-AACA-82682D39C5BC}" type="slidenum">
              <a:rPr lang="en-US"/>
              <a:pPr/>
              <a:t>‹Nº›</a:t>
            </a:fld>
            <a:endParaRPr lang="en-US"/>
          </a:p>
        </p:txBody>
      </p:sp>
    </p:spTree>
    <p:extLst>
      <p:ext uri="{BB962C8B-B14F-4D97-AF65-F5344CB8AC3E}">
        <p14:creationId xmlns:p14="http://schemas.microsoft.com/office/powerpoint/2010/main" val="130950874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1678B30D-B6C4-5043-8933-1E56BCE534F5}" type="slidenum">
              <a:rPr lang="en-US"/>
              <a:pPr/>
              <a:t>‹Nº›</a:t>
            </a:fld>
            <a:endParaRPr lang="en-US"/>
          </a:p>
        </p:txBody>
      </p:sp>
    </p:spTree>
    <p:extLst>
      <p:ext uri="{BB962C8B-B14F-4D97-AF65-F5344CB8AC3E}">
        <p14:creationId xmlns:p14="http://schemas.microsoft.com/office/powerpoint/2010/main" val="31429374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7312" y="609600"/>
            <a:ext cx="978812" cy="5251451"/>
          </a:xfrm>
        </p:spPr>
        <p:txBody>
          <a:bodyPr vert="eaVert" anchor="ct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609599" y="609600"/>
            <a:ext cx="5195026" cy="5251451"/>
          </a:xfrm>
        </p:spPr>
        <p:txBody>
          <a:bodyPr vert="eaVe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5A625C57-2B6E-0F48-8999-EC93E49C7B70}" type="slidenum">
              <a:rPr lang="en-US"/>
              <a:pPr/>
              <a:t>‹Nº›</a:t>
            </a:fld>
            <a:endParaRPr lang="en-US"/>
          </a:p>
        </p:txBody>
      </p:sp>
    </p:spTree>
    <p:extLst>
      <p:ext uri="{BB962C8B-B14F-4D97-AF65-F5344CB8AC3E}">
        <p14:creationId xmlns:p14="http://schemas.microsoft.com/office/powerpoint/2010/main" val="13887264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2D0B90F8-BC4C-2346-AE20-B57E2C6D5F37}" type="slidenum">
              <a:rPr lang="en-US"/>
              <a:pPr/>
              <a:t>‹Nº›</a:t>
            </a:fld>
            <a:endParaRPr lang="en-US"/>
          </a:p>
        </p:txBody>
      </p:sp>
    </p:spTree>
    <p:extLst>
      <p:ext uri="{BB962C8B-B14F-4D97-AF65-F5344CB8AC3E}">
        <p14:creationId xmlns:p14="http://schemas.microsoft.com/office/powerpoint/2010/main" val="38138184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609598" y="2700868"/>
            <a:ext cx="6347715" cy="1826581"/>
          </a:xfrm>
        </p:spPr>
        <p:txBody>
          <a:bodyPr anchor="b"/>
          <a:lstStyle>
            <a:lvl1pPr algn="l">
              <a:defRPr sz="40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09598" y="4527448"/>
            <a:ext cx="6347715" cy="860400"/>
          </a:xfrm>
        </p:spPr>
        <p:txBody>
          <a:bodyPr/>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Editar el estilo de texto del patrón</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7AC2BDA9-6815-4247-8F84-659FD9FBC133}" type="slidenum">
              <a:rPr lang="en-US"/>
              <a:pPr/>
              <a:t>‹Nº›</a:t>
            </a:fld>
            <a:endParaRPr lang="en-US"/>
          </a:p>
        </p:txBody>
      </p:sp>
    </p:spTree>
    <p:extLst>
      <p:ext uri="{BB962C8B-B14F-4D97-AF65-F5344CB8AC3E}">
        <p14:creationId xmlns:p14="http://schemas.microsoft.com/office/powerpoint/2010/main" val="29996339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1320800"/>
          </a:xfrm>
        </p:spPr>
        <p:txBody>
          <a:bodyPr/>
          <a:lstStyle/>
          <a:p>
            <a:r>
              <a:rPr lang="es-ES" smtClean="0"/>
              <a:t>Haga clic para modificar el estilo de título del patrón</a:t>
            </a:r>
            <a:endParaRPr lang="en-US" dirty="0"/>
          </a:p>
        </p:txBody>
      </p:sp>
      <p:sp>
        <p:nvSpPr>
          <p:cNvPr id="3" name="Content Placeholder 2"/>
          <p:cNvSpPr>
            <a:spLocks noGrp="1"/>
          </p:cNvSpPr>
          <p:nvPr>
            <p:ph sz="half" idx="1"/>
          </p:nvPr>
        </p:nvSpPr>
        <p:spPr>
          <a:xfrm>
            <a:off x="609600" y="2160589"/>
            <a:ext cx="3088109"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3869204" y="2160590"/>
            <a:ext cx="3088110"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9E7F8766-CD5F-E04C-B004-A84B4D4914FC}" type="slidenum">
              <a:rPr lang="en-US"/>
              <a:pPr/>
              <a:t>‹Nº›</a:t>
            </a:fld>
            <a:endParaRPr lang="en-US"/>
          </a:p>
        </p:txBody>
      </p:sp>
    </p:spTree>
    <p:extLst>
      <p:ext uri="{BB962C8B-B14F-4D97-AF65-F5344CB8AC3E}">
        <p14:creationId xmlns:p14="http://schemas.microsoft.com/office/powerpoint/2010/main" val="4941399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1320800"/>
          </a:xfrm>
        </p:spPr>
        <p:txBody>
          <a:bodyPr/>
          <a:lstStyle>
            <a:lvl1pPr>
              <a:defRPr/>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09599"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4" name="Content Placeholder 3"/>
          <p:cNvSpPr>
            <a:spLocks noGrp="1"/>
          </p:cNvSpPr>
          <p:nvPr>
            <p:ph sz="half" idx="2"/>
          </p:nvPr>
        </p:nvSpPr>
        <p:spPr>
          <a:xfrm>
            <a:off x="609599" y="2737246"/>
            <a:ext cx="3090672" cy="3304117"/>
          </a:xfrm>
        </p:spPr>
        <p:txBody>
          <a:bodyPr>
            <a:normAutofit/>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3866640"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6" name="Content Placeholder 5"/>
          <p:cNvSpPr>
            <a:spLocks noGrp="1"/>
          </p:cNvSpPr>
          <p:nvPr>
            <p:ph sz="quarter" idx="4"/>
          </p:nvPr>
        </p:nvSpPr>
        <p:spPr>
          <a:xfrm>
            <a:off x="3866640" y="2737246"/>
            <a:ext cx="3090672" cy="3304117"/>
          </a:xfrm>
        </p:spPr>
        <p:txBody>
          <a:bodyPr>
            <a:normAutofit/>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3"/>
          <p:cNvSpPr>
            <a:spLocks noGrp="1"/>
          </p:cNvSpPr>
          <p:nvPr>
            <p:ph type="dt" sz="half" idx="10"/>
          </p:nvPr>
        </p:nvSpPr>
        <p:spPr/>
        <p:txBody>
          <a:bodyPr/>
          <a:lstStyle>
            <a:lvl1pPr>
              <a:defRPr/>
            </a:lvl1pPr>
          </a:lstStyle>
          <a:p>
            <a:pPr>
              <a:defRPr/>
            </a:pPr>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fld id="{373DB413-43A0-EE4C-B673-16844A58EC1E}" type="slidenum">
              <a:rPr lang="en-US"/>
              <a:pPr/>
              <a:t>‹Nº›</a:t>
            </a:fld>
            <a:endParaRPr lang="en-US"/>
          </a:p>
        </p:txBody>
      </p:sp>
    </p:spTree>
    <p:extLst>
      <p:ext uri="{BB962C8B-B14F-4D97-AF65-F5344CB8AC3E}">
        <p14:creationId xmlns:p14="http://schemas.microsoft.com/office/powerpoint/2010/main" val="32231938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4" cy="1320800"/>
          </a:xfrm>
        </p:spPr>
        <p:txBody>
          <a:bodyPr/>
          <a:lstStyle/>
          <a:p>
            <a:r>
              <a:rPr lang="es-ES" smtClean="0"/>
              <a:t>Haga clic para modificar el estilo de título del patrón</a:t>
            </a:r>
            <a:endParaRPr lang="en-US" dirty="0"/>
          </a:p>
        </p:txBody>
      </p:sp>
      <p:sp>
        <p:nvSpPr>
          <p:cNvPr id="3" name="Date Placeholder 3"/>
          <p:cNvSpPr>
            <a:spLocks noGrp="1"/>
          </p:cNvSpPr>
          <p:nvPr>
            <p:ph type="dt" sz="half" idx="10"/>
          </p:nvPr>
        </p:nvSpPr>
        <p:spPr/>
        <p:txBody>
          <a:bodyPr/>
          <a:lstStyle>
            <a:lvl1pPr>
              <a:defRPr/>
            </a:lvl1pPr>
          </a:lstStyle>
          <a:p>
            <a:pPr>
              <a:defRPr/>
            </a:pPr>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fld id="{68A93C2B-4ADF-594E-B01A-9B33CA1F51F0}" type="slidenum">
              <a:rPr lang="en-US"/>
              <a:pPr/>
              <a:t>‹Nº›</a:t>
            </a:fld>
            <a:endParaRPr lang="en-US"/>
          </a:p>
        </p:txBody>
      </p:sp>
    </p:spTree>
    <p:extLst>
      <p:ext uri="{BB962C8B-B14F-4D97-AF65-F5344CB8AC3E}">
        <p14:creationId xmlns:p14="http://schemas.microsoft.com/office/powerpoint/2010/main" val="3650976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fld id="{D8D7943B-0CDC-B947-8D86-F4E075098B5A}" type="slidenum">
              <a:rPr lang="en-US"/>
              <a:pPr/>
              <a:t>‹Nº›</a:t>
            </a:fld>
            <a:endParaRPr lang="en-US"/>
          </a:p>
        </p:txBody>
      </p:sp>
    </p:spTree>
    <p:extLst>
      <p:ext uri="{BB962C8B-B14F-4D97-AF65-F5344CB8AC3E}">
        <p14:creationId xmlns:p14="http://schemas.microsoft.com/office/powerpoint/2010/main" val="19213862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09599" y="1498604"/>
            <a:ext cx="2790182" cy="1278466"/>
          </a:xfrm>
        </p:spPr>
        <p:txBody>
          <a:bodyPr anchor="b">
            <a:normAutofit/>
          </a:bodyPr>
          <a:lstStyle>
            <a:lvl1pPr>
              <a:defRPr sz="2000"/>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3571275" y="514925"/>
            <a:ext cx="3386037" cy="5526437"/>
          </a:xfrm>
        </p:spPr>
        <p:txBody>
          <a:bodyPr>
            <a:normAutofit/>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609599" y="2777069"/>
            <a:ext cx="2790182"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s-ES" smtClean="0"/>
              <a:t>Editar el estilo de texto del patrón</a:t>
            </a:r>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C266C6ED-FAF2-8F4E-99D2-0C67F4CE3556}" type="slidenum">
              <a:rPr lang="en-US"/>
              <a:pPr/>
              <a:t>‹Nº›</a:t>
            </a:fld>
            <a:endParaRPr lang="en-US"/>
          </a:p>
        </p:txBody>
      </p:sp>
    </p:spTree>
    <p:extLst>
      <p:ext uri="{BB962C8B-B14F-4D97-AF65-F5344CB8AC3E}">
        <p14:creationId xmlns:p14="http://schemas.microsoft.com/office/powerpoint/2010/main" val="41749843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09599" y="4800600"/>
            <a:ext cx="6347714" cy="566738"/>
          </a:xfrm>
        </p:spPr>
        <p:txBody>
          <a:bodyPr anchor="b">
            <a:normAutofit/>
          </a:bodyPr>
          <a:lstStyle>
            <a:lvl1pPr algn="l">
              <a:defRPr sz="2400" b="0"/>
            </a:lvl1p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a:off x="609599" y="609600"/>
            <a:ext cx="6347714" cy="3845718"/>
          </a:xfrm>
        </p:spPr>
        <p:txBody>
          <a:bodyPr rtlCol="0">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s-ES" noProof="0" smtClean="0"/>
              <a:t>Haga clic en el icono para agregar una imagen</a:t>
            </a:r>
            <a:endParaRPr lang="en-US" noProof="0" dirty="0"/>
          </a:p>
        </p:txBody>
      </p:sp>
      <p:sp>
        <p:nvSpPr>
          <p:cNvPr id="4" name="Text Placeholder 3"/>
          <p:cNvSpPr>
            <a:spLocks noGrp="1"/>
          </p:cNvSpPr>
          <p:nvPr>
            <p:ph type="body" sz="half" idx="2"/>
          </p:nvPr>
        </p:nvSpPr>
        <p:spPr>
          <a:xfrm>
            <a:off x="609599" y="5367338"/>
            <a:ext cx="6347714"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Editar el estilo de texto del patrón</a:t>
            </a:r>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6901A8BA-E594-1543-AC36-644774D43E62}" type="slidenum">
              <a:rPr lang="en-US"/>
              <a:pPr/>
              <a:t>‹Nº›</a:t>
            </a:fld>
            <a:endParaRPr lang="en-US"/>
          </a:p>
        </p:txBody>
      </p:sp>
    </p:spTree>
    <p:extLst>
      <p:ext uri="{BB962C8B-B14F-4D97-AF65-F5344CB8AC3E}">
        <p14:creationId xmlns:p14="http://schemas.microsoft.com/office/powerpoint/2010/main" val="30982047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026" name="Group 16"/>
          <p:cNvGrpSpPr>
            <a:grpSpLocks/>
          </p:cNvGrpSpPr>
          <p:nvPr/>
        </p:nvGrpSpPr>
        <p:grpSpPr bwMode="auto">
          <a:xfrm>
            <a:off x="-7938" y="-7938"/>
            <a:ext cx="9169401" cy="6873876"/>
            <a:chOff x="-8467" y="-8468"/>
            <a:chExt cx="9169805" cy="6874935"/>
          </a:xfrm>
        </p:grpSpPr>
        <p:sp>
          <p:nvSpPr>
            <p:cNvPr id="7" name="Freeform 6"/>
            <p:cNvSpPr/>
            <p:nvPr/>
          </p:nvSpPr>
          <p:spPr>
            <a:xfrm>
              <a:off x="-8467" y="4013290"/>
              <a:ext cx="457221" cy="285317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p:cNvCxnSpPr/>
            <p:nvPr/>
          </p:nvCxnSpPr>
          <p:spPr>
            <a:xfrm flipV="1">
              <a:off x="5130497" y="4175239"/>
              <a:ext cx="4022902" cy="2683288"/>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041932" y="-529"/>
              <a:ext cx="1219254" cy="6859057"/>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0" name="Freeform 9"/>
            <p:cNvSpPr/>
            <p:nvPr/>
          </p:nvSpPr>
          <p:spPr>
            <a:xfrm>
              <a:off x="6891113" y="-529"/>
              <a:ext cx="2270225" cy="686699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7205452" y="-8468"/>
              <a:ext cx="1947948" cy="6866996"/>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6638689" y="3919613"/>
              <a:ext cx="2513124" cy="2938915"/>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7010180" y="-8468"/>
              <a:ext cx="2143219" cy="6866996"/>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296112" y="-8468"/>
              <a:ext cx="857288" cy="6866996"/>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77027" y="-8468"/>
              <a:ext cx="1066847" cy="6866996"/>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059564" y="4894488"/>
              <a:ext cx="1095423" cy="1964040"/>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1027" name="Title Placeholder 1"/>
          <p:cNvSpPr>
            <a:spLocks noGrp="1"/>
          </p:cNvSpPr>
          <p:nvPr>
            <p:ph type="title"/>
          </p:nvPr>
        </p:nvSpPr>
        <p:spPr bwMode="auto">
          <a:xfrm>
            <a:off x="609600" y="609600"/>
            <a:ext cx="6348413" cy="1320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p>
            <a:pPr lvl="0"/>
            <a:r>
              <a:rPr lang="es-ES"/>
              <a:t>Haga clic para modificar el estilo de título del patrón</a:t>
            </a:r>
            <a:endParaRPr lang="en-US"/>
          </a:p>
        </p:txBody>
      </p:sp>
      <p:sp>
        <p:nvSpPr>
          <p:cNvPr id="1028" name="Text Placeholder 2"/>
          <p:cNvSpPr>
            <a:spLocks noGrp="1"/>
          </p:cNvSpPr>
          <p:nvPr>
            <p:ph type="body" idx="1"/>
          </p:nvPr>
        </p:nvSpPr>
        <p:spPr bwMode="auto">
          <a:xfrm>
            <a:off x="609600" y="2160588"/>
            <a:ext cx="6348413" cy="388143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4" name="Date Placeholder 3"/>
          <p:cNvSpPr>
            <a:spLocks noGrp="1"/>
          </p:cNvSpPr>
          <p:nvPr>
            <p:ph type="dt" sz="half" idx="2"/>
          </p:nvPr>
        </p:nvSpPr>
        <p:spPr>
          <a:xfrm>
            <a:off x="5405438" y="6042025"/>
            <a:ext cx="684212" cy="365125"/>
          </a:xfrm>
          <a:prstGeom prst="rect">
            <a:avLst/>
          </a:prstGeom>
        </p:spPr>
        <p:txBody>
          <a:bodyPr vert="horz" lIns="91440" tIns="45720" rIns="91440" bIns="45720" rtlCol="0" anchor="ctr"/>
          <a:lstStyle>
            <a:lvl1pPr algn="r" eaLnBrk="1" hangingPunct="1">
              <a:defRPr sz="900">
                <a:solidFill>
                  <a:schemeClr val="tx1">
                    <a:tint val="75000"/>
                  </a:schemeClr>
                </a:solidFill>
                <a:latin typeface="Arial" panose="020B0604020202020204" pitchFamily="34" charset="0"/>
                <a:ea typeface="MS PGothic" panose="020B0600070205080204" pitchFamily="34" charset="-128"/>
                <a:cs typeface="+mn-cs"/>
              </a:defRPr>
            </a:lvl1pPr>
          </a:lstStyle>
          <a:p>
            <a:pPr>
              <a:defRPr/>
            </a:pPr>
            <a:endParaRPr lang="en-US"/>
          </a:p>
        </p:txBody>
      </p:sp>
      <p:sp>
        <p:nvSpPr>
          <p:cNvPr id="5" name="Footer Placeholder 4"/>
          <p:cNvSpPr>
            <a:spLocks noGrp="1"/>
          </p:cNvSpPr>
          <p:nvPr>
            <p:ph type="ftr" sz="quarter" idx="3"/>
          </p:nvPr>
        </p:nvSpPr>
        <p:spPr>
          <a:xfrm>
            <a:off x="609600" y="6042025"/>
            <a:ext cx="4622800" cy="365125"/>
          </a:xfrm>
          <a:prstGeom prst="rect">
            <a:avLst/>
          </a:prstGeom>
        </p:spPr>
        <p:txBody>
          <a:bodyPr vert="horz" lIns="91440" tIns="45720" rIns="91440" bIns="45720" rtlCol="0" anchor="ctr"/>
          <a:lstStyle>
            <a:lvl1pPr algn="l" eaLnBrk="1" hangingPunct="1">
              <a:defRPr sz="900">
                <a:solidFill>
                  <a:schemeClr val="tx1">
                    <a:tint val="75000"/>
                  </a:schemeClr>
                </a:solidFill>
                <a:latin typeface="Arial" panose="020B0604020202020204" pitchFamily="34" charset="0"/>
                <a:ea typeface="MS PGothic" panose="020B0600070205080204" pitchFamily="34" charset="-128"/>
                <a:cs typeface="+mn-cs"/>
              </a:defRPr>
            </a:lvl1pPr>
          </a:lstStyle>
          <a:p>
            <a:pPr>
              <a:defRPr/>
            </a:pPr>
            <a:endParaRPr lang="en-US"/>
          </a:p>
        </p:txBody>
      </p:sp>
      <p:sp>
        <p:nvSpPr>
          <p:cNvPr id="6" name="Slide Number Placeholder 5"/>
          <p:cNvSpPr>
            <a:spLocks noGrp="1"/>
          </p:cNvSpPr>
          <p:nvPr>
            <p:ph type="sldNum" sz="quarter" idx="4"/>
          </p:nvPr>
        </p:nvSpPr>
        <p:spPr>
          <a:xfrm>
            <a:off x="6445250" y="6042025"/>
            <a:ext cx="512763"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900">
                <a:solidFill>
                  <a:schemeClr val="accent1"/>
                </a:solidFill>
              </a:defRPr>
            </a:lvl1pPr>
          </a:lstStyle>
          <a:p>
            <a:fld id="{44E64163-A228-A74A-9683-D8CDA615B003}" type="slidenum">
              <a:rPr lang="en-US"/>
              <a:pPr/>
              <a:t>‹Nº›</a:t>
            </a:fld>
            <a:endParaRPr lang="en-US"/>
          </a:p>
        </p:txBody>
      </p:sp>
    </p:spTree>
  </p:cSld>
  <p:clrMap bg1="lt1" tx1="dk1" bg2="lt2" tx2="dk2" accent1="accent1" accent2="accent2" accent3="accent3" accent4="accent4" accent5="accent5" accent6="accent6" hlink="hlink" folHlink="folHlink"/>
  <p:sldLayoutIdLst>
    <p:sldLayoutId id="2147483693"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94" r:id="rId11"/>
    <p:sldLayoutId id="2147483689" r:id="rId12"/>
    <p:sldLayoutId id="2147483695" r:id="rId13"/>
    <p:sldLayoutId id="2147483690" r:id="rId14"/>
    <p:sldLayoutId id="2147483691" r:id="rId15"/>
    <p:sldLayoutId id="2147483692" r:id="rId16"/>
  </p:sldLayoutIdLst>
  <p:txStyles>
    <p:titleStyle>
      <a:lvl1pPr algn="l" defTabSz="457200" rtl="0" fontAlgn="base">
        <a:spcBef>
          <a:spcPct val="0"/>
        </a:spcBef>
        <a:spcAft>
          <a:spcPct val="0"/>
        </a:spcAft>
        <a:defRPr sz="3600" kern="1200">
          <a:solidFill>
            <a:schemeClr val="accent1"/>
          </a:solidFill>
          <a:latin typeface="+mj-lt"/>
          <a:ea typeface="ＭＳ Ｐゴシック" charset="0"/>
          <a:cs typeface="+mj-cs"/>
        </a:defRPr>
      </a:lvl1pPr>
      <a:lvl2pPr algn="l" defTabSz="457200" rtl="0" fontAlgn="base">
        <a:spcBef>
          <a:spcPct val="0"/>
        </a:spcBef>
        <a:spcAft>
          <a:spcPct val="0"/>
        </a:spcAft>
        <a:defRPr sz="3600">
          <a:solidFill>
            <a:schemeClr val="accent1"/>
          </a:solidFill>
          <a:latin typeface="Trebuchet MS" charset="0"/>
          <a:ea typeface="ＭＳ Ｐゴシック" charset="0"/>
        </a:defRPr>
      </a:lvl2pPr>
      <a:lvl3pPr algn="l" defTabSz="457200" rtl="0" fontAlgn="base">
        <a:spcBef>
          <a:spcPct val="0"/>
        </a:spcBef>
        <a:spcAft>
          <a:spcPct val="0"/>
        </a:spcAft>
        <a:defRPr sz="3600">
          <a:solidFill>
            <a:schemeClr val="accent1"/>
          </a:solidFill>
          <a:latin typeface="Trebuchet MS" charset="0"/>
          <a:ea typeface="ＭＳ Ｐゴシック" charset="0"/>
        </a:defRPr>
      </a:lvl3pPr>
      <a:lvl4pPr algn="l" defTabSz="457200" rtl="0" fontAlgn="base">
        <a:spcBef>
          <a:spcPct val="0"/>
        </a:spcBef>
        <a:spcAft>
          <a:spcPct val="0"/>
        </a:spcAft>
        <a:defRPr sz="3600">
          <a:solidFill>
            <a:schemeClr val="accent1"/>
          </a:solidFill>
          <a:latin typeface="Trebuchet MS" charset="0"/>
          <a:ea typeface="ＭＳ Ｐゴシック" charset="0"/>
        </a:defRPr>
      </a:lvl4pPr>
      <a:lvl5pPr algn="l" defTabSz="457200" rtl="0" fontAlgn="base">
        <a:spcBef>
          <a:spcPct val="0"/>
        </a:spcBef>
        <a:spcAft>
          <a:spcPct val="0"/>
        </a:spcAft>
        <a:defRPr sz="3600">
          <a:solidFill>
            <a:schemeClr val="accent1"/>
          </a:solidFill>
          <a:latin typeface="Trebuchet MS" charset="0"/>
          <a:ea typeface="ＭＳ Ｐゴシック" charset="0"/>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fontAlgn="base">
        <a:spcBef>
          <a:spcPts val="1000"/>
        </a:spcBef>
        <a:spcAft>
          <a:spcPct val="0"/>
        </a:spcAft>
        <a:buClr>
          <a:schemeClr val="accent1"/>
        </a:buClr>
        <a:buSzPct val="80000"/>
        <a:buFont typeface="Wingdings 3" charset="0"/>
        <a:buChar char=""/>
        <a:defRPr kern="1200">
          <a:solidFill>
            <a:srgbClr val="404040"/>
          </a:solidFill>
          <a:latin typeface="+mn-lt"/>
          <a:ea typeface="ＭＳ Ｐゴシック" charset="0"/>
          <a:cs typeface="+mn-cs"/>
        </a:defRPr>
      </a:lvl1pPr>
      <a:lvl2pPr marL="742950" indent="-285750" algn="l" defTabSz="457200" rtl="0" fontAlgn="base">
        <a:spcBef>
          <a:spcPts val="1000"/>
        </a:spcBef>
        <a:spcAft>
          <a:spcPct val="0"/>
        </a:spcAft>
        <a:buClr>
          <a:schemeClr val="accent1"/>
        </a:buClr>
        <a:buSzPct val="80000"/>
        <a:buFont typeface="Wingdings 3" charset="0"/>
        <a:buChar char=""/>
        <a:defRPr sz="1600" kern="1200">
          <a:solidFill>
            <a:srgbClr val="404040"/>
          </a:solidFill>
          <a:latin typeface="+mn-lt"/>
          <a:ea typeface="ＭＳ Ｐゴシック" charset="0"/>
          <a:cs typeface="+mn-cs"/>
        </a:defRPr>
      </a:lvl2pPr>
      <a:lvl3pPr marL="1143000" indent="-228600" algn="l" defTabSz="457200" rtl="0" fontAlgn="base">
        <a:spcBef>
          <a:spcPts val="1000"/>
        </a:spcBef>
        <a:spcAft>
          <a:spcPct val="0"/>
        </a:spcAft>
        <a:buClr>
          <a:schemeClr val="accent1"/>
        </a:buClr>
        <a:buSzPct val="80000"/>
        <a:buFont typeface="Wingdings 3" charset="0"/>
        <a:buChar char=""/>
        <a:defRPr sz="1400" kern="1200">
          <a:solidFill>
            <a:srgbClr val="404040"/>
          </a:solidFill>
          <a:latin typeface="+mn-lt"/>
          <a:ea typeface="ＭＳ Ｐゴシック" charset="0"/>
          <a:cs typeface="+mn-cs"/>
        </a:defRPr>
      </a:lvl3pPr>
      <a:lvl4pPr marL="1600200" indent="-228600" algn="l" defTabSz="457200" rtl="0" fontAlgn="base">
        <a:spcBef>
          <a:spcPts val="1000"/>
        </a:spcBef>
        <a:spcAft>
          <a:spcPct val="0"/>
        </a:spcAft>
        <a:buClr>
          <a:schemeClr val="accent1"/>
        </a:buClr>
        <a:buSzPct val="80000"/>
        <a:buFont typeface="Wingdings 3" charset="0"/>
        <a:buChar char=""/>
        <a:defRPr sz="1200" kern="1200">
          <a:solidFill>
            <a:srgbClr val="404040"/>
          </a:solidFill>
          <a:latin typeface="+mn-lt"/>
          <a:ea typeface="ＭＳ Ｐゴシック" charset="0"/>
          <a:cs typeface="+mn-cs"/>
        </a:defRPr>
      </a:lvl4pPr>
      <a:lvl5pPr marL="2057400" indent="-228600" algn="l" defTabSz="457200" rtl="0" fontAlgn="base">
        <a:spcBef>
          <a:spcPts val="1000"/>
        </a:spcBef>
        <a:spcAft>
          <a:spcPct val="0"/>
        </a:spcAft>
        <a:buClr>
          <a:schemeClr val="accent1"/>
        </a:buClr>
        <a:buSzPct val="80000"/>
        <a:buFont typeface="Wingdings 3" charset="0"/>
        <a:buChar char=""/>
        <a:defRPr sz="1200" kern="1200">
          <a:solidFill>
            <a:srgbClr val="404040"/>
          </a:solidFill>
          <a:latin typeface="+mn-lt"/>
          <a:ea typeface="ＭＳ Ｐゴシック" charset="0"/>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www.youtube.com/watch?v=pFmYIFk5i1Q"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www.nhtsa.com/" TargetMode="External"/><Relationship Id="rId2" Type="http://schemas.openxmlformats.org/officeDocument/2006/relationships/hyperlink" Target="http://www.euroncap.com/" TargetMode="External"/><Relationship Id="rId1" Type="http://schemas.openxmlformats.org/officeDocument/2006/relationships/slideLayout" Target="../slideLayouts/slideLayout2.xml"/><Relationship Id="rId4" Type="http://schemas.openxmlformats.org/officeDocument/2006/relationships/hyperlink" Target="http://www.iihs.org/" TargetMode="Externa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ctrTitle"/>
          </p:nvPr>
        </p:nvSpPr>
        <p:spPr>
          <a:xfrm>
            <a:off x="1130300" y="2405063"/>
            <a:ext cx="5827713" cy="1646237"/>
          </a:xfrm>
        </p:spPr>
        <p:txBody>
          <a:bodyPr/>
          <a:lstStyle/>
          <a:p>
            <a:r>
              <a:rPr lang="es-CL">
                <a:latin typeface="Trebuchet MS" charset="0"/>
              </a:rPr>
              <a:t>INFORMACIÓN ASIMÉTRICA</a:t>
            </a:r>
            <a:endParaRPr lang="en-US">
              <a:latin typeface="Trebuchet MS"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1 Título"/>
          <p:cNvSpPr>
            <a:spLocks noGrp="1"/>
          </p:cNvSpPr>
          <p:nvPr>
            <p:ph type="title"/>
          </p:nvPr>
        </p:nvSpPr>
        <p:spPr/>
        <p:txBody>
          <a:bodyPr/>
          <a:lstStyle/>
          <a:p>
            <a:r>
              <a:rPr lang="es-CL">
                <a:latin typeface="Trebuchet MS" charset="0"/>
              </a:rPr>
              <a:t>Riesgo de comportamiento o riesgo de abuso</a:t>
            </a:r>
          </a:p>
        </p:txBody>
      </p:sp>
      <p:sp>
        <p:nvSpPr>
          <p:cNvPr id="23554" name="2 Marcador de contenido"/>
          <p:cNvSpPr>
            <a:spLocks noGrp="1"/>
          </p:cNvSpPr>
          <p:nvPr>
            <p:ph idx="1"/>
          </p:nvPr>
        </p:nvSpPr>
        <p:spPr>
          <a:xfrm>
            <a:off x="457200" y="1714500"/>
            <a:ext cx="8229600" cy="4411663"/>
          </a:xfrm>
        </p:spPr>
        <p:txBody>
          <a:bodyPr>
            <a:normAutofit/>
          </a:bodyPr>
          <a:lstStyle/>
          <a:p>
            <a:pPr>
              <a:lnSpc>
                <a:spcPct val="70000"/>
              </a:lnSpc>
            </a:pPr>
            <a:r>
              <a:rPr lang="es-CL" sz="2700">
                <a:latin typeface="Trebuchet MS" charset="0"/>
              </a:rPr>
              <a:t>Cuando una persona cuyas acciones no son observables (o lo son pero a un costo demasiado alto) puede influir en la probabilidad o en la magnitud de un pago relacionado con un acontecimiento</a:t>
            </a:r>
          </a:p>
          <a:p>
            <a:pPr>
              <a:lnSpc>
                <a:spcPct val="70000"/>
              </a:lnSpc>
            </a:pPr>
            <a:r>
              <a:rPr lang="es-CL" sz="2700">
                <a:latin typeface="Trebuchet MS" charset="0"/>
              </a:rPr>
              <a:t>Comportamiento puede variar dependiendo de los incentivos</a:t>
            </a:r>
          </a:p>
          <a:p>
            <a:pPr lvl="2">
              <a:lnSpc>
                <a:spcPct val="70000"/>
              </a:lnSpc>
            </a:pPr>
            <a:r>
              <a:rPr lang="es-CL" sz="2000">
                <a:latin typeface="Trebuchet MS" charset="0"/>
              </a:rPr>
              <a:t>Menos cuidadoso después de haber contratado un seguro</a:t>
            </a:r>
          </a:p>
          <a:p>
            <a:pPr lvl="2">
              <a:lnSpc>
                <a:spcPct val="70000"/>
              </a:lnSpc>
            </a:pPr>
            <a:r>
              <a:rPr lang="es-CL" sz="2000">
                <a:latin typeface="Trebuchet MS" charset="0"/>
              </a:rPr>
              <a:t>Empleo garantizado, sueldo fijo </a:t>
            </a:r>
            <a:r>
              <a:rPr lang="es-CL" sz="2000">
                <a:latin typeface="Trebuchet MS" charset="0"/>
                <a:sym typeface="Symbol" charset="0"/>
              </a:rPr>
              <a:t> menos esfuerzo</a:t>
            </a:r>
            <a:endParaRPr lang="es-CL" sz="2000">
              <a:latin typeface="Trebuchet MS" charset="0"/>
            </a:endParaRPr>
          </a:p>
          <a:p>
            <a:pPr>
              <a:lnSpc>
                <a:spcPct val="70000"/>
              </a:lnSpc>
            </a:pPr>
            <a:r>
              <a:rPr lang="es-CL" sz="2700">
                <a:latin typeface="Trebuchet MS" charset="0"/>
              </a:rPr>
              <a:t>Problema principal-agente (P-A)</a:t>
            </a:r>
          </a:p>
          <a:p>
            <a:pPr lvl="2">
              <a:lnSpc>
                <a:spcPct val="70000"/>
              </a:lnSpc>
            </a:pPr>
            <a:r>
              <a:rPr lang="es-CL" sz="2000">
                <a:latin typeface="Trebuchet MS" charset="0"/>
              </a:rPr>
              <a:t>Agente: sus acciones afectan el bienestar del principal, pero puede perseguir sus propios objetivos</a:t>
            </a:r>
          </a:p>
          <a:p>
            <a:pPr lvl="2">
              <a:lnSpc>
                <a:spcPct val="70000"/>
              </a:lnSpc>
            </a:pPr>
            <a:r>
              <a:rPr lang="es-CL" sz="2000">
                <a:latin typeface="Trebuchet MS" charset="0"/>
              </a:rPr>
              <a:t>Principal: contrata a uno o más agentes</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1 Título"/>
          <p:cNvSpPr>
            <a:spLocks noGrp="1"/>
          </p:cNvSpPr>
          <p:nvPr>
            <p:ph type="title"/>
          </p:nvPr>
        </p:nvSpPr>
        <p:spPr/>
        <p:txBody>
          <a:bodyPr/>
          <a:lstStyle/>
          <a:p>
            <a:r>
              <a:rPr lang="es-CL" dirty="0">
                <a:latin typeface="Trebuchet MS" charset="0"/>
              </a:rPr>
              <a:t>Riesgo de abuso: ejercicio</a:t>
            </a:r>
            <a:br>
              <a:rPr lang="es-CL" dirty="0">
                <a:latin typeface="Trebuchet MS" charset="0"/>
              </a:rPr>
            </a:br>
            <a:endParaRPr lang="es-CL" sz="2000" dirty="0">
              <a:latin typeface="Trebuchet MS" charset="0"/>
            </a:endParaRPr>
          </a:p>
        </p:txBody>
      </p:sp>
      <p:sp>
        <p:nvSpPr>
          <p:cNvPr id="24578" name="2 Marcador de contenido"/>
          <p:cNvSpPr>
            <a:spLocks noGrp="1"/>
          </p:cNvSpPr>
          <p:nvPr>
            <p:ph idx="1"/>
          </p:nvPr>
        </p:nvSpPr>
        <p:spPr>
          <a:xfrm>
            <a:off x="609600" y="1772816"/>
            <a:ext cx="6348413" cy="4269209"/>
          </a:xfrm>
        </p:spPr>
        <p:txBody>
          <a:bodyPr>
            <a:normAutofit/>
          </a:bodyPr>
          <a:lstStyle/>
          <a:p>
            <a:pPr>
              <a:lnSpc>
                <a:spcPct val="80000"/>
              </a:lnSpc>
            </a:pPr>
            <a:r>
              <a:rPr lang="es-ES" sz="1700" dirty="0">
                <a:latin typeface="Trebuchet MS" charset="0"/>
              </a:rPr>
              <a:t>El principal es una empresa productora de armamentos que quiere cerrar un negocio con alguna de las dos partes en conflicto por el oasis </a:t>
            </a:r>
            <a:r>
              <a:rPr lang="es-ES" sz="1700" dirty="0" err="1">
                <a:latin typeface="Trebuchet MS" charset="0"/>
              </a:rPr>
              <a:t>Bebeagua</a:t>
            </a:r>
            <a:r>
              <a:rPr lang="es-ES" sz="1700" dirty="0">
                <a:latin typeface="Trebuchet MS" charset="0"/>
              </a:rPr>
              <a:t> ubicado en el desierto de </a:t>
            </a:r>
            <a:r>
              <a:rPr lang="es-ES" sz="1700" dirty="0" err="1">
                <a:latin typeface="Trebuchet MS" charset="0"/>
              </a:rPr>
              <a:t>Secolandia</a:t>
            </a:r>
            <a:r>
              <a:rPr lang="es-ES" sz="1700" dirty="0">
                <a:latin typeface="Trebuchet MS" charset="0"/>
              </a:rPr>
              <a:t>. Para ello puede contratar a un conocido mercenario que podría viajar a ofrecer su producto a la zona del conflicto. Si la venta se cierra significaría una ganancia de $600 para la empresa, y si no se realiza la utilidad es de 0. La probabilidad de la venta aumenta con el esfuerzo del agente. Supongamos que si el agente se esfuerza la probabilidad de la venta es de 80%. Si no se esfuerza, por ejemplo, no va a la zona del conflicto sino que manda mensajes por </a:t>
            </a:r>
            <a:r>
              <a:rPr lang="es-ES" sz="1700" dirty="0" smtClean="0">
                <a:latin typeface="Trebuchet MS" charset="0"/>
              </a:rPr>
              <a:t>correo electrónico o </a:t>
            </a:r>
            <a:r>
              <a:rPr lang="es-ES" sz="1700" smtClean="0">
                <a:latin typeface="Trebuchet MS" charset="0"/>
              </a:rPr>
              <a:t>WhatsApp, </a:t>
            </a:r>
            <a:r>
              <a:rPr lang="es-ES" sz="1700" dirty="0">
                <a:latin typeface="Trebuchet MS" charset="0"/>
              </a:rPr>
              <a:t>la probabilidad que se realice la venta se reduce a 30%. Considere además que la utilidad de reserva o costo de oportunidad del agente es de $60. Si la función de utilidad del agente es U = w – a , donde w es el salario esperado y a es el esfuerzo, considerando que esta </a:t>
            </a:r>
            <a:r>
              <a:rPr lang="es-ES" sz="1700" dirty="0" err="1">
                <a:latin typeface="Trebuchet MS" charset="0"/>
              </a:rPr>
              <a:t>desutilidad</a:t>
            </a:r>
            <a:r>
              <a:rPr lang="es-ES" sz="1700" dirty="0">
                <a:latin typeface="Trebuchet MS" charset="0"/>
              </a:rPr>
              <a:t> del esfuerzo vale 30, ¿cuál es el contrato que debe ofrecerle el principal al agente?</a:t>
            </a:r>
            <a:endParaRPr lang="es-CL" sz="1700" dirty="0">
              <a:latin typeface="Trebuchet MS"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es-CL"/>
          </a:p>
        </p:txBody>
      </p:sp>
      <p:sp>
        <p:nvSpPr>
          <p:cNvPr id="3" name="Marcador de contenido 2"/>
          <p:cNvSpPr>
            <a:spLocks noGrp="1"/>
          </p:cNvSpPr>
          <p:nvPr>
            <p:ph idx="1"/>
          </p:nvPr>
        </p:nvSpPr>
        <p:spPr/>
        <p:txBody>
          <a:bodyPr/>
          <a:lstStyle/>
          <a:p>
            <a:r>
              <a:rPr lang="es-CL" dirty="0" smtClean="0"/>
              <a:t>U(Esfuerzo)&gt;U(no esforzarse) Condición de esfuerzo</a:t>
            </a:r>
          </a:p>
          <a:p>
            <a:r>
              <a:rPr lang="es-CL" dirty="0" smtClean="0"/>
              <a:t>0,8*(w+b)+0,2w-30&gt;0,3*(w+b)+0,7*w</a:t>
            </a:r>
          </a:p>
          <a:p>
            <a:r>
              <a:rPr lang="es-CL" dirty="0" smtClean="0"/>
              <a:t>U(Esfuerzo) &gt;U de reserva     Condición de reserva</a:t>
            </a:r>
          </a:p>
          <a:p>
            <a:r>
              <a:rPr lang="es-CL" dirty="0"/>
              <a:t>0,8*(w+b)+0,2w-30</a:t>
            </a:r>
            <a:r>
              <a:rPr lang="es-CL" dirty="0" smtClean="0"/>
              <a:t>&gt;60</a:t>
            </a:r>
            <a:endParaRPr lang="es-CL" dirty="0"/>
          </a:p>
        </p:txBody>
      </p:sp>
    </p:spTree>
    <p:extLst>
      <p:ext uri="{BB962C8B-B14F-4D97-AF65-F5344CB8AC3E}">
        <p14:creationId xmlns:p14="http://schemas.microsoft.com/office/powerpoint/2010/main" val="412440840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1 Título"/>
          <p:cNvSpPr>
            <a:spLocks noGrp="1"/>
          </p:cNvSpPr>
          <p:nvPr>
            <p:ph type="title"/>
          </p:nvPr>
        </p:nvSpPr>
        <p:spPr>
          <a:xfrm>
            <a:off x="323850" y="404813"/>
            <a:ext cx="7418388" cy="1320800"/>
          </a:xfrm>
        </p:spPr>
        <p:txBody>
          <a:bodyPr/>
          <a:lstStyle/>
          <a:p>
            <a:r>
              <a:rPr lang="es-CL">
                <a:latin typeface="Trebuchet MS" charset="0"/>
              </a:rPr>
              <a:t>Problema P-A en la empresa privada: accionistas-gerencia </a:t>
            </a:r>
          </a:p>
        </p:txBody>
      </p:sp>
      <p:sp>
        <p:nvSpPr>
          <p:cNvPr id="25602" name="2 Marcador de contenido"/>
          <p:cNvSpPr>
            <a:spLocks noGrp="1"/>
          </p:cNvSpPr>
          <p:nvPr>
            <p:ph idx="1"/>
          </p:nvPr>
        </p:nvSpPr>
        <p:spPr/>
        <p:txBody>
          <a:bodyPr>
            <a:normAutofit/>
          </a:bodyPr>
          <a:lstStyle/>
          <a:p>
            <a:pPr>
              <a:lnSpc>
                <a:spcPct val="60000"/>
              </a:lnSpc>
            </a:pPr>
            <a:r>
              <a:rPr lang="es-CL" sz="1500">
                <a:latin typeface="Trebuchet MS" charset="0"/>
              </a:rPr>
              <a:t>Control de las grandes empresas en el mundo está muy diluido (menos de 8% de las acciones)</a:t>
            </a:r>
          </a:p>
          <a:p>
            <a:pPr>
              <a:lnSpc>
                <a:spcPct val="60000"/>
              </a:lnSpc>
            </a:pPr>
            <a:r>
              <a:rPr lang="es-CL" sz="1500">
                <a:latin typeface="Trebuchet MS" charset="0"/>
              </a:rPr>
              <a:t>Los accionistas desean maximizar VPN Utilidades</a:t>
            </a:r>
          </a:p>
          <a:p>
            <a:pPr>
              <a:lnSpc>
                <a:spcPct val="60000"/>
              </a:lnSpc>
            </a:pPr>
            <a:r>
              <a:rPr lang="es-CL" sz="1500">
                <a:latin typeface="Trebuchet MS" charset="0"/>
              </a:rPr>
              <a:t>Los ejecutivos se preocupan más de la participación en el mercado </a:t>
            </a:r>
            <a:r>
              <a:rPr lang="es-CL" sz="900">
                <a:latin typeface="Trebuchet MS" charset="0"/>
              </a:rPr>
              <a:t>(mientras más grande la empresa mayor la remuneración normal)</a:t>
            </a:r>
            <a:r>
              <a:rPr lang="es-CL" sz="1500">
                <a:latin typeface="Trebuchet MS" charset="0"/>
              </a:rPr>
              <a:t>, el flujo de caja u otras variables </a:t>
            </a:r>
            <a:r>
              <a:rPr lang="es-CL" sz="900">
                <a:latin typeface="Trebuchet MS" charset="0"/>
              </a:rPr>
              <a:t>(ejemplo CEOs de empresas automotrices fueron a negociar rescate al Congreso de EEUU en sus jets privados). También puede haber corrupción (papel de auditores internos)</a:t>
            </a:r>
          </a:p>
          <a:p>
            <a:pPr>
              <a:lnSpc>
                <a:spcPct val="60000"/>
              </a:lnSpc>
            </a:pPr>
            <a:r>
              <a:rPr lang="es-CL" sz="1500">
                <a:latin typeface="Trebuchet MS" charset="0"/>
              </a:rPr>
              <a:t>Monitorear a ejecutivos es costoso para accionistas</a:t>
            </a:r>
          </a:p>
          <a:p>
            <a:pPr>
              <a:lnSpc>
                <a:spcPct val="60000"/>
              </a:lnSpc>
            </a:pPr>
            <a:r>
              <a:rPr lang="es-CL" sz="1500">
                <a:latin typeface="Trebuchet MS" charset="0"/>
              </a:rPr>
              <a:t>Soluciones: </a:t>
            </a:r>
          </a:p>
          <a:p>
            <a:pPr lvl="1">
              <a:lnSpc>
                <a:spcPct val="60000"/>
              </a:lnSpc>
            </a:pPr>
            <a:r>
              <a:rPr lang="es-CL" sz="1400">
                <a:latin typeface="Trebuchet MS" charset="0"/>
              </a:rPr>
              <a:t>Bonos de desempeño relacionados con utilidades, acciones (a veces bloqueadas) de la empresa (otros indicadores pueden generar distorsiones)</a:t>
            </a:r>
          </a:p>
          <a:p>
            <a:pPr lvl="1">
              <a:lnSpc>
                <a:spcPct val="60000"/>
              </a:lnSpc>
            </a:pPr>
            <a:r>
              <a:rPr lang="es-CL" sz="1400">
                <a:latin typeface="Trebuchet MS" charset="0"/>
              </a:rPr>
              <a:t>Mercado compra la empresa (otros ejecutivos del sector pueden tener mejor información para percibir las ineficiencias y pueden comprar barato sabiendo que la pueden hacer más rentable)</a:t>
            </a:r>
          </a:p>
          <a:p>
            <a:pPr lvl="1">
              <a:lnSpc>
                <a:spcPct val="60000"/>
              </a:lnSpc>
            </a:pPr>
            <a:r>
              <a:rPr lang="es-CL" sz="1400">
                <a:latin typeface="Trebuchet MS" charset="0"/>
              </a:rPr>
              <a:t>En Chile hay muchas grandes empresas que tienen controlador con más de 50% y que coloca a personas de confianza no solo en directorio sino también en cargos gerenciales</a:t>
            </a:r>
          </a:p>
          <a:p>
            <a:pPr lvl="1">
              <a:lnSpc>
                <a:spcPct val="60000"/>
              </a:lnSpc>
            </a:pPr>
            <a:r>
              <a:rPr lang="es-CL" sz="1400">
                <a:latin typeface="Trebuchet MS" charset="0"/>
              </a:rPr>
              <a:t>Desvío de asignación sobre la base del mérito también puede extenderse a contratos de provisión externos a la empresa</a:t>
            </a:r>
          </a:p>
          <a:p>
            <a:pPr>
              <a:lnSpc>
                <a:spcPct val="60000"/>
              </a:lnSpc>
            </a:pPr>
            <a:endParaRPr lang="es-CL" sz="1500">
              <a:latin typeface="Trebuchet MS"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1 Título"/>
          <p:cNvSpPr>
            <a:spLocks noGrp="1"/>
          </p:cNvSpPr>
          <p:nvPr>
            <p:ph type="title"/>
          </p:nvPr>
        </p:nvSpPr>
        <p:spPr/>
        <p:txBody>
          <a:bodyPr>
            <a:normAutofit/>
          </a:bodyPr>
          <a:lstStyle/>
          <a:p>
            <a:r>
              <a:rPr lang="es-CL" sz="3200">
                <a:latin typeface="Trebuchet MS" charset="0"/>
              </a:rPr>
              <a:t>Este problema P-A en la empresa pública es aún más complejo</a:t>
            </a:r>
          </a:p>
        </p:txBody>
      </p:sp>
      <p:sp>
        <p:nvSpPr>
          <p:cNvPr id="26626" name="2 Marcador de contenido"/>
          <p:cNvSpPr>
            <a:spLocks noGrp="1"/>
          </p:cNvSpPr>
          <p:nvPr>
            <p:ph idx="1"/>
          </p:nvPr>
        </p:nvSpPr>
        <p:spPr/>
        <p:txBody>
          <a:bodyPr>
            <a:normAutofit/>
          </a:bodyPr>
          <a:lstStyle/>
          <a:p>
            <a:pPr>
              <a:lnSpc>
                <a:spcPct val="60000"/>
              </a:lnSpc>
            </a:pPr>
            <a:r>
              <a:rPr lang="es-CL" sz="1700">
                <a:latin typeface="Trebuchet MS" charset="0"/>
              </a:rPr>
              <a:t>Objetivos de los ejecutivos de empresas públicas pueden ser aún más diversos: carrera política, influencia política, servir al partido, contratar más empleados (clientelismo o “patronage”)</a:t>
            </a:r>
          </a:p>
          <a:p>
            <a:pPr>
              <a:lnSpc>
                <a:spcPct val="60000"/>
              </a:lnSpc>
            </a:pPr>
            <a:r>
              <a:rPr lang="es-CL" sz="1700">
                <a:latin typeface="Trebuchet MS" charset="0"/>
              </a:rPr>
              <a:t>No es claro quien es el principal: la ciudadanía; subsecretari@; partidos de gobierno (clientelismo nuevamente)</a:t>
            </a:r>
          </a:p>
          <a:p>
            <a:pPr>
              <a:lnSpc>
                <a:spcPct val="60000"/>
              </a:lnSpc>
            </a:pPr>
            <a:r>
              <a:rPr lang="es-CL" sz="1700">
                <a:latin typeface="Trebuchet MS" charset="0"/>
              </a:rPr>
              <a:t>Para el control del poder ejecutivo es importante el balance de poderes pero el control por parte del legislativo enfrenta problemas de asimetrías de información </a:t>
            </a:r>
          </a:p>
          <a:p>
            <a:pPr>
              <a:lnSpc>
                <a:spcPct val="60000"/>
              </a:lnSpc>
            </a:pPr>
            <a:r>
              <a:rPr lang="es-CL" sz="1700">
                <a:latin typeface="Trebuchet MS" charset="0"/>
              </a:rPr>
              <a:t>Soluciones</a:t>
            </a:r>
          </a:p>
          <a:p>
            <a:pPr lvl="1">
              <a:lnSpc>
                <a:spcPct val="60000"/>
              </a:lnSpc>
            </a:pPr>
            <a:r>
              <a:rPr lang="es-CL" sz="1400">
                <a:latin typeface="Trebuchet MS" charset="0"/>
              </a:rPr>
              <a:t>Motivación intrínseca, vocación de servicio público</a:t>
            </a:r>
          </a:p>
          <a:p>
            <a:pPr lvl="1">
              <a:lnSpc>
                <a:spcPct val="60000"/>
              </a:lnSpc>
            </a:pPr>
            <a:r>
              <a:rPr lang="es-CL" sz="1400">
                <a:latin typeface="Trebuchet MS" charset="0"/>
              </a:rPr>
              <a:t>Posibilidad de desprestigio si se revelan ineficiencias (prensa, contraloría, redes sociales)</a:t>
            </a:r>
          </a:p>
          <a:p>
            <a:pPr lvl="1">
              <a:lnSpc>
                <a:spcPct val="60000"/>
              </a:lnSpc>
            </a:pPr>
            <a:r>
              <a:rPr lang="es-CL" sz="1400">
                <a:latin typeface="Trebuchet MS" charset="0"/>
              </a:rPr>
              <a:t>Monitoreo ciudadano (ONGs, participación, etc.)</a:t>
            </a:r>
          </a:p>
          <a:p>
            <a:pPr lvl="1">
              <a:lnSpc>
                <a:spcPct val="60000"/>
              </a:lnSpc>
            </a:pPr>
            <a:r>
              <a:rPr lang="es-CL" sz="1400">
                <a:latin typeface="Trebuchet MS" charset="0"/>
              </a:rPr>
              <a:t>Benchmarking entre organismos similares</a:t>
            </a:r>
          </a:p>
          <a:p>
            <a:pPr lvl="1">
              <a:lnSpc>
                <a:spcPct val="60000"/>
              </a:lnSpc>
            </a:pPr>
            <a:r>
              <a:rPr lang="es-CL" sz="1400">
                <a:latin typeface="Trebuchet MS" charset="0"/>
              </a:rPr>
              <a:t>Veremos más adelante el tema de sistemas de accountability</a:t>
            </a:r>
          </a:p>
          <a:p>
            <a:pPr>
              <a:lnSpc>
                <a:spcPct val="60000"/>
              </a:lnSpc>
            </a:pPr>
            <a:endParaRPr lang="es-CL" sz="1700">
              <a:latin typeface="Trebuchet MS"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rtlCol="0">
            <a:normAutofit fontScale="90000"/>
          </a:bodyPr>
          <a:lstStyle/>
          <a:p>
            <a:pPr fontAlgn="auto">
              <a:spcAft>
                <a:spcPts val="0"/>
              </a:spcAft>
              <a:defRPr/>
            </a:pPr>
            <a:r>
              <a:rPr lang="es-CL" dirty="0" smtClean="0">
                <a:ea typeface="+mj-ea"/>
              </a:rPr>
              <a:t>Problema P-A gerencia-trabajadores en empresa privada</a:t>
            </a:r>
            <a:endParaRPr lang="en-US" dirty="0">
              <a:ea typeface="+mj-ea"/>
            </a:endParaRPr>
          </a:p>
        </p:txBody>
      </p:sp>
      <p:sp>
        <p:nvSpPr>
          <p:cNvPr id="21507" name="Marcador de contenido 2"/>
          <p:cNvSpPr>
            <a:spLocks noGrp="1"/>
          </p:cNvSpPr>
          <p:nvPr>
            <p:ph idx="1"/>
          </p:nvPr>
        </p:nvSpPr>
        <p:spPr>
          <a:xfrm>
            <a:off x="611560" y="1844824"/>
            <a:ext cx="7130752" cy="3788692"/>
          </a:xfrm>
        </p:spPr>
        <p:txBody>
          <a:bodyPr/>
          <a:lstStyle/>
          <a:p>
            <a:r>
              <a:rPr lang="es-CL" dirty="0" smtClean="0">
                <a:latin typeface="Trebuchet MS" charset="0"/>
              </a:rPr>
              <a:t>Cuando existen problemas de información asimétrica respecto al esfuerzo del trabajador y el resultado del esfuerzo individual es observable, aunque el esfuerzo esté imperfectamente correlacionado con el resultado, es simple establecer un incentivo sobre la base del resultado (ejercicio anterior)</a:t>
            </a:r>
          </a:p>
          <a:p>
            <a:pPr lvl="1"/>
            <a:r>
              <a:rPr lang="es-CL" dirty="0" smtClean="0">
                <a:latin typeface="Trebuchet MS" charset="0"/>
              </a:rPr>
              <a:t>Por ejemplo un pago fijo más un bono por ventas</a:t>
            </a:r>
          </a:p>
          <a:p>
            <a:r>
              <a:rPr lang="es-CL" dirty="0" smtClean="0">
                <a:latin typeface="Trebuchet MS" charset="0"/>
              </a:rPr>
              <a:t>No obstante, si los individuos son aversos al riesgo (es decir valoran más un pago cierto que una alternativa riesgosa con el mismo valor esperado) hay un trade-off entre pago fijo (que es más seguro para los trabajadores) y variable (que le asegura a la empresa alinear los incentivos de los agentes)</a:t>
            </a:r>
          </a:p>
          <a:p>
            <a:r>
              <a:rPr lang="es-CL" dirty="0" smtClean="0">
                <a:latin typeface="Trebuchet MS" charset="0"/>
              </a:rPr>
              <a:t>Si el producto individual no es observable se puede: </a:t>
            </a:r>
          </a:p>
          <a:p>
            <a:pPr lvl="1"/>
            <a:r>
              <a:rPr lang="es-CL" dirty="0" smtClean="0">
                <a:latin typeface="Trebuchet MS" charset="0"/>
              </a:rPr>
              <a:t>Pagar por sobre el salario de mercado y supervisar. Salarios de eficiencia, a continuación</a:t>
            </a:r>
          </a:p>
          <a:p>
            <a:pPr lvl="1"/>
            <a:r>
              <a:rPr lang="es-CL" dirty="0" smtClean="0">
                <a:latin typeface="Trebuchet MS" charset="0"/>
              </a:rPr>
              <a:t>Incentivos grupales (al final)</a:t>
            </a:r>
          </a:p>
          <a:p>
            <a:endParaRPr lang="en-US" dirty="0">
              <a:latin typeface="Trebuchet MS" charset="0"/>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1 Título"/>
          <p:cNvSpPr>
            <a:spLocks noGrp="1"/>
          </p:cNvSpPr>
          <p:nvPr>
            <p:ph type="title"/>
          </p:nvPr>
        </p:nvSpPr>
        <p:spPr/>
        <p:txBody>
          <a:bodyPr/>
          <a:lstStyle/>
          <a:p>
            <a:r>
              <a:rPr lang="es-CL">
                <a:latin typeface="Trebuchet MS" charset="0"/>
              </a:rPr>
              <a:t>SALARIOS DE EFICIENCIA</a:t>
            </a:r>
          </a:p>
        </p:txBody>
      </p:sp>
      <p:sp>
        <p:nvSpPr>
          <p:cNvPr id="27650" name="5 Marcador de contenido"/>
          <p:cNvSpPr>
            <a:spLocks noGrp="1"/>
          </p:cNvSpPr>
          <p:nvPr>
            <p:ph idx="1"/>
          </p:nvPr>
        </p:nvSpPr>
        <p:spPr/>
        <p:txBody>
          <a:bodyPr>
            <a:normAutofit/>
          </a:bodyPr>
          <a:lstStyle/>
          <a:p>
            <a:pPr>
              <a:lnSpc>
                <a:spcPct val="60000"/>
              </a:lnSpc>
            </a:pPr>
            <a:r>
              <a:rPr lang="es-CL" sz="2300">
                <a:latin typeface="Trebuchet MS" charset="0"/>
              </a:rPr>
              <a:t>Trabajador tiene dos niveles de esfuerzo posibles 0 y e&gt;0</a:t>
            </a:r>
          </a:p>
          <a:p>
            <a:pPr>
              <a:lnSpc>
                <a:spcPct val="60000"/>
              </a:lnSpc>
            </a:pPr>
            <a:r>
              <a:rPr lang="es-CL" sz="2300">
                <a:latin typeface="Trebuchet MS" charset="0"/>
              </a:rPr>
              <a:t>Su función de utilidad es U=y-e donde y es el ingreso que recibe</a:t>
            </a:r>
          </a:p>
          <a:p>
            <a:pPr>
              <a:lnSpc>
                <a:spcPct val="60000"/>
              </a:lnSpc>
            </a:pPr>
            <a:r>
              <a:rPr lang="es-CL" sz="2300">
                <a:latin typeface="Trebuchet MS" charset="0"/>
              </a:rPr>
              <a:t>Un trabajador que no se esfuerza produce 0, si se esfuerza produce R</a:t>
            </a:r>
          </a:p>
          <a:p>
            <a:pPr>
              <a:lnSpc>
                <a:spcPct val="60000"/>
              </a:lnSpc>
            </a:pPr>
            <a:r>
              <a:rPr lang="es-CL" sz="2300">
                <a:latin typeface="Trebuchet MS" charset="0"/>
              </a:rPr>
              <a:t>La probabilidad de pillar a un trabajador flojeando es </a:t>
            </a:r>
            <a:r>
              <a:rPr lang="el-GR" sz="2300">
                <a:latin typeface="Trebuchet MS" charset="0"/>
              </a:rPr>
              <a:t>α</a:t>
            </a:r>
            <a:r>
              <a:rPr lang="es-CL" sz="2300">
                <a:latin typeface="Trebuchet MS" charset="0"/>
              </a:rPr>
              <a:t>&gt;0</a:t>
            </a:r>
          </a:p>
          <a:p>
            <a:pPr>
              <a:lnSpc>
                <a:spcPct val="60000"/>
              </a:lnSpc>
            </a:pPr>
            <a:r>
              <a:rPr lang="es-CL" sz="2300">
                <a:latin typeface="Trebuchet MS" charset="0"/>
              </a:rPr>
              <a:t>Si se esfuerza o si no se esfuerza pero no es pillado recibe w</a:t>
            </a:r>
          </a:p>
          <a:p>
            <a:pPr>
              <a:lnSpc>
                <a:spcPct val="60000"/>
              </a:lnSpc>
            </a:pPr>
            <a:r>
              <a:rPr lang="es-CL" sz="2300">
                <a:latin typeface="Trebuchet MS" charset="0"/>
              </a:rPr>
              <a:t>Si no se esfuerza y es pillado, es despedido y recibe un seguro de desempleo s, que supondremos es su salario de reserva</a:t>
            </a:r>
          </a:p>
          <a:p>
            <a:pPr>
              <a:lnSpc>
                <a:spcPct val="60000"/>
              </a:lnSpc>
            </a:pPr>
            <a:endParaRPr lang="es-CL" sz="2300">
              <a:latin typeface="Trebuchet MS" charset="0"/>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1 Título"/>
          <p:cNvSpPr>
            <a:spLocks noGrp="1"/>
          </p:cNvSpPr>
          <p:nvPr>
            <p:ph type="title"/>
          </p:nvPr>
        </p:nvSpPr>
        <p:spPr/>
        <p:txBody>
          <a:bodyPr/>
          <a:lstStyle/>
          <a:p>
            <a:r>
              <a:rPr lang="es-CL">
                <a:latin typeface="Trebuchet MS" charset="0"/>
              </a:rPr>
              <a:t>SALARIOS DE EFICIENCIA</a:t>
            </a:r>
          </a:p>
        </p:txBody>
      </p:sp>
      <p:sp>
        <p:nvSpPr>
          <p:cNvPr id="28674" name="5 Marcador de contenido"/>
          <p:cNvSpPr>
            <a:spLocks noGrp="1"/>
          </p:cNvSpPr>
          <p:nvPr>
            <p:ph idx="1"/>
          </p:nvPr>
        </p:nvSpPr>
        <p:spPr/>
        <p:txBody>
          <a:bodyPr>
            <a:normAutofit/>
          </a:bodyPr>
          <a:lstStyle/>
          <a:p>
            <a:pPr>
              <a:lnSpc>
                <a:spcPct val="70000"/>
              </a:lnSpc>
            </a:pPr>
            <a:r>
              <a:rPr lang="es-CL" sz="2800">
                <a:latin typeface="Trebuchet MS" charset="0"/>
              </a:rPr>
              <a:t>La empresa deben pagar un salario lo suficientemente alto como para inducir esfuerzo</a:t>
            </a:r>
          </a:p>
          <a:p>
            <a:pPr lvl="2">
              <a:lnSpc>
                <a:spcPct val="70000"/>
              </a:lnSpc>
            </a:pPr>
            <a:r>
              <a:rPr lang="es-CL" sz="2000">
                <a:latin typeface="Trebuchet MS" charset="0"/>
              </a:rPr>
              <a:t>E(U de esforzarse)&gt;E(U de no esforzarse) (Condición de esfuerzo)</a:t>
            </a:r>
          </a:p>
          <a:p>
            <a:pPr lvl="4">
              <a:lnSpc>
                <a:spcPct val="70000"/>
              </a:lnSpc>
            </a:pPr>
            <a:r>
              <a:rPr lang="es-CL" sz="1800">
                <a:latin typeface="Trebuchet MS" charset="0"/>
              </a:rPr>
              <a:t>w-e  ≥ (1-</a:t>
            </a:r>
            <a:r>
              <a:rPr lang="el-GR" sz="1800">
                <a:latin typeface="Trebuchet MS" charset="0"/>
              </a:rPr>
              <a:t>α</a:t>
            </a:r>
            <a:r>
              <a:rPr lang="es-CL" sz="1800">
                <a:latin typeface="Trebuchet MS" charset="0"/>
              </a:rPr>
              <a:t>) w + </a:t>
            </a:r>
            <a:r>
              <a:rPr lang="el-GR" sz="1800">
                <a:latin typeface="Trebuchet MS" charset="0"/>
              </a:rPr>
              <a:t>α</a:t>
            </a:r>
            <a:r>
              <a:rPr lang="es-CL" sz="1800">
                <a:latin typeface="Trebuchet MS" charset="0"/>
              </a:rPr>
              <a:t> s    </a:t>
            </a:r>
            <a:r>
              <a:rPr lang="es-CL" sz="1800">
                <a:latin typeface="Trebuchet MS" charset="0"/>
                <a:sym typeface="Symbol" charset="0"/>
              </a:rPr>
              <a:t>    w ≥ s + e/</a:t>
            </a:r>
            <a:r>
              <a:rPr lang="el-GR" sz="1800">
                <a:latin typeface="Trebuchet MS" charset="0"/>
                <a:sym typeface="Symbol" charset="0"/>
              </a:rPr>
              <a:t>α</a:t>
            </a:r>
            <a:endParaRPr lang="es-CL" sz="1800">
              <a:latin typeface="Trebuchet MS" charset="0"/>
              <a:sym typeface="Symbol" charset="0"/>
            </a:endParaRPr>
          </a:p>
          <a:p>
            <a:pPr lvl="4">
              <a:lnSpc>
                <a:spcPct val="70000"/>
              </a:lnSpc>
            </a:pPr>
            <a:r>
              <a:rPr lang="es-CL" sz="1800">
                <a:latin typeface="Trebuchet MS" charset="0"/>
                <a:sym typeface="Symbol" charset="0"/>
              </a:rPr>
              <a:t>Esto implica que el salario debe ser mayor mientras mayor el seguro de desempleo y el esfuerzo y menor la probabilidad de detección</a:t>
            </a:r>
            <a:endParaRPr lang="es-CL" sz="1800">
              <a:latin typeface="Trebuchet MS" charset="0"/>
            </a:endParaRPr>
          </a:p>
          <a:p>
            <a:pPr lvl="2">
              <a:lnSpc>
                <a:spcPct val="70000"/>
              </a:lnSpc>
            </a:pPr>
            <a:r>
              <a:rPr lang="es-CL" sz="2000">
                <a:latin typeface="Trebuchet MS" charset="0"/>
              </a:rPr>
              <a:t>E(U de esforzarse)&gt;E(U de no participar) (Condición de participación)</a:t>
            </a:r>
          </a:p>
          <a:p>
            <a:pPr lvl="4">
              <a:lnSpc>
                <a:spcPct val="70000"/>
              </a:lnSpc>
            </a:pPr>
            <a:r>
              <a:rPr lang="es-CL" sz="1800">
                <a:latin typeface="Trebuchet MS" charset="0"/>
              </a:rPr>
              <a:t>w-e ≥ s  </a:t>
            </a:r>
            <a:r>
              <a:rPr lang="es-CL" sz="1800">
                <a:latin typeface="Trebuchet MS" charset="0"/>
                <a:sym typeface="Symbol" charset="0"/>
              </a:rPr>
              <a:t> w ≥ s+e</a:t>
            </a:r>
            <a:endParaRPr lang="es-CL" sz="1800">
              <a:latin typeface="Trebuchet MS" charset="0"/>
            </a:endParaRPr>
          </a:p>
          <a:p>
            <a:pPr>
              <a:lnSpc>
                <a:spcPct val="70000"/>
              </a:lnSpc>
            </a:pPr>
            <a:endParaRPr lang="es-CL" sz="2800">
              <a:latin typeface="Trebuchet MS" charset="0"/>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1 Título"/>
          <p:cNvSpPr>
            <a:spLocks noGrp="1"/>
          </p:cNvSpPr>
          <p:nvPr>
            <p:ph type="title"/>
          </p:nvPr>
        </p:nvSpPr>
        <p:spPr/>
        <p:txBody>
          <a:bodyPr/>
          <a:lstStyle/>
          <a:p>
            <a:r>
              <a:rPr lang="es-CL">
                <a:latin typeface="Trebuchet MS" charset="0"/>
              </a:rPr>
              <a:t>SALARIOS DE EFICIENCIA</a:t>
            </a:r>
          </a:p>
        </p:txBody>
      </p:sp>
      <p:cxnSp>
        <p:nvCxnSpPr>
          <p:cNvPr id="5" name="4 Conector recto de flecha"/>
          <p:cNvCxnSpPr/>
          <p:nvPr/>
        </p:nvCxnSpPr>
        <p:spPr>
          <a:xfrm rot="5400000" flipH="1" flipV="1">
            <a:off x="-1573213" y="3643313"/>
            <a:ext cx="4716463" cy="1588"/>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8" name="7 Conector recto de flecha"/>
          <p:cNvCxnSpPr/>
          <p:nvPr/>
        </p:nvCxnSpPr>
        <p:spPr>
          <a:xfrm>
            <a:off x="785813" y="6000750"/>
            <a:ext cx="7500937" cy="1588"/>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4581" name="8 CuadroTexto"/>
          <p:cNvSpPr txBox="1">
            <a:spLocks noChangeArrowheads="1"/>
          </p:cNvSpPr>
          <p:nvPr/>
        </p:nvSpPr>
        <p:spPr bwMode="auto">
          <a:xfrm>
            <a:off x="7858125" y="6000750"/>
            <a:ext cx="1071563" cy="3698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a:solidFill>
                  <a:srgbClr val="404040"/>
                </a:solidFill>
                <a:latin typeface="Trebuchet MS" charset="0"/>
                <a:ea typeface="ＭＳ Ｐゴシック" charset="0"/>
              </a:defRPr>
            </a:lvl1pPr>
            <a:lvl2pPr>
              <a:defRPr sz="1600">
                <a:solidFill>
                  <a:srgbClr val="404040"/>
                </a:solidFill>
                <a:latin typeface="Trebuchet MS" charset="0"/>
                <a:ea typeface="ＭＳ Ｐゴシック" charset="0"/>
              </a:defRPr>
            </a:lvl2pPr>
            <a:lvl3pPr>
              <a:defRPr sz="1400">
                <a:solidFill>
                  <a:srgbClr val="404040"/>
                </a:solidFill>
                <a:latin typeface="Trebuchet MS" charset="0"/>
                <a:ea typeface="ＭＳ Ｐゴシック" charset="0"/>
              </a:defRPr>
            </a:lvl3pPr>
            <a:lvl4pPr>
              <a:defRPr sz="1200">
                <a:solidFill>
                  <a:srgbClr val="404040"/>
                </a:solidFill>
                <a:latin typeface="Trebuchet MS" charset="0"/>
                <a:ea typeface="ＭＳ Ｐゴシック" charset="0"/>
              </a:defRPr>
            </a:lvl4pPr>
            <a:lvl5pPr>
              <a:defRPr sz="1200">
                <a:solidFill>
                  <a:srgbClr val="404040"/>
                </a:solidFill>
                <a:latin typeface="Trebuchet MS" charset="0"/>
                <a:ea typeface="ＭＳ Ｐゴシック" charset="0"/>
              </a:defRPr>
            </a:lvl5pPr>
            <a:lvl6pPr fontAlgn="base">
              <a:spcAft>
                <a:spcPct val="0"/>
              </a:spcAft>
              <a:buFont typeface="Wingdings 3" charset="0"/>
              <a:defRPr sz="1200">
                <a:solidFill>
                  <a:srgbClr val="404040"/>
                </a:solidFill>
                <a:latin typeface="Trebuchet MS" charset="0"/>
                <a:ea typeface="ＭＳ Ｐゴシック" charset="0"/>
              </a:defRPr>
            </a:lvl6pPr>
            <a:lvl7pPr fontAlgn="base">
              <a:spcAft>
                <a:spcPct val="0"/>
              </a:spcAft>
              <a:buFont typeface="Wingdings 3" charset="0"/>
              <a:defRPr sz="1200">
                <a:solidFill>
                  <a:srgbClr val="404040"/>
                </a:solidFill>
                <a:latin typeface="Trebuchet MS" charset="0"/>
                <a:ea typeface="ＭＳ Ｐゴシック" charset="0"/>
              </a:defRPr>
            </a:lvl7pPr>
            <a:lvl8pPr fontAlgn="base">
              <a:spcAft>
                <a:spcPct val="0"/>
              </a:spcAft>
              <a:buFont typeface="Wingdings 3" charset="0"/>
              <a:defRPr sz="1200">
                <a:solidFill>
                  <a:srgbClr val="404040"/>
                </a:solidFill>
                <a:latin typeface="Trebuchet MS" charset="0"/>
                <a:ea typeface="ＭＳ Ｐゴシック" charset="0"/>
              </a:defRPr>
            </a:lvl8pPr>
            <a:lvl9pPr fontAlgn="base">
              <a:spcAft>
                <a:spcPct val="0"/>
              </a:spcAft>
              <a:buFont typeface="Wingdings 3" charset="0"/>
              <a:defRPr sz="1200">
                <a:solidFill>
                  <a:srgbClr val="404040"/>
                </a:solidFill>
                <a:latin typeface="Trebuchet MS" charset="0"/>
                <a:ea typeface="ＭＳ Ｐゴシック" charset="0"/>
              </a:defRPr>
            </a:lvl9pPr>
          </a:lstStyle>
          <a:p>
            <a:pPr eaLnBrk="1" hangingPunct="1"/>
            <a:r>
              <a:rPr lang="es-CL" dirty="0" smtClean="0">
                <a:solidFill>
                  <a:schemeClr val="tx1"/>
                </a:solidFill>
                <a:latin typeface="Arial" charset="0"/>
                <a:ea typeface="MS PGothic" charset="0"/>
              </a:rPr>
              <a:t>l</a:t>
            </a:r>
            <a:endParaRPr lang="es-CL" dirty="0">
              <a:solidFill>
                <a:schemeClr val="tx1"/>
              </a:solidFill>
              <a:latin typeface="Arial" charset="0"/>
              <a:ea typeface="MS PGothic" charset="0"/>
            </a:endParaRPr>
          </a:p>
        </p:txBody>
      </p:sp>
      <p:sp>
        <p:nvSpPr>
          <p:cNvPr id="24582" name="9 CuadroTexto"/>
          <p:cNvSpPr txBox="1">
            <a:spLocks noChangeArrowheads="1"/>
          </p:cNvSpPr>
          <p:nvPr/>
        </p:nvSpPr>
        <p:spPr bwMode="auto">
          <a:xfrm>
            <a:off x="428625" y="1214438"/>
            <a:ext cx="714375" cy="36988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a:solidFill>
                  <a:srgbClr val="404040"/>
                </a:solidFill>
                <a:latin typeface="Trebuchet MS" charset="0"/>
                <a:ea typeface="ＭＳ Ｐゴシック" charset="0"/>
              </a:defRPr>
            </a:lvl1pPr>
            <a:lvl2pPr>
              <a:defRPr sz="1600">
                <a:solidFill>
                  <a:srgbClr val="404040"/>
                </a:solidFill>
                <a:latin typeface="Trebuchet MS" charset="0"/>
                <a:ea typeface="ＭＳ Ｐゴシック" charset="0"/>
              </a:defRPr>
            </a:lvl2pPr>
            <a:lvl3pPr>
              <a:defRPr sz="1400">
                <a:solidFill>
                  <a:srgbClr val="404040"/>
                </a:solidFill>
                <a:latin typeface="Trebuchet MS" charset="0"/>
                <a:ea typeface="ＭＳ Ｐゴシック" charset="0"/>
              </a:defRPr>
            </a:lvl3pPr>
            <a:lvl4pPr>
              <a:defRPr sz="1200">
                <a:solidFill>
                  <a:srgbClr val="404040"/>
                </a:solidFill>
                <a:latin typeface="Trebuchet MS" charset="0"/>
                <a:ea typeface="ＭＳ Ｐゴシック" charset="0"/>
              </a:defRPr>
            </a:lvl4pPr>
            <a:lvl5pPr>
              <a:defRPr sz="1200">
                <a:solidFill>
                  <a:srgbClr val="404040"/>
                </a:solidFill>
                <a:latin typeface="Trebuchet MS" charset="0"/>
                <a:ea typeface="ＭＳ Ｐゴシック" charset="0"/>
              </a:defRPr>
            </a:lvl5pPr>
            <a:lvl6pPr fontAlgn="base">
              <a:spcAft>
                <a:spcPct val="0"/>
              </a:spcAft>
              <a:buFont typeface="Wingdings 3" charset="0"/>
              <a:defRPr sz="1200">
                <a:solidFill>
                  <a:srgbClr val="404040"/>
                </a:solidFill>
                <a:latin typeface="Trebuchet MS" charset="0"/>
                <a:ea typeface="ＭＳ Ｐゴシック" charset="0"/>
              </a:defRPr>
            </a:lvl6pPr>
            <a:lvl7pPr fontAlgn="base">
              <a:spcAft>
                <a:spcPct val="0"/>
              </a:spcAft>
              <a:buFont typeface="Wingdings 3" charset="0"/>
              <a:defRPr sz="1200">
                <a:solidFill>
                  <a:srgbClr val="404040"/>
                </a:solidFill>
                <a:latin typeface="Trebuchet MS" charset="0"/>
                <a:ea typeface="ＭＳ Ｐゴシック" charset="0"/>
              </a:defRPr>
            </a:lvl7pPr>
            <a:lvl8pPr fontAlgn="base">
              <a:spcAft>
                <a:spcPct val="0"/>
              </a:spcAft>
              <a:buFont typeface="Wingdings 3" charset="0"/>
              <a:defRPr sz="1200">
                <a:solidFill>
                  <a:srgbClr val="404040"/>
                </a:solidFill>
                <a:latin typeface="Trebuchet MS" charset="0"/>
                <a:ea typeface="ＭＳ Ｐゴシック" charset="0"/>
              </a:defRPr>
            </a:lvl8pPr>
            <a:lvl9pPr fontAlgn="base">
              <a:spcAft>
                <a:spcPct val="0"/>
              </a:spcAft>
              <a:buFont typeface="Wingdings 3" charset="0"/>
              <a:defRPr sz="1200">
                <a:solidFill>
                  <a:srgbClr val="404040"/>
                </a:solidFill>
                <a:latin typeface="Trebuchet MS" charset="0"/>
                <a:ea typeface="ＭＳ Ｐゴシック" charset="0"/>
              </a:defRPr>
            </a:lvl9pPr>
          </a:lstStyle>
          <a:p>
            <a:pPr eaLnBrk="1" hangingPunct="1"/>
            <a:r>
              <a:rPr lang="es-CL">
                <a:solidFill>
                  <a:schemeClr val="tx1"/>
                </a:solidFill>
                <a:latin typeface="Arial" charset="0"/>
                <a:ea typeface="MS PGothic" charset="0"/>
              </a:rPr>
              <a:t>$</a:t>
            </a:r>
          </a:p>
        </p:txBody>
      </p:sp>
      <p:cxnSp>
        <p:nvCxnSpPr>
          <p:cNvPr id="12" name="11 Conector recto"/>
          <p:cNvCxnSpPr/>
          <p:nvPr/>
        </p:nvCxnSpPr>
        <p:spPr>
          <a:xfrm>
            <a:off x="1500188" y="1571625"/>
            <a:ext cx="6429375" cy="3929063"/>
          </a:xfrm>
          <a:prstGeom prst="line">
            <a:avLst/>
          </a:prstGeom>
          <a:ln w="25400">
            <a:solidFill>
              <a:schemeClr val="tx1"/>
            </a:solidFill>
            <a:tailEnd type="none"/>
          </a:ln>
        </p:spPr>
        <p:style>
          <a:lnRef idx="1">
            <a:schemeClr val="accent1"/>
          </a:lnRef>
          <a:fillRef idx="0">
            <a:schemeClr val="accent1"/>
          </a:fillRef>
          <a:effectRef idx="0">
            <a:schemeClr val="accent1"/>
          </a:effectRef>
          <a:fontRef idx="minor">
            <a:schemeClr val="tx1"/>
          </a:fontRef>
        </p:style>
      </p:cxnSp>
      <p:cxnSp>
        <p:nvCxnSpPr>
          <p:cNvPr id="14" name="13 Conector recto"/>
          <p:cNvCxnSpPr/>
          <p:nvPr/>
        </p:nvCxnSpPr>
        <p:spPr>
          <a:xfrm>
            <a:off x="785813" y="4572000"/>
            <a:ext cx="5586387" cy="9128"/>
          </a:xfrm>
          <a:prstGeom prst="line">
            <a:avLst/>
          </a:prstGeom>
          <a:ln w="25400">
            <a:solidFill>
              <a:schemeClr val="tx1"/>
            </a:solidFill>
            <a:tailEnd type="none"/>
          </a:ln>
        </p:spPr>
        <p:style>
          <a:lnRef idx="1">
            <a:schemeClr val="accent1"/>
          </a:lnRef>
          <a:fillRef idx="0">
            <a:schemeClr val="accent1"/>
          </a:fillRef>
          <a:effectRef idx="0">
            <a:schemeClr val="accent1"/>
          </a:effectRef>
          <a:fontRef idx="minor">
            <a:schemeClr val="tx1"/>
          </a:fontRef>
        </p:style>
      </p:cxnSp>
      <p:sp>
        <p:nvSpPr>
          <p:cNvPr id="24585" name="14 CuadroTexto"/>
          <p:cNvSpPr txBox="1">
            <a:spLocks noChangeArrowheads="1"/>
          </p:cNvSpPr>
          <p:nvPr/>
        </p:nvSpPr>
        <p:spPr bwMode="auto">
          <a:xfrm>
            <a:off x="500063" y="4357688"/>
            <a:ext cx="714375" cy="36988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a:solidFill>
                  <a:srgbClr val="404040"/>
                </a:solidFill>
                <a:latin typeface="Trebuchet MS" charset="0"/>
                <a:ea typeface="ＭＳ Ｐゴシック" charset="0"/>
              </a:defRPr>
            </a:lvl1pPr>
            <a:lvl2pPr>
              <a:defRPr sz="1600">
                <a:solidFill>
                  <a:srgbClr val="404040"/>
                </a:solidFill>
                <a:latin typeface="Trebuchet MS" charset="0"/>
                <a:ea typeface="ＭＳ Ｐゴシック" charset="0"/>
              </a:defRPr>
            </a:lvl2pPr>
            <a:lvl3pPr>
              <a:defRPr sz="1400">
                <a:solidFill>
                  <a:srgbClr val="404040"/>
                </a:solidFill>
                <a:latin typeface="Trebuchet MS" charset="0"/>
                <a:ea typeface="ＭＳ Ｐゴシック" charset="0"/>
              </a:defRPr>
            </a:lvl3pPr>
            <a:lvl4pPr>
              <a:defRPr sz="1200">
                <a:solidFill>
                  <a:srgbClr val="404040"/>
                </a:solidFill>
                <a:latin typeface="Trebuchet MS" charset="0"/>
                <a:ea typeface="ＭＳ Ｐゴシック" charset="0"/>
              </a:defRPr>
            </a:lvl4pPr>
            <a:lvl5pPr>
              <a:defRPr sz="1200">
                <a:solidFill>
                  <a:srgbClr val="404040"/>
                </a:solidFill>
                <a:latin typeface="Trebuchet MS" charset="0"/>
                <a:ea typeface="ＭＳ Ｐゴシック" charset="0"/>
              </a:defRPr>
            </a:lvl5pPr>
            <a:lvl6pPr fontAlgn="base">
              <a:spcAft>
                <a:spcPct val="0"/>
              </a:spcAft>
              <a:buFont typeface="Wingdings 3" charset="0"/>
              <a:defRPr sz="1200">
                <a:solidFill>
                  <a:srgbClr val="404040"/>
                </a:solidFill>
                <a:latin typeface="Trebuchet MS" charset="0"/>
                <a:ea typeface="ＭＳ Ｐゴシック" charset="0"/>
              </a:defRPr>
            </a:lvl6pPr>
            <a:lvl7pPr fontAlgn="base">
              <a:spcAft>
                <a:spcPct val="0"/>
              </a:spcAft>
              <a:buFont typeface="Wingdings 3" charset="0"/>
              <a:defRPr sz="1200">
                <a:solidFill>
                  <a:srgbClr val="404040"/>
                </a:solidFill>
                <a:latin typeface="Trebuchet MS" charset="0"/>
                <a:ea typeface="ＭＳ Ｐゴシック" charset="0"/>
              </a:defRPr>
            </a:lvl7pPr>
            <a:lvl8pPr fontAlgn="base">
              <a:spcAft>
                <a:spcPct val="0"/>
              </a:spcAft>
              <a:buFont typeface="Wingdings 3" charset="0"/>
              <a:defRPr sz="1200">
                <a:solidFill>
                  <a:srgbClr val="404040"/>
                </a:solidFill>
                <a:latin typeface="Trebuchet MS" charset="0"/>
                <a:ea typeface="ＭＳ Ｐゴシック" charset="0"/>
              </a:defRPr>
            </a:lvl8pPr>
            <a:lvl9pPr fontAlgn="base">
              <a:spcAft>
                <a:spcPct val="0"/>
              </a:spcAft>
              <a:buFont typeface="Wingdings 3" charset="0"/>
              <a:defRPr sz="1200">
                <a:solidFill>
                  <a:srgbClr val="404040"/>
                </a:solidFill>
                <a:latin typeface="Trebuchet MS" charset="0"/>
                <a:ea typeface="ＭＳ Ｐゴシック" charset="0"/>
              </a:defRPr>
            </a:lvl9pPr>
          </a:lstStyle>
          <a:p>
            <a:pPr eaLnBrk="1" hangingPunct="1"/>
            <a:r>
              <a:rPr lang="es-CL">
                <a:solidFill>
                  <a:schemeClr val="tx1"/>
                </a:solidFill>
                <a:latin typeface="Arial" charset="0"/>
                <a:ea typeface="MS PGothic" charset="0"/>
              </a:rPr>
              <a:t>s</a:t>
            </a:r>
          </a:p>
        </p:txBody>
      </p:sp>
      <p:cxnSp>
        <p:nvCxnSpPr>
          <p:cNvPr id="17" name="16 Conector recto"/>
          <p:cNvCxnSpPr/>
          <p:nvPr/>
        </p:nvCxnSpPr>
        <p:spPr>
          <a:xfrm>
            <a:off x="785813" y="3500438"/>
            <a:ext cx="3857625" cy="1587"/>
          </a:xfrm>
          <a:prstGeom prst="line">
            <a:avLst/>
          </a:prstGeom>
          <a:ln w="25400">
            <a:solidFill>
              <a:schemeClr val="tx1"/>
            </a:solidFill>
            <a:prstDash val="dashDot"/>
            <a:tailEnd type="none"/>
          </a:ln>
        </p:spPr>
        <p:style>
          <a:lnRef idx="1">
            <a:schemeClr val="accent1"/>
          </a:lnRef>
          <a:fillRef idx="0">
            <a:schemeClr val="accent1"/>
          </a:fillRef>
          <a:effectRef idx="0">
            <a:schemeClr val="accent1"/>
          </a:effectRef>
          <a:fontRef idx="minor">
            <a:schemeClr val="tx1"/>
          </a:fontRef>
        </p:style>
      </p:cxnSp>
      <p:cxnSp>
        <p:nvCxnSpPr>
          <p:cNvPr id="19" name="18 Conector recto"/>
          <p:cNvCxnSpPr/>
          <p:nvPr/>
        </p:nvCxnSpPr>
        <p:spPr>
          <a:xfrm rot="5400000" flipH="1" flipV="1">
            <a:off x="4643438" y="3500438"/>
            <a:ext cx="1587" cy="1587"/>
          </a:xfrm>
          <a:prstGeom prst="line">
            <a:avLst/>
          </a:prstGeom>
          <a:ln w="25400">
            <a:solidFill>
              <a:schemeClr val="tx1"/>
            </a:solidFill>
            <a:tailEnd type="none"/>
          </a:ln>
        </p:spPr>
        <p:style>
          <a:lnRef idx="1">
            <a:schemeClr val="accent1"/>
          </a:lnRef>
          <a:fillRef idx="0">
            <a:schemeClr val="accent1"/>
          </a:fillRef>
          <a:effectRef idx="0">
            <a:schemeClr val="accent1"/>
          </a:effectRef>
          <a:fontRef idx="minor">
            <a:schemeClr val="tx1"/>
          </a:fontRef>
        </p:style>
      </p:cxnSp>
      <p:sp>
        <p:nvSpPr>
          <p:cNvPr id="24588" name="19 CuadroTexto"/>
          <p:cNvSpPr txBox="1">
            <a:spLocks noChangeArrowheads="1"/>
          </p:cNvSpPr>
          <p:nvPr/>
        </p:nvSpPr>
        <p:spPr bwMode="auto">
          <a:xfrm>
            <a:off x="0" y="3286125"/>
            <a:ext cx="714375" cy="3698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a:solidFill>
                  <a:srgbClr val="404040"/>
                </a:solidFill>
                <a:latin typeface="Trebuchet MS" charset="0"/>
                <a:ea typeface="ＭＳ Ｐゴシック" charset="0"/>
              </a:defRPr>
            </a:lvl1pPr>
            <a:lvl2pPr>
              <a:defRPr sz="1600">
                <a:solidFill>
                  <a:srgbClr val="404040"/>
                </a:solidFill>
                <a:latin typeface="Trebuchet MS" charset="0"/>
                <a:ea typeface="ＭＳ Ｐゴシック" charset="0"/>
              </a:defRPr>
            </a:lvl2pPr>
            <a:lvl3pPr>
              <a:defRPr sz="1400">
                <a:solidFill>
                  <a:srgbClr val="404040"/>
                </a:solidFill>
                <a:latin typeface="Trebuchet MS" charset="0"/>
                <a:ea typeface="ＭＳ Ｐゴシック" charset="0"/>
              </a:defRPr>
            </a:lvl3pPr>
            <a:lvl4pPr>
              <a:defRPr sz="1200">
                <a:solidFill>
                  <a:srgbClr val="404040"/>
                </a:solidFill>
                <a:latin typeface="Trebuchet MS" charset="0"/>
                <a:ea typeface="ＭＳ Ｐゴシック" charset="0"/>
              </a:defRPr>
            </a:lvl4pPr>
            <a:lvl5pPr>
              <a:defRPr sz="1200">
                <a:solidFill>
                  <a:srgbClr val="404040"/>
                </a:solidFill>
                <a:latin typeface="Trebuchet MS" charset="0"/>
                <a:ea typeface="ＭＳ Ｐゴシック" charset="0"/>
              </a:defRPr>
            </a:lvl5pPr>
            <a:lvl6pPr fontAlgn="base">
              <a:spcAft>
                <a:spcPct val="0"/>
              </a:spcAft>
              <a:buFont typeface="Wingdings 3" charset="0"/>
              <a:defRPr sz="1200">
                <a:solidFill>
                  <a:srgbClr val="404040"/>
                </a:solidFill>
                <a:latin typeface="Trebuchet MS" charset="0"/>
                <a:ea typeface="ＭＳ Ｐゴシック" charset="0"/>
              </a:defRPr>
            </a:lvl6pPr>
            <a:lvl7pPr fontAlgn="base">
              <a:spcAft>
                <a:spcPct val="0"/>
              </a:spcAft>
              <a:buFont typeface="Wingdings 3" charset="0"/>
              <a:defRPr sz="1200">
                <a:solidFill>
                  <a:srgbClr val="404040"/>
                </a:solidFill>
                <a:latin typeface="Trebuchet MS" charset="0"/>
                <a:ea typeface="ＭＳ Ｐゴシック" charset="0"/>
              </a:defRPr>
            </a:lvl7pPr>
            <a:lvl8pPr fontAlgn="base">
              <a:spcAft>
                <a:spcPct val="0"/>
              </a:spcAft>
              <a:buFont typeface="Wingdings 3" charset="0"/>
              <a:defRPr sz="1200">
                <a:solidFill>
                  <a:srgbClr val="404040"/>
                </a:solidFill>
                <a:latin typeface="Trebuchet MS" charset="0"/>
                <a:ea typeface="ＭＳ Ｐゴシック" charset="0"/>
              </a:defRPr>
            </a:lvl8pPr>
            <a:lvl9pPr fontAlgn="base">
              <a:spcAft>
                <a:spcPct val="0"/>
              </a:spcAft>
              <a:buFont typeface="Wingdings 3" charset="0"/>
              <a:defRPr sz="1200">
                <a:solidFill>
                  <a:srgbClr val="404040"/>
                </a:solidFill>
                <a:latin typeface="Trebuchet MS" charset="0"/>
                <a:ea typeface="ＭＳ Ｐゴシック" charset="0"/>
              </a:defRPr>
            </a:lvl9pPr>
          </a:lstStyle>
          <a:p>
            <a:pPr eaLnBrk="1" hangingPunct="1"/>
            <a:r>
              <a:rPr lang="es-CL">
                <a:solidFill>
                  <a:schemeClr val="tx1"/>
                </a:solidFill>
                <a:latin typeface="Arial" charset="0"/>
                <a:ea typeface="MS PGothic" charset="0"/>
              </a:rPr>
              <a:t>s + e</a:t>
            </a:r>
          </a:p>
        </p:txBody>
      </p:sp>
      <p:sp>
        <p:nvSpPr>
          <p:cNvPr id="24589" name="20 CuadroTexto"/>
          <p:cNvSpPr txBox="1">
            <a:spLocks noChangeArrowheads="1"/>
          </p:cNvSpPr>
          <p:nvPr/>
        </p:nvSpPr>
        <p:spPr bwMode="auto">
          <a:xfrm>
            <a:off x="0" y="2571750"/>
            <a:ext cx="1071563" cy="3698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a:solidFill>
                  <a:srgbClr val="404040"/>
                </a:solidFill>
                <a:latin typeface="Trebuchet MS" charset="0"/>
                <a:ea typeface="ＭＳ Ｐゴシック" charset="0"/>
              </a:defRPr>
            </a:lvl1pPr>
            <a:lvl2pPr>
              <a:defRPr sz="1600">
                <a:solidFill>
                  <a:srgbClr val="404040"/>
                </a:solidFill>
                <a:latin typeface="Trebuchet MS" charset="0"/>
                <a:ea typeface="ＭＳ Ｐゴシック" charset="0"/>
              </a:defRPr>
            </a:lvl2pPr>
            <a:lvl3pPr>
              <a:defRPr sz="1400">
                <a:solidFill>
                  <a:srgbClr val="404040"/>
                </a:solidFill>
                <a:latin typeface="Trebuchet MS" charset="0"/>
                <a:ea typeface="ＭＳ Ｐゴシック" charset="0"/>
              </a:defRPr>
            </a:lvl3pPr>
            <a:lvl4pPr>
              <a:defRPr sz="1200">
                <a:solidFill>
                  <a:srgbClr val="404040"/>
                </a:solidFill>
                <a:latin typeface="Trebuchet MS" charset="0"/>
                <a:ea typeface="ＭＳ Ｐゴシック" charset="0"/>
              </a:defRPr>
            </a:lvl4pPr>
            <a:lvl5pPr>
              <a:defRPr sz="1200">
                <a:solidFill>
                  <a:srgbClr val="404040"/>
                </a:solidFill>
                <a:latin typeface="Trebuchet MS" charset="0"/>
                <a:ea typeface="ＭＳ Ｐゴシック" charset="0"/>
              </a:defRPr>
            </a:lvl5pPr>
            <a:lvl6pPr fontAlgn="base">
              <a:spcAft>
                <a:spcPct val="0"/>
              </a:spcAft>
              <a:buFont typeface="Wingdings 3" charset="0"/>
              <a:defRPr sz="1200">
                <a:solidFill>
                  <a:srgbClr val="404040"/>
                </a:solidFill>
                <a:latin typeface="Trebuchet MS" charset="0"/>
                <a:ea typeface="ＭＳ Ｐゴシック" charset="0"/>
              </a:defRPr>
            </a:lvl6pPr>
            <a:lvl7pPr fontAlgn="base">
              <a:spcAft>
                <a:spcPct val="0"/>
              </a:spcAft>
              <a:buFont typeface="Wingdings 3" charset="0"/>
              <a:defRPr sz="1200">
                <a:solidFill>
                  <a:srgbClr val="404040"/>
                </a:solidFill>
                <a:latin typeface="Trebuchet MS" charset="0"/>
                <a:ea typeface="ＭＳ Ｐゴシック" charset="0"/>
              </a:defRPr>
            </a:lvl7pPr>
            <a:lvl8pPr fontAlgn="base">
              <a:spcAft>
                <a:spcPct val="0"/>
              </a:spcAft>
              <a:buFont typeface="Wingdings 3" charset="0"/>
              <a:defRPr sz="1200">
                <a:solidFill>
                  <a:srgbClr val="404040"/>
                </a:solidFill>
                <a:latin typeface="Trebuchet MS" charset="0"/>
                <a:ea typeface="ＭＳ Ｐゴシック" charset="0"/>
              </a:defRPr>
            </a:lvl8pPr>
            <a:lvl9pPr fontAlgn="base">
              <a:spcAft>
                <a:spcPct val="0"/>
              </a:spcAft>
              <a:buFont typeface="Wingdings 3" charset="0"/>
              <a:defRPr sz="1200">
                <a:solidFill>
                  <a:srgbClr val="404040"/>
                </a:solidFill>
                <a:latin typeface="Trebuchet MS" charset="0"/>
                <a:ea typeface="ＭＳ Ｐゴシック" charset="0"/>
              </a:defRPr>
            </a:lvl9pPr>
          </a:lstStyle>
          <a:p>
            <a:pPr eaLnBrk="1" hangingPunct="1"/>
            <a:r>
              <a:rPr lang="es-CL">
                <a:solidFill>
                  <a:schemeClr val="tx1"/>
                </a:solidFill>
                <a:latin typeface="Arial" charset="0"/>
                <a:ea typeface="MS PGothic" charset="0"/>
              </a:rPr>
              <a:t>s + e/</a:t>
            </a:r>
            <a:r>
              <a:rPr lang="el-GR">
                <a:solidFill>
                  <a:schemeClr val="tx1"/>
                </a:solidFill>
                <a:latin typeface="Arial" charset="0"/>
                <a:ea typeface="MS PGothic" charset="0"/>
              </a:rPr>
              <a:t>α</a:t>
            </a:r>
            <a:endParaRPr lang="es-CL">
              <a:solidFill>
                <a:schemeClr val="tx1"/>
              </a:solidFill>
              <a:latin typeface="Arial" charset="0"/>
              <a:ea typeface="MS PGothic" charset="0"/>
            </a:endParaRPr>
          </a:p>
        </p:txBody>
      </p:sp>
      <p:cxnSp>
        <p:nvCxnSpPr>
          <p:cNvPr id="22" name="21 Conector recto"/>
          <p:cNvCxnSpPr/>
          <p:nvPr/>
        </p:nvCxnSpPr>
        <p:spPr>
          <a:xfrm>
            <a:off x="785813" y="2786063"/>
            <a:ext cx="2714625" cy="1587"/>
          </a:xfrm>
          <a:prstGeom prst="line">
            <a:avLst/>
          </a:prstGeom>
          <a:ln w="25400">
            <a:solidFill>
              <a:schemeClr val="tx1"/>
            </a:solidFill>
            <a:prstDash val="dashDot"/>
            <a:tailEnd type="none"/>
          </a:ln>
        </p:spPr>
        <p:style>
          <a:lnRef idx="1">
            <a:schemeClr val="accent1"/>
          </a:lnRef>
          <a:fillRef idx="0">
            <a:schemeClr val="accent1"/>
          </a:fillRef>
          <a:effectRef idx="0">
            <a:schemeClr val="accent1"/>
          </a:effectRef>
          <a:fontRef idx="minor">
            <a:schemeClr val="tx1"/>
          </a:fontRef>
        </p:style>
      </p:cxnSp>
      <p:cxnSp>
        <p:nvCxnSpPr>
          <p:cNvPr id="25" name="24 Conector recto"/>
          <p:cNvCxnSpPr/>
          <p:nvPr/>
        </p:nvCxnSpPr>
        <p:spPr>
          <a:xfrm rot="5400000">
            <a:off x="1893094" y="4393407"/>
            <a:ext cx="3214687" cy="0"/>
          </a:xfrm>
          <a:prstGeom prst="line">
            <a:avLst/>
          </a:prstGeom>
          <a:ln w="25400">
            <a:solidFill>
              <a:schemeClr val="tx1"/>
            </a:solidFill>
            <a:prstDash val="dashDot"/>
            <a:tailEnd type="none"/>
          </a:ln>
        </p:spPr>
        <p:style>
          <a:lnRef idx="1">
            <a:schemeClr val="accent1"/>
          </a:lnRef>
          <a:fillRef idx="0">
            <a:schemeClr val="accent1"/>
          </a:fillRef>
          <a:effectRef idx="0">
            <a:schemeClr val="accent1"/>
          </a:effectRef>
          <a:fontRef idx="minor">
            <a:schemeClr val="tx1"/>
          </a:fontRef>
        </p:style>
      </p:cxnSp>
      <p:sp>
        <p:nvSpPr>
          <p:cNvPr id="24592" name="29 CuadroTexto"/>
          <p:cNvSpPr txBox="1">
            <a:spLocks noChangeArrowheads="1"/>
          </p:cNvSpPr>
          <p:nvPr/>
        </p:nvSpPr>
        <p:spPr bwMode="auto">
          <a:xfrm>
            <a:off x="3357563" y="6072188"/>
            <a:ext cx="1143000" cy="36933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a:solidFill>
                  <a:srgbClr val="404040"/>
                </a:solidFill>
                <a:latin typeface="Trebuchet MS" charset="0"/>
                <a:ea typeface="ＭＳ Ｐゴシック" charset="0"/>
              </a:defRPr>
            </a:lvl1pPr>
            <a:lvl2pPr>
              <a:defRPr sz="1600">
                <a:solidFill>
                  <a:srgbClr val="404040"/>
                </a:solidFill>
                <a:latin typeface="Trebuchet MS" charset="0"/>
                <a:ea typeface="ＭＳ Ｐゴシック" charset="0"/>
              </a:defRPr>
            </a:lvl2pPr>
            <a:lvl3pPr>
              <a:defRPr sz="1400">
                <a:solidFill>
                  <a:srgbClr val="404040"/>
                </a:solidFill>
                <a:latin typeface="Trebuchet MS" charset="0"/>
                <a:ea typeface="ＭＳ Ｐゴシック" charset="0"/>
              </a:defRPr>
            </a:lvl3pPr>
            <a:lvl4pPr>
              <a:defRPr sz="1200">
                <a:solidFill>
                  <a:srgbClr val="404040"/>
                </a:solidFill>
                <a:latin typeface="Trebuchet MS" charset="0"/>
                <a:ea typeface="ＭＳ Ｐゴシック" charset="0"/>
              </a:defRPr>
            </a:lvl4pPr>
            <a:lvl5pPr>
              <a:defRPr sz="1200">
                <a:solidFill>
                  <a:srgbClr val="404040"/>
                </a:solidFill>
                <a:latin typeface="Trebuchet MS" charset="0"/>
                <a:ea typeface="ＭＳ Ｐゴシック" charset="0"/>
              </a:defRPr>
            </a:lvl5pPr>
            <a:lvl6pPr fontAlgn="base">
              <a:spcAft>
                <a:spcPct val="0"/>
              </a:spcAft>
              <a:buFont typeface="Wingdings 3" charset="0"/>
              <a:defRPr sz="1200">
                <a:solidFill>
                  <a:srgbClr val="404040"/>
                </a:solidFill>
                <a:latin typeface="Trebuchet MS" charset="0"/>
                <a:ea typeface="ＭＳ Ｐゴシック" charset="0"/>
              </a:defRPr>
            </a:lvl6pPr>
            <a:lvl7pPr fontAlgn="base">
              <a:spcAft>
                <a:spcPct val="0"/>
              </a:spcAft>
              <a:buFont typeface="Wingdings 3" charset="0"/>
              <a:defRPr sz="1200">
                <a:solidFill>
                  <a:srgbClr val="404040"/>
                </a:solidFill>
                <a:latin typeface="Trebuchet MS" charset="0"/>
                <a:ea typeface="ＭＳ Ｐゴシック" charset="0"/>
              </a:defRPr>
            </a:lvl7pPr>
            <a:lvl8pPr fontAlgn="base">
              <a:spcAft>
                <a:spcPct val="0"/>
              </a:spcAft>
              <a:buFont typeface="Wingdings 3" charset="0"/>
              <a:defRPr sz="1200">
                <a:solidFill>
                  <a:srgbClr val="404040"/>
                </a:solidFill>
                <a:latin typeface="Trebuchet MS" charset="0"/>
                <a:ea typeface="ＭＳ Ｐゴシック" charset="0"/>
              </a:defRPr>
            </a:lvl8pPr>
            <a:lvl9pPr fontAlgn="base">
              <a:spcAft>
                <a:spcPct val="0"/>
              </a:spcAft>
              <a:buFont typeface="Wingdings 3" charset="0"/>
              <a:defRPr sz="1200">
                <a:solidFill>
                  <a:srgbClr val="404040"/>
                </a:solidFill>
                <a:latin typeface="Trebuchet MS" charset="0"/>
                <a:ea typeface="ＭＳ Ｐゴシック" charset="0"/>
              </a:defRPr>
            </a:lvl9pPr>
          </a:lstStyle>
          <a:p>
            <a:pPr eaLnBrk="1" hangingPunct="1"/>
            <a:r>
              <a:rPr lang="es-CL" dirty="0" smtClean="0">
                <a:solidFill>
                  <a:schemeClr val="tx1"/>
                </a:solidFill>
                <a:latin typeface="Arial" charset="0"/>
                <a:ea typeface="MS PGothic" charset="0"/>
              </a:rPr>
              <a:t>l</a:t>
            </a:r>
            <a:r>
              <a:rPr lang="es-CL" baseline="-25000" dirty="0" smtClean="0">
                <a:solidFill>
                  <a:schemeClr val="tx1"/>
                </a:solidFill>
                <a:latin typeface="Arial" charset="0"/>
                <a:ea typeface="MS PGothic" charset="0"/>
              </a:rPr>
              <a:t>o</a:t>
            </a:r>
            <a:endParaRPr lang="es-CL" baseline="-25000" dirty="0">
              <a:solidFill>
                <a:schemeClr val="tx1"/>
              </a:solidFill>
              <a:latin typeface="Arial" charset="0"/>
              <a:ea typeface="MS PGothic" charset="0"/>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1 Título"/>
          <p:cNvSpPr>
            <a:spLocks noGrp="1"/>
          </p:cNvSpPr>
          <p:nvPr>
            <p:ph type="title"/>
          </p:nvPr>
        </p:nvSpPr>
        <p:spPr>
          <a:xfrm>
            <a:off x="1475656" y="188640"/>
            <a:ext cx="6348413" cy="1320800"/>
          </a:xfrm>
        </p:spPr>
        <p:txBody>
          <a:bodyPr/>
          <a:lstStyle/>
          <a:p>
            <a:r>
              <a:rPr lang="es-CL" dirty="0">
                <a:latin typeface="Trebuchet MS" charset="0"/>
              </a:rPr>
              <a:t>SALARIOS DE </a:t>
            </a:r>
            <a:r>
              <a:rPr lang="es-CL" dirty="0" smtClean="0">
                <a:latin typeface="Trebuchet MS" charset="0"/>
              </a:rPr>
              <a:t>EFICIENCIA</a:t>
            </a:r>
            <a:br>
              <a:rPr lang="es-CL" dirty="0" smtClean="0">
                <a:latin typeface="Trebuchet MS" charset="0"/>
              </a:rPr>
            </a:br>
            <a:r>
              <a:rPr lang="es-CL" dirty="0" smtClean="0">
                <a:latin typeface="Trebuchet MS" charset="0"/>
              </a:rPr>
              <a:t>Equilibrio de mercado</a:t>
            </a:r>
            <a:endParaRPr lang="es-CL" dirty="0">
              <a:latin typeface="Trebuchet MS" charset="0"/>
            </a:endParaRPr>
          </a:p>
        </p:txBody>
      </p:sp>
      <p:cxnSp>
        <p:nvCxnSpPr>
          <p:cNvPr id="5" name="4 Conector recto de flecha"/>
          <p:cNvCxnSpPr/>
          <p:nvPr/>
        </p:nvCxnSpPr>
        <p:spPr>
          <a:xfrm rot="5400000" flipH="1" flipV="1">
            <a:off x="-1573213" y="3643313"/>
            <a:ext cx="4716463" cy="1588"/>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8" name="7 Conector recto de flecha"/>
          <p:cNvCxnSpPr/>
          <p:nvPr/>
        </p:nvCxnSpPr>
        <p:spPr>
          <a:xfrm>
            <a:off x="785813" y="6000750"/>
            <a:ext cx="7500937" cy="1588"/>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4581" name="8 CuadroTexto"/>
          <p:cNvSpPr txBox="1">
            <a:spLocks noChangeArrowheads="1"/>
          </p:cNvSpPr>
          <p:nvPr/>
        </p:nvSpPr>
        <p:spPr bwMode="auto">
          <a:xfrm>
            <a:off x="7858125" y="6000750"/>
            <a:ext cx="1071563" cy="3698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a:solidFill>
                  <a:srgbClr val="404040"/>
                </a:solidFill>
                <a:latin typeface="Trebuchet MS" charset="0"/>
                <a:ea typeface="ＭＳ Ｐゴシック" charset="0"/>
              </a:defRPr>
            </a:lvl1pPr>
            <a:lvl2pPr>
              <a:defRPr sz="1600">
                <a:solidFill>
                  <a:srgbClr val="404040"/>
                </a:solidFill>
                <a:latin typeface="Trebuchet MS" charset="0"/>
                <a:ea typeface="ＭＳ Ｐゴシック" charset="0"/>
              </a:defRPr>
            </a:lvl2pPr>
            <a:lvl3pPr>
              <a:defRPr sz="1400">
                <a:solidFill>
                  <a:srgbClr val="404040"/>
                </a:solidFill>
                <a:latin typeface="Trebuchet MS" charset="0"/>
                <a:ea typeface="ＭＳ Ｐゴシック" charset="0"/>
              </a:defRPr>
            </a:lvl3pPr>
            <a:lvl4pPr>
              <a:defRPr sz="1200">
                <a:solidFill>
                  <a:srgbClr val="404040"/>
                </a:solidFill>
                <a:latin typeface="Trebuchet MS" charset="0"/>
                <a:ea typeface="ＭＳ Ｐゴシック" charset="0"/>
              </a:defRPr>
            </a:lvl4pPr>
            <a:lvl5pPr>
              <a:defRPr sz="1200">
                <a:solidFill>
                  <a:srgbClr val="404040"/>
                </a:solidFill>
                <a:latin typeface="Trebuchet MS" charset="0"/>
                <a:ea typeface="ＭＳ Ｐゴシック" charset="0"/>
              </a:defRPr>
            </a:lvl5pPr>
            <a:lvl6pPr fontAlgn="base">
              <a:spcAft>
                <a:spcPct val="0"/>
              </a:spcAft>
              <a:buFont typeface="Wingdings 3" charset="0"/>
              <a:defRPr sz="1200">
                <a:solidFill>
                  <a:srgbClr val="404040"/>
                </a:solidFill>
                <a:latin typeface="Trebuchet MS" charset="0"/>
                <a:ea typeface="ＭＳ Ｐゴシック" charset="0"/>
              </a:defRPr>
            </a:lvl6pPr>
            <a:lvl7pPr fontAlgn="base">
              <a:spcAft>
                <a:spcPct val="0"/>
              </a:spcAft>
              <a:buFont typeface="Wingdings 3" charset="0"/>
              <a:defRPr sz="1200">
                <a:solidFill>
                  <a:srgbClr val="404040"/>
                </a:solidFill>
                <a:latin typeface="Trebuchet MS" charset="0"/>
                <a:ea typeface="ＭＳ Ｐゴシック" charset="0"/>
              </a:defRPr>
            </a:lvl7pPr>
            <a:lvl8pPr fontAlgn="base">
              <a:spcAft>
                <a:spcPct val="0"/>
              </a:spcAft>
              <a:buFont typeface="Wingdings 3" charset="0"/>
              <a:defRPr sz="1200">
                <a:solidFill>
                  <a:srgbClr val="404040"/>
                </a:solidFill>
                <a:latin typeface="Trebuchet MS" charset="0"/>
                <a:ea typeface="ＭＳ Ｐゴシック" charset="0"/>
              </a:defRPr>
            </a:lvl8pPr>
            <a:lvl9pPr fontAlgn="base">
              <a:spcAft>
                <a:spcPct val="0"/>
              </a:spcAft>
              <a:buFont typeface="Wingdings 3" charset="0"/>
              <a:defRPr sz="1200">
                <a:solidFill>
                  <a:srgbClr val="404040"/>
                </a:solidFill>
                <a:latin typeface="Trebuchet MS" charset="0"/>
                <a:ea typeface="ＭＳ Ｐゴシック" charset="0"/>
              </a:defRPr>
            </a:lvl9pPr>
          </a:lstStyle>
          <a:p>
            <a:pPr eaLnBrk="1" hangingPunct="1"/>
            <a:r>
              <a:rPr lang="es-CL">
                <a:solidFill>
                  <a:schemeClr val="tx1"/>
                </a:solidFill>
                <a:latin typeface="Arial" charset="0"/>
                <a:ea typeface="MS PGothic" charset="0"/>
              </a:rPr>
              <a:t>L</a:t>
            </a:r>
          </a:p>
        </p:txBody>
      </p:sp>
      <p:sp>
        <p:nvSpPr>
          <p:cNvPr id="24582" name="9 CuadroTexto"/>
          <p:cNvSpPr txBox="1">
            <a:spLocks noChangeArrowheads="1"/>
          </p:cNvSpPr>
          <p:nvPr/>
        </p:nvSpPr>
        <p:spPr bwMode="auto">
          <a:xfrm>
            <a:off x="428625" y="1214438"/>
            <a:ext cx="714375" cy="36988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a:solidFill>
                  <a:srgbClr val="404040"/>
                </a:solidFill>
                <a:latin typeface="Trebuchet MS" charset="0"/>
                <a:ea typeface="ＭＳ Ｐゴシック" charset="0"/>
              </a:defRPr>
            </a:lvl1pPr>
            <a:lvl2pPr>
              <a:defRPr sz="1600">
                <a:solidFill>
                  <a:srgbClr val="404040"/>
                </a:solidFill>
                <a:latin typeface="Trebuchet MS" charset="0"/>
                <a:ea typeface="ＭＳ Ｐゴシック" charset="0"/>
              </a:defRPr>
            </a:lvl2pPr>
            <a:lvl3pPr>
              <a:defRPr sz="1400">
                <a:solidFill>
                  <a:srgbClr val="404040"/>
                </a:solidFill>
                <a:latin typeface="Trebuchet MS" charset="0"/>
                <a:ea typeface="ＭＳ Ｐゴシック" charset="0"/>
              </a:defRPr>
            </a:lvl3pPr>
            <a:lvl4pPr>
              <a:defRPr sz="1200">
                <a:solidFill>
                  <a:srgbClr val="404040"/>
                </a:solidFill>
                <a:latin typeface="Trebuchet MS" charset="0"/>
                <a:ea typeface="ＭＳ Ｐゴシック" charset="0"/>
              </a:defRPr>
            </a:lvl4pPr>
            <a:lvl5pPr>
              <a:defRPr sz="1200">
                <a:solidFill>
                  <a:srgbClr val="404040"/>
                </a:solidFill>
                <a:latin typeface="Trebuchet MS" charset="0"/>
                <a:ea typeface="ＭＳ Ｐゴシック" charset="0"/>
              </a:defRPr>
            </a:lvl5pPr>
            <a:lvl6pPr fontAlgn="base">
              <a:spcAft>
                <a:spcPct val="0"/>
              </a:spcAft>
              <a:buFont typeface="Wingdings 3" charset="0"/>
              <a:defRPr sz="1200">
                <a:solidFill>
                  <a:srgbClr val="404040"/>
                </a:solidFill>
                <a:latin typeface="Trebuchet MS" charset="0"/>
                <a:ea typeface="ＭＳ Ｐゴシック" charset="0"/>
              </a:defRPr>
            </a:lvl6pPr>
            <a:lvl7pPr fontAlgn="base">
              <a:spcAft>
                <a:spcPct val="0"/>
              </a:spcAft>
              <a:buFont typeface="Wingdings 3" charset="0"/>
              <a:defRPr sz="1200">
                <a:solidFill>
                  <a:srgbClr val="404040"/>
                </a:solidFill>
                <a:latin typeface="Trebuchet MS" charset="0"/>
                <a:ea typeface="ＭＳ Ｐゴシック" charset="0"/>
              </a:defRPr>
            </a:lvl7pPr>
            <a:lvl8pPr fontAlgn="base">
              <a:spcAft>
                <a:spcPct val="0"/>
              </a:spcAft>
              <a:buFont typeface="Wingdings 3" charset="0"/>
              <a:defRPr sz="1200">
                <a:solidFill>
                  <a:srgbClr val="404040"/>
                </a:solidFill>
                <a:latin typeface="Trebuchet MS" charset="0"/>
                <a:ea typeface="ＭＳ Ｐゴシック" charset="0"/>
              </a:defRPr>
            </a:lvl8pPr>
            <a:lvl9pPr fontAlgn="base">
              <a:spcAft>
                <a:spcPct val="0"/>
              </a:spcAft>
              <a:buFont typeface="Wingdings 3" charset="0"/>
              <a:defRPr sz="1200">
                <a:solidFill>
                  <a:srgbClr val="404040"/>
                </a:solidFill>
                <a:latin typeface="Trebuchet MS" charset="0"/>
                <a:ea typeface="ＭＳ Ｐゴシック" charset="0"/>
              </a:defRPr>
            </a:lvl9pPr>
          </a:lstStyle>
          <a:p>
            <a:pPr eaLnBrk="1" hangingPunct="1"/>
            <a:r>
              <a:rPr lang="es-CL">
                <a:solidFill>
                  <a:schemeClr val="tx1"/>
                </a:solidFill>
                <a:latin typeface="Arial" charset="0"/>
                <a:ea typeface="MS PGothic" charset="0"/>
              </a:rPr>
              <a:t>$</a:t>
            </a:r>
          </a:p>
        </p:txBody>
      </p:sp>
      <p:cxnSp>
        <p:nvCxnSpPr>
          <p:cNvPr id="12" name="11 Conector recto"/>
          <p:cNvCxnSpPr/>
          <p:nvPr/>
        </p:nvCxnSpPr>
        <p:spPr>
          <a:xfrm>
            <a:off x="1500188" y="1571625"/>
            <a:ext cx="6429375" cy="3929063"/>
          </a:xfrm>
          <a:prstGeom prst="line">
            <a:avLst/>
          </a:prstGeom>
          <a:ln w="25400">
            <a:solidFill>
              <a:schemeClr val="tx1"/>
            </a:solidFill>
            <a:tailEnd type="none"/>
          </a:ln>
        </p:spPr>
        <p:style>
          <a:lnRef idx="1">
            <a:schemeClr val="accent1"/>
          </a:lnRef>
          <a:fillRef idx="0">
            <a:schemeClr val="accent1"/>
          </a:fillRef>
          <a:effectRef idx="0">
            <a:schemeClr val="accent1"/>
          </a:effectRef>
          <a:fontRef idx="minor">
            <a:schemeClr val="tx1"/>
          </a:fontRef>
        </p:style>
      </p:cxnSp>
      <p:cxnSp>
        <p:nvCxnSpPr>
          <p:cNvPr id="14" name="13 Conector recto"/>
          <p:cNvCxnSpPr/>
          <p:nvPr/>
        </p:nvCxnSpPr>
        <p:spPr>
          <a:xfrm>
            <a:off x="785813" y="4572000"/>
            <a:ext cx="7000875" cy="1588"/>
          </a:xfrm>
          <a:prstGeom prst="line">
            <a:avLst/>
          </a:prstGeom>
          <a:ln w="25400">
            <a:solidFill>
              <a:schemeClr val="tx1"/>
            </a:solidFill>
            <a:tailEnd type="none"/>
          </a:ln>
        </p:spPr>
        <p:style>
          <a:lnRef idx="1">
            <a:schemeClr val="accent1"/>
          </a:lnRef>
          <a:fillRef idx="0">
            <a:schemeClr val="accent1"/>
          </a:fillRef>
          <a:effectRef idx="0">
            <a:schemeClr val="accent1"/>
          </a:effectRef>
          <a:fontRef idx="minor">
            <a:schemeClr val="tx1"/>
          </a:fontRef>
        </p:style>
      </p:cxnSp>
      <p:sp>
        <p:nvSpPr>
          <p:cNvPr id="24585" name="14 CuadroTexto"/>
          <p:cNvSpPr txBox="1">
            <a:spLocks noChangeArrowheads="1"/>
          </p:cNvSpPr>
          <p:nvPr/>
        </p:nvSpPr>
        <p:spPr bwMode="auto">
          <a:xfrm>
            <a:off x="500063" y="4357688"/>
            <a:ext cx="714375" cy="36988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a:solidFill>
                  <a:srgbClr val="404040"/>
                </a:solidFill>
                <a:latin typeface="Trebuchet MS" charset="0"/>
                <a:ea typeface="ＭＳ Ｐゴシック" charset="0"/>
              </a:defRPr>
            </a:lvl1pPr>
            <a:lvl2pPr>
              <a:defRPr sz="1600">
                <a:solidFill>
                  <a:srgbClr val="404040"/>
                </a:solidFill>
                <a:latin typeface="Trebuchet MS" charset="0"/>
                <a:ea typeface="ＭＳ Ｐゴシック" charset="0"/>
              </a:defRPr>
            </a:lvl2pPr>
            <a:lvl3pPr>
              <a:defRPr sz="1400">
                <a:solidFill>
                  <a:srgbClr val="404040"/>
                </a:solidFill>
                <a:latin typeface="Trebuchet MS" charset="0"/>
                <a:ea typeface="ＭＳ Ｐゴシック" charset="0"/>
              </a:defRPr>
            </a:lvl3pPr>
            <a:lvl4pPr>
              <a:defRPr sz="1200">
                <a:solidFill>
                  <a:srgbClr val="404040"/>
                </a:solidFill>
                <a:latin typeface="Trebuchet MS" charset="0"/>
                <a:ea typeface="ＭＳ Ｐゴシック" charset="0"/>
              </a:defRPr>
            </a:lvl4pPr>
            <a:lvl5pPr>
              <a:defRPr sz="1200">
                <a:solidFill>
                  <a:srgbClr val="404040"/>
                </a:solidFill>
                <a:latin typeface="Trebuchet MS" charset="0"/>
                <a:ea typeface="ＭＳ Ｐゴシック" charset="0"/>
              </a:defRPr>
            </a:lvl5pPr>
            <a:lvl6pPr fontAlgn="base">
              <a:spcAft>
                <a:spcPct val="0"/>
              </a:spcAft>
              <a:buFont typeface="Wingdings 3" charset="0"/>
              <a:defRPr sz="1200">
                <a:solidFill>
                  <a:srgbClr val="404040"/>
                </a:solidFill>
                <a:latin typeface="Trebuchet MS" charset="0"/>
                <a:ea typeface="ＭＳ Ｐゴシック" charset="0"/>
              </a:defRPr>
            </a:lvl6pPr>
            <a:lvl7pPr fontAlgn="base">
              <a:spcAft>
                <a:spcPct val="0"/>
              </a:spcAft>
              <a:buFont typeface="Wingdings 3" charset="0"/>
              <a:defRPr sz="1200">
                <a:solidFill>
                  <a:srgbClr val="404040"/>
                </a:solidFill>
                <a:latin typeface="Trebuchet MS" charset="0"/>
                <a:ea typeface="ＭＳ Ｐゴシック" charset="0"/>
              </a:defRPr>
            </a:lvl7pPr>
            <a:lvl8pPr fontAlgn="base">
              <a:spcAft>
                <a:spcPct val="0"/>
              </a:spcAft>
              <a:buFont typeface="Wingdings 3" charset="0"/>
              <a:defRPr sz="1200">
                <a:solidFill>
                  <a:srgbClr val="404040"/>
                </a:solidFill>
                <a:latin typeface="Trebuchet MS" charset="0"/>
                <a:ea typeface="ＭＳ Ｐゴシック" charset="0"/>
              </a:defRPr>
            </a:lvl8pPr>
            <a:lvl9pPr fontAlgn="base">
              <a:spcAft>
                <a:spcPct val="0"/>
              </a:spcAft>
              <a:buFont typeface="Wingdings 3" charset="0"/>
              <a:defRPr sz="1200">
                <a:solidFill>
                  <a:srgbClr val="404040"/>
                </a:solidFill>
                <a:latin typeface="Trebuchet MS" charset="0"/>
                <a:ea typeface="ＭＳ Ｐゴシック" charset="0"/>
              </a:defRPr>
            </a:lvl9pPr>
          </a:lstStyle>
          <a:p>
            <a:pPr eaLnBrk="1" hangingPunct="1"/>
            <a:r>
              <a:rPr lang="es-CL">
                <a:solidFill>
                  <a:schemeClr val="tx1"/>
                </a:solidFill>
                <a:latin typeface="Arial" charset="0"/>
                <a:ea typeface="MS PGothic" charset="0"/>
              </a:rPr>
              <a:t>s</a:t>
            </a:r>
          </a:p>
        </p:txBody>
      </p:sp>
      <p:cxnSp>
        <p:nvCxnSpPr>
          <p:cNvPr id="17" name="16 Conector recto"/>
          <p:cNvCxnSpPr/>
          <p:nvPr/>
        </p:nvCxnSpPr>
        <p:spPr>
          <a:xfrm>
            <a:off x="827584" y="3501008"/>
            <a:ext cx="5184576" cy="0"/>
          </a:xfrm>
          <a:prstGeom prst="line">
            <a:avLst/>
          </a:prstGeom>
          <a:ln w="25400">
            <a:solidFill>
              <a:schemeClr val="accent5"/>
            </a:solidFill>
            <a:prstDash val="solid"/>
            <a:tailEnd type="none"/>
          </a:ln>
        </p:spPr>
        <p:style>
          <a:lnRef idx="1">
            <a:schemeClr val="accent1"/>
          </a:lnRef>
          <a:fillRef idx="0">
            <a:schemeClr val="accent1"/>
          </a:fillRef>
          <a:effectRef idx="0">
            <a:schemeClr val="accent1"/>
          </a:effectRef>
          <a:fontRef idx="minor">
            <a:schemeClr val="tx1"/>
          </a:fontRef>
        </p:style>
      </p:cxnSp>
      <p:cxnSp>
        <p:nvCxnSpPr>
          <p:cNvPr id="19" name="18 Conector recto"/>
          <p:cNvCxnSpPr/>
          <p:nvPr/>
        </p:nvCxnSpPr>
        <p:spPr>
          <a:xfrm rot="5400000" flipH="1" flipV="1">
            <a:off x="4643438" y="3500438"/>
            <a:ext cx="1587" cy="1587"/>
          </a:xfrm>
          <a:prstGeom prst="line">
            <a:avLst/>
          </a:prstGeom>
          <a:ln w="25400">
            <a:solidFill>
              <a:schemeClr val="tx1"/>
            </a:solidFill>
            <a:tailEnd type="none"/>
          </a:ln>
        </p:spPr>
        <p:style>
          <a:lnRef idx="1">
            <a:schemeClr val="accent1"/>
          </a:lnRef>
          <a:fillRef idx="0">
            <a:schemeClr val="accent1"/>
          </a:fillRef>
          <a:effectRef idx="0">
            <a:schemeClr val="accent1"/>
          </a:effectRef>
          <a:fontRef idx="minor">
            <a:schemeClr val="tx1"/>
          </a:fontRef>
        </p:style>
      </p:cxnSp>
      <p:sp>
        <p:nvSpPr>
          <p:cNvPr id="24588" name="19 CuadroTexto"/>
          <p:cNvSpPr txBox="1">
            <a:spLocks noChangeArrowheads="1"/>
          </p:cNvSpPr>
          <p:nvPr/>
        </p:nvSpPr>
        <p:spPr bwMode="auto">
          <a:xfrm>
            <a:off x="0" y="3286125"/>
            <a:ext cx="714375" cy="3698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a:solidFill>
                  <a:srgbClr val="404040"/>
                </a:solidFill>
                <a:latin typeface="Trebuchet MS" charset="0"/>
                <a:ea typeface="ＭＳ Ｐゴシック" charset="0"/>
              </a:defRPr>
            </a:lvl1pPr>
            <a:lvl2pPr>
              <a:defRPr sz="1600">
                <a:solidFill>
                  <a:srgbClr val="404040"/>
                </a:solidFill>
                <a:latin typeface="Trebuchet MS" charset="0"/>
                <a:ea typeface="ＭＳ Ｐゴシック" charset="0"/>
              </a:defRPr>
            </a:lvl2pPr>
            <a:lvl3pPr>
              <a:defRPr sz="1400">
                <a:solidFill>
                  <a:srgbClr val="404040"/>
                </a:solidFill>
                <a:latin typeface="Trebuchet MS" charset="0"/>
                <a:ea typeface="ＭＳ Ｐゴシック" charset="0"/>
              </a:defRPr>
            </a:lvl3pPr>
            <a:lvl4pPr>
              <a:defRPr sz="1200">
                <a:solidFill>
                  <a:srgbClr val="404040"/>
                </a:solidFill>
                <a:latin typeface="Trebuchet MS" charset="0"/>
                <a:ea typeface="ＭＳ Ｐゴシック" charset="0"/>
              </a:defRPr>
            </a:lvl4pPr>
            <a:lvl5pPr>
              <a:defRPr sz="1200">
                <a:solidFill>
                  <a:srgbClr val="404040"/>
                </a:solidFill>
                <a:latin typeface="Trebuchet MS" charset="0"/>
                <a:ea typeface="ＭＳ Ｐゴシック" charset="0"/>
              </a:defRPr>
            </a:lvl5pPr>
            <a:lvl6pPr fontAlgn="base">
              <a:spcAft>
                <a:spcPct val="0"/>
              </a:spcAft>
              <a:buFont typeface="Wingdings 3" charset="0"/>
              <a:defRPr sz="1200">
                <a:solidFill>
                  <a:srgbClr val="404040"/>
                </a:solidFill>
                <a:latin typeface="Trebuchet MS" charset="0"/>
                <a:ea typeface="ＭＳ Ｐゴシック" charset="0"/>
              </a:defRPr>
            </a:lvl6pPr>
            <a:lvl7pPr fontAlgn="base">
              <a:spcAft>
                <a:spcPct val="0"/>
              </a:spcAft>
              <a:buFont typeface="Wingdings 3" charset="0"/>
              <a:defRPr sz="1200">
                <a:solidFill>
                  <a:srgbClr val="404040"/>
                </a:solidFill>
                <a:latin typeface="Trebuchet MS" charset="0"/>
                <a:ea typeface="ＭＳ Ｐゴシック" charset="0"/>
              </a:defRPr>
            </a:lvl7pPr>
            <a:lvl8pPr fontAlgn="base">
              <a:spcAft>
                <a:spcPct val="0"/>
              </a:spcAft>
              <a:buFont typeface="Wingdings 3" charset="0"/>
              <a:defRPr sz="1200">
                <a:solidFill>
                  <a:srgbClr val="404040"/>
                </a:solidFill>
                <a:latin typeface="Trebuchet MS" charset="0"/>
                <a:ea typeface="ＭＳ Ｐゴシック" charset="0"/>
              </a:defRPr>
            </a:lvl8pPr>
            <a:lvl9pPr fontAlgn="base">
              <a:spcAft>
                <a:spcPct val="0"/>
              </a:spcAft>
              <a:buFont typeface="Wingdings 3" charset="0"/>
              <a:defRPr sz="1200">
                <a:solidFill>
                  <a:srgbClr val="404040"/>
                </a:solidFill>
                <a:latin typeface="Trebuchet MS" charset="0"/>
                <a:ea typeface="ＭＳ Ｐゴシック" charset="0"/>
              </a:defRPr>
            </a:lvl9pPr>
          </a:lstStyle>
          <a:p>
            <a:pPr eaLnBrk="1" hangingPunct="1"/>
            <a:r>
              <a:rPr lang="es-CL">
                <a:solidFill>
                  <a:schemeClr val="tx1"/>
                </a:solidFill>
                <a:latin typeface="Arial" charset="0"/>
                <a:ea typeface="MS PGothic" charset="0"/>
              </a:rPr>
              <a:t>s + e</a:t>
            </a:r>
          </a:p>
        </p:txBody>
      </p:sp>
      <p:sp>
        <p:nvSpPr>
          <p:cNvPr id="24589" name="20 CuadroTexto"/>
          <p:cNvSpPr txBox="1">
            <a:spLocks noChangeArrowheads="1"/>
          </p:cNvSpPr>
          <p:nvPr/>
        </p:nvSpPr>
        <p:spPr bwMode="auto">
          <a:xfrm>
            <a:off x="0" y="2571750"/>
            <a:ext cx="1071563" cy="3698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a:solidFill>
                  <a:srgbClr val="404040"/>
                </a:solidFill>
                <a:latin typeface="Trebuchet MS" charset="0"/>
                <a:ea typeface="ＭＳ Ｐゴシック" charset="0"/>
              </a:defRPr>
            </a:lvl1pPr>
            <a:lvl2pPr>
              <a:defRPr sz="1600">
                <a:solidFill>
                  <a:srgbClr val="404040"/>
                </a:solidFill>
                <a:latin typeface="Trebuchet MS" charset="0"/>
                <a:ea typeface="ＭＳ Ｐゴシック" charset="0"/>
              </a:defRPr>
            </a:lvl2pPr>
            <a:lvl3pPr>
              <a:defRPr sz="1400">
                <a:solidFill>
                  <a:srgbClr val="404040"/>
                </a:solidFill>
                <a:latin typeface="Trebuchet MS" charset="0"/>
                <a:ea typeface="ＭＳ Ｐゴシック" charset="0"/>
              </a:defRPr>
            </a:lvl3pPr>
            <a:lvl4pPr>
              <a:defRPr sz="1200">
                <a:solidFill>
                  <a:srgbClr val="404040"/>
                </a:solidFill>
                <a:latin typeface="Trebuchet MS" charset="0"/>
                <a:ea typeface="ＭＳ Ｐゴシック" charset="0"/>
              </a:defRPr>
            </a:lvl4pPr>
            <a:lvl5pPr>
              <a:defRPr sz="1200">
                <a:solidFill>
                  <a:srgbClr val="404040"/>
                </a:solidFill>
                <a:latin typeface="Trebuchet MS" charset="0"/>
                <a:ea typeface="ＭＳ Ｐゴシック" charset="0"/>
              </a:defRPr>
            </a:lvl5pPr>
            <a:lvl6pPr fontAlgn="base">
              <a:spcAft>
                <a:spcPct val="0"/>
              </a:spcAft>
              <a:buFont typeface="Wingdings 3" charset="0"/>
              <a:defRPr sz="1200">
                <a:solidFill>
                  <a:srgbClr val="404040"/>
                </a:solidFill>
                <a:latin typeface="Trebuchet MS" charset="0"/>
                <a:ea typeface="ＭＳ Ｐゴシック" charset="0"/>
              </a:defRPr>
            </a:lvl6pPr>
            <a:lvl7pPr fontAlgn="base">
              <a:spcAft>
                <a:spcPct val="0"/>
              </a:spcAft>
              <a:buFont typeface="Wingdings 3" charset="0"/>
              <a:defRPr sz="1200">
                <a:solidFill>
                  <a:srgbClr val="404040"/>
                </a:solidFill>
                <a:latin typeface="Trebuchet MS" charset="0"/>
                <a:ea typeface="ＭＳ Ｐゴシック" charset="0"/>
              </a:defRPr>
            </a:lvl7pPr>
            <a:lvl8pPr fontAlgn="base">
              <a:spcAft>
                <a:spcPct val="0"/>
              </a:spcAft>
              <a:buFont typeface="Wingdings 3" charset="0"/>
              <a:defRPr sz="1200">
                <a:solidFill>
                  <a:srgbClr val="404040"/>
                </a:solidFill>
                <a:latin typeface="Trebuchet MS" charset="0"/>
                <a:ea typeface="ＭＳ Ｐゴシック" charset="0"/>
              </a:defRPr>
            </a:lvl8pPr>
            <a:lvl9pPr fontAlgn="base">
              <a:spcAft>
                <a:spcPct val="0"/>
              </a:spcAft>
              <a:buFont typeface="Wingdings 3" charset="0"/>
              <a:defRPr sz="1200">
                <a:solidFill>
                  <a:srgbClr val="404040"/>
                </a:solidFill>
                <a:latin typeface="Trebuchet MS" charset="0"/>
                <a:ea typeface="ＭＳ Ｐゴシック" charset="0"/>
              </a:defRPr>
            </a:lvl9pPr>
          </a:lstStyle>
          <a:p>
            <a:pPr eaLnBrk="1" hangingPunct="1"/>
            <a:r>
              <a:rPr lang="es-CL">
                <a:solidFill>
                  <a:schemeClr val="tx1"/>
                </a:solidFill>
                <a:latin typeface="Arial" charset="0"/>
                <a:ea typeface="MS PGothic" charset="0"/>
              </a:rPr>
              <a:t>s + e/</a:t>
            </a:r>
            <a:r>
              <a:rPr lang="el-GR">
                <a:solidFill>
                  <a:schemeClr val="tx1"/>
                </a:solidFill>
                <a:latin typeface="Arial" charset="0"/>
                <a:ea typeface="MS PGothic" charset="0"/>
              </a:rPr>
              <a:t>α</a:t>
            </a:r>
            <a:endParaRPr lang="es-CL">
              <a:solidFill>
                <a:schemeClr val="tx1"/>
              </a:solidFill>
              <a:latin typeface="Arial" charset="0"/>
              <a:ea typeface="MS PGothic" charset="0"/>
            </a:endParaRPr>
          </a:p>
        </p:txBody>
      </p:sp>
      <p:cxnSp>
        <p:nvCxnSpPr>
          <p:cNvPr id="22" name="21 Conector recto"/>
          <p:cNvCxnSpPr/>
          <p:nvPr/>
        </p:nvCxnSpPr>
        <p:spPr>
          <a:xfrm flipV="1">
            <a:off x="785813" y="2780928"/>
            <a:ext cx="5874419" cy="5135"/>
          </a:xfrm>
          <a:prstGeom prst="line">
            <a:avLst/>
          </a:prstGeom>
          <a:ln w="25400">
            <a:solidFill>
              <a:schemeClr val="tx1"/>
            </a:solidFill>
            <a:prstDash val="dashDot"/>
            <a:tailEnd type="none"/>
          </a:ln>
        </p:spPr>
        <p:style>
          <a:lnRef idx="1">
            <a:schemeClr val="accent1"/>
          </a:lnRef>
          <a:fillRef idx="0">
            <a:schemeClr val="accent1"/>
          </a:fillRef>
          <a:effectRef idx="0">
            <a:schemeClr val="accent1"/>
          </a:effectRef>
          <a:fontRef idx="minor">
            <a:schemeClr val="tx1"/>
          </a:fontRef>
        </p:style>
      </p:cxnSp>
      <p:cxnSp>
        <p:nvCxnSpPr>
          <p:cNvPr id="25" name="24 Conector recto"/>
          <p:cNvCxnSpPr/>
          <p:nvPr/>
        </p:nvCxnSpPr>
        <p:spPr>
          <a:xfrm rot="5400000">
            <a:off x="1893094" y="4393407"/>
            <a:ext cx="3214687" cy="0"/>
          </a:xfrm>
          <a:prstGeom prst="line">
            <a:avLst/>
          </a:prstGeom>
          <a:ln w="25400">
            <a:solidFill>
              <a:schemeClr val="tx1"/>
            </a:solidFill>
            <a:prstDash val="dashDot"/>
            <a:tailEnd type="none"/>
          </a:ln>
        </p:spPr>
        <p:style>
          <a:lnRef idx="1">
            <a:schemeClr val="accent1"/>
          </a:lnRef>
          <a:fillRef idx="0">
            <a:schemeClr val="accent1"/>
          </a:fillRef>
          <a:effectRef idx="0">
            <a:schemeClr val="accent1"/>
          </a:effectRef>
          <a:fontRef idx="minor">
            <a:schemeClr val="tx1"/>
          </a:fontRef>
        </p:style>
      </p:cxnSp>
      <p:sp>
        <p:nvSpPr>
          <p:cNvPr id="24592" name="29 CuadroTexto"/>
          <p:cNvSpPr txBox="1">
            <a:spLocks noChangeArrowheads="1"/>
          </p:cNvSpPr>
          <p:nvPr/>
        </p:nvSpPr>
        <p:spPr bwMode="auto">
          <a:xfrm>
            <a:off x="3357563" y="6072188"/>
            <a:ext cx="1143000" cy="36988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a:solidFill>
                  <a:srgbClr val="404040"/>
                </a:solidFill>
                <a:latin typeface="Trebuchet MS" charset="0"/>
                <a:ea typeface="ＭＳ Ｐゴシック" charset="0"/>
              </a:defRPr>
            </a:lvl1pPr>
            <a:lvl2pPr>
              <a:defRPr sz="1600">
                <a:solidFill>
                  <a:srgbClr val="404040"/>
                </a:solidFill>
                <a:latin typeface="Trebuchet MS" charset="0"/>
                <a:ea typeface="ＭＳ Ｐゴシック" charset="0"/>
              </a:defRPr>
            </a:lvl2pPr>
            <a:lvl3pPr>
              <a:defRPr sz="1400">
                <a:solidFill>
                  <a:srgbClr val="404040"/>
                </a:solidFill>
                <a:latin typeface="Trebuchet MS" charset="0"/>
                <a:ea typeface="ＭＳ Ｐゴシック" charset="0"/>
              </a:defRPr>
            </a:lvl3pPr>
            <a:lvl4pPr>
              <a:defRPr sz="1200">
                <a:solidFill>
                  <a:srgbClr val="404040"/>
                </a:solidFill>
                <a:latin typeface="Trebuchet MS" charset="0"/>
                <a:ea typeface="ＭＳ Ｐゴシック" charset="0"/>
              </a:defRPr>
            </a:lvl4pPr>
            <a:lvl5pPr>
              <a:defRPr sz="1200">
                <a:solidFill>
                  <a:srgbClr val="404040"/>
                </a:solidFill>
                <a:latin typeface="Trebuchet MS" charset="0"/>
                <a:ea typeface="ＭＳ Ｐゴシック" charset="0"/>
              </a:defRPr>
            </a:lvl5pPr>
            <a:lvl6pPr fontAlgn="base">
              <a:spcAft>
                <a:spcPct val="0"/>
              </a:spcAft>
              <a:buFont typeface="Wingdings 3" charset="0"/>
              <a:defRPr sz="1200">
                <a:solidFill>
                  <a:srgbClr val="404040"/>
                </a:solidFill>
                <a:latin typeface="Trebuchet MS" charset="0"/>
                <a:ea typeface="ＭＳ Ｐゴシック" charset="0"/>
              </a:defRPr>
            </a:lvl6pPr>
            <a:lvl7pPr fontAlgn="base">
              <a:spcAft>
                <a:spcPct val="0"/>
              </a:spcAft>
              <a:buFont typeface="Wingdings 3" charset="0"/>
              <a:defRPr sz="1200">
                <a:solidFill>
                  <a:srgbClr val="404040"/>
                </a:solidFill>
                <a:latin typeface="Trebuchet MS" charset="0"/>
                <a:ea typeface="ＭＳ Ｐゴシック" charset="0"/>
              </a:defRPr>
            </a:lvl7pPr>
            <a:lvl8pPr fontAlgn="base">
              <a:spcAft>
                <a:spcPct val="0"/>
              </a:spcAft>
              <a:buFont typeface="Wingdings 3" charset="0"/>
              <a:defRPr sz="1200">
                <a:solidFill>
                  <a:srgbClr val="404040"/>
                </a:solidFill>
                <a:latin typeface="Trebuchet MS" charset="0"/>
                <a:ea typeface="ＭＳ Ｐゴシック" charset="0"/>
              </a:defRPr>
            </a:lvl8pPr>
            <a:lvl9pPr fontAlgn="base">
              <a:spcAft>
                <a:spcPct val="0"/>
              </a:spcAft>
              <a:buFont typeface="Wingdings 3" charset="0"/>
              <a:defRPr sz="1200">
                <a:solidFill>
                  <a:srgbClr val="404040"/>
                </a:solidFill>
                <a:latin typeface="Trebuchet MS" charset="0"/>
                <a:ea typeface="ＭＳ Ｐゴシック" charset="0"/>
              </a:defRPr>
            </a:lvl9pPr>
          </a:lstStyle>
          <a:p>
            <a:pPr eaLnBrk="1" hangingPunct="1"/>
            <a:r>
              <a:rPr lang="es-CL" dirty="0">
                <a:solidFill>
                  <a:schemeClr val="tx1"/>
                </a:solidFill>
                <a:latin typeface="Arial" charset="0"/>
                <a:ea typeface="MS PGothic" charset="0"/>
              </a:rPr>
              <a:t>L</a:t>
            </a:r>
            <a:r>
              <a:rPr lang="es-CL" baseline="-25000" dirty="0">
                <a:solidFill>
                  <a:schemeClr val="tx1"/>
                </a:solidFill>
                <a:latin typeface="Arial" charset="0"/>
                <a:ea typeface="MS PGothic" charset="0"/>
              </a:rPr>
              <a:t>o</a:t>
            </a:r>
          </a:p>
        </p:txBody>
      </p:sp>
      <p:cxnSp>
        <p:nvCxnSpPr>
          <p:cNvPr id="9" name="Conector recto 8"/>
          <p:cNvCxnSpPr/>
          <p:nvPr/>
        </p:nvCxnSpPr>
        <p:spPr>
          <a:xfrm>
            <a:off x="6660232" y="2852936"/>
            <a:ext cx="72008" cy="3096344"/>
          </a:xfrm>
          <a:prstGeom prst="line">
            <a:avLst/>
          </a:prstGeom>
          <a:ln w="25400">
            <a:solidFill>
              <a:schemeClr val="tx1"/>
            </a:solidFill>
            <a:prstDash val="sysDash"/>
          </a:ln>
        </p:spPr>
        <p:style>
          <a:lnRef idx="2">
            <a:schemeClr val="accent1"/>
          </a:lnRef>
          <a:fillRef idx="0">
            <a:schemeClr val="accent1"/>
          </a:fillRef>
          <a:effectRef idx="1">
            <a:schemeClr val="accent1"/>
          </a:effectRef>
          <a:fontRef idx="minor">
            <a:schemeClr val="tx1"/>
          </a:fontRef>
        </p:style>
      </p:cxnSp>
      <p:sp>
        <p:nvSpPr>
          <p:cNvPr id="13" name="CuadroTexto 12"/>
          <p:cNvSpPr txBox="1"/>
          <p:nvPr/>
        </p:nvSpPr>
        <p:spPr>
          <a:xfrm>
            <a:off x="6516216" y="6093296"/>
            <a:ext cx="504056" cy="369332"/>
          </a:xfrm>
          <a:prstGeom prst="rect">
            <a:avLst/>
          </a:prstGeom>
          <a:noFill/>
        </p:spPr>
        <p:txBody>
          <a:bodyPr wrap="square" rtlCol="0">
            <a:spAutoFit/>
          </a:bodyPr>
          <a:lstStyle/>
          <a:p>
            <a:r>
              <a:rPr lang="es-CL" dirty="0" smtClean="0"/>
              <a:t>L</a:t>
            </a:r>
            <a:r>
              <a:rPr lang="es-CL" baseline="-25000" dirty="0" smtClean="0"/>
              <a:t>1</a:t>
            </a:r>
            <a:endParaRPr lang="es-CL" dirty="0"/>
          </a:p>
        </p:txBody>
      </p:sp>
      <p:sp>
        <p:nvSpPr>
          <p:cNvPr id="15" name="CuadroTexto 14"/>
          <p:cNvSpPr txBox="1"/>
          <p:nvPr/>
        </p:nvSpPr>
        <p:spPr>
          <a:xfrm>
            <a:off x="7956376" y="5229200"/>
            <a:ext cx="504056" cy="369332"/>
          </a:xfrm>
          <a:prstGeom prst="rect">
            <a:avLst/>
          </a:prstGeom>
          <a:noFill/>
        </p:spPr>
        <p:txBody>
          <a:bodyPr wrap="square" rtlCol="0">
            <a:spAutoFit/>
          </a:bodyPr>
          <a:lstStyle/>
          <a:p>
            <a:r>
              <a:rPr lang="es-CL" dirty="0" smtClean="0"/>
              <a:t>D</a:t>
            </a:r>
            <a:endParaRPr lang="es-CL" dirty="0"/>
          </a:p>
        </p:txBody>
      </p:sp>
      <p:cxnSp>
        <p:nvCxnSpPr>
          <p:cNvPr id="29" name="Conector recto 28"/>
          <p:cNvCxnSpPr/>
          <p:nvPr/>
        </p:nvCxnSpPr>
        <p:spPr>
          <a:xfrm flipV="1">
            <a:off x="6012160" y="1052736"/>
            <a:ext cx="2312640" cy="2439888"/>
          </a:xfrm>
          <a:prstGeom prst="line">
            <a:avLst/>
          </a:prstGeom>
          <a:ln w="25400">
            <a:solidFill>
              <a:schemeClr val="accent5"/>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6137348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9"/>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r>
              <a:rPr lang="es-CL">
                <a:latin typeface="Trebuchet MS" charset="0"/>
              </a:rPr>
              <a:t>¿Qué es? Ejemplos</a:t>
            </a:r>
            <a:endParaRPr lang="en-US">
              <a:latin typeface="Trebuchet MS" charset="0"/>
            </a:endParaRPr>
          </a:p>
        </p:txBody>
      </p:sp>
      <p:sp>
        <p:nvSpPr>
          <p:cNvPr id="16386" name="Rectangle 3"/>
          <p:cNvSpPr>
            <a:spLocks noGrp="1" noChangeArrowheads="1"/>
          </p:cNvSpPr>
          <p:nvPr>
            <p:ph idx="1"/>
          </p:nvPr>
        </p:nvSpPr>
        <p:spPr>
          <a:xfrm>
            <a:off x="457200" y="1600200"/>
            <a:ext cx="8229600" cy="4924425"/>
          </a:xfrm>
        </p:spPr>
        <p:txBody>
          <a:bodyPr>
            <a:normAutofit/>
          </a:bodyPr>
          <a:lstStyle/>
          <a:p>
            <a:pPr>
              <a:lnSpc>
                <a:spcPct val="50000"/>
              </a:lnSpc>
            </a:pPr>
            <a:r>
              <a:rPr lang="es-CL" sz="2600">
                <a:latin typeface="Trebuchet MS" charset="0"/>
              </a:rPr>
              <a:t>Vendedor puede tener mejor información que el comprador (“calidad oculta”)</a:t>
            </a:r>
          </a:p>
          <a:p>
            <a:pPr lvl="2">
              <a:lnSpc>
                <a:spcPct val="50000"/>
              </a:lnSpc>
            </a:pPr>
            <a:r>
              <a:rPr lang="es-CL" sz="1900">
                <a:latin typeface="Trebuchet MS" charset="0"/>
              </a:rPr>
              <a:t>Compra de autos usados… y autos nuevos</a:t>
            </a:r>
          </a:p>
          <a:p>
            <a:pPr lvl="2">
              <a:lnSpc>
                <a:spcPct val="50000"/>
              </a:lnSpc>
            </a:pPr>
            <a:r>
              <a:rPr lang="es-CL" sz="1900">
                <a:latin typeface="Trebuchet MS" charset="0"/>
              </a:rPr>
              <a:t>Bienes de confianza en general</a:t>
            </a:r>
          </a:p>
          <a:p>
            <a:pPr lvl="2">
              <a:lnSpc>
                <a:spcPct val="50000"/>
              </a:lnSpc>
            </a:pPr>
            <a:r>
              <a:rPr lang="es-CL" sz="1900">
                <a:latin typeface="Trebuchet MS" charset="0"/>
              </a:rPr>
              <a:t>Consulta a profesional especializado</a:t>
            </a:r>
          </a:p>
          <a:p>
            <a:pPr lvl="2">
              <a:lnSpc>
                <a:spcPct val="50000"/>
              </a:lnSpc>
            </a:pPr>
            <a:r>
              <a:rPr lang="es-CL" sz="1900">
                <a:latin typeface="Trebuchet MS" charset="0"/>
              </a:rPr>
              <a:t>Servicios de reparaciones</a:t>
            </a:r>
          </a:p>
          <a:p>
            <a:pPr lvl="2">
              <a:lnSpc>
                <a:spcPct val="50000"/>
              </a:lnSpc>
            </a:pPr>
            <a:r>
              <a:rPr lang="es-CL" sz="1900">
                <a:latin typeface="Trebuchet MS" charset="0"/>
              </a:rPr>
              <a:t>Anticuarios, intermediarios de arte (Nueve reinas)</a:t>
            </a:r>
          </a:p>
          <a:p>
            <a:pPr lvl="2">
              <a:lnSpc>
                <a:spcPct val="50000"/>
              </a:lnSpc>
            </a:pPr>
            <a:r>
              <a:rPr lang="es-CL" sz="1900">
                <a:latin typeface="Trebuchet MS" charset="0"/>
              </a:rPr>
              <a:t>Trabajador que ofrece sus servicios en general</a:t>
            </a:r>
          </a:p>
          <a:p>
            <a:pPr lvl="2">
              <a:lnSpc>
                <a:spcPct val="50000"/>
              </a:lnSpc>
            </a:pPr>
            <a:r>
              <a:rPr lang="es-CL" sz="1900">
                <a:latin typeface="Trebuchet MS" charset="0"/>
              </a:rPr>
              <a:t>Higiene cocina de un restaurant</a:t>
            </a:r>
          </a:p>
          <a:p>
            <a:pPr>
              <a:lnSpc>
                <a:spcPct val="50000"/>
              </a:lnSpc>
            </a:pPr>
            <a:r>
              <a:rPr lang="es-CL" sz="2600">
                <a:latin typeface="Trebuchet MS" charset="0"/>
              </a:rPr>
              <a:t>Comprador puede tener mejor información que el vendedor</a:t>
            </a:r>
          </a:p>
          <a:p>
            <a:pPr lvl="2">
              <a:lnSpc>
                <a:spcPct val="50000"/>
              </a:lnSpc>
            </a:pPr>
            <a:r>
              <a:rPr lang="es-CL" sz="1900">
                <a:latin typeface="Trebuchet MS" charset="0"/>
              </a:rPr>
              <a:t>Mercado de créditos, seguros</a:t>
            </a:r>
          </a:p>
          <a:p>
            <a:pPr>
              <a:lnSpc>
                <a:spcPct val="50000"/>
              </a:lnSpc>
            </a:pPr>
            <a:r>
              <a:rPr lang="es-CL" sz="2600">
                <a:latin typeface="Trebuchet MS" charset="0"/>
              </a:rPr>
              <a:t>Empleado que dueño respecto a costos y esfuerzos</a:t>
            </a:r>
          </a:p>
          <a:p>
            <a:pPr>
              <a:lnSpc>
                <a:spcPct val="50000"/>
              </a:lnSpc>
            </a:pPr>
            <a:r>
              <a:rPr lang="es-CL" sz="2600">
                <a:latin typeface="Trebuchet MS" charset="0"/>
              </a:rPr>
              <a:t>Asimetrías de información pueden provocar que la asignación de recursos vía mercado no sea eficiente</a:t>
            </a:r>
          </a:p>
          <a:p>
            <a:pPr>
              <a:lnSpc>
                <a:spcPct val="50000"/>
              </a:lnSpc>
            </a:pPr>
            <a:endParaRPr lang="es-CL" sz="2600">
              <a:latin typeface="Trebuchet MS" charset="0"/>
            </a:endParaRPr>
          </a:p>
          <a:p>
            <a:pPr>
              <a:lnSpc>
                <a:spcPct val="50000"/>
              </a:lnSpc>
            </a:pPr>
            <a:r>
              <a:rPr lang="es-CL" sz="2800">
                <a:latin typeface="Trebuchet MS" charset="0"/>
                <a:hlinkClick r:id="rId3"/>
              </a:rPr>
              <a:t>http://www.youtube.com/watch?v=pFmYIFk5i1Q</a:t>
            </a:r>
            <a:endParaRPr lang="es-CL" sz="2800">
              <a:latin typeface="Trebuchet MS" charset="0"/>
            </a:endParaRPr>
          </a:p>
          <a:p>
            <a:pPr>
              <a:lnSpc>
                <a:spcPct val="50000"/>
              </a:lnSpc>
            </a:pPr>
            <a:endParaRPr lang="es-CL" sz="2600">
              <a:latin typeface="Trebuchet MS"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1 Título"/>
          <p:cNvSpPr>
            <a:spLocks noGrp="1"/>
          </p:cNvSpPr>
          <p:nvPr>
            <p:ph type="title"/>
          </p:nvPr>
        </p:nvSpPr>
        <p:spPr/>
        <p:txBody>
          <a:bodyPr/>
          <a:lstStyle/>
          <a:p>
            <a:r>
              <a:rPr lang="es-CL">
                <a:latin typeface="Trebuchet MS" charset="0"/>
              </a:rPr>
              <a:t>SALARIOS DE EFICIENCIA</a:t>
            </a:r>
          </a:p>
        </p:txBody>
      </p:sp>
      <p:sp>
        <p:nvSpPr>
          <p:cNvPr id="26627" name="5 Marcador de contenido"/>
          <p:cNvSpPr>
            <a:spLocks noGrp="1"/>
          </p:cNvSpPr>
          <p:nvPr>
            <p:ph idx="1"/>
          </p:nvPr>
        </p:nvSpPr>
        <p:spPr>
          <a:xfrm>
            <a:off x="609600" y="1484784"/>
            <a:ext cx="7922840" cy="5373216"/>
          </a:xfrm>
        </p:spPr>
        <p:txBody>
          <a:bodyPr/>
          <a:lstStyle/>
          <a:p>
            <a:r>
              <a:rPr lang="es-CL" dirty="0" smtClean="0">
                <a:latin typeface="Trebuchet MS" charset="0"/>
              </a:rPr>
              <a:t>El resultado es un salario por sobre el de mercado, lo que genera desempleo </a:t>
            </a:r>
            <a:r>
              <a:rPr lang="mr-IN" dirty="0" smtClean="0">
                <a:latin typeface="Trebuchet MS" charset="0"/>
              </a:rPr>
              <a:t>–</a:t>
            </a:r>
            <a:r>
              <a:rPr lang="es-CL" dirty="0" smtClean="0">
                <a:latin typeface="Trebuchet MS" charset="0"/>
              </a:rPr>
              <a:t> personas que al salario vigente quieren trabajar y no pueden hacerlo </a:t>
            </a:r>
          </a:p>
          <a:p>
            <a:r>
              <a:rPr lang="es-CL" dirty="0" smtClean="0">
                <a:latin typeface="Trebuchet MS" charset="0"/>
              </a:rPr>
              <a:t>de lo contrario no habría castigo por haber sido sorprendido flojeando pues se emplearía automáticamente en otra empresa</a:t>
            </a:r>
          </a:p>
          <a:p>
            <a:r>
              <a:rPr lang="es-CL" dirty="0" smtClean="0">
                <a:latin typeface="Trebuchet MS" charset="0"/>
              </a:rPr>
              <a:t>Salario por sobre el mercado puede ser retribuido por trabajadores mejorando estándares como retribución al buen trato (Akerloff, 1981)</a:t>
            </a:r>
          </a:p>
          <a:p>
            <a:r>
              <a:rPr lang="es-CL" dirty="0" smtClean="0">
                <a:latin typeface="Trebuchet MS" charset="0"/>
              </a:rPr>
              <a:t>Otras soluciones al problema P-A cuando no es posible observar el producto individual:</a:t>
            </a:r>
          </a:p>
          <a:p>
            <a:r>
              <a:rPr lang="es-CL" dirty="0" smtClean="0">
                <a:latin typeface="Trebuchet MS" charset="0"/>
              </a:rPr>
              <a:t>Mejores </a:t>
            </a:r>
            <a:r>
              <a:rPr lang="es-CL" dirty="0">
                <a:latin typeface="Trebuchet MS" charset="0"/>
              </a:rPr>
              <a:t>tecnologías de </a:t>
            </a:r>
            <a:r>
              <a:rPr lang="es-CL" dirty="0" smtClean="0">
                <a:latin typeface="Trebuchet MS" charset="0"/>
              </a:rPr>
              <a:t>supervisión (aumentan probabildad de detección)</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1 Título"/>
          <p:cNvSpPr>
            <a:spLocks noGrp="1"/>
          </p:cNvSpPr>
          <p:nvPr>
            <p:ph type="title"/>
          </p:nvPr>
        </p:nvSpPr>
        <p:spPr/>
        <p:txBody>
          <a:bodyPr/>
          <a:lstStyle/>
          <a:p>
            <a:r>
              <a:rPr lang="es-CL" dirty="0" smtClean="0">
                <a:latin typeface="Trebuchet MS" charset="0"/>
              </a:rPr>
              <a:t>INCENTIVOS GRUPALES</a:t>
            </a:r>
            <a:endParaRPr lang="es-CL" dirty="0">
              <a:latin typeface="Trebuchet MS" charset="0"/>
            </a:endParaRPr>
          </a:p>
        </p:txBody>
      </p:sp>
      <p:sp>
        <p:nvSpPr>
          <p:cNvPr id="26627" name="5 Marcador de contenido"/>
          <p:cNvSpPr>
            <a:spLocks noGrp="1"/>
          </p:cNvSpPr>
          <p:nvPr>
            <p:ph idx="1"/>
          </p:nvPr>
        </p:nvSpPr>
        <p:spPr>
          <a:xfrm>
            <a:off x="609600" y="2060848"/>
            <a:ext cx="7922840" cy="4797152"/>
          </a:xfrm>
        </p:spPr>
        <p:txBody>
          <a:bodyPr/>
          <a:lstStyle/>
          <a:p>
            <a:r>
              <a:rPr lang="es-CL" sz="2000" dirty="0" smtClean="0">
                <a:latin typeface="Trebuchet MS" charset="0"/>
              </a:rPr>
              <a:t>Incentivos grupales como utilidades</a:t>
            </a:r>
            <a:r>
              <a:rPr lang="es-CL" sz="2000" dirty="0">
                <a:latin typeface="Trebuchet MS" charset="0"/>
              </a:rPr>
              <a:t> </a:t>
            </a:r>
            <a:r>
              <a:rPr lang="es-CL" sz="2000" dirty="0" smtClean="0">
                <a:latin typeface="Trebuchet MS" charset="0"/>
              </a:rPr>
              <a:t>o ventas totales o producción de una división pueden ser viables aunque los individuales no lo sean</a:t>
            </a:r>
          </a:p>
          <a:p>
            <a:r>
              <a:rPr lang="es-CL" sz="2000" dirty="0" smtClean="0">
                <a:latin typeface="Trebuchet MS" charset="0"/>
              </a:rPr>
              <a:t>Crean incentivos a supervisión por pares, que además pueden elevar estándares </a:t>
            </a:r>
          </a:p>
          <a:p>
            <a:r>
              <a:rPr lang="es-CL" sz="2000" dirty="0" smtClean="0">
                <a:latin typeface="Trebuchet MS" charset="0"/>
              </a:rPr>
              <a:t>Sin embargo, el problema de oportunismo de los trabajadores puede ser reemplazado por oportunismo de la gerencia que una vez suscrito un contrato puede maquillar los estados contables</a:t>
            </a:r>
          </a:p>
          <a:p>
            <a:pPr lvl="1"/>
            <a:r>
              <a:rPr lang="es-CL" dirty="0" smtClean="0">
                <a:latin typeface="Trebuchet MS" charset="0"/>
              </a:rPr>
              <a:t>Ejemplo contratos sobre utilidades películas en Hollywood</a:t>
            </a:r>
          </a:p>
          <a:p>
            <a:r>
              <a:rPr lang="es-CL" sz="2000" dirty="0" smtClean="0">
                <a:latin typeface="Trebuchet MS" charset="0"/>
              </a:rPr>
              <a:t>Puede ser conveniente establecer el incentivo sobre la base de indicadores externos, no controlables por la empresa</a:t>
            </a:r>
          </a:p>
          <a:p>
            <a:pPr lvl="1"/>
            <a:r>
              <a:rPr lang="es-CL" dirty="0" smtClean="0">
                <a:latin typeface="Trebuchet MS" charset="0"/>
              </a:rPr>
              <a:t>Taquilla de películas (recaudación es informada por distribuidoras)</a:t>
            </a:r>
          </a:p>
          <a:p>
            <a:pPr lvl="1"/>
            <a:r>
              <a:rPr lang="es-CL" dirty="0" smtClean="0">
                <a:latin typeface="Trebuchet MS" charset="0"/>
              </a:rPr>
              <a:t>Salida de vuelos a tiempo (Continental Airlines)</a:t>
            </a:r>
          </a:p>
          <a:p>
            <a:endParaRPr lang="es-CL" dirty="0" smtClean="0">
              <a:latin typeface="Trebuchet MS" charset="0"/>
            </a:endParaRPr>
          </a:p>
          <a:p>
            <a:endParaRPr lang="es-CL" dirty="0">
              <a:latin typeface="Trebuchet MS" charset="0"/>
            </a:endParaRPr>
          </a:p>
        </p:txBody>
      </p:sp>
    </p:spTree>
    <p:extLst>
      <p:ext uri="{BB962C8B-B14F-4D97-AF65-F5344CB8AC3E}">
        <p14:creationId xmlns:p14="http://schemas.microsoft.com/office/powerpoint/2010/main" val="146811937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ítulo 1"/>
          <p:cNvSpPr>
            <a:spLocks noGrp="1"/>
          </p:cNvSpPr>
          <p:nvPr>
            <p:ph type="title"/>
          </p:nvPr>
        </p:nvSpPr>
        <p:spPr>
          <a:xfrm>
            <a:off x="539552" y="260648"/>
            <a:ext cx="6348413" cy="1320800"/>
          </a:xfrm>
        </p:spPr>
        <p:txBody>
          <a:bodyPr/>
          <a:lstStyle/>
          <a:p>
            <a:r>
              <a:rPr lang="es-CL" sz="3200" dirty="0" smtClean="0">
                <a:latin typeface="Trebuchet MS" charset="0"/>
              </a:rPr>
              <a:t>Tres tipos de culturas organizacionales en función de cómo resuelven el dilema P-A </a:t>
            </a:r>
            <a:br>
              <a:rPr lang="es-CL" sz="3200" dirty="0" smtClean="0">
                <a:latin typeface="Trebuchet MS" charset="0"/>
              </a:rPr>
            </a:br>
            <a:r>
              <a:rPr lang="es-CL" sz="1200" dirty="0" smtClean="0">
                <a:latin typeface="Trebuchet MS" charset="0"/>
              </a:rPr>
              <a:t>(Miller, 2008, p. 368-9</a:t>
            </a:r>
            <a:r>
              <a:rPr lang="es-CL" sz="1200" dirty="0">
                <a:latin typeface="Trebuchet MS" charset="0"/>
              </a:rPr>
              <a:t>)</a:t>
            </a:r>
            <a:endParaRPr lang="en-US" sz="1200" dirty="0">
              <a:latin typeface="Trebuchet MS" charset="0"/>
            </a:endParaRPr>
          </a:p>
        </p:txBody>
      </p:sp>
      <p:sp>
        <p:nvSpPr>
          <p:cNvPr id="27651" name="Marcador de contenido 2"/>
          <p:cNvSpPr>
            <a:spLocks noGrp="1"/>
          </p:cNvSpPr>
          <p:nvPr>
            <p:ph idx="1"/>
          </p:nvPr>
        </p:nvSpPr>
        <p:spPr>
          <a:xfrm>
            <a:off x="323528" y="2204864"/>
            <a:ext cx="8066856" cy="4320480"/>
          </a:xfrm>
        </p:spPr>
        <p:txBody>
          <a:bodyPr/>
          <a:lstStyle/>
          <a:p>
            <a:r>
              <a:rPr lang="es-CL" dirty="0" smtClean="0">
                <a:latin typeface="Trebuchet MS" charset="0"/>
              </a:rPr>
              <a:t>Burocrática</a:t>
            </a:r>
          </a:p>
          <a:p>
            <a:pPr lvl="1"/>
            <a:r>
              <a:rPr lang="es-CL" sz="1400" dirty="0" smtClean="0">
                <a:latin typeface="Trebuchet MS" charset="0"/>
              </a:rPr>
              <a:t>Estructura jerárquica, el monitoreo de actividades de los trabajadores es informativo y de bajo costo, hay ejercicio de autoridad vertical fuerte y programación de la conducta de los trabajadores, reglas burocráticas, sueldo fijo y estabilidad laboral contigente a respuesta satisfactoria a la dirección</a:t>
            </a:r>
          </a:p>
          <a:p>
            <a:r>
              <a:rPr lang="es-CL" dirty="0" smtClean="0">
                <a:latin typeface="Trebuchet MS" charset="0"/>
              </a:rPr>
              <a:t>De mercado</a:t>
            </a:r>
          </a:p>
          <a:p>
            <a:pPr lvl="1"/>
            <a:r>
              <a:rPr lang="es-CL" sz="1400" dirty="0" smtClean="0">
                <a:latin typeface="Trebuchet MS" charset="0"/>
              </a:rPr>
              <a:t>Contratos de incentivos sobre la base de productividad individual, limitada supervisión, énfasis en iniciativa individual y alta autonomía, limitada socialización entre empleados, autoridad gerente sobre empleado solo marginalmente mayor a la que se tiene sobre un contratista</a:t>
            </a:r>
          </a:p>
          <a:p>
            <a:r>
              <a:rPr lang="es-CL" dirty="0" smtClean="0">
                <a:latin typeface="Trebuchet MS" charset="0"/>
              </a:rPr>
              <a:t>De clan</a:t>
            </a:r>
          </a:p>
          <a:p>
            <a:pPr lvl="1"/>
            <a:r>
              <a:rPr lang="es-CL" sz="1400" dirty="0" smtClean="0">
                <a:latin typeface="Trebuchet MS" charset="0"/>
              </a:rPr>
              <a:t>Si el proceso productivo es inter-dependiente lo más apropiado serían Incentivos a los equipos.</a:t>
            </a:r>
            <a:r>
              <a:rPr lang="es-ES" sz="1400" dirty="0" smtClean="0"/>
              <a:t> </a:t>
            </a:r>
            <a:r>
              <a:rPr lang="es-ES" sz="1400" dirty="0"/>
              <a:t>No obstante, el costo de implementar </a:t>
            </a:r>
            <a:r>
              <a:rPr lang="es-ES" sz="1400" dirty="0" smtClean="0"/>
              <a:t>estos sistemas </a:t>
            </a:r>
            <a:r>
              <a:rPr lang="es-ES" sz="1400" dirty="0"/>
              <a:t>de incentivos </a:t>
            </a:r>
            <a:r>
              <a:rPr lang="es-ES" sz="1400" dirty="0" smtClean="0"/>
              <a:t>puede </a:t>
            </a:r>
            <a:r>
              <a:rPr lang="es-ES" sz="1400" dirty="0"/>
              <a:t>ser significativo: socialización grupal y sesiones de capacitación para coordinar las expectativas sobre un equilibrio de alto desempeño; y formación cruzada en habilidades </a:t>
            </a:r>
            <a:r>
              <a:rPr lang="es-ES" sz="1400" dirty="0" smtClean="0"/>
              <a:t>técnicas (Hewlett Packard; </a:t>
            </a:r>
            <a:r>
              <a:rPr lang="es-ES" sz="1400" dirty="0" err="1" smtClean="0"/>
              <a:t>Southwest</a:t>
            </a:r>
            <a:r>
              <a:rPr lang="es-ES" sz="1400" dirty="0" smtClean="0"/>
              <a:t> </a:t>
            </a:r>
            <a:r>
              <a:rPr lang="es-ES" sz="1400" dirty="0" err="1" smtClean="0"/>
              <a:t>Airlines</a:t>
            </a:r>
            <a:r>
              <a:rPr lang="es-ES" sz="1400" smtClean="0"/>
              <a:t>)</a:t>
            </a:r>
            <a:endParaRPr lang="es-CL" sz="1400" dirty="0"/>
          </a:p>
        </p:txBody>
      </p:sp>
      <p:sp>
        <p:nvSpPr>
          <p:cNvPr id="2" name="CuadroTexto 1"/>
          <p:cNvSpPr txBox="1"/>
          <p:nvPr/>
        </p:nvSpPr>
        <p:spPr>
          <a:xfrm>
            <a:off x="-107104" y="2325524"/>
            <a:ext cx="184666" cy="369332"/>
          </a:xfrm>
          <a:prstGeom prst="rect">
            <a:avLst/>
          </a:prstGeom>
          <a:noFill/>
        </p:spPr>
        <p:txBody>
          <a:bodyPr wrap="none" rtlCol="0">
            <a:spAutoFit/>
          </a:bodyPr>
          <a:lstStyle/>
          <a:p>
            <a:endParaRPr lang="es-CL"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r>
              <a:rPr lang="es-CL" sz="4000">
                <a:latin typeface="Trebuchet MS" charset="0"/>
              </a:rPr>
              <a:t>Contenido</a:t>
            </a:r>
            <a:endParaRPr lang="es-ES" sz="4000">
              <a:latin typeface="Trebuchet MS" charset="0"/>
            </a:endParaRPr>
          </a:p>
        </p:txBody>
      </p:sp>
      <p:sp>
        <p:nvSpPr>
          <p:cNvPr id="12291" name="Rectangle 3"/>
          <p:cNvSpPr>
            <a:spLocks noGrp="1" noChangeArrowheads="1"/>
          </p:cNvSpPr>
          <p:nvPr>
            <p:ph idx="1"/>
          </p:nvPr>
        </p:nvSpPr>
        <p:spPr>
          <a:xfrm>
            <a:off x="609600" y="1556792"/>
            <a:ext cx="7994848" cy="4896544"/>
          </a:xfrm>
        </p:spPr>
        <p:txBody>
          <a:bodyPr/>
          <a:lstStyle/>
          <a:p>
            <a:pPr>
              <a:lnSpc>
                <a:spcPct val="90000"/>
              </a:lnSpc>
            </a:pPr>
            <a:r>
              <a:rPr lang="es-CL" dirty="0">
                <a:latin typeface="Trebuchet MS" charset="0"/>
              </a:rPr>
              <a:t>Información asimétrica y selección adversa</a:t>
            </a:r>
          </a:p>
          <a:p>
            <a:pPr lvl="1">
              <a:lnSpc>
                <a:spcPct val="90000"/>
              </a:lnSpc>
            </a:pPr>
            <a:r>
              <a:rPr lang="es-CL" dirty="0">
                <a:latin typeface="Trebuchet MS" charset="0"/>
              </a:rPr>
              <a:t>Un clásico: los cacharros</a:t>
            </a:r>
          </a:p>
          <a:p>
            <a:pPr lvl="1">
              <a:lnSpc>
                <a:spcPct val="90000"/>
              </a:lnSpc>
            </a:pPr>
            <a:r>
              <a:rPr lang="es-CL" dirty="0">
                <a:latin typeface="Trebuchet MS" charset="0"/>
              </a:rPr>
              <a:t>Soluciones </a:t>
            </a:r>
          </a:p>
          <a:p>
            <a:pPr>
              <a:lnSpc>
                <a:spcPct val="90000"/>
              </a:lnSpc>
            </a:pPr>
            <a:r>
              <a:rPr lang="es-CL" dirty="0">
                <a:latin typeface="Trebuchet MS" charset="0"/>
              </a:rPr>
              <a:t>Riesgo de comportamiento o moral</a:t>
            </a:r>
          </a:p>
          <a:p>
            <a:pPr lvl="1">
              <a:lnSpc>
                <a:spcPct val="90000"/>
              </a:lnSpc>
            </a:pPr>
            <a:r>
              <a:rPr lang="es-CL" dirty="0">
                <a:latin typeface="Trebuchet MS" charset="0"/>
              </a:rPr>
              <a:t>El dilema principal agente</a:t>
            </a:r>
          </a:p>
          <a:p>
            <a:pPr lvl="2">
              <a:lnSpc>
                <a:spcPct val="90000"/>
              </a:lnSpc>
            </a:pPr>
            <a:r>
              <a:rPr lang="es-CL" dirty="0">
                <a:latin typeface="Trebuchet MS" charset="0"/>
              </a:rPr>
              <a:t>En el sector privado</a:t>
            </a:r>
          </a:p>
          <a:p>
            <a:pPr lvl="2">
              <a:lnSpc>
                <a:spcPct val="90000"/>
              </a:lnSpc>
            </a:pPr>
            <a:r>
              <a:rPr lang="es-CL" dirty="0">
                <a:latin typeface="Trebuchet MS" charset="0"/>
              </a:rPr>
              <a:t>En la empresa pública</a:t>
            </a:r>
          </a:p>
          <a:p>
            <a:pPr lvl="1">
              <a:lnSpc>
                <a:spcPct val="90000"/>
              </a:lnSpc>
            </a:pPr>
            <a:r>
              <a:rPr lang="es-CL" dirty="0">
                <a:latin typeface="Trebuchet MS" charset="0"/>
              </a:rPr>
              <a:t>Salarios de eficiencia</a:t>
            </a:r>
          </a:p>
          <a:p>
            <a:pPr>
              <a:lnSpc>
                <a:spcPct val="90000"/>
              </a:lnSpc>
            </a:pPr>
            <a:r>
              <a:rPr lang="es-CL" dirty="0">
                <a:latin typeface="Trebuchet MS" charset="0"/>
              </a:rPr>
              <a:t>Aplicación: seguro de desempleo</a:t>
            </a:r>
          </a:p>
          <a:p>
            <a:pPr>
              <a:lnSpc>
                <a:spcPct val="90000"/>
              </a:lnSpc>
            </a:pPr>
            <a:r>
              <a:rPr lang="es-ES" dirty="0">
                <a:latin typeface="Trebuchet MS" charset="0"/>
              </a:rPr>
              <a:t>Aplicación: protección a los consumidores</a:t>
            </a:r>
          </a:p>
          <a:p>
            <a:pPr>
              <a:lnSpc>
                <a:spcPct val="90000"/>
              </a:lnSpc>
            </a:pPr>
            <a:r>
              <a:rPr lang="es-ES" dirty="0">
                <a:latin typeface="Trebuchet MS" charset="0"/>
              </a:rPr>
              <a:t>Aplicación: sistemas de “</a:t>
            </a:r>
            <a:r>
              <a:rPr lang="es-ES" dirty="0" err="1">
                <a:latin typeface="Trebuchet MS" charset="0"/>
              </a:rPr>
              <a:t>accountability</a:t>
            </a:r>
            <a:r>
              <a:rPr lang="es-ES" dirty="0">
                <a:latin typeface="Trebuchet MS" charset="0"/>
              </a:rPr>
              <a:t>”</a:t>
            </a:r>
          </a:p>
          <a:p>
            <a:pPr>
              <a:lnSpc>
                <a:spcPct val="90000"/>
              </a:lnSpc>
            </a:pPr>
            <a:endParaRPr lang="es-ES" dirty="0">
              <a:latin typeface="Trebuchet MS" charset="0"/>
            </a:endParaRPr>
          </a:p>
          <a:p>
            <a:pPr>
              <a:lnSpc>
                <a:spcPct val="90000"/>
              </a:lnSpc>
            </a:pPr>
            <a:endParaRPr lang="es-CL" dirty="0">
              <a:latin typeface="Trebuchet MS"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1 Título"/>
          <p:cNvSpPr>
            <a:spLocks noGrp="1"/>
          </p:cNvSpPr>
          <p:nvPr>
            <p:ph type="title"/>
          </p:nvPr>
        </p:nvSpPr>
        <p:spPr>
          <a:xfrm>
            <a:off x="457200" y="274638"/>
            <a:ext cx="8362950" cy="1143000"/>
          </a:xfrm>
        </p:spPr>
        <p:txBody>
          <a:bodyPr/>
          <a:lstStyle/>
          <a:p>
            <a:r>
              <a:rPr lang="es-ES" dirty="0">
                <a:solidFill>
                  <a:schemeClr val="tx1"/>
                </a:solidFill>
                <a:latin typeface="Trebuchet MS" charset="0"/>
              </a:rPr>
              <a:t>Calidad oculta/selección adversa</a:t>
            </a:r>
            <a:br>
              <a:rPr lang="es-ES" dirty="0">
                <a:solidFill>
                  <a:schemeClr val="tx1"/>
                </a:solidFill>
                <a:latin typeface="Trebuchet MS" charset="0"/>
              </a:rPr>
            </a:br>
            <a:endParaRPr lang="es-CL" sz="2200" dirty="0">
              <a:latin typeface="Trebuchet MS" charset="0"/>
            </a:endParaRPr>
          </a:p>
        </p:txBody>
      </p:sp>
      <p:sp>
        <p:nvSpPr>
          <p:cNvPr id="20482" name="2 Marcador de contenido"/>
          <p:cNvSpPr>
            <a:spLocks noGrp="1"/>
          </p:cNvSpPr>
          <p:nvPr>
            <p:ph idx="1"/>
          </p:nvPr>
        </p:nvSpPr>
        <p:spPr/>
        <p:txBody>
          <a:bodyPr>
            <a:normAutofit/>
          </a:bodyPr>
          <a:lstStyle/>
          <a:p>
            <a:pPr>
              <a:lnSpc>
                <a:spcPct val="90000"/>
              </a:lnSpc>
            </a:pPr>
            <a:r>
              <a:rPr lang="es-ES" sz="1700">
                <a:latin typeface="Trebuchet MS" charset="0"/>
              </a:rPr>
              <a:t>Consideremos el mercado de los autos usados (Akerloff, 1970). Suponga que hay solo dos tipos de autos usados, los buenos y los malos, en proporciones un tercio y dos tercios respectivamente. El valor para los compradores de un auto bueno es de $3000 y de uno malo es de $2000. Para cada vendedor el valor de un auto bueno es $2500 y de uno malo es $1000. Supongamos que hay infinitos compradores y un número finito de vendedores, de modo que sea la valoración de los compradores la que determine los precios de equilibrio. Si la oferta de autos usados es fija y hay información perfecta los precios de equilibrio serían $3000 para los autos buenos y $2000 para los autos malos. ¿Qué ocurre si compradores y vendedores no tienen ninguna información sobre la calidad de los autos? ¿Y si solo el vendedor tiene información?</a:t>
            </a:r>
            <a:endParaRPr lang="es-CL" sz="1700">
              <a:latin typeface="Trebuchet MS"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1 Título"/>
          <p:cNvSpPr>
            <a:spLocks noGrp="1"/>
          </p:cNvSpPr>
          <p:nvPr>
            <p:ph type="title"/>
          </p:nvPr>
        </p:nvSpPr>
        <p:spPr>
          <a:xfrm>
            <a:off x="428625" y="549275"/>
            <a:ext cx="8229600" cy="593725"/>
          </a:xfrm>
        </p:spPr>
        <p:txBody>
          <a:bodyPr>
            <a:normAutofit/>
          </a:bodyPr>
          <a:lstStyle/>
          <a:p>
            <a:r>
              <a:rPr lang="es-CL" sz="3200">
                <a:latin typeface="Trebuchet MS" charset="0"/>
              </a:rPr>
              <a:t>CALIDAD “OCULTA”</a:t>
            </a:r>
          </a:p>
        </p:txBody>
      </p:sp>
      <p:sp>
        <p:nvSpPr>
          <p:cNvPr id="15363" name="2 Marcador de contenido"/>
          <p:cNvSpPr>
            <a:spLocks noGrp="1"/>
          </p:cNvSpPr>
          <p:nvPr>
            <p:ph idx="1"/>
          </p:nvPr>
        </p:nvSpPr>
        <p:spPr>
          <a:xfrm>
            <a:off x="457200" y="1143000"/>
            <a:ext cx="8229600" cy="5500688"/>
          </a:xfrm>
        </p:spPr>
        <p:txBody>
          <a:bodyPr/>
          <a:lstStyle/>
          <a:p>
            <a:pPr>
              <a:lnSpc>
                <a:spcPct val="80000"/>
              </a:lnSpc>
            </a:pPr>
            <a:endParaRPr lang="es-CL" sz="2500">
              <a:latin typeface="Trebuchet MS" charset="0"/>
            </a:endParaRPr>
          </a:p>
          <a:p>
            <a:pPr>
              <a:lnSpc>
                <a:spcPct val="80000"/>
              </a:lnSpc>
            </a:pPr>
            <a:r>
              <a:rPr lang="es-CL" sz="2500">
                <a:latin typeface="Trebuchet MS" charset="0"/>
              </a:rPr>
              <a:t>El problema de la </a:t>
            </a:r>
            <a:r>
              <a:rPr lang="es-CL" sz="2500" b="1">
                <a:latin typeface="Trebuchet MS" charset="0"/>
              </a:rPr>
              <a:t>selección adversa</a:t>
            </a:r>
            <a:r>
              <a:rPr lang="es-CL" sz="2500">
                <a:latin typeface="Trebuchet MS" charset="0"/>
              </a:rPr>
              <a:t>: compradores o vendedores no están suficientemente informados respecto a la calidad al momento de la compra, hace que haya una cantidad demasiado grande de mala calidad y desincentiva – hasta eventualmente sacar del mercado – a los de buena calidad</a:t>
            </a:r>
          </a:p>
          <a:p>
            <a:pPr>
              <a:lnSpc>
                <a:spcPct val="80000"/>
              </a:lnSpc>
            </a:pPr>
            <a:r>
              <a:rPr lang="es-CL" sz="2500">
                <a:latin typeface="Trebuchet MS" charset="0"/>
              </a:rPr>
              <a:t>Dinámica de salida del mercado de seguros: precio del seguro calculado para el riesgo poblacional, pero es más atractivo para el que tiene mayor riesgo, al atraer a los más riesgosos el riesgo de la cartera es mayor al riesgo poblacional, compañía sube el precio, se hace menos atractivo aún para los menos riesgosos, etc. </a:t>
            </a:r>
          </a:p>
          <a:p>
            <a:pPr>
              <a:lnSpc>
                <a:spcPct val="80000"/>
              </a:lnSpc>
            </a:pPr>
            <a:r>
              <a:rPr lang="es-CL" sz="2500">
                <a:latin typeface="Trebuchet MS" charset="0"/>
              </a:rPr>
              <a:t>Crédito, recuperación y tasa de interés.</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1 Título"/>
          <p:cNvSpPr>
            <a:spLocks noGrp="1"/>
          </p:cNvSpPr>
          <p:nvPr>
            <p:ph type="title"/>
          </p:nvPr>
        </p:nvSpPr>
        <p:spPr/>
        <p:txBody>
          <a:bodyPr/>
          <a:lstStyle/>
          <a:p>
            <a:r>
              <a:rPr lang="es-CL">
                <a:latin typeface="Trebuchet MS" charset="0"/>
              </a:rPr>
              <a:t>¿Qué hacer con la calidad “oculta”</a:t>
            </a:r>
          </a:p>
        </p:txBody>
      </p:sp>
      <p:sp>
        <p:nvSpPr>
          <p:cNvPr id="22530" name="2 Marcador de contenido"/>
          <p:cNvSpPr>
            <a:spLocks noGrp="1"/>
          </p:cNvSpPr>
          <p:nvPr>
            <p:ph idx="1"/>
          </p:nvPr>
        </p:nvSpPr>
        <p:spPr/>
        <p:txBody>
          <a:bodyPr>
            <a:normAutofit fontScale="92500" lnSpcReduction="20000"/>
          </a:bodyPr>
          <a:lstStyle/>
          <a:p>
            <a:pPr lvl="1">
              <a:lnSpc>
                <a:spcPct val="90000"/>
              </a:lnSpc>
            </a:pPr>
            <a:r>
              <a:rPr lang="es-CL" dirty="0">
                <a:latin typeface="Trebuchet MS" charset="0"/>
              </a:rPr>
              <a:t>Seguro obligatorio (SOAP), seguro colectivo </a:t>
            </a:r>
            <a:r>
              <a:rPr lang="es-CL" sz="1000" dirty="0">
                <a:latin typeface="Trebuchet MS" charset="0"/>
              </a:rPr>
              <a:t>(Isapre ofrece mejores planes cuando cubre a todos los trabajadores de una empresa)</a:t>
            </a:r>
          </a:p>
          <a:p>
            <a:pPr lvl="1">
              <a:lnSpc>
                <a:spcPct val="90000"/>
              </a:lnSpc>
            </a:pPr>
            <a:r>
              <a:rPr lang="es-CL" dirty="0">
                <a:latin typeface="Trebuchet MS" charset="0"/>
              </a:rPr>
              <a:t>Historial previo (con banco o seguro), listados de morosos, deuda total</a:t>
            </a:r>
          </a:p>
          <a:p>
            <a:pPr lvl="1">
              <a:lnSpc>
                <a:spcPct val="90000"/>
              </a:lnSpc>
            </a:pPr>
            <a:r>
              <a:rPr lang="es-CL" dirty="0">
                <a:latin typeface="Trebuchet MS" charset="0"/>
              </a:rPr>
              <a:t>Reputación empresas, publicidad </a:t>
            </a:r>
            <a:r>
              <a:rPr lang="es-CL" sz="1000" dirty="0">
                <a:latin typeface="Trebuchet MS" charset="0"/>
              </a:rPr>
              <a:t>(empresa que espera operar en el mercado por mucho tiempo puede estar dispuesta a invertir más en esta materia)</a:t>
            </a:r>
            <a:r>
              <a:rPr lang="es-CL" dirty="0">
                <a:latin typeface="Trebuchet MS" charset="0"/>
              </a:rPr>
              <a:t> y estandarización (McDonald’s)</a:t>
            </a:r>
          </a:p>
          <a:p>
            <a:pPr lvl="2">
              <a:lnSpc>
                <a:spcPct val="90000"/>
              </a:lnSpc>
            </a:pPr>
            <a:r>
              <a:rPr lang="es-CL" sz="1000" dirty="0">
                <a:latin typeface="Trebuchet MS" charset="0"/>
              </a:rPr>
              <a:t>Sin embargo, en mercados con mucha asimetría de información, publicidad es simplemente para atraer clientes a bien de baja calidad (ejemplo universidades con fines de lucro en EEUU gastan mucho en atraer estudiantes y poco en educarlos)</a:t>
            </a:r>
          </a:p>
          <a:p>
            <a:pPr lvl="1">
              <a:lnSpc>
                <a:spcPct val="90000"/>
              </a:lnSpc>
            </a:pPr>
            <a:r>
              <a:rPr lang="es-CL" dirty="0">
                <a:latin typeface="Trebuchet MS" charset="0"/>
              </a:rPr>
              <a:t>Garantías más largas (ejemplo Lego)</a:t>
            </a:r>
          </a:p>
          <a:p>
            <a:pPr lvl="2">
              <a:lnSpc>
                <a:spcPct val="90000"/>
              </a:lnSpc>
            </a:pPr>
            <a:r>
              <a:rPr lang="es-CL" dirty="0">
                <a:latin typeface="Trebuchet MS" charset="0"/>
              </a:rPr>
              <a:t>Tiene que ser de la empresa que produce. Los de la empresa comercial que intermedia no son una señal de la empresa productora respecto a la calidad de su producto</a:t>
            </a:r>
          </a:p>
          <a:p>
            <a:pPr lvl="1">
              <a:lnSpc>
                <a:spcPct val="90000"/>
              </a:lnSpc>
            </a:pPr>
            <a:r>
              <a:rPr lang="es-CL" dirty="0">
                <a:latin typeface="Trebuchet MS" charset="0"/>
              </a:rPr>
              <a:t>Señales de mercado y equilibrio “</a:t>
            </a:r>
            <a:r>
              <a:rPr lang="es-CL" altLang="ja-JP" dirty="0">
                <a:latin typeface="Trebuchet MS" charset="0"/>
                <a:ea typeface="メイリオ" charset="0"/>
                <a:cs typeface="メイリオ" charset="0"/>
              </a:rPr>
              <a:t>separador</a:t>
            </a:r>
            <a:r>
              <a:rPr lang="es-CL" dirty="0">
                <a:latin typeface="Trebuchet MS" charset="0"/>
              </a:rPr>
              <a:t>”</a:t>
            </a:r>
            <a:r>
              <a:rPr lang="es-CL" altLang="ja-JP" dirty="0">
                <a:latin typeface="Trebuchet MS" charset="0"/>
                <a:ea typeface="メイリオ" charset="0"/>
                <a:cs typeface="メイリオ" charset="0"/>
              </a:rPr>
              <a:t>: ejemplo educación como señal</a:t>
            </a:r>
          </a:p>
          <a:p>
            <a:pPr lvl="1">
              <a:lnSpc>
                <a:spcPct val="90000"/>
              </a:lnSpc>
            </a:pPr>
            <a:r>
              <a:rPr lang="es-CL" dirty="0">
                <a:latin typeface="Trebuchet MS" charset="0"/>
              </a:rPr>
              <a:t>Sistemas de acreditación de calidad (universidades o carreras, asociaciones de consumidores que testean productos – por ejemplo automóviles: </a:t>
            </a:r>
            <a:r>
              <a:rPr lang="es-CL" dirty="0">
                <a:latin typeface="Trebuchet MS" charset="0"/>
                <a:hlinkClick r:id="rId2"/>
              </a:rPr>
              <a:t>www.euroncap.com</a:t>
            </a:r>
            <a:r>
              <a:rPr lang="es-CL" dirty="0">
                <a:latin typeface="Trebuchet MS" charset="0"/>
              </a:rPr>
              <a:t> </a:t>
            </a:r>
            <a:r>
              <a:rPr lang="es-CL" dirty="0">
                <a:latin typeface="Trebuchet MS" charset="0"/>
                <a:hlinkClick r:id="rId3"/>
              </a:rPr>
              <a:t>www.nhtsa.com</a:t>
            </a:r>
            <a:r>
              <a:rPr lang="es-CL" dirty="0">
                <a:latin typeface="Trebuchet MS" charset="0"/>
              </a:rPr>
              <a:t> </a:t>
            </a:r>
            <a:r>
              <a:rPr lang="es-CL" dirty="0">
                <a:latin typeface="Trebuchet MS" charset="0"/>
                <a:hlinkClick r:id="rId4"/>
              </a:rPr>
              <a:t>www.iihs.org</a:t>
            </a:r>
            <a:r>
              <a:rPr lang="es-CL" dirty="0">
                <a:latin typeface="Trebuchet MS" charset="0"/>
              </a:rPr>
              <a:t> )</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5"/>
          <p:cNvSpPr>
            <a:spLocks noGrp="1" noChangeArrowheads="1"/>
          </p:cNvSpPr>
          <p:nvPr>
            <p:ph type="title"/>
          </p:nvPr>
        </p:nvSpPr>
        <p:spPr>
          <a:xfrm>
            <a:off x="611560" y="260648"/>
            <a:ext cx="6348413" cy="1320800"/>
          </a:xfrm>
        </p:spPr>
        <p:txBody>
          <a:bodyPr/>
          <a:lstStyle/>
          <a:p>
            <a:pPr eaLnBrk="1" hangingPunct="1"/>
            <a:r>
              <a:rPr lang="es-CL" dirty="0">
                <a:latin typeface="Arial" charset="0"/>
              </a:rPr>
              <a:t>EJEMPLO SEÑALES</a:t>
            </a:r>
          </a:p>
        </p:txBody>
      </p:sp>
      <p:graphicFrame>
        <p:nvGraphicFramePr>
          <p:cNvPr id="79901" name="Group 29"/>
          <p:cNvGraphicFramePr>
            <a:graphicFrameLocks noGrp="1"/>
          </p:cNvGraphicFramePr>
          <p:nvPr>
            <p:ph idx="1"/>
          </p:nvPr>
        </p:nvGraphicFramePr>
        <p:xfrm>
          <a:off x="457200" y="1600200"/>
          <a:ext cx="8229600" cy="4525963"/>
        </p:xfrm>
        <a:graphic>
          <a:graphicData uri="http://schemas.openxmlformats.org/drawingml/2006/table">
            <a:tbl>
              <a:tblPr/>
              <a:tblGrid>
                <a:gridCol w="1371600"/>
                <a:gridCol w="2743200"/>
                <a:gridCol w="2057400"/>
                <a:gridCol w="2057400"/>
              </a:tblGrid>
              <a:tr h="150812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s-CL" sz="2800" b="0" i="0" u="none" strike="noStrike" cap="none" normalizeH="0" baseline="0">
                          <a:ln>
                            <a:noFill/>
                          </a:ln>
                          <a:solidFill>
                            <a:schemeClr val="tx1"/>
                          </a:solidFill>
                          <a:effectLst/>
                          <a:latin typeface="Arial" charset="0"/>
                          <a:ea typeface="ＭＳ Ｐゴシック" charset="0"/>
                        </a:rPr>
                        <a:t>Grupo</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CL" sz="2800" b="0" i="0" u="none" strike="noStrike" cap="none" normalizeH="0" baseline="0">
                          <a:ln>
                            <a:noFill/>
                          </a:ln>
                          <a:solidFill>
                            <a:schemeClr val="tx1"/>
                          </a:solidFill>
                          <a:effectLst/>
                          <a:latin typeface="Arial" charset="0"/>
                          <a:ea typeface="ＭＳ Ｐゴシック" charset="0"/>
                        </a:rPr>
                        <a:t>Productividad marginal</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CL" sz="2800" b="0" i="0" u="none" strike="noStrike" cap="none" normalizeH="0" baseline="0">
                          <a:ln>
                            <a:noFill/>
                          </a:ln>
                          <a:solidFill>
                            <a:schemeClr val="tx1"/>
                          </a:solidFill>
                          <a:effectLst/>
                          <a:latin typeface="Arial" charset="0"/>
                          <a:ea typeface="ＭＳ Ｐゴシック" charset="0"/>
                        </a:rPr>
                        <a:t>Proporción en población</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CL" sz="2800" b="0" i="0" u="none" strike="noStrike" cap="none" normalizeH="0" baseline="0">
                          <a:ln>
                            <a:noFill/>
                          </a:ln>
                          <a:solidFill>
                            <a:schemeClr val="tx1"/>
                          </a:solidFill>
                          <a:effectLst/>
                          <a:latin typeface="Arial" charset="0"/>
                          <a:ea typeface="ＭＳ Ｐゴシック" charset="0"/>
                        </a:rPr>
                        <a:t>Costo de adquirir señal y</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50971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s-CL" sz="2800" b="0" i="0" u="none" strike="noStrike" cap="none" normalizeH="0" baseline="0">
                          <a:ln>
                            <a:noFill/>
                          </a:ln>
                          <a:solidFill>
                            <a:schemeClr val="tx1"/>
                          </a:solidFill>
                          <a:effectLst/>
                          <a:latin typeface="Arial" charset="0"/>
                          <a:ea typeface="ＭＳ Ｐゴシック" charset="0"/>
                        </a:rPr>
                        <a:t>I</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CL" sz="2800" b="0" i="0" u="none" strike="noStrike" cap="none" normalizeH="0" baseline="0">
                          <a:ln>
                            <a:noFill/>
                          </a:ln>
                          <a:solidFill>
                            <a:schemeClr val="tx1"/>
                          </a:solidFill>
                          <a:effectLst/>
                          <a:latin typeface="Arial" charset="0"/>
                          <a:ea typeface="ＭＳ Ｐゴシック" charset="0"/>
                        </a:rPr>
                        <a:t>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CL" sz="2800" b="0" i="0" u="none" strike="noStrike" cap="none" normalizeH="0" baseline="0">
                          <a:ln>
                            <a:noFill/>
                          </a:ln>
                          <a:solidFill>
                            <a:schemeClr val="tx1"/>
                          </a:solidFill>
                          <a:effectLst/>
                          <a:latin typeface="Arial" charset="0"/>
                          <a:ea typeface="ＭＳ Ｐゴシック" charset="0"/>
                        </a:rPr>
                        <a:t>q</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CL" sz="2800" b="0" i="0" u="none" strike="noStrike" cap="none" normalizeH="0" baseline="0">
                          <a:ln>
                            <a:noFill/>
                          </a:ln>
                          <a:solidFill>
                            <a:schemeClr val="tx1"/>
                          </a:solidFill>
                          <a:effectLst/>
                          <a:latin typeface="Arial" charset="0"/>
                          <a:ea typeface="ＭＳ Ｐゴシック" charset="0"/>
                        </a:rPr>
                        <a:t>y</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50812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s-CL" sz="2800" b="0" i="0" u="none" strike="noStrike" cap="none" normalizeH="0" baseline="0" dirty="0">
                          <a:ln>
                            <a:noFill/>
                          </a:ln>
                          <a:solidFill>
                            <a:schemeClr val="tx1"/>
                          </a:solidFill>
                          <a:effectLst/>
                          <a:latin typeface="Arial" charset="0"/>
                          <a:ea typeface="ＭＳ Ｐゴシック" charset="0"/>
                        </a:rPr>
                        <a:t>II</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CL" sz="2800" b="0" i="0" u="none" strike="noStrike" cap="none" normalizeH="0" baseline="0">
                          <a:ln>
                            <a:noFill/>
                          </a:ln>
                          <a:solidFill>
                            <a:schemeClr val="tx1"/>
                          </a:solidFill>
                          <a:effectLst/>
                          <a:latin typeface="Arial" charset="0"/>
                          <a:ea typeface="ＭＳ Ｐゴシック" charset="0"/>
                        </a:rPr>
                        <a:t>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CL" sz="2800" b="0" i="0" u="none" strike="noStrike" cap="none" normalizeH="0" baseline="0">
                          <a:ln>
                            <a:noFill/>
                          </a:ln>
                          <a:solidFill>
                            <a:schemeClr val="tx1"/>
                          </a:solidFill>
                          <a:effectLst/>
                          <a:latin typeface="Arial" charset="0"/>
                          <a:ea typeface="ＭＳ Ｐゴシック" charset="0"/>
                        </a:rPr>
                        <a:t>1-q</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CL" sz="2800" b="0" i="0" u="none" strike="noStrike" cap="none" normalizeH="0" baseline="0" dirty="0">
                          <a:ln>
                            <a:noFill/>
                          </a:ln>
                          <a:solidFill>
                            <a:schemeClr val="tx1"/>
                          </a:solidFill>
                          <a:effectLst/>
                          <a:latin typeface="Arial" charset="0"/>
                          <a:ea typeface="ＭＳ Ｐゴシック" charset="0"/>
                        </a:rPr>
                        <a:t>y/2</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2" name="CuadroTexto 1"/>
          <p:cNvSpPr txBox="1"/>
          <p:nvPr/>
        </p:nvSpPr>
        <p:spPr>
          <a:xfrm>
            <a:off x="539552" y="908720"/>
            <a:ext cx="6768752" cy="646331"/>
          </a:xfrm>
          <a:prstGeom prst="rect">
            <a:avLst/>
          </a:prstGeom>
          <a:noFill/>
        </p:spPr>
        <p:txBody>
          <a:bodyPr wrap="square" rtlCol="0">
            <a:spAutoFit/>
          </a:bodyPr>
          <a:lstStyle/>
          <a:p>
            <a:r>
              <a:rPr lang="es-CL" dirty="0" smtClean="0"/>
              <a:t>Suponga que existen dos grupos en la población con distintas capacidades innatas: I y II</a:t>
            </a:r>
            <a:endParaRPr lang="es-CL" dirty="0"/>
          </a:p>
        </p:txBody>
      </p:sp>
    </p:spTree>
    <p:extLst>
      <p:ext uri="{BB962C8B-B14F-4D97-AF65-F5344CB8AC3E}">
        <p14:creationId xmlns:p14="http://schemas.microsoft.com/office/powerpoint/2010/main" val="51344070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2"/>
          <p:cNvSpPr>
            <a:spLocks noGrp="1" noChangeArrowheads="1"/>
          </p:cNvSpPr>
          <p:nvPr>
            <p:ph type="title"/>
          </p:nvPr>
        </p:nvSpPr>
        <p:spPr/>
        <p:txBody>
          <a:bodyPr/>
          <a:lstStyle/>
          <a:p>
            <a:pPr eaLnBrk="1" hangingPunct="1"/>
            <a:r>
              <a:rPr lang="es-CL" sz="4000" dirty="0">
                <a:latin typeface="Arial" charset="0"/>
              </a:rPr>
              <a:t>“Creencias” (</a:t>
            </a:r>
            <a:r>
              <a:rPr lang="es-CL" sz="4000" dirty="0" smtClean="0">
                <a:latin typeface="Arial" charset="0"/>
              </a:rPr>
              <a:t>expectativas) </a:t>
            </a:r>
            <a:r>
              <a:rPr lang="es-CL" sz="4000" dirty="0">
                <a:latin typeface="Arial" charset="0"/>
              </a:rPr>
              <a:t>de empleadores importan</a:t>
            </a:r>
          </a:p>
        </p:txBody>
      </p:sp>
      <p:sp>
        <p:nvSpPr>
          <p:cNvPr id="25602" name="Rectangle 3"/>
          <p:cNvSpPr>
            <a:spLocks noGrp="1" noChangeArrowheads="1"/>
          </p:cNvSpPr>
          <p:nvPr>
            <p:ph type="body" idx="1"/>
          </p:nvPr>
        </p:nvSpPr>
        <p:spPr/>
        <p:txBody>
          <a:bodyPr/>
          <a:lstStyle/>
          <a:p>
            <a:pPr eaLnBrk="1" hangingPunct="1">
              <a:lnSpc>
                <a:spcPct val="90000"/>
              </a:lnSpc>
            </a:pPr>
            <a:r>
              <a:rPr lang="es-CL" dirty="0">
                <a:latin typeface="Arial" charset="0"/>
              </a:rPr>
              <a:t>Si y &lt; y* </a:t>
            </a:r>
            <a:r>
              <a:rPr lang="es-CL" dirty="0">
                <a:latin typeface="Arial" charset="0"/>
                <a:sym typeface="Wingdings" charset="0"/>
              </a:rPr>
              <a:t> PMgL = 1 con probabilidad 1</a:t>
            </a:r>
          </a:p>
          <a:p>
            <a:pPr eaLnBrk="1" hangingPunct="1">
              <a:lnSpc>
                <a:spcPct val="90000"/>
              </a:lnSpc>
            </a:pPr>
            <a:r>
              <a:rPr lang="es-CL" dirty="0">
                <a:latin typeface="Arial" charset="0"/>
              </a:rPr>
              <a:t>Si y </a:t>
            </a:r>
            <a:r>
              <a:rPr lang="es-CL" dirty="0">
                <a:latin typeface="Arial" charset="0"/>
                <a:cs typeface="Arial" charset="0"/>
              </a:rPr>
              <a:t>≥</a:t>
            </a:r>
            <a:r>
              <a:rPr lang="es-CL" dirty="0">
                <a:latin typeface="Arial" charset="0"/>
              </a:rPr>
              <a:t> y* </a:t>
            </a:r>
            <a:r>
              <a:rPr lang="es-CL" dirty="0">
                <a:latin typeface="Arial" charset="0"/>
                <a:sym typeface="Wingdings" charset="0"/>
              </a:rPr>
              <a:t> PMgL = 2 con probabilidad 1</a:t>
            </a:r>
          </a:p>
          <a:p>
            <a:pPr eaLnBrk="1" hangingPunct="1">
              <a:lnSpc>
                <a:spcPct val="90000"/>
              </a:lnSpc>
            </a:pPr>
            <a:endParaRPr lang="es-CL" dirty="0">
              <a:latin typeface="Arial" charset="0"/>
              <a:sym typeface="Wingdings" charset="0"/>
            </a:endParaRPr>
          </a:p>
          <a:p>
            <a:pPr eaLnBrk="1" hangingPunct="1">
              <a:lnSpc>
                <a:spcPct val="90000"/>
              </a:lnSpc>
            </a:pPr>
            <a:r>
              <a:rPr lang="es-CL" dirty="0">
                <a:latin typeface="Arial" charset="0"/>
                <a:sym typeface="Wingdings" charset="0"/>
              </a:rPr>
              <a:t>Entonces esto afecta la decisión de los trabajadores:</a:t>
            </a:r>
          </a:p>
          <a:p>
            <a:pPr lvl="1" eaLnBrk="1" hangingPunct="1">
              <a:lnSpc>
                <a:spcPct val="90000"/>
              </a:lnSpc>
            </a:pPr>
            <a:r>
              <a:rPr lang="es-CL" dirty="0">
                <a:latin typeface="Arial" charset="0"/>
                <a:sym typeface="Wingdings" charset="0"/>
              </a:rPr>
              <a:t>Dado que adquirir educación tiene un costo adquirirán ya sea y=0 o y=y*</a:t>
            </a:r>
          </a:p>
          <a:p>
            <a:pPr lvl="1" eaLnBrk="1" hangingPunct="1">
              <a:lnSpc>
                <a:spcPct val="90000"/>
              </a:lnSpc>
            </a:pPr>
            <a:r>
              <a:rPr lang="es-CL" dirty="0">
                <a:latin typeface="Arial" charset="0"/>
                <a:sym typeface="Wingdings" charset="0"/>
              </a:rPr>
              <a:t>Hay un equilibrio “separado” si al grupo I le conviene y=0 y al grupo II le conviene y=y</a:t>
            </a:r>
            <a:r>
              <a:rPr lang="es-CL" dirty="0" smtClean="0">
                <a:latin typeface="Arial" charset="0"/>
                <a:sym typeface="Wingdings" charset="0"/>
              </a:rPr>
              <a:t>*</a:t>
            </a:r>
          </a:p>
          <a:p>
            <a:pPr lvl="1">
              <a:lnSpc>
                <a:spcPct val="90000"/>
              </a:lnSpc>
            </a:pPr>
            <a:r>
              <a:rPr lang="es-CL" dirty="0" smtClean="0"/>
              <a:t>Esto ocurre para 1&lt;y*&lt;2 como se muestra en la diapo a continuación</a:t>
            </a:r>
            <a:endParaRPr lang="es-CL" dirty="0">
              <a:latin typeface="Arial" charset="0"/>
              <a:sym typeface="Wingdings" charset="0"/>
            </a:endParaRPr>
          </a:p>
        </p:txBody>
      </p:sp>
    </p:spTree>
    <p:extLst>
      <p:ext uri="{BB962C8B-B14F-4D97-AF65-F5344CB8AC3E}">
        <p14:creationId xmlns:p14="http://schemas.microsoft.com/office/powerpoint/2010/main" val="286317680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Rectangle 4"/>
          <p:cNvSpPr>
            <a:spLocks noGrp="1" noChangeArrowheads="1"/>
          </p:cNvSpPr>
          <p:nvPr>
            <p:ph type="title"/>
          </p:nvPr>
        </p:nvSpPr>
        <p:spPr/>
        <p:txBody>
          <a:bodyPr/>
          <a:lstStyle/>
          <a:p>
            <a:pPr eaLnBrk="1" hangingPunct="1"/>
            <a:r>
              <a:rPr lang="es-CL">
                <a:latin typeface="Arial" charset="0"/>
              </a:rPr>
              <a:t>EQUILIBRIO</a:t>
            </a:r>
          </a:p>
        </p:txBody>
      </p:sp>
      <p:sp>
        <p:nvSpPr>
          <p:cNvPr id="27650" name="Line 5"/>
          <p:cNvSpPr>
            <a:spLocks noChangeShapeType="1"/>
          </p:cNvSpPr>
          <p:nvPr/>
        </p:nvSpPr>
        <p:spPr bwMode="auto">
          <a:xfrm flipV="1">
            <a:off x="609600" y="1676400"/>
            <a:ext cx="0" cy="4648200"/>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a:lstStyle/>
          <a:p>
            <a:endParaRPr lang="es-CL"/>
          </a:p>
        </p:txBody>
      </p:sp>
      <p:sp>
        <p:nvSpPr>
          <p:cNvPr id="27651" name="Line 6"/>
          <p:cNvSpPr>
            <a:spLocks noChangeShapeType="1"/>
          </p:cNvSpPr>
          <p:nvPr/>
        </p:nvSpPr>
        <p:spPr bwMode="auto">
          <a:xfrm>
            <a:off x="609600" y="6324600"/>
            <a:ext cx="8153400" cy="76200"/>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a:lstStyle/>
          <a:p>
            <a:endParaRPr lang="es-CL"/>
          </a:p>
        </p:txBody>
      </p:sp>
      <p:sp>
        <p:nvSpPr>
          <p:cNvPr id="27652" name="Line 7"/>
          <p:cNvSpPr>
            <a:spLocks noChangeShapeType="1"/>
          </p:cNvSpPr>
          <p:nvPr/>
        </p:nvSpPr>
        <p:spPr bwMode="auto">
          <a:xfrm>
            <a:off x="609600" y="4876800"/>
            <a:ext cx="3124200" cy="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a:lstStyle/>
          <a:p>
            <a:endParaRPr lang="es-CL"/>
          </a:p>
        </p:txBody>
      </p:sp>
      <p:sp>
        <p:nvSpPr>
          <p:cNvPr id="27653" name="Line 8"/>
          <p:cNvSpPr>
            <a:spLocks noChangeShapeType="1"/>
          </p:cNvSpPr>
          <p:nvPr/>
        </p:nvSpPr>
        <p:spPr bwMode="auto">
          <a:xfrm flipV="1">
            <a:off x="3733800" y="3352800"/>
            <a:ext cx="0" cy="297180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a:lstStyle/>
          <a:p>
            <a:endParaRPr lang="es-CL"/>
          </a:p>
        </p:txBody>
      </p:sp>
      <p:sp>
        <p:nvSpPr>
          <p:cNvPr id="27654" name="Line 9"/>
          <p:cNvSpPr>
            <a:spLocks noChangeShapeType="1"/>
          </p:cNvSpPr>
          <p:nvPr/>
        </p:nvSpPr>
        <p:spPr bwMode="auto">
          <a:xfrm>
            <a:off x="609600" y="3352800"/>
            <a:ext cx="3124200" cy="0"/>
          </a:xfrm>
          <a:prstGeom prst="line">
            <a:avLst/>
          </a:prstGeom>
          <a:noFill/>
          <a:ln w="9525" cap="rnd">
            <a:solidFill>
              <a:schemeClr val="tx1"/>
            </a:solidFill>
            <a:prstDash val="sysDot"/>
            <a:round/>
            <a:headEnd/>
            <a:tailEnd/>
          </a:ln>
          <a:extLst>
            <a:ext uri="{909E8E84-426E-40dd-AFC4-6F175D3DCCD1}">
              <a14:hiddenFill xmlns:a14="http://schemas.microsoft.com/office/drawing/2010/main" xmlns="">
                <a:noFill/>
              </a14:hiddenFill>
            </a:ext>
          </a:extLst>
        </p:spPr>
        <p:txBody>
          <a:bodyPr/>
          <a:lstStyle/>
          <a:p>
            <a:endParaRPr lang="es-CL"/>
          </a:p>
        </p:txBody>
      </p:sp>
      <p:sp>
        <p:nvSpPr>
          <p:cNvPr id="27655" name="Line 10"/>
          <p:cNvSpPr>
            <a:spLocks noChangeShapeType="1"/>
          </p:cNvSpPr>
          <p:nvPr/>
        </p:nvSpPr>
        <p:spPr bwMode="auto">
          <a:xfrm>
            <a:off x="3733800" y="3352800"/>
            <a:ext cx="3733800" cy="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a:lstStyle/>
          <a:p>
            <a:endParaRPr lang="es-CL"/>
          </a:p>
        </p:txBody>
      </p:sp>
      <p:sp>
        <p:nvSpPr>
          <p:cNvPr id="83980" name="Line 12"/>
          <p:cNvSpPr>
            <a:spLocks noChangeShapeType="1"/>
          </p:cNvSpPr>
          <p:nvPr/>
        </p:nvSpPr>
        <p:spPr bwMode="auto">
          <a:xfrm flipV="1">
            <a:off x="685800" y="2819400"/>
            <a:ext cx="4267200" cy="342900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a:lstStyle/>
          <a:p>
            <a:endParaRPr lang="es-CL"/>
          </a:p>
        </p:txBody>
      </p:sp>
      <p:sp>
        <p:nvSpPr>
          <p:cNvPr id="83981" name="Line 13"/>
          <p:cNvSpPr>
            <a:spLocks noChangeShapeType="1"/>
          </p:cNvSpPr>
          <p:nvPr/>
        </p:nvSpPr>
        <p:spPr bwMode="auto">
          <a:xfrm flipV="1">
            <a:off x="609600" y="4114800"/>
            <a:ext cx="5486400" cy="220980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a:lstStyle/>
          <a:p>
            <a:endParaRPr lang="es-CL"/>
          </a:p>
        </p:txBody>
      </p:sp>
      <p:sp>
        <p:nvSpPr>
          <p:cNvPr id="83982" name="Text Box 14"/>
          <p:cNvSpPr txBox="1">
            <a:spLocks noChangeArrowheads="1"/>
          </p:cNvSpPr>
          <p:nvPr/>
        </p:nvSpPr>
        <p:spPr bwMode="auto">
          <a:xfrm>
            <a:off x="4800600" y="2438400"/>
            <a:ext cx="1143000" cy="3667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spcBef>
                <a:spcPct val="50000"/>
              </a:spcBef>
            </a:pPr>
            <a:r>
              <a:rPr lang="es-CL" sz="1800"/>
              <a:t>C</a:t>
            </a:r>
            <a:r>
              <a:rPr lang="es-CL" sz="1800" baseline="-25000"/>
              <a:t>I </a:t>
            </a:r>
            <a:r>
              <a:rPr lang="es-CL" sz="1800"/>
              <a:t>= y</a:t>
            </a:r>
          </a:p>
        </p:txBody>
      </p:sp>
      <p:sp>
        <p:nvSpPr>
          <p:cNvPr id="83983" name="Text Box 15"/>
          <p:cNvSpPr txBox="1">
            <a:spLocks noChangeArrowheads="1"/>
          </p:cNvSpPr>
          <p:nvPr/>
        </p:nvSpPr>
        <p:spPr bwMode="auto">
          <a:xfrm>
            <a:off x="6172200" y="4038600"/>
            <a:ext cx="1143000" cy="3667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spcBef>
                <a:spcPct val="50000"/>
              </a:spcBef>
            </a:pPr>
            <a:r>
              <a:rPr lang="es-CL" sz="1800"/>
              <a:t>C</a:t>
            </a:r>
            <a:r>
              <a:rPr lang="es-CL" sz="1800" baseline="-25000"/>
              <a:t>II </a:t>
            </a:r>
            <a:r>
              <a:rPr lang="es-CL" sz="1800"/>
              <a:t>= y/2</a:t>
            </a:r>
          </a:p>
        </p:txBody>
      </p:sp>
      <p:sp>
        <p:nvSpPr>
          <p:cNvPr id="27660" name="Text Box 16"/>
          <p:cNvSpPr txBox="1">
            <a:spLocks noChangeArrowheads="1"/>
          </p:cNvSpPr>
          <p:nvPr/>
        </p:nvSpPr>
        <p:spPr bwMode="auto">
          <a:xfrm>
            <a:off x="0" y="1752600"/>
            <a:ext cx="838200" cy="3667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spcBef>
                <a:spcPct val="50000"/>
              </a:spcBef>
            </a:pPr>
            <a:r>
              <a:rPr lang="es-CL" sz="1800"/>
              <a:t>w(y)</a:t>
            </a:r>
          </a:p>
        </p:txBody>
      </p:sp>
      <p:sp>
        <p:nvSpPr>
          <p:cNvPr id="27661" name="Text Box 17"/>
          <p:cNvSpPr txBox="1">
            <a:spLocks noChangeArrowheads="1"/>
          </p:cNvSpPr>
          <p:nvPr/>
        </p:nvSpPr>
        <p:spPr bwMode="auto">
          <a:xfrm>
            <a:off x="8229600" y="6324600"/>
            <a:ext cx="533400" cy="3667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spcBef>
                <a:spcPct val="50000"/>
              </a:spcBef>
            </a:pPr>
            <a:r>
              <a:rPr lang="es-CL" sz="1800"/>
              <a:t>y</a:t>
            </a:r>
          </a:p>
        </p:txBody>
      </p:sp>
      <p:sp>
        <p:nvSpPr>
          <p:cNvPr id="27662" name="Text Box 18"/>
          <p:cNvSpPr txBox="1">
            <a:spLocks noChangeArrowheads="1"/>
          </p:cNvSpPr>
          <p:nvPr/>
        </p:nvSpPr>
        <p:spPr bwMode="auto">
          <a:xfrm>
            <a:off x="228600" y="3200400"/>
            <a:ext cx="304800" cy="3667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spcBef>
                <a:spcPct val="50000"/>
              </a:spcBef>
            </a:pPr>
            <a:r>
              <a:rPr lang="es-CL" sz="1800"/>
              <a:t>2</a:t>
            </a:r>
          </a:p>
        </p:txBody>
      </p:sp>
      <p:sp>
        <p:nvSpPr>
          <p:cNvPr id="27663" name="Text Box 19"/>
          <p:cNvSpPr txBox="1">
            <a:spLocks noChangeArrowheads="1"/>
          </p:cNvSpPr>
          <p:nvPr/>
        </p:nvSpPr>
        <p:spPr bwMode="auto">
          <a:xfrm>
            <a:off x="228600" y="4800600"/>
            <a:ext cx="304800" cy="3667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spcBef>
                <a:spcPct val="50000"/>
              </a:spcBef>
            </a:pPr>
            <a:r>
              <a:rPr lang="es-CL" sz="1800"/>
              <a:t>1</a:t>
            </a:r>
          </a:p>
        </p:txBody>
      </p:sp>
      <p:sp>
        <p:nvSpPr>
          <p:cNvPr id="83988" name="Line 20"/>
          <p:cNvSpPr>
            <a:spLocks noChangeShapeType="1"/>
          </p:cNvSpPr>
          <p:nvPr/>
        </p:nvSpPr>
        <p:spPr bwMode="auto">
          <a:xfrm>
            <a:off x="2362200" y="4876800"/>
            <a:ext cx="0" cy="1447800"/>
          </a:xfrm>
          <a:prstGeom prst="line">
            <a:avLst/>
          </a:prstGeom>
          <a:noFill/>
          <a:ln w="9525">
            <a:solidFill>
              <a:schemeClr val="tx1"/>
            </a:solidFill>
            <a:prstDash val="sysDot"/>
            <a:round/>
            <a:headEnd/>
            <a:tailEnd/>
          </a:ln>
          <a:extLst>
            <a:ext uri="{909E8E84-426E-40dd-AFC4-6F175D3DCCD1}">
              <a14:hiddenFill xmlns:a14="http://schemas.microsoft.com/office/drawing/2010/main" xmlns="">
                <a:noFill/>
              </a14:hiddenFill>
            </a:ext>
          </a:extLst>
        </p:spPr>
        <p:txBody>
          <a:bodyPr/>
          <a:lstStyle/>
          <a:p>
            <a:endParaRPr lang="es-CL"/>
          </a:p>
        </p:txBody>
      </p:sp>
      <p:sp>
        <p:nvSpPr>
          <p:cNvPr id="83989" name="Line 21"/>
          <p:cNvSpPr>
            <a:spLocks noChangeShapeType="1"/>
          </p:cNvSpPr>
          <p:nvPr/>
        </p:nvSpPr>
        <p:spPr bwMode="auto">
          <a:xfrm>
            <a:off x="4267200" y="3352800"/>
            <a:ext cx="0" cy="2971800"/>
          </a:xfrm>
          <a:prstGeom prst="line">
            <a:avLst/>
          </a:prstGeom>
          <a:noFill/>
          <a:ln w="9525">
            <a:solidFill>
              <a:schemeClr val="tx1"/>
            </a:solidFill>
            <a:prstDash val="sysDot"/>
            <a:round/>
            <a:headEnd/>
            <a:tailEnd/>
          </a:ln>
          <a:extLst>
            <a:ext uri="{909E8E84-426E-40dd-AFC4-6F175D3DCCD1}">
              <a14:hiddenFill xmlns:a14="http://schemas.microsoft.com/office/drawing/2010/main" xmlns="">
                <a:noFill/>
              </a14:hiddenFill>
            </a:ext>
          </a:extLst>
        </p:spPr>
        <p:txBody>
          <a:bodyPr/>
          <a:lstStyle/>
          <a:p>
            <a:endParaRPr lang="es-CL"/>
          </a:p>
        </p:txBody>
      </p:sp>
      <p:sp>
        <p:nvSpPr>
          <p:cNvPr id="83990" name="Text Box 22"/>
          <p:cNvSpPr txBox="1">
            <a:spLocks noChangeArrowheads="1"/>
          </p:cNvSpPr>
          <p:nvPr/>
        </p:nvSpPr>
        <p:spPr bwMode="auto">
          <a:xfrm>
            <a:off x="2133600" y="6491288"/>
            <a:ext cx="609600" cy="36671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spcBef>
                <a:spcPct val="50000"/>
              </a:spcBef>
            </a:pPr>
            <a:r>
              <a:rPr lang="es-CL" sz="1800"/>
              <a:t>1</a:t>
            </a:r>
          </a:p>
        </p:txBody>
      </p:sp>
      <p:sp>
        <p:nvSpPr>
          <p:cNvPr id="83991" name="Text Box 23"/>
          <p:cNvSpPr txBox="1">
            <a:spLocks noChangeArrowheads="1"/>
          </p:cNvSpPr>
          <p:nvPr/>
        </p:nvSpPr>
        <p:spPr bwMode="auto">
          <a:xfrm>
            <a:off x="4114800" y="6491288"/>
            <a:ext cx="685800" cy="36671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spcBef>
                <a:spcPct val="50000"/>
              </a:spcBef>
            </a:pPr>
            <a:r>
              <a:rPr lang="es-CL" sz="1800"/>
              <a:t>2</a:t>
            </a:r>
          </a:p>
        </p:txBody>
      </p:sp>
      <p:sp>
        <p:nvSpPr>
          <p:cNvPr id="83992" name="Text Box 24"/>
          <p:cNvSpPr txBox="1">
            <a:spLocks noChangeArrowheads="1"/>
          </p:cNvSpPr>
          <p:nvPr/>
        </p:nvSpPr>
        <p:spPr bwMode="auto">
          <a:xfrm>
            <a:off x="5943600" y="1447800"/>
            <a:ext cx="2819400" cy="12001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spcBef>
                <a:spcPct val="50000"/>
              </a:spcBef>
            </a:pPr>
            <a:r>
              <a:rPr lang="es-CL" sz="1800" dirty="0">
                <a:solidFill>
                  <a:schemeClr val="folHlink"/>
                </a:solidFill>
              </a:rPr>
              <a:t>¿Qué valores de y* aseguran “separating equilibrium” (equilibrio separador)</a:t>
            </a:r>
          </a:p>
        </p:txBody>
      </p:sp>
      <p:sp>
        <p:nvSpPr>
          <p:cNvPr id="27669" name="Text Box 25"/>
          <p:cNvSpPr txBox="1">
            <a:spLocks noChangeArrowheads="1"/>
          </p:cNvSpPr>
          <p:nvPr/>
        </p:nvSpPr>
        <p:spPr bwMode="auto">
          <a:xfrm>
            <a:off x="3505200" y="6491288"/>
            <a:ext cx="533400" cy="36671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spcBef>
                <a:spcPct val="50000"/>
              </a:spcBef>
            </a:pPr>
            <a:r>
              <a:rPr lang="es-CL" sz="1800"/>
              <a:t>y*</a:t>
            </a:r>
          </a:p>
        </p:txBody>
      </p:sp>
    </p:spTree>
    <p:extLst>
      <p:ext uri="{BB962C8B-B14F-4D97-AF65-F5344CB8AC3E}">
        <p14:creationId xmlns:p14="http://schemas.microsoft.com/office/powerpoint/2010/main" val="231833305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83980"/>
                                        </p:tgtEl>
                                        <p:attrNameLst>
                                          <p:attrName>style.visibility</p:attrName>
                                        </p:attrNameLst>
                                      </p:cBhvr>
                                      <p:to>
                                        <p:strVal val="visible"/>
                                      </p:to>
                                    </p:set>
                                    <p:animEffect transition="in" filter="box(in)">
                                      <p:cBhvr>
                                        <p:cTn id="7" dur="500"/>
                                        <p:tgtEl>
                                          <p:spTgt spid="83980"/>
                                        </p:tgtEl>
                                      </p:cBhvr>
                                    </p:animEffect>
                                  </p:childTnLst>
                                </p:cTn>
                              </p:par>
                              <p:par>
                                <p:cTn id="8" presetID="4" presetClass="entr" presetSubtype="16" fill="hold" grpId="0" nodeType="withEffect">
                                  <p:stCondLst>
                                    <p:cond delay="0"/>
                                  </p:stCondLst>
                                  <p:childTnLst>
                                    <p:set>
                                      <p:cBhvr>
                                        <p:cTn id="9" dur="1" fill="hold">
                                          <p:stCondLst>
                                            <p:cond delay="0"/>
                                          </p:stCondLst>
                                        </p:cTn>
                                        <p:tgtEl>
                                          <p:spTgt spid="83982"/>
                                        </p:tgtEl>
                                        <p:attrNameLst>
                                          <p:attrName>style.visibility</p:attrName>
                                        </p:attrNameLst>
                                      </p:cBhvr>
                                      <p:to>
                                        <p:strVal val="visible"/>
                                      </p:to>
                                    </p:set>
                                    <p:animEffect transition="in" filter="box(in)">
                                      <p:cBhvr>
                                        <p:cTn id="10" dur="500"/>
                                        <p:tgtEl>
                                          <p:spTgt spid="83982"/>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3" presetClass="entr" presetSubtype="10" fill="hold" grpId="0" nodeType="clickEffect">
                                  <p:stCondLst>
                                    <p:cond delay="0"/>
                                  </p:stCondLst>
                                  <p:childTnLst>
                                    <p:set>
                                      <p:cBhvr>
                                        <p:cTn id="14" dur="1" fill="hold">
                                          <p:stCondLst>
                                            <p:cond delay="0"/>
                                          </p:stCondLst>
                                        </p:cTn>
                                        <p:tgtEl>
                                          <p:spTgt spid="83981"/>
                                        </p:tgtEl>
                                        <p:attrNameLst>
                                          <p:attrName>style.visibility</p:attrName>
                                        </p:attrNameLst>
                                      </p:cBhvr>
                                      <p:to>
                                        <p:strVal val="visible"/>
                                      </p:to>
                                    </p:set>
                                    <p:animEffect transition="in" filter="blinds(horizontal)">
                                      <p:cBhvr>
                                        <p:cTn id="15" dur="500"/>
                                        <p:tgtEl>
                                          <p:spTgt spid="83981"/>
                                        </p:tgtEl>
                                      </p:cBhvr>
                                    </p:animEffect>
                                  </p:childTnLst>
                                </p:cTn>
                              </p:par>
                              <p:par>
                                <p:cTn id="16" presetID="3" presetClass="entr" presetSubtype="10" fill="hold" grpId="0" nodeType="withEffect">
                                  <p:stCondLst>
                                    <p:cond delay="0"/>
                                  </p:stCondLst>
                                  <p:childTnLst>
                                    <p:set>
                                      <p:cBhvr>
                                        <p:cTn id="17" dur="1" fill="hold">
                                          <p:stCondLst>
                                            <p:cond delay="0"/>
                                          </p:stCondLst>
                                        </p:cTn>
                                        <p:tgtEl>
                                          <p:spTgt spid="83983"/>
                                        </p:tgtEl>
                                        <p:attrNameLst>
                                          <p:attrName>style.visibility</p:attrName>
                                        </p:attrNameLst>
                                      </p:cBhvr>
                                      <p:to>
                                        <p:strVal val="visible"/>
                                      </p:to>
                                    </p:set>
                                    <p:animEffect transition="in" filter="blinds(horizontal)">
                                      <p:cBhvr>
                                        <p:cTn id="18" dur="500"/>
                                        <p:tgtEl>
                                          <p:spTgt spid="83983"/>
                                        </p:tgtEl>
                                      </p:cBhvr>
                                    </p:animEffect>
                                  </p:childTnLst>
                                </p:cTn>
                              </p:par>
                            </p:childTnLst>
                          </p:cTn>
                        </p:par>
                      </p:childTnLst>
                    </p:cTn>
                  </p:par>
                  <p:par>
                    <p:cTn id="19" fill="hold" nodeType="clickPar">
                      <p:stCondLst>
                        <p:cond delay="indefinite"/>
                      </p:stCondLst>
                      <p:childTnLst>
                        <p:par>
                          <p:cTn id="20" fill="hold" nodeType="withGroup">
                            <p:stCondLst>
                              <p:cond delay="0"/>
                            </p:stCondLst>
                            <p:childTnLst>
                              <p:par>
                                <p:cTn id="21" presetID="4" presetClass="entr" presetSubtype="16" fill="hold" nodeType="clickEffect">
                                  <p:stCondLst>
                                    <p:cond delay="0"/>
                                  </p:stCondLst>
                                  <p:childTnLst>
                                    <p:set>
                                      <p:cBhvr>
                                        <p:cTn id="22" dur="1" fill="hold">
                                          <p:stCondLst>
                                            <p:cond delay="0"/>
                                          </p:stCondLst>
                                        </p:cTn>
                                        <p:tgtEl>
                                          <p:spTgt spid="83992"/>
                                        </p:tgtEl>
                                        <p:attrNameLst>
                                          <p:attrName>style.visibility</p:attrName>
                                        </p:attrNameLst>
                                      </p:cBhvr>
                                      <p:to>
                                        <p:strVal val="visible"/>
                                      </p:to>
                                    </p:set>
                                    <p:animEffect transition="in" filter="box(in)">
                                      <p:cBhvr>
                                        <p:cTn id="23" dur="500"/>
                                        <p:tgtEl>
                                          <p:spTgt spid="83992"/>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4" presetClass="entr" presetSubtype="16" fill="hold" grpId="0" nodeType="clickEffect">
                                  <p:stCondLst>
                                    <p:cond delay="0"/>
                                  </p:stCondLst>
                                  <p:childTnLst>
                                    <p:set>
                                      <p:cBhvr>
                                        <p:cTn id="27" dur="1" fill="hold">
                                          <p:stCondLst>
                                            <p:cond delay="0"/>
                                          </p:stCondLst>
                                        </p:cTn>
                                        <p:tgtEl>
                                          <p:spTgt spid="83988"/>
                                        </p:tgtEl>
                                        <p:attrNameLst>
                                          <p:attrName>style.visibility</p:attrName>
                                        </p:attrNameLst>
                                      </p:cBhvr>
                                      <p:to>
                                        <p:strVal val="visible"/>
                                      </p:to>
                                    </p:set>
                                    <p:animEffect transition="in" filter="box(in)">
                                      <p:cBhvr>
                                        <p:cTn id="28" dur="500"/>
                                        <p:tgtEl>
                                          <p:spTgt spid="83988"/>
                                        </p:tgtEl>
                                      </p:cBhvr>
                                    </p:animEffect>
                                  </p:childTnLst>
                                </p:cTn>
                              </p:par>
                              <p:par>
                                <p:cTn id="29" presetID="4" presetClass="entr" presetSubtype="16" fill="hold" nodeType="withEffect">
                                  <p:stCondLst>
                                    <p:cond delay="0"/>
                                  </p:stCondLst>
                                  <p:childTnLst>
                                    <p:set>
                                      <p:cBhvr>
                                        <p:cTn id="30" dur="1" fill="hold">
                                          <p:stCondLst>
                                            <p:cond delay="0"/>
                                          </p:stCondLst>
                                        </p:cTn>
                                        <p:tgtEl>
                                          <p:spTgt spid="83990"/>
                                        </p:tgtEl>
                                        <p:attrNameLst>
                                          <p:attrName>style.visibility</p:attrName>
                                        </p:attrNameLst>
                                      </p:cBhvr>
                                      <p:to>
                                        <p:strVal val="visible"/>
                                      </p:to>
                                    </p:set>
                                    <p:animEffect transition="in" filter="box(in)">
                                      <p:cBhvr>
                                        <p:cTn id="31" dur="500"/>
                                        <p:tgtEl>
                                          <p:spTgt spid="83990"/>
                                        </p:tgtEl>
                                      </p:cBhvr>
                                    </p:animEffect>
                                  </p:childTnLst>
                                </p:cTn>
                              </p:par>
                              <p:par>
                                <p:cTn id="32" presetID="4" presetClass="entr" presetSubtype="16" fill="hold" grpId="0" nodeType="withEffect">
                                  <p:stCondLst>
                                    <p:cond delay="0"/>
                                  </p:stCondLst>
                                  <p:childTnLst>
                                    <p:set>
                                      <p:cBhvr>
                                        <p:cTn id="33" dur="1" fill="hold">
                                          <p:stCondLst>
                                            <p:cond delay="0"/>
                                          </p:stCondLst>
                                        </p:cTn>
                                        <p:tgtEl>
                                          <p:spTgt spid="83989"/>
                                        </p:tgtEl>
                                        <p:attrNameLst>
                                          <p:attrName>style.visibility</p:attrName>
                                        </p:attrNameLst>
                                      </p:cBhvr>
                                      <p:to>
                                        <p:strVal val="visible"/>
                                      </p:to>
                                    </p:set>
                                    <p:animEffect transition="in" filter="box(in)">
                                      <p:cBhvr>
                                        <p:cTn id="34" dur="500"/>
                                        <p:tgtEl>
                                          <p:spTgt spid="83989"/>
                                        </p:tgtEl>
                                      </p:cBhvr>
                                    </p:animEffect>
                                  </p:childTnLst>
                                </p:cTn>
                              </p:par>
                              <p:par>
                                <p:cTn id="35" presetID="4" presetClass="entr" presetSubtype="16" fill="hold" nodeType="withEffect">
                                  <p:stCondLst>
                                    <p:cond delay="0"/>
                                  </p:stCondLst>
                                  <p:childTnLst>
                                    <p:set>
                                      <p:cBhvr>
                                        <p:cTn id="36" dur="1" fill="hold">
                                          <p:stCondLst>
                                            <p:cond delay="0"/>
                                          </p:stCondLst>
                                        </p:cTn>
                                        <p:tgtEl>
                                          <p:spTgt spid="83991"/>
                                        </p:tgtEl>
                                        <p:attrNameLst>
                                          <p:attrName>style.visibility</p:attrName>
                                        </p:attrNameLst>
                                      </p:cBhvr>
                                      <p:to>
                                        <p:strVal val="visible"/>
                                      </p:to>
                                    </p:set>
                                    <p:animEffect transition="in" filter="box(in)">
                                      <p:cBhvr>
                                        <p:cTn id="37" dur="500"/>
                                        <p:tgtEl>
                                          <p:spTgt spid="8399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3980" grpId="0" animBg="1"/>
      <p:bldP spid="83981" grpId="0" animBg="1"/>
      <p:bldP spid="83982" grpId="0"/>
      <p:bldP spid="83983" grpId="0"/>
      <p:bldP spid="83988" grpId="0" animBg="1"/>
      <p:bldP spid="83989" grpId="0" animBg="1"/>
    </p:bldLst>
  </p:timing>
</p:sld>
</file>

<file path=ppt/theme/theme1.xml><?xml version="1.0" encoding="utf-8"?>
<a:theme xmlns:a="http://schemas.openxmlformats.org/drawingml/2006/main" name="Faceta">
  <a:themeElements>
    <a:clrScheme name="Faceta">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a">
      <a:majorFont>
        <a:latin typeface="Trebuchet MS"/>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a">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Tema d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Facet</Template>
  <TotalTime>14695</TotalTime>
  <Words>2490</Words>
  <Application>Microsoft Office PowerPoint</Application>
  <PresentationFormat>Presentación en pantalla (4:3)</PresentationFormat>
  <Paragraphs>191</Paragraphs>
  <Slides>22</Slides>
  <Notes>10</Notes>
  <HiddenSlides>0</HiddenSlides>
  <MMClips>0</MMClips>
  <ScaleCrop>false</ScaleCrop>
  <HeadingPairs>
    <vt:vector size="6" baseType="variant">
      <vt:variant>
        <vt:lpstr>Fuentes usadas</vt:lpstr>
      </vt:variant>
      <vt:variant>
        <vt:i4>9</vt:i4>
      </vt:variant>
      <vt:variant>
        <vt:lpstr>Tema</vt:lpstr>
      </vt:variant>
      <vt:variant>
        <vt:i4>1</vt:i4>
      </vt:variant>
      <vt:variant>
        <vt:lpstr>Títulos de diapositiva</vt:lpstr>
      </vt:variant>
      <vt:variant>
        <vt:i4>22</vt:i4>
      </vt:variant>
    </vt:vector>
  </HeadingPairs>
  <TitlesOfParts>
    <vt:vector size="32" baseType="lpstr">
      <vt:lpstr>メイリオ</vt:lpstr>
      <vt:lpstr>MS PGothic</vt:lpstr>
      <vt:lpstr>MS PGothic</vt:lpstr>
      <vt:lpstr>Arial</vt:lpstr>
      <vt:lpstr>Mangal</vt:lpstr>
      <vt:lpstr>Symbol</vt:lpstr>
      <vt:lpstr>Trebuchet MS</vt:lpstr>
      <vt:lpstr>Wingdings</vt:lpstr>
      <vt:lpstr>Wingdings 3</vt:lpstr>
      <vt:lpstr>Faceta</vt:lpstr>
      <vt:lpstr>INFORMACIÓN ASIMÉTRICA</vt:lpstr>
      <vt:lpstr>¿Qué es? Ejemplos</vt:lpstr>
      <vt:lpstr>Contenido</vt:lpstr>
      <vt:lpstr>Calidad oculta/selección adversa </vt:lpstr>
      <vt:lpstr>CALIDAD “OCULTA”</vt:lpstr>
      <vt:lpstr>¿Qué hacer con la calidad “oculta”</vt:lpstr>
      <vt:lpstr>EJEMPLO SEÑALES</vt:lpstr>
      <vt:lpstr>“Creencias” (expectativas) de empleadores importan</vt:lpstr>
      <vt:lpstr>EQUILIBRIO</vt:lpstr>
      <vt:lpstr>Riesgo de comportamiento o riesgo de abuso</vt:lpstr>
      <vt:lpstr>Riesgo de abuso: ejercicio </vt:lpstr>
      <vt:lpstr>Presentación de PowerPoint</vt:lpstr>
      <vt:lpstr>Problema P-A en la empresa privada: accionistas-gerencia </vt:lpstr>
      <vt:lpstr>Este problema P-A en la empresa pública es aún más complejo</vt:lpstr>
      <vt:lpstr>Problema P-A gerencia-trabajadores en empresa privada</vt:lpstr>
      <vt:lpstr>SALARIOS DE EFICIENCIA</vt:lpstr>
      <vt:lpstr>SALARIOS DE EFICIENCIA</vt:lpstr>
      <vt:lpstr>SALARIOS DE EFICIENCIA</vt:lpstr>
      <vt:lpstr>SALARIOS DE EFICIENCIA Equilibrio de mercado</vt:lpstr>
      <vt:lpstr>SALARIOS DE EFICIENCIA</vt:lpstr>
      <vt:lpstr>INCENTIVOS GRUPALES</vt:lpstr>
      <vt:lpstr>Tres tipos de culturas organizacionales en función de cómo resuelven el dilema P-A  (Miller, 2008, p. 368-9)</vt:lpstr>
    </vt:vector>
  </TitlesOfParts>
  <Company>PNUD</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RIESGO E INCERTIDUMBRE</dc:title>
  <dc:creator>Pablo Gonz</dc:creator>
  <cp:lastModifiedBy>Auditorium</cp:lastModifiedBy>
  <cp:revision>117</cp:revision>
  <dcterms:created xsi:type="dcterms:W3CDTF">2009-10-06T02:00:36Z</dcterms:created>
  <dcterms:modified xsi:type="dcterms:W3CDTF">2022-11-03T20:53:21Z</dcterms:modified>
</cp:coreProperties>
</file>