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4" r:id="rId3"/>
    <p:sldId id="293" r:id="rId4"/>
    <p:sldId id="292" r:id="rId5"/>
    <p:sldId id="294" r:id="rId6"/>
    <p:sldId id="309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285" r:id="rId21"/>
    <p:sldId id="286" r:id="rId22"/>
    <p:sldId id="290" r:id="rId23"/>
    <p:sldId id="289" r:id="rId24"/>
    <p:sldId id="273" r:id="rId25"/>
    <p:sldId id="274" r:id="rId26"/>
    <p:sldId id="275" r:id="rId27"/>
    <p:sldId id="276" r:id="rId28"/>
    <p:sldId id="257" r:id="rId29"/>
    <p:sldId id="258" r:id="rId30"/>
    <p:sldId id="256" r:id="rId31"/>
    <p:sldId id="261" r:id="rId32"/>
    <p:sldId id="265" r:id="rId33"/>
    <p:sldId id="264" r:id="rId34"/>
    <p:sldId id="259" r:id="rId35"/>
    <p:sldId id="263" r:id="rId36"/>
    <p:sldId id="260" r:id="rId37"/>
    <p:sldId id="262" r:id="rId38"/>
    <p:sldId id="269" r:id="rId39"/>
    <p:sldId id="266" r:id="rId40"/>
    <p:sldId id="268" r:id="rId41"/>
    <p:sldId id="267" r:id="rId42"/>
    <p:sldId id="278" r:id="rId43"/>
    <p:sldId id="277" r:id="rId44"/>
    <p:sldId id="279" r:id="rId45"/>
    <p:sldId id="281" r:id="rId46"/>
    <p:sldId id="282" r:id="rId47"/>
    <p:sldId id="283" r:id="rId4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D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62E827-B301-4645-918B-5569C7605753}" v="31" dt="2023-04-28T19:50:45.0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01" autoAdjust="0"/>
    <p:restoredTop sz="94660"/>
  </p:normalViewPr>
  <p:slideViewPr>
    <p:cSldViewPr snapToGrid="0">
      <p:cViewPr varScale="1">
        <p:scale>
          <a:sx n="74" d="100"/>
          <a:sy n="74" d="100"/>
        </p:scale>
        <p:origin x="684" y="7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 garreaud" userId="319a270e55de952e" providerId="LiveId" clId="{E062E827-B301-4645-918B-5569C7605753}"/>
    <pc:docChg chg="custSel addSld delSld modSld sldOrd">
      <pc:chgData name="rene garreaud" userId="319a270e55de952e" providerId="LiveId" clId="{E062E827-B301-4645-918B-5569C7605753}" dt="2023-04-28T19:50:58.001" v="50" actId="478"/>
      <pc:docMkLst>
        <pc:docMk/>
      </pc:docMkLst>
      <pc:sldChg chg="delSp modSp mod">
        <pc:chgData name="rene garreaud" userId="319a270e55de952e" providerId="LiveId" clId="{E062E827-B301-4645-918B-5569C7605753}" dt="2023-04-28T19:50:58.001" v="50" actId="478"/>
        <pc:sldMkLst>
          <pc:docMk/>
          <pc:sldMk cId="3222323019" sldId="261"/>
        </pc:sldMkLst>
        <pc:picChg chg="mod">
          <ac:chgData name="rene garreaud" userId="319a270e55de952e" providerId="LiveId" clId="{E062E827-B301-4645-918B-5569C7605753}" dt="2023-04-28T19:50:45.044" v="47"/>
          <ac:picMkLst>
            <pc:docMk/>
            <pc:sldMk cId="3222323019" sldId="261"/>
            <ac:picMk id="3" creationId="{00000000-0000-0000-0000-000000000000}"/>
          </ac:picMkLst>
        </pc:picChg>
        <pc:inkChg chg="del">
          <ac:chgData name="rene garreaud" userId="319a270e55de952e" providerId="LiveId" clId="{E062E827-B301-4645-918B-5569C7605753}" dt="2023-04-28T19:50:54.278" v="49" actId="478"/>
          <ac:inkMkLst>
            <pc:docMk/>
            <pc:sldMk cId="3222323019" sldId="261"/>
            <ac:inkMk id="2" creationId="{6F6FAAAC-4B45-4113-BFCD-D9DCCC2E85A5}"/>
          </ac:inkMkLst>
        </pc:inkChg>
        <pc:inkChg chg="del">
          <ac:chgData name="rene garreaud" userId="319a270e55de952e" providerId="LiveId" clId="{E062E827-B301-4645-918B-5569C7605753}" dt="2023-04-28T19:50:58.001" v="50" actId="478"/>
          <ac:inkMkLst>
            <pc:docMk/>
            <pc:sldMk cId="3222323019" sldId="261"/>
            <ac:inkMk id="6" creationId="{C3B69B4B-89AA-4DB4-A9A7-47DBE3981DC4}"/>
          </ac:inkMkLst>
        </pc:inkChg>
        <pc:inkChg chg="del">
          <ac:chgData name="rene garreaud" userId="319a270e55de952e" providerId="LiveId" clId="{E062E827-B301-4645-918B-5569C7605753}" dt="2023-04-28T19:50:58.001" v="50" actId="478"/>
          <ac:inkMkLst>
            <pc:docMk/>
            <pc:sldMk cId="3222323019" sldId="261"/>
            <ac:inkMk id="7" creationId="{BD4B2210-BC3F-469A-9607-FF0E48248A16}"/>
          </ac:inkMkLst>
        </pc:inkChg>
        <pc:inkChg chg="del">
          <ac:chgData name="rene garreaud" userId="319a270e55de952e" providerId="LiveId" clId="{E062E827-B301-4645-918B-5569C7605753}" dt="2023-04-28T19:50:51.337" v="48" actId="478"/>
          <ac:inkMkLst>
            <pc:docMk/>
            <pc:sldMk cId="3222323019" sldId="261"/>
            <ac:inkMk id="8" creationId="{716F0C84-F028-4D04-B09A-FF0FB9C913AC}"/>
          </ac:inkMkLst>
        </pc:inkChg>
      </pc:sldChg>
      <pc:sldChg chg="del">
        <pc:chgData name="rene garreaud" userId="319a270e55de952e" providerId="LiveId" clId="{E062E827-B301-4645-918B-5569C7605753}" dt="2023-04-21T11:46:16.143" v="7" actId="47"/>
        <pc:sldMkLst>
          <pc:docMk/>
          <pc:sldMk cId="2778628375" sldId="291"/>
        </pc:sldMkLst>
      </pc:sldChg>
      <pc:sldChg chg="ord">
        <pc:chgData name="rene garreaud" userId="319a270e55de952e" providerId="LiveId" clId="{E062E827-B301-4645-918B-5569C7605753}" dt="2023-04-21T11:40:43.763" v="3"/>
        <pc:sldMkLst>
          <pc:docMk/>
          <pc:sldMk cId="268206009" sldId="292"/>
        </pc:sldMkLst>
      </pc:sldChg>
      <pc:sldChg chg="ord">
        <pc:chgData name="rene garreaud" userId="319a270e55de952e" providerId="LiveId" clId="{E062E827-B301-4645-918B-5569C7605753}" dt="2023-04-21T11:39:27.221" v="1"/>
        <pc:sldMkLst>
          <pc:docMk/>
          <pc:sldMk cId="1952850889" sldId="293"/>
        </pc:sldMkLst>
      </pc:sldChg>
      <pc:sldChg chg="ord">
        <pc:chgData name="rene garreaud" userId="319a270e55de952e" providerId="LiveId" clId="{E062E827-B301-4645-918B-5569C7605753}" dt="2023-04-21T11:40:47.207" v="5"/>
        <pc:sldMkLst>
          <pc:docMk/>
          <pc:sldMk cId="1828277650" sldId="294"/>
        </pc:sldMkLst>
      </pc:sldChg>
      <pc:sldChg chg="add">
        <pc:chgData name="rene garreaud" userId="319a270e55de952e" providerId="LiveId" clId="{E062E827-B301-4645-918B-5569C7605753}" dt="2023-04-21T11:45:57.342" v="6"/>
        <pc:sldMkLst>
          <pc:docMk/>
          <pc:sldMk cId="2584129638" sldId="295"/>
        </pc:sldMkLst>
      </pc:sldChg>
      <pc:sldChg chg="addSp add">
        <pc:chgData name="rene garreaud" userId="319a270e55de952e" providerId="LiveId" clId="{E062E827-B301-4645-918B-5569C7605753}" dt="2023-04-21T20:42:16.876" v="45"/>
        <pc:sldMkLst>
          <pc:docMk/>
          <pc:sldMk cId="70694905" sldId="296"/>
        </pc:sldMkLst>
        <pc:inkChg chg="add">
          <ac:chgData name="rene garreaud" userId="319a270e55de952e" providerId="LiveId" clId="{E062E827-B301-4645-918B-5569C7605753}" dt="2023-04-21T20:42:16.876" v="45"/>
          <ac:inkMkLst>
            <pc:docMk/>
            <pc:sldMk cId="70694905" sldId="296"/>
            <ac:inkMk id="2" creationId="{C4F2AA14-BC69-0FE5-64B0-93B3608A8D36}"/>
          </ac:inkMkLst>
        </pc:inkChg>
      </pc:sldChg>
      <pc:sldChg chg="add">
        <pc:chgData name="rene garreaud" userId="319a270e55de952e" providerId="LiveId" clId="{E062E827-B301-4645-918B-5569C7605753}" dt="2023-04-21T11:45:57.342" v="6"/>
        <pc:sldMkLst>
          <pc:docMk/>
          <pc:sldMk cId="3410146118" sldId="297"/>
        </pc:sldMkLst>
      </pc:sldChg>
      <pc:sldChg chg="addSp modSp add">
        <pc:chgData name="rene garreaud" userId="319a270e55de952e" providerId="LiveId" clId="{E062E827-B301-4645-918B-5569C7605753}" dt="2023-04-21T20:42:33.548" v="46"/>
        <pc:sldMkLst>
          <pc:docMk/>
          <pc:sldMk cId="3060140600" sldId="298"/>
        </pc:sldMkLst>
        <pc:inkChg chg="add mod">
          <ac:chgData name="rene garreaud" userId="319a270e55de952e" providerId="LiveId" clId="{E062E827-B301-4645-918B-5569C7605753}" dt="2023-04-21T20:42:33.548" v="46"/>
          <ac:inkMkLst>
            <pc:docMk/>
            <pc:sldMk cId="3060140600" sldId="298"/>
            <ac:inkMk id="2" creationId="{48828D85-1A6B-EDCB-0F18-6E699889DD9B}"/>
          </ac:inkMkLst>
        </pc:inkChg>
      </pc:sldChg>
      <pc:sldChg chg="add">
        <pc:chgData name="rene garreaud" userId="319a270e55de952e" providerId="LiveId" clId="{E062E827-B301-4645-918B-5569C7605753}" dt="2023-04-21T11:45:57.342" v="6"/>
        <pc:sldMkLst>
          <pc:docMk/>
          <pc:sldMk cId="327997851" sldId="299"/>
        </pc:sldMkLst>
      </pc:sldChg>
      <pc:sldChg chg="add">
        <pc:chgData name="rene garreaud" userId="319a270e55de952e" providerId="LiveId" clId="{E062E827-B301-4645-918B-5569C7605753}" dt="2023-04-21T11:45:57.342" v="6"/>
        <pc:sldMkLst>
          <pc:docMk/>
          <pc:sldMk cId="2485212918" sldId="300"/>
        </pc:sldMkLst>
      </pc:sldChg>
      <pc:sldChg chg="add">
        <pc:chgData name="rene garreaud" userId="319a270e55de952e" providerId="LiveId" clId="{E062E827-B301-4645-918B-5569C7605753}" dt="2023-04-21T11:45:57.342" v="6"/>
        <pc:sldMkLst>
          <pc:docMk/>
          <pc:sldMk cId="319229785" sldId="301"/>
        </pc:sldMkLst>
      </pc:sldChg>
      <pc:sldChg chg="add">
        <pc:chgData name="rene garreaud" userId="319a270e55de952e" providerId="LiveId" clId="{E062E827-B301-4645-918B-5569C7605753}" dt="2023-04-21T11:45:57.342" v="6"/>
        <pc:sldMkLst>
          <pc:docMk/>
          <pc:sldMk cId="814472761" sldId="302"/>
        </pc:sldMkLst>
      </pc:sldChg>
      <pc:sldChg chg="add">
        <pc:chgData name="rene garreaud" userId="319a270e55de952e" providerId="LiveId" clId="{E062E827-B301-4645-918B-5569C7605753}" dt="2023-04-21T11:45:57.342" v="6"/>
        <pc:sldMkLst>
          <pc:docMk/>
          <pc:sldMk cId="2147489700" sldId="303"/>
        </pc:sldMkLst>
      </pc:sldChg>
      <pc:sldChg chg="add">
        <pc:chgData name="rene garreaud" userId="319a270e55de952e" providerId="LiveId" clId="{E062E827-B301-4645-918B-5569C7605753}" dt="2023-04-21T11:45:57.342" v="6"/>
        <pc:sldMkLst>
          <pc:docMk/>
          <pc:sldMk cId="3777502833" sldId="304"/>
        </pc:sldMkLst>
      </pc:sldChg>
      <pc:sldChg chg="add">
        <pc:chgData name="rene garreaud" userId="319a270e55de952e" providerId="LiveId" clId="{E062E827-B301-4645-918B-5569C7605753}" dt="2023-04-21T11:45:57.342" v="6"/>
        <pc:sldMkLst>
          <pc:docMk/>
          <pc:sldMk cId="904736458" sldId="305"/>
        </pc:sldMkLst>
      </pc:sldChg>
      <pc:sldChg chg="add">
        <pc:chgData name="rene garreaud" userId="319a270e55de952e" providerId="LiveId" clId="{E062E827-B301-4645-918B-5569C7605753}" dt="2023-04-21T11:45:57.342" v="6"/>
        <pc:sldMkLst>
          <pc:docMk/>
          <pc:sldMk cId="2175718859" sldId="306"/>
        </pc:sldMkLst>
      </pc:sldChg>
      <pc:sldChg chg="add">
        <pc:chgData name="rene garreaud" userId="319a270e55de952e" providerId="LiveId" clId="{E062E827-B301-4645-918B-5569C7605753}" dt="2023-04-21T11:45:57.342" v="6"/>
        <pc:sldMkLst>
          <pc:docMk/>
          <pc:sldMk cId="1848868698" sldId="307"/>
        </pc:sldMkLst>
      </pc:sldChg>
      <pc:sldChg chg="addSp delSp modSp new del mod modClrScheme chgLayout">
        <pc:chgData name="rene garreaud" userId="319a270e55de952e" providerId="LiveId" clId="{E062E827-B301-4645-918B-5569C7605753}" dt="2023-04-21T20:19:52.828" v="42" actId="47"/>
        <pc:sldMkLst>
          <pc:docMk/>
          <pc:sldMk cId="3494270038" sldId="308"/>
        </pc:sldMkLst>
        <pc:spChg chg="del">
          <ac:chgData name="rene garreaud" userId="319a270e55de952e" providerId="LiveId" clId="{E062E827-B301-4645-918B-5569C7605753}" dt="2023-04-21T18:06:23.649" v="9" actId="700"/>
          <ac:spMkLst>
            <pc:docMk/>
            <pc:sldMk cId="3494270038" sldId="308"/>
            <ac:spMk id="2" creationId="{1BEB5216-8E08-4B21-6C45-4985ACBFDF25}"/>
          </ac:spMkLst>
        </pc:spChg>
        <pc:spChg chg="del">
          <ac:chgData name="rene garreaud" userId="319a270e55de952e" providerId="LiveId" clId="{E062E827-B301-4645-918B-5569C7605753}" dt="2023-04-21T18:06:23.649" v="9" actId="700"/>
          <ac:spMkLst>
            <pc:docMk/>
            <pc:sldMk cId="3494270038" sldId="308"/>
            <ac:spMk id="3" creationId="{336F1992-12B8-33BB-7B60-B424989BA858}"/>
          </ac:spMkLst>
        </pc:spChg>
        <pc:picChg chg="add mod">
          <ac:chgData name="rene garreaud" userId="319a270e55de952e" providerId="LiveId" clId="{E062E827-B301-4645-918B-5569C7605753}" dt="2023-04-21T18:07:19.411" v="23" actId="1076"/>
          <ac:picMkLst>
            <pc:docMk/>
            <pc:sldMk cId="3494270038" sldId="308"/>
            <ac:picMk id="4" creationId="{220A0BE9-63B3-2CE1-45F2-B527189D5806}"/>
          </ac:picMkLst>
        </pc:picChg>
        <pc:picChg chg="add mod">
          <ac:chgData name="rene garreaud" userId="319a270e55de952e" providerId="LiveId" clId="{E062E827-B301-4645-918B-5569C7605753}" dt="2023-04-21T18:07:26.915" v="27" actId="14100"/>
          <ac:picMkLst>
            <pc:docMk/>
            <pc:sldMk cId="3494270038" sldId="308"/>
            <ac:picMk id="1026" creationId="{E9D54B37-DC7D-8DD2-400A-36F987131CAF}"/>
          </ac:picMkLst>
        </pc:picChg>
      </pc:sldChg>
      <pc:sldChg chg="addSp modSp new mod ord">
        <pc:chgData name="rene garreaud" userId="319a270e55de952e" providerId="LiveId" clId="{E062E827-B301-4645-918B-5569C7605753}" dt="2023-04-21T20:42:16.876" v="45"/>
        <pc:sldMkLst>
          <pc:docMk/>
          <pc:sldMk cId="872632876" sldId="309"/>
        </pc:sldMkLst>
        <pc:picChg chg="add mod">
          <ac:chgData name="rene garreaud" userId="319a270e55de952e" providerId="LiveId" clId="{E062E827-B301-4645-918B-5569C7605753}" dt="2023-04-21T18:10:25.232" v="35" actId="14100"/>
          <ac:picMkLst>
            <pc:docMk/>
            <pc:sldMk cId="872632876" sldId="309"/>
            <ac:picMk id="2050" creationId="{1CD6378B-9A9D-F7B5-F147-2D7AD72E1F29}"/>
          </ac:picMkLst>
        </pc:picChg>
        <pc:picChg chg="add mod">
          <ac:chgData name="rene garreaud" userId="319a270e55de952e" providerId="LiveId" clId="{E062E827-B301-4645-918B-5569C7605753}" dt="2023-04-21T18:10:36.190" v="37" actId="1076"/>
          <ac:picMkLst>
            <pc:docMk/>
            <pc:sldMk cId="872632876" sldId="309"/>
            <ac:picMk id="2052" creationId="{E05503D9-E90D-D26F-1BB5-13D02CA72A9F}"/>
          </ac:picMkLst>
        </pc:picChg>
        <pc:inkChg chg="add">
          <ac:chgData name="rene garreaud" userId="319a270e55de952e" providerId="LiveId" clId="{E062E827-B301-4645-918B-5569C7605753}" dt="2023-04-21T20:42:16.876" v="45"/>
          <ac:inkMkLst>
            <pc:docMk/>
            <pc:sldMk cId="872632876" sldId="309"/>
            <ac:inkMk id="4" creationId="{06B273DE-5909-70C7-B4DC-0B6FFF710A29}"/>
          </ac:inkMkLst>
        </pc:inkChg>
        <pc:inkChg chg="add">
          <ac:chgData name="rene garreaud" userId="319a270e55de952e" providerId="LiveId" clId="{E062E827-B301-4645-918B-5569C7605753}" dt="2023-04-21T20:42:16.876" v="45"/>
          <ac:inkMkLst>
            <pc:docMk/>
            <pc:sldMk cId="872632876" sldId="309"/>
            <ac:inkMk id="5" creationId="{D717C5A1-3212-D8ED-EC2A-8C6737EE97D6}"/>
          </ac:inkMkLst>
        </pc:inkChg>
        <pc:inkChg chg="add">
          <ac:chgData name="rene garreaud" userId="319a270e55de952e" providerId="LiveId" clId="{E062E827-B301-4645-918B-5569C7605753}" dt="2023-04-21T20:42:16.876" v="45"/>
          <ac:inkMkLst>
            <pc:docMk/>
            <pc:sldMk cId="872632876" sldId="309"/>
            <ac:inkMk id="6" creationId="{10DE1EA8-C492-628D-F7E6-04B1F37D24CD}"/>
          </ac:inkMkLst>
        </pc:inkChg>
        <pc:inkChg chg="add">
          <ac:chgData name="rene garreaud" userId="319a270e55de952e" providerId="LiveId" clId="{E062E827-B301-4645-918B-5569C7605753}" dt="2023-04-21T20:42:16.876" v="45"/>
          <ac:inkMkLst>
            <pc:docMk/>
            <pc:sldMk cId="872632876" sldId="309"/>
            <ac:inkMk id="7" creationId="{10AA5BA3-5D7E-C66A-2BBA-EF9E53085B2B}"/>
          </ac:inkMkLst>
        </pc:inkChg>
        <pc:inkChg chg="add">
          <ac:chgData name="rene garreaud" userId="319a270e55de952e" providerId="LiveId" clId="{E062E827-B301-4645-918B-5569C7605753}" dt="2023-04-21T20:42:16.876" v="45"/>
          <ac:inkMkLst>
            <pc:docMk/>
            <pc:sldMk cId="872632876" sldId="309"/>
            <ac:inkMk id="8" creationId="{90396231-9BC3-D255-214F-B206F06D0445}"/>
          </ac:inkMkLst>
        </pc:inkChg>
        <pc:inkChg chg="add">
          <ac:chgData name="rene garreaud" userId="319a270e55de952e" providerId="LiveId" clId="{E062E827-B301-4645-918B-5569C7605753}" dt="2023-04-21T20:42:16.876" v="45"/>
          <ac:inkMkLst>
            <pc:docMk/>
            <pc:sldMk cId="872632876" sldId="309"/>
            <ac:inkMk id="9" creationId="{35A2AF3A-9B6C-C493-CCD4-9EF459BBA706}"/>
          </ac:inkMkLst>
        </pc:inkChg>
        <pc:inkChg chg="add">
          <ac:chgData name="rene garreaud" userId="319a270e55de952e" providerId="LiveId" clId="{E062E827-B301-4645-918B-5569C7605753}" dt="2023-04-21T20:42:16.876" v="45"/>
          <ac:inkMkLst>
            <pc:docMk/>
            <pc:sldMk cId="872632876" sldId="309"/>
            <ac:inkMk id="10" creationId="{E2F1131C-F7D6-2CC1-AC9C-B07AF51CEDB2}"/>
          </ac:inkMkLst>
        </pc:inkChg>
        <pc:inkChg chg="add">
          <ac:chgData name="rene garreaud" userId="319a270e55de952e" providerId="LiveId" clId="{E062E827-B301-4645-918B-5569C7605753}" dt="2023-04-21T20:42:16.876" v="45"/>
          <ac:inkMkLst>
            <pc:docMk/>
            <pc:sldMk cId="872632876" sldId="309"/>
            <ac:inkMk id="11" creationId="{F766B59B-79ED-7D54-B0A0-1FC77B664209}"/>
          </ac:inkMkLst>
        </pc:inkChg>
        <pc:inkChg chg="add">
          <ac:chgData name="rene garreaud" userId="319a270e55de952e" providerId="LiveId" clId="{E062E827-B301-4645-918B-5569C7605753}" dt="2023-04-21T20:42:16.876" v="45"/>
          <ac:inkMkLst>
            <pc:docMk/>
            <pc:sldMk cId="872632876" sldId="309"/>
            <ac:inkMk id="12" creationId="{4C7981FB-A617-0173-0B11-0F25EDF424CC}"/>
          </ac:inkMkLst>
        </pc:inkChg>
        <pc:inkChg chg="add">
          <ac:chgData name="rene garreaud" userId="319a270e55de952e" providerId="LiveId" clId="{E062E827-B301-4645-918B-5569C7605753}" dt="2023-04-21T20:42:16.876" v="45"/>
          <ac:inkMkLst>
            <pc:docMk/>
            <pc:sldMk cId="872632876" sldId="309"/>
            <ac:inkMk id="13" creationId="{80CDB9A8-1BA1-FF75-C2AD-E4B3029840E1}"/>
          </ac:inkMkLst>
        </pc:inkChg>
        <pc:inkChg chg="add">
          <ac:chgData name="rene garreaud" userId="319a270e55de952e" providerId="LiveId" clId="{E062E827-B301-4645-918B-5569C7605753}" dt="2023-04-21T20:42:16.876" v="45"/>
          <ac:inkMkLst>
            <pc:docMk/>
            <pc:sldMk cId="872632876" sldId="309"/>
            <ac:inkMk id="14" creationId="{D618BCF7-4C69-F748-F00F-BB4D16B50AF7}"/>
          </ac:inkMkLst>
        </pc:inkChg>
        <pc:inkChg chg="add">
          <ac:chgData name="rene garreaud" userId="319a270e55de952e" providerId="LiveId" clId="{E062E827-B301-4645-918B-5569C7605753}" dt="2023-04-21T20:42:16.876" v="45"/>
          <ac:inkMkLst>
            <pc:docMk/>
            <pc:sldMk cId="872632876" sldId="309"/>
            <ac:inkMk id="15" creationId="{33318F3D-5962-8F47-8C17-23FC49AC96AE}"/>
          </ac:inkMkLst>
        </pc:inkChg>
        <pc:cxnChg chg="add mod">
          <ac:chgData name="rene garreaud" userId="319a270e55de952e" providerId="LiveId" clId="{E062E827-B301-4645-918B-5569C7605753}" dt="2023-04-21T20:16:41.174" v="41" actId="693"/>
          <ac:cxnSpMkLst>
            <pc:docMk/>
            <pc:sldMk cId="872632876" sldId="309"/>
            <ac:cxnSpMk id="3" creationId="{3EB537C6-6E9F-11F4-07C6-BC2D9044EDA9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41.2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16037 7967 164 0,'0'0'36'0,"-3"0"16"0,-1 0 5 16,4 0-5-16,0 0-18 0,0 0-37 0,0 0 3 15,0 0-10-15,0 0-6 0,0 0 13 0,0 0 0 16,0 0 4-16,1 0 4 0,10-8 8 0,-6 3-6 16,-1-1 8-16,0 1 1 0,-1-1 13 0,1-1 1 15,-2-2 4-15,1 2 3 0,-1 0 0 0,-1 0-2 0,-1 1 0 16,0-1-3-16,-2 1 5 0,0 1 3 0,0-1-1 16,-2-1-4-16,0 3-4 0,-1-2-6 0,0 1 3 15,-1 0-8-15,-4-2-5 0,2-1 10 0,-3 1-8 16,-3 0 5-16,1-1 7 0,-3 2-5 0,1-1 7 15,-2 0-6-15,-2 1 0 0,1 0-7 0,-5 0 5 16,0 1-7-16,0 0-8 0,0-2 3 0,0 1-7 0,2 1-5 16,-3-1 1-16,0 4 0 0,-2-3 1 0,2 3 2 15,-1 2-4-15,-1-1 0 0,-3 3 0 0,-1 1 6 0,0 1-4 16,-1 2-1-16,2-4 0 0,-2 3-1 0,-1 2 0 16,2 3-1-16,1 1 0 0,4 1-1 0,1 0 2 15,2 1-3-15,2 1 0 0,-1 0-10 0,1 3 12 16,1-1-3-16,0 3 5 0,3 1-7 0,1 1-2 15,1 0 6-15,3 3-4 0,-1 0 5 0,1 3-1 16,2 2-2-16,1 0 2 0,0 4 5 0,4 2-7 16,-2 0 4-16,2 2-6 0,0-1 1 0,4 1 8 15,-3-2-7-15,3-1 7 0,0-2-9 0,0-4 0 0,4 2 3 16,2-1-1-16,1 2 3 0,0 0-2 0,2 0 0 16,2 1-1-16,2 2-4 0,3-3 1 0,2 5 5 15,1-1-3-15,4-3 5 0,2 0 4 0,2-3-6 0,4-1 5 16,1 2-7-16,6-3 3 0,4 1 0 0,3-2 2 15,1 0 6-15,-4 1-6 0,1 0 3 0,-3-1-4 16,-2-2 1-16,-2 1 0 0,-2-4 1 0,0-2 1 16,1-4 0-16,5-2 0 0,2-3-1 0,1-6 0 15,4-4-1-15,-4-6 3 0,1-1 4 0,-3-4 0 16,-3-1 1-16,-4-7 7 0,0-7-3 0,1-2 6 0,0-4 8 16,3-2-11-16,2-1 4 0,-1-4-7 0,1 0 2 15,-5-3-2-15,-3-4-1 0,-7-1 0 0,-5-4 3 16,-8 0 2-16,-3 2 0 0,-6 4 2 0,-4 1 25 15,-7 3 25-15,-6-1 2 0,-4 2 4 0,-3 1-4 0,-5-2-3 16,-2-3-5-16,-7-5 1 0,0-2-15 0,1 4-10 16,0 2-5-16,2 5-2 0,1 3-23 0,-1 2-4 15,1 2 0-15,1 3-2 0,-4 2 2 0,2 2-6 16,-7 1-1-16,-1 4-4 0,0 2-14 0,-8 3-86 16,2 3-11-16,-4 8-37 0,0 3-159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57.2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27 455 4801 0 0,'-13'-1'-526'0'0,"-1"-1"5231"0"0,28-3-1936 0 0,2 2-2810 0 0,0 0 0 0 0,1 2 0 0 0,-1 0 0 0 0,32 2 0 0 0,-8 0 15 0 0,725-32-15 0 0,-719 28 46 0 0,69-4 46 0 0,466-16-30 0 0,305-8 217 0 0,23 2-29 0 0,1 61-135 0 0,-172-29-54 0 0,-360-7 257 0 0,625 34 450 0 0,703-2-99 0 0,-1312-41-599 0 0,670-8 471 0 0,-439 38-69 0 0,-5 0-251 0 0,0-28-116 0 0,-280-14 506 0 0,658-137 0 0 0,-686 93-367 0 0,431-39 0 0 0,-636 99-205 0 0,164-11 54 0 0,-193 18 10 0 0,114 11 1 0 0,-150 0 92 0 0,-32-6-860 0 0,1-1 0 0 0,20 2 0 0 0,-48-21-4489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47.25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 3020 4337 0 0,'-3'-4'1613'0'0,"3"4"-1589"0"0,11-15 316 0 0,22-20-643 0 0,-29 31 440 0 0,55-51-72 0 0,2 3 1 0 0,71-47-1 0 0,70-58-40 0 0,24-82 47 0 0,-39 37-134 0 0,-32 59 54 0 0,75-75 53 0 0,-156 139 16 0 0,140-141 251 0 0,630-534 1640 0 0,-426 412-1753 0 0,-167 139-62 0 0,-67 60-107 0 0,-96 87-119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50.65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499 203 1824 0 0,'1'-12'721'0'0,"0"1"0"0"0,1-1-1 0 0,0 1 1 0 0,1 0 0 0 0,0 0-1 0 0,1 0 1 0 0,1 0 0 0 0,7-14-1 0 0,12-32 1500 0 0,-20 38-947 0 0,-5 10-631 0 0,1 9-631 0 0,0 0-1 0 0,0-1 1 0 0,0 1 0 0 0,0 0 0 0 0,0 0-1 0 0,0 0 1 0 0,0 0 0 0 0,0 0 0 0 0,0 0-1 0 0,0-1 1 0 0,0 1 0 0 0,-1 0-1 0 0,1 0 1 0 0,0 0 0 0 0,0 0 0 0 0,0 0-1 0 0,0 0 1 0 0,0 0 0 0 0,0 0 0 0 0,-1 0-1 0 0,1 0 1 0 0,0 0 0 0 0,0 0 0 0 0,0 0-1 0 0,0 0 1 0 0,0 0 0 0 0,0 0-1 0 0,-1 0 1 0 0,1 0 0 0 0,0 0 0 0 0,0 0-1 0 0,0 0 1 0 0,0 0 0 0 0,0 0 0 0 0,-1 0-1 0 0,1 0 1 0 0,0 0 0 0 0,0 0-1 0 0,0 0 1 0 0,0 0 0 0 0,0 0 0 0 0,0 0-1 0 0,0 0 1 0 0,-1 0 0 0 0,1 0 0 0 0,0 0-1 0 0,0 1 1 0 0,-1 2-41 0 0,0 0-1 0 0,1 0 1 0 0,-1 0 0 0 0,1 0-1 0 0,-1 0 1 0 0,1 0 0 0 0,0 0 0 0 0,1 6-1 0 0,-1 2-15 0 0,-7 70-30 0 0,-21 105-1 0 0,14-107 81 0 0,12-70-3 0 0,-57 282 15 0 0,49-254-7 0 0,-2-1-1 0 0,-1 0 1 0 0,-2-1-1 0 0,-2-1 1 0 0,-37 59-1 0 0,-14-1-6 0 0,-126 131 0 0 0,178-204-244 0 0,13-15-208 0 0,1 0 1 0 0,-30 23-3144 0 0,27-25 3269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50.99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22 35 7994 0 0,'-4'-3'486'0'0,"3"2"-414"0"0,-1 0 1 0 0,1 0-1 0 0,0 0 0 0 0,0 0 1 0 0,-1 0-1 0 0,1 0 1 0 0,0 0-1 0 0,0-1 0 0 0,0 1 1 0 0,0 0-1 0 0,1-1 1 0 0,-1 1-1 0 0,0 0 0 0 0,0-1 1 0 0,1 1-1 0 0,-1-1 1 0 0,1 1-1 0 0,-1-3 0 0 0,12-1-438 0 0,-9 5 350 0 0,0 0 0 0 0,0 0 0 0 0,0 0 0 0 0,0 0 1 0 0,0 1-1 0 0,0-1 0 0 0,0 1 0 0 0,0 0 0 0 0,0 0 1 0 0,0-1-1 0 0,0 1 0 0 0,0 0 0 0 0,-1 1 0 0 0,1-1 0 0 0,2 2 1 0 0,24 22-111 0 0,-21-17 118 0 0,-1 1 1 0 0,0-1-1 0 0,-1 1 1 0 0,0 0 0 0 0,0 1-1 0 0,-1-1 1 0 0,0 1-1 0 0,0 0 1 0 0,-1 0-1 0 0,-1 0 1 0 0,3 20-1 0 0,-1 9 10 0 0,-4 74-1 0 0,-2-52 9 0 0,3-10 6 0 0,2 0 0 0 0,3 1 1 0 0,1-2-1 0 0,3 1 1 0 0,17 49-1 0 0,-19-78-13 0 0,1 0-1 0 0,1-1 1 0 0,2 0-1 0 0,0 0 1 0 0,1-1-1 0 0,26 30 1 0 0,-2-8 30 0 0,73 62 0 0 0,-94-91-381 0 0,0 0 0 0 0,1-2 0 0 0,0 0 0 0 0,30 13 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51.34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9 332 13243 0 0,'-1'-2'-6'0'0,"0"0"0"0"0,0 0 0 0 0,0 0 0 0 0,0 0 0 0 0,0 0 0 0 0,1-1 0 0 0,-1 1 0 0 0,1 0 0 0 0,-1 0 0 0 0,1-1 0 0 0,0 1 0 0 0,0 0 0 0 0,0 0 0 0 0,0-1 0 0 0,0 1 0 0 0,0 0 0 0 0,2-4 0 0 0,0 3-17 0 0,0 0 0 0 0,0 0 1 0 0,0 1-1 0 0,1-1 0 0 0,-1 1 1 0 0,1 0-1 0 0,-1 0 0 0 0,1 0 1 0 0,0 0-1 0 0,0 0 0 0 0,0 0 1 0 0,3-1-1 0 0,15-7-19 0 0,0 1-1 0 0,0 1 1 0 0,1 0-1 0 0,26-4 1 0 0,94-14-19 0 0,-105 21 53 0 0,85-15 21 0 0,284-38-837 0 0,-69 10-58 0 0,-266 37 880 0 0,67-9 327 0 0,-16 2-3755 0 0,-90 14 2064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51.76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39 5 7914 0 0,'-38'-5'409'0'0,"41"7"-464"0"0,1 1 0 0 0,-1-1 0 0 0,1 1 0 0 0,-1 0 0 0 0,0 0 0 0 0,0 0 0 0 0,-1 1 0 0 0,1-1 0 0 0,3 6 0 0 0,-3-5 20 0 0,24 27-28 0 0,-21-25 60 0 0,0 1 0 0 0,0-1 1 0 0,-1 1-1 0 0,0 0 1 0 0,0 1-1 0 0,7 14 0 0 0,-3 6-2 0 0,-1 1 0 0 0,-1 0-1 0 0,5 51 1 0 0,-5-30 28 0 0,14 150 4 0 0,-1-8 4 0 0,-13-151-43 0 0,1 0 0 0 0,22 64 0 0 0,-27-98-280 0 0,0 0-1 0 0,1 1 1 0 0,0-2-1 0 0,0 1 1 0 0,6 7-1 0 0,-4-7-463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52.13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6 106 10426 0 0,'0'0'7'0'0,"-1"0"-1"0"0,1-1 0 0 0,-1 1 1 0 0,1 0-1 0 0,0-1 1 0 0,-1 1-1 0 0,1-1 1 0 0,0 1-1 0 0,-1 0 0 0 0,1-1 1 0 0,0 1-1 0 0,0-1 1 0 0,-1 1-1 0 0,1-1 0 0 0,0 1 1 0 0,0-1-1 0 0,0 1 1 0 0,0-1-1 0 0,0 1 0 0 0,0-1 1 0 0,0 1-1 0 0,0-1 1 0 0,0 0-1 0 0,0 1 1 0 0,0-1-1 0 0,0 1 0 0 0,0-1 1 0 0,0 1-1 0 0,0-1 1 0 0,1 0-1 0 0,0 0-14 0 0,0 0 0 0 0,0 0 0 0 0,0 0 0 0 0,0 0-1 0 0,0 0 1 0 0,0 0 0 0 0,0 0 0 0 0,1 0 0 0 0,-1 0 0 0 0,0 1 0 0 0,3-2 0 0 0,41-11-272 0 0,-40 12 309 0 0,45-8-50 0 0,-1 3 1 0 0,1 2 0 0 0,0 2-1 0 0,0 2 1 0 0,0 2 0 0 0,78 14-1 0 0,-73-6 25 0 0,0-3 0 0 0,0-2 0 0 0,107-4 0 0 0,-13-20 355 0 0,-76-2-1589 0 0,-58 16-576 0 0,-1-1 1 0 0,24-14-1 0 0,-21 6 1361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52.47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11 27 11146 0 0,'-11'-8'1841'0'0,"22"7"-1929"0"0,12-2 8 0 0,17 1 32 0 0,11-1 112 0 0,12-2-8 0 0,8 2-32 0 0,9 2 0 0 0,2 1-48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13.301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8 137 520 0 0,'-3'-17'1095'0'0,"2"9"-782"0"0,-1-1 0 0 0,1 1 1 0 0,1 0-1 0 0,0-1 0 0 0,0 1 0 0 0,0-1 0 0 0,1 1 0 0 0,0-1 1 0 0,1 1-1 0 0,0 0 0 0 0,10-20 2187 0 0,-13 50-2433 0 0,9 210-93 0 0,1 4 3 0 0,-31 502 1060 0 0,20-714-770 0 0,0 5 41 0 0,2 50 1 0 0,0-71-299 0 0,1-1 0 0 0,0 1 1 0 0,0-1-1 0 0,1 0 1 0 0,0 1-1 0 0,0-1 0 0 0,1 0 1 0 0,0 0-1 0 0,0 0 1 0 0,0-1-1 0 0,9 12 0 0 0,5-6-1426 0 0,-11-17 811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13.886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434 89 4449 0 0,'-2'-8'121'0'0,"0"0"1"0"0,0-1-1 0 0,0 0 1 0 0,1 1-1 0 0,1-1 1 0 0,0 0 0 0 0,0 0-1 0 0,2-11 1 0 0,-4 21-298 0 0,0 0 0 0 0,0 0 0 0 0,1 0 0 0 0,-1 0 0 0 0,1 0 0 0 0,-1 0 0 0 0,1 1 0 0 0,-1-1 0 0 0,-1 3 0 0 0,1-2-34 0 0,-103 87-85 0 0,6-5 2562 0 0,76-60-1961 0 0,0 1 0 0 0,2 2 1 0 0,1 0-1 0 0,1 1 0 0 0,2 1 0 0 0,1 1 0 0 0,1 0 0 0 0,-12 34 0 0 0,5-6-214 0 0,28-71-69 0 0,0 0 0 0 0,1 0 0 0 0,0 1 0 0 0,10-13 0 0 0,-8 11-16 0 0,22-33-6 0 0,-1-1 8 0 0,1 2 0 0 0,55-60 0 0 0,-75 94-7 0 0,1 1 0 0 0,0 0 0 0 0,1 0 1 0 0,0 1-1 0 0,1 1 0 0 0,-1 0 0 0 0,2 1 0 0 0,-1 1 0 0 0,1 0 0 0 0,1 1 1 0 0,-1 0-1 0 0,32-6 0 0 0,-42 11 17 0 0,-1 1 0 0 0,1 0 0 0 0,-1 0 0 0 0,0 0-1 0 0,1 1 1 0 0,-1 0 0 0 0,0 0 0 0 0,1 0 0 0 0,-1 0 0 0 0,0 0 0 0 0,0 1 0 0 0,0 0 0 0 0,0 0 0 0 0,0 0 0 0 0,-1 0 0 0 0,1 1 0 0 0,0-1 0 0 0,-1 1 0 0 0,0 0-1 0 0,0 0 1 0 0,0 0 0 0 0,0 0 0 0 0,0 1 0 0 0,3 5 0 0 0,6 9 242 0 0,-1 0-1 0 0,-1 1 1 0 0,13 35 0 0 0,-16-38-200 0 0,12 31 79 0 0,6 14 94 0 0,45 78 1 0 0,-60-121-254 0 0,1-2-1 0 0,0 1 1 0 0,2-2-1 0 0,0 1 1 0 0,0-2-1 0 0,1 0 1 0 0,1 0-1 0 0,32 21 1 0 0,-22-19-848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16.919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759 4291 48 0 0,'-24'23'11784'0'0,"12"-36"-11093"0"0,9 10-694 0 0,0 1-1 0 0,0-1 1 0 0,0 1 0 0 0,-1 0 0 0 0,1 0 0 0 0,-1 0 0 0 0,1 0 0 0 0,-1 0 0 0 0,0 1 0 0 0,0 0-1 0 0,1 0 1 0 0,-1 0 0 0 0,0 0 0 0 0,0 0 0 0 0,0 1 0 0 0,0 0 0 0 0,0 0 0 0 0,-1 0 0 0 0,1 0-1 0 0,0 1 1 0 0,0-1 0 0 0,1 1 0 0 0,-1 0 0 0 0,0 1 0 0 0,0-1 0 0 0,-5 3 0 0 0,-9 5-95 0 0,0 0 0 0 0,0 1 1 0 0,1 1-1 0 0,-16 14 0 0 0,12-9 155 0 0,-84 63 183 0 0,103-77-200 0 0,-1-1 0 0 0,1 1 1 0 0,-1-1-1 0 0,0 0 0 0 0,1 0 1 0 0,-1 0-1 0 0,0 0 1 0 0,0 0-1 0 0,0-1 0 0 0,1 1 1 0 0,-1-1-1 0 0,0 0 0 0 0,0 0 1 0 0,-5 0 312 0 0,0-13-55 0 0,4 7-253 0 0,0-6-29 0 0,1-1-1 0 0,0 0 0 0 0,1 1 1 0 0,1-1-1 0 0,0 0 0 0 0,1 0 1 0 0,1-22-1 0 0,1-5-12 0 0,-21-395 16 0 0,4 144 71 0 0,14 249-42 0 0,1 0 1 0 0,3 0-1 0 0,16-83 1 0 0,-13 100-59 0 0,1-1 1 0 0,1 2-1 0 0,2-1 1 0 0,0 1-1 0 0,2 0 0 0 0,1 1 1 0 0,24-33-1 0 0,82-92-158 0 0,46-63-520 0 0,-159 201 677 0 0,0 1 1 0 0,0-1-1 0 0,-1 0 0 0 0,0 0 1 0 0,-1-1-1 0 0,4-16 0 0 0,-7 23 26 0 0,0 0-1 0 0,-1 0 1 0 0,1 0-1 0 0,-1-1 1 0 0,0 1-1 0 0,-1 0 1 0 0,1 0-1 0 0,-1 0 1 0 0,0-1-1 0 0,0 1 1 0 0,0 0-1 0 0,0 0 1 0 0,-1 0-1 0 0,1 0 1 0 0,-1 1-1 0 0,0-1 1 0 0,0 0-1 0 0,-1 1 1 0 0,1-1-1 0 0,-4-3 1 0 0,-9-8 25 0 0,0 0 0 0 0,-1 1 0 0 0,-1 1 0 0 0,0 0 0 0 0,-33-17 0 0 0,-99-42 42 0 0,142 69-78 0 0,-129-61 37 0 0,112 51 27 0 0,0-1-1 0 0,1-1 1 0 0,-30-27-1 0 0,38 29-5 0 0,1 0 0 0 0,1-1 0 0 0,0 0 0 0 0,0-1 1 0 0,2-1-1 0 0,0 0 0 0 0,1 0 0 0 0,0-1 0 0 0,1 0 0 0 0,1-1 0 0 0,1 0 1 0 0,1 0-1 0 0,0-1 0 0 0,1 0 0 0 0,1 0 0 0 0,-2-28 0 0 0,4-10-70 0 0,3-1-1 0 0,14-98 1 0 0,39-112-47 0 0,-31 187 62 0 0,58-142 0 0 0,-69 194-12 0 0,-1-1 0 0 0,-1-1 0 0 0,-2 0 0 0 0,-1 0 1 0 0,-2-1-1 0 0,4-64 0 0 0,-9 85 7 0 0,1-1 11 0 0,0-1 0 0 0,-1 0 0 0 0,-1 0 0 0 0,0 0 1 0 0,-5-16-1 0 0,5 25-27 0 0,0 0 0 0 0,-1 0 0 0 0,1 1 0 0 0,-1-1 0 0 0,0 1 0 0 0,0-1 0 0 0,-1 1 0 0 0,1 0 0 0 0,-1 0 0 0 0,1 0 0 0 0,-1 0 0 0 0,0 1 0 0 0,0-1 0 0 0,0 1 0 0 0,0-1 0 0 0,-1 1 0 0 0,1 0 0 0 0,-1 0 0 0 0,1 1 0 0 0,-1-1 0 0 0,-6-1 0 0 0,6 2-10 0 0,0 0-1 0 0,0 1 1 0 0,0-1-1 0 0,0 1 0 0 0,0 0 1 0 0,0 0-1 0 0,0 0 1 0 0,0 1-1 0 0,0 0 0 0 0,0-1 1 0 0,0 1-1 0 0,0 1 0 0 0,0-1 1 0 0,1 0-1 0 0,-1 1 1 0 0,0 0-1 0 0,1 0 0 0 0,-1 0 1 0 0,1 0-1 0 0,0 1 1 0 0,-1-1-1 0 0,1 1 0 0 0,-3 4 1 0 0,4-5 32 0 0,3-6-17 0 0,1 1 1 0 0,-1 0 0 0 0,1-1 0 0 0,-1 1 0 0 0,1 0 0 0 0,0 0-1 0 0,0 1 1 0 0,0-1 0 0 0,5-4 0 0 0,6-10 11 0 0,48-70 52 0 0,27-41 345 0 0,-27 39 69 0 0,9-16-194 0 0,-64 91-75 0 0,-18 18-157 0 0,7-1-57 0 0,8-2-65 0 0,12-6-63 0 0,82-54 50 0 0,-74 45 93 0 0,11-8-52 0 0,62-29 0 0 0,-84 46 33 0 0,0 1-1 0 0,1-1 1 0 0,0 2-1 0 0,0 0 1 0 0,0 1-1 0 0,0 0 1 0 0,0 0-1 0 0,0 2 1 0 0,17 0-1 0 0,-15 2 5 0 0,1 1 0 0 0,-1 0 0 0 0,0 1 0 0 0,0 0 0 0 0,0 2 0 0 0,-1-1-1 0 0,0 2 1 0 0,0 0 0 0 0,0 1 0 0 0,15 11 0 0 0,10 11-35 0 0,66 66 0 0 0,-26-22 74 0 0,-38-44-41 0 0,-26-20 46 0 0,-1 1 0 0 0,15 13 0 0 0,-26-21-27 0 0,0 0 1 0 0,0 0-1 0 0,-1 0 1 0 0,1 0-1 0 0,-1 0 0 0 0,0 1 1 0 0,0 0-1 0 0,0-1 1 0 0,0 1-1 0 0,0 0 1 0 0,-1 0-1 0 0,0 0 1 0 0,0 0-1 0 0,1 5 1 0 0,-2-4-9 0 0,0 0 0 0 0,-1 0 0 0 0,0 1 1 0 0,0-1-1 0 0,0 0 0 0 0,0 0 0 0 0,-1 0 0 0 0,0 0 1 0 0,0 0-1 0 0,0 0 0 0 0,-1-1 0 0 0,-3 6 0 0 0,-7 10-87 0 0,-21 23-1 0 0,28-36 63 0 0,-34 40-117 0 0,14-18-2 0 0,1 1 0 0 0,1 1-1 0 0,-35 64 1 0 0,58-94 128 0 0,0 0 1 0 0,0 1-1 0 0,1-1 0 0 0,-1 0 0 0 0,1 0 1 0 0,-1 0-1 0 0,1 1 0 0 0,0-1 0 0 0,-1 0 1 0 0,1 1-1 0 0,0-1 0 0 0,0 0 0 0 0,0 1 1 0 0,0-1-1 0 0,0 1 0 0 0,0-1 0 0 0,0 0 1 0 0,0 1-1 0 0,0-1 0 0 0,1 0 0 0 0,-1 1 1 0 0,1 1-1 0 0,0-2 0 0 0,0-1 1 0 0,0 1-1 0 0,0 0 0 0 0,0 0 0 0 0,0-1 1 0 0,0 1-1 0 0,1-1 0 0 0,-1 1 1 0 0,0-1-1 0 0,0 1 0 0 0,0-1 1 0 0,0 0-1 0 0,1 1 0 0 0,-1-1 1 0 0,0 0-1 0 0,0 0 0 0 0,1 0 0 0 0,-1 0 1 0 0,2 0-1 0 0,7-1-38 0 0,0-1-1 0 0,-1 0 1 0 0,1 0-1 0 0,15-6 1 0 0,56-24-33 0 0,-42 15 56 0 0,1 2 0 0 0,78-18 0 0 0,-57 22 20 0 0,64-2 1 0 0,-108 12 26 0 0,1 0 1 0 0,0 2-1 0 0,-1 0 1 0 0,1 1-1 0 0,-1 1 1 0 0,0 1-1 0 0,1 0 0 0 0,24 10 1 0 0,-34-10-2 0 0,-1-1-1 0 0,0 2 1 0 0,1-1 0 0 0,-1 1 0 0 0,-1 0-1 0 0,1 0 1 0 0,-1 1 0 0 0,0 0-1 0 0,0 0 1 0 0,-1 0 0 0 0,10 14 0 0 0,-10-10 13 0 0,0-1 1 0 0,-1 1 0 0 0,1 0 0 0 0,-2 1-1 0 0,0-1 1 0 0,0 1 0 0 0,-1 0 0 0 0,2 12-1 0 0,-3 8 22 0 0,-1-1-1 0 0,-1 1 0 0 0,-2-1 1 0 0,-1 1-1 0 0,-13 48 0 0 0,-4 0 15 0 0,-3-1-1 0 0,-4-1 1 0 0,-3-2 0 0 0,-4-1-1 0 0,-2-1 1 0 0,-4-2 0 0 0,-50 66 0 0 0,73-113-23 0 0,-19 36 0 0 0,32-52-51 0 0,1 1 1 0 0,1 0 0 0 0,-1 0-1 0 0,1 0 1 0 0,1 0-1 0 0,-1 1 1 0 0,2-1 0 0 0,-2 12-1 0 0,3-19 7 0 0,0 0 0 0 0,1 0 0 0 0,-1 0 0 0 0,1 0 0 0 0,-1 0 0 0 0,1 0 0 0 0,-1-1 0 0 0,1 1 0 0 0,0 0-1 0 0,0-1 1 0 0,0 1 0 0 0,0 0 0 0 0,0-1 0 0 0,0 1 0 0 0,1-1 0 0 0,-1 1 0 0 0,0-1 0 0 0,1 0 0 0 0,-1 0 0 0 0,1 1 0 0 0,-1-1 0 0 0,1 0-1 0 0,0 0 1 0 0,-1-1 0 0 0,1 1 0 0 0,0 0 0 0 0,0 0 0 0 0,0-1 0 0 0,3 1 0 0 0,2 1-17 0 0,0-1 1 0 0,1 1-1 0 0,-1-2 0 0 0,0 1 1 0 0,0-1-1 0 0,13-1 0 0 0,23-6-59 0 0,-1-3-1 0 0,51-17 1 0 0,-56 14 82 0 0,1 2 0 0 0,0 2 0 0 0,53-6 0 0 0,-71 13 0 0 0,0 2-1 0 0,-1 0 1 0 0,1 1-1 0 0,0 0 0 0 0,32 8 1 0 0,-48-8 3 0 0,1 0 1 0 0,-1 1-1 0 0,1-1 1 0 0,-1 1-1 0 0,1 0 1 0 0,-1 0-1 0 0,0 0 0 0 0,0 1 1 0 0,0-1-1 0 0,0 1 1 0 0,-1 0-1 0 0,1 0 1 0 0,-1 1-1 0 0,1-1 1 0 0,-1 1-1 0 0,0-1 0 0 0,0 1 1 0 0,-1 0-1 0 0,1 0 1 0 0,-1 0-1 0 0,0 1 1 0 0,0-1-1 0 0,0 0 0 0 0,-1 1 1 0 0,0 0-1 0 0,0-1 1 0 0,0 1-1 0 0,0 0 1 0 0,0 7-1 0 0,-2 6 10 0 0,0 0 1 0 0,-1 1-1 0 0,-1-1 0 0 0,0 0 1 0 0,-1 0-1 0 0,-11 27 0 0 0,-51 103 65 0 0,61-136-64 0 0,-326 620 419 0 0,330-630-431 0 0,-28 48-50 0 0,-49 69 1 0 0,77-117 61 0 0,-7 12-339 0 0,9-14 312 0 0,0 0 0 0 0,0 1 0 0 0,0-1 0 0 0,0 0 0 0 0,0 0 0 0 0,0 1 0 0 0,0-1 0 0 0,0 0 0 0 0,0 0 0 0 0,0 0 0 0 0,0 0 0 0 0,1 0 0 0 0,-1-1 0 0 0,0 1 0 0 0,1-1 0 0 0,27-2-20 0 0,0 1 1 0 0,-1 1-1 0 0,45 5 1 0 0,-60-2 29 0 0,1 0 0 0 0,-1 2 0 0 0,1-1 0 0 0,-1 1 0 0 0,0 1 1 0 0,-1 1-1 0 0,1 0 0 0 0,-1 0 0 0 0,18 13 0 0 0,-15-8-4 0 0,-1 1 0 0 0,0 0-1 0 0,-1 2 1 0 0,0-1 0 0 0,-1 1-1 0 0,19 29 1 0 0,-17-18 4 0 0,0 1 1 0 0,-1 0-1 0 0,14 46 0 0 0,-24-63 7 0 0,25 88 27 0 0,-26-86-2 0 0,0-1 0 0 0,-1 1 0 0 0,0 0 0 0 0,0 0 0 0 0,-1 0 0 0 0,-1 0 0 0 0,-2 12 0 0 0,0-9 68 0 0,-1 0 1 0 0,0 0-1 0 0,-1 0 0 0 0,-1-1 1 0 0,0 0-1 0 0,-1 0 0 0 0,-13 19 0 0 0,0-4-31 0 0,-2-2 0 0 0,-29 26 0 0 0,-23 30-19 0 0,-81 114 0 0 0,8-8 38 0 0,111-147-29 0 0,-1-1 0 0 0,-57 46 1 0 0,89-82-128 0 0,0 0 0 0 0,0 0 0 0 0,0-1 0 0 0,-1 1 0 0 0,1-1 0 0 0,-1 0 0 0 0,-10 3 0 0 0,-7-1-1583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59.7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16 13555 0 0,'-53'-15'1367'0'0,"53"16"-1397"0"0,-1 0 1 0 0,1 0-1 0 0,-1 0 1 0 0,1 0-1 0 0,0 1 0 0 0,0-1 1 0 0,-1 0-1 0 0,1 0 1 0 0,0 1-1 0 0,0-1 0 0 0,0 0 1 0 0,0 0-1 0 0,0 1 1 0 0,1-1-1 0 0,-1 0 1 0 0,0 0-1 0 0,1 3 0 0 0,0 0-61 0 0,12 100-301 0 0,3 29-619 0 0,-1 10-820 0 0,1 45 1032 0 0,-15-173 767 0 0,-1 1 1 0 0,2-1-1 0 0,0 0 1 0 0,0-1-1 0 0,10 28 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19.615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490 33 3577 0 0,'-2'0'99'0'0,"1"-1"0"0"0,-1 1 0 0 0,0-1 0 0 0,1 1-1 0 0,-1-1 1 0 0,0 1 0 0 0,1-1 0 0 0,-1 0 0 0 0,1 0 0 0 0,-1 0 0 0 0,1 0 0 0 0,0 0 0 0 0,-1 0 0 0 0,1 0 0 0 0,0-1 0 0 0,0 1 0 0 0,0 0 0 0 0,0-1 0 0 0,0 1-1 0 0,0 0 1 0 0,0-1 0 0 0,0 0 0 0 0,1 1 0 0 0,-1-1 0 0 0,0 1 0 0 0,0-4 419 0 0,-2 9-604 0 0,0 0 82 0 0,0 0-1 0 0,1 1 1 0 0,-1-1 0 0 0,1 1-1 0 0,0 0 1 0 0,1 0-1 0 0,-1 0 1 0 0,-1 6 0 0 0,-6 17 11 0 0,-6 4-3 0 0,-2-1-1 0 0,0 0 0 0 0,-3-2 1 0 0,0 0-1 0 0,-36 39 0 0 0,-134 116 482 0 0,178-173-427 0 0,0 0 1 0 0,1 0 0 0 0,0 1-1 0 0,1 1 1 0 0,0 0 0 0 0,-9 17-1 0 0,19-30-100 0 0,-1 0 0 0 0,1 1 0 0 0,0-1-1 0 0,-1 1 1 0 0,1 0 0 0 0,0-1 0 0 0,0 1-1 0 0,0-1 1 0 0,-1 1 0 0 0,1-1 0 0 0,0 1-1 0 0,0-1 1 0 0,0 1 0 0 0,0 0 0 0 0,0-1 0 0 0,0 1-1 0 0,0-1 1 0 0,0 1 0 0 0,0 0 0 0 0,0-1-1 0 0,1 1 1 0 0,-1-1 0 0 0,0 1 0 0 0,0-1-1 0 0,1 1 1 0 0,-1-1 0 0 0,0 1 0 0 0,0-1 0 0 0,1 1-1 0 0,-1-1 1 0 0,0 1 0 0 0,1-1 0 0 0,0 1-1 0 0,0 0-132 0 0,0-1-1 0 0,1 1 1 0 0,-1-1-1 0 0,0 1 1 0 0,1-1-1 0 0,-1 1 1 0 0,0-1-1 0 0,1 0 1 0 0,-1 0-1 0 0,0 0 1 0 0,1 0-1 0 0,-1 0 1 0 0,3 0-1 0 0,14-2-90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19.987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284 1 7082 0 0,'2'1'41'0'0,"0"0"1"0"0,-1 0-1 0 0,1 1 1 0 0,-1-1-1 0 0,1 1 1 0 0,-1-1-1 0 0,0 1 1 0 0,0-1 0 0 0,0 1-1 0 0,0 0 1 0 0,0 0-1 0 0,0 0 1 0 0,0 0-1 0 0,0 1 1 0 0,10 31 137 0 0,-8-20-158 0 0,-1 0 1 0 0,-1 1-1 0 0,0-1 0 0 0,-1 0 0 0 0,0 1 0 0 0,-1-1 0 0 0,-1 0 0 0 0,0 0 0 0 0,-1 1 0 0 0,-7 20 0 0 0,-1-6 50 0 0,-1 0-1 0 0,-1-1 0 0 0,-30 47 1 0 0,26-51 315 0 0,-2-2 0 0 0,0 0-1 0 0,-1-1 1 0 0,-23 20 0 0 0,17-18-232 0 0,2 1 0 0 0,-27 33 0 0 0,46-47-86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20.328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8 0 13979 0 0,'-5'2'360'0'0,"2"-1"-72"0"0,3 2-496 0 0,0 2 16 0 0,5 0 40 0 0,3 4 8 0 0,1-1 144 0 0,2 2-40 0 0,-2 6 32 0 0,0-2-24 0 0,-1 4 72 0 0,-8 8-424 0 0,-3 7-144 0 0,-11 8-176 0 0,-9 18-1209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31.01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66 1654 9450 0 0,'-16'-5'19'0'0,"12"3"-10"0"0,-1 0 0 0 0,1 0 0 0 0,-1 1 0 0 0,0 0 0 0 0,0 0-1 0 0,0 1 1 0 0,1-1 0 0 0,-7 1 0 0 0,9 0-111 0 0,2 3-168 0 0,0 0 251 0 0,0-1 0 0 0,0 1 0 0 0,1 0 0 0 0,-1 0 0 0 0,1 0-1 0 0,-1 0 1 0 0,1-1 0 0 0,7 14 1920 0 0,16-17-1740 0 0,7-4-211 0 0,1 2-1 0 0,0 2 0 0 0,58 4 1 0 0,-20 0 51 0 0,0-4 33 0 0,-1-2 0 0 0,1-3 0 0 0,-1-3 0 0 0,-1-3 0 0 0,0-4 0 0 0,-1-2 0 0 0,0-3 1 0 0,-2-3-1 0 0,-1-3 0 0 0,90-50 0 0 0,-67 23 545 0 0,-3-4-1 0 0,154-135 1 0 0,-93 61-190 0 0,200-194 49 0 0,-236 213-407 0 0,4 6-1 0 0,157-115 1 0 0,-54 54 45 0 0,-153 118-64 0 0,-54 43 1 0 0,0 0 0 0 0,0 1 0 0 0,1 0 0 0 0,16-7 0 0 0,-64 23-335 0 0,22-1-532 0 0,1 1 1 0 0,0 1 0 0 0,-27 24 0 0 0,4-3-1452 0 0,10-10-338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31.44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59 276 4337 0 0,'-4'0'335'0'0,"-1"0"-1"0"0,1 0 1 0 0,-1 0 0 0 0,1 0 0 0 0,-1-1-1 0 0,1 0 1 0 0,-23-9 2944 0 0,27 9-3313 0 0,0 1 27 0 0,0-1-1 0 0,0 1 1 0 0,1-1 0 0 0,-1 1-1 0 0,0-1 1 0 0,0 1-1 0 0,1-1 1 0 0,-1 1-1 0 0,0-1 1 0 0,1 1-1 0 0,-1-1 1 0 0,1 1 0 0 0,-1 0-1 0 0,0-1 1 0 0,1 1-1 0 0,-1 0 1 0 0,1-1-1 0 0,-1 1 1 0 0,1 0-1 0 0,-1 0 1 0 0,1-1 0 0 0,-1 1-1 0 0,1 0 1 0 0,-1 0-1 0 0,1 0 1 0 0,-1 0-1 0 0,1 0 1 0 0,-1-1-1 0 0,1 1 1 0 0,1 1 0 0 0,26-2-50 0 0,-9 0 30 0 0,22-4 147 0 0,-1-2 0 0 0,0-1-1 0 0,-1-3 1 0 0,0-1-1 0 0,54-24 1 0 0,-13-5 97 0 0,-8 4 203 0 0,131-47 0 0 0,-196 81-420 0 0,0 1 0 0 0,0 1-1 0 0,1-1 1 0 0,-1 1 0 0 0,1 0-1 0 0,-1 1 1 0 0,1 0 0 0 0,-1 0-1 0 0,1 1 1 0 0,7 1-1 0 0,-11-1 1 0 0,-1 0 0 0 0,0 0 0 0 0,0 0 0 0 0,0 0 0 0 0,1 1-1 0 0,-1-1 1 0 0,-1 1 0 0 0,1 0 0 0 0,0 0 0 0 0,0 0 0 0 0,-1 0 0 0 0,1 1-1 0 0,-1-1 1 0 0,1 1 0 0 0,-1 0 0 0 0,0-1 0 0 0,0 1 0 0 0,-1 0-1 0 0,1 0 1 0 0,0 0 0 0 0,-1 0 0 0 0,0 0 0 0 0,0 1 0 0 0,1 2-1 0 0,1 8 17 0 0,-1 0-1 0 0,0 0 0 0 0,-1 0 0 0 0,-1 0 1 0 0,0 0-1 0 0,-1-1 0 0 0,-1 1 0 0 0,0 0 1 0 0,-4 15-1 0 0,-8 21 35 0 0,-22 51 0 0 0,30-83-49 0 0,-45 105 27 0 0,23-58-973 0 0,-29 101-1 0 0,40-94 99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38.065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434 5264 7402 0 0,'-7'1'295'0'0,"-1"-1"0"0"0,1 1 1 0 0,0 1-1 0 0,-10 2 1 0 0,11-2-48 0 0,-1 0 0 0 0,0-1 0 0 0,-1 0 0 0 0,-7 1 0 0 0,13-3-225 0 0,0 1 0 0 0,-1 0 0 0 0,1-1 0 0 0,0 1 0 0 0,0-1 0 0 0,0 0 0 0 0,0 0 0 0 0,-1 0 0 0 0,1 0 0 0 0,1 0-1 0 0,-1 0 1 0 0,0 0 0 0 0,0-1 0 0 0,0 1 0 0 0,1-1 0 0 0,-3-1 0 0 0,-23-33 50 0 0,17 21-69 0 0,-26-40 50 0 0,-57-116 0 0 0,77 139-50 0 0,-3-9 17 0 0,2 0-1 0 0,-17-63 1 0 0,-9-91 55 0 0,38 169-50 0 0,1 0 0 0 0,1-1 0 0 0,2 0 0 0 0,1 1 0 0 0,4-43 1 0 0,-1 53-26 0 0,0 0 0 0 0,1 0 0 0 0,0 1 1 0 0,1-1-1 0 0,1 1 0 0 0,1 0 0 0 0,0 0 1 0 0,1 1-1 0 0,0 0 0 0 0,17-20 0 0 0,-9 15 5 0 0,2 1 0 0 0,0 1-1 0 0,1 0 1 0 0,1 2 0 0 0,1 0-1 0 0,30-16 1 0 0,-11 9-25 0 0,2 2-1 0 0,69-23 1 0 0,-81 35 31 0 0,1 1 0 0 0,48-4 0 0 0,-32 5 232 0 0,-79 1 980 0 0,-49-1-1006 0 0,37 4-179 0 0,-80-14 0 0 0,110 13-39 0 0,-1-1 1 0 0,0-1-1 0 0,1 0 0 0 0,0-1 0 0 0,0 0 1 0 0,1-1-1 0 0,0-1 0 0 0,0 0 0 0 0,-15-13 1 0 0,16 9-22 0 0,-1 0 1 0 0,2-1 0 0 0,0-1-1 0 0,1 1 1 0 0,0-2 0 0 0,1 0-1 0 0,0 0 1 0 0,1 0 0 0 0,1-1-1 0 0,1 0 1 0 0,0 0 0 0 0,1-1-1 0 0,1 0 1 0 0,0 0 0 0 0,-1-17-1 0 0,3 8-2 0 0,0 0-1 0 0,2-1 1 0 0,1 1-1 0 0,1 0 0 0 0,1-1 1 0 0,1 1-1 0 0,1 0 1 0 0,2 1-1 0 0,11-31 0 0 0,3 8-26 0 0,49-85-1 0 0,42-36 0 0 0,-105 158 42 0 0,14-18-3 0 0,2 0 0 0 0,1 2 0 0 0,1 0 1 0 0,53-41-1 0 0,125-74-25 0 0,-47 35 50 0 0,5-15 13 0 0,177-174 0 0 0,-314 273-13 0 0,-1-2 0 0 0,-1-1 0 0 0,-1-1 0 0 0,18-30 0 0 0,-30 41-3 0 0,-1 0 0 0 0,0 0 0 0 0,-1-1 0 0 0,-1 0 0 0 0,-1-1 0 0 0,0 1 0 0 0,-2-1 0 0 0,1 0-1 0 0,-1-22 1 0 0,-2 30 7 0 0,-1 0 0 0 0,-1 0 0 0 0,0 0-1 0 0,0 0 1 0 0,-1 0 0 0 0,0 0 0 0 0,-1 0-1 0 0,0 1 1 0 0,-8-17 0 0 0,2 9-1 0 0,-1 0 1 0 0,0 1 0 0 0,-2 1-1 0 0,-15-18 1 0 0,27 33-22 0 0,-1-1 0 0 0,1 0 0 0 0,-1 1 0 0 0,1-1 0 0 0,0 0-1 0 0,-1 1 1 0 0,1-1 0 0 0,0 0 0 0 0,0 0 0 0 0,-1 1 0 0 0,1-1 0 0 0,0 0 0 0 0,0 0 0 0 0,0 0 0 0 0,0 1 0 0 0,0-1 0 0 0,0 0-1 0 0,0 0 1 0 0,0 0 0 0 0,0 1 0 0 0,1-1 0 0 0,-1 0 0 0 0,0 0 0 0 0,1 1 0 0 0,-1-1 0 0 0,0 0 0 0 0,1 0 0 0 0,-1 1 0 0 0,0-1-1 0 0,2 0 1 0 0,18-21-107 0 0,-15 17 106 0 0,46-48-39 0 0,-2-2-1 0 0,-3-3 1 0 0,63-101 0 0 0,-51 70 63 0 0,3 2 0 0 0,5 3 0 0 0,3 3 0 0 0,82-73 0 0 0,-104 109 29 0 0,73-62 69 0 0,-97 88-104 0 0,1 2 1 0 0,0 1-1 0 0,41-20 0 0 0,-20 17 6 0 0,0 2 0 0 0,68-16 0 0 0,99-11-22 0 0,-50 12-8 0 0,-99 13 75 0 0,-57 17-41 0 0,0-1 0 0 0,0 0 1 0 0,0 0-1 0 0,0 0 0 0 0,0-1 0 0 0,-1 0 1 0 0,9-8-1 0 0,-13 10 1 0 0,1 0 1 0 0,-1 0-1 0 0,0 0 0 0 0,1-1 1 0 0,-1 1-1 0 0,0-1 0 0 0,-1 1 1 0 0,1-1-1 0 0,0 1 0 0 0,-1-1 1 0 0,1 1-1 0 0,-1-5 0 0 0,0 5-24 0 0,1-1-1 0 0,-1 0 1 0 0,1 0 0 0 0,-1 0-1 0 0,1 1 1 0 0,0-1 0 0 0,0 0-1 0 0,0 1 1 0 0,0-1-1 0 0,3-4 1 0 0,-2 6-10 0 0,-1 0 0 0 0,1-1-1 0 0,-1 1 1 0 0,1 0 0 0 0,-1 0 0 0 0,1 0-1 0 0,-1 1 1 0 0,1-1 0 0 0,0 0 0 0 0,-1 1-1 0 0,1-1 1 0 0,0 1 0 0 0,3-1 0 0 0,29-2-54 0 0,-17 2 39 0 0,78-13 14 0 0,100-28 0 0 0,-38 7 23 0 0,-108 24-27 0 0,0 3 1 0 0,61-2-1 0 0,-96 10 12 0 0,-1 0-1 0 0,0 0 1 0 0,1 2 0 0 0,-1-1-1 0 0,0 2 1 0 0,0 0-1 0 0,0 0 1 0 0,0 1 0 0 0,-1 1-1 0 0,1 0 1 0 0,-1 0-1 0 0,-1 2 1 0 0,19 11 0 0 0,-23-11 8 0 0,0 0 1 0 0,0 0 0 0 0,-1 1-1 0 0,0-1 1 0 0,-1 2-1 0 0,0-1 1 0 0,0 0 0 0 0,0 1-1 0 0,-1 0 1 0 0,-1 0 0 0 0,1 0-1 0 0,-2 0 1 0 0,1 1 0 0 0,1 12-1 0 0,-1 1 20 0 0,0 0 0 0 0,-2 0-1 0 0,0 0 1 0 0,-6 45 0 0 0,5-65-24 0 0,-2 9 4 0 0,0 0 1 0 0,1 0 0 0 0,1 1-1 0 0,0-1 1 0 0,3 15 0 0 0,-3-26-7 0 0,0 0-1 0 0,1 1 1 0 0,-1-1 0 0 0,0 0 0 0 0,1 0 0 0 0,-1 0-1 0 0,1 0 1 0 0,0 1 0 0 0,-1-1 0 0 0,1 0 0 0 0,0 0 0 0 0,0 0-1 0 0,0 0 1 0 0,0-1 0 0 0,0 1 0 0 0,0 0 0 0 0,0 0-1 0 0,0 0 1 0 0,0-1 0 0 0,0 1 0 0 0,0-1 0 0 0,0 1 0 0 0,0-1-1 0 0,1 1 1 0 0,-1-1 0 0 0,0 0 0 0 0,0 1 0 0 0,1-1-1 0 0,-1 0 1 0 0,0 0 0 0 0,0 0 0 0 0,1 0 0 0 0,-1 0 0 0 0,0 0-1 0 0,2-1 1 0 0,6 0 7 0 0,0 0-1 0 0,0-1 0 0 0,17-6 1 0 0,-11 3-16 0 0,11-1 7 0 0,1 2 0 0 0,-1 1 0 0 0,1 0 1 0 0,-1 2-1 0 0,1 1 0 0 0,44 6 0 0 0,-28 1-4 0 0,-1 1 1 0 0,0 3-1 0 0,56 20 0 0 0,-86-26 10 0 0,0 0-1 0 0,0 0 1 0 0,-1 1-1 0 0,0 1 1 0 0,0 0 0 0 0,0 0-1 0 0,-1 1 1 0 0,0 0-1 0 0,14 16 1 0 0,-20-18 1 0 0,1 0 1 0 0,-1 0 0 0 0,0 0 0 0 0,-1 1-1 0 0,0-1 1 0 0,0 1 0 0 0,0-1 0 0 0,-1 1-1 0 0,1 0 1 0 0,-2 0 0 0 0,1 0 0 0 0,-1 1 0 0 0,0-1-1 0 0,-1 0 1 0 0,0 0 0 0 0,0 1 0 0 0,0-1-1 0 0,-3 11 1 0 0,-2 5 8 0 0,-1 1 0 0 0,-1-1 1 0 0,-1-1-1 0 0,-1 0 0 0 0,-2 0 0 0 0,0 0 1 0 0,-1-1-1 0 0,-1-1 0 0 0,0 0 0 0 0,-2-1 0 0 0,0-1 1 0 0,-23 22-1 0 0,-24 16 64 0 0,-3-3 1 0 0,-83 54-1 0 0,65-48-40 0 0,16-10-74 0 0,3 2 0 0 0,-87 92-1 0 0,117-103-296 0 0,32-37 213 0 0,0 0 0 0 0,0 0 0 0 0,0 0 0 0 0,1 0 0 0 0,-1 0 0 0 0,1 0 0 0 0,0 1 0 0 0,0-1 0 0 0,0 0 0 0 0,0 1 0 0 0,1-1 0 0 0,-1 6 0 0 0,1-8 66 0 0,0 0 0 0 0,0-1 0 0 0,0 1 1 0 0,1 0-1 0 0,-1 0 0 0 0,0 0 0 0 0,1 0 1 0 0,-1 0-1 0 0,1 0 0 0 0,-1-1 0 0 0,1 1 1 0 0,-1 0-1 0 0,1 0 0 0 0,-1-1 0 0 0,1 1 1 0 0,0 0-1 0 0,-1-1 0 0 0,1 1 1 0 0,0 0-1 0 0,0-1 0 0 0,1 1 0 0 0,24 7-525 0 0,-17-7 502 0 0,1-1 0 0 0,-1 0 0 0 0,16-3 1 0 0,78-20 19 0 0,-16 3 62 0 0,-30 8 4 0 0,-17 4-11 0 0,57-7 0 0 0,-85 15 0 0 0,0-1-1 0 0,0 1 1 0 0,0 1 0 0 0,0 0-1 0 0,-1 1 1 0 0,1 0 0 0 0,0 1-1 0 0,-1 0 1 0 0,17 7 0 0 0,-25-8-4 0 0,0-1 0 0 0,-1 0 1 0 0,1 1-1 0 0,-1 0 0 0 0,1-1 1 0 0,-1 1-1 0 0,1 0 0 0 0,-1 0 1 0 0,0 1-1 0 0,0-1 1 0 0,0 0-1 0 0,0 1 0 0 0,-1-1 1 0 0,1 1-1 0 0,-1-1 0 0 0,1 1 1 0 0,-1 0-1 0 0,1 3 0 0 0,0-1-7 0 0,-2 0-1 0 0,1 0 0 0 0,0 0 0 0 0,-1 0 1 0 0,0 0-1 0 0,0 0 0 0 0,-1 0 0 0 0,1 0 1 0 0,-1 0-1 0 0,-2 5 0 0 0,-3 9-30 0 0,-1 0 0 0 0,-1 0 0 0 0,-1-1 0 0 0,-13 22 0 0 0,-8 3 77 0 0,-1-2 0 0 0,-1-1 1 0 0,-60 56-1 0 0,-11 14 466 0 0,-77 112 1039 0 0,34-40-1150 0 0,99-125-380 0 0,19-20-70 0 0,-2-1 0 0 0,-64 57 0 0 0,89-89 52 0 0,3-2 4 0 0,0 1 0 0 0,0-1 0 0 0,-1-1 0 0 0,0 1 0 0 0,1 0 0 0 0,-1 0 0 0 0,0-1 0 0 0,1 0 0 0 0,-1 1 0 0 0,0-1 0 0 0,0 0 0 0 0,0-1 0 0 0,-5 2 0 0 0,7-2-22 0 0,1-1-20 0 0,1 1 47 0 0,-1 0-1 0 0,1-1 1 0 0,-1 1-1 0 0,0 0 1 0 0,1 0 0 0 0,-1-1-1 0 0,0 1 1 0 0,1 0-1 0 0,-1 0 1 0 0,1 0 0 0 0,-1 0-1 0 0,1 0 1 0 0,-1-1-1 0 0,0 1 1 0 0,1 0 0 0 0,-1 0-1 0 0,1 0 1 0 0,-1 0-1 0 0,1 0 1 0 0,-1 0-1 0 0,1 0 1 0 0,-1 1 0 0 0,1-1-1 0 0,-1 0 1 0 0,0 0-1 0 0,1 0 1 0 0,16 4-45 0 0,-11-3 48 0 0,0 1 0 0 0,-1 1 1 0 0,1-1-1 0 0,0 1 0 0 0,-1 0 0 0 0,1 0 0 0 0,-1 0 0 0 0,0 1 0 0 0,0 0 0 0 0,-1 0 0 0 0,1 0 0 0 0,-1 1 1 0 0,1-1-1 0 0,-2 1 0 0 0,1 0 0 0 0,0 0 0 0 0,-1 1 0 0 0,0-1 0 0 0,0 1 0 0 0,-1-1 0 0 0,1 1 1 0 0,-1 0-1 0 0,0 0 0 0 0,1 12 0 0 0,-1 0 7 0 0,-1-1-1 0 0,-1 0 1 0 0,-1 1 0 0 0,0-1 0 0 0,-2 0-1 0 0,0 0 1 0 0,0 0 0 0 0,-2 0 0 0 0,0 0 0 0 0,-1-1-1 0 0,-15 30 1 0 0,3-13 1 0 0,-1 1-1 0 0,-2-2 1 0 0,-1-1-1 0 0,-37 40 1 0 0,10-21 33 0 0,-2-1 1 0 0,-101 74 0 0 0,-133 53 469 0 0,123-82-152 0 0,-24 12-145 0 0,130-78-219 0 0,-84 31 1 0 0,110-48-36 0 0,11-3 29 0 0,0-2 1 0 0,0 0-1 0 0,0-1 1 0 0,-29 4 0 0 0,46-9 9 0 0,2 0 1 0 0,0 0 0 0 0,-1 0 0 0 0,1 0 0 0 0,-1 0 0 0 0,1 0 0 0 0,0 1 0 0 0,-1-1 0 0 0,1 0 0 0 0,-1-1 0 0 0,1 1 0 0 0,-1 0 0 0 0,1 0 0 0 0,0 0 0 0 0,-1 0 0 0 0,1 0-1 0 0,-1 0 1 0 0,1 0 0 0 0,0-1 0 0 0,-1 1 0 0 0,1 0 0 0 0,0 0 0 0 0,-1 0 0 0 0,1-1 0 0 0,0 1 0 0 0,-1-1 0 0 0,0 1-24 0 0,1-3-18 0 0,1 1 39 0 0,0-1 0 0 0,0 1 0 0 0,0 0-1 0 0,1 0 1 0 0,-1-1 0 0 0,0 1 0 0 0,1 0 0 0 0,-1 0 0 0 0,1 1 0 0 0,0-1 0 0 0,0 0 0 0 0,0 0 0 0 0,-1 1 0 0 0,2-1 0 0 0,-1 1 0 0 0,0 0 0 0 0,2-2-1 0 0,-1 2 1 0 0,-1-1 0 0 0,1 1-1 0 0,0 0 1 0 0,-1 0-1 0 0,1 0 1 0 0,0 0-1 0 0,0 0 1 0 0,0 0-1 0 0,-1 1 1 0 0,1-1-1 0 0,0 1 1 0 0,0 0-1 0 0,0 0 1 0 0,0 0 0 0 0,5 1-1 0 0,-7-1 3 0 0,-1 1 1 0 0,1-1-1 0 0,-1 1 0 0 0,0-1 1 0 0,1 0-1 0 0,-1 1 0 0 0,1-1 1 0 0,-1 1-1 0 0,0-1 0 0 0,0 1 0 0 0,1 0 1 0 0,-1-1-1 0 0,0 1 0 0 0,0-1 1 0 0,0 1-1 0 0,1-1 0 0 0,-1 1 1 0 0,0 0-1 0 0,0-1 0 0 0,0 1 1 0 0,0-1-1 0 0,0 1 0 0 0,0 0 0 0 0,0-1 1 0 0,-1 1-1 0 0,1-1 0 0 0,0 2 1 0 0,-5 17 46 0 0,-8 9-17 0 0,-1-1 1 0 0,-2-1 0 0 0,0 0-1 0 0,-31 36 1 0 0,0 1 0 0 0,15-19 84 0 0,-2-1-1 0 0,-2-1 0 0 0,-2-2 0 0 0,-2-2 1 0 0,-1-1-1 0 0,-2-3 0 0 0,-1-1 0 0 0,-60 34 0 0 0,-36 10 706 0 0,-2-5 0 0 0,-301 103 0 0 0,132-87-439 0 0,-9 3-1744 0 0,299-84 156 0 0,-1 1 1 0 0,-23 13 0 0 0,7 2 873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3:24.721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7620 3069 0,'0'36'203,"0"-1"-203,0 53 16,0 36 0,0-54-1,0-17 1,0-18-1,0-17 1,35 35 0,-17 18-1,-18-36 1,18 71 0,-18-89-1,0 1 1,0 0 218,0-1-218,0 89-1,-18 53 1,18-106 0,0-36-1,18-17 126,-1 0-125,18-17-1,1 17 1,17-36-1,-36 36 1,19 0 0,34-35-1,-52 35 1,17 0 0,0 0-1,36 0 1,-36 0 15,-17 0-15,-1 0-1,1 0 110,17 0-125,-17-17 16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3:26.282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7691 3510 0,'17'0'171,"18"0"-155,18 18 0,0-18-1,-17 18 1,-19-18 0,19 0-1,-19 0 1,18 0-16,-17 0 31,17 0-15,-17 0-1,0 0 1,-1 0 0,19 0 77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3:27.795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7567 2858 0,'18'0'141,"-1"0"-126,19 0-15,69 0 16,-52 0 15,36 0-15,-36 0-1,-36 0 1,36 0 0,0 0-1,-35 0 1,52-18 0,-52 18-1,-1 0 16,1 0-15,0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3:30.271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18168 5027 0,'0'36'203,"-35"105"-187,0-35 15,17-71-31,-17 18 16,-1 0-1,1-18 1,17 18-1,1-18 1,17 0 0,-18-17 15,18 0-31,0 17 16,-18-35-1,18 53 1,-17-35-1,17-1 1,0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00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1 110 9562 0 0,'0'-4'5'0'0,"0"-1"-1"0"0,1 1 1 0 0,-1-1-1 0 0,1 1 1 0 0,0-1 0 0 0,1 1-1 0 0,-1-1 1 0 0,1 1-1 0 0,0 0 1 0 0,0 0 0 0 0,0 0-1 0 0,1 0 1 0 0,-1 0-1 0 0,1 1 1 0 0,0-1 0 0 0,0 1-1 0 0,0-1 1 0 0,1 1-1 0 0,-1 0 1 0 0,1 0 0 0 0,-1 1-1 0 0,1-1 1 0 0,0 1-1 0 0,0 0 1 0 0,0 0 0 0 0,1 0-1 0 0,-1 0 1 0 0,5 0-1 0 0,4-1-16 0 0,0 0-1 0 0,0 1 0 0 0,0 1 1 0 0,1 0-1 0 0,-1 1 0 0 0,0 0 1 0 0,0 1-1 0 0,0 1 0 0 0,17 4 1 0 0,12 4-29 0 0,60 24 0 0 0,-55-15 43 0 0,72 37 0 0 0,-99-45 51 0 0,0 2 0 0 0,-1 0 0 0 0,-1 1 0 0 0,0 0 0 0 0,29 33 0 0 0,-43-43 45 0 0,0 0 0 0 0,0 1 0 0 0,-1 0 0 0 0,0 0 0 0 0,0 0 0 0 0,0 0 0 0 0,-1 1 0 0 0,0-1 0 0 0,0 1 0 0 0,0-1-1 0 0,-1 1 1 0 0,0 0 0 0 0,0 0 0 0 0,0-1 0 0 0,-1 1 0 0 0,0 11 0 0 0,-1-7 47 0 0,-1-1 0 0 0,0 0 0 0 0,-1 0 0 0 0,0 0 0 0 0,0-1 0 0 0,-1 1 0 0 0,0-1 0 0 0,0 1 0 0 0,-1-1 0 0 0,-6 7 0 0 0,-10 15 65 0 0,-36 39-1 0 0,47-59-180 0 0,0 0 0 0 0,0-1 0 0 0,0-1 0 0 0,-1 1 0 0 0,-1-2 0 0 0,1 0 0 0 0,-16 7 0 0 0,1-5 49 0 0,24-9-96 0 0,0-8-311 0 0,2 8 322 0 0,0 0 0 0 0,0 0-1 0 0,-1-1 1 0 0,1 1 0 0 0,0 0 0 0 0,0-1-1 0 0,0 1 1 0 0,0 0 0 0 0,0-1-1 0 0,0 1 1 0 0,0 0 0 0 0,0-1 0 0 0,0 1-1 0 0,0 0 1 0 0,0-1 0 0 0,0 1-1 0 0,0 0 1 0 0,1-1 0 0 0,-1 1-1 0 0,0 0 1 0 0,0-1 0 0 0,0 1 0 0 0,0 0-1 0 0,0 0 1 0 0,1-1 0 0 0,-1 1-1 0 0,0 0 1 0 0,0-1 0 0 0,1 1 0 0 0,-1 0-1 0 0,0 0 1 0 0,0 0 0 0 0,1-1-1 0 0,-1 1 1 0 0,0 0 0 0 0,1 0-1 0 0,4-5-25 0 0,-1 0 0 0 0,1 1 0 0 0,1 0 0 0 0,-1 0-1 0 0,1 0 1 0 0,-1 0 0 0 0,1 1 0 0 0,0 0-1 0 0,0 1 1 0 0,0-1 0 0 0,1 1 0 0 0,8-2-1 0 0,-4 2 9 0 0,-1 1 0 0 0,0 0 0 0 0,1 1 0 0 0,-1 0 0 0 0,1 0 0 0 0,-1 2 0 0 0,13 1 0 0 0,4 4 5 0 0,-1 1 0 0 0,0 2 0 0 0,0 0 0 0 0,-1 1 0 0 0,28 18 0 0 0,-45-24 27 0 0,0 0 0 0 0,0 1 0 0 0,0-1 0 0 0,-1 1-1 0 0,1 1 1 0 0,-2 0 0 0 0,1 0 0 0 0,-1 0 0 0 0,0 1-1 0 0,0 0 1 0 0,8 15 0 0 0,-10-14 5 0 0,0 1-1 0 0,-1 0 1 0 0,0 0-1 0 0,-1 0 1 0 0,0 1 0 0 0,0-1-1 0 0,-1 1 1 0 0,0-1-1 0 0,-1 1 1 0 0,-2 17 0 0 0,-3 10 58 0 0,-2-1 1 0 0,-2 0 0 0 0,-1-1-1 0 0,-2 0 1 0 0,-1-1 0 0 0,-2 0 0 0 0,-2-1-1 0 0,-36 56 1 0 0,-1-11 509 0 0,-4-2 0 0 0,-85 86 0 0 0,105-125-469 0 0,0-2-1 0 0,-49 33 1 0 0,12-16-4549 0 0,43-30 2491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3:31.726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18239 5027 0,'35'18'172,"-17"0"-156,-1 17-1,36 0 1,53 71 0,-53-71-1,17-17 1,-34 35 0,-19-35-16,1 34 15,0-34 1,34 53-1,-16-36 1,-1 18 15,-17-18-15,-18 18 0,17-35 15,1-18-16,-18 17 1,35-17 0,-35 18 31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3:33.963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17956 5574 0,'18'0'171,"35"0"-155,-18 0 0,1 0-1,-19 0 1,1 0 0,17 0-1,-17 0-15,-1 0 16,36 0-1,0 0 17,-18 0-17,-17 0 1,35 0 0,-35 0-1,-1 0 16,19 0-15,-19 0 0,1 0-1,-1 0 1,1 0 31,0 0 15,-1 0-46,1 0 0,0 0 62,-1 0 62,1 0-140,0 0 16,17 0 46,-18 0 63,1 0-109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8:26.044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10089 1253 0,'0'17'329,"36"1"-329,-19 0 15,1-1 1,53 1-1,-19 0 1,-34-1 0,35 18-1,18-35 17,-36 36-32,0-36 31,-17 0-16,-18 17 1,53-17 0,-18 18-1,0-18 1,-17 18-16,0-1 16,17-17-1,-18 0 1,19 18-1,-1 17 1,-17-35 15,35 18-15,-1-1 0,-52 1 15,36 0-16,-19-18-15,36 17 16,-35 1 0,0-18-1,17 35 1,-18-35 0,1 18-1,35 0 1,-35 17-1,-1-35 1,-17 35 359,18 0-359,0 54-1,-18-54-15,17 0 16,1 0 0,-18 1-1,53 17 1,-36-18-1,-17 0 1,18 18 15,0-35-31,-1-1 16,1-17 31,0 18-32,35 17 1,-53 1 0,17-36 31,1 0-16,-1 17-31,1 1 15,0-18-15,-1 17 16,19-17 0,-36 18-1,17-18 32,1 0-31,0 18-1,-1-1 1,-17 1 0,0 0-1,36 52 251,-19-34-250,54 87-1,-36-17 1,0-18-1,-17-53-15,35 53 16,-36 18 0,-17-70-1,18 52 1,17-18 15,-17-34-15,0 17-1,-18-18 1,17-35 15,1 35 266,35 18-281,-18 18-1,-35-36-15,0 0 16,53 89 0,-35-71-1,35-18 17,-53 18-17,17-18 1,1 0-1,-1 1 1,1 16 0,17 1-1,-35-35 1,0 0 46,18-1 17,17 1-79,-17 17 15,0 0 1,17-17-1,-35 17 1,18 36 0,-1-71 31,1 18-32,17 17 1,-35-17-16,18 17 15,-18 0 1,17 0 0,-17 18 265,0-17-281,18 16 16,-18 37-1,35 87 1,-35-105-1,0-18 1,0-36 0,0 1-16,0-1 15,0 1 1,18 35 0,0-18-1,-18 1 1,35-36 62,-18 0-31,1 0-16,-18-18 47,0 0-62,0 1-16,0-19 15,0 1 1,0 17 15,-18 1 1,18-18-17,-35-36 1,18 53-16,-1-35 15,18-17 1,-18 52 0,18-35-1,0 18 48,0-18-63,-17 0 15,17 18 1,0 0 0,0-18 15,0 35 16,0-17-32,-18-18 1,18 18 0,0 17-1,-18 18 1,1-35 0,-1-1-1,0-34 1,1 52-16,-1-35 15,18 36 1,-17-1 15,-19-35 1,19 18-17,17 17 1,0-35-1,0 36 1,0-19 0,-71 1 343,53 0-359,-17-36 31,0-52-15,0 70 0,17-35-1,-17 35 1,35 17-1,-36-52 1,36 35 0,0 36-1,-17-54 1,-1 36 0,-17-18-1,17-1005 1,-17 2028-1,17-988 1,18 0 0,-17-34-16,-19-1 31,1 0-15,-18 17-1,53-16 1,0 16-1,-17 19 1,-1-19 0,0-17-1,1 18 1,-1 35 0,0 0 46,18-17-15,-35 17-31,0-18-1,17 0 1,1 1-1,-1-1 1,-53-35 0,36 35-1,17 1 1,1 17 15,17-18 16,0 0-31,0 1-16,-18 17 0,0 0 31,1-18 0,-18-17-31,17 17 16,0 18-1,-35-17 1,18 17 0,106 105 93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8:42.010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10566 1447 0,'17'0'156,"1"0"-140,35 35-1,-18-35 1,0 18 0,1-1-1,-19-17-15,19 18 16,17 0 0,-1 34 15,-16-34-16,17 0 1,-18-1 0,-17 19-1,34 17 1,-52-36 15,18-17-15,35 35-1,-35 1 1,17-19 0,-17 1-1,-18 0 17,17 17-17,1 0 1,17-17-1,-35 0 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8:48.838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10654 1747 0,'18'0'235,"52"52"-220,1-16 1,-36-19 0,0 36-1,-17-35 1,-1 17 0,54 1-1,-53-19 1,-18 1-1,17-18 17,-17 35-17,18-1023-15,17 2029 32,-17-1023-17,17-1 1,-35 1-1,18 0 1,-1-18 0,1 52-1,17-52 1,-35 18 0,18-18 30,-18 18-46,35 17 16,-17-35 0,0 18 31,-1-1-32,18 19 1,-17-1-1,-18-18-15,18-17 16,17 36 265,-17-1-265,87 159 0,-69-53-1,34-17 1,-52-89-16,0 18 15,-1-18 1,1 0 0,52 36 15,-52-36-15,0 18-1,-18-18 1,17-35-1,-17 36 329,0-1-344,36 53 16,-1 36-1,18-19 1,-53-69 0,17 34 15,-17-52-15,0 35-1,36 35 1,-19-35-1,-17 0 1,18 0 0,0-36-1,-1 36 1,-17-35 0,36 35-1,-36-35 1,17 17-1,1-18 1,-1 1-16,-17 0 31,36-1 204,-19-17-220,36 18 1,-53 0-16,36 35 16,-1 17-1,0 54 1,0-71-1,1-1 1,-19 54 0,1-88-1,-18 17 1,0 0 0,0-17 30,18-18-46,-1 35 16,1 1 15,-18-19 63,0 1-94,35 35 16,-17-35-1,-18 34 1,0-34 0,0 17 93,0-52-31,0-1-62,0 0-16,0-34 15,-18-37 1,1 36 0,17 0-16,0-35 15,0 18 1,0-54-1,0 71 1,-18-35 15,0 18-15,1 34 0,-1-17-1,0 0 1,1 36-1,17-54 1,-18-35 0,-17 18-1,-1-18 1,36 71 0,-17 35-1,-1 0 32,1-17-16,-1-19-15,18 19 0,-18-1 15,-17 0-31,0-17 15,17 17 1,0 18 31,1-17-47,-1-19 16,1 19-1,-19 17 16,36 35 48,0-17-64,-17 158 1,17-70-1,0 35 1,-18-70 0,18-36-1,-18-53 79,18-17-78,0-36-1,-17-70 1,-1 36 0,18 34-1,0 36-15,0-1 16,0-17-1,0 89 79,0-19-94,35 177 31,-17-88-31,0 0 16,17-71 0,-35 1-1,0-1 1,0 18 0,0-36-1,0-69 48,0-1-63,0-141 15,0 105 1,0 1 0,0 71-16,0-1 15,0 36 48,0-1-48,0 36-15,35 88 16,18 18 0,-35 17-1,-1-140 1,-17-1-1,0 18 1,0-88 93,0 17-109,0-53 16,0-70 15,0 106-15,0 17 0,0 36 46,0 17-46,0 53-16,18 18 15,-18 18 1,18-54 0,-18 54-1,0-54 1,35 19-1,-35-19 17,0-52-17,0 17 1,0-17 93,0-1-46,0 1-48,18 0 1,-1 87 0,-17-87-16,0 0 15,0 17 1,0-17 0,0-212 265,0 176-266,0 0 1,18 18 187,-1 18-187,36 17-1,-35 18 1,17-35-16,-17-1 16,-18 19-1,18-1 1,-18-17 0,0-1-1,17-17 63,1 0 16,0 0-47,-18 18 47,0 0-79,0 34 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8:52.972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12735 5680 0,'18'18'219,"17"-1"-219,36 1 16,-1-18-1,19 18 1,-19-1 0,-35-17-1,18 18 17,-35-18-32,35 18 31,0-1-16,-18-17 1,18 35 0,-35-35-16,17 0 15,0 0 1,18 0 0,-18 0-16,18 0 15,35 0 1,18 0-1,-18-35 1,-35 35 0,18 0-1,-36 0 1,0 0 15,36-17-15,17-19-1,18-17 1,-18 36 0,-35-19-1,35-17 1,-17 18 0,70-35-1,-70 34 1,17-17-1,35 1 1,-105 16 0,52-34-1,19 17 17,16-35-17,-34 35 1,17 0-1,-35 0 1,-35 35 0,88-17-1,-53 17 1,-18 1 0,18-1-1,-18 18 1,-17 0-1,35-53 1,-18 18 0,106-36 15,-18-35-31,-87 89 16,-1-1 15,18 1-16,0-19 1,53-70 0,-36 36-1,1-18 1,-1 35 0,-17 0-1,53-53 1,0 35-1,0 19 1,0-90 0,-1 89-1,-69 1 1,-36 34 109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8:55.446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12665 5839 0,'17'35'141,"19"-17"-141,17-18 16,35 17-1,18 1 1,52-18 0,-34 18-1,-18-1 1,-18-17-1,-53 18 17,-17 0-32,35-18 0,17 0 31,-52 0-15,52 35-1,-34-35 1,-19 0-1,54 0 1,17 0 0,-35 0-1,18 0 1,-36 0 0,18 0-1,70-35 1,-70 17-1,71-17 1,34 17 0,-122 18 15,122-53-15,-69 18-1,34 0 1,-52 17-1,87-53 1,-52 36 0,35-53-1,-52 35 1,-1-35 0,35 35-1,-52 0 1,35-35-1,17 17 1,-52 36 15,17-36-15,0 36 0,-35-18-1,88-35 1,-70 53-1,17-1 1,18-52 0,-1 18-1,-16-19 1,-36 1 0,-18 53-1,0-18 1,106-88-1,-70 53 1,17-53 15,-70 123-15,17-17 0,35-53-1,19 35 1,16-89-1,-69 125 1,-36-1 0,-18 36 124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9:03.260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12894 6244 0,'35'0'156,"54"0"-140,69 0-1,54 0 1,-71 0 0,-53 0-1,53 0 1,-88 0-16,53 0 16,-35 0-1,105 0 1,-70 0-1,17 0 1,-70 0 0,0 0-1,35 0 1,18-35 15,-18 18-15,-52-1-1,-1 18 1,0-18 0,18 1-1,0-1 1,0 18 0,18-35-1,-19 35 1,37-18-1,-36 18 1,-36 0 0,1 0-1,-1 0 32,19-18 31,-1 1-78,0-1 16,54-17 0,-37-36-1,1 71 1,-17-17-16,-1-1 15,18-35 1,0 18 0,35-18-1,-53 18 1,36-18 15,-54 17-15,36-16-1,0 52 1,-35-36 0,17 19-1,36-1 1,-71-17 0,35 35-1,0-36 1,53-16-1,-52 16 1,17 1 0,0-18-1,-1 35 17,-34 18-17,0-17 1,35-18-1,0-1 1,35-70 0,-35 71-1,-36 0 1,36-53 0,35 17-1,-35 1 1,18-1-1,-36 53 1,0-17 0,18-71 15,0 36-15,0 17-1,-35 0 1,-1 53 15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40:11.3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10866 5204 0,'35'17'188,"0"1"-173,0 0-15,71 17 16,-53-17 0,18 52-1,52-17 1,-35-18 15,-35-17-31,-17 0 16,69 52-1,-34-35 1,35-35 0,-53 18-1,-18 0 1,36-1-1,-36 1 1,0 0 0,71-1-1,-53 36 1,-18-35 0,53 0-1,-52-1 1,34 18 15,-17-17-15,-35 17-1,52 1 1,-17-19 0,-35 19-1,17 16 1,-17-16-1,17-1 1,0 18 0,36-18-1,-54-35 1,36 53 203,18-18-219,-18-17 15,35 17-15,18 71 16,-18-35 0,18 52-1,-71-88 16,0-17-15,18 35 0,-17 0-1,17-18 1,35 36 0,-53-18-1,0 0 1,-17-36-1,0 1 17,52 0-17,-35 34 1,18 1 0,18-17 15,-36-1-16,0 0 189,1 18-189,17-18-15,35 124 16,-53-88 15,36 17-15,-54-53-1,1-17 1,35 88 0,-35-36-1,-1 1 1,18 17-1,-17-53-15,0 18 16,-1 35 0,19 1-1,-36-1 1,35 0 15,-17-53-31,17 0 16,-35 18 15,0-17-15,0 34 171,17 1-187,19-18 16,-1 35-1,-17-35-15,70 123 16,-53-17 0,18 70-1,-18-123 1,36 18 0,-36 34-1,-17-70 1,-1 1-1,-17-1 1,18 0 0,17-17-1,1 52 1,-36-70 15,0-35-31,-18 52 219,18 36-219,-18-18 0,-17 71 31,-18 35-15,36 18-1,17-159-15,0 52 16,0-34 0,0 17-1,0 18 1,0-18 0,0-53-1,0 1 1,0-1-1,0-17 1,0 17 47</inkml:trace>
  <inkml:trace contextRef="#ctx0" brushRef="#br0" timeOffset="3407.8">15117 12030 0,'17'18'219,"18"-18"-219,107 17 15,-37 36 17,-34-17-17,-18-1 1,-18-35-16,53 53 15,-35-36 1,18 19 0,70-1-1,-71 0 1,-17-17 0,36 17-1,-1-17 1,-18-18-1,107 17 1,-71 1 0,-1-18 15,-16 18-31,-19-18 31,54 0-15,-54 0-1,18 0 1,18-36 0,0-17-1,-35 36 1,52-36 0,-52 35-1,-1 1 1,54-72-1,-19 54 1,37-18 0,-89 36-1,-1-1 1,54-17 15,-53 17-15,53 0-1,-18-17 1,-17 17 0,-18 18-1,0 0 1,-18 0 0,18-17-1,17-1 1,19 18-1,-19-35 1,-35 35 0,18 0 15,-35 0-15,17-18-1,36 1 1,-1 17-1,-52 0 1,53 0 0,-36 0-1,88 0 1,-70-36 0,0 36-1,0 0 1,0-17-1,0 17 1,-36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42:33.5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10866 5204 0,'35'17'188,"0"1"-173,0 0-15,71 17 16,-53-17 0,18 52-1,52-17 1,-35-18 15,-35-17-31,-17 0 16,69 52-1,-34-35 1,35-35 0,-53 18-1,-18 0 1,36-1-1,-36 1 1,0 0 0,71-1-1,-53 36 1,-18-35 0,53 0-1,-52-1 1,34 18 15,-17-17-15,-35 17-1,52 1 1,-17-19 0,-35 19-1,17 16 1,-17-16-1,17-1 1,0 18 0,36-18-1,-54-35 1,36 53 203,18-18-219,-18-17 15,35 17-15,18 71 16,-18-35 0,18 52-1,-71-88 16,0-17-15,18 35 0,-17 0-1,17-18 1,35 36 0,-53-18-1,0 0 1,-17-36-1,0 1 17,52 0-17,-35 34 1,18 1 0,18-17 15,-36-1-16,0 0 189,1 18-189,17-18-15,35 124 16,-53-88 15,36 17-15,-54-53-1,1-17 1,35 88 0,-35-36-1,-1 1 1,18 17-1,-17-53-15,0 18 16,-1 35 0,19 1-1,-36-1 1,35 0 15,-17-53-31,17 0 16,-35 18 15,0-17-15,0 34 171,17 1-187,19-18 16,-1 35-1,-17-35-15,70 123 16,-53-17 0,18 70-1,-18-123 1,36 18 0,-36 34-1,-17-70 1,-1 1-1,-17-1 1,18 0 0,17-17-1,1 52 1,-36-70 15,0-35-31,-18 52 219,18 36-219,-18-18 0,-17 71 31,-18 35-15,36 18-1,17-159-15,0 52 16,0-34 0,0 17-1,0 18 1,0-18 0,0-53-1,0 1 1,0-1-1,0-17 1,0 17 47</inkml:trace>
  <inkml:trace contextRef="#ctx0" brushRef="#br0" timeOffset="1">15117 12030 0,'17'18'219,"18"-18"-219,107 17 15,-37 36 17,-34-17-17,-18-1 1,-18-35-16,53 53 15,-35-36 1,18 19 0,70-1-1,-71 0 1,-17-17 0,36 17-1,-1-17 1,-18-18-1,107 17 1,-71 1 0,-1-18 15,-16 18-31,-19-18 31,54 0-15,-54 0-1,18 0 1,18-36 0,0-17-1,-35 36 1,52-36 0,-52 35-1,-1 1 1,54-72-1,-19 54 1,37-18 0,-89 36-1,-1-1 1,54-17 15,-53 17-15,53 0-1,-18-17 1,-17 17 0,-18 18-1,0 0 1,-18 0 0,18-17-1,17-1 1,19 18-1,-19-35 1,-35 35 0,18 0 15,-35 0-15,17-18-1,36 1 1,-1 17-1,-52 0 1,53 0 0,-36 0-1,88 0 1,-70-36 0,0 36-1,0 0 1,0-17-1,0 17 1,-36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02.2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 4 872 0 0,'-5'-2'4880'0'0,"4"2"-4819"0"0,-1 0-1 0 0,1-1 0 0 0,0 1 1 0 0,0 0-1 0 0,-1 0 0 0 0,1-1 1 0 0,0 1-1 0 0,-1 0 1 0 0,1 1-1 0 0,0-1 0 0 0,-1 0 1 0 0,1 0-1 0 0,0 0 1 0 0,0 1-1 0 0,-1-1 0 0 0,0 1 1 0 0,-4 5-62 0 0,1 1 1 0 0,0 0 0 0 0,0 0-1 0 0,1 0 1 0 0,0 0 0 0 0,0 0-1 0 0,-3 12 1 0 0,-17 58-30 0 0,17-51 45 0 0,-5 17 7 0 0,-1-1 0 0 0,-3-1 0 0 0,-36 70 0 0 0,3-11 183 0 0,20-39 365 0 0,64-164 661 0 0,-4-13-1220 0 0,-21 74 19 0 0,19-52 0 0 0,11-6-55 0 0,-40 99 21 0 0,1-1 1 0 0,-1 1-1 0 0,0 0 0 0 0,1 0 1 0 0,-1 0-1 0 0,1-1 1 0 0,0 1-1 0 0,-1 0 1 0 0,1 0-1 0 0,0 0 1 0 0,0 0-1 0 0,-1 0 1 0 0,1 0-1 0 0,0 0 1 0 0,0 0-1 0 0,0 1 1 0 0,2-2-1 0 0,-3 2 0 0 0,1 0 0 0 0,-1 0-1 0 0,1 0 1 0 0,-1 0 0 0 0,1 0-1 0 0,-1 0 1 0 0,1 0 0 0 0,-1 0 0 0 0,1 0-1 0 0,-1 0 1 0 0,1 1 0 0 0,0-1 0 0 0,-1 0-1 0 0,0 0 1 0 0,1 1 0 0 0,-1-1-1 0 0,1 0 1 0 0,-1 1 0 0 0,1-1 0 0 0,-1 0-1 0 0,1 1 1 0 0,-1-1 0 0 0,0 0-1 0 0,1 1 1 0 0,-1-1 0 0 0,1 1 0 0 0,1 3 2 0 0,0 0 0 0 0,0 0 1 0 0,0 0-1 0 0,0 0 0 0 0,-1 0 1 0 0,1 0-1 0 0,1 8 1 0 0,-1 13 43 0 0,-1-1 0 0 0,-1 1 0 0 0,-4 31 0 0 0,1-29-13 0 0,-11 89 28 0 0,14-80-58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3:56.20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25576 11534 70 0,'-14'0'149'0,"0"-1"25"16,-1-1 23-16,3 1-30 0,3 0-28 0,2 1-75 15,1-1-4-15,2 1-12 0,1 0-22 0,-1-1-8 16,4 1 4-16,0 0-5 0,0 0 8 0,0 0 6 16,0 0-2-16,0 0 3 0,0 0-5 0,0 0-12 15,0 0-2-15,0 0-5 0,0 0-17 0,0 0 3 16,-3 1 1-16,10-1 2 0,2 0 3 0,5 1 2 0,4 0 4 15,5 2-2-15,6-2-4 0,6 1 0 0,5-1-1 16,7 2 1-16,3-1 6 0,1-2-7 0,1 0 4 16,2 0-3-16,6-3 16 0,9-1-2 0,6-2-2 15,2 0 2-15,1-1 6 0,-6 0 14 0,-2 0-1 16,6 2 4-16,-2 1-5 0,6 1-5 0,-2 3 2 0,-11 0-4 16,-1 3 0-16,-7-1 5 0,2 2-1 0,0 0 1 15,0 3-4-15,-2 2-15 0,-7-1 2 0,-9 0-5 16,-5 1-3-16,-9 1 2 0,-3 0-5 0,-5 1 4 15,-2 0-4-15,-4-2-2 0,-4 0 1 0,-4-3-7 16,-4 0-49-16,-3-2-486 0,-3-3 371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3:56.9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26217 11543 781 0,'0'-6'60'0,"-2"0"-36"16,2 1 14-16,-4-1-26 0,4 2-3 0,0 1-9 0,2 0 4 15,5 3-4-15,-3 0 3 0,-1 0 3 0,-3 0 4 16,0 0-1-16,0 0 20 0,1 0 27 0,0 0-2 16,0 0 12-16,0 0 6 0,1 0-10 0,14 5 4 0,-11-4-6 15,-5-1 2-15,0 0-7 0,0 0 0 0,0 0-3 16,0 0-13-16,0 0-10 0,0 0-5 0,0 0 0 16,0 0 0-16,0 0-15 0,2 4 7 0,0 2-9 15,1 2 6-15,0 6-8 0,1 6 0 0,1 7-2 16,2 7 1-16,2 13-2 0,0 7 4 0,1 14-3 15,0 10 2-15,-1 3-7 0,1 0 3 0,-2-4-3 0,0 0 9 16,-3 3-1-16,-1 0-4 0,-2 1 6 0,-1-8 35 16,1-8 46-16,-4-7 2 0,-2-7 8 0,0-1-14 15,0 0-29-15,-1-1-1 0,2-4-9 0,2-1-16 0,0-10-16 16,1-6 3-16,2-7-8 0,0-7-2 0,0-4-6 16,-1-4-2-16,0-4-3 0,-1-2-6 0,0 0-121 15,0 0-79-15,-3-13-35 0,0-3 248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3:59.2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18129 11272 217 0,'-6'-6'35'0,"2"-1"127"0,-3 1-23 0,1 1 73 0,1 0-30 16,0 2-42-16,2-2-28 0,-1-1-68 0,2 2-3 16,0-4-9-16,-1 1-16 0,2 2-10 0,0-1 1 15,1 0-4-15,0 1-3 0,1 0-8 0,-1 1 2 16,1 0 0-16,-1 4 13 0,0 0-7 0,0 0 2 0,0 0-2 16,0 0 15-16,0 0-2 0,3 7 0 0,-6 6-3 15,0 5-3-15,-4 15-2 0,-2 14 0 0,-4 9-1 16,-1 12-2-16,-3 5 0 0,-6-3-2 0,2 7 0 15,-2 8 0-15,-4 9 1 0,1 6 1 0,1-2 0 16,-2-4 1-16,4 6-3 0,-1 4 4 0,0 4-4 16,6 2 5-16,-1-6 21 0,0 1 0 0,-1 7 10 0,-2 0 31 15,-3-2 11-15,0-5 3 0,-3-1 2 0,1 3 1 16,-1 3-18-16,-4-7 5 0,1-6-10 0,-1-6-13 16,2 1-7-16,5-1-10 0,4-11 3 0,4-10-21 15,1-13-7-15,3-11 1 0,8-11-4 0,2-6-5 0,3-8-7 16,5-7 1-16,3-5-4 0,3-7-12 0,2-1-179 15,3-9-65-15,3-12-59 0,1-9 329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3:59.9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16355 13641 373 0,'-8'11'53'0,"-3"-2"168"0,-1 2 27 0,4-2-125 16,1 2-88-16,3-3-13 0,4-1-1 0,0-1-6 15,2-1-15-15,0-2 0 0,0 1 0 0,-1-2 0 16,1 0 0-16,-2-2 4 0,0 0-4 0,0 0 6 16,0 0 20-16,0 0 74 0,0 0-7 0,0 0 24 0,-3 1-27 15,-4-4-14-15,-1 1-7 0,0 0-1 0,-2 2-2 16,1 0-7-16,0-1-3 0,-1 1-3 0,1-1-25 0,2 1-8 16,2 0 0-16,1 0-5 0,4 0-16 0,0 0-20 15,0 0-1-15,0 0-6 0,5 4-3 0,7-1 13 16,3 2 0-16,5-2 6 0,7 3 4 0,6-2 7 15,6 0-4-15,7 1 5 0,0-1-6 0,2 2 6 16,2-3 2-16,0 2 1 0,-1 1 4 0,6-2-6 16,5 2 0-16,7-1-1 0,6 1-1 0,1 0 3 15,-1 0 1-15,0 5 3 0,4-1 8 0,7 2 1 0,3-1 3 16,2 2-2-16,-5 8-4 0,2-1 14 0,5 7-8 16,4 4 13-16,-1-3 8 0,-1 6-1 0,-7-1 3 15,2-2-4-15,-2-3-8 0,2-1 5 0,-2 0-4 16,-11-5 4-16,-2 0-10 0,-11-6-12 0,-1-2 0 0,-1-2-5 15,-10-3-3-15,-4-4-1 0,-8 0-2 0,-10-5-1 16,0-1-7-16,-13-5-277 0,-3-6 207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07.3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26534 8371 1046 0,'-7'-9'27'0,"-1"1"-32"0,-1-1-2 16,6 2-2-16,0 1 20 0,4-1-5 0,1 0-3 0,0 0 0 15,1-3-7-15,4 7 5 0,2-7 0 0,-1 1 0 16,-1 1 5-16,1-2-3 0,-3 7-1 0,0-1-2 15,2 4 1-15,-4 0 0 0,4 0-1 0,2 5-1 16,-2 3 0-16,2 4 1 0,2 5 9 0,0 11 0 16,0 2-1-16,3 8 0 0,2 3 5 0,3 6-13 15,5 2 4-15,-2 7-7 0,2 1 1 0,3 7 2 16,-3-1 0-16,6 0 2 0,-5-3 5 0,-1-8-1 16,-1-1 3-16,-6-4-3 0,0-3-2 0,-4-6 4 0,-5-2-4 15,-1-2 4-15,-1-4-8 0,-3 1 8 0,1-4-5 16,-4-1 4-16,0-4-6 0,-1-2-84 0,-3 0-66 15,-1-5-22-15,1 0 173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07.5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27499 8298 1538 0,'5'-10'0'16,"2"4"-4"-16,3-4-8 0,7 4 4 0,3 5-11 0,2 3 10 16,2 11-4-16,-3 13 4 0,-5 6-31 0,1 14-67 15,-8 10 0-15,-4 12-22 0,-4 12 6 0,-7 11 51 16,-2 3 10-16,-3-4 14 0,0-5 50 0,-1-3 1 16,0 4 0-16,5 8 0 0,5-1-1 0,2-14 11 15,4-13-2-15,0-25 5 0,2-11-2 0,1-8-10 16,2-7 5-16,3-5-6 0,1-2 4 0,-1-6-5 15,-4-2-37-15,-3-6 5 0,-5-2 30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07.7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26863 9019 1912 0,'-6'-6'24'0,"2"2"-24"0,4 1 1 0,6-1-10 16,8 1 1-16,9-2 7 0,6 0-1 0,11-2 1 15,10 0 1-15,13-4-2 0,8 1 5 0,6-3-5 16,0-1 1-16,0-3 6 0,2 1-5 0,5-2 6 16,1-1-8-16,-7 1-3 0,-5 1-3 0,-13 2-4 15,-8 0-66-15,-5-1-106 0,-4 3-17 0,-2 0-32 0,-5 2-113 16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08.0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28631 8649 1524 0,'-9'-11'231'0,"-5"-4"-150"16,1 2-46-16,1-2 1 0,0 0 3 0,7 0-14 0,-10-3-8 16,3 1-2-16,-6 1-17 0,-3 1-5 0,0-1 0 15,-4 4-6-15,0-1-33 0,-2 6-14 0,0 4 6 16,-3 4-3-16,1 8 34 0,1 7 3 0,2 5 1 15,6 7 1-15,1 8 6 0,8 4 1 0,6 7-1 0,6 1 3 16,9 3 1-16,10-1-2 0,3-6 3 0,8-6-1 16,3-4 8-16,5-6-5 0,2 0 2 0,8-5-1 15,2 0 5-15,-2-5-1 0,0-1-1 0,-9-3 0 16,-7-1-1-16,-9 0 13 0,-10-3 12 0,-11 1 2 16,-3-2 58-16,-4 4 21 0,-13-1-8 0,-6 7 6 15,-9 1-48-15,-11 0-3 0,-6 2 0 0,-5-2-2 0,-1 0-8 16,1 1-21-16,2 1-4 0,2 0-5 0,3-2-11 15,-1-2-8-15,4-3-1 0,6-2-8 0,3-3-62 16,10 2-480-16,3-1 376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15.8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17821 11650 321 0,'0'0'8'0,"0"0"-8"15,7-3 2-15,-1-1 4 0,0 1 56 0,-1-2-10 16,4 1 4-16,-2 1-22 0,3 1 7 0,-2-1-8 16,-4 1 4-16,-4 2 0 0,0 0 1 0,0 0 5 15,0 0 47-15,0 0 7 0,3 1-6 0,-2 1-2 16,-3 2-54-16,-4 2-24 0,-1 1 2 0,-5 1-9 16,4 1-4-16,-3 1 10 0,1-1-6 0,-2 1 9 0,-1-2-11 15,2 1 9-15,3 0 2 0,3 0 2 0,2-1 3 16,0-3-9-16,0 2-1 0,-1-5-2 0,4 3-3 15,0 0-9-15,2-1 5 0,0 0-5 0,-1 1 11 0,-1-3-8 16,1 2 3-16,0-1-4 0,-1 2 7 0,0-1 2 16,0 1-5-16,2 1 4 0,-1 2-4 0,0-2 1 15,0 4 4-15,0-2-2 0,2-2 5 0,1 1-7 16,5 2-1-16,-2 2-1 0,2 2-4 0,3 5 6 16,0 4-2-16,3 0 2 0,1 5-3 0,0 1 2 15,4 2 4-15,-2 1-2 0,1 1 2 0,4 5-9 16,-6 1 4-16,1 4-4 0,1 8 8 0,-6 3-3 0,1 6 1 15,-4 2-1-15,0-6 4 0,-2-1 1 0,-3-8 0 16,-2-7 1-16,-2-3 2 0,1-4 21 0,-2-1-1 16,-2-2 9-16,0 4 4 0,-3 1-19 0,1 3-3 15,0 4-5-15,-2-2-7 0,0 2-9 0,2 0 6 0,-5-5-7 16,2 1 5-16,1-2 4 0,1-1-6 0,0-1 2 16,-2-1-4-16,1 0 1 0,-5-1 6 0,2 5-3 15,-3-3 8-15,2-2-7 0,0 2 0 0,-3-4 0 16,-2-4 11-16,-1 1 10 0,-4-5 0 0,4-1 3 15,1-2-9-15,1-1-11 0,1-6-2 0,2-1-3 0,2-4-5 16,3-3-43-16,3-2-53 0,5-1-11 0,5-2-332 16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16.6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16892 13177 25 0,'-5'-2'-1'15,"-2"1"-4"-15,-1-1 5 0,-5 1 5 0,1 1-5 16,0 1 5-16,-6 1-6 0,3 4 24 0,-2 0 12 16,3 0 6-16,2 1 61 0,1-2-2 0,0-1 7 0,2 0-10 15,0-2-21-15,3 1 0 0,2-2-6 0,0-1 5 16,4 0-17-16,0 0-25 0,0 0-1 0,0 0-9 16,0 0-13-16,-7-13-9 0,7 6 2 0,0 0-3 15,0-3 3-15,2 1 1 0,1-1 2 0,-2 1 0 16,-1 1 5-16,0 2-5 0,-2 0 6 0,-1 3-4 15,0 0 15-15,-1 1-1 0,2 2 2 0,-3 0-3 16,2 0-8-16,-2 0-5 0,1 2-2 0,0 1 1 0,1 0-1 16,1 1-9-16,0 0 1 0,2 2-5 0,0 2-8 0,1 3 6 15,1 3-3-15,4 1 5 0,0 3 5 0,2 6 0 16,4 0-1-16,1 8 1 0,2 7 2 0,3 5 0 16,2 6-1-16,7 3 0 0,-2-7-3 0,7-2 3 15,-2 0 2-15,0-8 0 0,5 1-1 0,-6-5-1 16,2-2 1-16,-4 1 0 0,0-3 0 0,0 0 7 15,-1-1-1-15,-1 1 5 0,4-4 5 0,0-3 9 16,4 1-6-16,7-6 7 0,6 4-5 0,3-9 4 16,3-1-4-16,-3-4 2 0,1 0-19 0,0 1-2 0,2-3 0 15,1 3 1-15,1 0-1 0,6-2 3 0,4 3-2 16,-1-2 2-16,-2 0-4 0,-6 2 5 0,-9-3-3 16,-2 0 3-16,-4-3-4 0,-4-2 32 0,1 1-7 15,-1-2 16-15,2-4-3 0,-2-2-1 0,2-3 1 0,-5-5-4 16,1-3-27-16,0-4-1 0,-2-7-7 0,-2-5-32 15,-1-7-408-15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16.2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1042 1008 0 0,'0'-5'2770'0'0,"0"5"-2715"0"0,7-7 1672 0 0,-6 5-1689 0 0,1 1-1 0 0,-1 0 0 0 0,0 0 1 0 0,0 0-1 0 0,0-1 0 0 0,0 1 0 0 0,0 0 1 0 0,0-1-1 0 0,0 1 0 0 0,0-2 1 0 0,1-2 14 0 0,0 0 0 0 0,0 1 0 0 0,1-1 0 0 0,-1 1 1 0 0,1 0-1 0 0,0 0 0 0 0,0 0 0 0 0,0 0 0 0 0,1 1 1 0 0,0-1-1 0 0,-1 1 0 0 0,5-3 0 0 0,14-16 206 0 0,33-52 318 0 0,1-3-23 0 0,-20 35-340 0 0,127-142 812 0 0,-120 140-811 0 0,2 2-1 0 0,52-36 1 0 0,-44 39 23 0 0,-3-2 0 0 0,-1-3 0 0 0,-2-1 0 0 0,79-100 0 0 0,-84 77-348 0 0,-40 64 3 0 0,1-6-1674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22.8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18662 17576 630 0,'-8'6'159'0,"1"3"-32"16,0-4 15-16,1 2-39 0,2-4-29 0,4-3-14 16,0 0-2-16,0 0-10 0,0 0-39 0,0 0-11 15,0 0-3-15,0 0-2 0,0 0 3 0,0 0 4 0,0 0-1 16,0 0 2-16,0 0 3 0,0 0 18 0,0 0 15 15,0 0-1-15,0 0 28 0,0 0-22 0,0 0-9 16,0 0-2-16,-14 4-17 0,8-1-6 0,0 2 1 16,-1 3-1-16,3-1 11 0,-2-1 0 0,1 0 0 0,1-2-3 15,1-1-6-15,2 0-3 0,1-3-1 0,0 0-1 16,0 0-6-16,0 0-6 0,0 0 0 0,0 0-2 16,0 0-3-16,0 0 8 0,0 0-1 0,0 0 3 15,0 0 0-15,0 0 2 0,0 0 0 0,0 0 3 16,0 0 3-16,0 0-6 0,0 0 5 0,0 0-4 15,0 0 16-15,0 0 6 0,0 0 4 0,0 0 0 0,0 0 2 16,0 0-12-16,0 0-4 0,0 0 0 0,0 0-2 16,0 0-9-16,0 0 1 0,0 0-3 0,0 0 1 0,0 0 1 15,0 0-2-15,0 0 0 0,0 0-4 0,0 0 0 16,0 0 3-16,0 0-2 0,0 0 3 0,0 0-1 16,0 0 0-16,0 0 0 0,0 0 2 0,0 0-1 15,0 0 0-15,0 0 0 0,0 0 2 0,0 0 2 16,0 0-1-16,0 0 1 0,0 0-2 0,0 0-5 15,0 0 1-15,0 0-4 0,0 0 5 0,0 0-2 16,0 0 2-16,0 0-2 0,0 0-1 0,1 0 3 16,0 0-3-16,10-12 3 0,-9 7-3 0,0 2 4 0,1-2 0 15,-1 4 0-15,-1-2 4 0,2-1-6 0,-1 0 6 16,-2 1-5-16,0 3 4 0,0 0-3 0,0 0 0 16,0 0 0-16,0 0 6 0,0 0 0 0,0 0-3 15,0 0 3-15,0 0-6 0,0 0-1 0,0 0 0 0,0 0 0 16,0 0 3-16,0 0-2 0,0 0 0 0,0 0-3 15,0 0-4-15,0-2 8 0,0 1-1 0,2-16 3 16,-2 13 0-16,0 4-8 0,0 0 4 0,0 0-5 16,0-1 6-16,0 1 2 0,0-1 0 0,0-1 1 15,0 1 1-15,0 0-3 0,0 1 2 0,0 0-2 16,0 0 3-16,0 0-3 0,0 0 1 0,0 0-2 0,0-1 5 16,0 1-3-16,0 0-1 0,0 0 0 0,0 0-2 15,0 0 1-15,0 0-1 0,0 0 1 0,0 0-2 0,0 0-1 16,0 0-2-16,0 0 1 0,0 0-2 0,0 0 6 15,0 0-3-15,0 0 3 0,0 0-4 0,2 0 3 16,-1 0 0-16,0 0 0 0,0 0-1 0,0 0-3 16,0 0 6-16,1 0-3 0,-1 0 4 0,0 0-1 15,0 0-1-15,1 0 1 0,28-1-3 0,-25 2 0 16,0 1-1-16,0 2 1 0,1 2 2 0,1-2-2 16,-1 1 4-16,2 2-2 0,0-2-1 0,2 0 0 15,0-1-4-15,3 0 3 0,-1-4 0 0,3 1 2 16,3 1-3-16,-3-2 3 0,8 2-2 0,-5-4-3 0,-1 0 4 15,4 1-3-15,-2-4 11 0,1 4-7 0,3-4 0 16,-3 2-4-16,0 0 0 0,-1-3 5 0,-2 6-2 16,-2-3 2-16,1 1 7 0,0 2-9 0,-3-3 3 15,1 3-6-15,-1 0 2 0,1 4-3 0,-1-3 6 0,2 1-4 16,0 1 11-16,3-1-12 0,2 2 6 0,1 0-6 16,4-4 8-16,1 1-6 0,1-1-2 0,2-3 0 15,-1 5 5-15,2-3-4 0,3-1 4 0,-2-2-5 16,4-2 5-16,-4 0-1 0,2 3-3 0,-1-1 1 15,2-2 2-15,0 1 4 0,1 1-4 0,4-4 3 16,-2 3-8-16,0 0 5 0,0 0 0 0,-3 1 2 0,0 3 1 16,-3 2-4-16,-3 0 2 0,-5 2-2 0,-2-2 2 15,-1 2 3-15,-2 2 1 0,-3 0-1 0,-2 2-1 0,1-6-1 16,-1 1-5-16,4-3 2 0,0-6-6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08.4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4452 1596 1129 0,'-13'-2'185'0,"5"1"-215"0,0-2 12 0,4 2-16 0,2-1 23 15,2 2-6-15,0 0-7 0,0 0 3 0,3 1 3 16,2-1 2-16,-1 0 19 0,1 1 0 0,-1-1 0 16,-1 0-2-16,1-1-6 0,2 0 10 0,-1-2-4 0,-2 1 8 15,2 0-2-15,0-1 0 0,-2 0 3 0,1 2-1 16,-2-3 4-16,-2 4-9 0,0 0-1 0,0 0-2 16,0 0-1-16,0 0 1 0,1 0-2 0,14-2 0 15,-10 3-5-15,3 1 4 0,1 2 0 0,2-1 1 16,1 3 1-16,2-2 0 0,4-1 0 0,-1 1-1 0,5-4-1 15,2 1 4-15,2-1 0 0,2 0 0 0,1 0-5 16,1 0 6-16,1 0 0 0,-2 0 1 0,1-1-5 0,-1 1 12 16,-4 0-3-16,1 1 6 0,-3-1-10 0,-1 0 3 15,0 2 3-15,0 1 1 0,1 0 12 0,1-1-13 16,2 2 8-16,1 0-8 0,2-1 16 0,3 1-7 16,2-2 2-16,4-1-2 0,-1 0 4 0,3-1-6 15,0 0 1-15,0-2-3 0,0 0-6 0,3-2 0 16,-2 2-2-16,6-1 1 0,5 0-3 0,0 0-2 15,10 0-3-15,-6-1 0 0,-2 2-4 0,-1-3 8 16,-7 3-4-16,1 0 5 0,1 0-4 0,4 1-3 0,-3-1 2 16,4 1-3-16,-1-2 7 0,-3 3-6 0,2 0 5 15,-4 0-6-15,-1 2 1 0,1-2 7 0,3-2-6 16,8 2 6-16,3 2-9 0,5-2 7 0,0-3-3 16,-4-3 5-16,-1 0-5 0,2 1 1 0,0-4 3 15,7 1 0-15,0 1-2 0,1-5 1 0,-1 2-2 0,-4 0 1 16,-1-1 3-16,-2 2 5 0,1 2 2 0,-1-2-1 15,3 2 0-15,-7 2-1 0,-1-1 1 0,-9 5-1 16,-3 1 3-16,-2 2-1 0,0 2 1 0,-2 1-1 16,-2-1-4-16,-2 3 2 0,-4-1-3 0,-2 1 4 15,-5-2 6-15,-1 0-9 0,-5 1 5 0,-7-3-6 0,-1 2 3 16,-5-4-3-16,-2 1 6 0,-4 0-1 0,-2-2 22 16,0 0-299-16,-3-5 202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09.5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8360 1462 123 0,'-13'-5'20'15,"3"3"-18"-15,-1-3 0 0,1 4 6 0,2 1 66 16,0-5 19-16,1 4 28 0,1-1 14 0,-1-2-2 0,1 3-2 16,0-2-14-16,0-2-24 0,-2 0 0 0,3 2-9 15,0 1-15-15,5 2-15 0,0 0-8 0,0 0-2 16,0 0-33-16,0 0-22 0,0 0-3 0,0 0-6 16,4-5-2-16,7 5 6 0,0 2 7 0,8 0-3 15,1 1 14-15,5 0-6 0,4 0-1 0,4 4-2 16,4 0-1-16,7 0 7 0,7 3 3 0,8-3 0 0,4 0 1 15,5 2 1-15,-1-1-4 0,2 5 2 0,0 3-5 16,10 1-1-16,5-1 4 0,6-1-1 0,1 1 3 0,0-2 2 16,3-2-6-16,7-2 3 0,2-2-2 0,2-2 1 15,-2-3 0-15,3-3 0 0,2-3 7 0,1-1 26 16,0-2-1-16,-4-1 10 0,1 0 7 0,-3-2-17 16,-4 0-2-16,-7 3-5 0,-11 0-16 0,-2 3-4 15,-6 2 3-15,-9 1-3 0,-5 2 2 0,-14 4-3 16,-11 1 4-16,-12 2-3 0,-8-2 9 0,-8 2-13 15,-6 0-26-15,-10 4-6 0,-9 1-189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10.8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13778 1776 189 0,'-2'0'21'0,"2"0"77"0,0 0-106 0,0 0 0 15,0 0 1-15,0 0 4 0,0 0 31 0,0 1 148 16,0-1-17-16,0 0 59 0,0 0-9 0,0 0-68 16,0 0-4-16,0 0-26 0,0 0-52 0,1-7-14 15,-1 2-1-15,-1-2-5 0,1 1-2 0,0 1-16 16,0 0 5-16,-1 1-10 0,1 4-8 0,0 0-3 0,0 0-5 15,0 0 3-15,0-1-6 0,0 1 3 0,0-1 0 16,0 1 1-16,0 0-2 0,0 0-4 0,0 0-5 16,0 0 3-16,0 0-10 0,0 0 3 0,0 0-1 0,0 0 2 15,5-8-1-15,0 8 12 0,1 0-1 0,1 1 3 16,0-1-1-16,3 0-5 0,-1 0 6 0,3 1-5 16,1-1 5-16,2 0-1 0,0 1-2 0,1 0 1 15,1 1 5-15,0-1-6 0,0 0 1 0,6 0-3 16,-3 2 5-16,5-1 1 0,0-1 3 0,0 1-1 15,6 1-1-15,-3-2 4 0,0 0-8 0,1 0 5 0,0 0-10 16,2 2 6-16,1-2 2 0,1 1 1 0,2 1-2 16,3-2 2-16,2 0-2 0,0 1 1 0,2 1-4 15,-2-1 4-15,1 2-1 0,-2-1 4 0,-2 2 0 16,-3 0-5-16,-1-1 1 0,0 1-2 0,-3 0 10 0,6-1 0 16,0 0 2-16,3-1-1 0,2 1 3 0,1-1-9 15,1 0-1-15,-2 0-2 0,0 0 1 0,-2-2 0 16,0 1 4-16,2-2-3 0,0 0-2 0,2 0 4 15,4 0-4-15,2 1 4 0,4-1-5 0,-2-2 0 16,0 1 2-16,-2 0 0 0,-2-2 5 0,-2 2-6 16,0-1 0-16,-1-1-1 0,6 1 5 0,-1 1-7 15,1-1 7-15,-2-1-6 0,-2 2 8 0,-1 0-5 0,-1 0-2 16,-1 1-2-16,-3 0 4 0,3 1-4 0,0 0 4 16,3 3-4-16,1-2 11 0,1 1-7 0,-1 1 1 15,-1-2-3-15,5 2-1 0,-5-1 1 0,2 1-1 0,1 1 1 16,0-2-3-16,2 0 3 0,3 0 4 0,-1-2-1 15,4 0 2-15,-1 1 1 0,-4-2-8 0,2 2 6 16,-5 0 7-16,4 1-1 0,3-2 2 0,-5-1-4 16,8 1-2-16,-2 1-6 0,-2 3 5 0,2 0-5 15,-5 2 0-15,0-2 5 0,1-2-7 0,1 2 7 16,2-4 1-16,6 2-5 0,-3 1 3 0,3 0-3 0,-2 0 7 16,-2 2-7-16,4 1 6 0,1-2-6 0,5 0 13 15,3-1-9-15,-1-4 2 0,-1 0-4 0,-2 1 5 16,3-1 4-16,-2 3 0 0,6-2-1 0,3-1-8 0,-5 0 9 15,-1-1-2-15,0 1 5 0,-3 0-7 0,3-1 3 16,0 1-7-16,-1 0 5 0,-7-4-9 0,-5 4 3 16,-8-2 4-16,-6 2 0 0,-4 1 1 0,-7-1-4 15,-7 3 2-15,-6 0-1 0,-10 0 0 0,-10 1-206 16,-9 4-140-16,-19 5-56 0,-13 14 403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36.6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8338 17469 306 0,'-9'16'99'0,"0"3"4"0,3 1-87 0,1-1 21 0,0 1 18 16,3-4 5-16,1-3-10 0,1-2-3 0,0-2-41 16,0-5-5-16,0 2 1 0,0-6-3 0,0 0-9 0,0 0 11 15,0 0-4-15,0 0 7 0,0 0-6 0,0 0 39 16,0 0 3-16,0 0 16 0,0 0 46 0,0 0-22 15,0 0-1-15,0 0-13 0,0 0-35 0,0 0-4 16,0 0-4-16,-14-5 2 0,10 3 3 0,3 0-9 16,1 2 8-16,-7-3-10 0,5 2-3 0,0 1-11 15,2 1-3-15,0-1 0 0,0 0-13 0,0 0-7 16,4 2 0-16,0 3 0 0,1 0 10 0,2-1 4 0,4 5-2 16,-2-1 3-16,4 0-3 0,3 3 2 0,-1-3 5 15,4 1-4-15,1 3 2 0,1-4 3 0,4 3-4 16,2-4 4-16,2 0 0 0,5 0-1 0,4-1 1 15,4-1-2-15,5-2-4 0,1-1 4 0,-1 1 1 0,0-3 2 16,-3-1 2-16,2-1-1 0,2 0-2 0,6 0 2 16,4-2 0-16,3-1 6 0,1 0 1 0,-3-1 1 15,-3 0 0-15,-1 1-1 0,-3-2 1 0,3 2 1 16,3 3 9-16,0-2-5 0,2 4-1 0,-2 2-1 16,-8-2-1-16,-3 4 0 0,-2 0 0 0,-5-1-1 15,-1 3-10-15,-2 0 9 0,-3-1-3 0,-2 2 3 0,2-2-8 16,-6 1 2-16,-2-1 4 0,-8 0-3 0,-2 0 3 15,0-2-2-15,-6 1 0 0,4-1 0 0,-5-1 0 16,-5 0-2-16,1-1-2 0,-1-1 2 0,0 1-2 0,3-3-54 16,2-3-73-16,0-3-8 0,3-5 135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37.7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9497 9133 639 0,'-8'-5'17'16,"0"-1"-19"-16,6 2-6 0,1 1 1 0,1 3 1 16,0 0-3-16,0 0 0 0,0 0 8 0,5 1-9 0,-1 4 10 15,0 2-1-15,1 3 7 0,-3 3 2 0,0 3 1 16,2 8 2-16,1 3 34 0,0 8-4 0,0 4 14 16,1 1 2-16,2 5-11 0,0 1-1 0,5 3-5 15,4 4-18-15,-1 5-14 0,4 9 6 0,4 4-9 16,-7 1 2-16,5-2-3 0,-4-9-2 0,-3-9 1 0,2-5 2 15,0-8-5-15,-2-3 1 0,-2-1-2 0,0-2 7 16,-1-1-6-16,-1-5 2 0,2-5-4 0,-1 0-2 16,0-7-17-16,0-6-18 0,0-5-12 0,1-8-178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38.25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9282 8930 1249 0,'-32'-9'204'0,"5"-1"-197"0,3 1-6 15,3 0 1-15,9-1-15 0,9 2-7 0,5-1 2 0,10-3-3 16,1-1 0-16,5-2 12 0,1-4-4 0,9 2 8 15,1 2 6-15,2 1-8 0,3 6 6 0,3 3-8 16,1 5 7-16,4 4-2 0,4 4-2 0,1 4 2 16,2 4 6-16,0-1-5 0,-5 3 3 0,-2 2-5 15,-5-2 0-15,-3 2 5 0,-2 0-4 0,-4-2 4 16,-2 0 0-16,-5 1 5 0,-4 1-1 0,-3 1 3 0,-7 3 4 16,-6 3-2-16,-6 4 3 0,-9 9-3 0,-5 7 0 0,-5 6-11 15,-7 7-1-15,-5-2-6 0,-4-6-18 0,-5-4 16 16,-3-8-5-16,-2-6 10 0,3-1 9 0,2-7-4 15,6-5 6-15,5-6-6 0,5-4-6 0,9-8-14 16,5-3-1-16,7-4-4 0,2-5-3 0,6 0 5 16,4-1 0-16,5 0 3 0,5 0 14 0,6 1-6 15,7 2 6-15,6 0-5 0,7 1 10 0,12 1-1 16,2 2 0-16,1 1 0 0,3 2 3 0,-3 1 2 16,-1 3-2-16,6 5 2 0,-1 0-2 0,2 5-2 0,-3 1 4 15,-9 4-4-15,-4 1 2 0,-17 5 10 0,-6 1-4 16,-13 4 7-16,-7 7-7 0,-9 5 6 0,-10 9-2 15,-13 2 4-15,-14-2-2 0,-9-4-8 0,-9 2 8 16,-1-4-6-16,-2 3 20 0,3 1 41 0,-1-4-15 16,2-5 22-16,1-6-23 0,2-7-36 0,6-7 7 0,9-5-18 15,9-3-5-15,11-9-87 0,4-9-61 0,8-9-21 16,4-12 171-16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38.6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10365 9086 1572 0,'-10'14'9'0,"5"4"-18"0,7 8-6 0,8 11-1 16,6 0 5-16,6 9 0 0,5 2 10 0,6-2-7 15,3 6 7-15,1-6 3 0,-2 1-3 0,1 1 3 16,2-1-2-16,0 1-3 0,-4 1-4 0,-13-6-5 16,-3 2-44-16,-8-5-36 0,-4-3 3 0,-5-4-10 0,-3-3 10 15,-5-8-192-15,-3-5 181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39.0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10267 8953 1380 0,'-16'-19'30'0,"0"-2"6"15,5-2 2-15,3 0 0 0,5-5 1 0,5 1-27 16,4 1 2-16,6 0-10 0,3 1-10 0,5-1 0 0,4 0-3 16,5 4 3-16,6 7 4 0,7 4-5 0,2 6 7 15,8 8-4-15,4 5 7 0,3 4-7 0,0 7 0 16,-8 4-3-16,-7 1 5 0,-5 3 2 0,-6 0-2 15,-4-3 2-15,-3 2 0 0,-5 0 0 0,-3-3 1 0,-5-1 1 16,-2-2 0-16,-3-3 3 0,-1 1-3 0,-1-1 2 16,-3 1-7-16,-2 0 8 0,-1 2-1 0,0-1 3 15,-3 2-7-15,-5 4 4 0,-3-3-4 0,-5 4 5 16,-1 0-5-16,0 0-9 0,-3 2 2 0,1-2-7 16,0-4-1-16,2 0 14 0,1-2 0 0,4-3 4 15,3-2 5-15,4-5-23 0,4-5 3 0,4 3-9 0,5 0 10 16,6 0 5-16,4 0 1 0,7-1 2 0,3 0 4 15,6-2-4-15,4 0 0 0,6-1-2 0,3 0 5 16,1-1-1-16,1 3 2 0,-5 0 0 0,-5 4 0 0,-10 1 0 16,-7 2-1-16,-10 4 3 0,-7 2 10 0,-9 5 0 15,-9 7 4-15,-10 4-4 0,-12 8 2 0,-11 5-2 16,-8 5-4-16,-10 2 3 0,2-2 2 0,1-4 7 16,2-8-2-16,7-5 1 0,4-7-16 0,6-5-14 15,2-7-71-15,9-6 10 0,7-7 72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1.7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13730 8981 328 0,'-14'0'149'0,"1"0"7"0,2 0-84 16,3 0 1-16,1 0 12 0,0 0-34 0,1 1-7 0,0 0-10 16,2 2-32-16,1-2-6 0,2 1-1 0,1 0-4 15,-1 2-2-15,2 0 3 0,-1 0 4 0,0 1 0 16,0 0 5-16,1-2 0 0,1 1-1 0,-2-1 1 15,3 1 10-15,-2 2 3 0,2-1 6 0,1 7-3 16,1 2 16-16,2 9-4 0,1 6 2 0,2 6-5 16,-2 3-10-16,2 4-7 0,2 4-2 0,0 1 0 0,1 4-4 15,2-2-5-15,-3 2 2 0,2 2-3 0,-3 1 10 16,-1 6-3-16,0 0-2 0,-1 2-1 0,0 0 3 16,-1-4 1-16,-3-4-3 0,-1-8 1 0,-1-4-4 0,0-2 3 15,0-1 3-15,-1-2 0 0,0-5-3 0,0-1 2 16,2-2-1-16,0-4 3 0,1-6 1 0,-1-3-5 15,2-3-2-15,-2-4-1 0,2 0-6 0,2-4 10 16,-1-2-4-16,5-2 4 0,-4-1-17 0,-1-4-236 16,1-6 178-16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18.5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467 85 2385 0 0,'-1'0'204'0'0,"-1"-1"1"0"0,1 0-1 0 0,0 0 1 0 0,-1 1-1 0 0,1-1 1 0 0,0 0-1 0 0,0 0 1 0 0,-1 0-1 0 0,1 0 1 0 0,0 0-1 0 0,0 0 1 0 0,0-1-1 0 0,0 1 1 0 0,0 0-1 0 0,0-1 1 0 0,1 1-1 0 0,-2-2 1 0 0,-10-28 184 0 0,7 17 156 0 0,-1 4 961 0 0,6 10-1493 0 0,0 0 0 0 0,0 1-1 0 0,0-1 1 0 0,0 0 0 0 0,0 0 0 0 0,0 0-1 0 0,0 0 1 0 0,0 0 0 0 0,0 0-1 0 0,0 0 1 0 0,0 1 0 0 0,0-1 0 0 0,0 0-1 0 0,0 0 1 0 0,-1 0 0 0 0,1 0-1 0 0,0 0 1 0 0,0 0 0 0 0,0 0 0 0 0,0 0-1 0 0,0 0 1 0 0,0 0 0 0 0,0 0-1 0 0,0 1 1 0 0,0-1 0 0 0,0 0 0 0 0,-1 0-1 0 0,1 0 1 0 0,0 0 0 0 0,0 0-1 0 0,0 0 1 0 0,0 0 0 0 0,0 0 0 0 0,0 0-1 0 0,0 0 1 0 0,0 0 0 0 0,-1 0-1 0 0,1 0 1 0 0,0 0 0 0 0,0 0-1 0 0,0 0 1 0 0,0 0 0 0 0,0 0 0 0 0,-2-2 712 0 0,2 2-672 0 0,0-1 0 0 0,0 1 0 0 0,0 0 1 0 0,0-1-1 0 0,-1 1 0 0 0,1 0 0 0 0,0-1 0 0 0,0 1 0 0 0,0-1 0 0 0,0 1 0 0 0,0 0 0 0 0,0-1 0 0 0,0 1 0 0 0,1-1 0 0 0,-1 1 0 0 0,0 0 0 0 0,0-1 0 0 0,0 1 0 0 0,0 0 0 0 0,0-1 0 0 0,1 1 0 0 0,-1-1 0 0 0,0 1 0 0 0,0 0 0 0 0,1 0 0 0 0,-1-1 0 0 0,0 1 0 0 0,1-1 0 0 0,74 14-140 0 0,-72-13 85 0 0,0 1 0 0 0,1-1-1 0 0,-1 1 1 0 0,0 0-1 0 0,0 0 1 0 0,0 0-1 0 0,0 1 1 0 0,0-1 0 0 0,0 1-1 0 0,0-1 1 0 0,0 1-1 0 0,0 0 1 0 0,-1 0-1 0 0,1 0 1 0 0,-1 0 0 0 0,1 1-1 0 0,2 3 1 0 0,0 2 1 0 0,1 1 0 0 0,-1 0 0 0 0,-1 0 0 0 0,5 11 1 0 0,-2-4 2 0 0,-2-8-5 0 0,0 0-1 0 0,0 0 1 0 0,1-1-1 0 0,0 1 1 0 0,0-2-1 0 0,1 1 1 0 0,0 0-1 0 0,8 4 1 0 0,-6-3-6 0 0,-1-1 1 0 0,1 1 0 0 0,-1 1-1 0 0,12 15 1 0 0,-18-19 18 0 0,0-1 1 0 0,0 1 0 0 0,0-1 0 0 0,-1 1 0 0 0,1 0-1 0 0,-1 0 1 0 0,0-1 0 0 0,0 1 0 0 0,-1 0 0 0 0,0 0-1 0 0,0 0 1 0 0,0 0 0 0 0,-1 9 0 0 0,-1-2 12 0 0,-1-1 0 0 0,0 1 0 0 0,0-1 0 0 0,-9 20 0 0 0,8-24-1 0 0,0 1-1 0 0,-1-1 0 0 0,0 0 1 0 0,0 0-1 0 0,0 0 0 0 0,-1-1 1 0 0,0 0-1 0 0,-8 6 0 0 0,-4 8 105 0 0,16-16-112 0 0,0-1 0 0 0,-1 0 0 0 0,1-1 0 0 0,-1 1 0 0 0,0 0 0 0 0,0-1 0 0 0,0 1 1 0 0,0-1-1 0 0,0 0 0 0 0,-5 2 0 0 0,-35 20 188 0 0,35-19-162 0 0,0 0 0 0 0,-1 0-1 0 0,1-1 1 0 0,-1 0 0 0 0,0 0 0 0 0,-1-1-1 0 0,1-1 1 0 0,-12 3 0 0 0,-17 2 112 0 0,32-6-79 0 0,0 1-1 0 0,-1-1 1 0 0,1 0 0 0 0,-1 0-1 0 0,1-1 1 0 0,-1 0 0 0 0,1 0-1 0 0,0-1 1 0 0,-12-2 0 0 0,15 3-24 0 0,0-1 0 0 0,0 1 0 0 0,0 0 0 0 0,0 0 0 0 0,0 0 0 0 0,0 0 0 0 0,0 0 0 0 0,-3 1 1 0 0,3-1-16 0 0,0 1 1 0 0,0-1 0 0 0,0 0 0 0 0,1 0-1 0 0,-1 0 1 0 0,0 0 0 0 0,-3-1 0 0 0,-9-2 32 0 0,-16-3 146 0 0,30 5-204 0 0,0 1-1 0 0,0 0 1 0 0,0-1-1 0 0,0 1 1 0 0,0-1-1 0 0,0 1 1 0 0,-1-1 0 0 0,1 0-1 0 0,0 1 1 0 0,1-1-1 0 0,-1 0 1 0 0,0 0-1 0 0,0 0 1 0 0,0 1-1 0 0,0-1 1 0 0,1 0-1 0 0,-1 0 1 0 0,-1-2-1 0 0,2 2 76 0 0,-2-2-52 0 0,1-1-1 0 0,-1 1 0 0 0,0 0 0 0 0,-1 0 0 0 0,1 0 0 0 0,0 0 0 0 0,-1 1 0 0 0,0-1 0 0 0,-3-2 1 0 0,1 0-66 0 0,4 4 39 0 0,0 0 0 0 0,0 1 1 0 0,0-1-1 0 0,0 0 0 0 0,0 1 0 0 0,0-1 0 0 0,0 1 1 0 0,0-1-1 0 0,-1 1 0 0 0,1 0 0 0 0,0-1 1 0 0,0 1-1 0 0,0 0 0 0 0,-3 0 0 0 0,3 0-4 0 0,0 0-1 0 0,0-1 0 0 0,0 1 0 0 0,0 0 0 0 0,0 0 1 0 0,0 0-1 0 0,0-1 0 0 0,0 1 0 0 0,0-1 0 0 0,0 1 0 0 0,0-1 1 0 0,0 1-1 0 0,0-1 0 0 0,-1 0 0 0 0,2 0 3 0 0,-3 0 28 0 0,0 0 32 0 0,0-1 0 0 0,0 1 0 0 0,0-1 0 0 0,1 0 0 0 0,-1 0 0 0 0,0 0 0 0 0,1 0 1 0 0,0 0-1 0 0,-5-5 0 0 0,-8-7 244 0 0,7 8-257 0 0,7 5-51 0 0,0 0 1 0 0,0 0-1 0 0,0 0 0 0 0,0 1 0 0 0,0-1 1 0 0,0 0-1 0 0,0 0 0 0 0,0 1 1 0 0,-1-1-1 0 0,1 1 0 0 0,0-1 1 0 0,0 1-1 0 0,-1-1 0 0 0,1 1 0 0 0,0 0 1 0 0,-1 0-1 0 0,1-1 0 0 0,-1 1 1 0 0,1 0-1 0 0,0 0 0 0 0,-1 0 0 0 0,-1 1 1 0 0,1-1 4 0 0,-1 0 1 0 0,0 0-1 0 0,0-1 1 0 0,0 1-1 0 0,1-1 1 0 0,-1 0-1 0 0,-4-1 1 0 0,-2-1-19 0 0,-4-4 54 0 0,12 6-39 0 0,1 0 1 0 0,-1 0-1 0 0,0 1 1 0 0,0-1 0 0 0,0 1-1 0 0,0-1 1 0 0,0 1-1 0 0,0-1 1 0 0,0 1-1 0 0,0 0 1 0 0,0-1-1 0 0,0 1 1 0 0,0 0 0 0 0,-1-1-1 0 0,1 1-14 0 0,3 4-782 0 0,2-1 790 0 0,0 0-5 0 0,-1 0-1 0 0,0-1 1 0 0,1 1-1 0 0,-1-1 0 0 0,0 0 1 0 0,1 0-1 0 0,-1-1 1 0 0,1 1-1 0 0,4 1 0 0 0,14 8-31 0 0,-20-10 39 0 0,1 1-1 0 0,-1-1 1 0 0,0 1-1 0 0,1-1 1 0 0,-1 0 0 0 0,1 0-1 0 0,-1 0 1 0 0,1 0 0 0 0,3 0-1 0 0,6 2-5 0 0,-1 0 0 0 0,0 1-1 0 0,0 0 1 0 0,15 8 0 0 0,-14-6 6 0 0,1 0 0 0 0,-1-1 1 0 0,21 5-1 0 0,-26-8 2 0 0,0-1-1 0 0,0-1 1 0 0,-1 1 0 0 0,1-1-1 0 0,0 0 1 0 0,0 0 0 0 0,0-1-1 0 0,13-3 1 0 0,48-7 11 0 0,-49 8-1 0 0,0 0-1 0 0,31-9 1 0 0,-47 11-3 0 0,0 0 0 0 0,-1-1 0 0 0,1 0 0 0 0,0 1 0 0 0,-1-1 0 0 0,1 0 0 0 0,-1 0 0 0 0,1-1 0 0 0,2-2 0 0 0,13-11 61 0 0,-17 15-47 0 0,1 0 1 0 0,-1 0-1 0 0,0 1 1 0 0,0-1-1 0 0,0-1 1 0 0,0 1-1 0 0,0 0 1 0 0,0 0 0 0 0,0 0-1 0 0,-1 0 1 0 0,1-1-1 0 0,0 1 1 0 0,-1 0-1 0 0,1-1 1 0 0,-1 1-1 0 0,1-1 1 0 0,-1 1-1 0 0,1-2 1 0 0,-1-29 70 0 0,-1 29-96 0 0,1-1-1 0 0,0 0 1 0 0,0 0 0 0 0,0 0 0 0 0,0 0 0 0 0,1 0 0 0 0,1-5 0 0 0,7-19 8 0 0,7-34 0 0 0,-13 44-10 0 0,-3 15 7 0 0,0-1 0 0 0,1 1-1 0 0,0-1 1 0 0,-1 1 0 0 0,1 0 0 0 0,0-1-1 0 0,2-3 1 0 0,-2 6-2 0 0,0-1 1 0 0,-1 1-1 0 0,1-1 0 0 0,-1 1 0 0 0,1-1 1 0 0,-1 0-1 0 0,0 1 0 0 0,0-1 0 0 0,1 1 1 0 0,-1-1-1 0 0,0 0 0 0 0,-1-1 1 0 0,1-6-208 0 0,12 9-1861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2.0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13199 9792 1510 0,'-22'1'17'0,"5"-2"-17"0,5 1-6 0,7-1-4 15,5 1-28-15,-1-7 12 0,8 1 1 0,4-3 6 0,4-1 18 16,4-3-1-16,2 2 0 0,4-5 0 0,1 3 0 15,2 2-3-15,0-2 1 0,6 1-2 0,0 3 6 16,2 0-2-16,-1 2 2 0,-2 3-2 0,4 0 3 0,2 2-8 16,0-1 2-16,1 2-5 0,-4-4 4 0,2 3 4 15,1 0 1-15,1-2 1 0,1 2 1 0,6 0 5 16,-1-1-5-16,0 0 4 0,3-1 0 0,-5 2 4 16,-2-2-4-16,-4 1 2 0,-4-1-8 0,-4-1 5 15,-3 1 4-15,0-1-2 0,-4 0-5 0,-3-1 6 16,-1 2-2-16,-7-1 4 0,4-2 0 0,-7 1 0 15,-3-1-11-15,0-2-10 0,-6-3-179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2.3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13446 9110 1494 0,'-11'-14'98'0,"5"1"-85"0,3-1 9 0,6 1-29 0,5 0 12 15,6 0-11-15,3 0 3 0,4 3-6 0,1-1 5 16,8 4 1-16,4 1-1 0,1 2 2 0,4 0 2 0,1 2-1 16,1 0-1-16,3-1 0 0,0 1-2 0,3-3 5 15,-1-1-1-15,7-1 1 0,2-2 0 0,2-4-3 16,2-3 3-16,-5 0-3 0,-4-3 2 0,3-1 2 15,-3 2-1-15,-2 0 1 0,-1 3-2 0,-5 6-2 16,-3 3 2-16,-8 6 0 0,-2 3 8 0,-6 6-169 16,-4 4-88-16,-5 6-53 0,-5 5 305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2.9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14772 9148 1440 0,'-13'5'20'0,"4"0"-34"0,0 1-2 0,8 4-8 16,1 9 7-16,3 5 6 0,2 4 1 0,4 9 2 15,0-2 9-15,4 5-3 0,0 1-2 0,1-3-2 16,4 0 0-16,1-3 1 0,-1 1 3 0,4 2-2 0,-5 1 4 16,4 5 4-16,-3 5-3 0,-4 0 3 15,-3-1-7-15,-1-1 6 0,2-3-3 0,-1-4 5 0,-2-3-1 16,-5-1-3-16,-2-2 1 0,-1-1-1 0,1 0 4 0,0 1-4 16,-2-3 4-16,0 1-4 0,0-4-1 0,1-4 2 15,0-6-2-15,4-5 1 0,-3-8-7 0,5 1-24 16,-3-5-49-16,-1-3-13 0,3-3-344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3.2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14559 9716 1283 0,'-37'6'209'0,"12"-3"-184"0,2 4 2 0,11-2-15 16,3-1-15-16,9-4-18 0,0 0 0 0,0 7-6 16,7-7 1-16,3 0 17 0,2 2-3 0,4-2 7 15,5 0-1-15,4-1 0 0,3-6 9 0,3 1-5 16,-2-5 6-16,2 2-4 0,0-2-2 0,3 1 1 16,1-1 4-16,1-1 1 0,5 1 0 0,2-1 0 0,2 1-2 15,-1-1 5-15,-1 2-3 0,1 0 2 0,-4 1-5 16,-1 2 3-16,-3 0-3 0,-1 2 4 0,0 1-3 0,-3 0 2 15,0 0-1-15,-5 3-1 0,4 0-2 0,-6 0 3 16,-4 0-1-16,-4 1-2 0,-6-1-37 0,-5-1-273 16,-5-1 212-16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3.3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14625 9017 1827 0,'0'0'36'16,"7"2"-29"-16,12 1-44 0,11 2 37 0,12 1-1 0,15-2 13 15,13 1 4-15,13-4-9 0,8 2 2 0,5-2-5 16,2 1 4-16,5 2-105 0,5-1-182 0,-3 4-6 16,-11-3 290-16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6.1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17634 9746 899 0,'-13'-7'23'0,"0"-1"39"0,3 0 93 0,0 3-2 15,4 3-21-15,3-2-39 0,-1 4-19 0,4-1-59 0,0 1-6 16,0 0-3-16,0 0-20 0,0 0-1 0,0 0-2 16,0 0 2-16,9-7 1 0,-2 6 7 0,0-3 2 15,3 2 0-15,1 0-8 0,3-2 10 0,2 4-7 16,4-1 8-16,2-3-3 0,3 2 4 0,4 0 1 0,2-2 0 15,7 4-7-15,3-3 5 0,5 0-2 0,2-3 4 16,1-2 0-16,0 2-1 0,0-3 1 0,2-2 0 16,2 1 5-16,4-4 1 0,-1 1-5 0,4 2 3 15,-5-1-7-15,-3 2 2 0,-3 3 3 0,-8 1-2 16,-3 3 4-16,-5 3-4 0,-4 2 2 0,-5 2-6 16,-2 5-37-16,-8-1-245 0,-3 2 188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6.4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18186 9661 1769 0,'-17'-2'62'16,"4"1"42"-16,4 1-121 0,5 3-23 0,4 1 5 16,6 4-6-16,2 4 35 0,7 9 1 0,0 2 2 15,4 7-3-15,1 6 5 0,2-1-4 0,3 4 1 0,-3-4-4 16,0-2-6-16,-2-1 9 0,-3-4-1 0,-2 2 4 16,-5-1 2-16,-1 0 0 0,-1 2 1 0,-1 0 2 15,0-1-1-15,-1 4 3 0,-1-5-3 0,-4 0 2 16,-2-1-1-16,3 0-1 0,-2 0 5 0,0-2-5 15,5 2-4-15,-3-5 2 0,1 0-5 0,1-3 5 16,0 1-2-16,-2 2-186 0,1-2-90 0,-1 2-60 0,4 1 342 16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6.9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18917 9891 715 0,'-13'1'634'0,"3"3"-479"16,-1-3-72-16,4 1-78 0,7 2-23 0,-1-1 0 16,2 4-1-16,1 5 2 0,-1 5 2 0,9 6 12 15,-2 4 1-15,4 8 2 0,2 5-2 0,-2 9 1 0,3 6-3 16,-4 5 4-16,2 3 4 0,-2 2-5 0,0-5 3 15,3-4-5-15,-3-3-2 0,-1-7 5 0,0-3-1 16,-2-6 3-16,-1-6-1 0,-1-5 1 0,0-5 0 16,-3-7-1-16,1-2-6 0,-2-1-111 0,0-5-84 15,-2-6-26-15,2 0 228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7.4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18673 9815 1552 0,'-16'-15'254'0,"2"6"-242"16,2-1-3-16,6-2-13 0,5-4-31 0,6 1 12 15,4-4 2-15,6-1 4 0,2 2 9 0,6-4-16 16,2 4-5-16,5-1-4 0,6 1-24 0,-3 3 17 15,1 0 8-15,2 4 4 0,-8 4 28 0,7 3 0 16,-2 2-2-16,0 2 2 0,0 1-4 0,0 0 5 0,-1 3-1 16,0-1 2-16,1 2-5 0,1 0 2 0,1 2 1 15,-3 2 1-15,1 3 7 0,-3 1-6 0,-4 2-1 16,-5 2-1-16,-6 2 5 0,-7 3 5 0,-4 4 0 16,-10 3 1-16,-7 2-2 0,-7 3-8 0,-8-1 2 15,-6 1-2-15,-3-2 13 0,-2-4-3 0,1-3 1 0,1-4-2 16,4-5 3-16,6-3-12 0,1-1 4 0,8-4-5 15,2-3 3-15,7-2-6 0,3-1-3 0,6-2-4 16,0 0-23-16,4 8 15 0,6-1 1 0,10 5 7 16,5-1 4-16,8 1-1 0,7-1-5 0,10-3 2 15,4-3-32-15,11 2-16 0,-1-4 7 0,-6 3-4 16,-1 1 39-16,-16 1 6 0,-7 2 3 0,-13 6 0 0,-8 2 13 16,-12 12 4-16,-8 7 8 0,-12 2-2 0,-6 10 23 15,-12-3 37-15,-5 0 7 0,-8-3 12 0,-5-4 33 0,-4 0-25 16,1-3-4-16,3 2-11 0,7 1-46 0,7-5-36 15,8-2-3-15,7-5-11 0,6-6-21 0,10-3-457 16,5-8 346-16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54.6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23135 11025 182 0,'-9'-6'148'0,"1"1"-25"15,-2-2 13-15,2-1-36 0,2 1-22 0,1 0-13 0,2 1 1 16,0 0-9-16,0-2-16 0,-2-2-10 0,2 1 1 16,-1-3-3-16,1 2 16 0,-2-2 9 0,-1 0 5 15,-2 0 1-15,0 4 17 0,-4-5-21 0,-1 2 1 16,-4 1-10-16,-1-3-22 0,-4 6-9 0,-5-3 1 0,-4 7-5 15,-7-2-2-15,-2 2-2 0,-3 5 3 0,-3 0-1 16,6 5 6-16,-1 3-14 0,3 0 6 0,4 3-8 16,-2 4 5-16,7 1-4 0,1 2-4 0,2 3 1 15,4-1-7-15,4 3 1 0,2-3-3 0,5 0 3 16,4 1 0-16,5-3-7 0,2 0 3 0,7-1-4 16,4-1-4-16,8-2 11 0,5 2-2 0,7-4 6 0,5-1 2 15,4-4 3-15,7-1-4 0,7 1 3 0,3-1-1 16,5 0-2-16,-2-1 2 0,-5-1-2 0,0 1 9 0,-5 0-7 15,-2 7 2-15,0 3-6 0,-6-2 10 16,-2 7-14-16,-4 1 2 0,-8 6-8 0,-4 5-1 0,-1 4 9 16,-7-2 1-16,-8-1 1 0,2 2 0 0,-11 1 6 15,-4 0 0-15,-4 5 3 0,-7-1-3 0,0 5 5 16,-6 0 7-16,-3 0 0 0,-2-2 30 0,-1-8 31 16,-2-1 0-16,2-9 12 0,1-3 5 0,1-2-27 15,1-4-2-15,2-2-10 0,-1-3-23 0,4-4-11 16,0-2 0-16,-1-2-3 0,5-3 2 0,-3-2-6 15,1-2-1-15,4-4-2 0,-2-3-7 0,-3-3-5 0,1-5-2 16,-3-3-2-16,-2-4 1 0,5-6-25 0,-4-3 5 16,2-3-14-16,2 1-22 0,-2-2-56 0,2 2-18 15,3 3-17-15,-1 2-122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3.6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5097 0 0,'-2'2'1709'0'0,"5"5"-921"0"0,9 19-811 0 0,1 2 0 0 0,-10-14 47 0 0,0 1-1 0 0,-1-1 1 0 0,0 25-1 0 0,2 9 1 0 0,24 273 294 0 0,-25-276-462 0 0,-1-19 307 0 0,0 1 0 0 0,-4 34 0 0 0,1-52-387 0 0,0-1 1 0 0,-1 1-1 0 0,0-1 0 0 0,0 1 0 0 0,-1-1 1 0 0,0 0-1 0 0,-1 0 0 0 0,0 0 0 0 0,0-1 0 0 0,0 1 1 0 0,-7 7-1 0 0,-3 3 45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55.2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24076 11277 1208 0,'-4'-7'193'16,"3"5"-110"-16,1 2 20 0,0 0-78 0,0 0-34 15,0-1-7-15,-1-14 2 0,6 10-3 0,-2-5 5 0,3 3-43 16,-2-1 4-16,-3-1-17 0,2 1-1 0,-3-1 44 16,0 0-1-16,-1 2 17 0,-5-4 22 0,-3 1 8 15,-2-2 10-15,-2-1 1 0,-1 1 43 0,-3-1-18 16,-2 0 1-16,-1 2-8 0,-3-1-11 0,-1 1-8 16,-3 3-1-16,-1 3-3 0,-4 2-16 0,-4 3-13 15,1 1 2-15,-1 5-5 0,-2 6 5 0,-3 6-18 16,0 9 4-16,-4 12-9 0,2 14-2 0,3 19 13 0,-3 8-2 15,1 7 7-15,1-1 7 0,2 0-2 0,4 3-1 16,5 4 0-16,13-5 6 0,7-10 11 0,9-14 4 16,18-11 1-16,3-6 8 0,15-4 12 0,11-7 4 15,8-8 5-15,9-4 39 0,16-14-11 0,7-10 2 0,14-13-10 16,7-10-40-16,5-10-16 0,9-5-6 0,2-3-5 16,-3 0-56-16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53.21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10067 13282 109 0,'-13'0'66'0,"-2"-2"5"0,5 0 10 0,-1-2-21 0,-1-1-1 15,3 0-47-15,-1 0-5 0,0-3-7 0,1 2-15 0,3 1-27 16,1-1-33-16,-1 3-7 0,0-1 82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53.41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9755 13371 209 0,'-7'0'155'0,"-2"2"-25"16,2 0-16-16,0 2-2 0,1-2-56 0,3-1-20 15,-2-1-2-15,5 0-8 0,0 0-24 0,0 0-11 16,0 0-2-16,0 0-2 0,8-4 5 0,0 1 8 16,2-4 2-16,4-1 2 0,2-4-4 0,4-3 8 0,3-3-4 15,5-5 6-15,2-2-11 0,6-7 8 0,5-2-3 16,2-2 6-16,4-2-8 0,6-2-1 0,3-1 0 16,-1-6-1-16,0 0 3 0,-7-1-7 0,-4 3 3 0,-2 5-3 15,-2 2 5-15,-2 6-178 0,-4 2 130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53.72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9606 12643 917 0,'-9'0'147'0,"9"0"-84"15,0 0 31-15,7 2-96 0,2 4-18 0,6 3 9 16,2 5 4-16,6 6 0 0,5 4 7 0,3 4 0 16,5 3-2-16,1 4 2 0,2 0 0 0,1 4-1 15,2 1 0-15,3 0 0 0,0 0 1 0,3-3-2 16,-2-3 0-16,0-6 1 0,-2-2 1 0,-1-4 6 0,-7-1 1 15,-5-3 3-15,-4-2-4 0,-1 0-2 0,-5 0 1 16,0 1 0-16,-2 0 2 0,-2 3-114 0,0 1 78 16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55.73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24154 14305 522 0,'-19'8'536'0,"1"2"12"0,0 2-573 0,4 2 4 0,1 0-6 15,-2 4-2-15,2 5 5 0,-2 2-6 0,0 7 4 0,-3 1 18 16,-3 3-1-16,-2 2 8 0,-2-4 11 0,-2-4 21 15,-4 0 4-15,-2-3 5 0,0-1 14 0,0 0-10 16,4-3-10-16,6-1-1 0,2 1-34 0,2-3-16 16,2-1-10-16,2-5-9 0,2 0-99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55.87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23576 14183 2072 0,'5'4'110'16,"-2"0"203"-16,3-1-317 0,10 1-12 0,11 6-2 0,16 4-1 15,15 5 8-15,13 5 3 0,6 2-15 0,9 4-6 16,2 3-171-16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58.62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13081 13200 296 0,'-4'-1'139'0,"0"0"-62"15,0-2 1-15,2 1-22 0,1-1-17 0,1 0-14 16,2-2-7-16,3 1 0 0,-4-1-18 0,-1-1 3 15,1 0 0-15,-2 0 1 0,2 1-2 0,-1 0-2 0,1 0 2 16,0 2-2-16,-1-1 6 0,-2 2 15 0,0-1 11 16,-3 2 2-16,0-1 29 0,-1 1 0 0,-1-2-6 15,0 2 5-15,-3-2-13 0,0 1-9 0,0-1 0 16,-5 1-4-16,9 0-18 0,-7 0 1 0,0 0-9 0,2-1 8 16,-8 0-18-16,5 0 3 0,0 1-3 0,1 0 2 15,-1-1-8-15,-2 2 2 0,-1-1 0 0,0 1 1 16,-1 1-1-16,0-1 4 0,2 1-1 0,-3 1 1 15,0 0-2-15,-2 1 2 0,-3 2-1 0,-1 0 1 16,-5 1 6-16,-2 1-1 0,-2 1 0 0,5 0-2 16,-4 0-3-16,2 0 9 0,1 3-7 0,-4 1 8 15,6 0-7-15,-1 0-3 0,3 0 0 0,3 1-2 0,1 1-4 16,0 0 0-16,1 2 0 0,0 2 0 0,1-1-1 16,1 5 0-16,-1-2 2 0,0 5-3 0,0 0 1 15,2 2 10-15,0 2-4 0,3 2 4 0,-1 2-3 0,5-1-2 16,2 1 0-16,-1-1 0 0,3-2 0 0,-2-3 2 15,1 0 0-15,6 0 0 0,-2 0-7 0,4 2 6 16,0-1-2-16,5 2 1 0,2 1-8 0,1 0 6 16,2 1-1-16,-4-4 4 0,4 0 1 0,5 1-6 15,8 0 3-15,3 3-4 0,2-1 5 0,0 0-4 16,0-2 3-16,4-1-3 0,-1-1 4 0,-1-1-1 16,2-1 0-16,-1 0-1 0,5-1 4 0,3 1 1 15,1-3-1-15,2-1 2 0,-1 0 1 0,2-2 2 0,0-4 4 16,-1-2-1-16,-2-2 8 0,-3-2-7 0,1 1 0 15,-1-3-2-15,3-5 6 0,2-2-5 0,2-3 5 16,-3-4-6-16,4 0 5 0,-2-2-1 0,-1-6 2 16,-3-3-2-16,-4-1 4 0,-5-4 6 0,-2 0-5 0,-1-3 6 15,-3 0-10-15,-1-3 10 0,0 2-2 0,-3-4 3 16,0 0-8-16,-3-5 0 0,-5-4-1 0,2-4 1 16,-4-2-10-16,-6 3 9 0,5 1-8 0,-15 1 9 15,2 0-5-15,-3 2 23 0,-8 3-3 0,1 3 10 16,-5 0 1-16,-5 0 1 0,-1-1-2 0,-2-2-1 15,-2-3-16-15,-2 1-9 0,-2 1 2 0,-5 1-5 0,-2 0-3 16,-5 3-2-16,-1 0-6 0,1 2 2 0,-1 2-8 16,2 0-13-16,2 4-7 0,0 4-9 0,0 6-87 15,0 3-200-15,-1 6-144 0,-2 8-46 0,-4 9 517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0T15:42:07.0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 82 2865 0 0,'0'0'397'0'0,"-18"-2"3040"0"0,18-1-3436 0 0,1 0 0 0 0,0 1 0 0 0,0-1 0 0 0,0 1 0 0 0,0-1 0 0 0,0 1 0 0 0,0-1 0 0 0,1 1 0 0 0,-1 0 0 0 0,1 0 0 0 0,0-1 0 0 0,2-1 0 0 0,12-22 1757 0 0,-11 26-1841 0 0,13 0 79 0 0,-18 0-8 0 0,4 0 13 0 0,0 0 0 0 0,0 0 0 0 0,0 0 0 0 0,0-1 0 0 0,0 0 0 0 0,0 1 0 0 0,0-1 0 0 0,4-2 0 0 0,5-1 107 0 0,1 1-1 0 0,20-3 0 0 0,-32 6 213 0 0,-1 0-316 0 0,-1 0 1 0 0,1 0 0 0 0,-1 0-1 0 0,1 1 1 0 0,-1-1-1 0 0,1 0 1 0 0,-1 0-1 0 0,1 1 1 0 0,-1-1 0 0 0,1 0-1 0 0,-1 1 1 0 0,0-1-1 0 0,1 0 1 0 0,-1 1-1 0 0,1-1 1 0 0,-1 1 0 0 0,0-1-1 0 0,0 0 1 0 0,1 1-1 0 0,-1-1 1 0 0,0 1-1 0 0,1 0 1 0 0,1 5 112 0 0,-5-5 20 0 0,4 0-113 0 0,-1 1 1 0 0,1-1 0 0 0,-1 1 0 0 0,0-1 0 0 0,1 1-1 0 0,-1-1 1 0 0,0 1 0 0 0,0 0 0 0 0,0-1-1 0 0,0 1 1 0 0,-1 1 0 0 0,2-2-4 0 0,-1-1 0 0 0,1 1 0 0 0,0-1 1 0 0,-1 1-1 0 0,1 0 0 0 0,-1-1 0 0 0,1 1 0 0 0,-1 0 0 0 0,1-1 0 0 0,-1 1 0 0 0,0 0 1 0 0,1-1-1 0 0,-1 1 0 0 0,0 0 0 0 0,0 0 0 0 0,1-1 0 0 0,-1 1 0 0 0,0 0 0 0 0,0 0 1 0 0,0-1-1 0 0,0 2 0 0 0,0 2-61 0 0,1-3 82 0 0,-1 0-1 0 0,1 0 1 0 0,-1 1-1 0 0,1-1 0 0 0,0 0 1 0 0,-1 0-1 0 0,1 0 0 0 0,0 0 1 0 0,0 0-1 0 0,-1 0 0 0 0,1-1 1 0 0,0 1-1 0 0,0 0 0 0 0,0 0 1 0 0,0-1-1 0 0,0 1 0 0 0,0 0 1 0 0,0-1-1 0 0,1 1 0 0 0,-1-1 1 0 0,0 1-1 0 0,0-1 0 0 0,0 0 1 0 0,1 0-1 0 0,1 1 0 0 0,-3-1-21 0 0,3-1-24 0 0,1 2 5 0 0,0-1 1 0 0,-1 0-1 0 0,1 1 0 0 0,-1 0 0 0 0,1 0 0 0 0,-1 0 0 0 0,1 0 0 0 0,-1 1 0 0 0,0-1 0 0 0,0 1 0 0 0,0 0 1 0 0,0 0-1 0 0,0 0 0 0 0,4 4 0 0 0,-2-3-1 0 0,0 1 1 0 0,0-1-1 0 0,0 0 0 0 0,0-1 1 0 0,8 4-1 0 0,-8-5-2 0 0,0 1 1 0 0,0 0-1 0 0,-1 0 0 0 0,1 1 0 0 0,0-1 0 0 0,-1 1 1 0 0,1 0-1 0 0,-1 1 0 0 0,0-1 0 0 0,6 8 1 0 0,2 2 18 0 0,18 30 1 0 0,-13-18-61 0 0,-12-18 56 0 0,2 5-21 0 0,1-1 1 0 0,1 0 0 0 0,0 0-1 0 0,1-1 1 0 0,0 0 0 0 0,21 17 0 0 0,-3-12 25 0 0,0 0 1 0 0,1-2-1 0 0,50 16 1 0 0,-26-10 7 0 0,-26-7-13 0 0,-1 1 1 0 0,-1 1 0 0 0,0 1-1 0 0,32 26 1 0 0,4 3-57 0 0,-26-24 62 0 0,0-1 0 0 0,1-2 0 0 0,75 24 0 0 0,14 8 93 0 0,-80-25-126 0 0,80 58 0 0 0,-94-59 9 0 0,55 35 21 0 0,-64-46-8 0 0,1-1 1 0 0,0-1 0 0 0,0-1-1 0 0,1-1 1 0 0,26 5 0 0 0,14 4 40 0 0,-2 2 1 0 0,0 4 0 0 0,-1 2-1 0 0,80 46 1 0 0,-98-50-32 0 0,70 25-1 0 0,-17-8 52 0 0,27 21 4 0 0,-17 0-32 0 0,-54-28-34 0 0,81 34-1 0 0,-28-20-8 0 0,-46-19 7 0 0,67 21 0 0 0,95 9 21 0 0,-82-22 8 0 0,5 9-82 0 0,48 11 54 0 0,175 35 198 0 0,-36-16 179 0 0,-290-64-371 0 0,130 40 0 0 0,-114-29-7 0 0,72 13-1 0 0,-21-13 17 0 0,323 49 77 0 0,380 58 105 0 0,-740-114-121 0 0,13-1 172 0 0,26 5-7 0 0,-94-13-220 0 0,-1 0-1 0 0,1 1 1 0 0,-1 0 0 0 0,24 13 0 0 0,-36-16-34 0 0,0-1 1 0 0,0 1-1 0 0,-1 0 0 0 0,1 0 0 0 0,-1 0 0 0 0,1 1 0 0 0,-1-1 0 0 0,0 0 0 0 0,0 1 1 0 0,0 0-1 0 0,0-1 0 0 0,2 5 0 0 0,5 15-585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0T15:42:10.0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4080 4234 2489 0 0,'0'5'1717'0'0,"2"-7"-1212"0"0,-2 1-479 0 0,0 0 0 0 0,0 1 0 0 0,0-1 0 0 0,1 1 0 0 0,-1-1 0 0 0,0 0 0 0 0,0 1 0 0 0,1-1 0 0 0,-1 1 0 0 0,0-1 0 0 0,1 1 0 0 0,-1-1 0 0 0,1 1 0 0 0,-1-1 0 0 0,0 1-1 0 0,1 0 1 0 0,-1-1 0 0 0,1 1 0 0 0,0 0 0 0 0,-1-1 0 0 0,1 1 0 0 0,-1 0 0 0 0,1-1 0 0 0,-1 1 0 0 0,1 0 0 0 0,0 0 0 0 0,-1 0 0 0 0,1 0 0 0 0,-1 0 0 0 0,1-1 0 0 0,0 1 0 0 0,-1 0 0 0 0,1 0 0 0 0,-1 1 0 0 0,1-1 0 0 0,1 0 0 0 0,-5 16 729 0 0,-5-1 492 0 0,12-23-847 0 0,-2 3-301 0 0,1 1 0 0 0,-1-1 0 0 0,0 1 0 0 0,0-1 0 0 0,0 0 0 0 0,2-10 550 0 0,-4 2-273 0 0,0 10-389 0 0,1 1 28 0 0,-1 1 1 0 0,0-1-1 0 0,0 0 1 0 0,0 0-1 0 0,0 0 0 0 0,-1 0 1 0 0,1 0-1 0 0,0 0 1 0 0,-1 0-1 0 0,1 1 1 0 0,-1-1-1 0 0,0 0 1 0 0,1 0-1 0 0,-1 1 1 0 0,0-1-1 0 0,0 0 1 0 0,-3-2-1 0 0,-8-10 128 0 0,1 0 0 0 0,0 0 0 0 0,-14-28 0 0 0,16 26-19 0 0,-1 1 0 0 0,0 0 0 0 0,-21-23 0 0 0,10 14 16 0 0,1 0-1 0 0,-25-40 1 0 0,-10-13-49 0 0,9 9 15 0 0,20 26-23 0 0,-44-80 199 0 0,29 46-212 0 0,-123-211 230 0 0,61 110-114 0 0,89 156-140 0 0,-1 1 0 0 0,-1 0 0 0 0,0 1 0 0 0,-29-25 0 0 0,22 21 62 0 0,-48-54 101 0 0,3-2 0 0 0,3-4 0 0 0,-60-102-1 0 0,110 163-201 0 0,0 0 1 0 0,-2 2-1 0 0,-31-31 0 0 0,-65-46 52 0 0,3 3-19 0 0,73 55-25 0 0,-59-82 0 0 0,74 92 5 0 0,-15-23-54 0 0,-38-47 57 0 0,-148-152-15 0 0,192 212 1 0 0,-47-81 0 0 0,55 82 24 0 0,-1 1 0 0 0,-54-63 0 0 0,35 59-2 0 0,-75-56-1 0 0,20 18-9 0 0,-56-74 197 0 0,26 23-24 0 0,102 109-150 0 0,-1 2-1 0 0,0 0 1 0 0,-41-19 0 0 0,0-2-2 0 0,6 3 13 0 0,-78-52 165 0 0,101 60-164 0 0,-17-13 24 0 0,-70-38 0 0 0,70 51-72 0 0,-40-23 55 0 0,-141-68 423 0 0,26 36-118 0 0,116 64-6189 0 0,80 17 5441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0T15:42:20.3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 82 2865 0 0,'0'0'397'0'0,"-18"-2"3040"0"0,18-1-3436 0 0,1 0 0 0 0,0 1 0 0 0,0-1 0 0 0,0 1 0 0 0,0-1 0 0 0,0 1 0 0 0,0-1 0 0 0,1 1 0 0 0,-1 0 0 0 0,1 0 0 0 0,0-1 0 0 0,2-1 0 0 0,12-22 1757 0 0,-11 26-1841 0 0,13 0 79 0 0,-18 0-8 0 0,4 0 13 0 0,0 0 0 0 0,0 0 0 0 0,0 0 0 0 0,0-1 0 0 0,0 0 0 0 0,0 1 0 0 0,0-1 0 0 0,4-2 0 0 0,5-1 107 0 0,1 1-1 0 0,20-3 0 0 0,-32 6 213 0 0,-1 0-316 0 0,-1 0 1 0 0,1 0 0 0 0,-1 0-1 0 0,1 1 1 0 0,-1-1-1 0 0,1 0 1 0 0,-1 0-1 0 0,1 1 1 0 0,-1-1 0 0 0,1 0-1 0 0,-1 1 1 0 0,0-1-1 0 0,1 0 1 0 0,-1 1-1 0 0,1-1 1 0 0,-1 1 0 0 0,0-1-1 0 0,0 0 1 0 0,1 1-1 0 0,-1-1 1 0 0,0 1-1 0 0,1 0 1 0 0,1 5 112 0 0,-5-5 20 0 0,4 0-113 0 0,-1 1 1 0 0,1-1 0 0 0,-1 1 0 0 0,0-1 0 0 0,1 1-1 0 0,-1-1 1 0 0,0 1 0 0 0,0 0 0 0 0,0-1-1 0 0,0 1 1 0 0,-1 1 0 0 0,2-2-4 0 0,-1-1 0 0 0,1 1 0 0 0,0-1 1 0 0,-1 1-1 0 0,1 0 0 0 0,-1-1 0 0 0,1 1 0 0 0,-1 0 0 0 0,1-1 0 0 0,-1 1 0 0 0,0 0 1 0 0,1-1-1 0 0,-1 1 0 0 0,0 0 0 0 0,0 0 0 0 0,1-1 0 0 0,-1 1 0 0 0,0 0 0 0 0,0 0 1 0 0,0-1-1 0 0,0 2 0 0 0,0 2-61 0 0,1-3 82 0 0,-1 0-1 0 0,1 0 1 0 0,-1 1-1 0 0,1-1 0 0 0,0 0 1 0 0,-1 0-1 0 0,1 0 0 0 0,0 0 1 0 0,0 0-1 0 0,-1 0 0 0 0,1-1 1 0 0,0 1-1 0 0,0 0 0 0 0,0 0 1 0 0,0-1-1 0 0,0 1 0 0 0,0 0 1 0 0,0-1-1 0 0,1 1 0 0 0,-1-1 1 0 0,0 1-1 0 0,0-1 0 0 0,0 0 1 0 0,1 0-1 0 0,1 1 0 0 0,-3-1-21 0 0,3-1-24 0 0,1 2 5 0 0,0-1 1 0 0,-1 0-1 0 0,1 1 0 0 0,-1 0 0 0 0,1 0 0 0 0,-1 0 0 0 0,1 0 0 0 0,-1 1 0 0 0,0-1 0 0 0,0 1 0 0 0,0 0 1 0 0,0 0-1 0 0,0 0 0 0 0,4 4 0 0 0,-2-3-1 0 0,0 1 1 0 0,0-1-1 0 0,0 0 0 0 0,0-1 1 0 0,8 4-1 0 0,-8-5-2 0 0,0 1 1 0 0,0 0-1 0 0,-1 0 0 0 0,1 1 0 0 0,0-1 0 0 0,-1 1 1 0 0,1 0-1 0 0,-1 1 0 0 0,0-1 0 0 0,6 8 1 0 0,2 2 18 0 0,18 30 1 0 0,-13-18-61 0 0,-12-18 56 0 0,2 5-21 0 0,1-1 1 0 0,1 0 0 0 0,0 0-1 0 0,1-1 1 0 0,0 0 0 0 0,21 17 0 0 0,-3-12 25 0 0,0 0 1 0 0,1-2-1 0 0,50 16 1 0 0,-26-10 7 0 0,-26-7-13 0 0,-1 1 1 0 0,-1 1 0 0 0,0 1-1 0 0,32 26 1 0 0,4 3-57 0 0,-26-24 62 0 0,0-1 0 0 0,1-2 0 0 0,75 24 0 0 0,14 8 93 0 0,-80-25-126 0 0,80 58 0 0 0,-94-59 9 0 0,55 35 21 0 0,-64-46-8 0 0,1-1 1 0 0,0-1 0 0 0,0-1-1 0 0,1-1 1 0 0,26 5 0 0 0,14 4 40 0 0,-2 2 1 0 0,0 4 0 0 0,-1 2-1 0 0,80 46 1 0 0,-98-50-32 0 0,70 25-1 0 0,-17-8 52 0 0,27 21 4 0 0,-17 0-32 0 0,-54-28-34 0 0,81 34-1 0 0,-28-20-8 0 0,-46-19 7 0 0,67 21 0 0 0,95 9 21 0 0,-82-22 8 0 0,5 9-82 0 0,48 11 54 0 0,175 35 198 0 0,-36-16 179 0 0,-290-64-371 0 0,130 40 0 0 0,-114-29-7 0 0,72 13-1 0 0,-21-13 17 0 0,323 49 77 0 0,380 58 105 0 0,-740-114-121 0 0,13-1 172 0 0,26 5-7 0 0,-94-13-220 0 0,-1 0-1 0 0,1 1 1 0 0,-1 0 0 0 0,24 13 0 0 0,-36-16-34 0 0,0-1 1 0 0,0 1-1 0 0,-1 0 0 0 0,1 0 0 0 0,-1 0 0 0 0,1 1 0 0 0,-1-1 0 0 0,0 0 0 0 0,0 1 1 0 0,0 0-1 0 0,0-1 0 0 0,2 5 0 0 0,5 15-585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4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11 238 7322 0 0,'-10'-4'941'0'0,"9"1"-113"0"0,17-3-3 0 0,-5 3-1075 0 0,56-21 293 0 0,-46 16-22 0 0,1 0 1 0 0,0 1-1 0 0,30-5 0 0 0,91-14 189 0 0,58-8 820 0 0,-166 30-925 0 0,55-16 0 0 0,-41 8-92 0 0,-34 9 3 0 0,1 2-1 0 0,28-1 1 0 0,-31 2-65 0 0,0 0 0 0 0,0-1 0 0 0,0 0 1 0 0,24-7-1 0 0,-36 8-51 0 0,0 0-1 0 0,0 0 1 0 0,0-1 0 0 0,0 1 0 0 0,0-1 0 0 0,0 1 0 0 0,0-1 0 0 0,0 1-1 0 0,0-1 1 0 0,0 1 0 0 0,0-1 0 0 0,0 0 0 0 0,-1 1 0 0 0,1-1 0 0 0,0 0-1 0 0,0 0 1 0 0,-1 0 0 0 0,1 0 0 0 0,-1 1 0 0 0,1-1 0 0 0,-1 0 0 0 0,1 0-1 0 0,-1 0 1 0 0,0 0 0 0 0,1 0 0 0 0,-1 0 0 0 0,0 0 0 0 0,0 0-1 0 0,1-1 1 0 0,-1 1 0 0 0,0 0 0 0 0,0 0 0 0 0,0 0 0 0 0,-1 0 0 0 0,1 0-1 0 0,0 0 1 0 0,0 0 0 0 0,0 0 0 0 0,-1 0 0 0 0,1 0 0 0 0,-1 0 0 0 0,0-2-1 0 0,-8-10-3339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0T15:42:20.3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4080 4234 2489 0 0,'0'5'1717'0'0,"2"-7"-1212"0"0,-2 1-479 0 0,0 0 0 0 0,0 1 0 0 0,0-1 0 0 0,1 1 0 0 0,-1-1 0 0 0,0 0 0 0 0,0 1 0 0 0,1-1 0 0 0,-1 1 0 0 0,0-1 0 0 0,1 1 0 0 0,-1-1 0 0 0,1 1 0 0 0,-1-1 0 0 0,0 1-1 0 0,1 0 1 0 0,-1-1 0 0 0,1 1 0 0 0,0 0 0 0 0,-1-1 0 0 0,1 1 0 0 0,-1 0 0 0 0,1-1 0 0 0,-1 1 0 0 0,1 0 0 0 0,0 0 0 0 0,-1 0 0 0 0,1 0 0 0 0,-1 0 0 0 0,1-1 0 0 0,0 1 0 0 0,-1 0 0 0 0,1 0 0 0 0,-1 1 0 0 0,1-1 0 0 0,1 0 0 0 0,-5 16 729 0 0,-5-1 492 0 0,12-23-847 0 0,-2 3-301 0 0,1 1 0 0 0,-1-1 0 0 0,0 1 0 0 0,0-1 0 0 0,0 0 0 0 0,2-10 550 0 0,-4 2-273 0 0,0 10-389 0 0,1 1 28 0 0,-1 1 1 0 0,0-1-1 0 0,0 0 1 0 0,0 0-1 0 0,0 0 0 0 0,-1 0 1 0 0,1 0-1 0 0,0 0 1 0 0,-1 0-1 0 0,1 1 1 0 0,-1-1-1 0 0,0 0 1 0 0,1 0-1 0 0,-1 1 1 0 0,0-1-1 0 0,0 0 1 0 0,-3-2-1 0 0,-8-10 128 0 0,1 0 0 0 0,0 0 0 0 0,-14-28 0 0 0,16 26-19 0 0,-1 1 0 0 0,0 0 0 0 0,-21-23 0 0 0,10 14 16 0 0,1 0-1 0 0,-25-40 1 0 0,-10-13-49 0 0,9 9 15 0 0,20 26-23 0 0,-44-80 199 0 0,29 46-212 0 0,-123-211 230 0 0,61 110-114 0 0,89 156-140 0 0,-1 1 0 0 0,-1 0 0 0 0,0 1 0 0 0,-29-25 0 0 0,22 21 62 0 0,-48-54 101 0 0,3-2 0 0 0,3-4 0 0 0,-60-102-1 0 0,110 163-201 0 0,0 0 1 0 0,-2 2-1 0 0,-31-31 0 0 0,-65-46 52 0 0,3 3-19 0 0,73 55-25 0 0,-59-82 0 0 0,74 92 5 0 0,-15-23-54 0 0,-38-47 57 0 0,-148-152-15 0 0,192 212 1 0 0,-47-81 0 0 0,55 82 24 0 0,-1 1 0 0 0,-54-63 0 0 0,35 59-2 0 0,-75-56-1 0 0,20 18-9 0 0,-56-74 197 0 0,26 23-24 0 0,102 109-150 0 0,-1 2-1 0 0,0 0 1 0 0,-41-19 0 0 0,0-2-2 0 0,6 3 13 0 0,-78-52 165 0 0,101 60-164 0 0,-17-13 24 0 0,-70-38 0 0 0,70 51-72 0 0,-40-23 55 0 0,-141-68 423 0 0,26 36-118 0 0,116 64-6189 0 0,80 17 5441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13.65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12555 7363 355 0,'-13'-8'197'16,"0"-3"7"-16,5-1-195 0,4 0 15 0,-2 2 7 0,1-2-3 15,-1 2 1-15,-1-2-10 0,2-1-18 0,1 0 8 16,-1-1 7-16,-1 1 2 0,-2 0 30 0,1 0 0 15,-1 0 8-15,-2 0-5 0,1 1 15 0,-1 2-5 16,-1-3-4-16,0 1 2 0,-1 0-13 0,0 2-14 16,1 2 0-16,0-1-4 0,-1 3-8 0,1 3-12 15,-1 1-3-15,1 3-1 0,-1 1 3 0,0 5-11 16,-4 4 7-16,-3-2-8 0,1 6 8 0,-5 3-8 0,-5 1-2 16,-1 7-2-16,-2 4 7 0,-1 3 2 0,5 6 0 15,0 1 0-15,-1-4-9 0,6 2 7 0,-3 1-5 16,5 3 6-16,1 4-3 0,2 3-6 0,2 3 4 15,5 5-5-15,3-2 10 0,4 4-7 0,3 0 0 0,3-3-2 16,4 0 3-16,6-2-3 0,4 1 2 0,3-4-2 16,7-1 1-16,3-2 5 0,0-1 2 0,8-5 0 15,1-2 4-15,6-8-4 0,2-6-2 0,0-8-1 16,-4-6 7-16,2-3-3 0,1-7 6 0,3-5-5 16,-1-7 13-16,2-6-3 0,-1-7 0 0,-2-8 0 15,4-6 5-15,-4-9-2 0,-4-4 8 0,-4-6-6 0,-5-5 1 16,-4-2-5-16,-3-3-1 0,-6 1 1 0,-5 2 6 15,-6 2-6-15,-7 1 3 0,-5 2-3 0,-9 2 1 16,-2 0 5-16,-8 3-3 0,-1 5 4 0,-4 6-3 0,-2 2 10 16,-3 6 0-16,-5 4 4 0,-4 1 6 0,-6 11-17 15,-4 4 0-15,2 9-8 0,-1 10-14 0,-4 12-10 16,0 10 1-16,-6 13-9 0,0 7-45 0,-1 13-341 16,-3 8 271-16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0T15:42:26.6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 82 2865 0 0,'0'0'397'0'0,"-18"-2"3040"0"0,18-1-3436 0 0,1 0 0 0 0,0 1 0 0 0,0-1 0 0 0,0 1 0 0 0,0-1 0 0 0,0 1 0 0 0,0-1 0 0 0,1 1 0 0 0,-1 0 0 0 0,1 0 0 0 0,0-1 0 0 0,2-1 0 0 0,12-22 1757 0 0,-11 26-1841 0 0,13 0 79 0 0,-18 0-8 0 0,4 0 13 0 0,0 0 0 0 0,0 0 0 0 0,0 0 0 0 0,0-1 0 0 0,0 0 0 0 0,0 1 0 0 0,0-1 0 0 0,4-2 0 0 0,5-1 107 0 0,1 1-1 0 0,20-3 0 0 0,-32 6 213 0 0,-1 0-316 0 0,-1 0 1 0 0,1 0 0 0 0,-1 0-1 0 0,1 1 1 0 0,-1-1-1 0 0,1 0 1 0 0,-1 0-1 0 0,1 1 1 0 0,-1-1 0 0 0,1 0-1 0 0,-1 1 1 0 0,0-1-1 0 0,1 0 1 0 0,-1 1-1 0 0,1-1 1 0 0,-1 1 0 0 0,0-1-1 0 0,0 0 1 0 0,1 1-1 0 0,-1-1 1 0 0,0 1-1 0 0,1 0 1 0 0,1 5 112 0 0,-5-5 20 0 0,4 0-113 0 0,-1 1 1 0 0,1-1 0 0 0,-1 1 0 0 0,0-1 0 0 0,1 1-1 0 0,-1-1 1 0 0,0 1 0 0 0,0 0 0 0 0,0-1-1 0 0,0 1 1 0 0,-1 1 0 0 0,2-2-4 0 0,-1-1 0 0 0,1 1 0 0 0,0-1 1 0 0,-1 1-1 0 0,1 0 0 0 0,-1-1 0 0 0,1 1 0 0 0,-1 0 0 0 0,1-1 0 0 0,-1 1 0 0 0,0 0 1 0 0,1-1-1 0 0,-1 1 0 0 0,0 0 0 0 0,0 0 0 0 0,1-1 0 0 0,-1 1 0 0 0,0 0 0 0 0,0 0 1 0 0,0-1-1 0 0,0 2 0 0 0,0 2-61 0 0,1-3 82 0 0,-1 0-1 0 0,1 0 1 0 0,-1 1-1 0 0,1-1 0 0 0,0 0 1 0 0,-1 0-1 0 0,1 0 0 0 0,0 0 1 0 0,0 0-1 0 0,-1 0 0 0 0,1-1 1 0 0,0 1-1 0 0,0 0 0 0 0,0 0 1 0 0,0-1-1 0 0,0 1 0 0 0,0 0 1 0 0,0-1-1 0 0,1 1 0 0 0,-1-1 1 0 0,0 1-1 0 0,0-1 0 0 0,0 0 1 0 0,1 0-1 0 0,1 1 0 0 0,-3-1-21 0 0,3-1-24 0 0,1 2 5 0 0,0-1 1 0 0,-1 0-1 0 0,1 1 0 0 0,-1 0 0 0 0,1 0 0 0 0,-1 0 0 0 0,1 0 0 0 0,-1 1 0 0 0,0-1 0 0 0,0 1 0 0 0,0 0 1 0 0,0 0-1 0 0,0 0 0 0 0,4 4 0 0 0,-2-3-1 0 0,0 1 1 0 0,0-1-1 0 0,0 0 0 0 0,0-1 1 0 0,8 4-1 0 0,-8-5-2 0 0,0 1 1 0 0,0 0-1 0 0,-1 0 0 0 0,1 1 0 0 0,0-1 0 0 0,-1 1 1 0 0,1 0-1 0 0,-1 1 0 0 0,0-1 0 0 0,6 8 1 0 0,2 2 18 0 0,18 30 1 0 0,-13-18-61 0 0,-12-18 56 0 0,2 5-21 0 0,1-1 1 0 0,1 0 0 0 0,0 0-1 0 0,1-1 1 0 0,0 0 0 0 0,21 17 0 0 0,-3-12 25 0 0,0 0 1 0 0,1-2-1 0 0,50 16 1 0 0,-26-10 7 0 0,-26-7-13 0 0,-1 1 1 0 0,-1 1 0 0 0,0 1-1 0 0,32 26 1 0 0,4 3-57 0 0,-26-24 62 0 0,0-1 0 0 0,1-2 0 0 0,75 24 0 0 0,14 8 93 0 0,-80-25-126 0 0,80 58 0 0 0,-94-59 9 0 0,55 35 21 0 0,-64-46-8 0 0,1-1 1 0 0,0-1 0 0 0,0-1-1 0 0,1-1 1 0 0,26 5 0 0 0,14 4 40 0 0,-2 2 1 0 0,0 4 0 0 0,-1 2-1 0 0,80 46 1 0 0,-98-50-32 0 0,70 25-1 0 0,-17-8 52 0 0,27 21 4 0 0,-17 0-32 0 0,-54-28-34 0 0,81 34-1 0 0,-28-20-8 0 0,-46-19 7 0 0,67 21 0 0 0,95 9 21 0 0,-82-22 8 0 0,5 9-82 0 0,48 11 54 0 0,175 35 198 0 0,-36-16 179 0 0,-290-64-371 0 0,130 40 0 0 0,-114-29-7 0 0,72 13-1 0 0,-21-13 17 0 0,323 49 77 0 0,380 58 105 0 0,-740-114-121 0 0,13-1 172 0 0,26 5-7 0 0,-94-13-220 0 0,-1 0-1 0 0,1 1 1 0 0,-1 0 0 0 0,24 13 0 0 0,-36-16-34 0 0,0-1 1 0 0,0 1-1 0 0,-1 0 0 0 0,1 0 0 0 0,-1 0 0 0 0,1 1 0 0 0,-1-1 0 0 0,0 0 0 0 0,0 1 1 0 0,0 0-1 0 0,0-1 0 0 0,2 5 0 0 0,5 15-585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0T15:42:26.6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4080 4234 2489 0 0,'0'5'1717'0'0,"2"-7"-1212"0"0,-2 1-479 0 0,0 0 0 0 0,0 1 0 0 0,0-1 0 0 0,1 1 0 0 0,-1-1 0 0 0,0 0 0 0 0,0 1 0 0 0,1-1 0 0 0,-1 1 0 0 0,0-1 0 0 0,1 1 0 0 0,-1-1 0 0 0,1 1 0 0 0,-1-1 0 0 0,0 1-1 0 0,1 0 1 0 0,-1-1 0 0 0,1 1 0 0 0,0 0 0 0 0,-1-1 0 0 0,1 1 0 0 0,-1 0 0 0 0,1-1 0 0 0,-1 1 0 0 0,1 0 0 0 0,0 0 0 0 0,-1 0 0 0 0,1 0 0 0 0,-1 0 0 0 0,1-1 0 0 0,0 1 0 0 0,-1 0 0 0 0,1 0 0 0 0,-1 1 0 0 0,1-1 0 0 0,1 0 0 0 0,-5 16 729 0 0,-5-1 492 0 0,12-23-847 0 0,-2 3-301 0 0,1 1 0 0 0,-1-1 0 0 0,0 1 0 0 0,0-1 0 0 0,0 0 0 0 0,2-10 550 0 0,-4 2-273 0 0,0 10-389 0 0,1 1 28 0 0,-1 1 1 0 0,0-1-1 0 0,0 0 1 0 0,0 0-1 0 0,0 0 0 0 0,-1 0 1 0 0,1 0-1 0 0,0 0 1 0 0,-1 0-1 0 0,1 1 1 0 0,-1-1-1 0 0,0 0 1 0 0,1 0-1 0 0,-1 1 1 0 0,0-1-1 0 0,0 0 1 0 0,-3-2-1 0 0,-8-10 128 0 0,1 0 0 0 0,0 0 0 0 0,-14-28 0 0 0,16 26-19 0 0,-1 1 0 0 0,0 0 0 0 0,-21-23 0 0 0,10 14 16 0 0,1 0-1 0 0,-25-40 1 0 0,-10-13-49 0 0,9 9 15 0 0,20 26-23 0 0,-44-80 199 0 0,29 46-212 0 0,-123-211 230 0 0,61 110-114 0 0,89 156-140 0 0,-1 1 0 0 0,-1 0 0 0 0,0 1 0 0 0,-29-25 0 0 0,22 21 62 0 0,-48-54 101 0 0,3-2 0 0 0,3-4 0 0 0,-60-102-1 0 0,110 163-201 0 0,0 0 1 0 0,-2 2-1 0 0,-31-31 0 0 0,-65-46 52 0 0,3 3-19 0 0,73 55-25 0 0,-59-82 0 0 0,74 92 5 0 0,-15-23-54 0 0,-38-47 57 0 0,-148-152-15 0 0,192 212 1 0 0,-47-81 0 0 0,55 82 24 0 0,-1 1 0 0 0,-54-63 0 0 0,35 59-2 0 0,-75-56-1 0 0,20 18-9 0 0,-56-74 197 0 0,26 23-24 0 0,102 109-150 0 0,-1 2-1 0 0,0 0 1 0 0,-41-19 0 0 0,0-2-2 0 0,6 3 13 0 0,-78-52 165 0 0,101 60-164 0 0,-17-13 24 0 0,-70-38 0 0 0,70 51-72 0 0,-40-23 55 0 0,-141-68 423 0 0,26 36-118 0 0,116 64-6189 0 0,80 17 5441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0T15:42:45.7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 82 2865 0 0,'0'0'397'0'0,"-18"-2"3040"0"0,18-1-3436 0 0,1 0 0 0 0,0 1 0 0 0,0-1 0 0 0,0 1 0 0 0,0-1 0 0 0,0 1 0 0 0,0-1 0 0 0,1 1 0 0 0,-1 0 0 0 0,1 0 0 0 0,0-1 0 0 0,2-1 0 0 0,12-22 1757 0 0,-11 26-1841 0 0,13 0 79 0 0,-18 0-8 0 0,4 0 13 0 0,0 0 0 0 0,0 0 0 0 0,0 0 0 0 0,0-1 0 0 0,0 0 0 0 0,0 1 0 0 0,0-1 0 0 0,4-2 0 0 0,5-1 107 0 0,1 1-1 0 0,20-3 0 0 0,-32 6 213 0 0,-1 0-316 0 0,-1 0 1 0 0,1 0 0 0 0,-1 0-1 0 0,1 1 1 0 0,-1-1-1 0 0,1 0 1 0 0,-1 0-1 0 0,1 1 1 0 0,-1-1 0 0 0,1 0-1 0 0,-1 1 1 0 0,0-1-1 0 0,1 0 1 0 0,-1 1-1 0 0,1-1 1 0 0,-1 1 0 0 0,0-1-1 0 0,0 0 1 0 0,1 1-1 0 0,-1-1 1 0 0,0 1-1 0 0,1 0 1 0 0,1 5 112 0 0,-5-5 20 0 0,4 0-113 0 0,-1 1 1 0 0,1-1 0 0 0,-1 1 0 0 0,0-1 0 0 0,1 1-1 0 0,-1-1 1 0 0,0 1 0 0 0,0 0 0 0 0,0-1-1 0 0,0 1 1 0 0,-1 1 0 0 0,2-2-4 0 0,-1-1 0 0 0,1 1 0 0 0,0-1 1 0 0,-1 1-1 0 0,1 0 0 0 0,-1-1 0 0 0,1 1 0 0 0,-1 0 0 0 0,1-1 0 0 0,-1 1 0 0 0,0 0 1 0 0,1-1-1 0 0,-1 1 0 0 0,0 0 0 0 0,0 0 0 0 0,1-1 0 0 0,-1 1 0 0 0,0 0 0 0 0,0 0 1 0 0,0-1-1 0 0,0 2 0 0 0,0 2-61 0 0,1-3 82 0 0,-1 0-1 0 0,1 0 1 0 0,-1 1-1 0 0,1-1 0 0 0,0 0 1 0 0,-1 0-1 0 0,1 0 0 0 0,0 0 1 0 0,0 0-1 0 0,-1 0 0 0 0,1-1 1 0 0,0 1-1 0 0,0 0 0 0 0,0 0 1 0 0,0-1-1 0 0,0 1 0 0 0,0 0 1 0 0,0-1-1 0 0,1 1 0 0 0,-1-1 1 0 0,0 1-1 0 0,0-1 0 0 0,0 0 1 0 0,1 0-1 0 0,1 1 0 0 0,-3-1-21 0 0,3-1-24 0 0,1 2 5 0 0,0-1 1 0 0,-1 0-1 0 0,1 1 0 0 0,-1 0 0 0 0,1 0 0 0 0,-1 0 0 0 0,1 0 0 0 0,-1 1 0 0 0,0-1 0 0 0,0 1 0 0 0,0 0 1 0 0,0 0-1 0 0,0 0 0 0 0,4 4 0 0 0,-2-3-1 0 0,0 1 1 0 0,0-1-1 0 0,0 0 0 0 0,0-1 1 0 0,8 4-1 0 0,-8-5-2 0 0,0 1 1 0 0,0 0-1 0 0,-1 0 0 0 0,1 1 0 0 0,0-1 0 0 0,-1 1 1 0 0,1 0-1 0 0,-1 1 0 0 0,0-1 0 0 0,6 8 1 0 0,2 2 18 0 0,18 30 1 0 0,-13-18-61 0 0,-12-18 56 0 0,2 5-21 0 0,1-1 1 0 0,1 0 0 0 0,0 0-1 0 0,1-1 1 0 0,0 0 0 0 0,21 17 0 0 0,-3-12 25 0 0,0 0 1 0 0,1-2-1 0 0,50 16 1 0 0,-26-10 7 0 0,-26-7-13 0 0,-1 1 1 0 0,-1 1 0 0 0,0 1-1 0 0,32 26 1 0 0,4 3-57 0 0,-26-24 62 0 0,0-1 0 0 0,1-2 0 0 0,75 24 0 0 0,14 8 93 0 0,-80-25-126 0 0,80 58 0 0 0,-94-59 9 0 0,55 35 21 0 0,-64-46-8 0 0,1-1 1 0 0,0-1 0 0 0,0-1-1 0 0,1-1 1 0 0,26 5 0 0 0,14 4 40 0 0,-2 2 1 0 0,0 4 0 0 0,-1 2-1 0 0,80 46 1 0 0,-98-50-32 0 0,70 25-1 0 0,-17-8 52 0 0,27 21 4 0 0,-17 0-32 0 0,-54-28-34 0 0,81 34-1 0 0,-28-20-8 0 0,-46-19 7 0 0,67 21 0 0 0,95 9 21 0 0,-82-22 8 0 0,5 9-82 0 0,48 11 54 0 0,175 35 198 0 0,-36-16 179 0 0,-290-64-371 0 0,130 40 0 0 0,-114-29-7 0 0,72 13-1 0 0,-21-13 17 0 0,323 49 77 0 0,380 58 105 0 0,-740-114-121 0 0,13-1 172 0 0,26 5-7 0 0,-94-13-220 0 0,-1 0-1 0 0,1 1 1 0 0,-1 0 0 0 0,24 13 0 0 0,-36-16-34 0 0,0-1 1 0 0,0 1-1 0 0,-1 0 0 0 0,1 0 0 0 0,-1 0 0 0 0,1 1 0 0 0,-1-1 0 0 0,0 0 0 0 0,0 1 1 0 0,0 0-1 0 0,0-1 0 0 0,2 5 0 0 0,5 15-585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0T15:42:45.7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4080 4234 2489 0 0,'0'5'1717'0'0,"2"-7"-1212"0"0,-2 1-479 0 0,0 0 0 0 0,0 1 0 0 0,0-1 0 0 0,1 1 0 0 0,-1-1 0 0 0,0 0 0 0 0,0 1 0 0 0,1-1 0 0 0,-1 1 0 0 0,0-1 0 0 0,1 1 0 0 0,-1-1 0 0 0,1 1 0 0 0,-1-1 0 0 0,0 1-1 0 0,1 0 1 0 0,-1-1 0 0 0,1 1 0 0 0,0 0 0 0 0,-1-1 0 0 0,1 1 0 0 0,-1 0 0 0 0,1-1 0 0 0,-1 1 0 0 0,1 0 0 0 0,0 0 0 0 0,-1 0 0 0 0,1 0 0 0 0,-1 0 0 0 0,1-1 0 0 0,0 1 0 0 0,-1 0 0 0 0,1 0 0 0 0,-1 1 0 0 0,1-1 0 0 0,1 0 0 0 0,-5 16 729 0 0,-5-1 492 0 0,12-23-847 0 0,-2 3-301 0 0,1 1 0 0 0,-1-1 0 0 0,0 1 0 0 0,0-1 0 0 0,0 0 0 0 0,2-10 550 0 0,-4 2-273 0 0,0 10-389 0 0,1 1 28 0 0,-1 1 1 0 0,0-1-1 0 0,0 0 1 0 0,0 0-1 0 0,0 0 0 0 0,-1 0 1 0 0,1 0-1 0 0,0 0 1 0 0,-1 0-1 0 0,1 1 1 0 0,-1-1-1 0 0,0 0 1 0 0,1 0-1 0 0,-1 1 1 0 0,0-1-1 0 0,0 0 1 0 0,-3-2-1 0 0,-8-10 128 0 0,1 0 0 0 0,0 0 0 0 0,-14-28 0 0 0,16 26-19 0 0,-1 1 0 0 0,0 0 0 0 0,-21-23 0 0 0,10 14 16 0 0,1 0-1 0 0,-25-40 1 0 0,-10-13-49 0 0,9 9 15 0 0,20 26-23 0 0,-44-80 199 0 0,29 46-212 0 0,-123-211 230 0 0,61 110-114 0 0,89 156-140 0 0,-1 1 0 0 0,-1 0 0 0 0,0 1 0 0 0,-29-25 0 0 0,22 21 62 0 0,-48-54 101 0 0,3-2 0 0 0,3-4 0 0 0,-60-102-1 0 0,110 163-201 0 0,0 0 1 0 0,-2 2-1 0 0,-31-31 0 0 0,-65-46 52 0 0,3 3-19 0 0,73 55-25 0 0,-59-82 0 0 0,74 92 5 0 0,-15-23-54 0 0,-38-47 57 0 0,-148-152-15 0 0,192 212 1 0 0,-47-81 0 0 0,55 82 24 0 0,-1 1 0 0 0,-54-63 0 0 0,35 59-2 0 0,-75-56-1 0 0,20 18-9 0 0,-56-74 197 0 0,26 23-24 0 0,102 109-150 0 0,-1 2-1 0 0,0 0 1 0 0,-41-19 0 0 0,0-2-2 0 0,6 3 13 0 0,-78-52 165 0 0,101 60-164 0 0,-17-13 24 0 0,-70-38 0 0 0,70 51-72 0 0,-40-23 55 0 0,-141-68 423 0 0,26 36-118 0 0,116 64-6189 0 0,80 17 5441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1:58.94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9641 3253 934 0,'-8'0'24'0,"8"0"-15"15,0 0 5-15,-1 0 2 0,1 0-37 0,0 0 3 0,0 0 1 16,0 0 16-16,-6 9 1 0,10-3 3 0,-3 0 10 16,-1 4-7-16,0-2 0 0,0 1-1 0,-3 2 12 15,2-3 18-15,-2 0-3 0,0 0 7 0,0-1 8 16,-2-2-7-16,2 1 4 0,0-4-6 0,3-2-1 0,0 0-19 15,0 0-2-15,0 0-6 0,0 0-7 0,0 0-12 16,0 0 5-16,0 0-8 0,0 0 13 0,0 0-5 16,0 0 2-16,0 0-4 0,0 0 11 0,1 0-5 15,10 9 3-15,-7-8-4 0,1 2 1 0,-3 0 5 16,-1 0-2-16,-1 2 4 0,0 1-2 0,3 1 4 16,-1 0 0-16,-2 0 2 0,0 0 3 0,0 1-5 15,0 1 3-15,4-4-4 0,-4 2 6 0,0-2-7 0,0-3 1 16,-1 4-3-16,2-1 1 0,2-1-6 0,1-1 3 15,3 1-4-15,-3-1 1 0,2 0 3 0,3 2-3 16,-1 0 3-16,1 1-3 0,1 0 3 0,-3 1-2 16,6-1 2-16,0 0-6 0,-1 1 2 0,2 0 3 0,-5 1-1 15,3 3 3-15,0 0-4 0,0 1-2 0,1 1-1 16,0 0 3-16,1 0-1 0,0 1 1 0,0 0-1 16,2-1 1-16,1 1 5 0,0 2-4 0,2-4 6 15,1 1-5-15,-1 0-4 0,3-1 7 0,1 0-5 16,-1 1 3-16,4 0 1 0,-7 0-2 0,4 0 4 0,-3 0 1 15,5-1-5-15,1 3-1 0,-4-1 0 0,2 1 3 16,-4 0 8-16,0 2 0 0,0 2 2 0,-1-2-4 16,-2 4 1-16,1 2-1 0,3-2 2 0,-1 1-1 0,3 1-3 15,2 0-2-15,2 1 1 0,-1 1-5 0,2-1 3 16,-1 1-2-16,-1-2 3 0,1-2-2 0,3 0-2 16,-2-1-1-16,2-1 0 0,1 0 0 0,-3-2 3 15,2 0 2-15,-4 0-1 0,-1-1-1 0,1 2 1 16,-1-3 0-16,2 2-1 0,-2-1-6 0,1 3 5 15,1 1 1-15,-3 1 3 0,1 0 0 0,-1 4-3 16,-1 0 0-16,4-2-1 0,0 4 6 0,3 0 0 16,-2 0-1-16,-4 1-1 0,2 1-9 0,-2-2 8 0,-3 0-4 15,1 0 6-15,1 0-9 0,1 0 6 0,0 0-4 16,1-1 5-16,0 2-5 0,1 0 2 0,1 2 1 16,2 0-1-16,-4 1-3 0,1-3 6 0,1 0-1 0,0-1 2 15,0 1-7-15,3 3 5 0,-4-2-4 0,0 1 6 16,0-2-2-16,-3 0 4 0,2-1-3 0,1-1 2 15,1 0-6-15,-2-1 2 0,5 1 1 0,-1 1 0 16,1 1 3-16,-2 0 0 0,1 4-1 0,-4-4-1 16,1-1-3-16,2 1 1 0,-1 2 0 0,0 0 1 15,-1 4 1-15,-2-1 0 0,-4 0-2 0,0 0 1 16,1 1 2-16,-1-2-4 0,1 1 2 0,2 0-2 0,1 2 3 16,3 2-6-16,0 0 1 0,2 0-1 0,1-1 5 15,-2-2-5-15,0 0 1 0,-1 2-3 0,3-3 3 0,-2 2 3 16,2-3 0-16,-5-2-1 0,0 1-3 15,0-2 4-15,-4 1-2 0,0 1 3 0,-1 2-5 0,1 1 5 16,-1 3-3-16,2-1 4 0,0 0-6 0,1 1 0 16,2 1 3-16,-4 2-1 0,4 3 15 0,-3 0-6 15,0-2 4-15,3-1-4 0,0 0 6 0,1 2-10 16,2 2 2-16,-2-2-5 0,-3-1 2 0,0 0 6 16,-3 2 1-16,-3-2 2 0,0-1-1 0,-2-4 5 0,-1-2-4 15,0-2 5-15,0-1-2 0,-1 2 8 0,0-4-6 16,-1 4 5-16,0-1-10 0,-1-2-6 0,2 3 4 15,-1-2-4-15,3-1-2 0,0 2-3 0,-1 1-1 16,-1 0-1-16,-3-1-4 0,2-2 3 0,2-2-2 0,-3-2 1 16,0 0-1-16,-2-4 3 0,-5-3 0 0,3 0 3 15,-4-2 4-15,-1-2-9 0,2-1 5 0,-1-3-6 16,-1-1 1-16,2-2 4 0,0-1-6 0,-2 2 4 16,3-2 0-16,-4-1-4 0,2 2 1 0,3-3-5 15,0-2 2-15,3 4 2 0,2-2-2 0,-2-1 1 16,3 0-8-16,3 0-51 0,1-1-69 0,3 2-48 15,1-1-751-15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2:05.348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9237 3278 1559 0,'-11'-5'22'0,"2"-2"-14"0,5 0-6 0,3-1-14 0,4-2-6 16,7-2 11-16,-2-1 1 0,5 2 1 0,-2-1-3 15,-3 3 6-15,2 3-1 0,-6 1 2 0,-4 5-2 16,0 0 11-16,0 0 5 0,0 0 4 0,0 0 20 15,0 0-5-15,0 0 3 0,0 0-5 0,0 0 3 0,0 0-5 16,0 0-10-16,0 0 3 0,0 0-22 0,0 0-4 16,0 0 0-16,0 0-2 0,0 0-1 0,0 0-9 15,0 0 7-15,0 0-9 0,0 0 9 0,10-5 8 16,-6 4-3-16,3 1 5 0,2 0-4 0,-1-1-2 16,0 1 2-16,0 0 0 0,1-4 5 0,-1 4-1 15,-1 0-1-15,2 0 0 0,-1 3 1 0,0 0-1 16,0-2 0-16,0 3-2 0,1 1-4 0,2-2 9 15,0 2-2-15,2 1 4 0,-3-3-2 0,1 3 5 16,0 0-2-16,4 0 2 0,-3 1-3 0,1 0 1 0,4 0 1 16,-4 1 0-16,3 1 0 0,2 0-3 0,-3 2-3 15,-2 0 0-15,5 2 0 0,4 0 0 0,2 2 3 16,4 1-2-16,-5 0 3 0,0 3-6 0,0 0-2 16,0 2-2-16,0-1 6 0,3 1 1 0,-1 2 4 0,2-5-3 15,-1 2-3-15,1 3 0 0,0-4-3 0,1-1 4 16,6 6 7-16,-5-5-5 0,4 2-2 0,-3 1 0 15,-1-2 2-15,3 0-4 0,-2-1 2 0,1 0-4 16,-4-2 4-16,-2 3 1 0,-2-1 0 0,2 2 1 16,1 2-8-16,0 0 8 0,2 1 1 0,-1 2 2 0,4 2-9 15,4 2 7-15,2 2-5 0,5 1 6 0,-4-1-3 16,-1 1-2-16,-1-1-1 0,0 0-1 0,-1 0 3 16,-2-2 1-16,1-1 2 0,0-2-2 0,1 0 0 15,4 0 0-15,1 0 1 0,-3 3-1 0,5-1 3 16,-1 0-6-16,-2 2 2 0,1 2-2 0,-6 2 11 0,-4-1-7 15,0 2 0-15,-3-4-2 0,-1 1-4 0,0 3 8 16,1-3 0-16,1-2 5 0,-1 0 1 0,5-1-1 16,-1 2 1-16,6 1-1 0,-2 1-7 0,0 2 2 15,0-1-3-15,-6 2 3 0,0 0 0 0,-2-1-6 16,0 4 2-16,1-3-4 0,-1-1 7 0,1-4 1 16,1-1 0-16,1-1-1 0,5 1-1 0,0 2 8 15,0-3-6-15,7 4 6 0,-5 0-8 0,0 3 5 16,-2 2-4-16,-4-2 3 0,-1 4-7 0,0-4 3 0,-3 2 2 15,-2 0 1-15,0-4 8 0,0 2 0 0,1 0 0 16,1 1-1-16,-1-1-3 0,3 3 5 0,0 1 0 16,0 4 0-16,2 1-8 0,-2 1 1 0,-1 0 2 0,1-1-2 15,-2-2-5-15,-2 0 1 0,0-4-2 0,-2 0 3 16,1 0-4-16,-1 0 4 0,1-1-4 0,0 1 4 16,1 0-3-16,0 2-3 0,1-1 2 0,0-2-3 15,-2-1 11-15,1-4-7 0,2-1 2 0,-1-2-3 16,3 1-1-16,-1 1 7 0,1-1-3 0,-3 0 4 15,-3 0-9-15,-2 4 8 0,-1 3-3 0,0 1 5 0,0 2-6 16,-2-1-2-16,-2 1 6 0,1 1-4 0,-3-3 4 16,1 1 0-16,-1-1 0 0,2 0 1 0,-1 3 12 15,0 0-9-15,2 1 7 0,-3 1-9 0,1 0 2 16,1 1 0-16,1-4-5 0,2 1 4 0,-3-4-5 0,1-4-3 16,-3 1 3-16,3-2-3 0,-1-1 6 0,-1 2-6 15,5-1 1-15,-5 1-2 0,3 4 0 0,-2 0-1 16,0 1 2-16,-2 2-1 0,0-2 6 0,0-2 0 15,0 0-3-15,0-3 3 0,-1 0 4 0,0-1 0 16,-1 0 3-16,1-1-3 0,-1 1 3 0,-1 1-7 16,1 0 1-16,0-1-2 0,0 0 1 0,-1 2 6 15,2-1-1-15,-1 0 3 0,0-3-6 0,-2-3-2 0,0 0 2 16,-2-2-1-16,5 2 5 0,-5-1-7 0,3-2 0 16,-1 0-1-16,-4-1 11 0,-1 1 3 0,-2 0 1 15,-1 0-1-15,-1 1 1 0,-1 0 1 0,0-1-1 16,-3-2-2-16,2-2-15 0,0-3 2 0,0 1-1 15,1-5 2-15,0-1-2 0,1-1-5 0,-1-5-3 0,1 1-1 16,-1-5-15-16,0-1-238 0,3-1-180 0,6-3-62 16,-8-7 507-16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2:06.699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13701 9135 2057 0,'-12'-2'50'0,"5"-1"-48"0,3 1-43 0,8-5 11 16,4 0-3-16,6-5 10 0,4-2 14 0,3 1 5 16,1-2 1-16,0 2 0 0,-1 1-3 0,-1 1 4 15,-3 2-4-15,-3 2 5 0,-1 1-6 0,-4 4 10 16,-5-1 6-16,-4 3 3 0,0 0 20 0,0 0 1 16,0 0-1-16,0 0 2 0,-3-1 6 0,-3 1-11 15,-1 0 4-15,1 0-6 0,1 0-1 0,2 0-16 16,3 0 1-16,0 0-5 0,0 0-7 0,0 0-7 15,0 0-5-15,0 0 2 0,0 0-8 0,0 0 5 0,0 0 1 16,2 1 1-16,0-1 5 0,4 0 3 0,0 3 1 16,2-2 0-16,1 0-2 0,-5 0 5 0,2 2-1 15,-3-2 2-15,5 1 0 0,0 0 0 0,0 1-1 16,-3-1 0-16,-1 1 0 0,0-1-5 0,1 0 6 0,3 2-3 16,-1-1 9-16,-3 2-7 0,2 0 0 0,-3-1-1 15,4 2 2-15,-1 1-2 0,0 0 0 0,3 0-2 16,2 3 3-16,3-1-5 0,1 2 6 0,-1 1-3 15,-1-1 7-15,2 2-8 0,0 0 3 0,-1 0-4 16,1 1 3-16,1-1-1 0,-2 0-1 0,2 1 3 16,-1 0 3-16,3 0-4 0,-2-1 3 0,2 3-3 15,-1-5-2-15,0 2 2 0,1 1-3 0,-2-2 4 0,2 2 5 16,1 0-2-16,0 2-1 0,1-1-1 0,2-1-9 16,0 1 10-16,2 0-2 0,0-1 4 0,2 2-9 0,0 1 6 15,0-1-3-15,2 2 4 0,-1 1-4 0,2 0 2 16,0 1 0-16,-1 2 0 0,2 0-1 0,-2 0-1 15,2 2 1-15,2-2 0 0,2 1 2 0,5-1-1 16,5 0 0-16,1 1 0 0,4-2-5 0,-4-1 4 16,-2-1-3-16,0-2 3 0,0 1 3 0,-1-1-5 15,3-1 3-15,3 0-4 0,2-1 7 0,7-2-3 16,-1 2 0-16,0-1-2 0,-3 0 2 0,-3 1 2 16,-3 2 1-16,3-1-1 0,1 2-2 0,5-1 0 0,4 1 0 15,-2 0-1-15,3-1 0 0,-3 0 0 0,-3-1 0 16,2 1 0-16,0-2 1 0,7-1 7 0,4 1-7 15,3 1 7-15,-3-4-3 0,-3 3-4 0,-3-4 3 16,3-1-4-16,0 2 5 0,7-2-6 0,2 2 6 16,-3-3-6-16,-1 2 5 0,-4-3-2 0,-2 1-2 0,4 3 0 15,1-2-3-15,1 0 8 0,-1 0-4 0,-8-2 6 16,-1 2-5-16,-6 2 8 0,-2 0 0 0,7 1 2 16,-5-1 3-16,2-1 0 0,1 2 0 0,-8 0-1 15,1-1-5-15,-6 0 0 0,-3 0 0 0,-3-2-1 16,-3 0-3-16,1-1-3 0,0-2-1 0,-2-1 0 15,3 0 3-15,-3-4-218 0,-4-2-297 0,-2-5-28 16,-11-4 549-16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3: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8306 2724 48 0,'3'-3'29'0,"1"1"39"0,-4 2 24 16,0 0 47-16,0 0 18 0,0 0 43 0,0 0-15 16,0 0 7-16,0 0-103 0,0 0-27 0,0 0-13 15,-6 6-2-15,2-3-35 0,2 0 8 0,2-3-2 0,0 0 2 16,0 0-19-16,0 0-6 0,0 0-4 0,0 0 1 16,0 0 10-16,6 2 2 0,-2-3 7 0,3-1-5 15,1-1 6-15,-3-1-6 0,2-2-4 0,-1 2 1 16,0-1-3-16,0 2 7 0,-1 1-2 0,-2 0 4 15,-3 2-7-15,0 0 8 0,0 0 9 0,0 0-1 16,0 0 36-16,0 0-22 0,0 0 3 0,0 0-11 16,0 0-12-16,0 0-5 0,0 0-3 0,0 0 1 0,0 0 4 15,0 0 1-15,0 0 2 0,0 0-2 0,0 0-4 16,0 0-6-16,0 0 3 0,0 0-3 0,0 0 1 16,0 0-1-16,0 0 0 0,0 0 0 0,0 0 0 0,0 0-4 15,0 0 2-15,0 0-2 0,0 0 5 0,0 0 1 16,0 0-5-16,0 0 3 0,0 0 0 0,0 0-2 15,0 0 6-15,0 0-6 0,0 0 0 0,0 0 3 16,0 0-1-16,0 0 3 0,0 0 1 0,0 0-8 16,0 0 3-16,0 0-6 0,0 0 5 0,2 0 3 15,-1 0-2-15,0 0 2 0,0 0-4 0,0 0 1 16,12 11 1-16,-9-7-1 0,0-1 0 0,0-1-1 16,1 2 0-16,1-2-1 0,-1 2 2 0,1-1 0 0,1 1 1 15,0 1 0-15,0-2 1 0,-1 3-1 0,0 1 1 16,1 0 0-16,0 1 4 0,0 1-3 0,0 0 0 15,2-1 0-15,-5 2 7 0,5-1-6 0,-1 0 2 16,-1 1-4-16,5-1 0 0,-4-1 3 0,1 2 0 16,3-1 0-16,-1 1-4 0,2-1 0 0,1 2 1 0,0-2 0 15,2 2 4-15,1 0-4 0,-1-2-1 0,2 1-1 16,1-2 1-16,-1 2 3 0,4-1 1 0,-2 1 2 16,-3 0-2-16,0-1-3 0,-3 1-3 0,1 0 0 15,-1-1 3-15,1 2-3 0,1-1 5 0,-1 1-4 16,0-1-1-16,1 3 10 0,0 0-7 0,1 0 8 15,-1 1-9-15,0 0 4 0,3-1 1 0,-1 0 1 0,2 0 2 16,0-1-9-16,1 0 3 0,0-2-4 0,0 1 8 16,2-1-6-16,-3 1 6 0,0 0-5 0,1-1 4 15,1 1-4-15,-2-1 0 0,1 1-2 0,-1 1 2 0,-1-3 4 16,1 3-4-16,-1 0 3 0,-1-2-3 0,0 2 0 16,0 0 3-16,2-1-3 0,0 0 6 0,1 0-6 15,2 0 0-15,1 1-1 0,1 1 1 0,3 0 0 16,-1 1-2-16,-3 0 1 0,2-1 2 0,3 2-1 15,-1 0 5-15,1-3-4 0,-2 4-1 0,-6 0 0 16,0-1 0-16,1 3 1 0,-1-1 1 0,1-2 1 16,-1 1-3-16,1 2 2 0,-1 0-2 0,0-3-2 15,3 1 3-15,-2 0-1 0,4 0 1 0,2-1 1 0,1 1-1 16,-2-1 2-16,2 0-2 0,-1 1 2 0,3-1-3 16,-1 0 2-16,-3-1-1 0,2 0 3 0,-3-1-4 15,-1 1 2-15,0 1-3 0,0-3-1 0,-1 5 7 16,5-4-5-16,-1 0 0 0,-1 1 7 0,1-2-6 0,-1 3 6 15,1 0 0-15,1 2 1 0,1 0-1 0,-4-1 0 16,4 0-3-16,-5 2 4 0,1-1-1 0,-1 1 1 16,0 1-1-16,-2 0-2 0,2-1-1 0,1 1 0 15,1-1 3-15,-3-2-8 0,4 1 5 0,-1-1-5 16,-2 1 1-16,2-1 6 0,2 1-4 0,-5-1 4 16,7-1-2-16,-4 0 0 0,-1 1 2 0,1-1-1 0,-4 1 11 15,2 1-7-15,-2 0-3 0,-5-2 0 0,2 1-3 16,-1 2 2-16,1-3-1 0,1 2 0 0,-1 0-3 15,3 1-1-15,-2 0 5 0,3 1-4 0,0 2 1 0,0-5 1 16,3 4-3-16,-5-1 3 0,4-1 4 0,2 2-7 16,-6-3 1-16,4 0-4 0,-3 0 5 0,-1 1 4 15,-1 0-4-15,-1 0 3 0,0 2-4 0,-2 2-2 16,2-2 6-16,-2 0-5 0,1 1 4 0,0 1-3 16,1 0 0-16,0 3 1 0,0 0 4 0,-1-4-6 15,1 2 1-15,-2-5-1 0,-1 2 0 0,2 4 8 16,1-2-3-16,-1 4 5 0,2-3 3 0,0-1 1 15,-1-1-1-15,1 0 0 0,-1 1-10 0,-1-1 3 16,1 2 0-16,-2-1 0 0,-1 0 1 0,1 3-4 0,0-1-1 16,2 0 0-16,-2 2 4 0,0-3-3 0,-1 4-1 15,-2-3-1-15,0-1 0 0,-1 2-2 0,3-1 6 16,-3-3-4-16,1 4 7 0,0-4-3 0,1 1 1 0,-1 0-2 16,0-1 2-16,3-1 1 0,1-1-3 0,-2-1 4 15,-1 1 2-15,-1 1-5 0,0 0 3 0,5 0-5 16,-1 0 1-16,0 0-4 0,0 0 0 0,-5 0 0 15,2 0-2-15,-1 1 6 0,-2 2-4 0,3 0 5 16,-1 1-5-16,0 0-1 0,1 1 3 0,-2 1-2 16,1-1 6-16,-1-1-7 0,0 2 4 0,1-4-3 15,-2 4 6-15,2-2-2 32,-3 1-3-1,3 0 2-16,-4-1-2-15,1 2 1 0,-1 0 2 16,2 0-1-16,1-2 3 16,0 4-7-1,0 1 3-15,-2 4-2 0,-1-3 2 16,4 2 5-16,-1 1-6 0,-3-5 6 0,5 3-7 16,-1-2 4-16,-1-2-2 0,1 0 1 0,3-2-8 0,-4 0 9 0,0-2 0 0,0-1 3 0,-1 1-7 15,1-1 4-15,-1 2-1 0,-1-2 3 0,0 1-3 0,-5 0 0 0,4-1 1 0,-3 2-1 0,0-2 8 0,0 3-2 0,0 1 0 0,1-3 1 0,7 36 9 0,14 49 14 16,-9-35-20-16,-13-51-11 0,0 1 1 0,-2-2 1 0,5 0-4 0,-4-1 4 0,2 2-3 0,4 0 4 0,-4-1-6 0,1-1 1 0,-4 1 0 15,3-1 1-15,-3 0 3 0,7 1-2 0,0 0-2 16,-8 0 1-16,5 2 2 0,-4-1-1 0,0-2 0 16,1 1-1-16,-2-1-1 0,1 0 0 0,-1 0 1 0,0-1 1 15,5 2-2-15,-5-1 1 0,1 0-1 0,1 0 1 16,2 0-1-16,-1 0 1 0,1 1 0 0,2-1 2 16,-5 0-2-16,-2 0-3 0,2-1 1 0,-2 1-2 15,1 0 4-15,2 1-1 0,-2-1 2 0,1 0-2 16,-1 0 3-16,-1-1 0 0,3 2-2 0,-1-1 1 15,1-2-2-15,0 2 4 0,-2-3-1 0,4 1 1 16,-3 0-9-16,1 0 5 0,0 0-1 0,0 0 3 0,-1-2 4 16,0 1-6-16,1-1 1 0,-3-1-1 0,2 1 0 15,-2-1 5-15,0 0-3 0,0 1 4 0,-1 0-5 16,1 2 1-16,-3-1-1 0,2 1 2 0,-2 1 2 0,0 1 1 16,0 1-5-16,-1 1 3 0,1 1-2 0,-1-1 0 15,1-1 6-15,1 1-5 0,-2 0 3 0,1 1-6 16,0 1 0-16,-1-2 0 0,0 0 7 0,1 0-5 15,-1-1 3-15,0-1-4 0,-1 0 3 0,0 0 10 16,0-2-1-16,-2 1 4 0,2 0 1 0,-1 2-2 16,-1-2-1-16,1 0 0 0,-2-1-4 0,3-2-6 15,-1 4 3-15,0 0-3 0,2-1 3 0,-2 0-3 16,1-3-3-16,0 2 2 0,1-2-4 0,0 1-1 0,0-3 3 16,0-2-2-16,0 0-1 0,0 1 2 0,0-1-3 15,0-1 4-15,0-2 4 0,0 1 2 0,-1-3 2 16,1 0-1-16,0 0-5 0,0-3-2 0,0 1 0 15,0 0 0-15,1-2-2 0,0 1 0 0,-1-1 0 16,1 0 0-16,1 0-1 0,-1 0 1 0,0 0-1 0,0 0 1 16,0-1 2-16,-1-2-3 0,0 0-6 0,0 0-4 15,0 0-46-15,0 0-130 0,0 0-48 0,0 0-58 16,0 0-463-16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4.3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18 148 6073 0 0,'-1'0'375'0'0,"0"0"-1"0"0,0 0 0 0 0,0 0 0 0 0,0 0 1 0 0,0 0-1 0 0,0-1 0 0 0,0 1 0 0 0,0 0 1 0 0,0-1-1 0 0,0 1 0 0 0,0-1 0 0 0,0 1 1 0 0,0-1-1 0 0,-1 0 374 0 0,0-1-373 0 0,18-9 421 0 0,-11 9-917 0 0,15-6 142 0 0,1 0 0 0 0,0 2 0 0 0,41-8 0 0 0,-15 4-8 0 0,-4 0-37 0 0,54-15 46 0 0,185-21 0 0 0,-272 46-90 0 0,0-1 1 0 0,-1 2-1 0 0,1-1 0 0 0,0 1 0 0 0,-1 1 1 0 0,1 0-1 0 0,16 5 0 0 0,-21-5-316 0 0,1 0 0 0 0,-1 1 0 0 0,0 0-1 0 0,0 0 1 0 0,0 0 0 0 0,0 1 0 0 0,0 0 0 0 0,6 6 0 0 0,0 4-1619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3:49.8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12902 9389 1209 0,'-14'7'17'0,"2"0"-19"0,4-1 6 15,3-1-8-15,2 0 9 0,3-1-9 0,-1 0-1 0,2-2-4 16,1 0-2-16,-1 2 12 0,2-2-3 0,-1 0 6 15,-2-2-4-15,0 0 13 0,0 0 2 0,0 0 4 16,0 0 13-16,0 0 11 0,0 0 4 0,0 0 0 16,0 0 7-16,0 0-16 0,0 0-3 0,0 0-3 15,0 0-5-15,0 0-13 0,0 0 6 0,0 0-8 16,0 0 6-16,0 0-1 0,0 0-4 0,0 0 1 16,0 0-3-16,0 0-11 0,0 0 7 0,0 0-7 0,0 0 6 15,0 0-6-15,0 0 1 0,0 0-2 0,0 0-1 16,0 0-5-16,0 0 1 0,0 0-2 0,0 0 4 15,0 0 0-15,0 0 1 0,0 0 0 0,0 0 3 16,0 0 8-16,0 0-2 0,0 0 4 0,0 0-6 0,0 0 0 16,0 0 2-16,0 0-1 0,0 0 6 0,0 0-9 15,0 0 7-15,0 0-7 0,1 0 4 0,1 0-8 16,-1 0-2-16,0 0 0 0,13-1 9 0,-8 2-5 16,1 1 0-16,-1-1-4 0,2 0 3 0,0 0 2 15,0 0 1-15,10 2 1 0,-1-3-8 0,-2 1 3 16,1-1 0-16,-6 0 2 0,4 0 6 0,3 0-5 15,2 0-1-15,-1 0 0 0,-4 0 4 0,1 0-3 16,1 0 4-16,-5 1-5 0,2 0 0 0,0 2 6 0,-1 0-2 16,1-1 3-16,0 3-1 0,0 1 3 0,-1-1-3 15,2 1 2-15,-1 1-9 0,2 0 8 0,0 1 0 16,2 0 3-16,-2 2-10 0,3-1 6 0,-1 2 0 16,6-2 2-16,0 2 9 0,3-1-10 0,0 0 3 0,-3 0-6 15,6 0-2-15,-5-2 3 0,6 1-1 0,-4 1 2 16,1-1 5-16,-3 0-7 0,-1 2 3 0,1 0-3 15,-3 2 8-15,2-2-4 0,-1 1-2 0,2 1-1 16,-3-1-5-16,1 3-1 0,2-1 1 0,2-1 0 16,1 2 3-16,2-2 0 0,-2-1 1 0,5 1-2 15,0 0-2-15,-1-2-2 0,5 1 1 0,-6-1 0 0,1-3 8 16,2 4-5-16,-3-1 2 0,2-2-3 0,0 2 5 16,1-3-2-16,2 0-3 0,-1 3 2 0,6-3-1 15,2 1-2-15,2 1 2 0,3-1-2 0,-4 2 3 0,1 0-3 16,-4 0 1-16,2 1-1 0,-2 1 0 0,4 1 0 15,3 1 0-15,2 0 1 0,5 1-2 0,5-1 1 16,-2 0 0-16,-2 2 0 0,-1-2-3 0,-2 1 0 16,3 0 3-16,2-1 0 0,7 0 2 0,5-1-1 15,2 4-1-15,-2-1 0 0,-2 0 1 0,-1-3 0 16,5 4-2-16,8-4 1 0,0-1-3 0,4 1 3 16,-6-4 0-16,-4 0 0 0,0 2-4 0,7-3 7 15,3 3-2-15,-1-1 6 0,-2-1 1 0,-10 0-3 0,-3 0 2 16,2 1-2-16,1-2 6 0,1 3 6 0,-3-1 0 15,-7 0 2-15,-3 1-4 0,-3 0 6 0,-3-2-1 16,1 1 2-16,1-2-5 0,1 1-9 0,0-2-1 16,-7-1-2-16,1 0-3 0,-7-1-1 0,-3-1 2 0,1-1-2 15,-6 1 1-15,-1-1-105 0,-3-1-94 0,2 0-25 16,-7-3 225-16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3:57.40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8135 2790 1189 0,'-3'1'8'0,"-1"0"-5"0,4-1-5 0,0 0-12 16,0 0-10-16,6 5 7 0,-1-3 3 0,-1-1 5 0,3 0 17 15,3 1-6-15,-1-1 0 0,3 0-2 0,-5-1 7 16,0-1-6-16,-1 1 5 0,-3 0-4 0,-3 0 15 15,0 0 87-15,0 0-8 0,0 0 33 0,-3-4-23 0,-1 4-47 16,-3-1-9-16,-1 1-11 0,2-1-29 0,-6 1 4 16,4-1 2-16,-1 1-1 0,-1 0-5 0,2 2 2 15,1-1-5-15,1 0 3 0,2 2-10 0,0-2-2 16,-2 0 1-16,1 1-1 0,5-2 2 0,0 0-3 16,0 0 2-16,0 0-4 0,0 0-2 0,0 0 3 15,0 0-4-15,0 0 6 0,0 0 4 0,0 0 0 16,0 0 7-16,0 0-5 0,0 0 4 0,0 0 0 15,0 0-5-15,0 0 5 0,0 0 3 0,0 0-3 16,0 0 3-16,0 0-4 0,0 0 2 0,0 0-5 0,0 0 2 16,0 0-4-16,0 0 2 0,0 0-7 0,0 0-1 15,0 0-3-15,0 0 3 0,0 0-2 0,0 0 4 16,0 0-3-16,-2 4 1 0,3-4 1 0,-1 0-2 0,0 0 1 16,0 0-1-16,10 0-1 0,-7 0 2 0,2 0-1 15,1 0 3-15,-2 0 0 0,5 2-2 0,-3-1 2 16,1 1 2-16,2 0-4 0,-2-1 4 0,4 2-5 15,-2-1 7-15,4 3-2 0,1-3-1 0,-2 3-2 16,1-1-2-16,-4-1 4 0,1 0-1 0,0 0 2 16,2-1 0-16,0 1-2 0,-2 0 5 0,2 0-3 15,0 0-1-15,0 0 1 0,-1 1-5 0,1-1 4 16,1 1-1-16,0 1 2 0,1 0 2 0,1-1-1 0,2 1-1 16,-1-2-2-16,2 2 0 0,1-2 0 0,1 2 2 15,0 0 0-15,2 0 0 0,-2-1 1 0,0-1-4 0,1-1 1 16,-4-2 2-16,2 2 0 0,-1 2 1 0,1-1-1 15,1 2-4-15,-2 0 4 0,-2-2 4 0,2 2-5 16,-3 0 5-16,4 1-5 0,1 1-2 0,0 0 5 16,1 2-2-16,0-2 4 0,2 1-5 0,-1-2 1 15,-1 1-3-15,2-1 4 0,0-1-1 0,2 3 2 16,2-2 0-16,2 2 0 0,-4-2-1 0,0 1-1 16,-1 0 1-16,-1 1-1 0,4 3 1 0,-4-2-1 15,-1 0-2-15,1 0 1 0,-3-2 6 0,2 0 0 0,-2 5 3 16,-1-3-3-16,1 2 3 0,-1 1-6 0,1-2 1 15,3 2-2-15,-3 0 1 0,4-2 1 0,-1 2 0 16,1 0 1-16,-1 0-3 0,4-2-2 0,-2 3 1 16,2-2-3-16,1-1 1 0,3 0 3 0,0-1-3 15,-2-1 4-15,0 1-5 0,-4-2 4 0,1 1-1 0,1-1 2 16,0 0-2-16,-1 0 4 0,0 1-3 0,-3 1 5 16,0-2-4-16,-1 2-3 0,0 2 5 0,5 0-4 15,2 1 0-15,-6 0 6 0,1 0-5 0,-1-1 4 16,-2 5-10-16,5 0 4 0,1 1 1 0,-3-2 1 15,0-1 3-15,0 0-3 0,1 1-3 0,-3 2 2 0,1-1 1 16,2 1-3-16,0-3 2 0,2 1-3 0,0-2 1 16,0 0 5-16,-1 0-3 0,1-2 4 0,0 0-4 15,0 0 5-15,-1 1 2 0,0-1 0 0,-3 1 1 16,3 0-2-16,1 1 3 0,-3 0-3 0,-1 1-1 0,-2 0 2 16,-1 1-5-16,0 1 5 0,2-2-11 0,-1 1 7 15,-1 0-4-15,2 3 4 0,-1-2-2 0,-1 2 2 16,0-3 1-16,1 1 0 0,-2 0 3 0,1-2-7 15,2 1 4-15,-4 1-4 0,6-1-3 0,-2-1 4 16,1 3-1-16,0-2 4 0,-2 1-3 0,0-2 0 16,2 3-1-16,-2-2 2 0,-1-1 4 0,1 0-1 15,-1-1-3-15,-1-2 0 0,1 2-8 0,-2 0 6 0,1-1 1 16,1-1 2-16,0 1 5 0,1 1-8 0,1-1 0 16,1 1-2-16,-2 1 2 0,-2 0 3 0,-1 0-3 15,-5 0 5-15,7-1-5 0,-2 2-2 0,4 1 3 16,-2-1-2-16,0 0 6 0,-2 2-5 0,1-1 0 15,1-1-1-15,-1 4-1 0,-1-2 5 0,0 0-1 0,0 1 3 16,0-3-5-16,-1 5-3 0,2-3 3 0,-1 2-2 16,1-3 8-16,-3-1-5 0,2 2 0 0,1-3-2 15,-3 1 1-15,4-2-3 0,-3 0 3 0,-1 1-1 16,2-1 11-16,-4 0-10 0,1 0 5 0,1-1-5 16,-3 0 1-16,2 0 12 0,-1 3-5 0,-3-1 6 15,6 0-8-15,-2 2 2 0,-1 0-5 0,0-1 4 16,-2 0-7-16,0 0 0 0,-2 1 2 0,0 0-1 0,2 2 0 15,-1-1 4-15,1 0-4 0,1-3 4 0,-4 2-2 16,2 1-3-16,-2-1 3 0,2 2-2 0,0-3 6 16,-2 3-7-16,2-3 2 0,-1 2-3 0,1-1 3 0,-1 1 3 15,2 0-1-15,0 0 1 0,1-1 0 0,1 1-4 16,-2-2 1-16,1 0-2 0,0 1 0 0,-2-2 0 16,1 1 2-16,0 1 0 0,-4 1 4 0,3 2-6 15,-1-2 1-15,2 1-1 0,0 0-2 0,2-1 6 16,-5 1-5-16,8 1 5 0,-2 1-7 0,-2-2 1 15,3 2 2-15,-3 0 0 0,3 0 2 0,-2 2-2 16,1-1 0-16,-2 2-2 0,1-2 4 0,-1 2 0 0,0-2 3 16,0-2-3-16,-1 1-2 0,1-3-1 0,-3 2-2 15,2-1 3-15,0-2 3 0,-2 2 2 0,2 0 8 16,-1-1-5-16,0 3 7 0,1-1-7 0,0 0 1 16,1 1-1-16,-3-1 0 0,0 1-6 0,-3 0-3 15,2 1 1-15,1 2 0 0,4 0 1 0,-1 0 0 0,-1-2 0 16,-1 3-2-16,1-1 2 0,0 0-1 0,0-1 1 15,0-1 6-15,0-1-6 0,1-1 4 0,1-1-5 16,-1-1 2-16,-1 0 2 0,2 0-1 0,-1 0 0 16,-4-2-3-16,3 2 3 0,-1-2 1 0,-2 1 1 15,4 2-1-15,-2 1-1 0,-1 0 0 0,2-2 1 16,-3 1-3-16,1 2 0 0,0 0 0 0,0 0 1 16,2 3 2-16,-3-3-2 0,0 0 3 0,1-1-3 0,-3 1 0 15,0-2 1-15,1 2-4 0,-1 1 3 0,1-2 2 16,0 1 14-16,0-1-4 0,-1-2 4 0,1 0-22 0,0 0 4 15,2 1 1-15,0 1 2 0,0 0 0 0,1-1-1 16,0 0-2-16,-3 0 1 0,2 1-1 0,-2-2 3 16,-2 2-3-16,1 1 2 0,1 0 1 0,1 2-3 15,2 2 2-15,-3-2-3 0,1-2 5 0,-4 0-4 16,2 0 5-16,-1-2-5 0,0 1 4 0,1-4-2 16,0 4-2-16,-2-3 0 0,1 3 4 0,0 0-1 15,-3-4 1-15,4 2 0 0,-2-3 6 0,-1 1-3 16,1 0-1-16,-2 2-1 0,-1-1-6 0,-2 1 7 15,1-1-1-15,2 3 4 0,-2-1-9 0,2 2 0 0,-1-2 0 16,1 4 0-16,1-1 0 0,-3 1 2 0,2 0 0 16,1 0 3-16,-1 0-2 0,3-1 1 0,-1 1-5 15,0 0 4-15,-1-1-1 0,-1 1-2 0,0-2 2 16,2 1-3-16,-1 0-1 0,-2-2 3 0,3 2-2 0,-2-1 3 16,2 2-2-16,-3-1 5 0,2 1-2 0,-2-2 2 15,-1 1-6-15,2 2-2 0,-1-2 4 0,-1 1-1 16,1 2 4-16,0-1 0 0,-1 2-2 0,1-2 2 15,0 2-2-15,1-1 5 0,-1-2-1 0,1 3 1 16,-2-4-6-16,2 2 0 0,0 1 0 0,-2-4 0 16,1 0 0-16,-1-1 6 0,0-2-7 0,1 1 5 0,-1-1-8 15,0 1 3-15,0 0 1 0,2-2 1 0,0 2 6 16,-2-2-5-16,0 1 4 0,-1 0-4 0,0 1 1 16,3 1-4-16,-2 0 0 0,1-1 1 0,1 4 9 15,-2-2-10-15,0 0 1 0,0 1-2 0,-1-4 1 0,1 5 2 16,1-1-2-16,-2-4 2 0,1 5-2 0,-1-4 1 15,1 0 2-15,-1 0-1 0,0-1-2 0,0-1 1 16,0 0-1-16,1-1 1 0,0 1-4 0,0-2 5 16,1 1-1-16,-2-1 3 0,2 0-2 0,-1 2-2 15,0-4-1-15,2 1-1 0,-2 0 2 0,0-1 2 16,0 2-2-16,-1-1 2 0,1-1-3 0,-1 0 6 16,2 1-1-16,0 0 3 0,-2 1-3 0,0 0-1 0,0-2 4 15,-2 2-1-15,0 2 14 0,1-2-9 0,0 2-1 16,1-1-3-16,-1-2 2 0,1 3-8 0,-1-3 5 15,-1 0-6-15,2 0 3 0,0 1-2 0,0 0 0 16,2-1-1-16,-2-1-2 0,2 0 2 0,-1 1-1 16,0 0 1-16,1-3 2 0,0 2-1 0,-1-2 1 0,0 0-1 15,-1-1 0-15,0-2-1 0,0 0 1 0,0-1-1 16,0-1 2-16,0-5-1 0,0 0-1 0,0 0-3 16,0 0-29-16,0 0-160 0,-14 2-42 0,7-12-82 15,-1-4-558-15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3:59.24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12762 9384 915 0,'-6'-1'29'0,"2"1"-5"15,0-2-17-15,4 2 21 0,0 0-7 0,0 0 11 0,0 0-13 16,0 0-2-16,0 0-3 0,-1 0 0 0,0 0-3 16,0 0-1-16,0 0 3 0,-21-10-1 0,16 10 12 15,-1-1 17-15,-1 0-2 0,0 2 8 0,-1-1 11 0,-1 1 9 16,1 0 0-16,-3-1 1 0,4 0-20 0,-1 0-13 15,2 0-3-15,5 0-3 0,-3 0-11 0,5 0-15 16,-7-1-1-16,7 1-5 0,0 0-4 0,-1-1 6 16,5 0 1-16,-4 1 0 0,0 0-1 0,0 0 6 15,0 0-4-15,0 0 6 0,0 0-1 0,0 0 5 16,0 0 4-16,0 0 0 0,0 0 10 0,0 0-1 16,0-1-3-16,-1 0 2 0,-1-1-3 0,1 1-5 15,0 0 3-15,0 0-5 0,0 0-3 0,-18-12-5 16,19 13-2-16,0 0-1 0,0 0 3 0,0 0-9 0,0 0 6 15,0 0-6-15,0 0 6 0,0 0 0 0,0 0 0 16,0 0 0-16,0 0 0 0,0 0-6 0,0 0 3 16,0 0-5-16,0 0 6 0,0 0 1 0,0 0-2 0,0 0 1 15,0 0-3-15,0 0 0 0,0 0 2 0,0 0 0 16,0 0 2-16,0 0-4 0,0 0 2 0,0 0-3 16,0 0 5-16,0 0-4 0,0 0 3 0,7 1-2 15,-7-1 9-15,0 0-4 0,0 0-2 0,0 0 1 16,0 0 3-16,0 0-4 0,0 0 0 0,0 0-1 15,1 0 5-15,-1 0-6 0,1 0 1 0,-1 0-3 0,0 0 0 16,1 0 1-16,10 8 0 0,-4-5 0 0,-3-2-2 16,0 0 4-16,2 0 0 0,4 1 0 15,-2 0-6-15,0-1 4 0,1 1-3 0,0-2 4 0,0 2-1 16,2 1 1-16,-1-2 1 0,1 0 0 0,-2-1 6 0,3 0-6 16,-3 3 2-16,1-2-2 0,0 1 0 0,-1-1-1 15,0 0-1-15,3 3-2 0,-3-3 2 0,2 1 0 16,-1 2 4-16,1 1-2 0,0-1 1 0,0 1 3 15,1 1-6-15,3-1 4 0,-1 1 0 0,-1 1-2 16,0 1 0-16,3-1-3 0,-1 0 2 0,4-1 3 16,-3 1 3-16,-1 0-1 0,0 0-4 0,3 0 6 15,1 0-6-15,-2-1 6 0,5 0-1 0,-3 0-2 0,1 0 3 16,2 0-4-16,-2 1-1 0,-2 0 3 0,-1-2-4 16,2 1 4-16,0 1-2 0,0 2-2 0,1-1 0 15,-1 0 0-15,-1 0 8 0,2 1-6 0,0-1 4 16,2 2-5-16,1 1-1 0,2 1-1 0,-3 0-1 15,4-2 0-15,-1 2 8 0,-2-3-5 0,3 3 1 0,-2-1-2 16,-3-2-4-16,5 3 8 0,-2-3 1 0,2 3 3 16,1-3-2-16,-1 2 0 0,1 0 0 0,-1-3 1 15,2 0-3-15,2-1-3 0,-2 0 1 0,6 0-1 16,-1 4 1-16,-2-3-1 0,5-1 1 0,-7 2 1 16,1-2 4-16,2 1-6 0,-7 0 1 0,4 0-2 15,0 1 4-15,-3-2 0 0,1 2-1 0,0-2-1 0,-1 0 3 16,1 1-3-16,2 0 5 0,3-1-4 0,0 0 3 15,2 0 0-15,-1 0-5 0,0 1 3 0,0-1-1 16,0-2-1-16,1 3-1 0,-1-3-1 0,0 1-5 0,1 0 6 16,-1-1 0-16,1 0 1 0,3-1-2 0,2 1 0 15,0 0 0-15,3-1 0 0,-3 1 1 0,-1 1 1 16,1-1 2-16,-5-1-3 0,2 1-2 0,-2 1 1 16,3 0 0-16,-1 0 1 0,1-2-5 0,-1 1 3 15,5 1 1-15,0 0 0 0,3 0 2 0,0-2 0 16,-1 2-4-16,0 0 3 0,1-1-1 0,-2 1 0 15,1-3 2-15,-1 1-2 0,3-1 0 0,3 1 1 16,0-1-1-16,3 1 1 0,-4 0-1 0,1-2 3 16,-1 1-1-16,-3 1 1 0,0-2-4 0,-2 2 1 0,2 2 2 15,2-2-1-15,0 1-2 0,2 1 1 0,-2-1 0 16,-1 1 0-16,1-1 4 0,-2 0-4 0,-1-1 0 16,-1 0-1-16,-2 0 0 0,-1-1 4 0,3 0 3 15,1-1 1-15,3 2 5 0,1-1-2 0,-1 2-2 0,-3 0 0 16,2-2-6-16,-5-1 0 0,0 1 0 0,-1-2 0 15,-5 0 4-15,-1 2-4 0,1 0 2 0,-1 2-2 16,-1 2 3-16,-5-5-3 0,-4 2 3 0,-6 2-2 16,-1-2 7-16,-4 2-4 0,-1-1 5 0,-4-4-4 15,-7-1 9-15,0 0-3 0,7 6-3 0,-10-3 0 16,3 3-28-16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02.06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13477 9071 89 0,'-2'-2'45'0,"-2"0"8"15,4 2 3-15,0 0-5 0,0 0-14 0,0 0-28 0,0 0 0 16,0 0-7-16,0 0-8 0,0 0-3 0,0 0 3 15,0 0-2-15,-2 3 10 0,2 4 3 0,-1 4 0 16,-3 4 1-16,2 6-2 0,-5 6-1 0,-2 4-2 16,-3 3 1-16,1 3 5 0,-1 4-3 0,-2 0 8 15,0 1-5-15,-2-1 25 0,2-2 14 0,1-4-5 0,1-3 6 16,3-1-14-16,1-5-12 0,1-2-3 0,3 0-3 16,1-4-18-16,1-1 2 0,0-5 3 0,0-3-1 15,2 1 0-15,0-2-12 0,0 1-40 0,0 0 7 16,-2-2 44-16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36.68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13737 7185 60 0,'6'-3'40'0,"0"0"18"16,-3 1 29-16,-3 2 46 0,0 0 21 0,0 0 38 15,0 0-7-15,0 0-3 0,0 0-75 0,0 0-19 16,0 0-11-16,0 0-1 0,0 0-33 0,0 0-23 16,0 0-3-16,0 0-7 0,0 0-1 0,0 0-4 15,0 0 8-15,0 0-7 0,0 0 4 0,0 0-11 16,0 0 0-16,0 0-4 0,0 0 5 0,0 1-161 15,0-1 117-15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37.02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5073 7778 3170 0,'-55'-24'-11'16,"10"6"-34"-16,13 6-17 0,17 2-12 0,15 5-120 16,15 2-73-16,12 2-58 0,17 8-12 0,11 12 339 15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38.87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13984 7380 459 0,'0'0'394'16,"0"0"12"-16,2-1-465 0,4 1 25 0,3-1 10 0,2 1 19 16,-1-1 6-16,-1 1-5 0,1 0 10 0,-6 0-6 15,-4 0 5-15,0 0-4 0,0 0 13 0,0 0 62 16,0 0-5-16,0 0 25 0,0 0 4 0,0 0-35 16,0 0-4-16,-13-2-11 0,9-1-20 0,-2 1-10 15,0-2 0-15,2 2-6 0,0-2-10 0,-2 1 1 16,1 1-2-16,2-2 1 0,0 2-3 0,1-1-3 15,-2 0 2-15,1-1-3 0,-1 1-2 0,1-1 4 16,2 0-5-16,-1 0 4 0,1 0-7 0,1 2 6 16,-1-3 3-16,2 1 0 0,-1 0 1 0,0-3-1 0,0 1 0 15,0 0-1-15,-1-1-4 0,0 1 7 0,-2-1-1 16,-1-2 4-16,3 1 2 0,-3-3-6 0,3-2 5 16,-1 3-5-16,-1-2 6 0,0-2-2 0,-2 0-1 0,-1-2 1 15,0 1 5-15,-1-1-1 0,4 0-1 0,-2-1-1 16,-1 0-7-16,1 0 1 0,-2-2 0 0,3 0 1 15,-2 0-3-15,0 2 6 0,0-1-5 0,-2 0 5 16,-1 1-8-16,2-1 4 0,-1 1 0 0,2 1 3 16,-1-2-4-16,-1 2 0 0,0-3 1 0,-2 0-1 15,2-1 1-15,-1-1 2 0,-1 1-3 0,1-2 3 16,-2 2 0-16,1-4 1 0,-2 1-4 0,0-1 2 0,0 0-9 16,0-1 11-16,-1 0-2 0,0 0 4 0,-1 2-9 15,-2 1 2-15,0-2 1 0,-1 2 2 0,1-2 3 16,-1 3-2-16,1 1-3 0,-2-2 2 0,3 1 3 0,-3-1-4 15,1-1 2-15,0-3-3 0,-2 0-1 0,2-3 1 16,-1 1 2-16,1-1 0 0,-2 0 2 0,0 4 2 16,0-4-3-16,1 3 1 0,1-3-4 0,-2 0-2 15,1 2 2-15,0 0-1 0,-2 0 1 0,1 1 3 16,-1 2 0-16,0-1 2 0,-3-1 4 0,-1-1-6 16,-3-1 3-16,-2-3-2 0,1-2 10 0,5 5-14 15,-2-5 6-15,2 4-8 0,-1 1 9 0,-3-2-9 16,3 2 2-16,0-2-2 0,1 1 2 0,1 2-1 0,0-1 1 15,1 2 0-15,1 1 3 0,-2 1-2 0,1-1-3 16,-1-2 1-16,-2-1-3 0,0-3 7 0,1 2-2 16,-3-2 3-16,1 0-1 0,1 6-2 0,1-4 3 15,3 5-4-15,-2 0 5 0,0-2 4 0,-3 3-6 0,3-1 5 16,0 2-3-16,0 2-1 0,1 1 3 0,0 1-3 16,1 2 5-16,0 1-2 0,-1-1 2 0,0 4-3 15,-1-3 3-15,0 1-9 0,-1-1 3 0,2 0-3 16,-3-2 3-16,-1-2-1 0,1 2 1 0,1-2-2 15,-2-3 3-15,3 3 1 0,-1-1-2 0,-2 0 4 16,4 0 8-16,-3-2-11 0,2 2 8 0,1-2-9 16,0 2 6-16,1 2-7 0,0-5 1 0,0 3-2 0,1 3-1 15,0 0 1-15,-1 1 0 0,-1-1 3 0,1 1 2 16,-2-1-3-16,-2 2-3 0,-1 1 0 0,4 1-3 16,-2 0 3-16,0-1 0 0,2-1 1 0,-3 0 3 0,-1-2 2 15,3 0-2-15,-1-1 1 0,1-4-3 0,1 1 4 16,0-1 4-16,-1 2-1 0,1-1 6 0,1 2-1 15,-1-5-4-15,0 1 2 0,0 1-7 0,0-2 6 16,-3 1-2-16,-1 0 2 0,-1 1-8 0,-1-2 6 16,0 4-3-16,5 1 4 0,-1 0-7 0,-1 0 1 15,-3 0 3-15,0 0-2 0,-1 0-1 0,-2-2 6 16,3-1-4-16,0-3 5 0,-2-1 3 0,1-1-6 16,-3-2 4-16,2 3-4 0,-3-2 6 0,-2-2 1 15,0 1-1-15,-3-5 0 0,0 2 1 0,-1-2-6 0,3 3 7 16,-2 2-7-16,2 1 8 0,2 1-15 0,-1 0 4 15,2 0-6-15,0-2 0 0,1 1 2 0,-2 0-1 0,-1 2 0 16,1-1-4-16,1 1 3 0,1 4-4 0,2-1 4 16,1 3-10-16,2 3 2 0,5-1-9 0,2 2 1 15,0-2-60-15,4-1-215 0,1-4-130 0,7 0-62 16,0-1 488-16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40.19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14028 7571 133 0,'11'-6'20'0,"1"0"113"0,-1 1-2 0,-3 2 2 0,-3 1-39 0,-1-1-9 15,0 2-8-15,-4 1 3 0,0 0-12 0,0 0 8 16,0 0-1-16,0 0 4 0,0 0 4 0,0 0-26 16,0 0 3-16,0 0-14 0,-8 0-29 0,3 2-9 15,0 1-3-15,2 0-1 0,-2 1-2 0,3 2-7 16,-1 1-5-16,2 1 1 0,1 1 1 0,-1 2 0 16,6 3 3-16,2 1-3 0,1 3 4 0,3 3-3 15,-4 0 2-15,3 4-2 0,2-3 7 0,0 2-3 16,-1-1 4-16,1 1-3 0,-1-2-1 0,-2-1 6 0,-1 2-2 15,-1-3 4-15,2 1-3 0,-1 0-2 0,-2 1 0 16,1 1 0-16,-2 0 3 0,0 1-1 0,-1-1 4 16,0 2-1-16,-1-1 14 0,1 0-15 0,1 2 7 15,3 0-9-15,-1 1 0 0,2 4 5 0,-1-2-5 0,3 2 6 16,1-1-6-16,-1-2-4 0,3 1 3 0,-1-2-2 16,1 0 0-16,3 1 4 0,-2 0-3 0,3 2 4 15,-2-1-4-15,0 2-3 0,0-1 4 0,-4 3-2 16,0-1 3-16,-3 0 2 0,-1-4-4 0,3 5 3 15,-1-2 1-15,3 2 17 0,-3 1-4 0,0-3 7 16,-3 0-12-16,0 0-1 0,2 1 2 0,-2 1-1 0,1 1 4 16,0 4-1-16,0 1-5 0,-1 3 4 0,1 0-6 15,0-1-3-15,-1 2 4 0,-1-4-3 0,0-3 10 16,-2 0 7-16,1-5-2 0,-3-5 4 0,1-3-1 0,-2 0 3 16,0-1 1-16,0-2 1 0,-1 2 4 0,0-3-24 15,-1 2 6-15,-1-2-12 0,-1 1 5 0,2-1-7 16,-1 1-1-16,1 0-2 0,-2 1-15 0,0-1-410 15,-1 0 304-15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41.46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12660 8876 976 0,'-11'3'95'0,"2"-1"-60"0,4 0 0 0,-1 2-11 16,4-3 35-16,-1 1-17 0,0 1-8 0,1-1-4 15,2-2-24-15,0 0 2 0,0 0 1 0,0 0-1 16,0 0-3-16,0 0 3 0,0 0-2 0,0 0 4 16,0 0 7-16,0 0 15 0,0 0 0 0,0 0 4 15,0 0-11-15,0 0-6 0,-1 0-3 0,1 0 0 0,0 0-7 16,0 0-5-16,0 0 2 0,0 0-5 0,0 0-2 15,0 0-5-15,0 0 5 0,0 0-3 0,0 1 10 16,0 0-2-16,0 1 0 0,0 13 0 0,1-9-4 16,0 1 0-16,-1 0 0 0,7 0 2 0,-7-1 0 0,2 2-1 15,1-2 1-15,-2 1-2 0,1 0 4 0,2-1-4 16,2 1 2-16,-2-1-2 0,2 0 7 0,1 0-6 16,-1-1 6-16,2 3-6 0,2-3 5 0,-2 1 1 15,2 0-3-15,-1 0 2 0,2 0-11 0,-1 1 7 16,2 1-2-16,-2 2 5 0,1-1-3 0,0 2 2 15,0 0-3-15,2 1 2 0,0 0-4 0,1 1-3 16,-1 1 5-16,3 1-1 0,0 3 5 0,0-4-6 0,3 4 2 16,-1-3-3-16,2-1-1 0,2 2 3 0,-2-1-1 15,5 2 2-15,-2 2-1 0,1-5 0 0,1 3-3 16,-1-2 3-16,-1-2-7 0,1 3 12 0,0 0-4 16,-1-1 7-16,0 0-12 0,-1 0 13 0,-1 1 0 0,0-1 4 15,1 0-6-15,1 3 0 0,1 0-3 0,0-1 2 16,3 2-1-16,0 0-3 0,1 1 4 0,-3 0-4 15,5 3 0-15,-1-2 0 0,1 2 0 0,1 0 1 16,-1-4 1-16,-1 5 1 0,1-5-2 0,0-3 2 16,-2 2-7-16,2-3 12 0,0 1-4 0,3 0 6 15,-1-2-8-15,3 0 3 0,1 0 1 0,-1-1 0 16,2 0-6-16,2 0 2 0,0-1-3 0,-1-1 4 16,-2 2 3-16,-1 0-8 0,1 1 0 0,1 2-3 0,1 0 8 15,2 2-6-15,-1 2 4 0,2-2-4 0,1 1 0 16,2 2 3-16,2-1-1 0,-4 0 2 0,1 0-2 0,-1-3 0 15,-1 1-2-15,3-2 1 0,5-1 1 0,4 1 0 16,-1-2 6-16,4-4-5 0,-2 2 8 0,-2-1-3 16,2 0 0-16,1 0-1 0,-1 0-3 0,5-1 0 15,0 1 1-15,1 0-1 0,1 1 1 0,-2 1-3 16,-2 1 2-16,1 3-3 0,-3-2 0 0,4 3 0 16,1-2 0-16,1 2 1 0,4-2 3 0,-3 1-3 15,0 0-1-15,1 0 0 0,0-2 0 0,5 0 0 16,-1-2 2-16,5 0 0 0,1-2-1 0,-2-1-1 0,0-3 0 15,2 2 0-15,2-2 0 0,5-1 3 0,3-1-3 16,-2-1 7-16,0 1 1 0,4-2-6 0,-1 1 4 16,7-1-4-16,1 0 10 0,-3 0-9 0,0 0 1 15,1-2-3-15,4 0 7 0,0-1-7 0,-4 0 1 0,1 0-2 16,-3-1 2-16,-2 0 6 0,-1-1 6 0,-7-1 0 16,-5 2 22-16,-3-1-8 0,-7 1 3 0,-2 0-5 15,-3 0 0-15,-3 1-1 0,-1 0-4 0,-7 2 1 16,-1 2-9-16,-6-1-9 0,-4 3-2 0,-6 1-1 15,-2 6-5-15,-5 4-134 0,-6 2-172 0,-6 11-19 16,-12 9 334-16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18.27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15568 9746 227 0,'-3'-5'-33'16,"-1"2"-8"-16,3 3 135 0,-4-1-24 0,5 1-10 0,-1-2-28 15,0-2-15-15,1 2 9 0,-1-1-19 0,1 3-4 16,0 0 2-16,0 0-3 0,-4-5-2 0,2 2 3 16,2 3-2-16,0 0 1 0,0 0-2 0,0 0 0 15,0 0 0-15,-4-3 1 0,1 0 8 0,3 3 10 16,0 0 2-16,0 0 1 0,0 0 6 0,0 0 2 16,0 0-1-16,0 0-1 0,-10-7-11 0,8 6 3 15,2 1-4-15,0 0 3 0,0 0-10 0,0 0-9 0,0 0 4 16,-1 0-6-16,-13-1-4 0,7 3 6 15,2 2-5-15,-3-4 5 0,-2 0-1 0,2 0 4 0,0 1 4 16,-6 1 1-16,1 1 6 0,1-3 17 0,-3 0-1 16,-1 0 8-16,1 2 10 0,-1-2-1 0,-1 0-2 15,5-4 1-15,-2 2-7 0,1 2-12 0,0-2 3 0,1 2-9 16,0-1-17-16,-1-1 1 0,1 4-6 0,-2-2 4 16,0 0-4-16,1-2 0 0,-1 0 1 0,0 2-2 15,0 0 5-15,1 1 0 0,-1 2-2 0,1-3 0 16,-2 0-4-16,1-2 14 0,0 0 2 0,1 2 5 15,-1-2 12-15,-1 1 2 0,-4-3-1 0,3 0 2 16,-3 1 0-16,1-2-10 0,3 1-3 0,-5-2-3 0,1-3-13 16,-1 2-3-16,-1 2 4 0,2-1-5 0,0 3-3 15,0 0 1-15,1 2-1 0,-1-1 2 0,0 2-6 16,1 0 5-16,0 0-3 0,-1 2 4 0,0 0 2 16,0-1-2-16,-1 0 2 0,0 0-1 0,-1-1 3 0,1 0 5 15,0-3-3-15,2 1 4 0,-2 0 6 0,-1-1 10 16,4-1-1-16,-1-2 3 0,3-1-7 0,-1 0-11 15,-1 1 2-15,1-1-4 0,2-1 2 0,0 1-8 16,2 0-1-16,1 1-2 0,-1-1 5 0,3 1-3 16,-1 0 3-16,2 2-4 0,1-1 0 0,-3 1 0 15,2 2 1-15,-2-1 0 0,-1 0 2 0,2 1 3 16,-1 0-4-16,1 0 3 0,2 0-2 0,0 1 2 16,1 0 2-16,0 1-1 0,0-2 3 0,3 2-8 0,3 0 4 15,0 0-5-15,0 0 1 0,0 0-6 0,0 0-7 16,0 0 1-16,0 0-12 0,0 0 9 0,-3-2 4 15,8 2 0-15,-2 0 5 0,2 1 5 0,0-1-4 16,0 1 3-16,-1 1-1 0,0-1 0 0,0-1 4 0,1 2-2 16,0-1 1-16,-2 1-2 0,3 0-1 0,0-1 0 15,1 1 8-15,1 1-7 0,1 0 2 0,-1 0-5 16,1 1 2-16,2-1-1 0,1 0 1 0,2 1 0 16,1-1 3-16,4 2-1 0,0 0 1 0,7 1-1 15,-4-1 1-15,3 2-3 0,3 1 1 0,-5 0-1 16,6 0 3-16,-5 0 2 0,-1 0-3 0,-1 1 1 15,-1-2-6-15,-3 0 6 0,1-1-1 0,-3-2 4 0,-2 1 3 16,0-3-8-16,0 3 2 0,-1-1-4 0,-1-2 4 16,0 0 2-16,0-2 1 0,-2 0 0 0,2 0-7 0,0 0 4 15,-1 0 0-15,5-2 2 0,-2-2-3 0,-1 0-178 16,1-1-105-16,-2-1-50 0,1-2 337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4.7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287 12 12155 0 0,'-11'-4'584'0'0,"8"2"-532"0"0,1 1 1 0 0,-1 0-1 0 0,0 0 0 0 0,1 1 0 0 0,-1-1 0 0 0,0 1 0 0 0,0-1 0 0 0,0 1 0 0 0,1 0 0 0 0,-5 0 0 0 0,6 0-89 0 0,-1 0 0 0 0,1 0 0 0 0,0 1 0 0 0,0-1 0 0 0,0 0 0 0 0,-1 1 0 0 0,1-1 0 0 0,0 1 0 0 0,0-1 0 0 0,0 1 0 0 0,0 0 1 0 0,0-1-1 0 0,0 1 0 0 0,0 0 0 0 0,0 0 0 0 0,0-1 0 0 0,0 1 0 0 0,-1 2 0 0 0,-14 22-1496 0 0,3-3 291 0 0,-13 12 1338 0 0,2 1 0 0 0,2 1-1 0 0,1 1 1 0 0,2 1 0 0 0,2 1-1 0 0,-21 69 1 0 0,32-90 38 0 0,1 0 0 0 0,1 0 1 0 0,0 1-1 0 0,2-1 0 0 0,-1 20 0 0 0,3-31-110 0 0,0-1-1 0 0,1 1 0 0 0,0-1 0 0 0,0 0 0 0 0,0 1 0 0 0,1-1 0 0 0,0 0 0 0 0,0 1 0 0 0,0-1 1 0 0,1 0-1 0 0,0-1 0 0 0,0 1 0 0 0,1 0 0 0 0,-1-1 0 0 0,1 0 0 0 0,1 0 0 0 0,8 8 1 0 0,-5-6 11 0 0,2 0 1 0 0,-1-1-1 0 0,1 0 1 0 0,0-1-1 0 0,0 0 1 0 0,0-1-1 0 0,1 0 1 0 0,0 0-1 0 0,0-1 1 0 0,21 3-1 0 0,4-2 33 0 0,-1-2-1 0 0,39-1 1 0 0,-22-3-38 0 0,62-11 0 0 0,-35-1-263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18.73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14104 9507 471 0,'-2'-3'-19'0,"2"0"-18"0,0-1-1 15,3 1-1-15,4-2 12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18.92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14156 9445 126 0,'0'0'220'0,"0"0"-86"0,0 0-11 0,0 0-24 16,0-1-43-16,0 0-27 0,-1 0 1 0,1 1-12 15,0 0-19-15,0 0-4 0,0-1-5 0,0-1 4 16,0-10-2-16,4 9 6 0,3 1-1 0,2-1 2 0,0 1-7 16,4-1 11-16,0-1-5 0,2-2 7 15,0 2-4-15,1-4-1 0,1 3 2 0,1-5-2 0,2 1 0 16,-1-1 0-16,2 0-1 0,1-1 1 0,2-1 5 16,-4 2-5-16,-1-1 0 0,-6 4-3 0,-4 4-14 0,-5 3-8 15,-2 1-8-15,-3 2-3 0,-9 1-58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19.13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13902 9645 208 0,'2'3'118'0,"3"-2"-18"0,1 1 0 15,5-1-10-15,4-1-24 0,3 0-19 0,6 0-1 16,2-1-8-16,2 0-12 0,4-1-17 0,-2 0 6 15,1 1-8-15,2 2 5 0,-4 1-12 0,-1 2 2 16,2 2-2-16,-3 4 1 0,-4 3 0 0,0-1 0 0,-3 5-1 16,-3 2-1-16,-2-2 5 0,0 2 1 0,-5-1 2 15,-1-8-3-15,-1 2-3 0,-1-1 0 0,2-1 0 16,0 2 5-16,-2-2-6 0,2 0-13 0,3-2-31 16,2 2-358-16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24.92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18016 11850 496 0,'-11'4'501'0,"-1"-2"5"0,-1 0-459 0,1 2-12 15,5-4-18-15,2 1-2 0,5-1-4 0,0 0 5 16,-9 4 6-16,9-4-9 0,0 0 6 0,0 0-7 16,-1 0 12-16,-16 0-1 0,14 0 0 0,0 0-2 0,-2-3-11 15,-2 2-7-15,-3-2 4 0,2 0-5 0,0 0 1 16,-2 1-1-16,1 2-4 0,-6-1 2 0,-4 0-2 16,0 1-3-16,-2 1 0 0,0 0-2 0,-3 2 0 15,1 0 0-15,-4 1 1 0,-2 2 1 0,1 4 5 16,-3-1-2-16,1 2 2 0,-3 1-1 0,-5-2 6 0,1 1-3 15,-2-2 2-15,-5-2-2 0,3 2 10 0,-2-1 2 16,-1 0 0-16,4 1 0 0,-1-1-2 0,-1-1-4 16,-3 1-1-16,-3-1-2 0,-3 0-1 0,-4-1-3 15,-1 0 3-15,-1-1-3 0,0-1 1 0,-1-1 0 16,1-2 3-16,-8 0 0 0,0-1 14 0,-4-2 14 16,-3-2 2-16,6-3 4 0,-2 0 1 0,1-2-5 15,0-2-4-15,-1-1 1 0,-5-1-2 0,-1-2-11 0,1-2 0 16,0-1-5-16,2-3-9 0,-1 1-2 0,0-1-1 15,-3-1-1-15,0-1-5 0,1-1 0 0,2 2 1 16,-1-4 0-16,-1 3 6 0,-1-2-2 0,-5-3-1 16,4 1 0-16,-1 1 4 0,-2-2-3 0,0 1 6 0,-3-2-6 15,-2 0 11-15,0-4 6 0,3-3 4 0,-1-4 0 16,1-3 3-16,-3-1-7 0,1-2-6 0,2-3 1 16,2 1-4-16,2 2-3 0,1-1 1 0,-1 2-2 15,1-3 5-15,1-3-11 0,2-5 6 0,3-2-8 16,-1-1 3-16,0 1-3 0,3 4 0 0,1 2 0 15,2 1 3-15,4 0 0 0,3 1 2 0,6-3-2 16,1-1-1-16,2-1-4 0,-3 0 4 0,4 3-1 0,-1 2 1 16,7 4-2-16,4 3-1 0,3 0 0 0,5 4-2 15,3 2 7-15,2-1-4 0,4 0 5 0,1 1-4 16,0 4 0-16,2 6 2 0,0 3-1 0,3 4 3 0,1 2-3 16,1 0 1-16,-1 5-2 0,2 1 5 0,3 4-1 15,1 1 4-15,3 1-4 0,-2 1-2 0,0 1 3 16,2 1 0-16,0 1 2 0,5 2 1 0,0 0-10 15,0 0-1-15,0 0-4 0,0 0-6 0,0 0 1 16,0 0-3-16,0 0 1 0,0 0-2 0,0 0 5 16,0 0 1-16,9 0 2 0,-6 0 4 0,1 1 4 15,-4-1 0-15,0 0 2 0,0 0 0 0,0 0 0 16,0 0-1-16,0 0 1 0,0 1 3 0,0 0-2 0,0 1 4 16,1-1-5-16,0 0 5 0,-1 0-6 0,8 24 1 15,-9-20-4-15,0 0 4 0,1 0 0 0,0 0 0 16,0 0 0-16,-1-2 1 0,-2 1-1 0,3 0 2 0,0 0-2 15,-1 1 0-15,1-2 0 0,-1 1 3 16,1-1-1-16,-1-1-2 0,1-2 5 0,0 0-5 0,0 0 7 16,0 0-5-16,-1 10-1 0,-3-10-1 0,-2 1 0 15,4 3-1-15,1-3 1 0,1-1 0 0,0 0 0 16,0 0-2-16,0 0-2 0,0 1-2 0,-6 12 0 16,8-6-6-16,1 4 10 0,0 3-1 0,-1 3 3 15,2 6-9-15,1 5 11 0,-2 7-7 0,-2 5 8 0,2 0-3 16,-3-1-1-16,-1 1 3 0,-7 0-2 0,4 0-3 15,-4-1 3-15,-1-1 1 0,3 4 1 0,-4-4 4 16,0 0-3-16,2-2-2 0,-2-5 1 0,-2-2 0 16,-1-5 4-16,0-3-1 0,6-6 2 0,-2-2-3 0,-1-2 0 15,2-5 2-15,-3-3-2 0,5-1 9 0,6-2-2 16,0 0 0-16,-9-4-1 0,4-1-9 0,-2-5-1 16,1-6-1-16,1-6-1 0,-3-8 2 0,6-10-7 15,0-8 2-15,2-6-4 0,1-3 7 0,5 0 0 16,0 0-2-16,4 1 0 0,2 2-2 0,-3 3 6 15,3-1 0-15,-2 1 1 0,0 4-4 0,2 3 3 16,-1 5-3-16,3 5 3 0,-3 2-1 0,2 8-6 0,0 2 3 16,-1 4-4-16,7 3-1 0,4 5-5 0,4 1 3 15,5 3-3-15,1 2 11 0,4 1-7 0,0 3 5 16,14 2-6-16,0 2 5 0,7 3 3 0,7 2-5 16,1-1 5-16,3 4 2 0,0 0-1 0,-2 4 2 15,-2 5-1-15,-4 2 4 0,-3 8-151 0,-3 9-175 0,-2 11-28 16,-8 12 356-16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26.23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10540 9436 1477 0,'-20'0'6'0,"1"1"3"15,4 1 0-15,2 1 0 0,3-2-6 0,3 0-7 16,3 0-1-16,4-1 0 0,0 0 5 0,0 0-4 16,0 0 4-16,-2 0-3 0,1 0 5 0,0 0-1 15,-15 7 2-15,11-7 0 0,-2-1 5 0,-1-2-1 0,-1-2-2 16,-1-2 1-16,-1-1-2 0,-1-5 6 0,2 0-2 16,-1-5 3-16,2-1-2 0,1-6-9 0,1-4 0 15,0-5-4-15,1-5-3 0,5-3 3 0,-1-6-2 16,5-3 1-16,1-2 0 0,5-3-6 0,1-3 4 0,4-7-5 15,2-3 6-15,4-6 0 0,3-1 0 0,4 2 0 16,3 3 0-16,1 0 2 0,3-2-2 0,1-3 2 16,4-4 2-16,5-3-1 0,0 2 2 0,3 2-1 15,-4-3 1-15,-1-3 2 0,3-3-1 0,2-1 2 16,4 3-3-16,3 3 2 0,1 0 0 0,3 4 2 16,-2-2-3-16,2-1 3 0,-4 6-1 0,-2 5 2 15,-3 8-2-15,2 5-3 0,-3 5 1 0,-5 1 0 16,1 8 3-16,-4 2-2 0,-4 7 0 0,-3 8-1 0,-5 5 0 15,-6 6 1-15,-6 5-1 0,-3 4 1 0,-4 3-7 16,0 3 6-16,-5 2 0 0,1 4 3 0,-3 2 4 0,1 0-6 16,-3 4-13-16,-2 4-9 0,-1-2-155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26.54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11010 6435 2248 0,'-22'-7'59'16,"2"0"-40"-16,6 2-24 0,7 2-39 0,6 1 5 0,9 0-16 15,9-1 19-15,14-2 28 0,5-2-5 0,9-1 11 16,8-1-6-16,3 2 4 0,8-3 4 0,1-1 0 15,0-1-3-15,4-1 4 0,4-2-2 0,0-1 4 16,-2-3-3-16,-6 0 0 0,-4 0 0 0,-7 2 0 16,-6 4-1-16,-5 3-3 0,-8 6 4 0,-9 4-3 15,-3 3 3-15,-5 8 3 0,-6 3-2 0,-4 8 4 16,-4 5 0-16,-9 12-8 0,-5 8 4 0,-4 14-4 0,-2 11 11 16,-5 13-7-16,1 9-1 0,-3-1-1 0,2-2-4 15,6-3-138-15,1-4-105 0,10 1-37 0,4-2 289 16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27.58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14697 5062 1224 0,'-17'-18'91'0,"3"1"-43"0,0 1-16 0,0-1-2 0,2 2-26 16,3 2 13-16,-1-2-5 0,2 1 9 0,1 3 8 16,-1 3-6-16,1 0 3 0,2 2-7 0,-2 1-4 0,-1 1-7 15,-2 0 4-15,0 2-5 0,2-1 5 0,1 3-3 16,-1-1 0-16,4 1-2 0,4 0-3 0,0 0-3 15,0 0-2-15,0 0-1 0,0 0-13 0,0 0-5 16,0 0-4-16,-3 0 1 0,14 0 5 0,3 2 8 16,5 3 1-16,7 3 1 0,0 2 0 0,4 5 5 15,3 3 0-15,1 3 1 0,3 5 2 0,0 2 1 16,4 4-2-16,7 3 1 0,-5 1-4 0,4 3 4 16,-1 2 0-16,-4 1 0 0,3-1 0 0,-5 0-3 0,-2 1 3 15,-1 9-3-15,-2 4 8 0,2 5-5 0,-1 7 1 16,4 4-3-16,0-1 3 0,3 4-1 0,-2 0-1 15,-1 6-1-15,2 6 5 0,-2 5-2 0,-1-1 3 16,-5-4-3-16,-3 0 4 0,-4-1 0 0,-1 0-1 16,-3 1 2-16,-1-1 9 0,-4-9 13 0,-2-2 9 0,-5-1-1 15,-3 1 17-15,-5 3-5 0,-2 2-2 0,-2-5 1 16,-5-2-5-16,-1-2-14 0,-3 1-2 0,-1 3-4 16,0 0-5-16,-1 2-10 0,0-3 3 0,3-7-7 15,-2-1 4-15,2-4-4 0,0-1 1 0,0-1-2 16,1-3-2-16,1-8-1 0,0-1 4 0,0-7-3 15,2-4 10-15,1-9-10 0,-1-10 0 0,1-6-7 0,2-4-36 16,0-2-438-16,-2-5 333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28.18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15271 7944 1798 0,'-10'-10'20'0,"3"2"-11"0,1 2-6 15,6 6-3-15,0 0-31 0,0 0 0 0,3 0 3 0,4 8 2 16,2 3 26-16,4 9-7 0,2 6 4 0,3 8-6 15,2 4 7-15,3 6 0 0,3 2 2 0,-1-1 0 16,1-2 1-16,2 0-1 0,-1-5 0 0,1-6 0 16,1-2 0-16,-5-13-6 0,-3-5 6 0,-1-5-5 15,-1-3 8-15,0-4 13 0,-4-4 6 0,-1-3 5 16,-2-1 37-16,0-3-5 0,2-3-4 0,3-4-2 0,0-3-26 16,4-3-18-16,4-7-1 0,7-3-4 0,2-3-4 15,5 0-2-15,3 0-1 0,0 8-2 0,3 3-5 0,-3 7-150 16,-4 10-58-16,-5 7-50 0,-5 6 270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51:25.4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13654 4093 28 0,'-24'-4'1'16,"1"3"155"-16,-2 0 149 0,0 1 14 0,4 0-302 15,0 0 1-15,2 0 5 0,3 6-18 0,-3 3 1 16,1 4-6-16,3 2 0 0,-2-2-2 0,5 2 3 0,0 1-1 16,-1 0 3-16,1 3-3 0,-1 1 4 0,0 2-4 15,3 2 1-15,0 5 2 0,1 6-3 0,3 13 5 16,-1 7-1-16,1 12-8 0,0 12-1 0,0 8-1 16,2 8 10-16,0 12-6 0,3 3 3 0,1 4-4 15,2-3-3-15,5-13 3 0,4-13-3 0,4-17 4 0,4-10 6 16,7-12-5-16,2-9 12 0,7-9-6 0,3-9 47 15,9-9 19-15,3-6-6 0,6-15 8 0,3-4-23 16,-3-13-8-16,4-8-1 0,1-8-3 0,1-12-12 0,0 1-12 16,2-5 2-16,-8-3-5 0,-2-2-1 0,-10-4 3 15,-7-4-3-15,-7 3 4 0,-6 0 2 0,-8 6 4 16,-4 4-6-16,-10 0 4 0,-2-2-7 0,-8-3 5 16,-6 2 4-16,-6 1 5 0,-2 6 59 0,-4 8-34 15,-5 2 7-15,-2 6-25 0,-5 0-34 0,-5 6 5 16,1 6 5-16,-3 4 0 0,-2 7-3 0,-1 9-6 15,-1 3-3-15,-2 10 0 0,0 6-3 0,1 5 8 16,-4 7-8-16,6-1 7 0,-2 2-5 0,8-2 1 0,7 1 4 16,2-2-2-16,7-1 0 0,6-4-5 0,3 0 4 15,8-4-4-15,3-1-2 0,6 0-17 0,2-2 0 16,7 2-4-16,2 0 16 0,6 2 0 0,4 3 7 16,1-1-4-16,8 3 6 0,3 0 1 0,3 1-1 0,6 0 1 15,2-4 2-15,2 3 0 0,1 1 1 0,-2 0 1 16,-1-2 6-16,-1-5-1 0,1-1 0 0,-3-9-1 15,2 0 1-15,0-6 3 0,-3-7 1 0,5-6 1 16,0-4-3-16,-1-7 3 0,5-4 2 0,-4-6-1 16,5-6-6-16,0-4-136 0,1-3-178 0,-1 4-16 0,1 6 330 15</inkml:trace>
  <inkml:trace contextRef="#ctx0" brushRef="#br0" timeOffset="11559.68">7124 6575 2 0,'-4'0'1'0,"4"0"11"0,0 0 12 0,0 0-1 16,0 0-37-16,0 0 7 0,0 0 4 0,0 0 3 15,1 0-1-15,16-5-1 0,-16 5 3 0,-1-1 12 16,0-1 0-16,0 2 5 0,2-1 31 0,-2 1 14 0,3-5-2 16,-6-1 2-16,1-1-16 0,1 0-8 0,-1 0 2 15,-3 0-6-15,0 0-4 0,5 0-2 0,-5-3-4 16,1 2 1-16,4-1-9 0,-7 0-7 0,4 2 9 0,-1-1-10 16,-2 1 0-16,-1 0 0 0,0 0-3 0,0 1 2 15,-4 0-1-15,2 1 6 0,-4 0-6 0,-1 0 7 16,-3 0-1-16,3 0 10 0,-1 2 8 0,-2-1-1 15,1 2 14-15,-4 1-15 0,0 1 2 0,1 0-5 16,-1 2 5-16,-1 1-11 0,-3 0-3 0,-3 2-3 16,0 1-14-16,0 1 5 0,1 1-4 0,6 1 3 0,-2 3-4 15,0 3-1-15,-1 2-3 0,1 2 3 0,0 1 1 16,0 1 0-16,4 1 1 0,-2 4-4 0,3 0-6 16,3 2 9-16,1 3-6 0,1 0 6 0,3 5-11 15,4 0 0-15,3-1 9 0,3 0-6 0,3-5 1 0,4-3 6 16,2-1-9-16,4-4 9 0,3 0-12 0,2-2 3 15,4 0 2-15,9 0 0 0,0-4 6 0,4 0-1 16,2-1 2-16,-2-4-1 0,8-1 9 0,0-3-5 16,0-2 2-16,-2-1-4 0,-4 2 4 0,-2-4 0 15,1 0 0-15,-1-2 1 0,-5-5 3 0,-3 3 1 16,-4-1 3-16,-6 1-2 0,4-3 2 0,-7 5 2 16,-1-2-4-16,-5 1 3 0,-4 1 2 0,0 0 2 0,-3 0 5 15,-2 0-3-15,0 0 3 0,0 0-111 0,0 0-49 16,0 0-36-16,-14-9 175 0</inkml:trace>
  <inkml:trace contextRef="#ctx0" brushRef="#br0" timeOffset="12128.43">6598 6127 986 0,'-15'-1'0'0,"2"1"3"0,2 0-3 0,8 2 3 0,3-2-16 16,0 0-14-16,-3 5 5 0,9 1-5 0,-1 4 21 16,6 8 6-16,2 1-8 0,2 4 8 0,0 4-5 0,2 4-4 15,-2 4 4-15,-2 5-4 0,8 4 11 0,-6 4-5 16,4 2 4-16,5 4-3 0,-2-1 8 0,4 0 2 15,-2 0 1-15,-2-1 0 0,-4-1 4 0,-2-4 2 16,-1-4-1-16,-2-4 2 0,-2-3 2 0,-2 0 8 16,-2-3-6-16,-2-5 5 0,-2-4-16 0,0-1-1 15,-1-3 1-15,-1-4-3 0,0 2-5 0,0-2-139 16,-1 0 101-16</inkml:trace>
  <inkml:trace contextRef="#ctx0" brushRef="#br0" timeOffset="13764.04">3207 4713 27 0,'7'0'46'0,"1"-1"-8"0,0 0-1 15,2-1-4-15,1 1-15 0,-1-3-8 0,3 3-1 16,-3-1-3-16,3-2 2 0,1 0-9 0,2 2 5 16,0 0-7-16,1-1 3 0,1 1 7 0,1-3-7 15,1 2 6-15,-1 0-11 0,-1 1 2 0,1 0 3 0,-2-1-1 16,2 2 1-16,0 0-4 0,1 1 3 0,1-2-3 15,1 2 11-15,5 0-9 0,2 0-1 0,-1 0-3 16,4-1 6-16,-3-2 1 0,3 1-1 0,3-1 0 16,1 1-4-16,3-3 2 0,1 2 2 0,-2-1-1 15,-3 2 7-15,2 0-3 0,-1-1 6 0,0 2-5 16,0 1 10-16,1 0-1 0,-3 0-4 0,-1 1 1 0,4 2 2 16,0 4-8-16,3 0 9 0,0 3-10 0,-1 1 8 15,-3-2-4-15,-2 7-2 0,0-3 0 0,2 3-5 0,-2 2 8 16,4-1-6-16,0 2 8 0,-2 0 0 0,5-1-1 15,-2 0 2-15,1 1-3 0,1-1-6 0,-4 1 11 16,0 1-5-16,-3 0 6 0,2 0 0 0,-1 2 4 16,1-1 5-16,5 4-4 0,-2-2-5 0,0 1 2 15,5-1-4-15,-2 0 3 0,5 3-2 0,-1-1-9 16,-3 7 5-16,0 0-6 0,-6 0 0 0,2-1 6 16,-1 1-4-16,-3 0 6 0,1 2-3 0,-4 4 28 15,1 3-1-15,1 2 13 0,0 0 12 0,3 0-6 0,-1-4-4 16,-2 2-1-16,-2 3-9 0,0-3-5 0,1 1-2 15,2-2-3-15,0-1-14 0,5-3-4 0,-1 1 3 16,2-3-4-16,5 0 5 0,2-3-1 0,3-4-3 16,-4-1 2-16,-4-6-2 0,-3-3-5 0,0-3 2 0,2-1-3 15,-2 0 2-15,-3-1 4 0,-2 1 6 0,-4-3-1 16,2 2 15-16</inkml:trace>
  <inkml:trace contextRef="#ctx0" brushRef="#br0" timeOffset="16665.78">7280 6262 623 0,'-16'4'6'0,"4"-1"5"0,-2 1-2 0,3-2 4 0,4 2 6 15,0-3-15-15,4 1 4 0,3-2-7 0,0 0-2 0,0 0-4 16,0 0-2-16,0 0 2 0,0 1 0 0,0 0 1 16,0 1 3-16,0-1-2 0,-3 13 3 0,3-14 4 15,0 0-7-15,0 0 6 0,0 0-4 0,0 0-6 16,0 1 6-16,0 0-7 0,6 12 5 0,-1-9 1 15,2 0-2-15,2 1 2 0,3 0-3 0,2 0 2 16,3 0 3-16,1 1-1 0,6 0-2 0,2-1 7 16,1 1-9-16,1-2 8 0,2-1-9 0,1-1 4 15,2-1 4-15,4-2-1 0,1-2-1 0,2-3 4 0,3-4 1 16,4-3 2-16,-1-2 5 0,4-6-6 0,-3-3 4 16,-1-5-3-16,-2-3 18 0,-1 1 8 0,3-6 3 15,5-1 2-15,-3-5 9 0,6-9-5 0,5-3 0 16,-4-6-3-16,7-4-4 0,-5-4-18 0,-1-2 3 0,1-8-8 15,0-3-4-15,7-1 0 0,-1-7 0 0,1 0 0 16,-4 0-2-16,-6 0-2 0,-5 2-3 0,-1 4 3 16,-1 5 2-16,-5 4-3 0,-5 6 2 0,-3 6-2 15,0 5-2-15,1 7 12 0,-1 4 0 0,0 3 3 16,-5 6-7-16,-1 2-6 0,-1 6-3 0,-1 5-1 16,0 3-3-16,-1 3-36 0,1 5-158 0,-3 6 18 0,-4 6 184 15</inkml:trace>
  <inkml:trace contextRef="#ctx0" brushRef="#br0" timeOffset="20033.25">3453 5725 427 0,'-15'0'15'0,"2"0"-8"16,1 0 4-16,-1 0 21 0,0 0-11 0,1 0 10 0,3 2-36 15,-2 2 5-15,3 1-5 0,-1 1 6 0,-2-1-5 16,0 0 0-16,-3-2 5 0,-2 0-1 0,0-1 8 0,-5-1-2 15,1-1-6-15,-3-1 3 0,-6-1 0 0,2-2 9 16,-3 1 16-16,0 0-4 0,0-1 41 0,-1 0-24 16,-2 3-3-16,-2 1-8 0,0 3-24 0,-3 3-2 15,0 1-3-15,2 2 1 0,-2 1-6 0,5 7-1 16,-1 3-1-16,1 3 0 0,3 5 2 0,3 3-6 16,0 4 2-16,6 5-4 0,-2 7 4 0,6 7 1 15,-2 3 5-15,3 10-3 0,1 3 0 0,5 7-2 16,3 9 3-16,2 2-2 0,5 0 6 0,3 4-3 0,6-3-1 15,4-3 2-15,4-3 7 0,7-9-5 0,2-4 0 16,8-14-1-16,2 0 1 0,8-9 1 0,5-4 2 16,2-2-2-16,7-8-4 0,6-8 0 0,1-6 3 15,2-9 1-15,-2-4 9 0,2-7 4 0,1-7-1 0,2-9 5 16,2-5 16-16,-3-10 7 0,1-7 3 0,-5-5 3 16,-2-4 20-16,-8-10 6 0,3-4-7 0,-5-10 3 15,-1-1-38-15,-2-1 1 0,-5 0-1 0,-13 2 2 16,-6-2-7-16,-8 1-6 0,-5-2 0 0,-7 0-2 15,-5-2 6-15,-8 1-11 0,-6 2 7 0,-8-2-9 16,-7 2 2-16,-9 4-5 0,-10 3 2 0,-3 5-2 0,-3 4 11 16,-9 5-12-16,4 3 5 0,-6 8-6 0,-1 9 8 15,-3 11-4-15,0 5 0 0,-2 10-1 0,-2 5-2 16,9 2-8-16,3 9-5 0,9 3-4 0,3 3-33 0,4 11-226 16,2 4 181-16</inkml:trace>
  <inkml:trace contextRef="#ctx0" brushRef="#br0" timeOffset="21018.8">6978 6176 445 0,'-12'0'13'0,"0"-1"21"0,2-2-3 0,0 0 9 16,5 1-8-16,1-3-24 0,4 5-3 0,0 0-5 16,0 0-4-16,0 0-11 0,0-1 5 0,-1 0-6 15,-11-16 14-15,10 11 3 0,-2-3-1 0,0-2 1 16,-2 0-2-16,-1-2 1 0,0 5 7 0,-4-3-2 0,0 2 6 15,-3 0 1-15,-3-1-6 0,-2 2 4 0,-5-1-10 16,0 2-2-16,-2 3 5 0,0 0-2 0,1 3 7 0,-3 1-8 16,-4-3-1-16,-1 3 0 0,1 0 11 15,2 2-5-15,1 1 3 0,-1 1-4 0,2 2-1 0,1 1 3 16,0 2-1-16,-1 3 1 0,-2-2-4 0,0 3-5 16,-3 4-1-16,2 0-2 0,1 5 4 0,2 1-1 15,6 4 1-15,-3 7-1 0,1 3 2 0,-2 3 0 16,0 4 0-16,4 3-1 0,4 3-1 0,2 4 9 15,4 4-3-15,2-1 4 0,5 2-7 0,3 3-2 16,5 1 2-16,6 5-2 0,3 2 5 0,4 3-4 0,4-2-2 16,7-2-3-16,3-2-3 0,9-3 5 0,-3-4 4 15,10-4 0-15,6-6 4 0,2-9-2 0,5-5-3 16,-2-10 1-16,-2-5-10 0,5-8 24 0,-1-11-1 16,6-4 11-16,7-7 13 0,-3-10 29 0,5-6 0 15,-1-12 10-15,-5-8 7 0,2-9-10 0,0-10-9 0,-1-6-2 16,3-6-33-16,-7-6-5 0,-6-3 1 0,-8-3-3 15,-8 0-1-15,-9 5-7 0,-6-3 2 0,-16 1-1 16,-2 0 9-16,-8 1-13 0,-8 1 4 0,-7 8-7 16,-10 3 7-16,-7 5 4 0,-7 6-1 0,-6 6 1 15,-6 6-4-15,-16 10-17 0,-3 9-1 0,-10 12-9 0,-5 7-24 16,1 12-175-16,-1 12-112 0,-8 11-47 0,3 7 374 16</inkml:trace>
  <inkml:trace contextRef="#ctx0" brushRef="#br0" timeOffset="22352.1">18082 14449 919 0,'-23'-2'23'0,"0"-4"17"0,1-1-1 0,1-6 10 16,2 0 8-16,-2-8-26 0,0-3-1 0,1-6-9 15,3-2-10-15,2-4-2 0,2-2-3 0,1-3 0 16,1-4-3-16,3-6-3 0,4-5 2 0,1-4-4 16,2-4-4-16,5 4 3 0,2 3 0 0,1 4 2 15,7 6 2-15,-4 2-1 0,6 0-1 0,2 4 0 0,-1-3-2 16,9 2 3-16,1 6 0 0,1 0 2 0,3 3 2 16,-1 1 0-16,4 5-6 0,2-1 4 0,4 4-2 0,7 1-1 15,6 0 2-15,3 4-2 0,5 2-1 0,0 3 3 16,-1 4-1-16,3 6 3 0,-2 4-4 0,2 7 1 15,1 6 1-15,3 5 1 0,2 7-2 0,-4 6 2 16,-2 5-2-16,-7 3 1 0,-6 1 1 0,1 3 1 16,0 1-1-16,0 3 1 0,0-1-3 0,-6-4-1 15,-3-2 1-15,-8-2 0 0,-4-4 6 0,-7 0 3 16,-6 1 3-16,-6-2-1 0,-4 6 8 0,-7-3 11 0,-2-3-4 16,-4 5 5-16,-6-9-9 0,-2 3 3 0,-5 0 0 15,-8-6 2-15,-6 1 5 0,-8-3 7 0,-4-1 1 16,-5-3 0-16,-5 0-5 0,1-3-4 0,1 0-2 15,2-4 0-15,0-1-9 0,-3-3-14 0,-4-3-1 16,1-6-5-16,-1-4-13 0,4-5-59 0,6-5-23 0,4-6-29 16,8-6-235-16</inkml:trace>
  <inkml:trace contextRef="#ctx0" brushRef="#br0" timeOffset="25407.2">17996 15227 349 0,'-11'9'57'0,"2"-6"119"0,1 2-75 0,3-4 89 0,1 0-189 16,4-1-7-16,0 0-7 0,0 0 9 0,4-4-8 15,2 0 10-15,-1-1-3 0,3 1 2 0,0-1 1 16,1 0 0-16,1 0 2 0,-1 3 4 0,-2 0-4 0,1 2 4 16,0 0-8-16,1 2 6 0,0 4-1 0,-1 3 3 15,1 4-4-15,2 5 0 0,1 2 2 0,1 3-2 16,1 5-3-16,2-1 4 0,2 4 1 0,4 3 2 16,3 2-3-16,7 1-1 0,3-1-2 0,5 0 1 15,3-2 2-15,2-4-4 0,1-2 3 0,0-6-5 16,1 0 5-16,0-2 5 0,0-1-6 0,8-2 7 0,3-1 3 15,10-2 0-15,4-1 11 0,-1-1-6 0,1 1 10 16,-2-4 7-16,1-2-5 0,7-3 8 0,4-3 4 16,1-1-2-16,-5-6 5 0,-4-2-4 0,-2-5 8 0,0-2-12 15,4-1 0-15,-2-2-6 0,0-5-15 0,-8-1-2 16,-3-3 0-16,-3 0-2 0,0-4-5 0,2-1 4 16,-1-1 1-16,-2-3 1 0,-5 4-8 0</inkml:trace>
  <inkml:trace contextRef="#ctx0" brushRef="#br0" timeOffset="29860.88">18215 11005 89 0,'-5'1'14'16,"1"2"105"-16,0 1-48 0,2-2 59 0,1 2-125 16,1-2 7-16,0-1-2 0,-2 3 5 0,1-3 3 15,1 3-6-15,0-1-14 0,0 1 5 0,1-1-4 0,-1-1 5 16,0-2-4-16,0 0 27 0,0 0 18 0,0 0 5 15,0 0 75-15,0 0-8 0,0 0 0 0,0 0-5 16,0 0-20-16,0 0-29 0,0 0-7 0,0 0-6 16,0 0-25-16,0 0-13 0,0 2-2 0,-4 12-5 15,-1-10-12-15,3 3 6 0,-1 5-1 0,1 2 2 16,1 5-6-16,1 6-1 0,0 5-1 0,1 8 1 0,1 6 7 16,3 7-3-16,3 9-1 0,2 10-1 0,3 6-2 15,4 13 3-15,4 7 4 0,3 11 0 0,2 6-2 16,2 7 5-16,4 9-4 0,2 5 4 0,6 2-11 0,0 3 3 15,0-4-2-15,1-1 3 0,-2-1 2 0,0-2-3 16,1-1 4-16,2 2-4 0,3 0 3 0,0 2-13 16,1 2 2-16,1 1-4 0,-4 0 13 0,-2 10 4 15,-5 4 0-15,-7-4 0 0,-4 4 0 0,0 5 10 16,-4-6 2-16,0 0 6 0,3 1 28 0,-1-5 50 16,5-4-10-16,2-5 19 0,2-10-30 0,1-14-20 15,2-5-4-15,-1-12-7 0,3-10-25 0,3-7-8 16,-3-7 3-16,-3-10-6 0,-3-4-4 0,-6-7-2 0,-2-6-2 15,-5-11 3-15,-2-3 4 0,-2-13-6 0,-4-3-1 16,-4-8-5-16,-6-7-47 0,0 0-178 0,0-2-36 16,-10-11-63-16,-4-10 331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52:14.6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16776 9735 881 0,'-7'-11'14'0,"3"4"6"0,-1-1-4 0,4 4-1 15,0 1-13-15,1 3-11 0,0 0 4 0,0-5-5 16,2 7 10-16,1 1-5 0,0-1 0 0,0 4-2 16,0-1 7-16,1 3 5 0,0 6 1 0,0 4-1 15,0 0-5-15,-1 15 4 0,-2 1-4 0,-1 5 4 16,1 7-7-16,2-4 11 0,-2 6-3 0,0-3 7 0,0 6-5 16,0 7 4-16,-1 2 3 0,5 7 0 0,-4-4 13 15,4-5 5-15,0-5 2 0,-2-10 0 0,4 2-1 0,-3-8 4 16,-2 2-8-16,3 2 6 0,-6-1-8 0,1 2 9 15,-4-5 1-15,-4-4-2 0,3-1-15 0,-3-6-11 16,0-3-2-16,2-5-2 0,-3-5 3 0,-1-3 1 16,2 0-6-16,-2-2-2 0,1-4-53 0,-2-3-227 15,-1-10 185-15</inkml:trace>
  <inkml:trace contextRef="#ctx0" brushRef="#br0" timeOffset="517.1">16424 9389 1720 0,'-14'-17'4'0,"5"2"-11"0,2 2-4 0,7-1-3 15,3 1-5-15,9 0-5 0,7-3 5 0,3 3-4 0,9 3 15 16,4 1 3-16,3 7 1 0,5 6-1 0,-2 1-1 15,3 13-15-15,3 6-4 0,1 5-5 0,4 5-24 16,-2-2 18-16,0-5 3 0,-3-2 7 0,-9-2 20 16,-3-1 3-16,-5-1 1 0,-6-2 1 0,-6 0 1 0,-3 1 11 15,-6-1-3-15,-4 2 5 0,-5 1 5 0,-6 3-3 16,-6 1 3-16,-9 3-4 0,-5 8-5 0,-10 1 2 16,-8 6-6-16,-8-1 5 0,-5-5-6 0,-2-5 3 15,4-2 0-15,5-7 1 0,7-3-4 0,5-5 2 16,4-5 0-16,7-6 0 0,6-4-6 0,9-4-5 15,3-3-8-15,9-1 4 0,2-2-18 0,10-2 9 16,4-1 2-16,10 0 3 0,3-1 8 0,9 1-3 0,7-3 2 16,10 4-1-16,10-1 6 0,9-2 1 0,3 2-5 15,0-1 3-15,-4 1 1 0,0 6 1 0,1 2 2 16,-1 5-1-16,0 11 3 0,-15 2-2 0,-6 9 2 16,-14 6-1-16,-10-1 7 0,-7 8 3 0,-9 5 0 0,-9 6 1 15,-6 6 9-15,-9 6 10 0,-7 9 16 0,-8 2-1 16,-6-4 62-16,-5-4 5 0,-10-10-7 0,0-7 3 15,-2-1-29-15,-1-3-24 0,4-6 2 0,-1 0-11 16,3-7-12-16,2-8-15 0,-1-7-8 0,-3-11-1 16,-1-3-9-16,-1-5-13 0,-3-5 8 0,6-6-13 15,4 0-11-15,0-4-32 0,7 2-12 0,2 2-11 0,2-6-84 16,1 3-308-16,3 0 291 0</inkml:trace>
  <inkml:trace contextRef="#ctx0" brushRef="#br0" timeOffset="2234.98">16205 11061 816 0,'-25'-10'223'0,"-1"-3"-149"0,1-2-40 16,0-1-4-16,2-4 5 0,2-1-19 0,-1-6 3 16,2-3-10-16,-2-4-3 0,-3-7-8 0,1-1 2 0,-1-4-4 15,-1-3 2-15,1-1 2 0,0-3-3 0,1 2 3 16,2-5 4-16,1-4-2 0,2-4 2 0,0-8-3 16,4 2-1-16,-1 5-2 0,5 2 1 0,1 7-1 15,2 1 3-15,4-4-4 0,1 0 3 0,3-5-5 16,2 1 2-16,5-1-2 0,4 5-5 0,4 2 4 15,5 3 5-15,7-1 0 0,3-3 0 0,8 0-3 0,5-5-8 16,6-1 10-16,3 3-5 0,1 3 7 0,0 5 0 16,-2 7-4-16,5 1 4 0,4 2-5 0,3-1 9 15,9-2-8-15,1 3 5 0,-3 3-6 0,0 9 2 0,-8 8 3 16,3 5-2-16,-1 9 2 0,1 0-9 0,6 8 5 16,-3 9 0-16,-6 9 2 0,1 9 2 0,-8 3 0 15,1 11 0-15,8 8 0 0,3 2 1 0,2 7-2 16,-2 1-1-16,-4 3 0 0,-6 3 2 0,1 10 5 15,-1 6-5-15,5 0 5 0,0-2-1 0,0-7-5 16,-3-4 1-16,-7 6-3 0,-6-1 5 0,-4 6-1 16,-6 0 3-16,-6-7-3 0,-4-1 7 0,-10-2-5 0,-5 1 5 15,-8 3-4-15,-6 4 7 0,-9 1-4 0,-8-3 2 16,-8-5-1-16,-6-2 7 0,-9 0-9 0,-8 4 7 16,-12 3-5-16,-9-2 17 0,-4-4 20 0,-3-9 5 15,0-7 8-15,2-6 28 0,-7-5-8 0,2-3-12 0,-1-8 1 16,0 1-37-16,10-10-21 0,3-3 6 0,4-10-11 15,2-8-2-15,2-10-4 0,3-7-9 0,6-12 0 16,8-5-47-16,7-9-105 0,8-10-35 0,11-13-35 16,6-14 234-16</inkml:trace>
  <inkml:trace contextRef="#ctx0" brushRef="#br0" timeOffset="4737.26">15296 15227 1587 0,'-14'10'40'0,"1"-2"-11"16,2 0 4-16,4-2-1 0,-2-1 27 0,2 0-29 15,-1-1 1-15,-1 0-12 0,0-1-10 0,2 2 3 16,-2-3-5-16,1 1 3 0,-2-1-11 0,1-2 2 0,-3 0 0 16,-3-1 1-16,-2-3-10 0,-3-3 3 0,-2-1-3 15,-4-3 3-15,-1 0-3 0,-5-2 2 0,-2-2-1 16,-1-2 0-16,-6-1-6 0,2-3 9 0,-2-1 1 0,2 0 2 15,-1-3 0-15,1 0 4 0,-4 0-3 0,-7-3 4 16,-1-2-3-16,-7 1 1 0,-3-5-2 0,2 5 0 16,0 1-3-16,2-4 5 0,0 4-2 0,-5-2 1 15,-3 0-1-15,-2-2 0 0,-3-2 2 0,6-4-3 16,-2-2-1-16,2-7 3 0,1-3 0 0,-5-9 2 16,-4-6-3-16,-3 1 0 0,-1-3 0 0,5 4 1 0,4-1 2 15,0-12 6-15,-2-5-1 0,-4-7 5 0,0 0 9 16,3 1 7-16,8 1 5 0,5-5 0 0,-2-9 4 15,1-4-15-15,-2-4 0 0,3-4-5 0,0 2-7 0,7-7-3 16,2-4-6-16,7-2 3 0,3-7-2 0,1-4-3 16,5 0-1-16,2-4-2 0,-2-3-1 0,3 4-2 15,-3-2 6-15,4-1-4 0,4 7 5 0,4-2-1 16,4 4-5-16,-4 3 3 0,2-2 0 0,6 3 2 16,2 2-1-16,5 4-1 0,4 2-4 0,-2-4 3 15,6-2 3-15,5 1 0 0,0 0-1 0,11 0 1 16,2 3-5-16,5 1 3 0,4 6 2 0,0-7-3 15,8 0 1-15,2 4-1 0,4 0 2 0,6 0-3 0,0 0 2 16,8 0-3-16,7 0-1 0,11-1 6 0,5 1-1 16,5-2 2-16,0 1-9 0,3 7 6 0,8-2-2 15,5 1 4-15,3 3-7 0,4 8 2 0,-1 8-1 16,4 2 2-16,2 2 4 0,-5 1-2 0,7 5 0 0,0 14-2 16,2 8-1-16,2 4 1 0,3 5 0 0,3 2 1 15,0 3 2-15,5 5-2 0,2 3 0 0,0 12 0 16,5 7-6-16,6 10 10 0,2 9-4 0,1 7 5 15,8 7-7-15,-2 5-2 0,-1 9 4 0,6 3-3 16,-2 4 8-16,-3 5-2 0,-3-2 1 0,0 3-1 16,-7-2 0-16,-5 1 0 0,0 3 0 0,-9 2 0 0,-6 3-2 15,-4 8 3-15,-9 5-1 0,-3 4 4 0,-3 4-3 16,-4-5 2-16,-8 0-2 0,-5-2 2 0,-3 1 2 0,-4 4 6 16,-2 0-1-16,-10 1 2 0,-8-3 0 0,-9-8 0 15,-9-4 5-15,-6-6-3 0,-6-5 4 0,-6-2 9 16,-5-2 2-16,-8 0 2 0,-5-2 4 0,-5 0 2 15,-3 0-8-15,-3-2 6 0,-5 0-21 0,-1-2-8 16,-1 1 1-16,-2-2-3 0,-1-2-5 0,-1-4-33 16,-1-5-44-16,-1-3-16 0,-1-1-333 0</inkml:trace>
  <inkml:trace contextRef="#ctx0" brushRef="#br0" timeOffset="5205.72">18533 8258 1386 0,'-20'-6'222'0,"2"5"-143"15,0-8 29-15,4 1-99 0,7 1-41 0,7-2-2 0,8 4 1 16,9-2 3-16,3 3 13 0,6 4 5 0,2 2-3 16,1 3 3-16,1 5-4 0,-1 3-2 0,-1 0 4 0,4 10-3 15,-6-6 12-15,1-1 9 0,-2-2-1 16,-11-9 3-16,3-1-3 0,-7-4 52 0,-3-2 10 0,1-4 17 16,-2-2 50-16,5-5-25 0,2-8-4 0,1-12-9 15,2-8-42-15,3-14-36 0,4-9-3 0,1-4-10 16,2-2-3-16,2-7-4 0,-1 3-8 0,-1 0-6 15,-5 1-84-15,-6 12-143 0,0 4-49 0,-7 16-43 16,-5 10 339-16</inkml:trace>
  <inkml:trace contextRef="#ctx0" brushRef="#br0" timeOffset="7190.36">15429 4677 356 0,'-23'-6'194'0,"-1"-6"12"16,4-3-160-16,4 2 20 0,4-1 23 0,4 7-22 15,2 1 1-15,1 0-19 0,5 3-35 0,0-2-13 16,1-3-1-16,6-2-5 0,3 0-8 0,6-6 12 16,8 4-6-16,4-4 8 0,4-5 7 0,7 2-9 0,1-3 6 15,6 0-7-15,2 3-2 0,3 0 5 0,7 1-5 16,7 1 5-16,6 1-5 0,13 5 7 0,1 0 2 16,2 5 2-16,2 0 1 0,7 4 0 0,7 2-4 0,4 1 2 15,4 5-4-15,5 3 0 0,2 3-1 0,6 7 0 16,1 3 0-16,7 8-1 0,-1 4 4 0,3 9-4 15,2 3 1-15,3 6 0 0,-1 0-3 0,-1-3 2 16,2 2 1-16,-6-4 19 0,-4 2 1 0,-5 2 7 16,-5 4 9-16,-11 4-3 0,-5-1 8 0,-9 5-4 15,-9-2 15-15,-11-5-11 0,-7 2-6 0,-5-5 0 0,-5-4-4 16,-8 4-7-16,-4 2 2 0,-10-3-5 0,-4-1-5 16,-6-3-7-16,-5-3 5 0,-3-5-5 0,-3-5 4 15,-3-12 1-15,-4-4-2 0,-5-8 2 0,-2-6-9 0,-2-3-130 16,-5-3-83-16,-6-6-36 0,-4-6 246 0</inkml:trace>
  <inkml:trace contextRef="#ctx0" brushRef="#br0" timeOffset="7472.22">19148 4385 2322 0,'-15'-8'33'0,"6"5"-67"0,9 3 0 16,-1 2-21-16,9 9 16 0,9 9 23 0,3 4 2 0,8 13 6 16,1 9 3-16,11 8 4 0,3 7 0 0,0 1 1 15,8-3 0-15,-3 0-1 0,2 4 1 0,4-2-1 16,-3 2-1-16,0-6-1 0,3-5-1 0,-5-6 2 16,-7-7 6-16,-5-3 0 0,-14-3-1 0,-10 1 1 15,-8 3 4-15,-17 3 4 0,-9 7 2 0,-17 13-1 16,-9 8-5-16,-9 13 5 0,-10 4-6 0,-7 2 5 0,-1 2-4 15,-1 6-9-15,1 4 7 0,4 0-8 0,8-3 3 16,12-11-3-16,8-9-12 0,18-4-11 0,10-3-180 16</inkml:trace>
  <inkml:trace contextRef="#ctx0" brushRef="#br0" timeOffset="8290.1">21967 3523 1919 0,'-15'-24'51'0,"5"4"-27"0,3 2-31 0,7 9-21 15,3 0 0-15,6 2-5 0,7 4 8 0,4-1 9 16,2 4 4-16,6 6 0 0,4 8 6 0,1 10 1 16,2 9-2-16,3 9 2 0,1 6-1 0,1 11 3 15,-2 7 2-15,0 10-1 0,0 8 2 0,-4 15-2 16,3 9 0-16,-2-1 0 0,-6-1 3 0,0-4-4 16,1 4 6-16,0 1-6 0,1-4 4 0,3-3-1 15,-3-2 0-15,-2 5 0 0,0 4 6 0,2 2-4 16,1-1 2-16,3 6-4 0,-1 5 4 0,-3 8-2 0,0 0 1 15,-2 2-1-15,-1-2 7 0,-1 1-7 0,-1-4 2 16,0-3-4-16,-4-6 5 0,-1-3 11 0,-1-9 6 16,-6-14 1-16,3-5 13 0,-5-10 6 0,-8-6-1 0,4-3 2 15,-8-9-9-15,-3-9-10 0,-3-5-4 0,-5-14 0 16,2-6-1-16,4-7-5 0,-1-4 0 0,-1-7-4 16,-1-2-17-16,-7-6-191 0,0-6-38 0,-3-10-72 15,-3-14 311-15</inkml:trace>
  <inkml:trace contextRef="#ctx0" brushRef="#br0" timeOffset="8774">22566 6397 1641 0,'-11'-13'43'0,"2"2"-29"15,2 1-16-15,5 4-21 0,3 2 4 0,6 1-8 16,5 2 9-16,3 2-2 0,5 6 9 0,2 5-5 0,8 5 7 16,1 8 6-16,1 7-5 0,7 8 7 0,-6 4-1 15,2 11-2-15,0 3 1 0,-6 4-1 0,-1 1 12 16,-6-6-7-16,-3-4 5 0,-1-6-5 0,-2 1 8 15,2-3 13-15,-3-5 8 0,3-1 3 0,-4-11 33 0,2-6-8 16,-2-4-3-16,-1-10-2 0,3 1-16 0,2-4-3 16,5-5-3-16,6-7 1 0,6-8 3 0,9-17-11 15,6-9 0-15,8-11-6 0,4-10-10 0,3-5-5 16,1-6-5-16,5-5-6 0,-1-3-73 0,-2 1-380 16,-4 7 306-16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42.4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21669 9636 809 0,'-6'-11'113'0,"1"2"-85"16,1-1-22-16,2 6-3 0,2-3-9 0,0 1-6 16,3-2 1-16,-1-1-2 0,3 1-6 0,-3 0-18 0,3 1 0 15,-2-1-4-15,-2 1 5 0,-1 1 27 0,0-1-3 16,-5-2 12-16,1 1 8 0,-3-2 17 0,-2-3 8 15,-1-1 4-15,0-3 31 0,-2-2-2 0,1-1-2 0,0-1 0 16,-2-4-10-16,0 1-10 0,-1-2 1 0,-2 1-3 16,0 2-5-16,-1-2-11 0,0 5-5 0,-1-1-1 15,-2 2-15-15,-1 4-2 0,-3-2-1 0,0 5-1 16,-1 3-1-16,-1 2-2 0,-2 3-1 0,2 0 1 16,-2 1-9-16,1 3-1 0,0 0-2 0,0 5 2 15,0 0 2-15,1 5-6 0,1 1 7 0,-2 4-7 0,-1 2 9 16,0 5 1-16,-3 6-3 0,-1 1 2 0,-2 3-1 15,0 1 5-15,-4-2 1 0,-2 4 1 0,6-2 1 16,1 0-1-16,5 2 1 0,7 3-2 0,0 0 3 16,3 4-1-16,3 5 0 0,2 5 0 0,6 7-7 0,2-1 3 15,5 1-1-15,5 0 3 0,3-3 2 0,7 1 0 16,7 0-3-16,6 1 2 0,7 1-3 0,7-4 4 16,4-3-1-16,5-9 2 0,-1-5 1 0,1-9 3 15,0-4 0-15,0-8-1 0,0-5-4 0,6-3 8 16,5-8 2-16,3-2 5 0,3-6 14 0,-5-6 9 15,-3-4 1-15,-4-9 3 0,1-8 8 0,4-7 4 16,0-12-4-16,4-7 1 0,1 0-19 0,-5-6-10 0,-7 5-2 16,-9-2-1-16,-7-7-1 0,-7 0-6 0,-6-3 1 15,-10-1-3-15,-7 4 5 0,-8 6-1 0,-7 4-1 16,-8 6 0-16,-5 3-2 0,-6 3-7 0,-5 2 3 16,-4 8-6-16,-4 6-1 0,-10 7-17 0,-2 10-13 0,-9 3-5 15,-1 6-64-15,4 6-167 0,-2 6-141 0,7 13-38 16,6 5 450-16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02.6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3385 413 144 0 0,'0'0'694'0'0,"-17"-9"3612"0"0,1-9-3768 0 0,13 13-522 0 0,-2 0 0 0 0,1 0 0 0 0,0 0 0 0 0,-1 1 0 0 0,-7-6 1 0 0,-16-11-25 0 0,-13-9 81 0 0,-10 2-41 0 0,16 7-18 0 0,-2 1 0 0 0,0 2 1 0 0,-64-21-1 0 0,64 29 29 0 0,-11-6-34 0 0,-1 3 1 0 0,0 3 0 0 0,-1 1-1 0 0,-60-3 1 0 0,-49 11-13 0 0,1 7 0 0 0,-247 40 0 0 0,303-25-14 0 0,-123 43 0 0 0,176-44-1 0 0,1 1-1 0 0,-56 36 0 0 0,1-1-1 0 0,32-21 0 0 0,-13 5 21 0 0,3 4 0 0 0,-90 63 0 0 0,25-7 0 0 0,-16 13 0 0 0,126-86-2 0 0,2 2 1 0 0,-43 48 0 0 0,29-20 47 0 0,4 2-1 0 0,2 2 1 0 0,2 2-1 0 0,4 1 1 0 0,2 2 0 0 0,3 1-1 0 0,3 2 1 0 0,3 1-1 0 0,3 0 1 0 0,-18 104-1 0 0,3 116 568 0 0,34-227-506 0 0,3 0 0 0 0,12 101 0 0 0,3-73-105 0 0,4-1 1 0 0,3-1-1 0 0,47 117 0 0 0,-17-67 21 0 0,47 116-57 0 0,-68-187 73 0 0,65 108 0 0 0,42 44 238 0 0,131 202 405 0 0,-249-394-677 0 0,179 260 5 0 0,18-16-24 0 0,44 49 59 0 0,-185-215 153 0 0,175 191-1 0 0,23-2 397 0 0,-211-217-536 0 0,3-3-1 0 0,84 73 1 0 0,-33-49-45 0 0,147 137 45 0 0,-176-148-52 0 0,4-3-1 0 0,132 92 0 0 0,513 303 55 0 0,-470-331-47 0 0,9-24 39 0 0,349 83-24 0 0,-230-118 7 0 0,-281-74-14 0 0,0-5-1 0 0,143-4 0 0 0,-173-12 2 0 0,1-4-1 0 0,-1-4 0 0 0,-1-3 0 0 0,89-30 0 0 0,-13-8 2 0 0,164-81 0 0 0,-230 88-17 0 0,-3-3 1 0 0,-1-5-1 0 0,83-68 0 0 0,229-214 152 0 0,-398 334-157 0 0,72-66 70 0 0,-4-4 0 0 0,65-84 0 0 0,99-179 312 0 0,-191 262-279 0 0,-3-2 0 0 0,-4-2 0 0 0,32-99 0 0 0,59-254 330 0 0,-123 411-414 0 0,23-97 98 0 0,-5-1 1 0 0,14-239 0 0 0,-30 58 15 0 0,-9 226-78 0 0,-4 1 1 0 0,-15-79 0 0 0,-16-13 107 0 0,-93-255 0 0 0,99 343-71 0 0,-3 1 0 0 0,-63-100 0 0 0,-112-123 235 0 0,-124-69 572 0 0,234 266-667 0 0,-24-21 324 0 0,-163-124-1 0 0,-163-72 939 0 0,407 291-1390 0 0,-276-174 741 0 0,-15 25-255 0 0,-955-321-238 0 0,729 345-324 0 0,306 101-37 0 0,-253-57-18 0 0,11-44-21 0 0,-94-129-170 0 0,562 266 31 0 0,-210-104-437 0 0,195 101-1185 0 0,-1 1 0 0 0,-1 3 0 0 0,-81-16 0 0 0,23 18-873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04.1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2626 307 2328 0 0,'-35'-9'3306'0'0,"19"5"-2804"0"0,1 0-1 0 0,-1-1 1 0 0,1-1-1 0 0,-1 0 1 0 0,2-1-1 0 0,-18-11 1 0 0,-54-43-456 0 0,52 41-20 0 0,3 1 20 0 0,0 1 0 0 0,-2 2 0 0 0,-62-22 0 0 0,14 17-32 0 0,-2 3 0 0 0,0 4 0 0 0,-135-6 0 0 0,88 18 89 0 0,-213 24 0 0 0,257-11-103 0 0,1 5-1 0 0,1 2 0 0 0,0 5 1 0 0,1 3-1 0 0,2 4 0 0 0,1 3 1 0 0,-86 50-1 0 0,129-60-18 0 0,0 2 0 0 0,-49 43 0 0 0,-58 69-20 0 0,109-103 19 0 0,23-22-2 0 0,0 1 0 0 0,0 0 1 0 0,1 0-1 0 0,1 1 0 0 0,0 0 0 0 0,1 1 0 0 0,1 0 0 0 0,0 1 0 0 0,1 0 1 0 0,1 0-1 0 0,0 0 0 0 0,1 1 0 0 0,1 0 0 0 0,1 0 0 0 0,-3 34 1 0 0,5-14-23 0 0,1 0 0 0 0,2 0 0 0 0,2-1 0 0 0,1 1 0 0 0,2-1 0 0 0,2 0 0 0 0,1-1 0 0 0,1 0 0 0 0,3-1 0 0 0,0 0 0 0 0,20 33 0 0 0,43 54-11 0 0,12 19 20 0 0,-24-21 32 0 0,64 106-11 0 0,58 36-38 0 0,-42-62-4 0 0,-45-57 19 0 0,172 191 0 0 0,-186-246-38 0 0,154 122-1 0 0,-171-158 43 0 0,2-3 0 0 0,2-3 0 0 0,91 40-1 0 0,455 151 60 0 0,-486-198 179 0 0,1-5 0 0 0,2-7 0 0 0,1-5 0 0 0,0-6 0 0 0,1-7 0 0 0,267-17 0 0 0,-352 4 31 0 0,0-2 1 0 0,-1-2-1 0 0,0-2 1 0 0,0-3-1 0 0,-2-2 1 0 0,0-2 0 0 0,85-44-1 0 0,-87 34 46 0 0,-1-2 0 0 0,-1-1 0 0 0,-2-3 0 0 0,51-49 0 0 0,-67 53-110 0 0,0-1 0 0 0,-2-1 0 0 0,-1-1 0 0 0,-1-1 0 0 0,-3-1 0 0 0,25-53 0 0 0,-17 19-46 0 0,-3 0 1 0 0,-4-2-1 0 0,-2-1 0 0 0,-4 0 1 0 0,-3-1-1 0 0,4-79 1 0 0,-13 69-27 0 0,-3-1-1 0 0,-4 1 1 0 0,-4 0 0 0 0,-3 0 0 0 0,-25-96 0 0 0,19 118-54 0 0,-3 1-1 0 0,-2 1 0 0 0,-2 0 0 0 0,-3 2 0 0 0,-3 0 0 0 0,-2 3 1 0 0,-2 0-1 0 0,-66-79 0 0 0,29 53-56 0 0,-3 4 1 0 0,-4 3-1 0 0,-3 4 0 0 0,-2 3 1 0 0,-4 3-1 0 0,-2 5 0 0 0,-3 3 1 0 0,-102-45-1 0 0,-363-132-104 0 0,215 93 133 0 0,322 131-17 0 0,-503-219-2123 0 0,408 173 16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06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0 7746 0 0,'-27'5'1902'0'0,"3"-1"-529"0"0,21-2-721 0 0,12-2 19 0 0,2 1-485 0 0,-1 1 0 0 0,0 0 1 0 0,1 0-1 0 0,-1 1 0 0 0,-1 0 0 0 0,17 8 1 0 0,33 10-344 0 0,24-3 103 0 0,58 14-27 0 0,-78-16 59 0 0,-29-8 29 0 0,-1 1-1 0 0,0 1 1 0 0,52 25-1 0 0,595 262-218 0 0,-610-269 207 0 0,128 43 18 0 0,-102-39 8 0 0,-2 4 1 0 0,113 61-1 0 0,166 125-13 0 0,-197-107-25 0 0,-94-59-7 0 0,107 55 0 0 0,-87-63 31 0 0,111 60 7 0 0,-169-79-2 0 0,-2 2-1 0 0,41 37 0 0 0,4 5 19 0 0,112 88-13 0 0,31 24 35 0 0,-161-134-31 0 0,111 60 0 0 0,-100-68 0 0 0,189 104 37 0 0,-13 21 6 0 0,4 17 48 0 0,-151-108-72 0 0,-47-29-46 0 0,76 77 0 0 0,-5-4 63 0 0,-60-59 76 0 0,-3 3-1 0 0,-3 3 1 0 0,-3 3 0 0 0,-3 3-1 0 0,76 122 1 0 0,22 51 232 0 0,52 88 637 0 0,-64-33-54 0 0,-11-20 15 0 0,-118-248-163 0 0,-17-33-665 0 0,-6 20-1493 0 0,2-6-1765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07.8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436 1033 3049 0 0,'-11'-2'469'0'0,"0"2"0"0"0,1-1 1 0 0,-1 1-1 0 0,0 1 0 0 0,0 0 1 0 0,0 1-1 0 0,-20 5 0 0 0,16-3-44 0 0,0-1-1 0 0,0-1 0 0 0,-18 1 0 0 0,22-3-235 0 0,1 0 0 0 0,-1 0 0 0 0,0-1 0 0 0,0 0-1 0 0,1-1 1 0 0,-1 0 0 0 0,1 0 0 0 0,-1-1 0 0 0,1-1 0 0 0,0 0-1 0 0,1 0 1 0 0,-1-1 0 0 0,-9-6 0 0 0,13 6-138 0 0,1 1-39 0 0,0 0-1 0 0,0 1 0 0 0,0-1 0 0 0,-1 1 1 0 0,1 0-1 0 0,-1 1 0 0 0,0-1 0 0 0,1 1 1 0 0,-1 0-1 0 0,0 0 0 0 0,-12-1 0 0 0,18 3 19 0 0,-13 17 710 0 0,13-16-745 0 0,1 1 0 0 0,-1-1 0 0 0,0 0 0 0 0,0 1 0 0 0,1-1 0 0 0,-1 0 0 0 0,1 0 0 0 0,-1 0-1 0 0,1 1 1 0 0,-1-1 0 0 0,1 0 0 0 0,0 0 0 0 0,0 0 0 0 0,0 0 0 0 0,-1 0 0 0 0,1 0 0 0 0,0 0 0 0 0,0 0 0 0 0,0 0 0 0 0,0-1 0 0 0,0 1 0 0 0,1 0 0 0 0,1 0 0 0 0,34 12-105 0 0,-20-7 73 0 0,181 49-76 0 0,-87-27 174 0 0,-10 1-8 0 0,35 9-15 0 0,220 35 0 0 0,-92-43 8 0 0,312 42-96 0 0,-73-26 49 0 0,3-37 38 0 0,-439-8-31 0 0,294-6 64 0 0,-1-15 1 0 0,457-84 0 0 0,168-94-21 0 0,-12-60 593 0 0,-124-24 1201 0 0,-24-57-290 0 0,-659 252-1424 0 0,36-16-25 0 0,-177 95-71 0 0,-20 7-128 0 0,-1 0 1 0 0,0-1-1 0 0,0 0 1 0 0,0 1 0 0 0,6-4-1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11.3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57 281 960 0 0,'0'0'2139'0'0,"-6"0"166"0"0,1 0-1863 0 0,0 0 0 0 0,0 0 0 0 0,1 1 0 0 0,-1 0 0 0 0,0 0 0 0 0,-8 3 0 0 0,13-3-441 0 0,-1-1 0 0 0,0 1 0 0 0,1-1 0 0 0,-1 1 0 0 0,1 0 0 0 0,-1-1 1 0 0,1 1-1 0 0,-1 0 0 0 0,1-1 0 0 0,-1 1 0 0 0,1 0 0 0 0,-1 0 0 0 0,1-1 0 0 0,0 1 0 0 0,0 0 1 0 0,-1 0-1 0 0,1 0 0 0 0,0 0 0 0 0,0-1 0 0 0,0 1 0 0 0,0 0 0 0 0,0 0 0 0 0,0 0 0 0 0,0 0 1 0 0,0-1-1 0 0,0 1 0 0 0,0 0 0 0 0,1 1 0 0 0,-1-1-18 0 0,0 1 0 0 0,1 0 0 0 0,-1 0 0 0 0,0-1 0 0 0,1 1 0 0 0,0-1 0 0 0,-1 1 0 0 0,1 0 0 0 0,0-1 0 0 0,0 1 0 0 0,-1-1 0 0 0,1 0 0 0 0,3 3 0 0 0,-1-2 13 0 0,0 0 0 0 0,0-1 0 0 0,0 1-1 0 0,1-1 1 0 0,-1 1 0 0 0,1-1-1 0 0,-1 0 1 0 0,1 0 0 0 0,-1-1 0 0 0,1 1-1 0 0,-1-1 1 0 0,1 0 0 0 0,0 0-1 0 0,-1 0 1 0 0,1 0 0 0 0,0-1-1 0 0,-1 1 1 0 0,1-1 0 0 0,-1 0 0 0 0,6-2-1 0 0,6-3 32 0 0,0-1 1 0 0,0-1-1 0 0,19-13 0 0 0,4-1 57 0 0,165-105 95 0 0,-117 69-146 0 0,-50 33-46 0 0,-24 16 20 0 0,-1 0 0 0 0,2 1 0 0 0,-1 0 0 0 0,1 1 0 0 0,0 1 0 0 0,0 0 0 0 0,1 0 0 0 0,17-3 0 0 0,-29 9 6 0 0,-1 0 0 0 0,1-1 1 0 0,0 1-1 0 0,0 0 1 0 0,0 1-1 0 0,0-1 0 0 0,0 0 1 0 0,0 1-1 0 0,0-1 0 0 0,-1 1 1 0 0,1-1-1 0 0,0 1 1 0 0,0 0-1 0 0,-1-1 0 0 0,1 1 1 0 0,0 0-1 0 0,-1 0 1 0 0,1 1-1 0 0,-1-1 0 0 0,1 0 1 0 0,-1 0-1 0 0,0 1 1 0 0,0-1-1 0 0,1 1 0 0 0,-1-1 1 0 0,0 1-1 0 0,0 0 1 0 0,0-1-1 0 0,0 1 0 0 0,-1 0 1 0 0,1-1-1 0 0,0 1 1 0 0,-1 0-1 0 0,0 0 0 0 0,1 0 1 0 0,-1 2-1 0 0,3 9 141 0 0,-2 0-1 0 0,0 1 1 0 0,0-1 0 0 0,-2 14-1 0 0,1-17-138 0 0,-7 98 694 0 0,-30 154-1 0 0,17-142-642 0 0,18-101-378 0 0,-1-3-816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12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36 2537 0 0,'-67'20'5799'0'0,"49"-16"-4340"0"0,17-4-929 0 0,9-4-573 0 0,25-9 16 0 0,0 3 1 0 0,1 1-1 0 0,0 1 0 0 0,1 2 0 0 0,0 1 0 0 0,-1 2 0 0 0,53 1 0 0 0,-83 2 30 0 0,15 0-5 0 0,0 1 0 0 0,1 1 1 0 0,-1 0-1 0 0,-1 1 0 0 0,21 6 0 0 0,1 3 103 0 0,-26-9-72 0 0,0 1 1 0 0,0 0-1 0 0,-1 1 1 0 0,21 11 0 0 0,-32-15-25 0 0,0 1 0 0 0,0 0 0 0 0,-1-1 0 0 0,1 1 0 0 0,0 0 1 0 0,-1 0-1 0 0,1 0 0 0 0,-1 1 0 0 0,0-1 0 0 0,1 0 1 0 0,-1 1-1 0 0,0-1 0 0 0,0 0 0 0 0,-1 1 0 0 0,1-1 1 0 0,-1 1-1 0 0,1-1 0 0 0,-1 1 0 0 0,1 4 0 0 0,-1 5 3 0 0,0 0 0 0 0,-3 20-1 0 0,3-31-5 0 0,-7 37 31 0 0,-1 0 1 0 0,-2-1 0 0 0,-17 40 0 0 0,-10 37-201 0 0,25-70-1396 0 0,-10 92 1 0 0,18-85 1341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13.4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0 250 4017 0 0,'9'0'4414'0'0,"-8"0"-4431"0"0,0-1 0 0 0,0 1 1 0 0,1-1-1 0 0,-1 1 0 0 0,0-1 1 0 0,0 0-1 0 0,0 1 0 0 0,0-1 1 0 0,0 0-1 0 0,0 0 0 0 0,0 0 0 0 0,1-1 1 0 0,0-1 38 0 0,0-1 0 0 0,0 1 0 0 0,0 0 0 0 0,1 0 0 0 0,-1 1 0 0 0,1-1 0 0 0,0 0 0 0 0,0 1 0 0 0,0-1 0 0 0,0 1 0 0 0,0 0 0 0 0,0 0 0 0 0,6-2 0 0 0,-8 4 32 0 0,-1-1 0 0 0,0 1 1 0 0,1 0-1 0 0,-1-1 0 0 0,1 1 1 0 0,-1 0-1 0 0,1-1 0 0 0,-1 1 1 0 0,0-1-1 0 0,1 1 0 0 0,-1-1 1 0 0,0 1-1 0 0,0 0 0 0 0,1-1 1 0 0,-1 1-1 0 0,0-1 0 0 0,0 1 1 0 0,0-1-1 0 0,1 0 0 0 0,-1 1 1 0 0,0-1-1 0 0,0 1 0 0 0,0-1 1 0 0,0 1-1 0 0,0-1 0 0 0,0 1 1 0 0,0-1-1 0 0,0 1 0 0 0,0-1 1 0 0,-1 1-1 0 0,1-1 0 0 0,0 0 1 0 0,0 1-1 0 0,0-1 0 0 0,-1 1 1 0 0,1-1-1 0 0,-1 0 1 0 0,-7-15 484 0 0,-8 9 35 0 0,15 5-524 0 0,0 1 0 0 0,0 0 0 0 0,0-1 0 0 0,0 1 0 0 0,0 0 0 0 0,0 0 0 0 0,0 0 0 0 0,-1 0 0 0 0,1 0 0 0 0,0 0 0 0 0,-1 0 0 0 0,1 0 0 0 0,-1 1 0 0 0,1-1 0 0 0,-1 1 0 0 0,1-1 0 0 0,-1 1 0 0 0,1-1 0 0 0,-5 1 492 0 0,-3-11-539 0 0,5 8-165 0 0,6 9 57 0 0,15 21 4 0 0,31 38 1 0 0,-41-57 113 0 0,1 0-1 0 0,-1 0 1 0 0,2 0 0 0 0,-1-1-1 0 0,1-1 1 0 0,0 0 0 0 0,1 0 0 0 0,13 7-1 0 0,23 3-3 0 0,0-1 0 0 0,1-2-1 0 0,0-3 1 0 0,1-1 0 0 0,68 3-1 0 0,-106-11 3 0 0,25 1 24 0 0,38-1 1 0 0,-62-1-32 0 0,0-1 0 0 0,1-1 0 0 0,-1 0 0 0 0,-1-1 1 0 0,1 0-1 0 0,0 0 0 0 0,17-9 0 0 0,-19 8 11 0 0,0-1 0 0 0,0 0 0 0 0,0-1 0 0 0,0 0-1 0 0,-1 0 1 0 0,0-1 0 0 0,0 0 0 0 0,-1 0 0 0 0,0-1 0 0 0,0 0-1 0 0,-1 0 1 0 0,0-1 0 0 0,-1 0 0 0 0,8-15 0 0 0,-5 5-24 0 0,0 0 0 0 0,-2 0 0 0 0,0 0 0 0 0,-1 0 0 0 0,-1-1 0 0 0,-1 0 1 0 0,-1 0-1 0 0,0-25 0 0 0,-5 26-645 0 0,2 18 597 0 0,1 1 0 0 0,0-1 1 0 0,0 1-1 0 0,0-1 0 0 0,-1 1 0 0 0,1 0 1 0 0,0-1-1 0 0,-1 1 0 0 0,1-1 1 0 0,0 1-1 0 0,-1-1 0 0 0,1 1 1 0 0,-1 0-1 0 0,1-1 0 0 0,0 1 0 0 0,-1 0 1 0 0,1-1-1 0 0,-1 1 0 0 0,1 0 1 0 0,-1 0-1 0 0,1 0 0 0 0,-1-1 1 0 0,1 1-1 0 0,-1 0 0 0 0,1 0 0 0 0,-1 0 1 0 0,1 0-1 0 0,-1 0 0 0 0,0 0 1 0 0,1 0-1 0 0,-1 0 0 0 0,-7 1-1119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14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9 158 3881 0 0,'-2'-7'550'0'0,"1"3"-449"0"0,0 1 1 0 0,0-1-1 0 0,0 0 0 0 0,0 1 0 0 0,0-1 1 0 0,1 0-1 0 0,0 0 0 0 0,0 1 1 0 0,0-1-1 0 0,0 0 0 0 0,0 0 1 0 0,1 0-1 0 0,0 1 0 0 0,1-6 1 0 0,0 6-119 0 0,-1 0 1 0 0,2 0 0 0 0,-1-1 0 0 0,0 1 0 0 0,1 1 0 0 0,-1-1-1 0 0,1 0 1 0 0,0 1 0 0 0,0-1 0 0 0,0 1 0 0 0,0 0 0 0 0,0 0 0 0 0,4-2-1 0 0,14-11 21 0 0,-21 15 86 0 0,1-1 0 0 0,-1 1 0 0 0,0-1 0 0 0,1 1 0 0 0,-1 0 1 0 0,0-1-1 0 0,1 1 0 0 0,-1 0 0 0 0,1-1 0 0 0,-1 1 0 0 0,1 0 0 0 0,-1 0 0 0 0,1 0 0 0 0,-1-1 1 0 0,1 1-1 0 0,-1 0 0 0 0,1 0 0 0 0,-1 0 0 0 0,1 0 0 0 0,-1 0 0 0 0,1 0 0 0 0,-1 0 0 0 0,1 0 0 0 0,0 0 1 0 0,-1 0-1 0 0,1 0 0 0 0,-1 0 0 0 0,1 0 0 0 0,-1 1 0 0 0,1-1 0 0 0,-1 0 0 0 0,1 0 0 0 0,-1 0 1 0 0,1 1-1 0 0,-1-1 0 0 0,0 0 0 0 0,1 1 0 0 0,-1-1 0 0 0,1 0 0 0 0,-1 1 0 0 0,0-1 0 0 0,1 1 1 0 0,-1-1-1 0 0,0 0 0 0 0,1 1 0 0 0,-1-1 0 0 0,0 1 0 0 0,0-1 0 0 0,1 1 0 0 0,-1-1 0 0 0,0 1 0 0 0,0-1 1 0 0,0 1-1 0 0,0-1 0 0 0,0 1 0 0 0,0 1 0 0 0,5 38 231 0 0,-4-29-164 0 0,4 18-132 0 0,2 0 0 0 0,1 0-1 0 0,1-1 1 0 0,1 1 0 0 0,17 32-1 0 0,-21-50-29 0 0,0 0-1 0 0,1 0 0 0 0,0-1 0 0 0,0 0 0 0 0,1 0 0 0 0,0-1 0 0 0,1 0 1 0 0,0 0-1 0 0,1-1 0 0 0,-1 0 0 0 0,19 11 0 0 0,-14-11 35 0 0,1-1 0 0 0,-1 0 0 0 0,2-1-1 0 0,-1-1 1 0 0,1 0 0 0 0,0-1 0 0 0,0 0 0 0 0,24 1-1 0 0,-23-4 32 0 0,0 0 0 0 0,0-1 0 0 0,0-1 0 0 0,0 0 0 0 0,-1-2-1 0 0,1 0 1 0 0,0 0 0 0 0,-1-2 0 0 0,0 0 0 0 0,0-1 0 0 0,0 0-1 0 0,-1-1 1 0 0,0-1 0 0 0,0-1 0 0 0,-1 0 0 0 0,0-1-1 0 0,0 0 1 0 0,15-16 0 0 0,-9 1 205 0 0,0 0-1 0 0,-2-2 1 0 0,-1 0-1 0 0,25-55 1 0 0,-40 79-260 0 0,10-24 52 0 0,15-50 0 0 0,-16 42-33 0 0,-11 34-117 0 0,1 0 0 0 0,-1 0-1 0 0,0 0 1 0 0,0 0 0 0 0,0 0 0 0 0,1 0 0 0 0,-1 0 0 0 0,0 0 0 0 0,0 0 0 0 0,0 0 0 0 0,0 1-1 0 0,-1-1 1 0 0,1 0 0 0 0,0 0 0 0 0,0 0 0 0 0,-1 0 0 0 0,1 0 0 0 0,0 0 0 0 0,-1 0 0 0 0,1 0-1 0 0,-1 1 1 0 0,1-1 0 0 0,-1 0 0 0 0,1 0 0 0 0,-1 1 0 0 0,0-1 0 0 0,1 0 0 0 0,-1 1 0 0 0,0-1 0 0 0,1 0-1 0 0,-1 1 1 0 0,0-1 0 0 0,-1 0 0 0 0,-3-2-423 0 0,-2-2 254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19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618 76 104 0 0,'-6'-20'7528'0'0,"11"2"-6067"0"0,-2 13-1599 0 0,0 1 0 0 0,0 0 0 0 0,1 0 0 0 0,-1 0 0 0 0,6-5 0 0 0,-1 2 2311 0 0,-30 30-1925 0 0,3 4-246 0 0,-26 45-1 0 0,23-34 27 0 0,10-18-17 0 0,-33 52 135 0 0,-64 146 1 0 0,65-121 374 0 0,-60 98 0 0 0,1-1 129 0 0,75-133-499 0 0,19-37-74 0 0,-2 0 1 0 0,0-1 0 0 0,-2-1-1 0 0,-21 29 1 0 0,30-46 90 0 0,-6 7-558 0 0,7-13-241 0 0,1-8-263 0 0,2-11-1409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20.2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 14 7978 0 0,'-42'-11'3092'0'0,"43"10"-3615"0"0,0 1 515 0 0,0-1 1 0 0,0 1-1 0 0,1 0 0 0 0,-1 0 1 0 0,0 0-1 0 0,0 0 0 0 0,0-1 1 0 0,0 2-1 0 0,0-1 1 0 0,0 0-1 0 0,0 0 0 0 0,3 1 1 0 0,-1 0 3 0 0,1 0 0 0 0,-1 0 1 0 0,1 1-1 0 0,-1-1 1 0 0,1 1-1 0 0,-1 0 1 0 0,0 0-1 0 0,0 0 1 0 0,0 1-1 0 0,0-1 1 0 0,0 1-1 0 0,0 0 1 0 0,-1 0-1 0 0,1 0 1 0 0,-1 0-1 0 0,0 0 0 0 0,0 0 1 0 0,0 0-1 0 0,0 1 1 0 0,0-1-1 0 0,-1 1 1 0 0,2 5-1 0 0,2 9 41 0 0,-1 0-1 0 0,0 0 0 0 0,1 26 1 0 0,-3-30 0 0 0,42 306 363 0 0,-24-220-351 0 0,37 114-1 0 0,-42-172-360 0 0,-3-5 701 0 0,12 52-1 0 0,-21-76-885 0 0,-2 0 0 0 0,1 0-1 0 0,-2 0 1 0 0,0 1 0 0 0,0-1 0 0 0,-1 0 0 0 0,-1 0-1 0 0,-3 13 1 0 0,-5 12-1218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29.5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285 155 1392 0 0,'-1'-2'287'0'0,"0"0"-1"0"0,-1 0 1 0 0,1 0-1 0 0,0 0 0 0 0,-1 1 1 0 0,0-1-1 0 0,1 1 1 0 0,-1-1-1 0 0,0 1 0 0 0,0-1 1 0 0,0 1-1 0 0,0 0 1 0 0,0 0-1 0 0,0 0 1 0 0,0 0-1 0 0,0 0 0 0 0,0 1 1 0 0,0-1-1 0 0,-3 0 1 0 0,-1 0 341 0 0,1 0 0 0 0,0 1 0 0 0,0-1 0 0 0,-1 1 0 0 0,1 0 0 0 0,-1 1 0 0 0,-5 0 0 0 0,8 3-379 0 0,1-3-262 0 0,3-5-8 0 0,0-10 281 0 0,-1 10-137 0 0,0 0 1 0 0,1 0 0 0 0,-1 0-1 0 0,1 0 1 0 0,0 0-1 0 0,0 0 1 0 0,0 0 0 0 0,0 0-1 0 0,1 1 1 0 0,0-1-1 0 0,3-5 900 0 0,-23 13-702 0 0,12-1-294 0 0,-20 4 155 0 0,24-6-158 0 0,0 0-1 0 0,0 0 1 0 0,1 0-1 0 0,-1-1 1 0 0,0 1-1 0 0,0-1 1 0 0,0 1-1 0 0,0-1 1 0 0,1 0 0 0 0,-1 0-1 0 0,0 0 1 0 0,0 0-1 0 0,0 0 1 0 0,0 0-1 0 0,0 0 1 0 0,0-1-1 0 0,0 1 1 0 0,-2-2-1 0 0,-12-3 249 0 0,10 4-160 0 0,0-1 0 0 0,0 0 0 0 0,0-1 0 0 0,0 1 0 0 0,0-1 0 0 0,1 0 1 0 0,-1-1-1 0 0,-8-6 0 0 0,-10-4 1 0 0,23 14 27 0 0,-11-4 756 0 0,12 4-924 0 0,-1 0 1 0 0,1 0-1 0 0,0 0 1 0 0,0 0-1 0 0,-1 0 1 0 0,1 0-1 0 0,0 0 1 0 0,-1 0 0 0 0,1 0-1 0 0,0-1 1 0 0,-1 1-1 0 0,1 0 1 0 0,0 0-1 0 0,0 0 1 0 0,-1 0-1 0 0,1 0 1 0 0,0-1-1 0 0,0 1 1 0 0,-1 0-1 0 0,1 0 1 0 0,0 0-1 0 0,0-1 1 0 0,0 1-1 0 0,-1 0 1 0 0,1 0-1 0 0,0-1 1 0 0,0 1-1 0 0,0 0 1 0 0,0 0-1 0 0,0-1 1 0 0,-1 1-1 0 0,1 0 1 0 0,0-1-1 0 0,0 1 1 0 0,0 0 0 0 0,0 0-1 0 0,0-1 1 0 0,0 1-1 0 0,5-3 19 0 0,0 0 1 0 0,1 1-1 0 0,-1 0 1 0 0,1 0-1 0 0,-1 0 1 0 0,1 1-1 0 0,0 0 1 0 0,-1 0-1 0 0,1 1 0 0 0,6-1 1 0 0,7 1-16 0 0,39 3 1 0 0,34 9-77 0 0,130 7 30 0 0,16 14 29 0 0,-45-1 95 0 0,-54-7-77 0 0,-80-15 26 0 0,-1 2 0 0 0,0 2 1 0 0,91 36-1 0 0,93 49 21 0 0,21-5-103 0 0,-14-6 126 0 0,85 53-60 0 0,-173-53-12 0 0,20 9 31 0 0,-51-41-19 0 0,162 46 1 0 0,93-20-23 0 0,-181-45 23 0 0,421 115 104 0 0,-369-85-112 0 0,55 5 18 0 0,67 17 7 0 0,-280-63-27 0 0,263 77 73 0 0,244 52-89 0 0,-245-70 53 0 0,-6 23-32 0 0,199 112 69 0 0,-330-135-58 0 0,300 74 0 0 0,-339-109 51 0 0,205 85-1 0 0,-297-97-22 0 0,650 249 56 0 0,-372-191 26 0 0,8-31 37 0 0,-185-34-108 0 0,203 41-28 0 0,348 51 12 0 0,-530-100-12 0 0,214 28 77 0 0,-4 23-58 0 0,-165-16-9 0 0,389 84 63 0 0,-73-64 222 0 0,-172-29 72 0 0,-280-29-234 0 0,149 45 1 0 0,-90-3 93 0 0,-149-49-231 0 0,-2 2 1 0 0,0 1 0 0 0,43 30-1 0 0,-40-20-274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20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1 132 15307 0 0,'0'0'-80'0'0,"1"-1"-124"0"0,6-3 157 0 0,1 0 0 0 0,-1 0 0 0 0,1 1 0 0 0,-1 0 0 0 0,1 1 0 0 0,0 0 0 0 0,0 0 0 0 0,15-1 1 0 0,-3-1 57 0 0,320-43 9 0 0,-190 31-9 0 0,-137 14-22 0 0,267-27 225 0 0,-202 24-560 0 0,122 8 0 0 0,-177-1-192 0 0,0 1 0 0 0,0 1 0 0 0,32 10 1 0 0,-9 4-1920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21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 79 680 0 0,'-4'-2'170'0'0,"0"0"0"0"0,0-1-1 0 0,0 1 1 0 0,1-1 0 0 0,-1 1-1 0 0,1-1 1 0 0,0 0 0 0 0,-6-7 0 0 0,8 9-142 0 0,-1-1 0 0 0,1 0 0 0 0,0 1 1 0 0,0-1-1 0 0,0 0 0 0 0,0 0 0 0 0,0 0 1 0 0,0 0-1 0 0,1 0 0 0 0,-1 0 0 0 0,1 0 0 0 0,-1 0 1 0 0,1 0-1 0 0,0 0 0 0 0,-1 0 0 0 0,1 0 1 0 0,0 0-1 0 0,5-12 5354 0 0,-1 15-3729 0 0,1 10-2178 0 0,5 136 685 0 0,-11 165-1 0 0,-34 149 38 0 0,13-250-1004 0 0,19-196-830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22.2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41 12315 0 0,'-4'-1'580'0'0,"4"0"-584"0"0,0 1-1 0 0,0 0 1 0 0,0 0 0 0 0,0-1 0 0 0,0 1 0 0 0,0 0 0 0 0,0-1-1 0 0,0 1 1 0 0,0 0 0 0 0,0-1 0 0 0,0 1 0 0 0,0 0-1 0 0,0 0 1 0 0,0-1 0 0 0,0 1 0 0 0,0 0 0 0 0,0-1 0 0 0,0 1-1 0 0,1 0 1 0 0,-1 0 0 0 0,0-1 0 0 0,0 1 0 0 0,0 0-1 0 0,1 0 1 0 0,-1 0 0 0 0,0-1 0 0 0,0 1 0 0 0,0 0 0 0 0,1 0-1 0 0,-1 0 1 0 0,0 0 0 0 0,0-1 0 0 0,1 1 0 0 0,-1 0 0 0 0,0 0-1 0 0,1 0 1 0 0,10-8-143 0 0,3 3 110 0 0,0 0-1 0 0,0 2 0 0 0,0 0 1 0 0,0 0-1 0 0,1 1 0 0 0,-1 1 1 0 0,0 0-1 0 0,26 3 0 0 0,6 4-19 0 0,63 15-1 0 0,-66-12 15 0 0,179 49-41 0 0,-191-48 91 0 0,-1 2 0 0 0,0 2 0 0 0,-1 0 0 0 0,0 2-1 0 0,27 20 1 0 0,-45-28 11 0 0,-1 0 0 0 0,0 1 0 0 0,-1 0 0 0 0,0 0 0 0 0,13 19-1 0 0,-20-26 19 0 0,0 1-1 0 0,0 0 1 0 0,0 1-1 0 0,0-1 0 0 0,-1 0 1 0 0,1 0-1 0 0,-1 1 0 0 0,0-1 1 0 0,0 1-1 0 0,0-1 0 0 0,0 1 1 0 0,-1-1-1 0 0,1 1 0 0 0,-1 0 1 0 0,0-1-1 0 0,0 1 0 0 0,-1 0 1 0 0,1-1-1 0 0,-1 1 0 0 0,1-1 1 0 0,-1 1-1 0 0,0-1 0 0 0,-1 1 1 0 0,-2 5-1 0 0,-12 14 130 0 0,-2 0 0 0 0,0 0 0 0 0,-1-2 0 0 0,-2 0 0 0 0,0-2 0 0 0,-45 33 0 0 0,59-47-151 0 0,-1 1 0 0 0,0-1-1 0 0,0-1 1 0 0,-1 1 0 0 0,1-2 0 0 0,-1 1-1 0 0,0-1 1 0 0,0 0 0 0 0,0-1 0 0 0,0 0-1 0 0,0 0 1 0 0,-18 0 0 0 0,2-1-26 0 0,19 0-7 0 0,1 0-1 0 0,-1 0 1 0 0,1-1 0 0 0,-1 0 0 0 0,1 0-1 0 0,-1 0 1 0 0,1-1 0 0 0,-1 0-1 0 0,1 0 1 0 0,-1 0 0 0 0,1-1-1 0 0,-9-3 1 0 0,14 5-6 0 0,1-1 1 0 0,-1 1-1 0 0,0 0 1 0 0,0-1-1 0 0,0 1 0 0 0,1 0 1 0 0,-1-1-1 0 0,0 1 0 0 0,1 0 1 0 0,-1-1-1 0 0,0 1 0 0 0,1 0 1 0 0,-1 0-1 0 0,0 0 1 0 0,1-1-1 0 0,-1 1 0 0 0,0 0 1 0 0,1 0-1 0 0,-1 0 0 0 0,0 0 1 0 0,1 0-1 0 0,-1 0 1 0 0,1-1-1 0 0,-1 1 0 0 0,0 0 1 0 0,1 0-1 0 0,-1 0 0 0 0,1 0 1 0 0,0 1-1 0 0,40-6-60 0 0,0 2 0 0 0,1 2 0 0 0,-1 1 0 0 0,1 3 0 0 0,43 8-1 0 0,-40-1 66 0 0,-1 2-1 0 0,-1 2 0 0 0,0 2 0 0 0,-1 1 0 0 0,51 31 0 0 0,-82-41 22 0 0,0-1-1 0 0,-1 1 1 0 0,-1 1-1 0 0,1 0 1 0 0,-1 1 0 0 0,0-1-1 0 0,-1 2 1 0 0,0-1 0 0 0,9 15-1 0 0,-13-16 24 0 0,0-1 1 0 0,-1 0-1 0 0,0 1 0 0 0,0 0 1 0 0,-1 0-1 0 0,0 0 0 0 0,0 0 1 0 0,-1 0-1 0 0,0 0 0 0 0,-1 0 1 0 0,1 1-1 0 0,-2-1 0 0 0,1 0 0 0 0,-3 15 1 0 0,-3-2 136 0 0,0 0 0 0 0,-1-1 0 0 0,0 0 0 0 0,-2-1 0 0 0,-1 0 0 0 0,0 0 0 0 0,-1-1 0 0 0,-22 28 0 0 0,-7 1 739 0 0,-75 72-1 0 0,71-79-224 0 0,-1-2-1 0 0,-2-2 1 0 0,-1-2-1 0 0,-94 49 1 0 0,112-68-586 0 0,-2-1 0 0 0,1-2 0 0 0,-2-1 0 0 0,1-2 1 0 0,-1-1-1 0 0,-1-1 0 0 0,1-2 0 0 0,-1-2 0 0 0,-59 0 0 0 0,38-8-1004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58.3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624 136 5433 0 0,'-3'-1'74'0'0,"-1"-2"128"0"0,-1 0-1 0 0,1 0 1 0 0,0 0 0 0 0,0 0-1 0 0,0-1 1 0 0,-7-7 0 0 0,10 10-63 0 0,-3-6-233 0 0,-73-87 3103 0 0,77 94-2696 0 0,-1-1-371 0 0,1 1 52 0 0,0 0 0 0 0,0 0-1 0 0,-1-1 1 0 0,1 1 0 0 0,0 0 0 0 0,-1 0 0 0 0,1 0-1 0 0,0 0 1 0 0,-1 0 0 0 0,1 0 0 0 0,0-1-1 0 0,-1 1 1 0 0,1 0 0 0 0,0 0 0 0 0,-1 0 0 0 0,1 0-1 0 0,0 0 1 0 0,-1 0 0 0 0,1 0 0 0 0,0 0 0 0 0,-1 1-1 0 0,1-1 1 0 0,0 0 0 0 0,-1 0 0 0 0,1 0 0 0 0,-2 0-30 0 0,1 2 23 0 0,1 0-1 0 0,-1-1 1 0 0,1 1-1 0 0,-1 0 0 0 0,1-1 1 0 0,-1 1-1 0 0,1 0 0 0 0,0 0 1 0 0,0 0-1 0 0,0-1 0 0 0,0 1 1 0 0,0 2-1 0 0,0 6-37 0 0,-12 111 91 0 0,-52 224 0 0 0,45-274 192 0 0,-2-1 1 0 0,-4 0-1 0 0,-2-2 0 0 0,-3-1 0 0 0,-56 90 0 0 0,45-90-16 0 0,8-11-2 0 0,-42 54 0 0 0,73-107-204 0 0,0-1 0 0 0,0 1 1 0 0,0-1-1 0 0,-1 1 0 0 0,1-1 1 0 0,-1 0-1 0 0,0 0 0 0 0,1 0 0 0 0,-5 2 1 0 0,7-4-28 0 0,-1 1 0 0 0,1-1 0 0 0,-1 0 0 0 0,1 0-1 0 0,-1 0 1 0 0,1 0 0 0 0,-1 0 0 0 0,1 0 0 0 0,-1 0 0 0 0,1 0 0 0 0,-1 0 0 0 0,1 0 0 0 0,-1 0 0 0 0,1 0 0 0 0,-1 0 0 0 0,1-1 0 0 0,-1 1 0 0 0,1 0 0 0 0,0 0 0 0 0,-1 0 0 0 0,1-1 0 0 0,-1 1 0 0 0,1 0 0 0 0,-1-1 0 0 0,0 0-68 0 0,0-1 1 0 0,0 1-1 0 0,0 0 0 0 0,0-1 1 0 0,0 1-1 0 0,1-1 1 0 0,-1 0-1 0 0,0 1 0 0 0,1-1 1 0 0,-1-3-1 0 0,-4-20-1771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58.6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6369 0 0,'0'0'3140'0'0,"18"8"-3055"0"0,-4 1-22 0 0,0 1 0 0 0,0 0 0 0 0,-1 1 1 0 0,23 26-1 0 0,-13-10-48 0 0,27 41 1 0 0,-21-20 20 0 0,-1 0 1 0 0,27 70-1 0 0,30 109 37 0 0,-67-174-65 0 0,-10-31-143 0 0,0 2 0 0 0,-2-1-1 0 0,-1 1 1 0 0,-1 0-1 0 0,-1 0 1 0 0,1 46-1 0 0,-9-29 59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59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54 18020 0 0,'0'0'20'0'0,"-1"-1"-1"0"0,0 1 1 0 0,1-1 0 0 0,-1 1-1 0 0,0 0 1 0 0,1-1 0 0 0,-1 1-1 0 0,1-1 1 0 0,-1 0 0 0 0,1 1 0 0 0,-1-1-1 0 0,1 1 1 0 0,0-1 0 0 0,-1 0-1 0 0,1 1 1 0 0,0-1 0 0 0,-1 0-1 0 0,1 1 1 0 0,0-2 0 0 0,0 2-27 0 0,0-1 0 0 0,0 1 0 0 0,0-1 0 0 0,0 1 0 0 0,0-1-1 0 0,1 1 1 0 0,-1-1 0 0 0,0 1 0 0 0,0-1 0 0 0,1 1 0 0 0,-1 0 0 0 0,0-1 0 0 0,0 1 0 0 0,1-1 0 0 0,-1 1 0 0 0,1 0 0 0 0,-1-1-1 0 0,0 1 1 0 0,1 0 0 0 0,-1 0 0 0 0,1-1 0 0 0,34-10-498 0 0,-31 10 533 0 0,30-6-57 0 0,1 1-1 0 0,-1 2 1 0 0,45 1-1 0 0,105 9-13 0 0,-104 2-1329 0 0,0 3 1 0 0,122 34 0 0 0,149 67-5234 0 0,-236-73 5336 0 0,-50-19-1122 0 0,-2-2 1919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05.7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88 4169 0 0,'-4'-6'78'0'0,"2"4"35"0"0,0 0 0 0 0,0 0 0 0 0,0-1 0 0 0,1 1 0 0 0,-1-1 0 0 0,1 1 0 0 0,0-1 1 0 0,-1 0-1 0 0,1 1 0 0 0,0-1 0 0 0,1 0 0 0 0,-2-4 0 0 0,11 6 2714 0 0,-18 2-54 0 0,3 0-2558 0 0,17-7-251 0 0,-8 2 18 0 0,-2 2 11 0 0,1 0 0 0 0,0-1 0 0 0,-1 1 0 0 0,1-1 0 0 0,-1 1 0 0 0,0-1 0 0 0,0 0 0 0 0,0 1 0 0 0,0-1 0 0 0,1-4 0 0 0,-2 6 24 0 0,8-1-122 0 0,-8 9-474 0 0,0-6 443 0 0,0 0 0 0 0,-1 0 0 0 0,1-1 0 0 0,0 1-1 0 0,0 0 1 0 0,0 0 0 0 0,0 0 0 0 0,0-1 0 0 0,0 1 0 0 0,1 0 0 0 0,-1 0 0 0 0,0-1 0 0 0,0 1 0 0 0,0 0 0 0 0,1-1 0 0 0,0 2-1 0 0,3 7-2898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06.9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2937 0 0,'0'0'158'0'0,"2"4"329"0"0,1 0-1524 0 0,-2-3 1399 0 0,0 1 1 0 0,0-1-1 0 0,0 0 0 0 0,0 0 1 0 0,0 0-1 0 0,0 0 0 0 0,1 0 1 0 0,-1 0-1 0 0,0 0 0 0 0,1 0 1 0 0,-1 0-1 0 0,1-1 1 0 0,-1 1-1 0 0,0-1 0 0 0,1 1 1 0 0,0-1-1 0 0,-1 1 0 0 0,1-1 1 0 0,-1 0-1 0 0,1 0 1 0 0,2 0-1 0 0,2 2-366 0 0,-1 0 0 0 0,1 0-1 0 0,-1 0 1 0 0,0 1 0 0 0,0-1 0 0 0,0 1-1 0 0,0 1 1 0 0,-1-1 0 0 0,1 0 0 0 0,-1 1 0 0 0,0 0-1 0 0,7 8 1 0 0,78 88-22 0 0,-71-81 14 0 0,37 33 1 0 0,-38-37 11 0 0,-1 0 1 0 0,0 1-1 0 0,19 26 0 0 0,66 118-34 0 0,-84-128 62 0 0,-1 2-1 0 0,-2 0 1 0 0,11 40-1 0 0,-13-24 372 0 0,-2 1 0 0 0,-3 1 0 0 0,-2 0 0 0 0,-1 70 0 0 0,-4-111-333 0 0,0 0 0 0 0,1-1-1 0 0,0 1 1 0 0,0 0 0 0 0,2 0 0 0 0,-1-1-1 0 0,1 0 1 0 0,1 1 0 0 0,0-1-1 0 0,9 17 1 0 0,-12-26-133 0 0,0 0 0 0 0,0 1 0 0 0,0-1-1 0 0,-1 0 1 0 0,1 0 0 0 0,1 0 0 0 0,-1-1 0 0 0,0 1-1 0 0,0 0 1 0 0,0 0 0 0 0,0-1 0 0 0,1 1 0 0 0,-1 0 0 0 0,0-1-1 0 0,0 0 1 0 0,1 1 0 0 0,-1-1 0 0 0,1 0 0 0 0,-1 1-1 0 0,0-1 1 0 0,1 0 0 0 0,-1 0 0 0 0,1 0 0 0 0,-1 0-1 0 0,0 0 1 0 0,1-1 0 0 0,-1 1 0 0 0,2-1 0 0 0,3-2-79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08.1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40 191 10738 0 0,'-4'-2'31'0'0,"1"1"-1"0"0,0-1 1 0 0,0 0 0 0 0,1 0-1 0 0,-1 0 1 0 0,0-1-1 0 0,1 1 1 0 0,-1-1-1 0 0,1 1 1 0 0,0-1 0 0 0,0 0-1 0 0,-4-6 1 0 0,6 8-44 0 0,-1 0-1 0 0,1-1 1 0 0,0 1 0 0 0,0-1 0 0 0,0 1 0 0 0,0-1 0 0 0,0 1 0 0 0,0-1 0 0 0,0 1-1 0 0,0-1 1 0 0,0 1 0 0 0,0-1 0 0 0,1 1 0 0 0,-1-1 0 0 0,1 1 0 0 0,-1-1 0 0 0,1 1-1 0 0,0 0 1 0 0,0-1 0 0 0,-1 1 0 0 0,1 0 0 0 0,0 0 0 0 0,0-1 0 0 0,0 1-1 0 0,0 0 1 0 0,0 0 0 0 0,0 0 0 0 0,1 0 0 0 0,-1 1 0 0 0,0-1 0 0 0,2-1 0 0 0,12-8-323 0 0,0 0 0 0 0,1 1 0 0 0,0 1 0 0 0,0 0 0 0 0,21-6 1 0 0,-91-2 4623 0 0,37 14-3391 0 0,16 3-887 0 0,0-1-1 0 0,0 0 0 0 0,0 0 0 0 0,1 0 0 0 0,-1 0 0 0 0,0 0 0 0 0,0-1 0 0 0,0 1 1 0 0,1 0-1 0 0,-1 0 0 0 0,0 0 0 0 0,0-1 0 0 0,1 1 0 0 0,-1 0 0 0 0,-1-2 0 0 0,2 3-47 0 0,5 6 294 0 0,-5-8-245 0 0,0 1 0 0 0,1-1 0 0 0,-1 1 0 0 0,0-1 0 0 0,0 1 0 0 0,0-1-1 0 0,1 1 1 0 0,-1 0 0 0 0,0-1 0 0 0,0 1 0 0 0,1-1 0 0 0,-1 1 0 0 0,0 0 0 0 0,1-1 0 0 0,-1 1 0 0 0,0 0 0 0 0,1 0 0 0 0,-1-1 0 0 0,1 1 0 0 0,-1 0 0 0 0,0 0 0 0 0,1-1 0 0 0,-1 1 0 0 0,1 0 0 0 0,-1 0 0 0 0,1 0 0 0 0,-1-1 50 0 0,-3-6-139 0 0,3 6 76 0 0,0 1 0 0 0,0 0 0 0 0,1 0 0 0 0,-1 0 0 0 0,0 0 0 0 0,0 0-1 0 0,0 0 1 0 0,0-1 0 0 0,0 1 0 0 0,0 0 0 0 0,0 0 0 0 0,0 0 0 0 0,1 0-1 0 0,-1 0 1 0 0,0 0 0 0 0,0 0 0 0 0,0-1 0 0 0,0 1 0 0 0,0 0 0 0 0,1 0-1 0 0,-1 0 1 0 0,0 0 0 0 0,0 0 0 0 0,0 0 0 0 0,0 0 0 0 0,1 0 0 0 0,-1 0-1 0 0,0 0 1 0 0,0 0 0 0 0,0 0 0 0 0,0 0 0 0 0,1 0 0 0 0,-1 0 0 0 0,0 0-1 0 0,0 0 1 0 0,0 0 0 0 0,0 0 0 0 0,1 1 0 0 0,-1-1 0 0 0,0 0 0 0 0,0 0-1 0 0,0 0 1 0 0,0 0 0 0 0,0 0 0 0 0,0 0 0 0 0,1 0 0 0 0,-1 0 0 0 0,0 1-1 0 0,0-1 1 0 0,0 0 0 0 0,0 0 0 0 0,0 0 0 0 0,0 0 0 0 0,5 2-14 0 0,0-1 1 0 0,0 0 0 0 0,0 0 0 0 0,-1-1-1 0 0,1 0 1 0 0,0 0 0 0 0,0 0-1 0 0,0 0 1 0 0,0-1 0 0 0,8-1-1 0 0,19-2-18 0 0,87-4-47 0 0,0-1 21 0 0,73 6 88 0 0,-165 4-12 0 0,-1 1 0 0 0,0 2 0 0 0,-1 0 1 0 0,1 2-1 0 0,39 14 0 0 0,-61-18-3 0 0,0-1-1 0 0,0 1 1 0 0,-1 1 0 0 0,1-1-1 0 0,0 1 1 0 0,-1-1-1 0 0,0 1 1 0 0,0 0 0 0 0,0 0-1 0 0,0 0 1 0 0,0 1-1 0 0,3 4 2183 0 0,-14-7-1916 0 0,-9 2-285 0 0,0 1 0 0 0,1 1 0 0 0,0 1 0 0 0,-27 12 0 0 0,7 8 32 0 0,27-22-31 0 0,0 0 0 0 0,0 0 1 0 0,1 1-1 0 0,-1 0 0 0 0,1 1 1 0 0,0-1-1 0 0,1 2 0 0 0,-1-1 1 0 0,-10 14-1 0 0,14-17 12 0 0,1 1 0 0 0,-1-1 1 0 0,0 0-1 0 0,0 0 0 0 0,0-1 0 0 0,0 1 0 0 0,0-1 1 0 0,-6 3-1 0 0,-12 7-4 0 0,-12 10-14 0 0,-6 3 16 0 0,2 2 1 0 0,0 1-1 0 0,-59 60 1 0 0,37-25-25 0 0,-70 83 72 0 0,129-144-82 0 0,-2 1-30 0 0,1 0-1 0 0,0 0 1 0 0,0 0 0 0 0,0 0-1 0 0,0 0 1 0 0,0 0 0 0 0,-1 6-1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10.4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60 2304 0 0,'-6'-38'4523'0'0,"2"16"-2934"0"0,7 33-1600 0 0,0-1-1 0 0,1 0 1 0 0,0 0-1 0 0,0 0 1 0 0,1 0-1 0 0,0-1 1 0 0,1 0-1 0 0,0 0 1 0 0,10 12-1 0 0,7 12 11 0 0,2 2-21 0 0,31 34-1 0 0,-36-47 21 0 0,-1 1 1 0 0,-1 1-1 0 0,-1 1 1 0 0,18 36-1 0 0,-21-31 70 0 0,-2 2-1 0 0,-1 0 1 0 0,-1 0-1 0 0,-2 1 1 0 0,-2 0-1 0 0,-1 1 1 0 0,1 39-1 0 0,0 2 373 0 0,-2-38-29 0 0,-1 0 0 0 0,-4 52 0 0 0,0-67-330 0 0,1 1 0 0 0,2-1 0 0 0,0 1 0 0 0,1-1 0 0 0,12 42 0 0 0,-7-30-57 0 0,-4-22-278 0 0,-1 0 0 0 0,1-1 0 0 0,1 1-1 0 0,0-1 1 0 0,1 0 0 0 0,0-1-1 0 0,0 1 1 0 0,1-1 0 0 0,1 0 0 0 0,0-1-1 0 0,0 0 1 0 0,1 0 0 0 0,0-1-1 0 0,0 0 1 0 0,1-1 0 0 0,0 0 0 0 0,12 7-1 0 0,12 4-73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33.0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4 5761 0 0,'-22'-3'744'0'0,"19"2"-186"0"0,12 6-294 0 0,-9-4-264 0 0,3 1 18 0 0,0 0 0 0 0,0 1 0 0 0,0-1 0 0 0,0 1 0 0 0,0 0 0 0 0,-1 0 0 0 0,0 0 0 0 0,1 0 0 0 0,-1 0 0 0 0,0 0 0 0 0,0 1 0 0 0,-1-1 0 0 0,1 1 0 0 0,1 6 0 0 0,2 8 182 0 0,5 33 0 0 0,-8-37-153 0 0,10 71 146 0 0,0 91 0 0 0,-11 89-124 0 0,0 8-42 0 0,27 147-41 0 0,-3-80 25 0 0,50 582-78 0 0,-13-212 1468 0 0,-60-661-642 0 0,-2-27 1920 0 0,0-21-2434 0 0,10-15-15 0 0,-6 4-241 0 0,1-1 0 0 0,0 1 1 0 0,1 0-1 0 0,0 0 1 0 0,0 1-1 0 0,1 0 0 0 0,0 0 1 0 0,1 1-1 0 0,0 0 0 0 0,1 0 1 0 0,-1 1-1 0 0,1 0 1 0 0,1 0-1 0 0,13-7 0 0 0,10-4-25 0 0,0 2 0 0 0,2 2 0 0 0,37-12 0 0 0,138-34 19 0 0,24-9 11 0 0,285-92 15 0 0,-473 148-19 0 0,59-17 6 0 0,2 6 0 0 0,138-14 1 0 0,-179 32 7 0 0,0 3 0 0 0,1 2 0 0 0,0 4 0 0 0,129 23 0 0 0,-177-23 46 0 0,-1 2 1 0 0,1 1 0 0 0,-1 0-1 0 0,0 1 1 0 0,-1 1-1 0 0,26 15 1 0 0,-37-19 4 0 0,-1-1-1 0 0,0 1 1 0 0,0 0 0 0 0,0 1 0 0 0,0-1-1 0 0,-1 1 1 0 0,1 0 0 0 0,-1 0-1 0 0,0 0 1 0 0,-1 1 0 0 0,1-1-1 0 0,-1 1 1 0 0,-1 0 0 0 0,1 0 0 0 0,-1 0-1 0 0,0 0 1 0 0,0 0 0 0 0,0 1-1 0 0,-1-1 1 0 0,0 1 0 0 0,0-1 0 0 0,-1 11-1 0 0,0-15-64 0 0,0-1-1 0 0,0 0 1 0 0,0 0-1 0 0,0 0 1 0 0,0 1-1 0 0,-1-1 1 0 0,1 0-1 0 0,0 0 1 0 0,-1 0 0 0 0,1 0-1 0 0,-1 0 1 0 0,1 0-1 0 0,-1 0 1 0 0,1 0-1 0 0,-1 0 1 0 0,0 0-1 0 0,1 0 1 0 0,-1 0-1 0 0,0 0 1 0 0,0 0-1 0 0,0 0 1 0 0,0-1-1 0 0,0 1 1 0 0,0 0 0 0 0,0-1-1 0 0,0 1 1 0 0,0-1-1 0 0,0 1 1 0 0,0-1-1 0 0,-1 1 1 0 0,0-1-180 0 0,1 0 0 0 0,-1 0 0 0 0,1 0 1 0 0,-1 0-1 0 0,1 0 0 0 0,-1 0 0 0 0,1-1 1 0 0,-1 1-1 0 0,1 0 0 0 0,-1-1 0 0 0,1 1 1 0 0,0-1-1 0 0,-1 0 0 0 0,1 1 0 0 0,-2-2 1 0 0,-15-14-1384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0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3 184 0 0,'-5'2'7014'0'0,"16"-6"-7068"0"0,-3 15 30 0 0,-7-9 27 0 0,8 17 12 0 0,-2 1 0 0 0,0-1-1 0 0,-1 1 1 0 0,-1 0 0 0 0,-1 0 0 0 0,2 35 0 0 0,-5 125 23 0 0,-3-142-48 0 0,-2 14 58 0 0,-12 59 1 0 0,9-70 16 0 0,1 1 1 0 0,-1 76-1 0 0,7-100-177 0 0,2 17 325 0 0,-1-33-302 0 0,-1-1-1 0 0,0 1 1 0 0,1-1-1 0 0,-1 1 1 0 0,1-1-1 0 0,0 1 0 0 0,0-1 1 0 0,-1 1-1 0 0,1-1 1 0 0,0 0-1 0 0,0 0 1 0 0,0 1-1 0 0,0-1 1 0 0,1 0-1 0 0,-1 0 1 0 0,0 0-1 0 0,0 0 1 0 0,1 0-1 0 0,1 0 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1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90 155 10410 0 0,'-89'3'328'0'0,"111"-3"-726"0"0,-6 0 394 0 0,-1-1 1 0 0,0 0-1 0 0,0 0 1 0 0,19-6-1 0 0,59-20-48 0 0,-7 1 23 0 0,0 3 1 0 0,136-18 0 0 0,-12 14 137 0 0,-182 24-353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1.4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16 154 11362 0 0,'-1'-2'90'0'0,"-1"1"0"0"0,1-1 0 0 0,0 0 0 0 0,-1 1 0 0 0,1-1 0 0 0,0 0 0 0 0,0 0-1 0 0,0 0 1 0 0,0 0 0 0 0,1 0 0 0 0,-1 0 0 0 0,0 0 0 0 0,1 0 0 0 0,-1 0 0 0 0,1-1 0 0 0,0-3-1 0 0,0 4-100 0 0,1 1 1 0 0,-1-1-1 0 0,1 0 0 0 0,0 0 0 0 0,0 0 0 0 0,0 0 0 0 0,0 1 0 0 0,0-1 0 0 0,0 0 0 0 0,0 1 0 0 0,0-1 0 0 0,1 1 0 0 0,-1 0 0 0 0,1-1 0 0 0,-1 1 1 0 0,1 0-1 0 0,-1 0 0 0 0,4-2 0 0 0,10-6-34 0 0,1 1-1 0 0,-1 0 1 0 0,2 1 0 0 0,-1 0 0 0 0,1 2 0 0 0,27-6 0 0 0,106-8 13 0 0,-99 14 13 0 0,3 0 22 0 0,1 3-1 0 0,83 7 1 0 0,-99-3-17 0 0,-1-1 0 0 0,51-7-1 0 0,-76 5 37 0 0,-1 1 1 0 0,19 2-1 0 0,7 1 101 0 0,-33-4-119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2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58 9026 0 0,'-4'-6'130'0'0,"2"3"-106"0"0,0 0-1 0 0,0 0 1 0 0,0 1 0 0 0,0-1-1 0 0,1-1 1 0 0,-1 1-1 0 0,1 0 1 0 0,0 0-1 0 0,0 0 1 0 0,0-1-1 0 0,0 1 1 0 0,1-1-1 0 0,-1-4 1 0 0,1 7-99 0 0,1 1-174 0 0,-1 0 246 0 0,0 0 1 0 0,1-1-1 0 0,-1 1 0 0 0,0 0 1 0 0,0 0-1 0 0,1 0 0 0 0,-1 0 1 0 0,0 0-1 0 0,1 0 0 0 0,-1 0 1 0 0,0 0-1 0 0,1 0 0 0 0,-1 0 1 0 0,0 0-1 0 0,0 0 0 0 0,1 0 1 0 0,-1 0-1 0 0,0 0 0 0 0,1 0 1 0 0,-1 0-1 0 0,0 0 0 0 0,1 0 1 0 0,-1 0-1 0 0,0 0 0 0 0,0 1 1 0 0,1-1-1 0 0,-1 0 0 0 0,0 0 1 0 0,0 0-1 0 0,1 1 0 0 0,-1-1 1 0 0,0 0-1 0 0,0 0 0 0 0,0 0 1 0 0,1 1-1 0 0,-1-1 0 0 0,0 1 1 0 0,2 4 5 0 0,0 0 0 0 0,-1 0 1 0 0,0 0-1 0 0,0 1 1 0 0,0-1-1 0 0,-1 1 0 0 0,0-1 1 0 0,-1 10-1 0 0,-8 46 1080 0 0,7-46-1033 0 0,1 0 0 0 0,0 0 0 0 0,1 0 0 0 0,1 0 0 0 0,0 0 0 0 0,5 18 0 0 0,1 39-42 0 0,3 53 5 0 0,-3-42 4 0 0,-3-44-166 0 0,1 26 486 0 0,-5-59-957 0 0,0 0 0 0 0,0 0 0 0 0,-1 0 0 0 0,0 1 1 0 0,0-1-1 0 0,-1 0 0 0 0,-4 11 0 0 0,0-4 286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2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 10978 0 0,'5'-4'-26'0'0,"1"1"0"0"0,-1-1 0 0 0,12-5 0 0 0,-15 9 21 0 0,0 0 0 0 0,1 0 0 0 0,-1 0 0 0 0,1 0 0 0 0,-1 0 1 0 0,0 1-1 0 0,1-1 0 0 0,-1 1 0 0 0,0-1 0 0 0,1 1 0 0 0,-1 0 0 0 0,0 0 0 0 0,0 0 0 0 0,0 0 0 0 0,1 0 0 0 0,2 3 0 0 0,1 2 7 0 0,0-1-1 0 0,0 1 1 0 0,8 11 0 0 0,12 13 6 0 0,-1-6-29 0 0,-16-15 13 0 0,2 1 0 0 0,19 13-1 0 0,-26-20 8 0 0,0-1 1 0 0,0 0-1 0 0,0 0 0 0 0,0 0 0 0 0,1 0 0 0 0,-1-1 0 0 0,1 0 0 0 0,-1 0 0 0 0,1 0 0 0 0,0 0 0 0 0,-1-1 1 0 0,7 0-1 0 0,6 0 10 0 0,0-1 1 0 0,1-1-1 0 0,-1 0 1 0 0,26-8 0 0 0,-25 4-2 0 0,0 1 1 0 0,1 1-1 0 0,-1 0 0 0 0,1 2 1 0 0,27-2-1 0 0,-32 5-1766 0 0,0 0-1 0 0,19 4 1 0 0,-25-4 1380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2.7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7 128 8650 0 0,'0'0'57'0'0,"0"0"-1"0"0,-1 0 1 0 0,1 0 0 0 0,0 0-1 0 0,-1-1 1 0 0,1 1 0 0 0,0 0 0 0 0,-1 0-1 0 0,1 0 1 0 0,0-1 0 0 0,-1 1 0 0 0,1 0-1 0 0,0 0 1 0 0,0-1 0 0 0,-1 1-1 0 0,1 0 1 0 0,0 0 0 0 0,0-1 0 0 0,0 1-1 0 0,-1 0 1 0 0,1-1 0 0 0,0 1-1 0 0,0 0 1 0 0,0-1 0 0 0,0 1 0 0 0,0 0-1 0 0,0-1 1 0 0,0 1 0 0 0,0-1 0 0 0,0 1-1 0 0,0 0 1 0 0,0-1 0 0 0,0 1-1 0 0,9-10 432 0 0,21-5-339 0 0,-29 15-115 0 0,32-11 136 0 0,2 1-1 0 0,-1 1 1 0 0,68-7 0 0 0,107 5-82 0 0,-181 10-45 0 0,69 0 8 0 0,-52 2 2 0 0,0-2-1 0 0,-1-1 0 0 0,46-10 1 0 0,-77 9 108 0 0,62-11-863 0 0,-63 12-178 0 0,1 1 0 0 0,-1 1 1 0 0,0 0-1 0 0,14 2 0 0 0,0 3 517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7.3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20 8066 0 0,'-11'-6'328'0'0,"3"1"80"0"0,2 1 696 0 0,17-1-1608 0 0,-6 8 104 0 0,-1-1-312 0 0,1 1-128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7.9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22 3033 0 0,'-2'0'146'0'0,"0"-1"0"0"0,0 1 1 0 0,0 0-1 0 0,0 0 1 0 0,0 0-1 0 0,0 0 1 0 0,1 0-1 0 0,-1 0 0 0 0,0 1 1 0 0,0-1-1 0 0,0 1 1 0 0,0-1-1 0 0,0 1 0 0 0,0 0 1 0 0,-2 1-1 0 0,3-1-156 0 0,1-1 0 0 0,-1 1 0 0 0,0 0 0 0 0,1 0 1 0 0,-1-1-1 0 0,1 1 0 0 0,-1 0 0 0 0,1 0 0 0 0,0 0 0 0 0,-1-1 0 0 0,1 1 0 0 0,0 0 0 0 0,0 0 0 0 0,-1 0 0 0 0,1 0 0 0 0,0 0 0 0 0,0 0 1 0 0,0 0-1 0 0,0 0 0 0 0,0-1 0 0 0,0 1 0 0 0,0 0 0 0 0,1 0 0 0 0,-1 0 0 0 0,0 0 0 0 0,0 0 0 0 0,1 0 0 0 0,-1 0 0 0 0,1-1 0 0 0,-1 1 0 0 0,0 0 1 0 0,1 0-1 0 0,0-1 0 0 0,0 2 0 0 0,-1-1 79 0 0,0-1 0 0 0,0 1 1 0 0,1-1-1 0 0,-1 1 0 0 0,0-1 1 0 0,0 0-1 0 0,0 1 1 0 0,1-1-1 0 0,-1 1 0 0 0,0-1 1 0 0,1 0-1 0 0,-1 1 0 0 0,0-1 1 0 0,1 0-1 0 0,-1 1 0 0 0,0-1 1 0 0,1 0-1 0 0,-1 0 0 0 0,0 1 1 0 0,1-1-1 0 0,-1 0 0 0 0,1 0 1 0 0,-1 0-1 0 0,1 0 0 0 0,-1 1 1 0 0,1-1-1 0 0,-1 0 1 0 0,0 0-1 0 0,1 0 0 0 0,-1 0 1 0 0,1 0-1 0 0,-1 0 0 0 0,1 0 1 0 0,-1 0-1 0 0,2-1 0 0 0,-1 0-21 0 0,0 0 0 0 0,0 0 0 0 0,0 0 0 0 0,0 0 0 0 0,0 0 0 0 0,0-1 0 0 0,-1 1 0 0 0,1 0 0 0 0,0-1 0 0 0,-1 1 0 0 0,2-3 0 0 0,-1 1-215 0 0,0-1-1 0 0,1 1 0 0 0,0 0 0 0 0,-1 0 0 0 0,1 0 1 0 0,0 0-1 0 0,1 0 0 0 0,-1 0 0 0 0,0 0 1 0 0,1 1-1 0 0,-1-1 0 0 0,1 1 0 0 0,0 0 0 0 0,0 0 1 0 0,5-3-1 0 0,-7 4-23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52.61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3907 4424 2865 0 0,'42'6'11258'0'0,"-41"-7"-11142"0"0,0-18 2228 0 0,-1 8-2822 0 0,1 2 504 0 0,-1 6-13 0 0,1 0 0 0 0,-1 0 0 0 0,0 0 0 0 0,0 0 0 0 0,-1 0 0 0 0,1 0 0 0 0,0 0 0 0 0,-1 0 0 0 0,0 0 0 0 0,-1-4 0 0 0,-23-81 796 0 0,12 36-760 0 0,-9-41 9 0 0,15 58-27 0 0,-2 0 0 0 0,-19-50 1 0 0,-37-47 40 0 0,34 56 78 0 0,24 54 25 0 0,-2 2 0 0 0,0-1 1 0 0,-15-24-1 0 0,-114-145 680 0 0,126 175-824 0 0,-94-140 42 0 0,61 86 78 0 0,-82-112 510 0 0,-3 18-476 0 0,11 14-116 0 0,31 44-72 0 0,1-1 29 0 0,-179-200 171 0 0,238 276-214 0 0,-161-185 81 0 0,169 192-44 0 0,-71-75 101 0 0,-20-25 133 0 0,43 47-163 0 0,-100-87 1 0 0,96 95-78 0 0,-48-38-8 0 0,-20-20 2 0 0,-46-67 2 0 0,14 21 0 0 0,-67-29 23 0 0,55 77-17 0 0,97 56 31 0 0,-98-69 9 0 0,143 109 9 0 0,-2 1 0 0 0,-70-30 1 0 0,66 33-28 0 0,1-1 1 0 0,-58-43 0 0 0,78 50-53 0 0,18 12 27 0 0,-1 0 0 0 0,0 1 0 0 0,-1 0 0 0 0,1 0 0 0 0,-17-4 0 0 0,24 8 193 0 0,-11-1-1187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01.36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 1 2929 0 0,'-3'6'96'0'0,"3"11"432"0"0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33.5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171 0 9586 0 0,'-57'43'2508'0'0,"39"-30"-1998"0"0,0 1-1 0 0,1 0 1 0 0,0 1-1 0 0,-26 31 1 0 0,42-45-672 0 0,26-3-602 0 0,185-29 448 0 0,-36 5 327 0 0,-131 21-7 0 0,1 3-1 0 0,44 3 1 0 0,-65 0-3 0 0,-9-1 11 0 0,0 1 0 0 0,0 0 0 0 0,0 1 0 0 0,15 5 1 0 0,-24-5-8 0 0,-1-1 0 0 0,1 1 1 0 0,-1 0-1 0 0,0 1 0 0 0,0-1 1 0 0,0 1-1 0 0,0 0 1 0 0,-1 0-1 0 0,1 0 0 0 0,-1 0 1 0 0,1 0-1 0 0,-1 1 0 0 0,0 0 1 0 0,-1-1-1 0 0,1 1 1 0 0,3 6-1 0 0,-1 2 46 0 0,0 0 1 0 0,-1 1-1 0 0,0-1 1 0 0,-1 1-1 0 0,0-1 0 0 0,-1 1 1 0 0,0 0-1 0 0,-1 0 1 0 0,-2 21-1 0 0,-2 14 267 0 0,-12 59 1 0 0,8-63-178 0 0,-53 303 235 0 0,25-156-313 0 0,32-174-116 0 0,0-5-105 0 0,1 1 0 0 0,0-1 0 0 0,1 1 1 0 0,0 0-1 0 0,1-1 0 0 0,1 1 1 0 0,1 13-1 0 0,2-11-2303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33.39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134 4483 5897 0 0,'-5'-4'63'0'0,"-16"-7"20"0"0,21 11-85 0 0,-1-1-1 0 0,1 1 1 0 0,0 0 0 0 0,-1 0 0 0 0,1 0 0 0 0,0 0 0 0 0,-1-1 0 0 0,1 1 0 0 0,0 0 0 0 0,-1 0 0 0 0,1 0 0 0 0,-1 0 0 0 0,1 0 0 0 0,0 0 0 0 0,-1 0 0 0 0,1 0 0 0 0,0 0 0 0 0,-1 0 0 0 0,1 0 0 0 0,-1 0 0 0 0,1 1 0 0 0,0-1 0 0 0,-1 0 0 0 0,1 0 0 0 0,0 0 0 0 0,-1 0 0 0 0,1 1 0 0 0,0-1 0 0 0,-1 0 0 0 0,1 0 0 0 0,0 1 0 0 0,0-1 0 0 0,-1 0 0 0 0,1 0 0 0 0,0 1 0 0 0,0-1 0 0 0,-1 0 0 0 0,1 1 0 0 0,0-1 0 0 0,0 0 0 0 0,0 1 0 0 0,0-1 0 0 0,-1 1 0 0 0,1-1 0 0 0,0 0 0 0 0,0 1 0 0 0,-15 49-419 0 0,14-48 461 0 0,1 0 1 0 0,-1-1-1 0 0,1 1 1 0 0,-1 0-1 0 0,0 0 1 0 0,0-1-1 0 0,1 1 1 0 0,-1 0 0 0 0,-40 4 4922 0 0,39-9-4777 0 0,-20-15 2069 0 0,15 14-1922 0 0,11 12-919 0 0,-1-5 559 0 0,-3-2 48 0 0,0-1-1 0 0,0 0 1 0 0,0 1-1 0 0,0-1 0 0 0,0 0 1 0 0,0 1-1 0 0,1-1 1 0 0,-1 0-1 0 0,0 0 1 0 0,0 1-1 0 0,0-1 0 0 0,1 0 1 0 0,-1 0-1 0 0,0 1 1 0 0,0-1-1 0 0,1 0 1 0 0,-1 0-1 0 0,0 0 0 0 0,0 0 1 0 0,1 1-1 0 0,-1-1 1 0 0,0 0-1 0 0,1 0 0 0 0,-1 0 1 0 0,0 0-1 0 0,1 0 1 0 0,-1 0-1 0 0,0 0 1 0 0,1 0-1 0 0,-1 0 0 0 0,0 0 1 0 0,1 0-1 0 0,-1 0 1 0 0,0 0-1 0 0,1 0 1 0 0,-1 0-1 0 0,0 0 0 0 0,0 0 1 0 0,1 0-1 0 0,-1 0 1 0 0,0 0-1 0 0,1-1 0 0 0,-1 1 1 0 0,0 0-1 0 0,0 0 1 0 0,1 0-1 0 0,-1-1 1 0 0,0 1-1 0 0,0 0 0 0 0,1 0 1 0 0,-1 0-1 0 0,0-1 1 0 0,0 1-1 0 0,8-5-156 0 0,-5 3 155 0 0,0-1 1 0 0,0 0-1 0 0,0 0 1 0 0,0 0-1 0 0,0 0 1 0 0,2-4-1 0 0,16-15-43 0 0,-19 20 25 0 0,0 0-1 0 0,0-1 1 0 0,0 1-1 0 0,0-1 1 0 0,0 1-1 0 0,0-1 1 0 0,1-2-1 0 0,-1 1 0 0 0,-1 1 0 0 0,1 0-1 0 0,0 1 1 0 0,0-1 0 0 0,1 0-1 0 0,-1 1 1 0 0,5-5-1 0 0,28-24 19 0 0,9-6-65 0 0,12-4 9 0 0,15-11 25 0 0,-21 18 20 0 0,-1-2 0 0 0,-2-2 0 0 0,49-51 0 0 0,37-31-21 0 0,18-17 26 0 0,52-63 8 0 0,-128 125-27 0 0,2 4-1 0 0,127-91 1 0 0,-166 134 15 0 0,-1-2 0 0 0,34-35 0 0 0,60-76 13 0 0,-5 6 12 0 0,-82 90-7 0 0,3-3-41 0 0,2 1 0 0 0,71-52 0 0 0,-50 48 6 0 0,-2-3 0 0 0,93-96 0 0 0,-75 57 9 0 0,133-125 22 0 0,-204 206-21 0 0,353-324 43 0 0,-358 324-44 0 0,197-204 18 0 0,-136 148-13 0 0,82-61 0 0 0,-73 66 37 0 0,-4-4 1 0 0,-2-4-1 0 0,72-87 0 0 0,-47 48 206 0 0,176-148 1 0 0,-16 8-100 0 0,-112 102-98 0 0,61-57 77 0 0,-206 203-202 0 0,-17 0-933 0 0,-4 7-1086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35.84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1 368 264 0 0,'3'-4'7864'0'0,"-2"2"-7753"0"0,0 1-18 0 0,3-17 2104 0 0,-1 17-2525 0 0,-3 1 325 0 0,0 0 1 0 0,0 0-1 0 0,0 0 0 0 0,0 0 0 0 0,0-1 1 0 0,1 1-1 0 0,-1 0 0 0 0,0 0 0 0 0,0 0 0 0 0,0 0 1 0 0,0 0-1 0 0,0 0 0 0 0,0 0 0 0 0,0-1 0 0 0,0 1 1 0 0,0 0-1 0 0,0 0 0 0 0,0 0 0 0 0,0 0 1 0 0,0 0-1 0 0,0-1 0 0 0,0 1 0 0 0,0 0 0 0 0,0 0 1 0 0,0 0-1 0 0,0 0 0 0 0,0-1 0 0 0,0 1 1 0 0,0 0-1 0 0,0 0 0 0 0,0 0 0 0 0,0 0 0 0 0,0 0 1 0 0,0 0-1 0 0,0-1 0 0 0,0 1 0 0 0,0 0 1 0 0,0 0-1 0 0,1 0-8 0 0,107 31-224 0 0,-95-28 246 0 0,1-1-1 0 0,-1-1 1 0 0,1 0 0 0 0,-1-1 0 0 0,1-1-1 0 0,17-2 1 0 0,-3-4 135 0 0,0 0-1 0 0,-1-2 1 0 0,0-1-1 0 0,0-2 1 0 0,48-28 0 0 0,-68 35 5 0 0,-1 0 0 0 0,1-1 1 0 0,-1 0-1 0 0,0 0 0 0 0,-1 0 1 0 0,0-1-1 0 0,6-8 0 0 0,13-16 156 0 0,-17 23-268 0 0,-1-1 0 0 0,-1 1 0 0 0,1-1 0 0 0,-1 0 0 0 0,-1-1 0 0 0,1 1 0 0 0,-2-1 0 0 0,5-15 0 0 0,-3 9-8 0 0,7-7 32 0 0,-11 20-50 0 0,1 1-1 0 0,-1 0 1 0 0,0 0 0 0 0,1-1-1 0 0,-1 1 1 0 0,0 0 0 0 0,0-1-1 0 0,-1 1 1 0 0,1-1 0 0 0,0 0-1 0 0,-1 1 1 0 0,0-1 0 0 0,0 1-1 0 0,1-1 1 0 0,-1 0 0 0 0,-1-4-1 0 0,-1-1-51 0 0,-1 1 246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36.85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23 610 5361 0 0,'-10'-8'1112'0'0,"-2"-8"833"0"0,12 15-1920 0 0,19 4-40 0 0,17 2 38 0 0,1-1 0 0 0,0-2 0 0 0,38-3 0 0 0,-64 0 218 0 0,-1 0 1 0 0,0-1-1 0 0,1 0 0 0 0,-1 0 1 0 0,0-1-1 0 0,-1-1 0 0 0,1 1 1 0 0,0-2-1 0 0,-1 1 0 0 0,0-1 1 0 0,0-1-1 0 0,-1 1 0 0 0,1-1 1 0 0,-1-1-1 0 0,0 0 0 0 0,7-8 1 0 0,-5 1-77 0 0,-1-1 0 0 0,0 0 0 0 0,0 0 1 0 0,-2-1-1 0 0,0 0 0 0 0,-1 0 0 0 0,0-1 0 0 0,4-24 1 0 0,-6 13-44 0 0,-2 0 0 0 0,0 1 0 0 0,-5-46 0 0 0,2 35 52 0 0,-1 18-92 0 0,0 1 0 0 0,-8-30-1 0 0,-3-23-775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41.46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34 13 7418 0 0,'-20'-12'974'0'0,"21"20"-1287"0"0,0-2 455 0 0,-1-1-1 0 0,-9 47 6192 0 0,3-49-6670 0 0,31 6-114 0 0,14 3 348 0 0,-20-5 62 0 0,1-2 0 0 0,23 5 1 0 0,-25-9 47 0 0,1 0 0 0 0,-1-1 1 0 0,1-1-1 0 0,29-4 0 0 0,-18 1-1 0 0,-19 2-12 0 0,77-5 40 0 0,-87 7-25 0 0,-1 0-1 0 0,1 0 0 0 0,0 0 1 0 0,-1 0-1 0 0,1 0 0 0 0,0 0 1 0 0,-1 0-1 0 0,1 0 0 0 0,0 0 1 0 0,-1 0-1 0 0,1 0 0 0 0,0 1 1 0 0,-1-1-1 0 0,1 0 0 0 0,-1 0 1 0 0,1 1-1 0 0,0-1 0 0 0,-1 0 1 0 0,1 1-1 0 0,-1-1 0 0 0,1 1 1 0 0,-1-1-1 0 0,1 1 0 0 0,-1-1 1 0 0,1 1-1 0 0,-1-1 0 0 0,0 1 1 0 0,1-1-1 0 0,-1 1 0 0 0,0-1 1 0 0,1 1-1 0 0,-1 0 0 0 0,0-1 1 0 0,0 1-1 0 0,1 0 0 0 0,-1-1 1 0 0,0 1-1 0 0,0 0 0 0 0,0-1 1 0 0,0 1-1 0 0,0 0 0 0 0,0-1 1 0 0,0 1-1 0 0,0 0 0 0 0,0-1 1 0 0,0 1-1 0 0,-1 0 0 0 0,1 0 1 0 0,-2 5 35 0 0,0 0 0 0 0,-1 0 0 0 0,1-1 0 0 0,-6 9 0 0 0,3-5-47 0 0,-105 242 69 0 0,10-22 84 0 0,58-114-606 0 0,34-93-494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44.79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49 4 3705 0 0,'-49'-4'9907'0'0,"57"22"-10454"0"0,1-6 528 0 0,1-1 0 0 0,0 0 0 0 0,1 0-1 0 0,0-1 1 0 0,1 0 0 0 0,0-1-1 0 0,0-1 1 0 0,1 0 0 0 0,0 0-1 0 0,0-1 1 0 0,1-1 0 0 0,0 0 0 0 0,0-1-1 0 0,1-1 1 0 0,-1 0 0 0 0,20 3-1 0 0,23 1 10 0 0,0 3-1 0 0,95 31 0 0 0,-144-39 15 0 0,-1 1 0 0 0,1 0-1 0 0,0 0 1 0 0,-1 1 0 0 0,0 0 0 0 0,0 0-1 0 0,0 1 1 0 0,-1-1 0 0 0,0 2-1 0 0,0-1 1 0 0,0 1 0 0 0,7 10-1 0 0,-12-14 8 0 0,0 0-1 0 0,0 0 0 0 0,0 1 0 0 0,0-1 0 0 0,0 0 0 0 0,0 0 0 0 0,-1 1 1 0 0,0-1-1 0 0,0 0 0 0 0,0 0 0 0 0,0 1 0 0 0,0-1 0 0 0,-1 0 0 0 0,1 1 1 0 0,-3 5-1 0 0,-1 4 36 0 0,-1-1 0 0 0,-10 20 0 0 0,2-6-11 0 0,1-4-7 0 0,-2 1-1 0 0,-1-2 1 0 0,0 0-1 0 0,-1 0 1 0 0,-35 32-1 0 0,6-5-2 0 0,29-30-28 0 0,1 1 1 0 0,1 1-1 0 0,1 0 1 0 0,1 0-1 0 0,1 2 0 0 0,0-1 1 0 0,2 1-1 0 0,1 1 1 0 0,0 0-1 0 0,2 0 1 0 0,0 0-1 0 0,-2 28 0 0 0,8-20-112 0 0,1-30 30 0 0,-1 1-1 0 0,0-1 1 0 0,0 0 0 0 0,1 0 0 0 0,-1 0 0 0 0,1 1 0 0 0,-1-1 0 0 0,1 0-1 0 0,0 0 1 0 0,-1 0 0 0 0,1 0 0 0 0,0 0 0 0 0,0 0 0 0 0,0 0 0 0 0,0 0 0 0 0,0 0-1 0 0,0-1 1 0 0,0 1 0 0 0,0 0 0 0 0,0 0 0 0 0,0-1 0 0 0,2 2 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45.77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 51 1352 0 0,'-3'0'7767'0'0,"11"-3"-7073"0"0,-1 0-696 0 0,-1 1 0 0 0,1 1 0 0 0,0-1 0 0 0,-1 1 0 0 0,15-1 0 0 0,31 0-20 0 0,-35 2 38 0 0,-1 0 0 0 0,1-2-1 0 0,24-4 1 0 0,-13-2-3 0 0,1 2 0 0 0,0 1 0 0 0,50-2 0 0 0,-77 7-11 0 0,0 0-1 0 0,0 0 1 0 0,0 0-1 0 0,0 1 1 0 0,-1-1-1 0 0,1 1 1 0 0,0-1 0 0 0,0 1-1 0 0,-1 0 1 0 0,1 0-1 0 0,0-1 1 0 0,-1 1-1 0 0,1 1 1 0 0,-1-1 0 0 0,1 0-1 0 0,-1 0 1 0 0,0 0-1 0 0,1 1 1 0 0,-1-1-1 0 0,0 1 1 0 0,0-1-1 0 0,0 1 1 0 0,0-1 0 0 0,0 1-1 0 0,0 0 1 0 0,0-1-1 0 0,-1 1 1 0 0,1 0-1 0 0,-1 0 1 0 0,1 0 0 0 0,-1-1-1 0 0,0 1 1 0 0,1 4-1 0 0,0 3 28 0 0,-1 1 0 0 0,0 0 0 0 0,0-1 0 0 0,-1 1 0 0 0,-2 10 0 0 0,-10 37 58 0 0,-30 86 0 0 0,25-93-69 0 0,3 0 1 0 0,-13 75-1 0 0,28-121-30 0 0,-1 1-158 0 0,0 0-1 0 0,0 0 1 0 0,1 0 0 0 0,0 0-1 0 0,0 0 1 0 0,1 0 0 0 0,1 9-1 0 0,2-3 70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46.51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14 190 3585 0 0,'-14'2'2744'0'0,"14"-2"-2731"0"0,1 1-1 0 0,-1-1 0 0 0,0 1 1 0 0,0-1-1 0 0,0 0 0 0 0,0 1 1 0 0,0-1-1 0 0,1 0 0 0 0,-1 1 1 0 0,0-1-1 0 0,0 0 0 0 0,1 0 1 0 0,-1 1-1 0 0,0-1 0 0 0,0 0 1 0 0,1 1-1 0 0,-1-1 0 0 0,0 0 1 0 0,1 0-1 0 0,-1 0 0 0 0,0 0 0 0 0,1 1 1 0 0,-1-1-1 0 0,0 0 0 0 0,1 0 1 0 0,-1 0-1 0 0,1 0 0 0 0,0 0 1 0 0,-1 1-49 0 0,5-1 41 0 0,2 0 32 0 0,-1 0 0 0 0,0 0 0 0 0,0 0-1 0 0,0-1 1 0 0,0 0 0 0 0,0 0 0 0 0,0 0 0 0 0,0-1 0 0 0,0 0 0 0 0,9-4 0 0 0,57-29 25 0 0,3 4 1 0 0,0 3 0 0 0,2 4 0 0 0,0 2 0 0 0,127-16 0 0 0,-185 35-42 0 0,0 0 1 0 0,0 2-1 0 0,0 0 0 0 0,23 3 0 0 0,-38-1 10 0 0,1-1 1 0 0,0 1-1 0 0,-1 0 0 0 0,1 0 0 0 0,-1 0 0 0 0,1 1 0 0 0,-1 0 0 0 0,0 0 0 0 0,0 0 0 0 0,1 0 0 0 0,-1 0 0 0 0,-1 1 1 0 0,1 0-1 0 0,0 0 0 0 0,-1 0 0 0 0,1 0 0 0 0,-1 1 0 0 0,0-1 0 0 0,0 1 0 0 0,0 0 0 0 0,-1 0 0 0 0,4 6 0 0 0,-1 3 30 0 0,-1 0 0 0 0,0 0 0 0 0,0 0 0 0 0,-2 0 0 0 0,2 14 0 0 0,1 70 124 0 0,-4-50-162 0 0,2 89 78 0 0,5 85-293 0 0,-3-171-1221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52.80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151 195 5873 0 0,'-15'-3'360'0'0,"0"-1"-1"0"0,-20-8 0 0 0,23 7-83 0 0,-1 1 1 0 0,1 0-1 0 0,-26-3 0 0 0,27 3-410 0 0,22-12 44 0 0,-5 6 60 0 0,1 1-1 0 0,1 1 1 0 0,0-1 0 0 0,0 1-1 0 0,0 1 1 0 0,1 0-1 0 0,0 0 1 0 0,1 0-1 0 0,-1 2 1 0 0,1-1 0 0 0,1 1-1 0 0,-1 0 1 0 0,1 1-1 0 0,-1 0 1 0 0,1 1-1 0 0,18-3 1 0 0,35-5-21 0 0,0 3 1 0 0,0 3-1 0 0,67 4 0 0 0,-102 3 42 0 0,0 1 0 0 0,0 2 0 0 0,-1 1 0 0 0,55 19 0 0 0,-77-23 28 0 0,0 1 0 0 0,0 0 0 0 0,0 1 0 0 0,0 0 0 0 0,0 0 0 0 0,-1 0 0 0 0,0 0 0 0 0,0 1 0 0 0,0 0-1 0 0,-1 0 1 0 0,1 0 0 0 0,-1 0 0 0 0,0 1 0 0 0,-1 0 0 0 0,5 8 0 0 0,-6-9 23 0 0,1 1 0 0 0,-1-1 0 0 0,-1 1-1 0 0,1 0 1 0 0,-1-1 0 0 0,0 1-1 0 0,0 0 1 0 0,0 0 0 0 0,-1 0 0 0 0,0 0-1 0 0,0 0 1 0 0,-1 0 0 0 0,0-1 0 0 0,0 1-1 0 0,0 0 1 0 0,-1 0 0 0 0,-3 10 0 0 0,-15 21 129 0 0,-2-1 0 0 0,-1-1 0 0 0,-32 37 0 0 0,44-58-130 0 0,7-9-25 0 0,-197 242 595 0 0,157-199-532 0 0,-3-1 0 0 0,-94 73 0 0 0,133-115-85 0 0,0 1-1 0 0,1 0 0 0 0,0 0 0 0 0,0 1 0 0 0,-8 11 0 0 0,14-17-2 0 0,0 0 0 0 0,0 0 0 0 0,1 1 0 0 0,-1-1 0 0 0,0 1 0 0 0,1-1 0 0 0,-1 1 0 0 0,1-1 0 0 0,-1 0 0 0 0,1 1 0 0 0,0 0 0 0 0,0-1 0 0 0,0 1-1 0 0,0-1 1 0 0,0 1 0 0 0,0 2 0 0 0,1-2-4 0 0,-1-1 0 0 0,1 1 0 0 0,0 0-1 0 0,0-1 1 0 0,0 1 0 0 0,0-1 0 0 0,0 1-1 0 0,0-1 1 0 0,1 1 0 0 0,-1-1 0 0 0,0 0-1 0 0,1 0 1 0 0,-1 0 0 0 0,1 0 0 0 0,-1 0-1 0 0,1 0 1 0 0,2 2 0 0 0,7 2-8 0 0,1-1 0 0 0,-1 0 0 0 0,1 0 1 0 0,0-1-1 0 0,17 3 0 0 0,66 3 87 0 0,-63-7-16 0 0,313 5 666 0 0,-121-6-289 0 0,-201 0-757 0 0,0 1 1 0 0,0 1 0 0 0,24 8 0 0 0,-37-9-436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53.17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68 121 10034 0 0,'-60'-15'1192'0'0,"52"12"-770"0"0,14-2-413 0 0,19-5-407 0 0,-18 7 389 0 0,12-6-29 0 0,0 1 0 0 0,1 1 0 0 0,0 0-1 0 0,0 2 1 0 0,32-5 0 0 0,51-6-20 0 0,-52 7 12 0 0,57-3 1 0 0,-69 10 57 0 0,-1 2 0 0 0,56 7 0 0 0,-80-4-17 0 0,-8-2-16 0 0,0 0-1 0 0,0 0 1 0 0,0 0 0 0 0,1-1 0 0 0,-1 1 0 0 0,7-2-1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53.79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362 92 8946 0 0,'-25'-11'1025'0'0,"4"2"-839"0"0,1 0 0 0 0,0-1 0 0 0,1-1 0 0 0,-20-15 0 0 0,39 26-198 0 0,0 0 1 0 0,0 0-1 0 0,-1 0 0 0 0,1-1 1 0 0,0 1-1 0 0,0 0 0 0 0,-1 0 1 0 0,1 0-1 0 0,0 0 0 0 0,0-1 1 0 0,-1 1-1 0 0,1 0 1 0 0,0 0-1 0 0,0-1 0 0 0,0 1 1 0 0,0 0-1 0 0,0 0 0 0 0,-1-1 1 0 0,1 1-1 0 0,0 0 0 0 0,0 0 1 0 0,0-1-1 0 0,0 1 0 0 0,0 0 1 0 0,0-1-1 0 0,0 1 0 0 0,0 0 1 0 0,0 0-1 0 0,0-1 0 0 0,0 1 1 0 0,0 0-1 0 0,0-1 1 0 0,0 1-1 0 0,0 0 0 0 0,0 0 1 0 0,0-1-1 0 0,0 1 0 0 0,1-1 1 0 0,0 1-9 0 0,0-1-1 0 0,0 0 1 0 0,0 1 0 0 0,0-1 0 0 0,1 1 0 0 0,-1 0 0 0 0,0-1 0 0 0,0 1-1 0 0,1 0 1 0 0,-1 0 0 0 0,0-1 0 0 0,3 1 0 0 0,21 0-118 0 0,0 1 0 0 0,34 5-1 0 0,-22-2 11 0 0,-27-3 109 0 0,0 0 0 0 0,0 1 0 0 0,0 0 0 0 0,0 1 0 0 0,0 0 0 0 0,-1 1 0 0 0,1-1 0 0 0,9 7 1 0 0,-15-8 27 0 0,0 1 0 0 0,-1-1 1 0 0,1 1-1 0 0,-1 0 1 0 0,0 0-1 0 0,1 0 1 0 0,-1 1-1 0 0,-1-1 1 0 0,1 1-1 0 0,0-1 0 0 0,-1 1 1 0 0,0 0-1 0 0,0 0 1 0 0,0 0-1 0 0,0 0 1 0 0,-1 0-1 0 0,0 0 1 0 0,0 1-1 0 0,0-1 1 0 0,0 0-1 0 0,0 6 0 0 0,-1 2 17 0 0,-1-1-1 0 0,0 0 1 0 0,-1 0-1 0 0,0 0 1 0 0,-1 0-1 0 0,0 0 1 0 0,-1-1-1 0 0,0 1 1 0 0,-1-1-1 0 0,0 0 1 0 0,-12 18-1 0 0,3-8 2 0 0,-1 0 0 0 0,0-1 1 0 0,-1-1-1 0 0,-29 25 0 0 0,0-8 28 0 0,-1-2 0 0 0,-2-2 0 0 0,-64 31 0 0 0,15-20 85 0 0,83-36-148 0 0,13-6 1 0 0,1 1 1 0 0,-1-1-1 0 0,1 0 1 0 0,-1 0-1 0 0,1 1 1 0 0,-1-1-1 0 0,0 0 1 0 0,1 0-1 0 0,-1 0 0 0 0,1 0 1 0 0,-1 0-1 0 0,1 0 1 0 0,-1 0-1 0 0,0 0 1 0 0,1 0-1 0 0,-1 0 1 0 0,1 0-1 0 0,-1 0 1 0 0,1 0-1 0 0,-1 0 1 0 0,0 0-1 0 0,1 0 0 0 0,-1-1 1 0 0,1-10-242 0 0,17-14-137 0 0,-8 15 343 0 0,1 1-1 0 0,1 0 1 0 0,-1 1-1 0 0,1 0 1 0 0,1 1-1 0 0,-1 1 1 0 0,1-1-1 0 0,20-6 1 0 0,10-2 2 0 0,55-10 1 0 0,-33 8-29 0 0,-49 13 66 0 0,28-8-21 0 0,63-9 0 0 0,-94 20 17 0 0,0-1 0 0 0,0 2 0 0 0,0 0 0 0 0,0 0 1 0 0,0 1-1 0 0,0 1 0 0 0,0 0 0 0 0,0 0 1 0 0,-1 1-1 0 0,16 6 0 0 0,-23-7 9 0 0,0 0-1 0 0,-1-1 1 0 0,1 1 0 0 0,-1 1 0 0 0,0-1 0 0 0,1 0-1 0 0,-1 1 1 0 0,0 0 0 0 0,0-1 0 0 0,-1 1-1 0 0,1 1 1 0 0,-1-1 0 0 0,1 0 0 0 0,-1 0-1 0 0,0 1 1 0 0,0 0 0 0 0,0-1 0 0 0,1 6 0 0 0,-1-2 3 0 0,-1 0 0 0 0,0 0 0 0 0,-1-1 1 0 0,1 1-1 0 0,-1 0 0 0 0,-1 0 0 0 0,1 0 1 0 0,-1 0-1 0 0,0-1 0 0 0,-3 10 0 0 0,-7 24 250 0 0,-2 0-1 0 0,-2 0 1 0 0,-2-1-1 0 0,-1-1 1 0 0,-2-1-1 0 0,-46 65 1 0 0,36-62 228 0 0,-3-2 0 0 0,-1-1 1 0 0,-1-2-1 0 0,-3-1 0 0 0,-61 43 1 0 0,18-20-1065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33.9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 1067 12499 0 0,'-3'0'192'0'0,"0"0"1"0"0,0-1 0 0 0,0 1 0 0 0,0-1-1 0 0,0 1 1 0 0,0-1 0 0 0,0 0-1 0 0,1 0 1 0 0,-1 0 0 0 0,0-1 0 0 0,-2-1-1 0 0,3 2-162 0 0,1-1-1 0 0,0 1 1 0 0,-1-1 0 0 0,1 0-1 0 0,0 1 1 0 0,0-1-1 0 0,0 0 1 0 0,0 0-1 0 0,1 0 1 0 0,-1 0-1 0 0,0 0 1 0 0,1 0-1 0 0,0 0 1 0 0,-1 0-1 0 0,1 0 1 0 0,0 0 0 0 0,0 0-1 0 0,0-2 1 0 0,0-28-63 0 0,1 0 1 0 0,9-55 0 0 0,22-65-60 0 0,-1 11 106 0 0,-15 32-260 0 0,-4 0-1 0 0,-5-217 1 0 0,-13 297 475 0 0,7 29-237 0 0,-1 0 0 0 0,0-1-1 0 0,0 1 1 0 0,1 0-1 0 0,-1 0 1 0 0,0 0 0 0 0,0 0-1 0 0,1 0 1 0 0,-1 0-1 0 0,0 0 1 0 0,1 0-1 0 0,-1 0 1 0 0,0 0 0 0 0,1 0-1 0 0,-1 0 1 0 0,0 0-1 0 0,0 0 1 0 0,1 0 0 0 0,-1 0-1 0 0,0 0 1 0 0,0 0-1 0 0,1 0 1 0 0,-1 1 0 0 0,0-1-1 0 0,1 0 1 0 0,-1 0-1 0 0,0 0 1 0 0,0 0-1 0 0,0 1 1 0 0,1-1 0 0 0,-1 0-1 0 0,0 0 1 0 0,0 0-1 0 0,0 1 1 0 0,1-1 0 0 0,-1 0-1 0 0,0 0 1 0 0,0 1-1 0 0,13 9-72 0 0,30 30-1645 0 0,-26-24-721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54.90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28 204 8938 0 0,'-2'-8'32'0'0,"0"-1"1"0"0,1 1-1 0 0,0-1 1 0 0,1 1-1 0 0,-1-1 1 0 0,2 1-1 0 0,-1-1 1 0 0,1 0-1 0 0,1 1 1 0 0,-1 0-1 0 0,1-1 1 0 0,1 1-1 0 0,5-14 1 0 0,-8 21-36 0 0,24-42-42 0 0,-23 41 28 0 0,0 0-1 0 0,0 0 0 0 0,1 0 1 0 0,-1 0-1 0 0,1 0 1 0 0,-1 1-1 0 0,1-1 0 0 0,0 1 1 0 0,0-1-1 0 0,0 1 1 0 0,0 0-1 0 0,0-1 1 0 0,0 1-1 0 0,0 0 0 0 0,0 0 1 0 0,0 1-1 0 0,5-2 1 0 0,-6 2 2 0 0,0 0 0 0 0,0 0 0 0 0,0 1 1 0 0,0-1-1 0 0,0 0 0 0 0,-1 1 0 0 0,1-1 1 0 0,0 1-1 0 0,0-1 0 0 0,0 1 1 0 0,0-1-1 0 0,0 1 0 0 0,-1 0 0 0 0,1-1 1 0 0,0 1-1 0 0,0 0 0 0 0,-1-1 0 0 0,1 1 1 0 0,-1 0-1 0 0,1 0 0 0 0,-1 0 0 0 0,1 0 1 0 0,-1 0-1 0 0,1 0 0 0 0,-1 0 1 0 0,0 0-1 0 0,1 0 0 0 0,-1 0 0 0 0,0 0 1 0 0,0 0-1 0 0,0 1 0 0 0,4 42-69 0 0,-4-36 67 0 0,0 41 50 0 0,-2-1-1 0 0,-9 49 1 0 0,-1-1 72 0 0,-4 77 356 0 0,-14 173 1388 0 0,29-329-1761 0 0,0-1 0 0 0,0 1 1 0 0,2 0-1 0 0,0-1 0 0 0,1 1 0 0 0,1 0 0 0 0,7 23 0 0 0,-10-39-83 0 0,0 0-1 0 0,1 0 0 0 0,-1 0 0 0 0,0 0 0 0 0,1 0 0 0 0,-1 0 0 0 0,1 0 0 0 0,-1-1 0 0 0,1 1 0 0 0,-1 0 0 0 0,1 0 0 0 0,0 0 0 0 0,-1-1 0 0 0,1 1 0 0 0,0 0 0 0 0,0-1 0 0 0,0 1 0 0 0,-1-1 0 0 0,1 1 0 0 0,0-1 0 0 0,0 1 0 0 0,0-1 0 0 0,0 0 0 0 0,0 1 0 0 0,0-1 0 0 0,2 0 1 0 0,-2 0 7 0 0,1 0 1 0 0,0 0-1 0 0,0-1 1 0 0,-1 1 0 0 0,1-1-1 0 0,0 0 1 0 0,-1 1 0 0 0,1-1-1 0 0,-1 0 1 0 0,1 0 0 0 0,-1 0-1 0 0,1 0 1 0 0,2-3-1 0 0,3-3 47 0 0,0-1 0 0 0,0 0-1 0 0,11-17 1 0 0,0-6-30 0 0,0 0 0 0 0,-3-2 1 0 0,15-41-1 0 0,25-106-119 0 0,20-52 32 0 0,-61 197 73 0 0,20-45-3 0 0,-30 72-9 0 0,0 1 0 0 0,1 0-1 0 0,0 0 1 0 0,0 0-1 0 0,0 0 1 0 0,1 1-1 0 0,11-10 1 0 0,-14 14-7 0 0,0 0 1 0 0,0 0 0 0 0,0 0-1 0 0,0 0 1 0 0,0 1-1 0 0,0-1 1 0 0,1 1-1 0 0,-1 0 1 0 0,0 0-1 0 0,1 0 1 0 0,-1 1-1 0 0,1-1 1 0 0,-1 1-1 0 0,1-1 1 0 0,-1 1 0 0 0,1 0-1 0 0,-1 1 1 0 0,0-1-1 0 0,1 1 1 0 0,-1-1-1 0 0,1 1 1 0 0,-1 0-1 0 0,0 0 1 0 0,1 1-1 0 0,-1-1 1 0 0,4 3-1 0 0,-1-1 10 0 0,-1 1 0 0 0,0 0 0 0 0,0 0 0 0 0,-1 0 0 0 0,1 1 0 0 0,-1 0 0 0 0,0 0 0 0 0,0 0 0 0 0,0 0 0 0 0,-1 0 0 0 0,0 1-1 0 0,0-1 1 0 0,4 12 0 0 0,-2 0 19 0 0,0 0-1 0 0,-1 0 1 0 0,-1 0 0 0 0,0 0-1 0 0,-2 1 1 0 0,0-1-1 0 0,-1 1 1 0 0,-3 26 0 0 0,1-30-1 0 0,0 1 1 0 0,-1-1 0 0 0,-1 1 0 0 0,-1-1 0 0 0,0-1 0 0 0,0 1 0 0 0,-2-1-1 0 0,1 0 1 0 0,-2 0 0 0 0,-14 19 0 0 0,-4 0 54 0 0,-2-1 1 0 0,-1-2-1 0 0,-1-1 0 0 0,-2-1 0 0 0,0-2 1 0 0,-2-1-1 0 0,-1-1 0 0 0,-54 25 1 0 0,67-39-35 0 0,0 0 0 0 0,-1-2 0 0 0,0-1 0 0 0,0-1 0 0 0,0-1 0 0 0,-1-1 0 0 0,-44 0 0 0 0,66-3-81 0 0,71-2-720 0 0,-4 6 657 0 0,73 14 0 0 0,-95-10 93 0 0,-1 3 0 0 0,0 1 0 0 0,0 2 1 0 0,45 22-1 0 0,-74-28 27 0 0,1 0 0 0 0,-2 1 0 0 0,17 13 0 0 0,15 11 68 0 0,-41-32-81 0 0,-1 0 0 0 0,1 0 0 0 0,-1 0 0 0 0,0 0 0 0 0,1 0 0 0 0,-1-1 0 0 0,1 1 0 0 0,0-1 1 0 0,-1 0-1 0 0,1 0 0 0 0,-1 0 0 0 0,1 0 0 0 0,-1 0 0 0 0,1 0 0 0 0,0-1 0 0 0,-1 1 0 0 0,1-1 0 0 0,-1 0 0 0 0,0 0 0 0 0,1 0 0 0 0,-1 0 0 0 0,0 0 0 0 0,1-1 0 0 0,-1 1 0 0 0,3-3 0 0 0,4-2 25 0 0,-1-1-1 0 0,-1 0 0 0 0,1 0 1 0 0,13-17-1 0 0,78-120 81 0 0,-61 86-114 0 0,50-61 1 0 0,-83 114-5 0 0,-1 1-1 0 0,1-1 1 0 0,-1 1 0 0 0,1 0 0 0 0,1 1-1 0 0,-1-1 1 0 0,0 1 0 0 0,1 0 0 0 0,0 0-1 0 0,0 1 1 0 0,7-3 0 0 0,-9 4 3 0 0,0 0 1 0 0,0 0-1 0 0,0 1 1 0 0,0-1-1 0 0,0 1 1 0 0,0 0-1 0 0,0 0 1 0 0,0 0-1 0 0,1 1 1 0 0,-1 0-1 0 0,0-1 0 0 0,0 1 1 0 0,0 1-1 0 0,-1-1 1 0 0,1 0-1 0 0,0 1 1 0 0,0 0-1 0 0,4 3 1 0 0,9 9 19 0 0,0 0-1 0 0,-1 1 1 0 0,-1 1 0 0 0,0 1 0 0 0,-1 0 0 0 0,17 28-1 0 0,32 38 60 0 0,-57-76-60 0 0,0 0-1 0 0,1-1 1 0 0,0 0-1 0 0,0 0 1 0 0,0-1-1 0 0,1 0 1 0 0,0 0 0 0 0,8 3-1 0 0,-12-6 7 0 0,-1-1 0 0 0,0 0 0 0 0,1 1-1 0 0,-1-2 1 0 0,1 1 0 0 0,-1 0 0 0 0,1-1 0 0 0,0 1-1 0 0,-1-1 1 0 0,1 0 0 0 0,0 0 0 0 0,-1-1 0 0 0,1 1-1 0 0,-1-1 1 0 0,1 0 0 0 0,-1 0 0 0 0,1 0 0 0 0,-1 0-1 0 0,1 0 1 0 0,-1-1 0 0 0,0 0 0 0 0,0 1 0 0 0,3-3-1 0 0,3-4 49 0 0,-1 0 0 0 0,0 0 0 0 0,0-1 0 0 0,-1 0 0 0 0,10-15 0 0 0,-9 12-39 0 0,0 1 0 0 0,0 0 0 0 0,13-11 0 0 0,-19 20-35 0 0,1 0 0 0 0,0 1 0 0 0,0-1-1 0 0,0 1 1 0 0,0 0 0 0 0,0 0 0 0 0,0 0 0 0 0,0 0 0 0 0,0 0 0 0 0,1 1 0 0 0,-1-1 0 0 0,0 1 0 0 0,0 0-1 0 0,1 0 1 0 0,-1 0 0 0 0,0 0 0 0 0,4 2 0 0 0,6 0 5 0 0,-1 0-1 0 0,0 1 1 0 0,12 5-1 0 0,-7-1 6 0 0,0 1 0 0 0,-1 0 0 0 0,0 1 0 0 0,30 22 0 0 0,-6-1-155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57.09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303 144 128 0 0,'-2'-5'319'0'0,"0"0"1"0"0,0 0-1 0 0,0 0 1 0 0,1 0-1 0 0,-1 0 1 0 0,1 0-1 0 0,1 0 0 0 0,-1-1 1 0 0,1 1-1 0 0,-1 0 1 0 0,2-1-1 0 0,-1 1 1 0 0,0 0-1 0 0,1 0 0 0 0,0-1 1 0 0,0 1-1 0 0,1 0 1 0 0,0 0-1 0 0,-1 0 1 0 0,2 0-1 0 0,-1 0 1 0 0,4-5-1 0 0,-2 2-243 0 0,-3 7-85 0 0,-1 0 1 0 0,0 0-1 0 0,1 0 0 0 0,-1 0 0 0 0,1 0 0 0 0,0 1 0 0 0,-1-1 0 0 0,1 0 1 0 0,-1 0-1 0 0,1 1 0 0 0,0-1 0 0 0,0 0 0 0 0,1 0 0 0 0,-1 1 9 0 0,0 0 1 0 0,0 0-1 0 0,-1 0 0 0 0,1 0 0 0 0,0 0 0 0 0,0 0 0 0 0,0 0 0 0 0,0 0 0 0 0,0 1 0 0 0,0-1 0 0 0,-1 0 1 0 0,1 1-1 0 0,0-1 0 0 0,0 1 0 0 0,-1-1 0 0 0,1 1 0 0 0,0-1 0 0 0,0 1 0 0 0,-1 0 0 0 0,1-1 0 0 0,0 2 1 0 0,1 1 14 0 0,-1-1 0 0 0,1 1 0 0 0,-1-1 0 0 0,0 1 0 0 0,0-1 0 0 0,0 1 1 0 0,0 0-1 0 0,0 0 0 0 0,-1-1 0 0 0,1 1 0 0 0,-1 0 0 0 0,0 0 0 0 0,0 0 1 0 0,0-1-1 0 0,0 1 0 0 0,-1 5 0 0 0,0 5 26 0 0,0 45 9 0 0,-2-1 0 0 0,-3 0 0 0 0,-2 0-1 0 0,-2-1 1 0 0,-4 0 0 0 0,-1 0 0 0 0,-3-2-1 0 0,-2 0 1 0 0,-49 90 0 0 0,-35 57 267 0 0,84-155-265 0 0,2 1 0 0 0,-19 71 0 0 0,36-111-64 0 0,0-4-9 0 0,-1 1 0 0 0,1 0 1 0 0,0 0-1 0 0,1 0 1 0 0,-1 0-1 0 0,1 0 1 0 0,0 0-1 0 0,0 0 0 0 0,0 0 1 0 0,0 0-1 0 0,1 0 1 0 0,1 4-1 0 0,-2-8-41 0 0,0 0 41 0 0,0 1 0 0 0,1-1 1 0 0,-1 0-1 0 0,0 0 0 0 0,0 0 1 0 0,0 0-1 0 0,1 0 0 0 0,-1 0 0 0 0,0 0 1 0 0,0 0-1 0 0,0 0 0 0 0,1 0 0 0 0,-1 0 1 0 0,0 0-1 0 0,0 0 0 0 0,0 0 0 0 0,1 0 1 0 0,-1 0-1 0 0,0 0 0 0 0,0 0 1 0 0,0 0-1 0 0,1 0 0 0 0,-1-1 0 0 0,0 1 1 0 0,0 0-1 0 0,2-3-311 0 0,10-19-2041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57.47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6 14 7258 0 0,'-5'-13'1790'0'0,"10"24"-1307"0"0,10 23-524 0 0,-7-3 81 0 0,-2 0 0 0 0,-1 1 0 0 0,1 39 0 0 0,-6 101 34 0 0,-2-78-67 0 0,8 125 17 0 0,-2-173-11 0 0,2-1-1 0 0,20 79 1 0 0,-16-96-25 0 0,2 0 0 0 0,1 0 0 0 0,1-2 0 0 0,20 29 0 0 0,-11-19-388 0 0,-17-26-395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57.81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10 233 12995 0 0,'-1'0'-4'0'0,"1"0"0"0"0,-1 0 0 0 0,1-1 0 0 0,0 1-1 0 0,-1 0 1 0 0,1 0 0 0 0,-1 0 0 0 0,1-1 0 0 0,-1 1 0 0 0,1 0 0 0 0,0 0 0 0 0,-1-1 0 0 0,1 1 0 0 0,0 0 0 0 0,-1-1 0 0 0,1 1 0 0 0,0 0 0 0 0,-1-1 0 0 0,1 1 0 0 0,0 0 0 0 0,-1-1-1 0 0,1 1 1 0 0,0-1 0 0 0,0 0 0 0 0,7-5-129 0 0,28-3-27 0 0,-24 7 212 0 0,23-6-55 0 0,1 1 1 0 0,-1 2-1 0 0,53-1 1 0 0,106 11-14 0 0,10 0 28 0 0,-169-6 3 0 0,0-2 1 0 0,0-2-1 0 0,0-1 0 0 0,32-10 1 0 0,190-77 238 0 0,-112 37-336 0 0,-103 45-3547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58.18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37 28 7498 0 0,'-1'-1'85'0'0,"-4"-1"220"0"0,2 0 0 0 0,-1 0 0 0 0,0-1 0 0 0,0 1 0 0 0,-12-14 1591 0 0,34 36-2168 0 0,-1 0 246 0 0,-1 0 0 0 0,-1 2 0 0 0,-1 0 0 0 0,0 1 1 0 0,-2 0-1 0 0,-1 1 0 0 0,-1 0 0 0 0,-1 1 0 0 0,-1 0 0 0 0,-1 0 0 0 0,-1 1 0 0 0,-2 0 0 0 0,3 37 0 0 0,-6-35 35 0 0,1-3 15 0 0,-1 0 1 0 0,-1 1 0 0 0,-1-1 0 0 0,-2 0-1 0 0,-8 39 1 0 0,1-25-38 0 0,1 0-1 0 0,2 1 0 0 0,-2 48 1 0 0,6-66-1029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58.55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1 219 10530 0 0,'41'6'117'0'0,"0"-1"0"0"0,0-3 1 0 0,1-1-1 0 0,41-6 0 0 0,160-42-38 0 0,-198 34-57 0 0,-1-1 0 0 0,0-2 1 0 0,54-29-1 0 0,10-4 60 0 0,-14 8-88 0 0,-86 38-32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58.89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1 143 9666 0 0,'1'-4'181'0'0,"0"1"1"0"0,0 0-1 0 0,1 0 0 0 0,-1 0 0 0 0,1 0 1 0 0,0 1-1 0 0,0-1 0 0 0,0 0 0 0 0,0 1 1 0 0,0-1-1 0 0,0 1 0 0 0,1 0 0 0 0,-1 0 1 0 0,1 0-1 0 0,0 0 0 0 0,5-3 0 0 0,4-1-218 0 0,0 0 0 0 0,25-7 0 0 0,-29 11 220 0 0,58-17-35 0 0,0 3 0 0 0,1 4 1 0 0,0 2-1 0 0,85-2 0 0 0,-109 12-118 0 0,-1 2 0 0 0,58 9 0 0 0,81 26-875 0 0,-96-18-1034 0 0,-52-11-851 0 0,-6 1 1039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05.77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16 112 3353 0 0,'1'-21'7253'0'0,"-11"24"-6945"0"0,4-3-503 0 0,9-1 125 0 0,56-10 101 0 0,-46 10-14 0 0,0-1-1 0 0,0-1 1 0 0,24-7-1 0 0,-18 3-12 0 0,1 0-1 0 0,-1 2 1 0 0,1 1-1 0 0,28-3 0 0 0,80 1 35 0 0,-72 5-21 0 0,50 8 121 0 0,-71-4-69 0 0,42 0-1 0 0,143 3-7 0 0,-161-4 49 0 0,1-3 0 0 0,79-12 0 0 0,-64 6 27 0 0,32-5 56 0 0,-32 3 164 0 0,136 1 0 0 0,-205 8-342 0 0,-1 1-1 0 0,1 0 1 0 0,-1 0-1 0 0,1 0 1 0 0,-1 1-1 0 0,0 0 1 0 0,1 0-1 0 0,-1 0 1 0 0,0 0 0 0 0,0 1-1 0 0,5 4 1 0 0,-9-7-10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06.62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3633 0 0,'3'2'-27'0'0,"0"-1"0"0"0,50 12 6287 0 0,-27-8-3196 0 0,98 27-3382 0 0,-69-13 274 0 0,0 2-1 0 0,57 32 1 0 0,-40-13 85 0 0,60 29-45 0 0,-107-57 21 0 0,1-2 0 0 0,0-1 0 0 0,38 8 0 0 0,-53-15-5 0 0,0 1 0 0 0,-1 0 0 0 0,1 1 0 0 0,0 0 0 0 0,-1 0 0 0 0,14 9 1 0 0,-20-11 2 0 0,-1 0 0 0 0,0 1 1 0 0,0-1-1 0 0,0 1 0 0 0,0-1 0 0 0,0 1 1 0 0,0 0-1 0 0,-1 0 0 0 0,0 0 1 0 0,1 1-1 0 0,-1-1 0 0 0,0 0 1 0 0,-1 1-1 0 0,1 0 0 0 0,-1-1 1 0 0,1 1-1 0 0,-1 0 0 0 0,0 0 1 0 0,0-1-1 0 0,-1 1 0 0 0,1 7 1 0 0,-1-4 28 0 0,-1 0 1 0 0,0-1-1 0 0,0 1 1 0 0,0 0-1 0 0,-1-1 0 0 0,0 1 1 0 0,-1-1-1 0 0,1 1 1 0 0,-1-1-1 0 0,0 0 1 0 0,-8 11-1 0 0,-4 2 169 0 0,-1 0 0 0 0,-19 18 0 0 0,-14 17 444 0 0,21-22-490 0 0,-51 47-1 0 0,-4 3-3550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19.73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59 544 0 0,'14'7'6657'0'0,"-2"-11"-7134"0"0,-5 1 631 0 0,0-1 1 0 0,0 0-1 0 0,0 0 0 0 0,12-11 1 0 0,-2 2 397 0 0,-17 13-543 0 0,1 0 70 0 0,0-1-1 0 0,0 0 1 0 0,0 1-1 0 0,0-1 1 0 0,-1 1 0 0 0,1-1-1 0 0,0 0 1 0 0,0 1-1 0 0,-1-1 1 0 0,1 0-1 0 0,-1 0 1 0 0,1 0 0 0 0,-1 0-1 0 0,1 1 1 0 0,-1-1-1 0 0,1 0 1 0 0,-1 0 0 0 0,0 0-1 0 0,1-3 431 0 0,1 6-483 0 0,4 9-39 0 0,-5-8 44 0 0,0-1 0 0 0,0 1 0 0 0,0-1 0 0 0,0 0 0 0 0,1 1 0 0 0,-1-1-1 0 0,1 0 1 0 0,0 0 0 0 0,-1 0 0 0 0,1 0 0 0 0,0-1 0 0 0,0 1 0 0 0,0 0 0 0 0,0-1 0 0 0,1 1 0 0 0,-1-1 0 0 0,0 0 0 0 0,4 2 0 0 0,8 0 121 0 0,1 0 1 0 0,0-1 0 0 0,0 0 0 0 0,0-1 0 0 0,18-1-1 0 0,81-10 70 0 0,-18 0-65 0 0,796-6 167 0 0,-738 19-24 0 0,1 7 0 0 0,-1 7 1 0 0,167 40-1 0 0,-307-53-280 0 0,0 1 0 0 0,0 1 0 0 0,-1 0-1 0 0,21 12 1 0 0,7 3 52 0 0,-41-20-84 0 0,3 0-45 0 0,0 1-1 0 0,0-1 1 0 0,0 0-1 0 0,0 0 1 0 0,0 0-1 0 0,0 0 1 0 0,0 0-1 0 0,0 0 1 0 0,6 0-1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34.7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442 917 7554 0 0,'-16'-16'545'0'0,"1"-1"0"0"0,0-1 1 0 0,1 0-1 0 0,1-1 1 0 0,1 0-1 0 0,1-1 1 0 0,-14-33-1 0 0,1-11-371 0 0,-18-79 0 0 0,22 70 160 0 0,-25-111-308 0 0,-2-8-150 0 0,46 188 110 0 0,-2-6-33 0 0,0 1 1 0 0,0-1-1 0 0,-6-10 1 0 0,8 18 32 0 0,0 0-1 0 0,0 1 1 0 0,0-1 0 0 0,0 0-1 0 0,-1 1 1 0 0,1-1 0 0 0,0 1-1 0 0,0-1 1 0 0,-1 1 0 0 0,1 0 0 0 0,-1-1-1 0 0,0 1 1 0 0,1 0 0 0 0,-1 0-1 0 0,0 0 1 0 0,0 0 0 0 0,1 0-1 0 0,-1 1 1 0 0,0-1 0 0 0,0 1 0 0 0,0-1-1 0 0,-4 0 1 0 0,4 2-4 0 0,1-1 0 0 0,-1 0 0 0 0,0 1 0 0 0,1 0 0 0 0,-1-1 0 0 0,0 1 0 0 0,1 0 0 0 0,-1 0 0 0 0,1 0 0 0 0,-1 0 1 0 0,1 0-1 0 0,0 0 0 0 0,-1 0 0 0 0,1 0 0 0 0,0 1 0 0 0,0-1 0 0 0,0 1 0 0 0,0-1 0 0 0,0 0 0 0 0,0 1 0 0 0,0 0 0 0 0,0 1 0 0 0,-17 41-139 0 0,16-39 143 0 0,-7 26-26 0 0,2 1 0 0 0,0 0 0 0 0,-3 63 0 0 0,10 100 113 0 0,7-59 104 0 0,6 0 1 0 0,33 143-1 0 0,-39-243-99 0 0,2-1 0 0 0,1 0 0 0 0,2-1 0 0 0,1 0 0 0 0,20 34 0 0 0,-28-58-72 0 0,2 0 0 0 0,-1 0-1 0 0,1 0 1 0 0,0-1 0 0 0,1 0-1 0 0,0 0 1 0 0,1-1 0 0 0,0 0-1 0 0,0-1 1 0 0,0 0 0 0 0,1 0-1 0 0,0-1 1 0 0,1 0 0 0 0,-1-1-1 0 0,1 0 1 0 0,0 0 0 0 0,0-1-1 0 0,1-1 1 0 0,12 2 0 0 0,-11-3 14 0 0,0 0 0 0 0,1-2 1 0 0,-1 1-1 0 0,1-2 0 0 0,-1 0 1 0 0,0-1-1 0 0,1 0 1 0 0,-1 0-1 0 0,0-2 0 0 0,0 0 1 0 0,-1 0-1 0 0,23-12 0 0 0,-15 5 38 0 0,1-2 0 0 0,-2-1-1 0 0,0 0 1 0 0,0-2 0 0 0,-2 0-1 0 0,21-24 1 0 0,-35 37-46 0 0,0-1-9 0 0,1 0 0 0 0,-1 1 0 0 0,1-1 0 0 0,0 1 0 0 0,7-5 0 0 0,-10 8-2 0 0,0-1-1 0 0,0 1 1 0 0,0-1-1 0 0,0 1 0 0 0,-1 0 1 0 0,1-1-1 0 0,0 1 1 0 0,0 0-1 0 0,0 0 0 0 0,0 0 1 0 0,0 0-1 0 0,0 0 1 0 0,0 0-1 0 0,0 0 0 0 0,0 0 1 0 0,0 0-1 0 0,0 0 1 0 0,0 1-1 0 0,0-1 0 0 0,0 0 1 0 0,0 1-1 0 0,0-1 1 0 0,0 1-1 0 0,-1-1 0 0 0,1 1 1 0 0,0-1-1 0 0,0 1 1 0 0,-1-1-1 0 0,1 1 0 0 0,0 0 1 0 0,0-1-1 0 0,-1 1 1 0 0,1 0-1 0 0,-1 0 0 0 0,1 0 1 0 0,0 0-1 0 0,12 22 21 0 0,-1 0-1 0 0,0 0 1 0 0,11 36-1 0 0,-13-31-7 0 0,29 54 0 0 0,-34-73-12 0 0,0 0-1 0 0,1-1 0 0 0,0 0 1 0 0,1 0-1 0 0,0 0 0 0 0,0-1 1 0 0,14 11-1 0 0,-18-16 6 0 0,-1 0 1 0 0,1 0-1 0 0,0-1 1 0 0,0 0-1 0 0,0 1 1 0 0,0-1-1 0 0,0 0 0 0 0,1 0 1 0 0,-1-1-1 0 0,0 1 1 0 0,0-1-1 0 0,1 1 0 0 0,-1-1 1 0 0,0 0-1 0 0,1 0 1 0 0,-1-1-1 0 0,0 1 1 0 0,0-1-1 0 0,1 1 0 0 0,-1-1 1 0 0,0 0-1 0 0,0 0 1 0 0,0-1-1 0 0,0 1 1 0 0,0 0-1 0 0,0-1 0 0 0,3-2 1 0 0,1-2 23 0 0,0 1 0 0 0,-1-1 0 0 0,1 0 0 0 0,-1-1 0 0 0,0 0 0 0 0,-1 0 0 0 0,0 0 0 0 0,0 0 0 0 0,0-1 0 0 0,-1 0 0 0 0,0 0 0 0 0,-1 0 0 0 0,0 0 0 0 0,3-14 0 0 0,0-3-382 0 0,-1-1 0 0 0,-1 1 0 0 0,0-45 0 0 0,-3 42-628 0 0,-1 0 0 0 0,-2 0 1 0 0,-1 0-1 0 0,-1 0 0 0 0,-1 1 0 0 0,-1-1 0 0 0,-2 1 0 0 0,0 1 0 0 0,-17-33 0 0 0,13 33 548 0 0,-2 2-1 0 0,-22-30 1 0 0,29 44 978 0 0,-1 0-1 0 0,0 1 1 0 0,-1 0-1 0 0,0 0 1 0 0,-1 1-1 0 0,0 0 1 0 0,-14-8-1 0 0,21 14-306 0 0,1 1 0 0 0,0 0 0 0 0,-1 0 0 0 0,1 0 0 0 0,-1 0 0 0 0,0 0 0 0 0,1 0-1 0 0,-1 1 1 0 0,0-1 0 0 0,1 1 0 0 0,-1 0 0 0 0,0 0 0 0 0,1 0 0 0 0,-1 0 0 0 0,0 0 0 0 0,1 0 0 0 0,-1 1 0 0 0,0 0-1 0 0,1-1 1 0 0,-1 1 0 0 0,1 0 0 0 0,-1 0 0 0 0,1 0 0 0 0,-1 1 0 0 0,1-1 0 0 0,-3 2 0 0 0,3-1-183 0 0,0 0 1 0 0,0 0-1 0 0,0 0 1 0 0,0 0 0 0 0,0 1-1 0 0,1-1 1 0 0,-1 1-1 0 0,1-1 1 0 0,-1 1-1 0 0,1 0 1 0 0,0-1-1 0 0,0 1 1 0 0,0 0 0 0 0,-1 5-1 0 0,1 4-80 0 0,1 0-1 0 0,-1 0 1 0 0,2 0-1 0 0,0 0 1 0 0,0 0 0 0 0,1 0-1 0 0,1-1 1 0 0,0 1-1 0 0,0-1 1 0 0,1 1-1 0 0,1-1 1 0 0,-1-1 0 0 0,11 18-1 0 0,-9-18 5 0 0,1-1-1 0 0,-1 1 1 0 0,1-1-1 0 0,1 0 1 0 0,0 0 0 0 0,0-1-1 0 0,1 0 1 0 0,0 0-1 0 0,0-1 1 0 0,1-1-1 0 0,0 1 1 0 0,0-2-1 0 0,19 9 1 0 0,-18-10 30 0 0,0-2-1 0 0,0 1 1 0 0,0-2-1 0 0,1 1 1 0 0,-1-2 0 0 0,0 1-1 0 0,0-1 1 0 0,1-1-1 0 0,-1 0 1 0 0,0-1-1 0 0,0 0 1 0 0,0-1 0 0 0,0 0-1 0 0,12-5 1 0 0,-6 0 29 0 0,-1 1 0 0 0,0-2 0 0 0,-1 0 0 0 0,0-1 1 0 0,0 0-1 0 0,-1-1 0 0 0,-1-1 0 0 0,15-15 0 0 0,3-9 58 0 0,-13 15-41 0 0,28-25 0 0 0,-45 45-51 0 0,1 0 0 0 0,-1 0 0 0 0,1 0 0 0 0,-1 0-1 0 0,1 0 1 0 0,0 0 0 0 0,-1 0 0 0 0,1 1-1 0 0,0-1 1 0 0,0 0 0 0 0,0 1 0 0 0,-1 0-1 0 0,1-1 1 0 0,0 1 0 0 0,0 0 0 0 0,0 0 0 0 0,0 0-1 0 0,0 0 1 0 0,-1 0 0 0 0,4 1 0 0 0,-1 0 8 0 0,0 0 0 0 0,-1 1 0 0 0,1 0 1 0 0,0-1-1 0 0,0 1 0 0 0,-1 1 0 0 0,1-1 1 0 0,5 5-1 0 0,4 6 29 0 0,0 0 1 0 0,-1 0-1 0 0,14 20 1 0 0,-23-29-39 0 0,102 154 108 0 0,-13-18 164 0 0,-82-127-226 0 0,0 0-1 0 0,0 0 1 0 0,2-1 0 0 0,-1-1 0 0 0,1 0 0 0 0,1 0-1 0 0,17 10 1 0 0,-24-17-19 0 0,0-1-1 0 0,1 0 1 0 0,0 0 0 0 0,0 0-1 0 0,0-1 1 0 0,0 0-1 0 0,0 0 1 0 0,0 0 0 0 0,1-1-1 0 0,-1-1 1 0 0,0 1 0 0 0,1-1-1 0 0,-1 0 1 0 0,1-1 0 0 0,-1 0-1 0 0,0 0 1 0 0,1 0 0 0 0,7-3-1 0 0,6-5 22 0 0,1 0 0 0 0,-2-1-1 0 0,1-2 1 0 0,26-18 0 0 0,0-2-39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13.94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215 75 2681 0 0,'-4'-9'734'0'0,"2"7"-576"0"0,1-1 0 0 0,0 1 0 0 0,-1-1 0 0 0,1 1 0 0 0,0-1 0 0 0,1 0 0 0 0,-1 1 0 0 0,0-5 0 0 0,1 5-175 0 0,0 1 0 0 0,0 0 0 0 0,1 0 0 0 0,-1-1 1 0 0,0 1-1 0 0,1 0 0 0 0,-1 0 0 0 0,1 0 0 0 0,0 0 1 0 0,-1 0-1 0 0,1 0 0 0 0,0 0 0 0 0,0 0 0 0 0,-1 0 0 0 0,25-20 2924 0 0,-35 26-2378 0 0,9-3-536 0 0,-1 0-1 0 0,1-1 0 0 0,0 1 1 0 0,-1 0-1 0 0,1 0 0 0 0,0 0 1 0 0,0 1-1 0 0,0-1 0 0 0,1 0 1 0 0,-1 0-1 0 0,0 0 0 0 0,1 3 1 0 0,-6 31-56 0 0,5-32 49 0 0,-9 210-96 0 0,3-30 98 0 0,-89 437 93 0 0,54-458 571 0 0,-6 27-1101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14.31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21 96 0 0,'0'-21'16'0'0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14.64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42 14 3417 0 0,'-41'-1'5465'0'0,"58"-1"-5510"0"0,16-1-10 0 0,-11 0 56 0 0,1 0 0 0 0,-1 2 0 0 0,1 1 0 0 0,0 1-1 0 0,31 4 1 0 0,-47-2-2 0 0,0-1-1 0 0,0 1 1 0 0,-1 0-1 0 0,1 0 1 0 0,-1 1-1 0 0,1 0 1 0 0,-1 0-1 0 0,0 1 1 0 0,-1 0-1 0 0,1 0 1 0 0,-1 0-1 0 0,0 0 0 0 0,0 1 1 0 0,0 0-1 0 0,-1 0 1 0 0,0 0-1 0 0,0 1 1 0 0,-1-1-1 0 0,4 10 1 0 0,5 14 12 0 0,-1 1-1 0 0,-2-1 1 0 0,6 35 0 0 0,-13-54-16 0 0,53 292 44 0 0,-31-155 594 0 0,64 216-1 0 0,-78-335-465 0 0,1 0 0 0 0,2-1 0 0 0,1 0-1 0 0,1-1 1 0 0,1-1 0 0 0,2 0-1 0 0,37 41 1 0 0,-32-45-105 0 0,1-2-1 0 0,1 0 1 0 0,43 25 0 0 0,-58-40 224 0 0,-18-14-880 0 0,-19-14-1660 0 0,5 8-311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14.98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1 195 11690 0 0,'-1'-16'4348'0'0,"2"14"-4141"0"0,14-12 829 0 0,-6 9-1392 0 0,0 1 1 0 0,18-6-1 0 0,-18 7 796 0 0,26-9-454 0 0,1 2-1 0 0,0 1 0 0 0,1 2 1 0 0,0 1-1 0 0,0 2 0 0 0,0 2 1 0 0,67 4-1 0 0,-18 9-63 0 0,26 2-91 0 0,-97-13 174 0 0,0 0-1 0 0,-1 0 1 0 0,1-2-1 0 0,0 1 0 0 0,19-6 1 0 0,7-9 122 0 0,11-2-39 0 0,-37 13-92 0 0,1 0 0 0 0,-1-1 1 0 0,0-1-1 0 0,0 0 1 0 0,20-14-1 0 0,-21 13-70 0 0,21-5-2757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15.38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661 234 4769 0 0,'-1'-54'3768'0'0,"2"46"-3563"0"0,-1-1 1 0 0,0 0-1 0 0,0 0 1 0 0,-1 1-1 0 0,0-1 1 0 0,0 0-1 0 0,-1 1 1 0 0,0-1-1 0 0,-6-14 1 0 0,5 18-100 0 0,-1 0 0 0 0,1 0 0 0 0,-1 0 1 0 0,0 0-1 0 0,-1 1 0 0 0,1 0 0 0 0,-1 0 1 0 0,0 0-1 0 0,0 0 0 0 0,0 1 0 0 0,-1-1 1 0 0,1 2-1 0 0,-1-1 0 0 0,1 0 0 0 0,-7-1 1 0 0,-1 0 22 0 0,1 1 1 0 0,-1 1 0 0 0,1-1 0 0 0,-1 2 0 0 0,0 0-1 0 0,-16 1 1 0 0,10 1-116 0 0,0 1 0 0 0,0 0 0 0 0,1 2-1 0 0,-1 0 1 0 0,1 1 0 0 0,-20 9 0 0 0,8-1-57 0 0,1 2-1 0 0,-48 31 1 0 0,66-37 34 0 0,0 1 0 0 0,0-1 0 0 0,1 2 0 0 0,0 0 0 0 0,1 0 1 0 0,0 1-1 0 0,0 0 0 0 0,2 0 0 0 0,-1 1 0 0 0,2 0 0 0 0,0 0 0 0 0,0 0 0 0 0,-6 25 1 0 0,0 11-46 0 0,2 0 0 0 0,-7 81 0 0 0,11-69 21 0 0,3 0-1 0 0,2 0 1 0 0,14 110-1 0 0,-9-144 59 0 0,2 1 0 0 0,1-1 0 0 0,1 0 0 0 0,1-1 0 0 0,1 0 0 0 0,2 0 0 0 0,0-1 0 0 0,2-1 0 0 0,0 0 0 0 0,30 36-1 0 0,-29-43 28 0 0,1-1-1 0 0,1-1 1 0 0,1-1-1 0 0,0 0 0 0 0,1-1 1 0 0,0-1-1 0 0,1-1 0 0 0,0 0 1 0 0,23 7-1 0 0,-14-7 11 0 0,0-1 0 0 0,1-2 0 0 0,0-1 0 0 0,1-1 0 0 0,0-2 1 0 0,35 1-1 0 0,-27-6-98 0 0,1-1 1 0 0,0-1-1 0 0,-1-3 0 0 0,0-1 1 0 0,69-23-1 0 0,-38 6-781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20.34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74 49 1008 0 0,'-14'5'0'0'0,"13"-5"-4"0"0,0 1-1 0 0,0-1 1 0 0,0 0 0 0 0,1 0-1 0 0,-1 1 1 0 0,0-1 0 0 0,0 1-1 0 0,0-1 1 0 0,0 1 0 0 0,0-1-1 0 0,0 1 1 0 0,1-1 0 0 0,-1 1-1 0 0,0 0 1 0 0,1-1 0 0 0,-1 1 0 0 0,0 0-1 0 0,1 0 1 0 0,-2 1 0 0 0,-39 27 2641 0 0,41-30-2517 0 0,-1-3 314 0 0,1 0-1 0 0,0 1 0 0 0,0-1 0 0 0,0 0 1 0 0,0 1-1 0 0,1-1 0 0 0,0 0 0 0 0,-1 1 0 0 0,1-1 1 0 0,2-3 432 0 0,0 0-433 0 0,0-11 592 0 0,-3 17-986 0 0,0 0-1 0 0,0 0 0 0 0,0 0 1 0 0,0 0-1 0 0,0 0 0 0 0,0 0 1 0 0,0 0-1 0 0,0 0 0 0 0,0 0 1 0 0,0 0-1 0 0,1 0 0 0 0,-1 0 1 0 0,0 0-1 0 0,1 1 1 0 0,-1-1-1 0 0,1 0 0 0 0,-1 0 1 0 0,1 0-1 0 0,0 0 0 0 0,-1 0 1 0 0,1 1-1 0 0,0-1 0 0 0,-1 0 1 0 0,1 1-1 0 0,0-1 0 0 0,1-1 1 0 0,-1 2-46 0 0,0 0 0 0 0,0 0 0 0 0,0 1-1 0 0,0-1 1 0 0,0 0 0 0 0,0 0 0 0 0,0 0 0 0 0,-1 0 0 0 0,1 1 0 0 0,0-1 0 0 0,0 1 0 0 0,0-1 0 0 0,0 0 0 0 0,-1 1 0 0 0,1-1 0 0 0,0 1 0 0 0,0 0-1 0 0,-1-1 1 0 0,1 1 0 0 0,0-1 0 0 0,0 2 0 0 0,15 18-23 0 0,-12-16 21 0 0,44 57-16 0 0,103 97-1 0 0,-127-137 26 0 0,1-1 0 0 0,0-1-1 0 0,2-1 1 0 0,0-1 0 0 0,1-2-1 0 0,0 0 1 0 0,39 13 0 0 0,1-10 17 0 0,0-2 0 0 0,123 13 0 0 0,-114-20 22 0 0,-65-7-27 0 0,-1-1 1 0 0,1 2-1 0 0,-1-1 0 0 0,0 2 0 0 0,17 6 0 0 0,-26-9 8 0 0,0 0-1 0 0,1 0 1 0 0,-1 1 0 0 0,0-1 0 0 0,0 0 0 0 0,0 1 0 0 0,0 0 0 0 0,-1-1 0 0 0,1 1-1 0 0,0 0 1 0 0,-1 0 0 0 0,1 0 0 0 0,-1 0 0 0 0,0 0 0 0 0,1 0 0 0 0,-1 1 0 0 0,0-1-1 0 0,-1 0 1 0 0,1 1 0 0 0,0-1 0 0 0,0 0 0 0 0,-1 1 0 0 0,0-1 0 0 0,1 1 0 0 0,-1-1-1 0 0,0 1 1 0 0,0-1 0 0 0,0 1 0 0 0,-1-1 0 0 0,1 1 0 0 0,-1-1 0 0 0,0 4 0 0 0,-3 7 112 0 0,-1-1 1 0 0,0 1 0 0 0,-1-1 0 0 0,0 0 0 0 0,-1 0 0 0 0,-14 19 0 0 0,-58 61 526 0 0,78-90-645 0 0,-68 66 489 0 0,-101 77 0 0 0,33-31-548 0 0,32-8-2639 0 0,65-64-42 0 0,15-19 2343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21.90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6 121 4489 0 0,'-1'-1'105'0'0,"0"0"-1"0"0,1 0 1 0 0,-1 0-1 0 0,1 0 1 0 0,-1 0-1 0 0,1 0 1 0 0,-1 0 0 0 0,1-1-1 0 0,0 1 1 0 0,0 0-1 0 0,0 0 1 0 0,-1 0 0 0 0,1 0-1 0 0,0-1 1 0 0,0 1-1 0 0,1 0 1 0 0,-1 0-1 0 0,0 0 1 0 0,0 0 0 0 0,1-1-1 0 0,-1 1 1 0 0,0 0-1 0 0,1-1 1 0 0,1-1 9 0 0,-1 1 1 0 0,1 0-1 0 0,0 0 0 0 0,0 0 1 0 0,-1 0-1 0 0,1 0 0 0 0,0 1 1 0 0,1-1-1 0 0,-1 0 0 0 0,3-1 1 0 0,8-3 48 0 0,0-1 0 0 0,0 2 1 0 0,17-6-1 0 0,-19 8-64 0 0,14-6-19 0 0,-3 1-38 0 0,-1 1-1 0 0,35-6 1 0 0,-33 13 573 0 0,-23 0-567 0 0,1 1 0 0 0,0-1 0 0 0,-1 0 0 0 0,1 0 0 0 0,-1 1 0 0 0,1-1 0 0 0,-1 0 0 0 0,1 1 0 0 0,-1-1 0 0 0,1 1-1 0 0,-1-1 1 0 0,1 0 0 0 0,-1 1 0 0 0,1-1 0 0 0,-1 1 0 0 0,0-1 0 0 0,1 1 0 0 0,-1 0 0 0 0,0-1 0 0 0,1 1 0 0 0,-1 2 32 0 0,0-1 1 0 0,0 1-1 0 0,0-1 0 0 0,0 1 0 0 0,0-1 0 0 0,0 1 0 0 0,-1-1 1 0 0,1 0-1 0 0,-1 1 0 0 0,0-1 0 0 0,0 0 0 0 0,0 1 0 0 0,-1 2 1 0 0,1-4-73 0 0,1-1 0 0 0,0 1 0 0 0,-1 0 0 0 0,1 0 0 0 0,0-1 0 0 0,0 1 0 0 0,0 0 0 0 0,-1 0 0 0 0,1 0 0 0 0,0-1 0 0 0,0 1 0 0 0,0 0 0 0 0,0 0 0 0 0,1 0 0 0 0,-1-1 0 0 0,0 1 0 0 0,0 0 0 0 0,0 0 0 0 0,1 0 0 0 0,-1-1 0 0 0,0 1 0 0 0,1 0 0 0 0,-1-1 0 0 0,1 1 0 0 0,-1 0 0 0 0,1-1 0 0 0,-1 1 0 0 0,1 0 0 0 0,-1-1 0 0 0,1 1 0 0 0,-1-1 0 0 0,1 1 0 0 0,0-1 0 0 0,-1 1 1 0 0,1-1-1 0 0,0 0 0 0 0,0 1 0 0 0,-1-1 0 0 0,1 0 0 0 0,0 0 0 0 0,0 1 0 0 0,-1-1 0 0 0,1 0 0 0 0,0 0 0 0 0,0 0 0 0 0,0 0 0 0 0,1 0 0 0 0,8 1 33 0 0,1 0 1 0 0,-1-1-1 0 0,13 0 0 0 0,-6-1-13 0 0,209 26 107 0 0,-81-5-144 0 0,877 41 760 0 0,-435-42-202 0 0,-557-18-503 0 0,0 2 0 0 0,47 11 0 0 0,-68-12-71 0 0,-1 0 0 0 0,0 0 0 0 0,0 1 0 0 0,0 1 0 0 0,-1-1 0 0 0,1 1 0 0 0,-1 1 0 0 0,1-1 0 0 0,-2 1 0 0 0,1 1 0 0 0,0-1 0 0 0,-1 1 0 0 0,10 12 0 0 0,-6 1-994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29.27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22 1 584 0 0,'-6'7'7222'0'0,"0"1"-6609"0"0,2 5-512 0 0,3-11-90 0 0,0 1 0 0 0,0-1-1 0 0,1 0 1 0 0,-1 1 0 0 0,1-1-1 0 0,-1 1 1 0 0,1-1 0 0 0,0 1-1 0 0,0-1 1 0 0,0 1 0 0 0,1 3 0 0 0,-1 0 260 0 0,0-5-261 0 0,0-1 1 0 0,0 1 0 0 0,0-1 0 0 0,0 1-1 0 0,0-1 1 0 0,1 1 0 0 0,-1 0 0 0 0,0-1-1 0 0,0 1 1 0 0,0-1 0 0 0,0 1 0 0 0,1-1-1 0 0,-1 0 1 0 0,0 1 0 0 0,0-1 0 0 0,1 1-1 0 0,-1-1 1 0 0,0 1 0 0 0,1-1 0 0 0,-1 0-1 0 0,0 1 1 0 0,1-1 0 0 0,-1 0 0 0 0,1 1-1 0 0,1 0 221 0 0,21-2 180 0 0,200 12 391 0 0,-88-7-801 0 0,47 6-26 0 0,296 14 230 0 0,-189-30 42 0 0,-265 4-232 0 0,-1-2 1 0 0,1-1-1 0 0,25-9 1 0 0,27-5-88 0 0,-70 18 17 0 0,-5 0 12 0 0,1 1 0 0 0,-1 0 0 0 0,1 0 0 0 0,-1 0 0 0 0,0-1 0 0 0,1 1 1 0 0,-1-1-1 0 0,0 1 0 0 0,1-1 0 0 0,-1 0 0 0 0,0 1 0 0 0,0-1 0 0 0,1 0 0 0 0,1-1 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30.18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494 2 5545 0 0,'25'4'4954'0'0,"-59"-9"-4913"0"0,23 5-43 0 0,0 1 0 0 0,0 0 0 0 0,0 1 0 0 0,0 1 0 0 0,0 0 0 0 0,0 0 1 0 0,1 1-1 0 0,-1 0 0 0 0,1 1 0 0 0,0 0 0 0 0,0 0 0 0 0,1 1 0 0 0,0 1 0 0 0,0 0 1 0 0,0 0-1 0 0,1 0 0 0 0,0 1 0 0 0,0 0 0 0 0,-8 12 0 0 0,-122 193-132 0 0,31-46 195 0 0,102-160-59 0 0,0 0-1 0 0,1 1 1 0 0,-1 0 0 0 0,1 0-1 0 0,1 0 1 0 0,-5 12 0 0 0,8-18 6 0 0,0 0 1 0 0,-1 0-1 0 0,1 0 0 0 0,0 0 1 0 0,0 1-1 0 0,0-1 1 0 0,0 0-1 0 0,0 0 1 0 0,1 0-1 0 0,-1 1 1 0 0,1-1-1 0 0,-1 0 0 0 0,1 0 1 0 0,0 0-1 0 0,0 0 1 0 0,0 0-1 0 0,0 0 1 0 0,0 0-1 0 0,0 0 0 0 0,1-1 1 0 0,-1 1-1 0 0,1 0 1 0 0,-1-1-1 0 0,1 1 1 0 0,-1-1-1 0 0,1 1 1 0 0,0-1-1 0 0,0 0 0 0 0,0 0 1 0 0,3 2-1 0 0,9 4 114 0 0,0-1-1 0 0,1 0 0 0 0,0-1 0 0 0,0-1 0 0 0,0 0 1 0 0,20 2-1 0 0,98 5 161 0 0,-105-9-272 0 0,-21-2-4 0 0,200 16 82 0 0,-161-10-75 0 0,0 2 0 0 0,64 19 0 0 0,-100-24 0 0 0,0 1 0 0 0,-1 0 1 0 0,1 0-1 0 0,-1 1 0 0 0,1 0 1 0 0,9 8-1 0 0,-15-10-113 0 0,-1 0 0 0 0,0 0 0 0 0,1 1 0 0 0,-1-1 0 0 0,0 1 0 0 0,-1-1 0 0 0,1 1 1 0 0,-1 0-1 0 0,1 0 0 0 0,-1 0 0 0 0,-1 1 0 0 0,1-1 0 0 0,0 0 0 0 0,-1 1 0 0 0,0-1 0 0 0,1 9 0 0 0,-2 27-951 0 0,-8 6 862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08.38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37 24 9786 0 0,'-29'-8'411'0'0,"22"4"-357"0"0,19 1-408 0 0,24 4 147 0 0,-27 0 233 0 0,-1 0 0 0 0,1-1 0 0 0,36 3 3251 0 0,-13-1-3452 0 0,-27-1 156 0 0,-1 0 1 0 0,1 0 0 0 0,0-1 0 0 0,-1 0-1 0 0,1 0 1 0 0,-1 0 0 0 0,1-1 0 0 0,6 0-1 0 0,3-4 30 0 0,0 2 1 0 0,0 0-1 0 0,0 0 0 0 0,1 2 0 0 0,-1-1 0 0 0,0 2 0 0 0,1 0 0 0 0,-1 1 0 0 0,0 0 0 0 0,1 1 0 0 0,-1 1 0 0 0,0 0 0 0 0,0 1 0 0 0,0 0 0 0 0,-1 1 0 0 0,18 10 0 0 0,263 149 59 0 0,-260-147-81 0 0,168 96-34 0 0,-103-50 71 0 0,154 108 52 0 0,-218-144-74 0 0,204 179 118 0 0,-159-125 17 0 0,137 129 20 0 0,-134-137-90 0 0,-2 4 0 0 0,72 91 0 0 0,-82-80-38 0 0,177 205-14 0 0,-195-233 144 0 0,-3 2 1 0 0,52 84-1 0 0,68 146 418 0 0,-106-178-622 0 0,-5-13 72 0 0,72 136 99 0 0,-92-168-12 0 0,-23-41 166 0 0,18 42 0 0 0,-4-7-48 0 0,72 117-1 0 0,-76-137-172 0 0,14 25 2364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35.6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354 1143 14995 0 0,'-6'-9'-17'0'0,"0"0"0"0"0,0 0-1 0 0,1 0 1 0 0,0-1 0 0 0,1 1-1 0 0,0-1 1 0 0,1 0 0 0 0,0-1-1 0 0,0 1 1 0 0,1 0 0 0 0,-1-20-1 0 0,1-10-73 0 0,5-69 0 0 0,-1 87 97 0 0,35-287 51 0 0,2-69-2890 0 0,-39 366 2592 0 0,0 0 0 0 0,-1-1 0 0 0,0 1 0 0 0,-1 0 0 0 0,-4-16 0 0 0,5 25 244 0 0,0-1-1 0 0,0 1 1 0 0,0 0 0 0 0,-1 0 0 0 0,1 0-1 0 0,-1 0 1 0 0,1 1 0 0 0,-1-1-1 0 0,0 0 1 0 0,0 1 0 0 0,-1-1 0 0 0,1 1-1 0 0,0 0 1 0 0,-1-1 0 0 0,0 1-1 0 0,1 0 1 0 0,-1 1 0 0 0,0-1 0 0 0,0 0-1 0 0,0 1 1 0 0,0 0 0 0 0,0-1-1 0 0,0 1 1 0 0,-4 0 0 0 0,-2 0 114 0 0,1 0 0 0 0,-1 0 0 0 0,0 1 0 0 0,0 0 0 0 0,0 1 1 0 0,0 0-1 0 0,0 1 0 0 0,0-1 0 0 0,1 2 0 0 0,-1-1 0 0 0,1 1 0 0 0,-1 1 0 0 0,1-1 0 0 0,0 1 1 0 0,0 1-1 0 0,1-1 0 0 0,-1 1 0 0 0,-7 7 0 0 0,4-2-61 0 0,0 1 0 0 0,0-1 1 0 0,1 2-1 0 0,1-1 0 0 0,0 1 0 0 0,0 1 0 0 0,1 0 1 0 0,1 0-1 0 0,0 0 0 0 0,-5 17 0 0 0,2 3-87 0 0,1-1 0 0 0,1 2 1 0 0,2-1-1 0 0,2 1 0 0 0,1 0 0 0 0,2 0 0 0 0,2 40 0 0 0,4-22-22 0 0,1 0 0 0 0,3-1-1 0 0,2 0 1 0 0,18 50 0 0 0,-24-85 29 0 0,1-1 0 0 0,0 0 0 0 0,2-1 0 0 0,0 1 0 0 0,0-1 0 0 0,1-1 0 0 0,1 0 0 0 0,0 0 0 0 0,1-1 0 0 0,0 0 0 0 0,22 17 0 0 0,-23-22 20 0 0,1 0 0 0 0,-1 0 0 0 0,1-1 1 0 0,1 0-1 0 0,-1-1 0 0 0,1-1 0 0 0,0 0 1 0 0,0 0-1 0 0,0-1 0 0 0,0-1 0 0 0,1 0 1 0 0,-1-1-1 0 0,1 0 0 0 0,-1 0 0 0 0,22-3 1 0 0,-26 1 81 0 0,-1 0 1 0 0,0-1-1 0 0,1 0 1 0 0,-1 0 0 0 0,0 0-1 0 0,0-1 1 0 0,0 0-1 0 0,-1 0 1 0 0,1-1 0 0 0,-1 1-1 0 0,0-2 1 0 0,0 1-1 0 0,0-1 1 0 0,6-6 0 0 0,-13 13-62 0 0,-1-1 1 0 0,1 1-1 0 0,-1-1 1 0 0,1 1 0 0 0,0 0-1 0 0,0 0 1 0 0,-1 0-1 0 0,1 0 1 0 0,0 2 0 0 0,-2 6-59 0 0,1 1 1 0 0,0-1 0 0 0,0 1-1 0 0,1-1 1 0 0,1 1 0 0 0,0-1 0 0 0,0 1-1 0 0,3 12 1 0 0,20 86-38 0 0,-15-80 57 0 0,-4-12-2 0 0,0 0 0 0 0,2-1-1 0 0,0 1 1 0 0,0-1 0 0 0,15 25 0 0 0,-18-37 12 0 0,-1 0 1 0 0,1-1 0 0 0,0 1-1 0 0,0-1 1 0 0,0 1 0 0 0,0-1-1 0 0,1 0 1 0 0,-1 0 0 0 0,1 0-1 0 0,0-1 1 0 0,0 1 0 0 0,0-1-1 0 0,0 0 1 0 0,0 0 0 0 0,1 0-1 0 0,-1-1 1 0 0,0 1 0 0 0,1-1-1 0 0,-1 0 1 0 0,1 0-1 0 0,0-1 1 0 0,-1 1 0 0 0,1-1-1 0 0,-1 0 1 0 0,1-1 0 0 0,6 0-1 0 0,-5-1 20 0 0,0 0-1 0 0,0 0 0 0 0,0 0 0 0 0,0-1 1 0 0,0 0-1 0 0,-1 0 0 0 0,1-1 1 0 0,-1 1-1 0 0,0-1 0 0 0,0 0 0 0 0,0-1 1 0 0,-1 1-1 0 0,1-1 0 0 0,-1 0 0 0 0,0 0 1 0 0,5-9-1 0 0,5-10 57 0 0,0 0 0 0 0,14-37-1 0 0,-27 59-61 0 0,7-19 43 0 0,-1-1 1 0 0,0 0-1 0 0,-2 0 1 0 0,0-1-1 0 0,-2 0 1 0 0,0 1-1 0 0,-1-1 1 0 0,-2 0-1 0 0,0 0 1 0 0,-2 0-1 0 0,0 0 1 0 0,-2 0-1 0 0,0 1 1 0 0,-2-1-1 0 0,0 1 1 0 0,-1 1-1 0 0,-2-1 1 0 0,0 1-1 0 0,-1 0 1 0 0,-1 1-1 0 0,-1 1 1 0 0,-16-22-1 0 0,23 36-16 0 0,0-1-1 0 0,0 1 1 0 0,0 0-1 0 0,-1 1 0 0 0,0-1 1 0 0,0 1-1 0 0,0 0 1 0 0,0 1-1 0 0,0 0 1 0 0,-1 0-1 0 0,0 0 0 0 0,1 1 1 0 0,-1-1-1 0 0,-10 0 1 0 0,13 2-33 0 0,0 1 1 0 0,1-1-1 0 0,-1 1 1 0 0,0 0 0 0 0,0 1-1 0 0,0-1 1 0 0,0 1-1 0 0,0-1 1 0 0,1 1-1 0 0,-1 0 1 0 0,0 1 0 0 0,1-1-1 0 0,-1 1 1 0 0,1-1-1 0 0,-1 1 1 0 0,1 0-1 0 0,0 0 1 0 0,0 1 0 0 0,0-1-1 0 0,0 1 1 0 0,0-1-1 0 0,0 1 1 0 0,1 0 0 0 0,-1 0-1 0 0,1 0 1 0 0,0 0-1 0 0,-3 7 1 0 0,0-1-37 0 0,1 1 0 0 0,1 0 0 0 0,0 0 0 0 0,0 0 0 0 0,1 0 1 0 0,0 1-1 0 0,1-1 0 0 0,0 1 0 0 0,2 19 0 0 0,1 2-36 0 0,13 61 0 0 0,-8-57 33 0 0,3-1 0 0 0,0 0 0 0 0,3 0 0 0 0,0-1 0 0 0,3 0 0 0 0,26 43 0 0 0,-34-65 25 0 0,1 1 0 0 0,1-1 0 0 0,0-1 0 0 0,1 0 0 0 0,0 0 1 0 0,0-1-1 0 0,24 16 0 0 0,-25-20 13 0 0,-1-1 0 0 0,1-1 0 0 0,0 1 1 0 0,0-2-1 0 0,0 1 0 0 0,1-1 0 0 0,-1-1 0 0 0,1 0 1 0 0,0 0-1 0 0,0-1 0 0 0,0-1 0 0 0,13 0 0 0 0,-16-1-21 0 0,0 0 0 0 0,0 0-1 0 0,0-1 1 0 0,0 0 0 0 0,-1 0-1 0 0,1 0 1 0 0,-1-1 0 0 0,9-5-1 0 0,23-15-835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09.53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69 610 1160 0 0,'-68'-69'11407'0'0,"77"69"-11150"0"0,0 1 0 0 0,0-1 0 0 0,0 1 1 0 0,-1 1-1 0 0,1-1 0 0 0,0 1 0 0 0,13 6 0 0 0,19 11-316 0 0,-12-6 32 0 0,0 1 0 0 0,51 34 0 0 0,6 17 41 0 0,54 39 32 0 0,-109-83-37 0 0,1-2 0 0 0,58 25 0 0 0,-87-43-8 0 0,30 13 210 0 0,1-1 0 0 0,57 12 1 0 0,-81-22-164 0 0,-1-2 1 0 0,1 0 0 0 0,0 0-1 0 0,0 0 1 0 0,-1-1 0 0 0,1-1-1 0 0,0 0 1 0 0,0 0 0 0 0,-1-1-1 0 0,1 0 1 0 0,-1-1-1 0 0,0 0 1 0 0,1 0 0 0 0,15-9-1 0 0,-9 2 88 0 0,0-1-1 0 0,-1-1 0 0 0,0-1 1 0 0,-1 0-1 0 0,23-28 0 0 0,52-84 176 0 0,-57 77-229 0 0,93-173 65 0 0,-58 92-21 0 0,-49 94-86 0 0,-2 0 1 0 0,-2-2-1 0 0,13-46 0 0 0,-25 75-118 0 0,1 1-1 0 0,1 0 0 0 0,-1 0 1 0 0,1 0-1 0 0,0 0 0 0 0,1 0 0 0 0,6-6 1 0 0,22-23-3692 0 0,-11 13 2141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10.89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313 345 2601 0 0,'-10'-22'456'0'0,"-1"-1"0"0"0,-17-23 0 0 0,3 4 547 0 0,16 28-669 0 0,1 0 0 0 0,-2 1 0 0 0,0 0 0 0 0,-1 1 0 0 0,0 0-1 0 0,-14-11 1 0 0,-6-1 1856 0 0,-46-29-1 0 0,67 48-1907 0 0,6 3-215 0 0,1 0 0 0 0,-1 0 0 0 0,1 0 0 0 0,-1-1 0 0 0,1 1 0 0 0,0-1 0 0 0,0 0 0 0 0,0 0 0 0 0,-3-3 0 0 0,21 11-514 0 0,42 35 334 0 0,66 61-1 0 0,-20-16 132 0 0,-59-51-21 0 0,-1 2 1 0 0,68 74-1 0 0,-70-61 22 0 0,-3 2-1 0 0,-2 1 1 0 0,-3 2 0 0 0,40 86-1 0 0,143 443 35 0 0,-94-226 1 0 0,53 148 610 0 0,-170-489-634 0 0,44 130 668 0 0,-39-119-565 0 0,2-2 0 0 0,0 1-1 0 0,23 31 1 0 0,-31-50-133 0 0,1 0 0 0 0,0-1 0 0 0,1 1 0 0 0,-1-1 0 0 0,1-1 0 0 0,1 1 0 0 0,8 6 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11.51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37 58 8458 0 0,'-4'0'266'0'0,"-1"0"0"0"0,1 0 0 0 0,0-1 0 0 0,-1 1 1 0 0,1-1-1 0 0,-5-1 0 0 0,7 1-341 0 0,6 6-403 0 0,-3-4 536 0 0,0 0 1 0 0,0 0 0 0 0,1 0-1 0 0,-1 0 1 0 0,0 0 0 0 0,1 0 0 0 0,-1 0-1 0 0,0 0 1 0 0,1-1 0 0 0,-1 1-1 0 0,1-1 1 0 0,-1 1 0 0 0,1-1 0 0 0,-1 1-1 0 0,1-1 1 0 0,0 0 0 0 0,-1 0-1 0 0,1 0 1 0 0,-1 0 0 0 0,1 0 0 0 0,0 0-1 0 0,-1 0 1 0 0,1 0 0 0 0,-1-1 0 0 0,1 1-1 0 0,-1-1 1 0 0,1 1 0 0 0,1-2-1 0 0,-1 2-22 0 0,1-1 0 0 0,-1 0-1 0 0,1 0 1 0 0,-1 1-1 0 0,1 0 1 0 0,0-1 0 0 0,-1 1-1 0 0,1 0 1 0 0,0 0-1 0 0,-1 0 1 0 0,1 1 0 0 0,-1-1-1 0 0,1 1 1 0 0,0-1 0 0 0,-1 1-1 0 0,0 0 1 0 0,1 0-1 0 0,2 2 1 0 0,0 0-34 0 0,0 1 0 0 0,0-1 0 0 0,-1 2 0 0 0,0-1 1 0 0,1 0-1 0 0,-2 1 0 0 0,6 6 0 0 0,151 226 91 0 0,-105-159-73 0 0,63 79-48 0 0,-103-140 50 0 0,0-1-1 0 0,1-1 1 0 0,1 0 0 0 0,0-1 0 0 0,1-1 0 0 0,32 18-1 0 0,-40-26 133 0 0,0-1 0 0 0,0 0-1 0 0,0 0 1 0 0,0-1-1 0 0,1 0 1 0 0,-1-1 0 0 0,1 0-1 0 0,0-1 1 0 0,-1 0-1 0 0,1-1 1 0 0,0 0-1 0 0,0-1 1 0 0,-1 0 0 0 0,1 0-1 0 0,0-1 1 0 0,-1-1-1 0 0,1 0 1 0 0,-1 0 0 0 0,0-1-1 0 0,0 0 1 0 0,0-1-1 0 0,14-9 1 0 0,-6-1 51 0 0,0 0 0 0 0,-1-1 0 0 0,-1-1 0 0 0,14-19 0 0 0,51-79 87 0 0,-41 56-253 0 0,142-217-122 0 0,-109 155-8882 0 0,-63 102 8373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26.38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1 723 1904 0 0,'61'-37'732'0'0,"105"-44"-1"0"0,72-13-337 0 0,-113 46-350 0 0,139-38 1141 0 0,2-1 1247 0 0,-100 25-1025 0 0,129-54-185 0 0,-227 86-1148 0 0,1 3 0 0 0,85-22 0 0 0,-149 48-167 0 0,-3 0-28 0 0,0 0 0 0 0,0 0 0 0 0,1 1 0 0 0,-1-1 0 0 0,0 1 0 0 0,1 0 0 0 0,-1-1 0 0 0,1 1 1 0 0,-1 0-1 0 0,0 0 0 0 0,1 1 0 0 0,-1-1 0 0 0,1 0 0 0 0,-1 1 0 0 0,0 0 0 0 0,0-1 0 0 0,3 2 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26.72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52 0 10146 0 0,'-4'0'200'0'0,"-2"5"-288"0"0,6 6 24 0 0,-4 7-48 0 0,-3 8-16 0 0,-6 11-32 0 0,-4 2-232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27.05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219 1 8002 0 0,'-19'18'67'0'0,"-94"103"946"0"0,101-106-906 0 0,1 1 0 0 0,0 0-1 0 0,1 0 1 0 0,1 1 0 0 0,0 0 0 0 0,-9 27 0 0 0,17-40-115 0 0,-1 0 0 0 0,1 0 0 0 0,0 0 0 0 0,1 0 1 0 0,-1 0-1 0 0,1 0 0 0 0,0 0 0 0 0,-1 0 0 0 0,2 0 0 0 0,-1 0 0 0 0,0 0 0 0 0,1 0 0 0 0,0 0 0 0 0,2 7 0 0 0,-1-8 2 0 0,-1 0 0 0 0,1-1 0 0 0,0 1 0 0 0,0-1 0 0 0,0 1 0 0 0,1-1 0 0 0,-1 0 0 0 0,0 0 0 0 0,1 0 0 0 0,0 0 0 0 0,-1 0 0 0 0,1-1 0 0 0,0 1 0 0 0,0-1 0 0 0,0 1 0 0 0,0-1 0 0 0,0 0 0 0 0,0 0 0 0 0,4 0 0 0 0,9 2 7 0 0,1 0-1 0 0,0-1 1 0 0,0-1-1 0 0,0-1 0 0 0,24-2 1 0 0,88-17 1 0 0,-63 8 69 0 0,24-3 47 0 0,135-18 280 0 0,-154 25-269 0 0,82 3 0 0 0,-128 4-116 0 0,10 1-17 0 0,-1 0 0 0 0,1 2 0 0 0,58 13 0 0 0,-67-7-408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33.02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46 1912 0 0,'12'-39'9236'0'0,"-13"39"-9199"0"0,2 3-1 0 0,7-7-103 0 0,-4 3-11 0 0,-1 0 0 0 0,1 0 0 0 0,-1 0 0 0 0,1 1-1 0 0,0-1 1 0 0,-1 1 0 0 0,1 0 0 0 0,6 0 0 0 0,4 1-1115 0 0,7-2 377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33.77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17 8634 0 0,'0'0'1371'0'0,"2"-17"-1639"0"0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37.31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159 2112 1608 0 0,'-26'12'1839'0'0,"0"-2"0"0"0,-2-2 0 0 0,-46 10-1 0 0,70-17-1759 0 0,4 0-116 0 0,11-1-363 0 0,-9 0 392 0 0,1 0 0 0 0,-1 0 0 0 0,0 0-1 0 0,1 0 1 0 0,-1 0 0 0 0,1-1 0 0 0,-1 1 0 0 0,0-1 0 0 0,1 1 0 0 0,-1-1-1 0 0,0 0 1 0 0,4-2 0 0 0,15-9 2 0 0,-1-1-1 0 0,30-27 0 0 0,11-6 10 0 0,50-27-14 0 0,66-46-22 0 0,-157 105 31 0 0,423-280-67 0 0,19 11 149 0 0,144-116 314 0 0,-224 150-29 0 0,-122 60-150 0 0,74-47 39 0 0,-166 132 177 0 0,-43 26-3744 0 0,-114 72 2001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37.73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2680 2889 0 0,'59'-52'228'0'0,"641"-541"465"0"0,-475 410-704 0 0,215-162 30 0 0,-90 89 736 0 0,252-174 1189 0 0,-393 295-1590 0 0,197-134-35 0 0,136-51-62 0 0,-375 224-277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36.0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533 1 15323 0 0,'-6'12'44'0'0,"0"1"1"0"0,1-1-1 0 0,0 1 0 0 0,1 0 0 0 0,1 1 0 0 0,0-1 1 0 0,0 1-1 0 0,2-1 0 0 0,-1 28 0 0 0,4 9-127 0 0,11 70 0 0 0,-7-79 127 0 0,18 150-75 0 0,107 749-2397 0 0,-124-895 1889 0 0,3 11-2394 0 0,-3 0 1 0 0,0 67-1 0 0,-8-85 2415 0 0</inkml:trace>
  <inkml:trace contextRef="#ctx0" brushRef="#br0" timeOffset="1">1 1349 14347 0 0,'0'0'504'0'0,"3"-9"584"0"0,11 0-1272 0 0,13-14 280 0 0,13-8-40 0 0,22-6 120 0 0,12-11-112 0 0,17 2 104 0 0,10 0-95 0 0,2 3-65 0 0,4 12-1721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38.15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3001 4385 0 0,'126'-62'407'0'0,"-76"39"-345"0"0,72-44 0 0 0,309-228 733 0 0,-30 5-645 0 0,-262 186-6 0 0,114-92 263 0 0,104-75 659 0 0,-55 56-252 0 0,228-152-61 0 0,492-235-532 0 0,-463 332-41 0 0,-148 77 33 0 0,-388 181-312 0 0,-15 7-108 0 0,0 0-1 0 0,1 1 0 0 0,-1 0 1 0 0,1 0-1 0 0,0 1 0 0 0,0 0 0 0 0,0 1 1 0 0,10-2-1 0 0,-12 6-698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38.54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2810 2008 0 0,'8'0'98'0'0,"1"0"-1"0"0,0 0 0 0 0,0-1 0 0 0,-1-1 0 0 0,1 1 0 0 0,-1-1 0 0 0,1-1 0 0 0,-1 1 0 0 0,10-6 0 0 0,11-6 295 0 0,32-21-1 0 0,-48 27-311 0 0,54-36 237 0 0,77-65 0 0 0,55-65-198 0 0,-160 139-125 0 0,233-213 22 0 0,143-127 9 0 0,521-380 940 0 0,-500 447 215 0 0,20 32-256 0 0,154-17-555 0 0,-541 265-370 0 0,2 3 0 0 0,1 3-1 0 0,76-12 1 0 0,-89 27-524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38.88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1905 9426 0 0,'9'0'187'0'0,"72"13"-290"0"0,-41-13 95 0 0,1-2 0 0 0,-1-2 1 0 0,-1-1-1 0 0,1-3 0 0 0,-1-1 0 0 0,0-1 0 0 0,-1-3 0 0 0,55-25 1 0 0,22-19 22 0 0,141-96-1 0 0,-251 150-13 0 0,125-80 36 0 0,129-110-1 0 0,125-148 61 0 0,-243 212-59 0 0,144-133 60 0 0,211-187 56 0 0,-346 335-386 0 0,-78 70-552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42.49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50 3077 4777 0 0,'-10'0'27'0'0,"1"0"0"0"0,-1 1 0 0 0,-10 2 0 0 0,27 4-481 0 0,12-1 383 0 0,-14-7 68 0 0,1 1 0 0 0,-1-1 1 0 0,1 0-1 0 0,-1 0 1 0 0,0-1-1 0 0,1 0 0 0 0,-1 0 1 0 0,0 0-1 0 0,9-6 0 0 0,43-32 6 0 0,-30 19-41 0 0,224-181 77 0 0,-213 168-15 0 0,62-74 1 0 0,21-48 84 0 0,37-43 33 0 0,8 30 165 0 0,17-19 45 0 0,-99 90-192 0 0,212-221 231 0 0,147-108-149 0 0,-74 100-154 0 0,-78 77-33 0 0,-190 158-27 0 0,222-154 0 0 0,-242 189 5 0 0,-49 33-25 0 0,1 1 0 0 0,1 2 0 0 0,1 1 0 0 0,60-24 0 0 0,-90 42-273 0 0,0 0 0 0 0,0 1 0 0 0,1 0 0 0 0,-1 0 0 0 0,1 0 0 0 0,-1 1-1 0 0,1-1 1 0 0,-1 1 0 0 0,11 2 0 0 0,0 2 68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43.71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187 3171 7194 0 0,'-15'5'228'0'0,"-8"3"399"0"0,9-6 987 0 0,13-2-1619 0 0,-1-1-1 0 0,1 1 0 0 0,0-1 0 0 0,0 1 1 0 0,0-1-1 0 0,0 0 0 0 0,0 1 0 0 0,0-1 1 0 0,0 0-1 0 0,0 0 0 0 0,1 1 0 0 0,-1-1 1 0 0,0 0-1 0 0,0 0 0 0 0,1 0 1 0 0,-1 0-1 0 0,0 0 0 0 0,0-2 0 0 0,-13-25-7 0 0,11 21 7 0 0,-65-145 270 0 0,61 131-251 0 0,1 0-1 0 0,0-1 1 0 0,2 0 0 0 0,0 0 0 0 0,0-33-1 0 0,3-45-78 0 0,5 0-1 0 0,19-113 0 0 0,-18 183 58 0 0,73-401-39 0 0,-54 333 45 0 0,3 1 1 0 0,55-126-1 0 0,140-241 21 0 0,-150 335-7 0 0,129-176 0 0 0,-111 197 12 0 0,167-156-1 0 0,-91 99-46 0 0,-159 157-83 0 0,2-2-37 0 0,0 1 0 0 0,0 0 0 0 0,1 0 1 0 0,0 0-1 0 0,0 2 0 0 0,1-1 0 0 0,0 1 1 0 0,22-10-1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44.50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12 553 2977 0 0,'-11'1'773'0'0,"11"2"-701"0"0,18 6-416 0 0,-12-7 443 0 0,-3-1-94 0 0,1 0 0 0 0,0 0 0 0 0,0-1-1 0 0,0 1 1 0 0,0-1 0 0 0,20-1 3001 0 0,-24 1-3009 0 0,0-1-1 0 0,0 0 1 0 0,1 1-1 0 0,-1-1 1 0 0,0 0-1 0 0,1 1 1 0 0,-1-1-1 0 0,0 0 1 0 0,1 1-1 0 0,-1-1 1 0 0,0 1-1 0 0,1-1 1 0 0,-1 1-1 0 0,1-1 1 0 0,-1 1-1 0 0,1-1 1 0 0,0 1-1 0 0,-1 0 1 0 0,1-1-1 0 0,-1 1 1 0 0,1 0-1 0 0,0-1 1 0 0,-1 1-1 0 0,2 0 1 0 0,20-7-41 0 0,-13 4 18 0 0,40-15 46 0 0,0-2 1 0 0,67-40-1 0 0,84-65 113 0 0,11-6 74 0 0,-149 95 854 0 0,71-53 0 0 0,-48 31-85 0 0,-82 56-972 0 0,-1 1 0 0 0,0 0-1 0 0,0-1 1 0 0,1 1 0 0 0,-1 0 0 0 0,0 0 0 0 0,1 1-1 0 0,-1-1 1 0 0,1 0 0 0 0,-1 1 0 0 0,1 0 0 0 0,-1-1-1 0 0,1 1 1 0 0,-1 0 0 0 0,1 1 0 0 0,0-1 0 0 0,-1 0-1 0 0,3 1 1 0 0,-1 0 7 0 0,0 1 1 0 0,-1-1-1 0 0,0 1 0 0 0,1 0 1 0 0,-1 0-1 0 0,0 0 0 0 0,0 1 1 0 0,0-1-1 0 0,0 1 0 0 0,5 5 1 0 0,1 5 26 0 0,1 0 1 0 0,-2 1 0 0 0,1 0 0 0 0,8 22 0 0 0,-16-33-38 0 0,5 14 29 0 0,1 0 0 0 0,-2 1 0 0 0,-1 0 0 0 0,0 0 0 0 0,-1 0 0 0 0,1 22 0 0 0,-4 113 18 0 0,-9-24-23 0 0,0 69 15 0 0,11-127-603 0 0,3-1 0 0 0,27 130 1 0 0,-16-137 439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44.74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135 3310 5089 0 0,'-46'0'824'0'0,"27"1"-194"0"0,-1-2 0 0 0,-29-3 0 0 0,118-15-774 0 0,-39 7 149 0 0,1 0 0 0 0,-2-2-1 0 0,0-1 1 0 0,-1-2 0 0 0,0 0 0 0 0,25-22 0 0 0,-13 4-12 0 0,-1 0 0 0 0,-2-3-1 0 0,32-42 1 0 0,9-10-6 0 0,4 4 0 0 0,179-148-1 0 0,18-20-49 0 0,11-9 10 0 0,170-123 40 0 0,-108 78 15 0 0,363-335 40 0 0,-356 310 102 0 0,-300 279-382 0 0,-3-2 1 0 0,-2-2-1 0 0,74-107 0 0 0,-96 123 155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45.47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3139 3425 0 0,'278'-262'121'0'0,"-129"115"262"0"0,240-181 265 0 0,-157 141-623 0 0,282-218 8 0 0,-168 137-22 0 0,-51 17 345 0 0,-20 17 181 0 0,111-123 1140 0 0,-311 279-1233 0 0,168-132 0 0 0,11 7-242 0 0,-223 177-116 0 0,1 1 1 0 0,50-29-1 0 0,75-30-1439 0 0,-113 64 742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46.06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1829 696 0 0,'443'-452'4061'0'0,"-149"176"-2489"0"0,-197 176-1211 0 0,181-145 0 0 0,119-79-218 0 0,-313 255-83 0 0,4 4 0 0 0,2 3 1 0 0,101-51-1 0 0,-137 83-54 0 0,79-41-152 0 0,-86 50-228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46.70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3429 224 0 0,'127'-61'19'0'0,"211"-137"1"0"0,-270 150-26 0 0,373-283 72 0 0,-76 34 2554 0 0,47-59 486 0 0,-38 42-1643 0 0,-61 56-612 0 0,174-142-432 0 0,-114 98-283 0 0,-247 195-81 0 0,266-217 58 0 0,-1-6-956 0 0,-342 279-1495 0 0,-9 0 962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28-04-2023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0999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28-04-2023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3153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28-04-2023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445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28-04-2023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176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28-04-2023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9194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28-04-2023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137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28-04-2023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0079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28-04-2023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339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28-04-2023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6027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28-04-2023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2324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28-04-2023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638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78866-42D1-4A2B-9251-23CC2679C207}" type="datetimeFigureOut">
              <a:rPr lang="es-CL" smtClean="0"/>
              <a:t>28-04-2023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952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9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1.xml"/><Relationship Id="rId21" Type="http://schemas.openxmlformats.org/officeDocument/2006/relationships/image" Target="../media/image1350.png"/><Relationship Id="rId42" Type="http://schemas.openxmlformats.org/officeDocument/2006/relationships/customXml" Target="../ink/ink149.xml"/><Relationship Id="rId47" Type="http://schemas.openxmlformats.org/officeDocument/2006/relationships/image" Target="../media/image148.png"/><Relationship Id="rId63" Type="http://schemas.openxmlformats.org/officeDocument/2006/relationships/image" Target="../media/image156.png"/><Relationship Id="rId68" Type="http://schemas.openxmlformats.org/officeDocument/2006/relationships/customXml" Target="../ink/ink162.xml"/><Relationship Id="rId16" Type="http://schemas.openxmlformats.org/officeDocument/2006/relationships/customXml" Target="../ink/ink136.xml"/><Relationship Id="rId11" Type="http://schemas.openxmlformats.org/officeDocument/2006/relationships/image" Target="../media/image1300.png"/><Relationship Id="rId24" Type="http://schemas.openxmlformats.org/officeDocument/2006/relationships/customXml" Target="../ink/ink140.xml"/><Relationship Id="rId32" Type="http://schemas.openxmlformats.org/officeDocument/2006/relationships/customXml" Target="../ink/ink144.xml"/><Relationship Id="rId37" Type="http://schemas.openxmlformats.org/officeDocument/2006/relationships/image" Target="../media/image1430.png"/><Relationship Id="rId40" Type="http://schemas.openxmlformats.org/officeDocument/2006/relationships/customXml" Target="../ink/ink148.xml"/><Relationship Id="rId45" Type="http://schemas.openxmlformats.org/officeDocument/2006/relationships/image" Target="../media/image147.png"/><Relationship Id="rId53" Type="http://schemas.openxmlformats.org/officeDocument/2006/relationships/image" Target="../media/image151.png"/><Relationship Id="rId58" Type="http://schemas.openxmlformats.org/officeDocument/2006/relationships/customXml" Target="../ink/ink157.xml"/><Relationship Id="rId66" Type="http://schemas.openxmlformats.org/officeDocument/2006/relationships/customXml" Target="../ink/ink161.xml"/><Relationship Id="rId74" Type="http://schemas.openxmlformats.org/officeDocument/2006/relationships/customXml" Target="../ink/ink165.xml"/><Relationship Id="rId5" Type="http://schemas.openxmlformats.org/officeDocument/2006/relationships/image" Target="../media/image1270.png"/><Relationship Id="rId61" Type="http://schemas.openxmlformats.org/officeDocument/2006/relationships/image" Target="../media/image155.png"/><Relationship Id="rId19" Type="http://schemas.openxmlformats.org/officeDocument/2006/relationships/image" Target="../media/image1340.png"/><Relationship Id="rId14" Type="http://schemas.openxmlformats.org/officeDocument/2006/relationships/customXml" Target="../ink/ink135.xml"/><Relationship Id="rId22" Type="http://schemas.openxmlformats.org/officeDocument/2006/relationships/customXml" Target="../ink/ink139.xml"/><Relationship Id="rId27" Type="http://schemas.openxmlformats.org/officeDocument/2006/relationships/image" Target="../media/image1380.png"/><Relationship Id="rId30" Type="http://schemas.openxmlformats.org/officeDocument/2006/relationships/customXml" Target="../ink/ink143.xml"/><Relationship Id="rId35" Type="http://schemas.openxmlformats.org/officeDocument/2006/relationships/image" Target="../media/image1420.png"/><Relationship Id="rId43" Type="http://schemas.openxmlformats.org/officeDocument/2006/relationships/image" Target="../media/image1460.png"/><Relationship Id="rId48" Type="http://schemas.openxmlformats.org/officeDocument/2006/relationships/customXml" Target="../ink/ink152.xml"/><Relationship Id="rId56" Type="http://schemas.openxmlformats.org/officeDocument/2006/relationships/customXml" Target="../ink/ink156.xml"/><Relationship Id="rId64" Type="http://schemas.openxmlformats.org/officeDocument/2006/relationships/customXml" Target="../ink/ink160.xml"/><Relationship Id="rId69" Type="http://schemas.openxmlformats.org/officeDocument/2006/relationships/image" Target="../media/image159.png"/><Relationship Id="rId77" Type="http://schemas.openxmlformats.org/officeDocument/2006/relationships/image" Target="../media/image163.png"/><Relationship Id="rId8" Type="http://schemas.openxmlformats.org/officeDocument/2006/relationships/customXml" Target="../ink/ink132.xml"/><Relationship Id="rId51" Type="http://schemas.openxmlformats.org/officeDocument/2006/relationships/image" Target="../media/image150.png"/><Relationship Id="rId72" Type="http://schemas.openxmlformats.org/officeDocument/2006/relationships/customXml" Target="../ink/ink164.xml"/><Relationship Id="rId3" Type="http://schemas.openxmlformats.org/officeDocument/2006/relationships/hyperlink" Target="https://www.youtube.com/watch?v=ExTLJrXfqgM" TargetMode="External"/><Relationship Id="rId12" Type="http://schemas.openxmlformats.org/officeDocument/2006/relationships/customXml" Target="../ink/ink134.xml"/><Relationship Id="rId17" Type="http://schemas.openxmlformats.org/officeDocument/2006/relationships/image" Target="../media/image1330.png"/><Relationship Id="rId25" Type="http://schemas.openxmlformats.org/officeDocument/2006/relationships/image" Target="../media/image1370.png"/><Relationship Id="rId33" Type="http://schemas.openxmlformats.org/officeDocument/2006/relationships/image" Target="../media/image1410.png"/><Relationship Id="rId38" Type="http://schemas.openxmlformats.org/officeDocument/2006/relationships/customXml" Target="../ink/ink147.xml"/><Relationship Id="rId46" Type="http://schemas.openxmlformats.org/officeDocument/2006/relationships/customXml" Target="../ink/ink151.xml"/><Relationship Id="rId59" Type="http://schemas.openxmlformats.org/officeDocument/2006/relationships/image" Target="../media/image154.png"/><Relationship Id="rId67" Type="http://schemas.openxmlformats.org/officeDocument/2006/relationships/image" Target="../media/image158.png"/><Relationship Id="rId20" Type="http://schemas.openxmlformats.org/officeDocument/2006/relationships/customXml" Target="../ink/ink138.xml"/><Relationship Id="rId41" Type="http://schemas.openxmlformats.org/officeDocument/2006/relationships/image" Target="../media/image1450.png"/><Relationship Id="rId54" Type="http://schemas.openxmlformats.org/officeDocument/2006/relationships/customXml" Target="../ink/ink155.xml"/><Relationship Id="rId62" Type="http://schemas.openxmlformats.org/officeDocument/2006/relationships/customXml" Target="../ink/ink159.xml"/><Relationship Id="rId70" Type="http://schemas.openxmlformats.org/officeDocument/2006/relationships/customXml" Target="../ink/ink163.xml"/><Relationship Id="rId75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1.xml"/><Relationship Id="rId15" Type="http://schemas.openxmlformats.org/officeDocument/2006/relationships/image" Target="../media/image1320.png"/><Relationship Id="rId23" Type="http://schemas.openxmlformats.org/officeDocument/2006/relationships/image" Target="../media/image1360.png"/><Relationship Id="rId28" Type="http://schemas.openxmlformats.org/officeDocument/2006/relationships/customXml" Target="../ink/ink142.xml"/><Relationship Id="rId36" Type="http://schemas.openxmlformats.org/officeDocument/2006/relationships/customXml" Target="../ink/ink146.xml"/><Relationship Id="rId49" Type="http://schemas.openxmlformats.org/officeDocument/2006/relationships/image" Target="../media/image149.png"/><Relationship Id="rId57" Type="http://schemas.openxmlformats.org/officeDocument/2006/relationships/image" Target="../media/image153.png"/><Relationship Id="rId10" Type="http://schemas.openxmlformats.org/officeDocument/2006/relationships/customXml" Target="../ink/ink133.xml"/><Relationship Id="rId31" Type="http://schemas.openxmlformats.org/officeDocument/2006/relationships/image" Target="../media/image1400.png"/><Relationship Id="rId44" Type="http://schemas.openxmlformats.org/officeDocument/2006/relationships/customXml" Target="../ink/ink150.xml"/><Relationship Id="rId52" Type="http://schemas.openxmlformats.org/officeDocument/2006/relationships/customXml" Target="../ink/ink154.xml"/><Relationship Id="rId60" Type="http://schemas.openxmlformats.org/officeDocument/2006/relationships/customXml" Target="../ink/ink158.xml"/><Relationship Id="rId65" Type="http://schemas.openxmlformats.org/officeDocument/2006/relationships/image" Target="../media/image157.png"/><Relationship Id="rId73" Type="http://schemas.openxmlformats.org/officeDocument/2006/relationships/image" Target="../media/image161.png"/><Relationship Id="rId4" Type="http://schemas.openxmlformats.org/officeDocument/2006/relationships/customXml" Target="../ink/ink130.xml"/><Relationship Id="rId9" Type="http://schemas.openxmlformats.org/officeDocument/2006/relationships/image" Target="../media/image1290.png"/><Relationship Id="rId13" Type="http://schemas.openxmlformats.org/officeDocument/2006/relationships/image" Target="../media/image1310.png"/><Relationship Id="rId18" Type="http://schemas.openxmlformats.org/officeDocument/2006/relationships/customXml" Target="../ink/ink137.xml"/><Relationship Id="rId39" Type="http://schemas.openxmlformats.org/officeDocument/2006/relationships/image" Target="../media/image1440.png"/><Relationship Id="rId34" Type="http://schemas.openxmlformats.org/officeDocument/2006/relationships/customXml" Target="../ink/ink145.xml"/><Relationship Id="rId50" Type="http://schemas.openxmlformats.org/officeDocument/2006/relationships/customXml" Target="../ink/ink153.xml"/><Relationship Id="rId55" Type="http://schemas.openxmlformats.org/officeDocument/2006/relationships/image" Target="../media/image152.png"/><Relationship Id="rId76" Type="http://schemas.openxmlformats.org/officeDocument/2006/relationships/customXml" Target="../ink/ink166.xml"/><Relationship Id="rId7" Type="http://schemas.openxmlformats.org/officeDocument/2006/relationships/image" Target="../media/image1280.png"/><Relationship Id="rId71" Type="http://schemas.openxmlformats.org/officeDocument/2006/relationships/image" Target="../media/image160.png"/><Relationship Id="rId2" Type="http://schemas.openxmlformats.org/officeDocument/2006/relationships/image" Target="../media/image149.emf"/><Relationship Id="rId29" Type="http://schemas.openxmlformats.org/officeDocument/2006/relationships/image" Target="../media/image139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7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0.png"/><Relationship Id="rId5" Type="http://schemas.openxmlformats.org/officeDocument/2006/relationships/customXml" Target="../ink/ink168.xml"/><Relationship Id="rId4" Type="http://schemas.openxmlformats.org/officeDocument/2006/relationships/image" Target="../media/image7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customXml" Target="../ink/ink169.xml"/><Relationship Id="rId7" Type="http://schemas.openxmlformats.org/officeDocument/2006/relationships/customXml" Target="../ink/ink171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0.png"/><Relationship Id="rId5" Type="http://schemas.openxmlformats.org/officeDocument/2006/relationships/customXml" Target="../ink/ink170.xml"/><Relationship Id="rId4" Type="http://schemas.openxmlformats.org/officeDocument/2006/relationships/image" Target="../media/image7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2.xm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0.png"/><Relationship Id="rId5" Type="http://schemas.openxmlformats.org/officeDocument/2006/relationships/customXml" Target="../ink/ink173.xml"/><Relationship Id="rId4" Type="http://schemas.openxmlformats.org/officeDocument/2006/relationships/image" Target="../media/image7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4.xm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0.png"/><Relationship Id="rId5" Type="http://schemas.openxmlformats.org/officeDocument/2006/relationships/customXml" Target="../ink/ink175.xml"/><Relationship Id="rId4" Type="http://schemas.openxmlformats.org/officeDocument/2006/relationships/image" Target="../media/image7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customXml" Target="../ink/ink176.xml"/><Relationship Id="rId7" Type="http://schemas.openxmlformats.org/officeDocument/2006/relationships/customXml" Target="../ink/ink178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customXml" Target="../ink/ink177.xml"/><Relationship Id="rId4" Type="http://schemas.openxmlformats.org/officeDocument/2006/relationships/image" Target="../media/image1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1.xml"/><Relationship Id="rId13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6.png"/><Relationship Id="rId12" Type="http://schemas.openxmlformats.org/officeDocument/2006/relationships/customXml" Target="../ink/ink183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0.xml"/><Relationship Id="rId11" Type="http://schemas.openxmlformats.org/officeDocument/2006/relationships/image" Target="../media/image178.png"/><Relationship Id="rId5" Type="http://schemas.openxmlformats.org/officeDocument/2006/relationships/image" Target="../media/image175.png"/><Relationship Id="rId10" Type="http://schemas.openxmlformats.org/officeDocument/2006/relationships/customXml" Target="../ink/ink182.xml"/><Relationship Id="rId4" Type="http://schemas.openxmlformats.org/officeDocument/2006/relationships/customXml" Target="../ink/ink179.xml"/><Relationship Id="rId9" Type="http://schemas.openxmlformats.org/officeDocument/2006/relationships/image" Target="../media/image1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customXml" Target="../ink/ink189.xml"/><Relationship Id="rId18" Type="http://schemas.openxmlformats.org/officeDocument/2006/relationships/image" Target="../media/image188.png"/><Relationship Id="rId26" Type="http://schemas.openxmlformats.org/officeDocument/2006/relationships/image" Target="../media/image192.png"/><Relationship Id="rId3" Type="http://schemas.openxmlformats.org/officeDocument/2006/relationships/customXml" Target="../ink/ink184.xml"/><Relationship Id="rId21" Type="http://schemas.openxmlformats.org/officeDocument/2006/relationships/customXml" Target="../ink/ink193.xml"/><Relationship Id="rId7" Type="http://schemas.openxmlformats.org/officeDocument/2006/relationships/customXml" Target="../ink/ink186.xml"/><Relationship Id="rId12" Type="http://schemas.openxmlformats.org/officeDocument/2006/relationships/image" Target="../media/image185.png"/><Relationship Id="rId17" Type="http://schemas.openxmlformats.org/officeDocument/2006/relationships/customXml" Target="../ink/ink191.xml"/><Relationship Id="rId25" Type="http://schemas.openxmlformats.org/officeDocument/2006/relationships/customXml" Target="../ink/ink195.xml"/><Relationship Id="rId2" Type="http://schemas.openxmlformats.org/officeDocument/2006/relationships/image" Target="../media/image180.png"/><Relationship Id="rId16" Type="http://schemas.openxmlformats.org/officeDocument/2006/relationships/image" Target="../media/image187.png"/><Relationship Id="rId20" Type="http://schemas.openxmlformats.org/officeDocument/2006/relationships/image" Target="../media/image189.png"/><Relationship Id="rId29" Type="http://schemas.openxmlformats.org/officeDocument/2006/relationships/customXml" Target="../ink/ink19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11" Type="http://schemas.openxmlformats.org/officeDocument/2006/relationships/customXml" Target="../ink/ink188.xml"/><Relationship Id="rId24" Type="http://schemas.openxmlformats.org/officeDocument/2006/relationships/image" Target="../media/image191.png"/><Relationship Id="rId5" Type="http://schemas.openxmlformats.org/officeDocument/2006/relationships/customXml" Target="../ink/ink185.xml"/><Relationship Id="rId15" Type="http://schemas.openxmlformats.org/officeDocument/2006/relationships/customXml" Target="../ink/ink190.xml"/><Relationship Id="rId23" Type="http://schemas.openxmlformats.org/officeDocument/2006/relationships/customXml" Target="../ink/ink194.xml"/><Relationship Id="rId28" Type="http://schemas.openxmlformats.org/officeDocument/2006/relationships/image" Target="../media/image193.png"/><Relationship Id="rId10" Type="http://schemas.openxmlformats.org/officeDocument/2006/relationships/image" Target="../media/image184.png"/><Relationship Id="rId19" Type="http://schemas.openxmlformats.org/officeDocument/2006/relationships/customXml" Target="../ink/ink192.xml"/><Relationship Id="rId4" Type="http://schemas.openxmlformats.org/officeDocument/2006/relationships/image" Target="../media/image181.png"/><Relationship Id="rId9" Type="http://schemas.openxmlformats.org/officeDocument/2006/relationships/customXml" Target="../ink/ink187.xml"/><Relationship Id="rId14" Type="http://schemas.openxmlformats.org/officeDocument/2006/relationships/image" Target="../media/image186.png"/><Relationship Id="rId22" Type="http://schemas.openxmlformats.org/officeDocument/2006/relationships/image" Target="../media/image190.png"/><Relationship Id="rId27" Type="http://schemas.openxmlformats.org/officeDocument/2006/relationships/customXml" Target="../ink/ink196.xml"/><Relationship Id="rId30" Type="http://schemas.openxmlformats.org/officeDocument/2006/relationships/image" Target="../media/image19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214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8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9.xml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8.png"/><Relationship Id="rId21" Type="http://schemas.openxmlformats.org/officeDocument/2006/relationships/image" Target="../media/image20.png"/><Relationship Id="rId42" Type="http://schemas.openxmlformats.org/officeDocument/2006/relationships/customXml" Target="../ink/ink23.xml"/><Relationship Id="rId63" Type="http://schemas.openxmlformats.org/officeDocument/2006/relationships/image" Target="../media/image41.png"/><Relationship Id="rId84" Type="http://schemas.openxmlformats.org/officeDocument/2006/relationships/customXml" Target="../ink/ink44.xml"/><Relationship Id="rId138" Type="http://schemas.openxmlformats.org/officeDocument/2006/relationships/customXml" Target="../ink/ink71.xml"/><Relationship Id="rId159" Type="http://schemas.openxmlformats.org/officeDocument/2006/relationships/image" Target="../media/image89.png"/><Relationship Id="rId170" Type="http://schemas.openxmlformats.org/officeDocument/2006/relationships/customXml" Target="../ink/ink87.xml"/><Relationship Id="rId191" Type="http://schemas.openxmlformats.org/officeDocument/2006/relationships/image" Target="../media/image105.png"/><Relationship Id="rId205" Type="http://schemas.openxmlformats.org/officeDocument/2006/relationships/image" Target="../media/image112.png"/><Relationship Id="rId226" Type="http://schemas.openxmlformats.org/officeDocument/2006/relationships/customXml" Target="../ink/ink115.xml"/><Relationship Id="rId107" Type="http://schemas.openxmlformats.org/officeDocument/2006/relationships/image" Target="../media/image63.png"/><Relationship Id="rId11" Type="http://schemas.openxmlformats.org/officeDocument/2006/relationships/image" Target="../media/image15.png"/><Relationship Id="rId32" Type="http://schemas.openxmlformats.org/officeDocument/2006/relationships/customXml" Target="../ink/ink18.xml"/><Relationship Id="rId53" Type="http://schemas.openxmlformats.org/officeDocument/2006/relationships/image" Target="../media/image36.png"/><Relationship Id="rId74" Type="http://schemas.openxmlformats.org/officeDocument/2006/relationships/customXml" Target="../ink/ink39.xml"/><Relationship Id="rId128" Type="http://schemas.openxmlformats.org/officeDocument/2006/relationships/customXml" Target="../ink/ink66.xml"/><Relationship Id="rId149" Type="http://schemas.openxmlformats.org/officeDocument/2006/relationships/image" Target="../media/image84.png"/><Relationship Id="rId5" Type="http://schemas.openxmlformats.org/officeDocument/2006/relationships/image" Target="../media/image12.png"/><Relationship Id="rId95" Type="http://schemas.openxmlformats.org/officeDocument/2006/relationships/image" Target="../media/image57.png"/><Relationship Id="rId160" Type="http://schemas.openxmlformats.org/officeDocument/2006/relationships/customXml" Target="../ink/ink82.xml"/><Relationship Id="rId181" Type="http://schemas.openxmlformats.org/officeDocument/2006/relationships/image" Target="../media/image100.png"/><Relationship Id="rId216" Type="http://schemas.openxmlformats.org/officeDocument/2006/relationships/customXml" Target="../ink/ink110.xml"/><Relationship Id="rId22" Type="http://schemas.openxmlformats.org/officeDocument/2006/relationships/customXml" Target="../ink/ink13.xml"/><Relationship Id="rId43" Type="http://schemas.openxmlformats.org/officeDocument/2006/relationships/image" Target="../media/image31.png"/><Relationship Id="rId64" Type="http://schemas.openxmlformats.org/officeDocument/2006/relationships/customXml" Target="../ink/ink34.xml"/><Relationship Id="rId118" Type="http://schemas.openxmlformats.org/officeDocument/2006/relationships/customXml" Target="../ink/ink61.xml"/><Relationship Id="rId139" Type="http://schemas.openxmlformats.org/officeDocument/2006/relationships/image" Target="../media/image79.png"/><Relationship Id="rId85" Type="http://schemas.openxmlformats.org/officeDocument/2006/relationships/image" Target="../media/image52.png"/><Relationship Id="rId150" Type="http://schemas.openxmlformats.org/officeDocument/2006/relationships/customXml" Target="../ink/ink77.xml"/><Relationship Id="rId171" Type="http://schemas.openxmlformats.org/officeDocument/2006/relationships/image" Target="../media/image95.png"/><Relationship Id="rId192" Type="http://schemas.openxmlformats.org/officeDocument/2006/relationships/customXml" Target="../ink/ink98.xml"/><Relationship Id="rId206" Type="http://schemas.openxmlformats.org/officeDocument/2006/relationships/customXml" Target="../ink/ink105.xml"/><Relationship Id="rId227" Type="http://schemas.openxmlformats.org/officeDocument/2006/relationships/image" Target="../media/image123.png"/><Relationship Id="rId12" Type="http://schemas.openxmlformats.org/officeDocument/2006/relationships/customXml" Target="../ink/ink8.xml"/><Relationship Id="rId33" Type="http://schemas.openxmlformats.org/officeDocument/2006/relationships/image" Target="../media/image26.png"/><Relationship Id="rId108" Type="http://schemas.openxmlformats.org/officeDocument/2006/relationships/customXml" Target="../ink/ink56.xml"/><Relationship Id="rId129" Type="http://schemas.openxmlformats.org/officeDocument/2006/relationships/image" Target="../media/image74.png"/><Relationship Id="rId54" Type="http://schemas.openxmlformats.org/officeDocument/2006/relationships/customXml" Target="../ink/ink29.xml"/><Relationship Id="rId75" Type="http://schemas.openxmlformats.org/officeDocument/2006/relationships/image" Target="../media/image47.png"/><Relationship Id="rId96" Type="http://schemas.openxmlformats.org/officeDocument/2006/relationships/customXml" Target="../ink/ink50.xml"/><Relationship Id="rId140" Type="http://schemas.openxmlformats.org/officeDocument/2006/relationships/customXml" Target="../ink/ink72.xml"/><Relationship Id="rId161" Type="http://schemas.openxmlformats.org/officeDocument/2006/relationships/image" Target="../media/image90.png"/><Relationship Id="rId182" Type="http://schemas.openxmlformats.org/officeDocument/2006/relationships/customXml" Target="../ink/ink93.xml"/><Relationship Id="rId217" Type="http://schemas.openxmlformats.org/officeDocument/2006/relationships/image" Target="../media/image118.png"/><Relationship Id="rId6" Type="http://schemas.openxmlformats.org/officeDocument/2006/relationships/customXml" Target="../ink/ink5.xml"/><Relationship Id="rId23" Type="http://schemas.openxmlformats.org/officeDocument/2006/relationships/image" Target="../media/image21.png"/><Relationship Id="rId119" Type="http://schemas.openxmlformats.org/officeDocument/2006/relationships/image" Target="../media/image69.png"/><Relationship Id="rId44" Type="http://schemas.openxmlformats.org/officeDocument/2006/relationships/customXml" Target="../ink/ink24.xml"/><Relationship Id="rId65" Type="http://schemas.openxmlformats.org/officeDocument/2006/relationships/image" Target="../media/image42.png"/><Relationship Id="rId86" Type="http://schemas.openxmlformats.org/officeDocument/2006/relationships/customXml" Target="../ink/ink45.xml"/><Relationship Id="rId130" Type="http://schemas.openxmlformats.org/officeDocument/2006/relationships/customXml" Target="../ink/ink67.xml"/><Relationship Id="rId151" Type="http://schemas.openxmlformats.org/officeDocument/2006/relationships/image" Target="../media/image85.png"/><Relationship Id="rId172" Type="http://schemas.openxmlformats.org/officeDocument/2006/relationships/customXml" Target="../ink/ink88.xml"/><Relationship Id="rId193" Type="http://schemas.openxmlformats.org/officeDocument/2006/relationships/image" Target="../media/image106.png"/><Relationship Id="rId207" Type="http://schemas.openxmlformats.org/officeDocument/2006/relationships/image" Target="../media/image113.png"/><Relationship Id="rId13" Type="http://schemas.openxmlformats.org/officeDocument/2006/relationships/image" Target="../media/image16.png"/><Relationship Id="rId109" Type="http://schemas.openxmlformats.org/officeDocument/2006/relationships/image" Target="../media/image64.png"/><Relationship Id="rId34" Type="http://schemas.openxmlformats.org/officeDocument/2006/relationships/customXml" Target="../ink/ink19.xml"/><Relationship Id="rId55" Type="http://schemas.openxmlformats.org/officeDocument/2006/relationships/image" Target="../media/image37.png"/><Relationship Id="rId76" Type="http://schemas.openxmlformats.org/officeDocument/2006/relationships/customXml" Target="../ink/ink40.xml"/><Relationship Id="rId97" Type="http://schemas.openxmlformats.org/officeDocument/2006/relationships/image" Target="../media/image58.png"/><Relationship Id="rId120" Type="http://schemas.openxmlformats.org/officeDocument/2006/relationships/customXml" Target="../ink/ink62.xml"/><Relationship Id="rId141" Type="http://schemas.openxmlformats.org/officeDocument/2006/relationships/image" Target="../media/image80.png"/><Relationship Id="rId7" Type="http://schemas.openxmlformats.org/officeDocument/2006/relationships/image" Target="../media/image13.png"/><Relationship Id="rId162" Type="http://schemas.openxmlformats.org/officeDocument/2006/relationships/customXml" Target="../ink/ink83.xml"/><Relationship Id="rId183" Type="http://schemas.openxmlformats.org/officeDocument/2006/relationships/image" Target="../media/image101.png"/><Relationship Id="rId218" Type="http://schemas.openxmlformats.org/officeDocument/2006/relationships/customXml" Target="../ink/ink111.xml"/><Relationship Id="rId24" Type="http://schemas.openxmlformats.org/officeDocument/2006/relationships/customXml" Target="../ink/ink14.xml"/><Relationship Id="rId45" Type="http://schemas.openxmlformats.org/officeDocument/2006/relationships/image" Target="../media/image32.png"/><Relationship Id="rId66" Type="http://schemas.openxmlformats.org/officeDocument/2006/relationships/customXml" Target="../ink/ink35.xml"/><Relationship Id="rId87" Type="http://schemas.openxmlformats.org/officeDocument/2006/relationships/image" Target="../media/image53.png"/><Relationship Id="rId110" Type="http://schemas.openxmlformats.org/officeDocument/2006/relationships/customXml" Target="../ink/ink57.xml"/><Relationship Id="rId131" Type="http://schemas.openxmlformats.org/officeDocument/2006/relationships/image" Target="../media/image75.png"/><Relationship Id="rId152" Type="http://schemas.openxmlformats.org/officeDocument/2006/relationships/customXml" Target="../ink/ink78.xml"/><Relationship Id="rId173" Type="http://schemas.openxmlformats.org/officeDocument/2006/relationships/image" Target="../media/image96.png"/><Relationship Id="rId194" Type="http://schemas.openxmlformats.org/officeDocument/2006/relationships/customXml" Target="../ink/ink99.xml"/><Relationship Id="rId208" Type="http://schemas.openxmlformats.org/officeDocument/2006/relationships/customXml" Target="../ink/ink106.xml"/><Relationship Id="rId14" Type="http://schemas.openxmlformats.org/officeDocument/2006/relationships/customXml" Target="../ink/ink9.xml"/><Relationship Id="rId35" Type="http://schemas.openxmlformats.org/officeDocument/2006/relationships/image" Target="../media/image27.png"/><Relationship Id="rId56" Type="http://schemas.openxmlformats.org/officeDocument/2006/relationships/customXml" Target="../ink/ink30.xml"/><Relationship Id="rId77" Type="http://schemas.openxmlformats.org/officeDocument/2006/relationships/image" Target="../media/image48.png"/><Relationship Id="rId100" Type="http://schemas.openxmlformats.org/officeDocument/2006/relationships/customXml" Target="../ink/ink52.xml"/><Relationship Id="rId8" Type="http://schemas.openxmlformats.org/officeDocument/2006/relationships/customXml" Target="../ink/ink6.xml"/><Relationship Id="rId98" Type="http://schemas.openxmlformats.org/officeDocument/2006/relationships/customXml" Target="../ink/ink51.xml"/><Relationship Id="rId121" Type="http://schemas.openxmlformats.org/officeDocument/2006/relationships/image" Target="../media/image70.png"/><Relationship Id="rId142" Type="http://schemas.openxmlformats.org/officeDocument/2006/relationships/customXml" Target="../ink/ink73.xml"/><Relationship Id="rId163" Type="http://schemas.openxmlformats.org/officeDocument/2006/relationships/image" Target="../media/image91.png"/><Relationship Id="rId184" Type="http://schemas.openxmlformats.org/officeDocument/2006/relationships/customXml" Target="../ink/ink94.xml"/><Relationship Id="rId219" Type="http://schemas.openxmlformats.org/officeDocument/2006/relationships/image" Target="../media/image119.png"/><Relationship Id="rId3" Type="http://schemas.openxmlformats.org/officeDocument/2006/relationships/image" Target="../media/image11.png"/><Relationship Id="rId214" Type="http://schemas.openxmlformats.org/officeDocument/2006/relationships/customXml" Target="../ink/ink109.xml"/><Relationship Id="rId25" Type="http://schemas.openxmlformats.org/officeDocument/2006/relationships/image" Target="../media/image22.png"/><Relationship Id="rId46" Type="http://schemas.openxmlformats.org/officeDocument/2006/relationships/customXml" Target="../ink/ink25.xml"/><Relationship Id="rId67" Type="http://schemas.openxmlformats.org/officeDocument/2006/relationships/image" Target="../media/image43.png"/><Relationship Id="rId116" Type="http://schemas.openxmlformats.org/officeDocument/2006/relationships/customXml" Target="../ink/ink60.xml"/><Relationship Id="rId137" Type="http://schemas.openxmlformats.org/officeDocument/2006/relationships/image" Target="../media/image78.png"/><Relationship Id="rId158" Type="http://schemas.openxmlformats.org/officeDocument/2006/relationships/customXml" Target="../ink/ink81.xml"/><Relationship Id="rId20" Type="http://schemas.openxmlformats.org/officeDocument/2006/relationships/customXml" Target="../ink/ink12.xml"/><Relationship Id="rId41" Type="http://schemas.openxmlformats.org/officeDocument/2006/relationships/image" Target="../media/image30.png"/><Relationship Id="rId62" Type="http://schemas.openxmlformats.org/officeDocument/2006/relationships/customXml" Target="../ink/ink33.xml"/><Relationship Id="rId83" Type="http://schemas.openxmlformats.org/officeDocument/2006/relationships/image" Target="../media/image51.png"/><Relationship Id="rId88" Type="http://schemas.openxmlformats.org/officeDocument/2006/relationships/customXml" Target="../ink/ink46.xml"/><Relationship Id="rId111" Type="http://schemas.openxmlformats.org/officeDocument/2006/relationships/image" Target="../media/image65.png"/><Relationship Id="rId132" Type="http://schemas.openxmlformats.org/officeDocument/2006/relationships/customXml" Target="../ink/ink68.xml"/><Relationship Id="rId153" Type="http://schemas.openxmlformats.org/officeDocument/2006/relationships/image" Target="../media/image86.png"/><Relationship Id="rId174" Type="http://schemas.openxmlformats.org/officeDocument/2006/relationships/customXml" Target="../ink/ink89.xml"/><Relationship Id="rId179" Type="http://schemas.openxmlformats.org/officeDocument/2006/relationships/image" Target="../media/image99.png"/><Relationship Id="rId195" Type="http://schemas.openxmlformats.org/officeDocument/2006/relationships/image" Target="../media/image107.png"/><Relationship Id="rId209" Type="http://schemas.openxmlformats.org/officeDocument/2006/relationships/image" Target="../media/image114.png"/><Relationship Id="rId190" Type="http://schemas.openxmlformats.org/officeDocument/2006/relationships/customXml" Target="../ink/ink97.xml"/><Relationship Id="rId204" Type="http://schemas.openxmlformats.org/officeDocument/2006/relationships/customXml" Target="../ink/ink104.xml"/><Relationship Id="rId220" Type="http://schemas.openxmlformats.org/officeDocument/2006/relationships/customXml" Target="../ink/ink112.xml"/><Relationship Id="rId225" Type="http://schemas.openxmlformats.org/officeDocument/2006/relationships/image" Target="../media/image122.png"/><Relationship Id="rId15" Type="http://schemas.openxmlformats.org/officeDocument/2006/relationships/image" Target="../media/image17.png"/><Relationship Id="rId36" Type="http://schemas.openxmlformats.org/officeDocument/2006/relationships/customXml" Target="../ink/ink20.xml"/><Relationship Id="rId57" Type="http://schemas.openxmlformats.org/officeDocument/2006/relationships/image" Target="../media/image38.png"/><Relationship Id="rId106" Type="http://schemas.openxmlformats.org/officeDocument/2006/relationships/customXml" Target="../ink/ink55.xml"/><Relationship Id="rId127" Type="http://schemas.openxmlformats.org/officeDocument/2006/relationships/image" Target="../media/image73.png"/><Relationship Id="rId10" Type="http://schemas.openxmlformats.org/officeDocument/2006/relationships/customXml" Target="../ink/ink7.xml"/><Relationship Id="rId31" Type="http://schemas.openxmlformats.org/officeDocument/2006/relationships/image" Target="../media/image25.png"/><Relationship Id="rId52" Type="http://schemas.openxmlformats.org/officeDocument/2006/relationships/customXml" Target="../ink/ink28.xml"/><Relationship Id="rId73" Type="http://schemas.openxmlformats.org/officeDocument/2006/relationships/image" Target="../media/image46.png"/><Relationship Id="rId78" Type="http://schemas.openxmlformats.org/officeDocument/2006/relationships/customXml" Target="../ink/ink41.xml"/><Relationship Id="rId94" Type="http://schemas.openxmlformats.org/officeDocument/2006/relationships/customXml" Target="../ink/ink49.xml"/><Relationship Id="rId99" Type="http://schemas.openxmlformats.org/officeDocument/2006/relationships/image" Target="../media/image59.png"/><Relationship Id="rId101" Type="http://schemas.openxmlformats.org/officeDocument/2006/relationships/image" Target="../media/image60.png"/><Relationship Id="rId122" Type="http://schemas.openxmlformats.org/officeDocument/2006/relationships/customXml" Target="../ink/ink63.xml"/><Relationship Id="rId143" Type="http://schemas.openxmlformats.org/officeDocument/2006/relationships/image" Target="../media/image81.png"/><Relationship Id="rId148" Type="http://schemas.openxmlformats.org/officeDocument/2006/relationships/customXml" Target="../ink/ink76.xml"/><Relationship Id="rId164" Type="http://schemas.openxmlformats.org/officeDocument/2006/relationships/customXml" Target="../ink/ink84.xml"/><Relationship Id="rId169" Type="http://schemas.openxmlformats.org/officeDocument/2006/relationships/image" Target="../media/image94.png"/><Relationship Id="rId185" Type="http://schemas.openxmlformats.org/officeDocument/2006/relationships/image" Target="../media/image102.png"/><Relationship Id="rId4" Type="http://schemas.openxmlformats.org/officeDocument/2006/relationships/customXml" Target="../ink/ink4.xml"/><Relationship Id="rId9" Type="http://schemas.openxmlformats.org/officeDocument/2006/relationships/image" Target="../media/image14.png"/><Relationship Id="rId180" Type="http://schemas.openxmlformats.org/officeDocument/2006/relationships/customXml" Target="../ink/ink92.xml"/><Relationship Id="rId210" Type="http://schemas.openxmlformats.org/officeDocument/2006/relationships/customXml" Target="../ink/ink107.xml"/><Relationship Id="rId215" Type="http://schemas.openxmlformats.org/officeDocument/2006/relationships/image" Target="../media/image117.png"/><Relationship Id="rId26" Type="http://schemas.openxmlformats.org/officeDocument/2006/relationships/customXml" Target="../ink/ink15.xml"/><Relationship Id="rId47" Type="http://schemas.openxmlformats.org/officeDocument/2006/relationships/image" Target="../media/image33.png"/><Relationship Id="rId68" Type="http://schemas.openxmlformats.org/officeDocument/2006/relationships/customXml" Target="../ink/ink36.xml"/><Relationship Id="rId89" Type="http://schemas.openxmlformats.org/officeDocument/2006/relationships/image" Target="../media/image54.png"/><Relationship Id="rId112" Type="http://schemas.openxmlformats.org/officeDocument/2006/relationships/customXml" Target="../ink/ink58.xml"/><Relationship Id="rId133" Type="http://schemas.openxmlformats.org/officeDocument/2006/relationships/image" Target="../media/image76.png"/><Relationship Id="rId154" Type="http://schemas.openxmlformats.org/officeDocument/2006/relationships/customXml" Target="../ink/ink79.xml"/><Relationship Id="rId175" Type="http://schemas.openxmlformats.org/officeDocument/2006/relationships/image" Target="../media/image97.png"/><Relationship Id="rId196" Type="http://schemas.openxmlformats.org/officeDocument/2006/relationships/customXml" Target="../ink/ink100.xml"/><Relationship Id="rId200" Type="http://schemas.openxmlformats.org/officeDocument/2006/relationships/customXml" Target="../ink/ink102.xml"/><Relationship Id="rId16" Type="http://schemas.openxmlformats.org/officeDocument/2006/relationships/customXml" Target="../ink/ink10.xml"/><Relationship Id="rId221" Type="http://schemas.openxmlformats.org/officeDocument/2006/relationships/image" Target="../media/image120.png"/><Relationship Id="rId37" Type="http://schemas.openxmlformats.org/officeDocument/2006/relationships/image" Target="../media/image28.png"/><Relationship Id="rId58" Type="http://schemas.openxmlformats.org/officeDocument/2006/relationships/customXml" Target="../ink/ink31.xml"/><Relationship Id="rId79" Type="http://schemas.openxmlformats.org/officeDocument/2006/relationships/image" Target="../media/image49.png"/><Relationship Id="rId102" Type="http://schemas.openxmlformats.org/officeDocument/2006/relationships/customXml" Target="../ink/ink53.xml"/><Relationship Id="rId123" Type="http://schemas.openxmlformats.org/officeDocument/2006/relationships/image" Target="../media/image71.png"/><Relationship Id="rId144" Type="http://schemas.openxmlformats.org/officeDocument/2006/relationships/customXml" Target="../ink/ink74.xml"/><Relationship Id="rId90" Type="http://schemas.openxmlformats.org/officeDocument/2006/relationships/customXml" Target="../ink/ink47.xml"/><Relationship Id="rId165" Type="http://schemas.openxmlformats.org/officeDocument/2006/relationships/image" Target="../media/image92.png"/><Relationship Id="rId186" Type="http://schemas.openxmlformats.org/officeDocument/2006/relationships/customXml" Target="../ink/ink95.xml"/><Relationship Id="rId211" Type="http://schemas.openxmlformats.org/officeDocument/2006/relationships/image" Target="../media/image115.png"/><Relationship Id="rId27" Type="http://schemas.openxmlformats.org/officeDocument/2006/relationships/image" Target="../media/image23.png"/><Relationship Id="rId48" Type="http://schemas.openxmlformats.org/officeDocument/2006/relationships/customXml" Target="../ink/ink26.xml"/><Relationship Id="rId69" Type="http://schemas.openxmlformats.org/officeDocument/2006/relationships/image" Target="../media/image44.png"/><Relationship Id="rId113" Type="http://schemas.openxmlformats.org/officeDocument/2006/relationships/image" Target="../media/image66.png"/><Relationship Id="rId134" Type="http://schemas.openxmlformats.org/officeDocument/2006/relationships/customXml" Target="../ink/ink69.xml"/><Relationship Id="rId80" Type="http://schemas.openxmlformats.org/officeDocument/2006/relationships/customXml" Target="../ink/ink42.xml"/><Relationship Id="rId155" Type="http://schemas.openxmlformats.org/officeDocument/2006/relationships/image" Target="../media/image87.png"/><Relationship Id="rId176" Type="http://schemas.openxmlformats.org/officeDocument/2006/relationships/customXml" Target="../ink/ink90.xml"/><Relationship Id="rId197" Type="http://schemas.openxmlformats.org/officeDocument/2006/relationships/image" Target="../media/image108.png"/><Relationship Id="rId201" Type="http://schemas.openxmlformats.org/officeDocument/2006/relationships/image" Target="../media/image110.png"/><Relationship Id="rId222" Type="http://schemas.openxmlformats.org/officeDocument/2006/relationships/customXml" Target="../ink/ink113.xml"/><Relationship Id="rId17" Type="http://schemas.openxmlformats.org/officeDocument/2006/relationships/image" Target="../media/image18.png"/><Relationship Id="rId38" Type="http://schemas.openxmlformats.org/officeDocument/2006/relationships/customXml" Target="../ink/ink21.xml"/><Relationship Id="rId59" Type="http://schemas.openxmlformats.org/officeDocument/2006/relationships/image" Target="../media/image39.png"/><Relationship Id="rId103" Type="http://schemas.openxmlformats.org/officeDocument/2006/relationships/image" Target="../media/image61.png"/><Relationship Id="rId124" Type="http://schemas.openxmlformats.org/officeDocument/2006/relationships/customXml" Target="../ink/ink64.xml"/><Relationship Id="rId70" Type="http://schemas.openxmlformats.org/officeDocument/2006/relationships/customXml" Target="../ink/ink37.xml"/><Relationship Id="rId91" Type="http://schemas.openxmlformats.org/officeDocument/2006/relationships/image" Target="../media/image55.png"/><Relationship Id="rId145" Type="http://schemas.openxmlformats.org/officeDocument/2006/relationships/image" Target="../media/image82.png"/><Relationship Id="rId166" Type="http://schemas.openxmlformats.org/officeDocument/2006/relationships/customXml" Target="../ink/ink85.xml"/><Relationship Id="rId187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08.xml"/><Relationship Id="rId28" Type="http://schemas.openxmlformats.org/officeDocument/2006/relationships/customXml" Target="../ink/ink16.xml"/><Relationship Id="rId49" Type="http://schemas.openxmlformats.org/officeDocument/2006/relationships/image" Target="../media/image34.png"/><Relationship Id="rId114" Type="http://schemas.openxmlformats.org/officeDocument/2006/relationships/customXml" Target="../ink/ink59.xml"/><Relationship Id="rId60" Type="http://schemas.openxmlformats.org/officeDocument/2006/relationships/customXml" Target="../ink/ink32.xml"/><Relationship Id="rId81" Type="http://schemas.openxmlformats.org/officeDocument/2006/relationships/image" Target="../media/image50.png"/><Relationship Id="rId135" Type="http://schemas.openxmlformats.org/officeDocument/2006/relationships/image" Target="../media/image77.png"/><Relationship Id="rId156" Type="http://schemas.openxmlformats.org/officeDocument/2006/relationships/customXml" Target="../ink/ink80.xml"/><Relationship Id="rId177" Type="http://schemas.openxmlformats.org/officeDocument/2006/relationships/image" Target="../media/image98.png"/><Relationship Id="rId198" Type="http://schemas.openxmlformats.org/officeDocument/2006/relationships/customXml" Target="../ink/ink101.xml"/><Relationship Id="rId202" Type="http://schemas.openxmlformats.org/officeDocument/2006/relationships/customXml" Target="../ink/ink103.xml"/><Relationship Id="rId223" Type="http://schemas.openxmlformats.org/officeDocument/2006/relationships/image" Target="../media/image121.png"/><Relationship Id="rId18" Type="http://schemas.openxmlformats.org/officeDocument/2006/relationships/customXml" Target="../ink/ink11.xml"/><Relationship Id="rId39" Type="http://schemas.openxmlformats.org/officeDocument/2006/relationships/image" Target="../media/image29.png"/><Relationship Id="rId50" Type="http://schemas.openxmlformats.org/officeDocument/2006/relationships/customXml" Target="../ink/ink27.xml"/><Relationship Id="rId104" Type="http://schemas.openxmlformats.org/officeDocument/2006/relationships/customXml" Target="../ink/ink54.xml"/><Relationship Id="rId125" Type="http://schemas.openxmlformats.org/officeDocument/2006/relationships/image" Target="../media/image72.png"/><Relationship Id="rId146" Type="http://schemas.openxmlformats.org/officeDocument/2006/relationships/customXml" Target="../ink/ink75.xml"/><Relationship Id="rId167" Type="http://schemas.openxmlformats.org/officeDocument/2006/relationships/image" Target="../media/image93.png"/><Relationship Id="rId188" Type="http://schemas.openxmlformats.org/officeDocument/2006/relationships/customXml" Target="../ink/ink96.xml"/><Relationship Id="rId71" Type="http://schemas.openxmlformats.org/officeDocument/2006/relationships/image" Target="../media/image45.png"/><Relationship Id="rId92" Type="http://schemas.openxmlformats.org/officeDocument/2006/relationships/customXml" Target="../ink/ink48.xml"/><Relationship Id="rId213" Type="http://schemas.openxmlformats.org/officeDocument/2006/relationships/image" Target="../media/image116.png"/><Relationship Id="rId2" Type="http://schemas.openxmlformats.org/officeDocument/2006/relationships/customXml" Target="../ink/ink3.xml"/><Relationship Id="rId29" Type="http://schemas.openxmlformats.org/officeDocument/2006/relationships/image" Target="../media/image24.png"/><Relationship Id="rId40" Type="http://schemas.openxmlformats.org/officeDocument/2006/relationships/customXml" Target="../ink/ink22.xml"/><Relationship Id="rId115" Type="http://schemas.openxmlformats.org/officeDocument/2006/relationships/image" Target="../media/image67.png"/><Relationship Id="rId136" Type="http://schemas.openxmlformats.org/officeDocument/2006/relationships/customXml" Target="../ink/ink70.xml"/><Relationship Id="rId157" Type="http://schemas.openxmlformats.org/officeDocument/2006/relationships/image" Target="../media/image88.png"/><Relationship Id="rId178" Type="http://schemas.openxmlformats.org/officeDocument/2006/relationships/customXml" Target="../ink/ink91.xml"/><Relationship Id="rId61" Type="http://schemas.openxmlformats.org/officeDocument/2006/relationships/image" Target="../media/image40.png"/><Relationship Id="rId82" Type="http://schemas.openxmlformats.org/officeDocument/2006/relationships/customXml" Target="../ink/ink43.xml"/><Relationship Id="rId199" Type="http://schemas.openxmlformats.org/officeDocument/2006/relationships/image" Target="../media/image109.png"/><Relationship Id="rId203" Type="http://schemas.openxmlformats.org/officeDocument/2006/relationships/image" Target="../media/image111.png"/><Relationship Id="rId19" Type="http://schemas.openxmlformats.org/officeDocument/2006/relationships/image" Target="../media/image19.png"/><Relationship Id="rId224" Type="http://schemas.openxmlformats.org/officeDocument/2006/relationships/customXml" Target="../ink/ink114.xml"/><Relationship Id="rId30" Type="http://schemas.openxmlformats.org/officeDocument/2006/relationships/customXml" Target="../ink/ink17.xml"/><Relationship Id="rId105" Type="http://schemas.openxmlformats.org/officeDocument/2006/relationships/image" Target="../media/image62.png"/><Relationship Id="rId126" Type="http://schemas.openxmlformats.org/officeDocument/2006/relationships/customXml" Target="../ink/ink65.xml"/><Relationship Id="rId147" Type="http://schemas.openxmlformats.org/officeDocument/2006/relationships/image" Target="../media/image83.png"/><Relationship Id="rId168" Type="http://schemas.openxmlformats.org/officeDocument/2006/relationships/customXml" Target="../ink/ink86.xml"/><Relationship Id="rId51" Type="http://schemas.openxmlformats.org/officeDocument/2006/relationships/image" Target="../media/image35.png"/><Relationship Id="rId72" Type="http://schemas.openxmlformats.org/officeDocument/2006/relationships/customXml" Target="../ink/ink38.xml"/><Relationship Id="rId93" Type="http://schemas.openxmlformats.org/officeDocument/2006/relationships/image" Target="../media/image56.png"/><Relationship Id="rId189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8.xml"/><Relationship Id="rId13" Type="http://schemas.openxmlformats.org/officeDocument/2006/relationships/image" Target="../media/image125.png"/><Relationship Id="rId18" Type="http://schemas.openxmlformats.org/officeDocument/2006/relationships/customXml" Target="../ink/ink123.xml"/><Relationship Id="rId26" Type="http://schemas.openxmlformats.org/officeDocument/2006/relationships/customXml" Target="../ink/ink127.xml"/><Relationship Id="rId3" Type="http://schemas.openxmlformats.org/officeDocument/2006/relationships/image" Target="../media/image7.jpeg"/><Relationship Id="rId21" Type="http://schemas.openxmlformats.org/officeDocument/2006/relationships/image" Target="../media/image129.png"/><Relationship Id="rId7" Type="http://schemas.openxmlformats.org/officeDocument/2006/relationships/image" Target="../media/image9.png"/><Relationship Id="rId12" Type="http://schemas.openxmlformats.org/officeDocument/2006/relationships/customXml" Target="../ink/ink120.xml"/><Relationship Id="rId17" Type="http://schemas.openxmlformats.org/officeDocument/2006/relationships/image" Target="../media/image127.png"/><Relationship Id="rId25" Type="http://schemas.openxmlformats.org/officeDocument/2006/relationships/image" Target="../media/image131.png"/><Relationship Id="rId2" Type="http://schemas.openxmlformats.org/officeDocument/2006/relationships/image" Target="../media/image6.jpeg"/><Relationship Id="rId16" Type="http://schemas.openxmlformats.org/officeDocument/2006/relationships/customXml" Target="../ink/ink122.xml"/><Relationship Id="rId20" Type="http://schemas.openxmlformats.org/officeDocument/2006/relationships/customXml" Target="../ink/ink12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7.xml"/><Relationship Id="rId11" Type="http://schemas.openxmlformats.org/officeDocument/2006/relationships/image" Target="../media/image124.png"/><Relationship Id="rId24" Type="http://schemas.openxmlformats.org/officeDocument/2006/relationships/customXml" Target="../ink/ink126.xml"/><Relationship Id="rId5" Type="http://schemas.openxmlformats.org/officeDocument/2006/relationships/image" Target="../media/image8.png"/><Relationship Id="rId15" Type="http://schemas.openxmlformats.org/officeDocument/2006/relationships/image" Target="../media/image126.png"/><Relationship Id="rId23" Type="http://schemas.openxmlformats.org/officeDocument/2006/relationships/image" Target="../media/image130.png"/><Relationship Id="rId10" Type="http://schemas.openxmlformats.org/officeDocument/2006/relationships/customXml" Target="../ink/ink119.xml"/><Relationship Id="rId19" Type="http://schemas.openxmlformats.org/officeDocument/2006/relationships/image" Target="../media/image128.png"/><Relationship Id="rId4" Type="http://schemas.openxmlformats.org/officeDocument/2006/relationships/customXml" Target="../ink/ink116.xml"/><Relationship Id="rId9" Type="http://schemas.openxmlformats.org/officeDocument/2006/relationships/image" Target="../media/image10.png"/><Relationship Id="rId14" Type="http://schemas.openxmlformats.org/officeDocument/2006/relationships/customXml" Target="../ink/ink121.xml"/><Relationship Id="rId22" Type="http://schemas.openxmlformats.org/officeDocument/2006/relationships/customXml" Target="../ink/ink125.xml"/><Relationship Id="rId27" Type="http://schemas.openxmlformats.org/officeDocument/2006/relationships/image" Target="../media/image1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8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4907" y="1216099"/>
            <a:ext cx="10515600" cy="4011310"/>
          </a:xfrm>
        </p:spPr>
        <p:txBody>
          <a:bodyPr>
            <a:normAutofit/>
          </a:bodyPr>
          <a:lstStyle/>
          <a:p>
            <a:pPr algn="ctr"/>
            <a:r>
              <a:rPr lang="es-ES" sz="6600" dirty="0"/>
              <a:t>Modelos de evolución frontal</a:t>
            </a:r>
            <a:br>
              <a:rPr lang="es-ES" dirty="0"/>
            </a:br>
            <a:r>
              <a:rPr lang="es-ES" dirty="0"/>
              <a:t>Modelos Conceptuales y caso real</a:t>
            </a:r>
            <a:br>
              <a:rPr lang="es-ES" dirty="0"/>
            </a:br>
            <a:r>
              <a:rPr lang="es-ES" dirty="0"/>
              <a:t>Rene Garreaud</a:t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2534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6208E89-158E-4F4F-8183-58594A94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8828D85-1A6B-EDCB-0F18-6E699889DD9B}"/>
                  </a:ext>
                </a:extLst>
              </p14:cNvPr>
              <p14:cNvContentPartPr/>
              <p14:nvPr/>
            </p14:nvContentPartPr>
            <p14:xfrm>
              <a:off x="3911760" y="1873440"/>
              <a:ext cx="3219480" cy="2622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8828D85-1A6B-EDCB-0F18-6E699889DD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02400" y="1864080"/>
                <a:ext cx="3238200" cy="264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0140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0019079-ED72-4C2F-8A33-35493B436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97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80446EC-9D4C-4083-9CC1-ED8DACA91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212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5C58FC23-5FB9-4EDE-A6C8-6F3A52996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29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D239B86-D1C7-4822-85F2-F8AD85CF9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472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C3E4733-CF76-448E-9F6A-DAF7FFC0F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489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307721BA-B481-4A79-B507-95C24263C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502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79F18DDC-BA8F-4C90-9AF8-7052145B4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736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5C062717-44DC-4ADA-AE69-2BEBF6EDE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718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0CB3E2FE-991E-4F6D-BFF8-CB65F5A76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868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99" y="0"/>
            <a:ext cx="8695593" cy="681891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486900" y="2927838"/>
            <a:ext cx="25497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rgbClr val="FFC000"/>
                </a:solidFill>
              </a:rPr>
              <a:t>Warm</a:t>
            </a:r>
            <a:r>
              <a:rPr lang="es-ES" sz="3200" b="1" dirty="0">
                <a:solidFill>
                  <a:srgbClr val="FFC000"/>
                </a:solidFill>
              </a:rPr>
              <a:t> </a:t>
            </a:r>
            <a:r>
              <a:rPr lang="es-ES" sz="3200" b="1" dirty="0" err="1">
                <a:solidFill>
                  <a:srgbClr val="FFC000"/>
                </a:solidFill>
              </a:rPr>
              <a:t>front</a:t>
            </a:r>
            <a:endParaRPr lang="es-ES" sz="3200" b="1" dirty="0">
              <a:solidFill>
                <a:srgbClr val="FFC000"/>
              </a:solidFill>
            </a:endParaRPr>
          </a:p>
          <a:p>
            <a:r>
              <a:rPr lang="es-ES" sz="3200" b="1" dirty="0" err="1">
                <a:solidFill>
                  <a:srgbClr val="00B0F0"/>
                </a:solidFill>
              </a:rPr>
              <a:t>Cold</a:t>
            </a:r>
            <a:r>
              <a:rPr lang="es-ES" sz="3200" b="1" dirty="0">
                <a:solidFill>
                  <a:srgbClr val="00B0F0"/>
                </a:solidFill>
              </a:rPr>
              <a:t> </a:t>
            </a:r>
            <a:r>
              <a:rPr lang="es-ES" sz="3200" b="1" dirty="0" err="1">
                <a:solidFill>
                  <a:srgbClr val="00B0F0"/>
                </a:solidFill>
              </a:rPr>
              <a:t>front</a:t>
            </a:r>
            <a:endParaRPr lang="es-ES" sz="3200" b="1" dirty="0">
              <a:solidFill>
                <a:srgbClr val="00B0F0"/>
              </a:solidFill>
            </a:endParaRPr>
          </a:p>
          <a:p>
            <a:r>
              <a:rPr lang="es-ES" sz="3200" b="1" dirty="0" err="1">
                <a:solidFill>
                  <a:srgbClr val="7030A0"/>
                </a:solidFill>
              </a:rPr>
              <a:t>Ocluded</a:t>
            </a:r>
            <a:r>
              <a:rPr lang="es-ES" sz="3200" b="1" dirty="0">
                <a:solidFill>
                  <a:srgbClr val="7030A0"/>
                </a:solidFill>
              </a:rPr>
              <a:t> </a:t>
            </a:r>
            <a:r>
              <a:rPr lang="es-ES" sz="3200" b="1" dirty="0" err="1">
                <a:solidFill>
                  <a:srgbClr val="7030A0"/>
                </a:solidFill>
              </a:rPr>
              <a:t>front</a:t>
            </a:r>
            <a:endParaRPr lang="es-ES" sz="3200" b="1" dirty="0">
              <a:solidFill>
                <a:srgbClr val="7030A0"/>
              </a:solidFill>
            </a:endParaRPr>
          </a:p>
        </p:txBody>
      </p:sp>
      <p:sp>
        <p:nvSpPr>
          <p:cNvPr id="7" name="Forma libre 6"/>
          <p:cNvSpPr/>
          <p:nvPr/>
        </p:nvSpPr>
        <p:spPr>
          <a:xfrm>
            <a:off x="4139967" y="4962088"/>
            <a:ext cx="1200287" cy="314587"/>
          </a:xfrm>
          <a:custGeom>
            <a:avLst/>
            <a:gdLst>
              <a:gd name="connsiteX0" fmla="*/ 0 w 1200287"/>
              <a:gd name="connsiteY0" fmla="*/ 201336 h 314587"/>
              <a:gd name="connsiteX1" fmla="*/ 713064 w 1200287"/>
              <a:gd name="connsiteY1" fmla="*/ 0 h 314587"/>
              <a:gd name="connsiteX2" fmla="*/ 713064 w 1200287"/>
              <a:gd name="connsiteY2" fmla="*/ 0 h 314587"/>
              <a:gd name="connsiteX3" fmla="*/ 918594 w 1200287"/>
              <a:gd name="connsiteY3" fmla="*/ 16778 h 314587"/>
              <a:gd name="connsiteX4" fmla="*/ 1069596 w 1200287"/>
              <a:gd name="connsiteY4" fmla="*/ 134224 h 314587"/>
              <a:gd name="connsiteX5" fmla="*/ 1136708 w 1200287"/>
              <a:gd name="connsiteY5" fmla="*/ 260059 h 314587"/>
              <a:gd name="connsiteX6" fmla="*/ 1115736 w 1200287"/>
              <a:gd name="connsiteY6" fmla="*/ 302004 h 314587"/>
              <a:gd name="connsiteX7" fmla="*/ 100668 w 1200287"/>
              <a:gd name="connsiteY7" fmla="*/ 314587 h 31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0287" h="314587">
                <a:moveTo>
                  <a:pt x="0" y="201336"/>
                </a:moveTo>
                <a:lnTo>
                  <a:pt x="713064" y="0"/>
                </a:lnTo>
                <a:lnTo>
                  <a:pt x="713064" y="0"/>
                </a:lnTo>
                <a:cubicBezTo>
                  <a:pt x="747319" y="2796"/>
                  <a:pt x="859172" y="-5593"/>
                  <a:pt x="918594" y="16778"/>
                </a:cubicBezTo>
                <a:cubicBezTo>
                  <a:pt x="978016" y="39149"/>
                  <a:pt x="1033244" y="93677"/>
                  <a:pt x="1069596" y="134224"/>
                </a:cubicBezTo>
                <a:cubicBezTo>
                  <a:pt x="1105948" y="174771"/>
                  <a:pt x="1129018" y="232096"/>
                  <a:pt x="1136708" y="260059"/>
                </a:cubicBezTo>
                <a:cubicBezTo>
                  <a:pt x="1144398" y="288022"/>
                  <a:pt x="1288409" y="292916"/>
                  <a:pt x="1115736" y="302004"/>
                </a:cubicBezTo>
                <a:cubicBezTo>
                  <a:pt x="943063" y="311092"/>
                  <a:pt x="521865" y="312839"/>
                  <a:pt x="100668" y="314587"/>
                </a:cubicBezTo>
              </a:path>
            </a:pathLst>
          </a:custGeom>
          <a:solidFill>
            <a:srgbClr val="00B0F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orma libre 7"/>
          <p:cNvSpPr/>
          <p:nvPr/>
        </p:nvSpPr>
        <p:spPr>
          <a:xfrm>
            <a:off x="5356334" y="5024373"/>
            <a:ext cx="638504" cy="261017"/>
          </a:xfrm>
          <a:custGeom>
            <a:avLst/>
            <a:gdLst>
              <a:gd name="connsiteX0" fmla="*/ 0 w 638504"/>
              <a:gd name="connsiteY0" fmla="*/ 245251 h 261017"/>
              <a:gd name="connsiteX1" fmla="*/ 187216 w 638504"/>
              <a:gd name="connsiteY1" fmla="*/ 65918 h 261017"/>
              <a:gd name="connsiteX2" fmla="*/ 437494 w 638504"/>
              <a:gd name="connsiteY2" fmla="*/ 6798 h 261017"/>
              <a:gd name="connsiteX3" fmla="*/ 597119 w 638504"/>
              <a:gd name="connsiteY3" fmla="*/ 8768 h 261017"/>
              <a:gd name="connsiteX4" fmla="*/ 597119 w 638504"/>
              <a:gd name="connsiteY4" fmla="*/ 73801 h 261017"/>
              <a:gd name="connsiteX5" fmla="*/ 597119 w 638504"/>
              <a:gd name="connsiteY5" fmla="*/ 73801 h 261017"/>
              <a:gd name="connsiteX6" fmla="*/ 561647 w 638504"/>
              <a:gd name="connsiteY6" fmla="*/ 142775 h 261017"/>
              <a:gd name="connsiteX7" fmla="*/ 638504 w 638504"/>
              <a:gd name="connsiteY7" fmla="*/ 261017 h 26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8504" h="261017">
                <a:moveTo>
                  <a:pt x="0" y="245251"/>
                </a:moveTo>
                <a:cubicBezTo>
                  <a:pt x="57150" y="175455"/>
                  <a:pt x="114300" y="105660"/>
                  <a:pt x="187216" y="65918"/>
                </a:cubicBezTo>
                <a:cubicBezTo>
                  <a:pt x="260132" y="26176"/>
                  <a:pt x="369177" y="16323"/>
                  <a:pt x="437494" y="6798"/>
                </a:cubicBezTo>
                <a:cubicBezTo>
                  <a:pt x="505811" y="-2727"/>
                  <a:pt x="570515" y="-2399"/>
                  <a:pt x="597119" y="8768"/>
                </a:cubicBezTo>
                <a:cubicBezTo>
                  <a:pt x="623723" y="19935"/>
                  <a:pt x="597119" y="73801"/>
                  <a:pt x="597119" y="73801"/>
                </a:cubicBezTo>
                <a:lnTo>
                  <a:pt x="597119" y="73801"/>
                </a:lnTo>
                <a:cubicBezTo>
                  <a:pt x="591207" y="85297"/>
                  <a:pt x="554750" y="111572"/>
                  <a:pt x="561647" y="142775"/>
                </a:cubicBezTo>
                <a:cubicBezTo>
                  <a:pt x="568544" y="173978"/>
                  <a:pt x="603524" y="217497"/>
                  <a:pt x="638504" y="261017"/>
                </a:cubicBezTo>
              </a:path>
            </a:pathLst>
          </a:custGeom>
          <a:solidFill>
            <a:srgbClr val="FFD966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orma libre 8"/>
          <p:cNvSpPr/>
          <p:nvPr/>
        </p:nvSpPr>
        <p:spPr>
          <a:xfrm>
            <a:off x="6914395" y="5022584"/>
            <a:ext cx="832308" cy="258378"/>
          </a:xfrm>
          <a:custGeom>
            <a:avLst/>
            <a:gdLst>
              <a:gd name="connsiteX0" fmla="*/ 54380 w 832308"/>
              <a:gd name="connsiteY0" fmla="*/ 12658 h 258378"/>
              <a:gd name="connsiteX1" fmla="*/ 253776 w 832308"/>
              <a:gd name="connsiteY1" fmla="*/ 4602 h 258378"/>
              <a:gd name="connsiteX2" fmla="*/ 565961 w 832308"/>
              <a:gd name="connsiteY2" fmla="*/ 75095 h 258378"/>
              <a:gd name="connsiteX3" fmla="*/ 831822 w 832308"/>
              <a:gd name="connsiteY3" fmla="*/ 143575 h 258378"/>
              <a:gd name="connsiteX4" fmla="*/ 499496 w 832308"/>
              <a:gd name="connsiteY4" fmla="*/ 236223 h 258378"/>
              <a:gd name="connsiteX5" fmla="*/ 390735 w 832308"/>
              <a:gd name="connsiteY5" fmla="*/ 254350 h 258378"/>
              <a:gd name="connsiteX6" fmla="*/ 0 w 832308"/>
              <a:gd name="connsiteY6" fmla="*/ 258378 h 25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2308" h="258378">
                <a:moveTo>
                  <a:pt x="54380" y="12658"/>
                </a:moveTo>
                <a:cubicBezTo>
                  <a:pt x="111446" y="3427"/>
                  <a:pt x="168513" y="-5804"/>
                  <a:pt x="253776" y="4602"/>
                </a:cubicBezTo>
                <a:cubicBezTo>
                  <a:pt x="339040" y="15008"/>
                  <a:pt x="469620" y="51933"/>
                  <a:pt x="565961" y="75095"/>
                </a:cubicBezTo>
                <a:cubicBezTo>
                  <a:pt x="662302" y="98257"/>
                  <a:pt x="842899" y="116720"/>
                  <a:pt x="831822" y="143575"/>
                </a:cubicBezTo>
                <a:cubicBezTo>
                  <a:pt x="820745" y="170430"/>
                  <a:pt x="573011" y="217761"/>
                  <a:pt x="499496" y="236223"/>
                </a:cubicBezTo>
                <a:cubicBezTo>
                  <a:pt x="425982" y="254686"/>
                  <a:pt x="473984" y="250658"/>
                  <a:pt x="390735" y="254350"/>
                </a:cubicBezTo>
                <a:cubicBezTo>
                  <a:pt x="307486" y="258042"/>
                  <a:pt x="0" y="258378"/>
                  <a:pt x="0" y="258378"/>
                </a:cubicBezTo>
              </a:path>
            </a:pathLst>
          </a:custGeom>
          <a:solidFill>
            <a:srgbClr val="00B0F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 9"/>
          <p:cNvSpPr/>
          <p:nvPr/>
        </p:nvSpPr>
        <p:spPr>
          <a:xfrm>
            <a:off x="7500497" y="4991124"/>
            <a:ext cx="1343142" cy="293866"/>
          </a:xfrm>
          <a:custGeom>
            <a:avLst/>
            <a:gdLst>
              <a:gd name="connsiteX0" fmla="*/ 0 w 1343142"/>
              <a:gd name="connsiteY0" fmla="*/ 291852 h 293866"/>
              <a:gd name="connsiteX1" fmla="*/ 350453 w 1343142"/>
              <a:gd name="connsiteY1" fmla="*/ 189133 h 293866"/>
              <a:gd name="connsiteX2" fmla="*/ 1021147 w 1343142"/>
              <a:gd name="connsiteY2" fmla="*/ 80372 h 293866"/>
              <a:gd name="connsiteX3" fmla="*/ 1021147 w 1343142"/>
              <a:gd name="connsiteY3" fmla="*/ 80372 h 293866"/>
              <a:gd name="connsiteX4" fmla="*/ 1295064 w 1343142"/>
              <a:gd name="connsiteY4" fmla="*/ 7864 h 293866"/>
              <a:gd name="connsiteX5" fmla="*/ 1341388 w 1343142"/>
              <a:gd name="connsiteY5" fmla="*/ 293866 h 29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3142" h="293866">
                <a:moveTo>
                  <a:pt x="0" y="291852"/>
                </a:moveTo>
                <a:cubicBezTo>
                  <a:pt x="90131" y="258116"/>
                  <a:pt x="180262" y="224380"/>
                  <a:pt x="350453" y="189133"/>
                </a:cubicBezTo>
                <a:cubicBezTo>
                  <a:pt x="520644" y="153886"/>
                  <a:pt x="1021147" y="80372"/>
                  <a:pt x="1021147" y="80372"/>
                </a:cubicBezTo>
                <a:lnTo>
                  <a:pt x="1021147" y="80372"/>
                </a:lnTo>
                <a:cubicBezTo>
                  <a:pt x="1066800" y="68287"/>
                  <a:pt x="1241690" y="-27718"/>
                  <a:pt x="1295064" y="7864"/>
                </a:cubicBezTo>
                <a:cubicBezTo>
                  <a:pt x="1348438" y="43446"/>
                  <a:pt x="1344913" y="168656"/>
                  <a:pt x="1341388" y="293866"/>
                </a:cubicBezTo>
              </a:path>
            </a:pathLst>
          </a:custGeom>
          <a:solidFill>
            <a:srgbClr val="00B0F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1557865" y="110064"/>
            <a:ext cx="822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Modelo clásico (Noruego) de evolución de ciclón &amp; frentes (adaptado para el HS)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1C59398-0F3E-49AB-8C3C-9AA916339F27}"/>
                  </a:ext>
                </a:extLst>
              </p14:cNvPr>
              <p14:cNvContentPartPr/>
              <p14:nvPr/>
            </p14:nvContentPartPr>
            <p14:xfrm>
              <a:off x="5417280" y="2780640"/>
              <a:ext cx="536760" cy="537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1C59398-0F3E-49AB-8C3C-9AA916339F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1440" y="2717280"/>
                <a:ext cx="568080" cy="66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17952B4-F757-4787-87AA-38535AED1247}"/>
                  </a:ext>
                </a:extLst>
              </p14:cNvPr>
              <p14:cNvContentPartPr/>
              <p14:nvPr/>
            </p14:nvContentPartPr>
            <p14:xfrm>
              <a:off x="7416720" y="3279960"/>
              <a:ext cx="549000" cy="502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17952B4-F757-4787-87AA-38535AED12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00880" y="3216600"/>
                <a:ext cx="580320" cy="62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8935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563" y="1310088"/>
            <a:ext cx="4452125" cy="52373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88534"/>
            <a:ext cx="5020080" cy="518639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472265" y="270931"/>
            <a:ext cx="7577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Pero la realidad es mas compleja. Este es un análisis y simulación numérica de una tormenta intensa frente a las costas del este de Norte América. Notar quiebre de los frentes fríos y cálidos</a:t>
            </a:r>
          </a:p>
        </p:txBody>
      </p:sp>
    </p:spTree>
    <p:extLst>
      <p:ext uri="{BB962C8B-B14F-4D97-AF65-F5344CB8AC3E}">
        <p14:creationId xmlns:p14="http://schemas.microsoft.com/office/powerpoint/2010/main" val="1212898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022" y="1213071"/>
            <a:ext cx="6348045" cy="5554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71034" y="110064"/>
            <a:ext cx="10049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 base a observaciones anteriores se postuló este nuevo modelo (</a:t>
            </a:r>
            <a:r>
              <a:rPr lang="es-ES" dirty="0" err="1"/>
              <a:t>Shapiro</a:t>
            </a:r>
            <a:r>
              <a:rPr lang="es-ES" dirty="0"/>
              <a:t> y </a:t>
            </a:r>
            <a:r>
              <a:rPr lang="es-ES" dirty="0" err="1"/>
              <a:t>Keisler</a:t>
            </a:r>
            <a:r>
              <a:rPr lang="es-ES" dirty="0"/>
              <a:t>, </a:t>
            </a:r>
            <a:r>
              <a:rPr lang="es-ES" dirty="0" err="1"/>
              <a:t>ca</a:t>
            </a:r>
            <a:r>
              <a:rPr lang="es-ES" dirty="0"/>
              <a:t> 1993). Notar que ya no hay oclusión del frente cálido sino </a:t>
            </a:r>
            <a:r>
              <a:rPr lang="es-ES" dirty="0" err="1"/>
              <a:t>seclusión</a:t>
            </a:r>
            <a:r>
              <a:rPr lang="es-ES" dirty="0"/>
              <a:t> de aire cálido que logró entrar hasta cerca de la Baja producto del quiebre entre el frente frío y cálido. El aire frío va gradualmente envolviendo al aire cálido</a:t>
            </a:r>
          </a:p>
        </p:txBody>
      </p:sp>
      <p:sp>
        <p:nvSpPr>
          <p:cNvPr id="6" name="Rectángulo 5"/>
          <p:cNvSpPr/>
          <p:nvPr/>
        </p:nvSpPr>
        <p:spPr>
          <a:xfrm rot="16200000">
            <a:off x="-1537593" y="3670974"/>
            <a:ext cx="4853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Mas </a:t>
            </a:r>
            <a:r>
              <a:rPr lang="en-US" dirty="0" err="1">
                <a:hlinkClick r:id="rId3"/>
              </a:rPr>
              <a:t>detalles</a:t>
            </a:r>
            <a:r>
              <a:rPr lang="en-US" dirty="0">
                <a:hlinkClick r:id="rId3"/>
              </a:rPr>
              <a:t> en:</a:t>
            </a:r>
          </a:p>
          <a:p>
            <a:r>
              <a:rPr lang="en-US" dirty="0">
                <a:hlinkClick r:id="rId3"/>
              </a:rPr>
              <a:t>https://www.youtube.com/watch?v=ExTLJrXfqgM</a:t>
            </a:r>
            <a:endParaRPr lang="es-E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23F23FE-0EAA-4AC9-A823-7247CB8C20B5}"/>
                  </a:ext>
                </a:extLst>
              </p14:cNvPr>
              <p14:cNvContentPartPr/>
              <p14:nvPr/>
            </p14:nvContentPartPr>
            <p14:xfrm>
              <a:off x="9174600" y="4136400"/>
              <a:ext cx="697320" cy="47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23F23FE-0EAA-4AC9-A823-7247CB8C20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58760" y="4073040"/>
                <a:ext cx="72864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81DF49A-B052-407A-A86E-2A2BDD4709E1}"/>
                  </a:ext>
                </a:extLst>
              </p14:cNvPr>
              <p14:cNvContentPartPr/>
              <p14:nvPr/>
            </p14:nvContentPartPr>
            <p14:xfrm>
              <a:off x="9435960" y="4143600"/>
              <a:ext cx="56520" cy="548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81DF49A-B052-407A-A86E-2A2BDD4709E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20120" y="4080240"/>
                <a:ext cx="8784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7CC9C29-3B32-49D8-B259-6380BEFC64DB}"/>
                  </a:ext>
                </a:extLst>
              </p14:cNvPr>
              <p14:cNvContentPartPr/>
              <p14:nvPr/>
            </p14:nvContentPartPr>
            <p14:xfrm>
              <a:off x="6235200" y="4023000"/>
              <a:ext cx="291600" cy="1138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7CC9C29-3B32-49D8-B259-6380BEFC64D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19360" y="3959640"/>
                <a:ext cx="322920" cy="12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4CBF44C-F4B6-4FD3-A364-E2EBF3E939A9}"/>
                  </a:ext>
                </a:extLst>
              </p14:cNvPr>
              <p14:cNvContentPartPr/>
              <p14:nvPr/>
            </p14:nvContentPartPr>
            <p14:xfrm>
              <a:off x="5841000" y="4910760"/>
              <a:ext cx="1000080" cy="230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4CBF44C-F4B6-4FD3-A364-E2EBF3E939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25160" y="4847400"/>
                <a:ext cx="103140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CB30DC8-BE94-48FD-A458-05DF10E2F828}"/>
                  </a:ext>
                </a:extLst>
              </p14:cNvPr>
              <p14:cNvContentPartPr/>
              <p14:nvPr/>
            </p14:nvContentPartPr>
            <p14:xfrm>
              <a:off x="9541440" y="2971440"/>
              <a:ext cx="172800" cy="412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CB30DC8-BE94-48FD-A458-05DF10E2F82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525600" y="2908080"/>
                <a:ext cx="204120" cy="53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1C4D393-C9E6-429F-BDD4-AA78FEC461F2}"/>
                  </a:ext>
                </a:extLst>
              </p14:cNvPr>
              <p14:cNvContentPartPr/>
              <p14:nvPr/>
            </p14:nvContentPartPr>
            <p14:xfrm>
              <a:off x="9899640" y="2975400"/>
              <a:ext cx="66960" cy="472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1C4D393-C9E6-429F-BDD4-AA78FEC461F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83800" y="2912040"/>
                <a:ext cx="98280" cy="59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2D3FF71-DFED-4393-84DB-E32A720823E5}"/>
                  </a:ext>
                </a:extLst>
              </p14:cNvPr>
              <p14:cNvContentPartPr/>
              <p14:nvPr/>
            </p14:nvContentPartPr>
            <p14:xfrm>
              <a:off x="9667080" y="3146040"/>
              <a:ext cx="434160" cy="101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2D3FF71-DFED-4393-84DB-E32A720823E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651240" y="3082680"/>
                <a:ext cx="46548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3F9503B-B992-4813-8AC6-F9EAC83562AB}"/>
                  </a:ext>
                </a:extLst>
              </p14:cNvPr>
              <p14:cNvContentPartPr/>
              <p14:nvPr/>
            </p14:nvContentPartPr>
            <p14:xfrm>
              <a:off x="10089360" y="3041280"/>
              <a:ext cx="249480" cy="353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3F9503B-B992-4813-8AC6-F9EAC83562A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073520" y="2977920"/>
                <a:ext cx="280800" cy="47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37251C2-BD5B-45FF-A651-265CE945337B}"/>
                  </a:ext>
                </a:extLst>
              </p14:cNvPr>
              <p14:cNvContentPartPr/>
              <p14:nvPr/>
            </p14:nvContentPartPr>
            <p14:xfrm>
              <a:off x="6396840" y="4183560"/>
              <a:ext cx="114120" cy="7135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37251C2-BD5B-45FF-A651-265CE945337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381000" y="4120200"/>
                <a:ext cx="145440" cy="84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22D94E4-DC81-4CDF-93D5-92CAE5428476}"/>
                  </a:ext>
                </a:extLst>
              </p14:cNvPr>
              <p14:cNvContentPartPr/>
              <p14:nvPr/>
            </p14:nvContentPartPr>
            <p14:xfrm>
              <a:off x="5998320" y="4725000"/>
              <a:ext cx="685800" cy="350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22D94E4-DC81-4CDF-93D5-92CAE542847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82480" y="4661640"/>
                <a:ext cx="717120" cy="47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848FD73-C41B-400A-B8C3-247A649D2BAA}"/>
                  </a:ext>
                </a:extLst>
              </p14:cNvPr>
              <p14:cNvContentPartPr/>
              <p14:nvPr/>
            </p14:nvContentPartPr>
            <p14:xfrm>
              <a:off x="6686640" y="6318000"/>
              <a:ext cx="557640" cy="38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848FD73-C41B-400A-B8C3-247A649D2BA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670800" y="6254640"/>
                <a:ext cx="58896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5B8A274-25D4-4AE1-BBE6-E2A846032F59}"/>
                  </a:ext>
                </a:extLst>
              </p14:cNvPr>
              <p14:cNvContentPartPr/>
              <p14:nvPr/>
            </p14:nvContentPartPr>
            <p14:xfrm>
              <a:off x="1590120" y="521640"/>
              <a:ext cx="1399680" cy="63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5B8A274-25D4-4AE1-BBE6-E2A846032F5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574280" y="458280"/>
                <a:ext cx="143100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7A0FEDA-BFCC-4229-9ABF-6DFB9F679DD6}"/>
                  </a:ext>
                </a:extLst>
              </p14:cNvPr>
              <p14:cNvContentPartPr/>
              <p14:nvPr/>
            </p14:nvContentPartPr>
            <p14:xfrm>
              <a:off x="2967840" y="508680"/>
              <a:ext cx="1092600" cy="85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7A0FEDA-BFCC-4229-9ABF-6DFB9F679DD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52000" y="445320"/>
                <a:ext cx="112392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49F365C-787A-46B9-BFEC-343563F2075F}"/>
                  </a:ext>
                </a:extLst>
              </p14:cNvPr>
              <p14:cNvContentPartPr/>
              <p14:nvPr/>
            </p14:nvContentPartPr>
            <p14:xfrm>
              <a:off x="4959000" y="622080"/>
              <a:ext cx="2150280" cy="972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49F365C-787A-46B9-BFEC-343563F2075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943160" y="558720"/>
                <a:ext cx="218160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5B0010F-0935-4F55-B5BA-F9839814D682}"/>
                  </a:ext>
                </a:extLst>
              </p14:cNvPr>
              <p14:cNvContentPartPr/>
              <p14:nvPr/>
            </p14:nvContentPartPr>
            <p14:xfrm>
              <a:off x="2977560" y="6288840"/>
              <a:ext cx="706320" cy="109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5B0010F-0935-4F55-B5BA-F9839814D68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61720" y="6225480"/>
                <a:ext cx="73764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DCEAD15-6EC2-4186-A8B4-761AA8137216}"/>
                  </a:ext>
                </a:extLst>
              </p14:cNvPr>
              <p14:cNvContentPartPr/>
              <p14:nvPr/>
            </p14:nvContentPartPr>
            <p14:xfrm>
              <a:off x="3412080" y="3281400"/>
              <a:ext cx="143280" cy="4258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DCEAD15-6EC2-4186-A8B4-761AA813721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396240" y="3218040"/>
                <a:ext cx="174600" cy="55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145755C-843A-4233-B37A-6CFE0D5FD9F9}"/>
                  </a:ext>
                </a:extLst>
              </p14:cNvPr>
              <p14:cNvContentPartPr/>
              <p14:nvPr/>
            </p14:nvContentPartPr>
            <p14:xfrm>
              <a:off x="3298680" y="3149280"/>
              <a:ext cx="399960" cy="583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145755C-843A-4233-B37A-6CFE0D5FD9F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282840" y="3085920"/>
                <a:ext cx="431280" cy="70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9A78E5D-13A6-4FA9-9BFA-78D7A6E7E85A}"/>
                  </a:ext>
                </a:extLst>
              </p14:cNvPr>
              <p14:cNvContentPartPr/>
              <p14:nvPr/>
            </p14:nvContentPartPr>
            <p14:xfrm>
              <a:off x="3726000" y="3270960"/>
              <a:ext cx="151560" cy="315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9A78E5D-13A6-4FA9-9BFA-78D7A6E7E85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710160" y="3207600"/>
                <a:ext cx="18288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2941C50-C2FA-4BDF-BADC-FEAE3E40C437}"/>
                  </a:ext>
                </a:extLst>
              </p14:cNvPr>
              <p14:cNvContentPartPr/>
              <p14:nvPr/>
            </p14:nvContentPartPr>
            <p14:xfrm>
              <a:off x="3676680" y="3106800"/>
              <a:ext cx="389880" cy="513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2941C50-C2FA-4BDF-BADC-FEAE3E40C43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660840" y="3043440"/>
                <a:ext cx="421200" cy="63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3A852C1-37E0-44F3-BE75-FA45F181367B}"/>
                  </a:ext>
                </a:extLst>
              </p14:cNvPr>
              <p14:cNvContentPartPr/>
              <p14:nvPr/>
            </p14:nvContentPartPr>
            <p14:xfrm>
              <a:off x="4913640" y="3233160"/>
              <a:ext cx="110160" cy="4874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3A852C1-37E0-44F3-BE75-FA45F181367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897800" y="3169800"/>
                <a:ext cx="141480" cy="61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66DCED4-2921-484A-970C-0299C5E1A988}"/>
                  </a:ext>
                </a:extLst>
              </p14:cNvPr>
              <p14:cNvContentPartPr/>
              <p14:nvPr/>
            </p14:nvContentPartPr>
            <p14:xfrm>
              <a:off x="4731120" y="3425760"/>
              <a:ext cx="447480" cy="100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66DCED4-2921-484A-970C-0299C5E1A98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15280" y="3362400"/>
                <a:ext cx="47880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EF86B84-A081-4C3B-815D-601C5E2C34B6}"/>
                  </a:ext>
                </a:extLst>
              </p14:cNvPr>
              <p14:cNvContentPartPr/>
              <p14:nvPr/>
            </p14:nvContentPartPr>
            <p14:xfrm>
              <a:off x="4833360" y="3164040"/>
              <a:ext cx="438480" cy="1159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EF86B84-A081-4C3B-815D-601C5E2C34B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17520" y="3100680"/>
                <a:ext cx="46980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C65BCB1-F60B-46E8-A383-39EA8ECE6B8C}"/>
                  </a:ext>
                </a:extLst>
              </p14:cNvPr>
              <p14:cNvContentPartPr/>
              <p14:nvPr/>
            </p14:nvContentPartPr>
            <p14:xfrm>
              <a:off x="5306400" y="3293280"/>
              <a:ext cx="110520" cy="417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C65BCB1-F60B-46E8-A383-39EA8ECE6B8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90560" y="3229920"/>
                <a:ext cx="141840" cy="54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DC142CD-72C2-483B-AE37-63133B167F54}"/>
                  </a:ext>
                </a:extLst>
              </p14:cNvPr>
              <p14:cNvContentPartPr/>
              <p14:nvPr/>
            </p14:nvContentPartPr>
            <p14:xfrm>
              <a:off x="5203080" y="3440160"/>
              <a:ext cx="358200" cy="702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DC142CD-72C2-483B-AE37-63133B167F5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187240" y="3376800"/>
                <a:ext cx="38952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AD3290B-20E5-4873-9A1D-F196EEAF0DFB}"/>
                  </a:ext>
                </a:extLst>
              </p14:cNvPr>
              <p14:cNvContentPartPr/>
              <p14:nvPr/>
            </p14:nvContentPartPr>
            <p14:xfrm>
              <a:off x="5265000" y="3246120"/>
              <a:ext cx="361440" cy="18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AD3290B-20E5-4873-9A1D-F196EEAF0DF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249160" y="3182760"/>
                <a:ext cx="39276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BA2A9CF-9CCB-4807-889F-AD1CC28FA785}"/>
                  </a:ext>
                </a:extLst>
              </p14:cNvPr>
              <p14:cNvContentPartPr/>
              <p14:nvPr/>
            </p14:nvContentPartPr>
            <p14:xfrm>
              <a:off x="6327000" y="3436560"/>
              <a:ext cx="420120" cy="72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BA2A9CF-9CCB-4807-889F-AD1CC28FA78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311160" y="3373200"/>
                <a:ext cx="45144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D95384C-6334-43A4-8323-B77094C41006}"/>
                  </a:ext>
                </a:extLst>
              </p14:cNvPr>
              <p14:cNvContentPartPr/>
              <p14:nvPr/>
            </p14:nvContentPartPr>
            <p14:xfrm>
              <a:off x="6531480" y="3476880"/>
              <a:ext cx="112320" cy="3340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D95384C-6334-43A4-8323-B77094C41006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15640" y="3413520"/>
                <a:ext cx="143640" cy="46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61ECA73-E013-40F4-B01E-4C98112C67FE}"/>
                  </a:ext>
                </a:extLst>
              </p14:cNvPr>
              <p14:cNvContentPartPr/>
              <p14:nvPr/>
            </p14:nvContentPartPr>
            <p14:xfrm>
              <a:off x="6795000" y="3560760"/>
              <a:ext cx="74520" cy="318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61ECA73-E013-40F4-B01E-4C98112C67F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779160" y="3497400"/>
                <a:ext cx="105840" cy="44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8CDEC7D-AC4E-438B-AFCE-DB7FF3EFFFA7}"/>
                  </a:ext>
                </a:extLst>
              </p14:cNvPr>
              <p14:cNvContentPartPr/>
              <p14:nvPr/>
            </p14:nvContentPartPr>
            <p14:xfrm>
              <a:off x="6704640" y="3438000"/>
              <a:ext cx="358920" cy="4528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8CDEC7D-AC4E-438B-AFCE-DB7FF3EFFFA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688800" y="3374640"/>
                <a:ext cx="390240" cy="57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350508C-E087-46C0-AACB-BB59C4BB6923}"/>
                  </a:ext>
                </a:extLst>
              </p14:cNvPr>
              <p14:cNvContentPartPr/>
              <p14:nvPr/>
            </p14:nvContentPartPr>
            <p14:xfrm>
              <a:off x="8057880" y="3889800"/>
              <a:ext cx="335520" cy="470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350508C-E087-46C0-AACB-BB59C4BB692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8042040" y="3826440"/>
                <a:ext cx="366840" cy="59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706240E-0E3C-4B26-A36A-8153BA10A26B}"/>
                  </a:ext>
                </a:extLst>
              </p14:cNvPr>
              <p14:cNvContentPartPr/>
              <p14:nvPr/>
            </p14:nvContentPartPr>
            <p14:xfrm>
              <a:off x="8364600" y="3976560"/>
              <a:ext cx="390240" cy="4395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706240E-0E3C-4B26-A36A-8153BA10A26B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348760" y="3913200"/>
                <a:ext cx="421560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B0B3AAF-9612-4B85-B3D5-A6EBF0A6F622}"/>
                  </a:ext>
                </a:extLst>
              </p14:cNvPr>
              <p14:cNvContentPartPr/>
              <p14:nvPr/>
            </p14:nvContentPartPr>
            <p14:xfrm>
              <a:off x="3580200" y="4761720"/>
              <a:ext cx="44280" cy="20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B0B3AAF-9612-4B85-B3D5-A6EBF0A6F622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564360" y="4698360"/>
                <a:ext cx="756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20A343B-873F-441B-BF82-DE1BB3D241BE}"/>
                  </a:ext>
                </a:extLst>
              </p14:cNvPr>
              <p14:cNvContentPartPr/>
              <p14:nvPr/>
            </p14:nvContentPartPr>
            <p14:xfrm>
              <a:off x="3495960" y="4578840"/>
              <a:ext cx="284400" cy="2390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20A343B-873F-441B-BF82-DE1BB3D241B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480120" y="4515480"/>
                <a:ext cx="31572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9CEE952-3492-489E-B35F-515C46C4FE29}"/>
                  </a:ext>
                </a:extLst>
              </p14:cNvPr>
              <p14:cNvContentPartPr/>
              <p14:nvPr/>
            </p14:nvContentPartPr>
            <p14:xfrm>
              <a:off x="3454920" y="4551480"/>
              <a:ext cx="308520" cy="242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9CEE952-3492-489E-B35F-515C46C4FE29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439080" y="4488120"/>
                <a:ext cx="33984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393C77F-87D9-4434-A1F0-AE17958304C9}"/>
                  </a:ext>
                </a:extLst>
              </p14:cNvPr>
              <p14:cNvContentPartPr/>
              <p14:nvPr/>
            </p14:nvContentPartPr>
            <p14:xfrm>
              <a:off x="8507880" y="5149800"/>
              <a:ext cx="187920" cy="205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393C77F-87D9-4434-A1F0-AE17958304C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492040" y="5086440"/>
                <a:ext cx="21924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FB09AF3-8C9E-479A-A4B9-8C26F7342CD7}"/>
                  </a:ext>
                </a:extLst>
              </p14:cNvPr>
              <p14:cNvContentPartPr/>
              <p14:nvPr/>
            </p14:nvContentPartPr>
            <p14:xfrm>
              <a:off x="8487360" y="5105880"/>
              <a:ext cx="173160" cy="619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FB09AF3-8C9E-479A-A4B9-8C26F7342CD7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471520" y="5042520"/>
                <a:ext cx="20448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4D3B479-E2FA-41C3-9B3F-F3BA0E3C118F}"/>
                  </a:ext>
                </a:extLst>
              </p14:cNvPr>
              <p14:cNvContentPartPr/>
              <p14:nvPr/>
            </p14:nvContentPartPr>
            <p14:xfrm>
              <a:off x="4320000" y="4709880"/>
              <a:ext cx="525960" cy="482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4D3B479-E2FA-41C3-9B3F-F3BA0E3C118F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304160" y="4646520"/>
                <a:ext cx="557280" cy="60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0790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467" y="592666"/>
            <a:ext cx="6776297" cy="5608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817034" y="3183465"/>
            <a:ext cx="34078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Una consecuencia de la </a:t>
            </a:r>
            <a:r>
              <a:rPr lang="es-ES" dirty="0" err="1"/>
              <a:t>seclusión</a:t>
            </a:r>
            <a:r>
              <a:rPr lang="es-ES" dirty="0"/>
              <a:t> cálida (cuando existe) es que al llevar aire cálido hacia el centro de la baja, rodeada de aire frío se maximiza el gradiente de presión y en consecuencia el viento en superficie que puede llegar a nivel de “huracán” (&gt;100 km/h). Esto ocurre en el cuadrante SW de la baja en </a:t>
            </a:r>
            <a:r>
              <a:rPr lang="es-ES" dirty="0" err="1"/>
              <a:t>sfc</a:t>
            </a:r>
            <a:r>
              <a:rPr lang="es-ES" dirty="0"/>
              <a:t>.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 flipV="1">
            <a:off x="4351867" y="4038600"/>
            <a:ext cx="2633133" cy="863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019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68400" y="592665"/>
            <a:ext cx="95080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Ahora contrastemos estos modelos conceptuales contra un caso bien definido en el Pacifico oriental que ocurrió entre el 22 y 27 Abril 2020. Se muestran algunas variables para distintas etapas del sistema. </a:t>
            </a:r>
          </a:p>
          <a:p>
            <a:endParaRPr lang="es-ES" sz="2800" dirty="0"/>
          </a:p>
          <a:p>
            <a:r>
              <a:rPr lang="es-ES" sz="2800" dirty="0"/>
              <a:t>En cada caso, comente de que etapa del sistema y trate de identificar los frentes usando:</a:t>
            </a:r>
          </a:p>
          <a:p>
            <a:endParaRPr lang="es-E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Isotermas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Isobaras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Viento superficial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Agua </a:t>
            </a:r>
            <a:r>
              <a:rPr lang="es-ES" sz="2800" dirty="0" err="1"/>
              <a:t>precipitable</a:t>
            </a:r>
            <a:r>
              <a:rPr lang="es-ES" sz="2800" dirty="0"/>
              <a:t> (integral de </a:t>
            </a:r>
            <a:r>
              <a:rPr lang="es-ES" sz="2800" dirty="0" err="1"/>
              <a:t>Qvapor</a:t>
            </a:r>
            <a:r>
              <a:rPr lang="es-ES" sz="2800" dirty="0"/>
              <a:t> en la vertical)</a:t>
            </a:r>
          </a:p>
        </p:txBody>
      </p:sp>
    </p:spTree>
    <p:extLst>
      <p:ext uri="{BB962C8B-B14F-4D97-AF65-F5344CB8AC3E}">
        <p14:creationId xmlns:p14="http://schemas.microsoft.com/office/powerpoint/2010/main" val="2938746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63" y="-1056031"/>
            <a:ext cx="9061650" cy="7799731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 flipH="1">
            <a:off x="8116389" y="3744686"/>
            <a:ext cx="383178" cy="1863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rma libre 3"/>
          <p:cNvSpPr/>
          <p:nvPr/>
        </p:nvSpPr>
        <p:spPr>
          <a:xfrm>
            <a:off x="8374185" y="4675279"/>
            <a:ext cx="168030" cy="310936"/>
          </a:xfrm>
          <a:custGeom>
            <a:avLst/>
            <a:gdLst>
              <a:gd name="connsiteX0" fmla="*/ 50800 w 168030"/>
              <a:gd name="connsiteY0" fmla="*/ 2229 h 310936"/>
              <a:gd name="connsiteX1" fmla="*/ 42984 w 168030"/>
              <a:gd name="connsiteY1" fmla="*/ 80383 h 310936"/>
              <a:gd name="connsiteX2" fmla="*/ 35169 w 168030"/>
              <a:gd name="connsiteY2" fmla="*/ 92106 h 310936"/>
              <a:gd name="connsiteX3" fmla="*/ 27353 w 168030"/>
              <a:gd name="connsiteY3" fmla="*/ 99921 h 310936"/>
              <a:gd name="connsiteX4" fmla="*/ 31261 w 168030"/>
              <a:gd name="connsiteY4" fmla="*/ 150721 h 310936"/>
              <a:gd name="connsiteX5" fmla="*/ 19538 w 168030"/>
              <a:gd name="connsiteY5" fmla="*/ 201521 h 310936"/>
              <a:gd name="connsiteX6" fmla="*/ 7815 w 168030"/>
              <a:gd name="connsiteY6" fmla="*/ 224967 h 310936"/>
              <a:gd name="connsiteX7" fmla="*/ 0 w 168030"/>
              <a:gd name="connsiteY7" fmla="*/ 248413 h 310936"/>
              <a:gd name="connsiteX8" fmla="*/ 3907 w 168030"/>
              <a:gd name="connsiteY8" fmla="*/ 279675 h 310936"/>
              <a:gd name="connsiteX9" fmla="*/ 11723 w 168030"/>
              <a:gd name="connsiteY9" fmla="*/ 287490 h 310936"/>
              <a:gd name="connsiteX10" fmla="*/ 35169 w 168030"/>
              <a:gd name="connsiteY10" fmla="*/ 295306 h 310936"/>
              <a:gd name="connsiteX11" fmla="*/ 46892 w 168030"/>
              <a:gd name="connsiteY11" fmla="*/ 303121 h 310936"/>
              <a:gd name="connsiteX12" fmla="*/ 74246 w 168030"/>
              <a:gd name="connsiteY12" fmla="*/ 310936 h 310936"/>
              <a:gd name="connsiteX13" fmla="*/ 97692 w 168030"/>
              <a:gd name="connsiteY13" fmla="*/ 307029 h 310936"/>
              <a:gd name="connsiteX14" fmla="*/ 109415 w 168030"/>
              <a:gd name="connsiteY14" fmla="*/ 303121 h 310936"/>
              <a:gd name="connsiteX15" fmla="*/ 125046 w 168030"/>
              <a:gd name="connsiteY15" fmla="*/ 279675 h 310936"/>
              <a:gd name="connsiteX16" fmla="*/ 125046 w 168030"/>
              <a:gd name="connsiteY16" fmla="*/ 127275 h 310936"/>
              <a:gd name="connsiteX17" fmla="*/ 117230 w 168030"/>
              <a:gd name="connsiteY17" fmla="*/ 119459 h 310936"/>
              <a:gd name="connsiteX18" fmla="*/ 128953 w 168030"/>
              <a:gd name="connsiteY18" fmla="*/ 115552 h 310936"/>
              <a:gd name="connsiteX19" fmla="*/ 132861 w 168030"/>
              <a:gd name="connsiteY19" fmla="*/ 103829 h 310936"/>
              <a:gd name="connsiteX20" fmla="*/ 140677 w 168030"/>
              <a:gd name="connsiteY20" fmla="*/ 96013 h 310936"/>
              <a:gd name="connsiteX21" fmla="*/ 144584 w 168030"/>
              <a:gd name="connsiteY21" fmla="*/ 84290 h 310936"/>
              <a:gd name="connsiteX22" fmla="*/ 156307 w 168030"/>
              <a:gd name="connsiteY22" fmla="*/ 80383 h 310936"/>
              <a:gd name="connsiteX23" fmla="*/ 168030 w 168030"/>
              <a:gd name="connsiteY23" fmla="*/ 72567 h 310936"/>
              <a:gd name="connsiteX24" fmla="*/ 164123 w 168030"/>
              <a:gd name="connsiteY24" fmla="*/ 29583 h 310936"/>
              <a:gd name="connsiteX25" fmla="*/ 160215 w 168030"/>
              <a:gd name="connsiteY25" fmla="*/ 17859 h 310936"/>
              <a:gd name="connsiteX26" fmla="*/ 136769 w 168030"/>
              <a:gd name="connsiteY26" fmla="*/ 10044 h 310936"/>
              <a:gd name="connsiteX27" fmla="*/ 113323 w 168030"/>
              <a:gd name="connsiteY27" fmla="*/ 13952 h 310936"/>
              <a:gd name="connsiteX28" fmla="*/ 85969 w 168030"/>
              <a:gd name="connsiteY28" fmla="*/ 21767 h 310936"/>
              <a:gd name="connsiteX29" fmla="*/ 50800 w 168030"/>
              <a:gd name="connsiteY29" fmla="*/ 2229 h 31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8030" h="310936">
                <a:moveTo>
                  <a:pt x="50800" y="2229"/>
                </a:moveTo>
                <a:cubicBezTo>
                  <a:pt x="43636" y="11998"/>
                  <a:pt x="53178" y="59994"/>
                  <a:pt x="42984" y="80383"/>
                </a:cubicBezTo>
                <a:cubicBezTo>
                  <a:pt x="40884" y="84584"/>
                  <a:pt x="38103" y="88439"/>
                  <a:pt x="35169" y="92106"/>
                </a:cubicBezTo>
                <a:cubicBezTo>
                  <a:pt x="32867" y="94983"/>
                  <a:pt x="29958" y="97316"/>
                  <a:pt x="27353" y="99921"/>
                </a:cubicBezTo>
                <a:cubicBezTo>
                  <a:pt x="28656" y="116854"/>
                  <a:pt x="31261" y="133738"/>
                  <a:pt x="31261" y="150721"/>
                </a:cubicBezTo>
                <a:cubicBezTo>
                  <a:pt x="31261" y="171009"/>
                  <a:pt x="25728" y="182951"/>
                  <a:pt x="19538" y="201521"/>
                </a:cubicBezTo>
                <a:cubicBezTo>
                  <a:pt x="5287" y="244275"/>
                  <a:pt x="28014" y="179517"/>
                  <a:pt x="7815" y="224967"/>
                </a:cubicBezTo>
                <a:cubicBezTo>
                  <a:pt x="4469" y="232495"/>
                  <a:pt x="0" y="248413"/>
                  <a:pt x="0" y="248413"/>
                </a:cubicBezTo>
                <a:cubicBezTo>
                  <a:pt x="1302" y="258834"/>
                  <a:pt x="889" y="269616"/>
                  <a:pt x="3907" y="279675"/>
                </a:cubicBezTo>
                <a:cubicBezTo>
                  <a:pt x="4966" y="283204"/>
                  <a:pt x="8428" y="285842"/>
                  <a:pt x="11723" y="287490"/>
                </a:cubicBezTo>
                <a:cubicBezTo>
                  <a:pt x="19091" y="291174"/>
                  <a:pt x="28314" y="290736"/>
                  <a:pt x="35169" y="295306"/>
                </a:cubicBezTo>
                <a:cubicBezTo>
                  <a:pt x="39077" y="297911"/>
                  <a:pt x="42691" y="301021"/>
                  <a:pt x="46892" y="303121"/>
                </a:cubicBezTo>
                <a:cubicBezTo>
                  <a:pt x="52502" y="305926"/>
                  <a:pt x="69232" y="309683"/>
                  <a:pt x="74246" y="310936"/>
                </a:cubicBezTo>
                <a:cubicBezTo>
                  <a:pt x="82061" y="309634"/>
                  <a:pt x="89958" y="308748"/>
                  <a:pt x="97692" y="307029"/>
                </a:cubicBezTo>
                <a:cubicBezTo>
                  <a:pt x="101713" y="306135"/>
                  <a:pt x="106502" y="306034"/>
                  <a:pt x="109415" y="303121"/>
                </a:cubicBezTo>
                <a:cubicBezTo>
                  <a:pt x="116057" y="296479"/>
                  <a:pt x="125046" y="279675"/>
                  <a:pt x="125046" y="279675"/>
                </a:cubicBezTo>
                <a:cubicBezTo>
                  <a:pt x="127477" y="228607"/>
                  <a:pt x="132695" y="178267"/>
                  <a:pt x="125046" y="127275"/>
                </a:cubicBezTo>
                <a:cubicBezTo>
                  <a:pt x="124499" y="123631"/>
                  <a:pt x="119835" y="122064"/>
                  <a:pt x="117230" y="119459"/>
                </a:cubicBezTo>
                <a:cubicBezTo>
                  <a:pt x="121138" y="118157"/>
                  <a:pt x="126040" y="118464"/>
                  <a:pt x="128953" y="115552"/>
                </a:cubicBezTo>
                <a:cubicBezTo>
                  <a:pt x="131866" y="112639"/>
                  <a:pt x="130742" y="107361"/>
                  <a:pt x="132861" y="103829"/>
                </a:cubicBezTo>
                <a:cubicBezTo>
                  <a:pt x="134757" y="100670"/>
                  <a:pt x="138072" y="98618"/>
                  <a:pt x="140677" y="96013"/>
                </a:cubicBezTo>
                <a:cubicBezTo>
                  <a:pt x="141979" y="92105"/>
                  <a:pt x="141671" y="87203"/>
                  <a:pt x="144584" y="84290"/>
                </a:cubicBezTo>
                <a:cubicBezTo>
                  <a:pt x="147497" y="81377"/>
                  <a:pt x="152623" y="82225"/>
                  <a:pt x="156307" y="80383"/>
                </a:cubicBezTo>
                <a:cubicBezTo>
                  <a:pt x="160508" y="78283"/>
                  <a:pt x="164122" y="75172"/>
                  <a:pt x="168030" y="72567"/>
                </a:cubicBezTo>
                <a:cubicBezTo>
                  <a:pt x="166728" y="58239"/>
                  <a:pt x="166158" y="43825"/>
                  <a:pt x="164123" y="29583"/>
                </a:cubicBezTo>
                <a:cubicBezTo>
                  <a:pt x="163540" y="25505"/>
                  <a:pt x="163567" y="20253"/>
                  <a:pt x="160215" y="17859"/>
                </a:cubicBezTo>
                <a:cubicBezTo>
                  <a:pt x="153511" y="13071"/>
                  <a:pt x="136769" y="10044"/>
                  <a:pt x="136769" y="10044"/>
                </a:cubicBezTo>
                <a:cubicBezTo>
                  <a:pt x="128954" y="11347"/>
                  <a:pt x="121092" y="12398"/>
                  <a:pt x="113323" y="13952"/>
                </a:cubicBezTo>
                <a:cubicBezTo>
                  <a:pt x="101048" y="16407"/>
                  <a:pt x="97148" y="18040"/>
                  <a:pt x="85969" y="21767"/>
                </a:cubicBezTo>
                <a:cubicBezTo>
                  <a:pt x="49506" y="17715"/>
                  <a:pt x="57964" y="-7540"/>
                  <a:pt x="50800" y="222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/>
          <p:cNvSpPr txBox="1"/>
          <p:nvPr/>
        </p:nvSpPr>
        <p:spPr>
          <a:xfrm flipH="1">
            <a:off x="10473977" y="114300"/>
            <a:ext cx="1613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20 Abril 2020</a:t>
            </a:r>
          </a:p>
          <a:p>
            <a:r>
              <a:rPr lang="es-CL" dirty="0"/>
              <a:t>000 UTC</a:t>
            </a:r>
          </a:p>
          <a:p>
            <a:r>
              <a:rPr lang="es-CL" dirty="0"/>
              <a:t>VIS+SLP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2534900" y="2476500"/>
            <a:ext cx="781050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7" name="CuadroTexto 6"/>
          <p:cNvSpPr txBox="1"/>
          <p:nvPr/>
        </p:nvSpPr>
        <p:spPr>
          <a:xfrm>
            <a:off x="4267200" y="243976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AF574D-2653-4895-A3D1-48F0C02F7CB9}"/>
              </a:ext>
            </a:extLst>
          </p:cNvPr>
          <p:cNvGrpSpPr/>
          <p:nvPr/>
        </p:nvGrpSpPr>
        <p:grpSpPr>
          <a:xfrm>
            <a:off x="2929915" y="1147263"/>
            <a:ext cx="4073400" cy="2469960"/>
            <a:chOff x="2929915" y="1147263"/>
            <a:chExt cx="4073400" cy="24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2085ADA-B3E2-4288-B8B9-1CA7E8BAB7EC}"/>
                    </a:ext>
                  </a:extLst>
                </p14:cNvPr>
                <p14:cNvContentPartPr/>
                <p14:nvPr/>
              </p14:nvContentPartPr>
              <p14:xfrm>
                <a:off x="4615435" y="2766543"/>
                <a:ext cx="2387880" cy="8506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2085ADA-B3E2-4288-B8B9-1CA7E8BAB7E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97795" y="2748903"/>
                  <a:ext cx="2423520" cy="88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FBBA606-E6DA-474C-8EB0-804643B1E682}"/>
                    </a:ext>
                  </a:extLst>
                </p14:cNvPr>
                <p14:cNvContentPartPr/>
                <p14:nvPr/>
              </p14:nvContentPartPr>
              <p14:xfrm>
                <a:off x="2929915" y="1147263"/>
                <a:ext cx="1480320" cy="1532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FBBA606-E6DA-474C-8EB0-804643B1E68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11915" y="1129623"/>
                  <a:ext cx="1515960" cy="1567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50628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50" y="-1068392"/>
            <a:ext cx="10677049" cy="7937278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 flipH="1">
            <a:off x="8116389" y="3744686"/>
            <a:ext cx="383178" cy="1863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4267200" y="243976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5E0700-90DA-44C5-A14D-CBF79ABA82A3}"/>
              </a:ext>
            </a:extLst>
          </p:cNvPr>
          <p:cNvGrpSpPr/>
          <p:nvPr/>
        </p:nvGrpSpPr>
        <p:grpSpPr>
          <a:xfrm>
            <a:off x="2929915" y="1147263"/>
            <a:ext cx="4073400" cy="2469960"/>
            <a:chOff x="2929915" y="1147263"/>
            <a:chExt cx="4073400" cy="24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01DA1E3-DA5C-4617-9FEF-E7B4F4624680}"/>
                    </a:ext>
                  </a:extLst>
                </p14:cNvPr>
                <p14:cNvContentPartPr/>
                <p14:nvPr/>
              </p14:nvContentPartPr>
              <p14:xfrm>
                <a:off x="4615435" y="2766543"/>
                <a:ext cx="2387880" cy="850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01DA1E3-DA5C-4617-9FEF-E7B4F462468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97795" y="2748903"/>
                  <a:ext cx="2423520" cy="88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ADEA769-343B-44EF-831B-1AFAA0E5E97F}"/>
                    </a:ext>
                  </a:extLst>
                </p14:cNvPr>
                <p14:cNvContentPartPr/>
                <p14:nvPr/>
              </p14:nvContentPartPr>
              <p14:xfrm>
                <a:off x="2929915" y="1147263"/>
                <a:ext cx="1480320" cy="1532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ADEA769-343B-44EF-831B-1AFAA0E5E97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11915" y="1129623"/>
                  <a:ext cx="1515960" cy="156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5B27A8D-6A18-4338-8B63-9DF3A980BB89}"/>
                  </a:ext>
                </a:extLst>
              </p14:cNvPr>
              <p14:cNvContentPartPr/>
              <p14:nvPr/>
            </p14:nvContentPartPr>
            <p14:xfrm>
              <a:off x="4272120" y="2546640"/>
              <a:ext cx="382320" cy="497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5B27A8D-6A18-4338-8B63-9DF3A980BB8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56280" y="2483280"/>
                <a:ext cx="413640" cy="62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4584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50" y="-984028"/>
            <a:ext cx="10677049" cy="7937278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 flipH="1">
            <a:off x="8116389" y="3744686"/>
            <a:ext cx="383178" cy="1863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4267200" y="243976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29FDF8-5365-4D50-BCF2-74E1D893826E}"/>
              </a:ext>
            </a:extLst>
          </p:cNvPr>
          <p:cNvGrpSpPr/>
          <p:nvPr/>
        </p:nvGrpSpPr>
        <p:grpSpPr>
          <a:xfrm>
            <a:off x="2929915" y="1147263"/>
            <a:ext cx="4073400" cy="2469960"/>
            <a:chOff x="2929915" y="1147263"/>
            <a:chExt cx="4073400" cy="24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0D20829-0551-49A7-9FE2-CAC00E64B9AC}"/>
                    </a:ext>
                  </a:extLst>
                </p14:cNvPr>
                <p14:cNvContentPartPr/>
                <p14:nvPr/>
              </p14:nvContentPartPr>
              <p14:xfrm>
                <a:off x="4615435" y="2766543"/>
                <a:ext cx="2387880" cy="850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0D20829-0551-49A7-9FE2-CAC00E64B9A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97795" y="2748903"/>
                  <a:ext cx="2423520" cy="88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25F2F0B-76B5-40BC-88F8-D5DBFDBA8BC3}"/>
                    </a:ext>
                  </a:extLst>
                </p14:cNvPr>
                <p14:cNvContentPartPr/>
                <p14:nvPr/>
              </p14:nvContentPartPr>
              <p14:xfrm>
                <a:off x="2929915" y="1147263"/>
                <a:ext cx="1480320" cy="1532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25F2F0B-76B5-40BC-88F8-D5DBFDBA8BC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11915" y="1129623"/>
                  <a:ext cx="1515960" cy="1567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99357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8164" y="-1029938"/>
            <a:ext cx="10650188" cy="7964138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 flipH="1">
            <a:off x="8116389" y="3744686"/>
            <a:ext cx="383178" cy="1863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4267200" y="243976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B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CCD739-08E8-44B6-8E19-382C64D908E2}"/>
              </a:ext>
            </a:extLst>
          </p:cNvPr>
          <p:cNvGrpSpPr/>
          <p:nvPr/>
        </p:nvGrpSpPr>
        <p:grpSpPr>
          <a:xfrm>
            <a:off x="2929915" y="1154138"/>
            <a:ext cx="4073400" cy="2469960"/>
            <a:chOff x="2929915" y="1147263"/>
            <a:chExt cx="4073400" cy="24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9332327-EDE6-47A4-95F6-14DCB9D29AF2}"/>
                    </a:ext>
                  </a:extLst>
                </p14:cNvPr>
                <p14:cNvContentPartPr/>
                <p14:nvPr/>
              </p14:nvContentPartPr>
              <p14:xfrm>
                <a:off x="4615435" y="2766543"/>
                <a:ext cx="2387880" cy="850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9332327-EDE6-47A4-95F6-14DCB9D29AF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97795" y="2748903"/>
                  <a:ext cx="2423520" cy="88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8398227-D224-4EE5-97E9-695704E02721}"/>
                    </a:ext>
                  </a:extLst>
                </p14:cNvPr>
                <p14:cNvContentPartPr/>
                <p14:nvPr/>
              </p14:nvContentPartPr>
              <p14:xfrm>
                <a:off x="2929915" y="1147263"/>
                <a:ext cx="1480320" cy="1532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8398227-D224-4EE5-97E9-695704E0272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11915" y="1129623"/>
                  <a:ext cx="1515960" cy="1567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09109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831" y="597503"/>
            <a:ext cx="7553325" cy="566737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 flipH="1">
            <a:off x="10473977" y="114300"/>
            <a:ext cx="1613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20 Abril 2020</a:t>
            </a:r>
          </a:p>
          <a:p>
            <a:r>
              <a:rPr lang="es-CL" dirty="0"/>
              <a:t>1500 UTC</a:t>
            </a:r>
          </a:p>
          <a:p>
            <a:r>
              <a:rPr lang="es-CL" dirty="0"/>
              <a:t>VIS+SLP</a:t>
            </a:r>
          </a:p>
        </p:txBody>
      </p:sp>
      <p:cxnSp>
        <p:nvCxnSpPr>
          <p:cNvPr id="4" name="Conector recto 3"/>
          <p:cNvCxnSpPr/>
          <p:nvPr/>
        </p:nvCxnSpPr>
        <p:spPr>
          <a:xfrm flipH="1">
            <a:off x="8116389" y="3744686"/>
            <a:ext cx="383178" cy="1863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rma libre 5"/>
          <p:cNvSpPr/>
          <p:nvPr/>
        </p:nvSpPr>
        <p:spPr>
          <a:xfrm>
            <a:off x="8374185" y="4675279"/>
            <a:ext cx="168030" cy="310936"/>
          </a:xfrm>
          <a:custGeom>
            <a:avLst/>
            <a:gdLst>
              <a:gd name="connsiteX0" fmla="*/ 50800 w 168030"/>
              <a:gd name="connsiteY0" fmla="*/ 2229 h 310936"/>
              <a:gd name="connsiteX1" fmla="*/ 42984 w 168030"/>
              <a:gd name="connsiteY1" fmla="*/ 80383 h 310936"/>
              <a:gd name="connsiteX2" fmla="*/ 35169 w 168030"/>
              <a:gd name="connsiteY2" fmla="*/ 92106 h 310936"/>
              <a:gd name="connsiteX3" fmla="*/ 27353 w 168030"/>
              <a:gd name="connsiteY3" fmla="*/ 99921 h 310936"/>
              <a:gd name="connsiteX4" fmla="*/ 31261 w 168030"/>
              <a:gd name="connsiteY4" fmla="*/ 150721 h 310936"/>
              <a:gd name="connsiteX5" fmla="*/ 19538 w 168030"/>
              <a:gd name="connsiteY5" fmla="*/ 201521 h 310936"/>
              <a:gd name="connsiteX6" fmla="*/ 7815 w 168030"/>
              <a:gd name="connsiteY6" fmla="*/ 224967 h 310936"/>
              <a:gd name="connsiteX7" fmla="*/ 0 w 168030"/>
              <a:gd name="connsiteY7" fmla="*/ 248413 h 310936"/>
              <a:gd name="connsiteX8" fmla="*/ 3907 w 168030"/>
              <a:gd name="connsiteY8" fmla="*/ 279675 h 310936"/>
              <a:gd name="connsiteX9" fmla="*/ 11723 w 168030"/>
              <a:gd name="connsiteY9" fmla="*/ 287490 h 310936"/>
              <a:gd name="connsiteX10" fmla="*/ 35169 w 168030"/>
              <a:gd name="connsiteY10" fmla="*/ 295306 h 310936"/>
              <a:gd name="connsiteX11" fmla="*/ 46892 w 168030"/>
              <a:gd name="connsiteY11" fmla="*/ 303121 h 310936"/>
              <a:gd name="connsiteX12" fmla="*/ 74246 w 168030"/>
              <a:gd name="connsiteY12" fmla="*/ 310936 h 310936"/>
              <a:gd name="connsiteX13" fmla="*/ 97692 w 168030"/>
              <a:gd name="connsiteY13" fmla="*/ 307029 h 310936"/>
              <a:gd name="connsiteX14" fmla="*/ 109415 w 168030"/>
              <a:gd name="connsiteY14" fmla="*/ 303121 h 310936"/>
              <a:gd name="connsiteX15" fmla="*/ 125046 w 168030"/>
              <a:gd name="connsiteY15" fmla="*/ 279675 h 310936"/>
              <a:gd name="connsiteX16" fmla="*/ 125046 w 168030"/>
              <a:gd name="connsiteY16" fmla="*/ 127275 h 310936"/>
              <a:gd name="connsiteX17" fmla="*/ 117230 w 168030"/>
              <a:gd name="connsiteY17" fmla="*/ 119459 h 310936"/>
              <a:gd name="connsiteX18" fmla="*/ 128953 w 168030"/>
              <a:gd name="connsiteY18" fmla="*/ 115552 h 310936"/>
              <a:gd name="connsiteX19" fmla="*/ 132861 w 168030"/>
              <a:gd name="connsiteY19" fmla="*/ 103829 h 310936"/>
              <a:gd name="connsiteX20" fmla="*/ 140677 w 168030"/>
              <a:gd name="connsiteY20" fmla="*/ 96013 h 310936"/>
              <a:gd name="connsiteX21" fmla="*/ 144584 w 168030"/>
              <a:gd name="connsiteY21" fmla="*/ 84290 h 310936"/>
              <a:gd name="connsiteX22" fmla="*/ 156307 w 168030"/>
              <a:gd name="connsiteY22" fmla="*/ 80383 h 310936"/>
              <a:gd name="connsiteX23" fmla="*/ 168030 w 168030"/>
              <a:gd name="connsiteY23" fmla="*/ 72567 h 310936"/>
              <a:gd name="connsiteX24" fmla="*/ 164123 w 168030"/>
              <a:gd name="connsiteY24" fmla="*/ 29583 h 310936"/>
              <a:gd name="connsiteX25" fmla="*/ 160215 w 168030"/>
              <a:gd name="connsiteY25" fmla="*/ 17859 h 310936"/>
              <a:gd name="connsiteX26" fmla="*/ 136769 w 168030"/>
              <a:gd name="connsiteY26" fmla="*/ 10044 h 310936"/>
              <a:gd name="connsiteX27" fmla="*/ 113323 w 168030"/>
              <a:gd name="connsiteY27" fmla="*/ 13952 h 310936"/>
              <a:gd name="connsiteX28" fmla="*/ 85969 w 168030"/>
              <a:gd name="connsiteY28" fmla="*/ 21767 h 310936"/>
              <a:gd name="connsiteX29" fmla="*/ 50800 w 168030"/>
              <a:gd name="connsiteY29" fmla="*/ 2229 h 31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8030" h="310936">
                <a:moveTo>
                  <a:pt x="50800" y="2229"/>
                </a:moveTo>
                <a:cubicBezTo>
                  <a:pt x="43636" y="11998"/>
                  <a:pt x="53178" y="59994"/>
                  <a:pt x="42984" y="80383"/>
                </a:cubicBezTo>
                <a:cubicBezTo>
                  <a:pt x="40884" y="84584"/>
                  <a:pt x="38103" y="88439"/>
                  <a:pt x="35169" y="92106"/>
                </a:cubicBezTo>
                <a:cubicBezTo>
                  <a:pt x="32867" y="94983"/>
                  <a:pt x="29958" y="97316"/>
                  <a:pt x="27353" y="99921"/>
                </a:cubicBezTo>
                <a:cubicBezTo>
                  <a:pt x="28656" y="116854"/>
                  <a:pt x="31261" y="133738"/>
                  <a:pt x="31261" y="150721"/>
                </a:cubicBezTo>
                <a:cubicBezTo>
                  <a:pt x="31261" y="171009"/>
                  <a:pt x="25728" y="182951"/>
                  <a:pt x="19538" y="201521"/>
                </a:cubicBezTo>
                <a:cubicBezTo>
                  <a:pt x="5287" y="244275"/>
                  <a:pt x="28014" y="179517"/>
                  <a:pt x="7815" y="224967"/>
                </a:cubicBezTo>
                <a:cubicBezTo>
                  <a:pt x="4469" y="232495"/>
                  <a:pt x="0" y="248413"/>
                  <a:pt x="0" y="248413"/>
                </a:cubicBezTo>
                <a:cubicBezTo>
                  <a:pt x="1302" y="258834"/>
                  <a:pt x="889" y="269616"/>
                  <a:pt x="3907" y="279675"/>
                </a:cubicBezTo>
                <a:cubicBezTo>
                  <a:pt x="4966" y="283204"/>
                  <a:pt x="8428" y="285842"/>
                  <a:pt x="11723" y="287490"/>
                </a:cubicBezTo>
                <a:cubicBezTo>
                  <a:pt x="19091" y="291174"/>
                  <a:pt x="28314" y="290736"/>
                  <a:pt x="35169" y="295306"/>
                </a:cubicBezTo>
                <a:cubicBezTo>
                  <a:pt x="39077" y="297911"/>
                  <a:pt x="42691" y="301021"/>
                  <a:pt x="46892" y="303121"/>
                </a:cubicBezTo>
                <a:cubicBezTo>
                  <a:pt x="52502" y="305926"/>
                  <a:pt x="69232" y="309683"/>
                  <a:pt x="74246" y="310936"/>
                </a:cubicBezTo>
                <a:cubicBezTo>
                  <a:pt x="82061" y="309634"/>
                  <a:pt x="89958" y="308748"/>
                  <a:pt x="97692" y="307029"/>
                </a:cubicBezTo>
                <a:cubicBezTo>
                  <a:pt x="101713" y="306135"/>
                  <a:pt x="106502" y="306034"/>
                  <a:pt x="109415" y="303121"/>
                </a:cubicBezTo>
                <a:cubicBezTo>
                  <a:pt x="116057" y="296479"/>
                  <a:pt x="125046" y="279675"/>
                  <a:pt x="125046" y="279675"/>
                </a:cubicBezTo>
                <a:cubicBezTo>
                  <a:pt x="127477" y="228607"/>
                  <a:pt x="132695" y="178267"/>
                  <a:pt x="125046" y="127275"/>
                </a:cubicBezTo>
                <a:cubicBezTo>
                  <a:pt x="124499" y="123631"/>
                  <a:pt x="119835" y="122064"/>
                  <a:pt x="117230" y="119459"/>
                </a:cubicBezTo>
                <a:cubicBezTo>
                  <a:pt x="121138" y="118157"/>
                  <a:pt x="126040" y="118464"/>
                  <a:pt x="128953" y="115552"/>
                </a:cubicBezTo>
                <a:cubicBezTo>
                  <a:pt x="131866" y="112639"/>
                  <a:pt x="130742" y="107361"/>
                  <a:pt x="132861" y="103829"/>
                </a:cubicBezTo>
                <a:cubicBezTo>
                  <a:pt x="134757" y="100670"/>
                  <a:pt x="138072" y="98618"/>
                  <a:pt x="140677" y="96013"/>
                </a:cubicBezTo>
                <a:cubicBezTo>
                  <a:pt x="141979" y="92105"/>
                  <a:pt x="141671" y="87203"/>
                  <a:pt x="144584" y="84290"/>
                </a:cubicBezTo>
                <a:cubicBezTo>
                  <a:pt x="147497" y="81377"/>
                  <a:pt x="152623" y="82225"/>
                  <a:pt x="156307" y="80383"/>
                </a:cubicBezTo>
                <a:cubicBezTo>
                  <a:pt x="160508" y="78283"/>
                  <a:pt x="164122" y="75172"/>
                  <a:pt x="168030" y="72567"/>
                </a:cubicBezTo>
                <a:cubicBezTo>
                  <a:pt x="166728" y="58239"/>
                  <a:pt x="166158" y="43825"/>
                  <a:pt x="164123" y="29583"/>
                </a:cubicBezTo>
                <a:cubicBezTo>
                  <a:pt x="163540" y="25505"/>
                  <a:pt x="163567" y="20253"/>
                  <a:pt x="160215" y="17859"/>
                </a:cubicBezTo>
                <a:cubicBezTo>
                  <a:pt x="153511" y="13071"/>
                  <a:pt x="136769" y="10044"/>
                  <a:pt x="136769" y="10044"/>
                </a:cubicBezTo>
                <a:cubicBezTo>
                  <a:pt x="128954" y="11347"/>
                  <a:pt x="121092" y="12398"/>
                  <a:pt x="113323" y="13952"/>
                </a:cubicBezTo>
                <a:cubicBezTo>
                  <a:pt x="101048" y="16407"/>
                  <a:pt x="97148" y="18040"/>
                  <a:pt x="85969" y="21767"/>
                </a:cubicBezTo>
                <a:cubicBezTo>
                  <a:pt x="49506" y="17715"/>
                  <a:pt x="57964" y="-7540"/>
                  <a:pt x="50800" y="222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/>
          <p:cNvSpPr txBox="1"/>
          <p:nvPr/>
        </p:nvSpPr>
        <p:spPr>
          <a:xfrm>
            <a:off x="4629150" y="282076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96CBB60-72AE-4874-BCD4-ED300986A442}"/>
                  </a:ext>
                </a:extLst>
              </p14:cNvPr>
              <p14:cNvContentPartPr/>
              <p14:nvPr/>
            </p14:nvContentPartPr>
            <p14:xfrm>
              <a:off x="3458520" y="1171080"/>
              <a:ext cx="1459440" cy="1770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96CBB60-72AE-4874-BCD4-ED300986A44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2680" y="1107720"/>
                <a:ext cx="1490760" cy="18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92D9263-F948-44FE-8994-32844F104368}"/>
                  </a:ext>
                </a:extLst>
              </p14:cNvPr>
              <p14:cNvContentPartPr/>
              <p14:nvPr/>
            </p14:nvContentPartPr>
            <p14:xfrm>
              <a:off x="3316320" y="1138320"/>
              <a:ext cx="1723320" cy="2249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92D9263-F948-44FE-8994-32844F10436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00480" y="1074960"/>
                <a:ext cx="1754640" cy="237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5B3EE96-95EF-4458-9A4F-8C4F47072B33}"/>
                  </a:ext>
                </a:extLst>
              </p14:cNvPr>
              <p14:cNvContentPartPr/>
              <p14:nvPr/>
            </p14:nvContentPartPr>
            <p14:xfrm>
              <a:off x="4924080" y="3238560"/>
              <a:ext cx="1717560" cy="570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5B3EE96-95EF-4458-9A4F-8C4F47072B3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08240" y="3175200"/>
                <a:ext cx="1748880" cy="69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2695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590" y="2253801"/>
            <a:ext cx="3807570" cy="28568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875" y="614362"/>
            <a:ext cx="7572375" cy="562927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 flipH="1">
            <a:off x="10473977" y="114300"/>
            <a:ext cx="1613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20 Abril 2020</a:t>
            </a:r>
          </a:p>
          <a:p>
            <a:r>
              <a:rPr lang="es-CL" dirty="0"/>
              <a:t>1500 UTC</a:t>
            </a:r>
          </a:p>
          <a:p>
            <a:r>
              <a:rPr lang="es-CL" dirty="0"/>
              <a:t>VIS+T950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629150" y="282076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5DE6DC1-CFA4-452A-87A3-B96A35B609A5}"/>
                  </a:ext>
                </a:extLst>
              </p14:cNvPr>
              <p14:cNvContentPartPr/>
              <p14:nvPr/>
            </p14:nvContentPartPr>
            <p14:xfrm>
              <a:off x="2988360" y="972360"/>
              <a:ext cx="1969200" cy="2451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5DE6DC1-CFA4-452A-87A3-B96A35B609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72520" y="909000"/>
                <a:ext cx="2000520" cy="257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18126D9-AB87-4991-BD00-C1AEF39D5076}"/>
                  </a:ext>
                </a:extLst>
              </p14:cNvPr>
              <p14:cNvContentPartPr/>
              <p14:nvPr/>
            </p14:nvContentPartPr>
            <p14:xfrm>
              <a:off x="4629240" y="3380040"/>
              <a:ext cx="1785960" cy="447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18126D9-AB87-4991-BD00-C1AEF39D507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13400" y="3316680"/>
                <a:ext cx="1817280" cy="57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BC8ACBF-81B7-4E54-AD56-69456C72CB01}"/>
                  </a:ext>
                </a:extLst>
              </p14:cNvPr>
              <p14:cNvContentPartPr/>
              <p14:nvPr/>
            </p14:nvContentPartPr>
            <p14:xfrm>
              <a:off x="2914200" y="1004400"/>
              <a:ext cx="2041200" cy="2424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BC8ACBF-81B7-4E54-AD56-69456C72CB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98360" y="941040"/>
                <a:ext cx="2072520" cy="255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C7AB2E2-D188-4A50-8857-58F0604F0077}"/>
                  </a:ext>
                </a:extLst>
              </p14:cNvPr>
              <p14:cNvContentPartPr/>
              <p14:nvPr/>
            </p14:nvContentPartPr>
            <p14:xfrm>
              <a:off x="4533120" y="3365280"/>
              <a:ext cx="1744560" cy="352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C7AB2E2-D188-4A50-8857-58F0604F007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17280" y="3301920"/>
                <a:ext cx="1775880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378883F-3534-4D18-A98D-0E295784D3A9}"/>
                  </a:ext>
                </a:extLst>
              </p14:cNvPr>
              <p14:cNvContentPartPr/>
              <p14:nvPr/>
            </p14:nvContentPartPr>
            <p14:xfrm>
              <a:off x="4784040" y="3264120"/>
              <a:ext cx="68040" cy="244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378883F-3534-4D18-A98D-0E295784D3A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68200" y="3200760"/>
                <a:ext cx="99360" cy="37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1264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4A68E-17ED-43BB-B678-E150D66CE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176" y="253371"/>
            <a:ext cx="8919556" cy="611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50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289" y="640350"/>
            <a:ext cx="7610475" cy="564832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 flipH="1">
            <a:off x="10473977" y="114300"/>
            <a:ext cx="1613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20 Abril 2020</a:t>
            </a:r>
          </a:p>
          <a:p>
            <a:r>
              <a:rPr lang="es-CL" dirty="0"/>
              <a:t>1500 UTC</a:t>
            </a:r>
          </a:p>
          <a:p>
            <a:r>
              <a:rPr lang="es-CL" dirty="0"/>
              <a:t>VIS+V950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629150" y="282076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AFC3D5A-5919-45AD-BEA3-A77EC15CFF8F}"/>
                  </a:ext>
                </a:extLst>
              </p14:cNvPr>
              <p14:cNvContentPartPr/>
              <p14:nvPr/>
            </p14:nvContentPartPr>
            <p14:xfrm>
              <a:off x="4945320" y="2583720"/>
              <a:ext cx="5760" cy="3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AFC3D5A-5919-45AD-BEA3-A77EC15CFF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9480" y="2520360"/>
                <a:ext cx="3708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CB6C0F0-E9B6-4212-805D-0F4DE9B3E33E}"/>
                  </a:ext>
                </a:extLst>
              </p14:cNvPr>
              <p14:cNvContentPartPr/>
              <p14:nvPr/>
            </p14:nvContentPartPr>
            <p14:xfrm>
              <a:off x="1773360" y="2773800"/>
              <a:ext cx="53280" cy="26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CB6C0F0-E9B6-4212-805D-0F4DE9B3E33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7520" y="2710440"/>
                <a:ext cx="846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7F57CC3-14C4-4B10-AE7C-0D24D60C5AA8}"/>
                  </a:ext>
                </a:extLst>
              </p14:cNvPr>
              <p14:cNvContentPartPr/>
              <p14:nvPr/>
            </p14:nvContentPartPr>
            <p14:xfrm>
              <a:off x="3577320" y="1014120"/>
              <a:ext cx="1479240" cy="1643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7F57CC3-14C4-4B10-AE7C-0D24D60C5AA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61480" y="950760"/>
                <a:ext cx="1510560" cy="176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AD0DAF1-9434-4CEC-A3A7-6A478CF78EEC}"/>
                  </a:ext>
                </a:extLst>
              </p14:cNvPr>
              <p14:cNvContentPartPr/>
              <p14:nvPr/>
            </p14:nvContentPartPr>
            <p14:xfrm>
              <a:off x="5050080" y="2716200"/>
              <a:ext cx="225360" cy="804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AD0DAF1-9434-4CEC-A3A7-6A478CF78EE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34240" y="2652840"/>
                <a:ext cx="256680" cy="9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A96DD8C-0CC8-4416-A4DA-4BA6DAD488BC}"/>
                  </a:ext>
                </a:extLst>
              </p14:cNvPr>
              <p14:cNvContentPartPr/>
              <p14:nvPr/>
            </p14:nvContentPartPr>
            <p14:xfrm>
              <a:off x="4542480" y="3195360"/>
              <a:ext cx="2356560" cy="709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A96DD8C-0CC8-4416-A4DA-4BA6DAD48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26640" y="3132000"/>
                <a:ext cx="2387880" cy="83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BCF3184-B258-445A-B8C5-69D9DBDBA5E0}"/>
                  </a:ext>
                </a:extLst>
              </p14:cNvPr>
              <p14:cNvContentPartPr/>
              <p14:nvPr/>
            </p14:nvContentPartPr>
            <p14:xfrm>
              <a:off x="5113800" y="3426120"/>
              <a:ext cx="491040" cy="82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BCF3184-B258-445A-B8C5-69D9DBDBA5E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97960" y="3362760"/>
                <a:ext cx="52236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794D4A7-9010-4FB6-8CBA-1E47DBA530F1}"/>
                  </a:ext>
                </a:extLst>
              </p14:cNvPr>
              <p14:cNvContentPartPr/>
              <p14:nvPr/>
            </p14:nvContentPartPr>
            <p14:xfrm>
              <a:off x="5076720" y="3416040"/>
              <a:ext cx="3960" cy="6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794D4A7-9010-4FB6-8CBA-1E47DBA530F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60880" y="3352680"/>
                <a:ext cx="352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852845A-29A6-44F6-AF23-114AE1D1AEC6}"/>
                  </a:ext>
                </a:extLst>
              </p14:cNvPr>
              <p14:cNvContentPartPr/>
              <p14:nvPr/>
            </p14:nvContentPartPr>
            <p14:xfrm>
              <a:off x="5095800" y="3345840"/>
              <a:ext cx="111600" cy="54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852845A-29A6-44F6-AF23-114AE1D1AEC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79960" y="3282480"/>
                <a:ext cx="14292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E81F855-A6A2-4CE9-8662-0B9382E8BDD0}"/>
                  </a:ext>
                </a:extLst>
              </p14:cNvPr>
              <p14:cNvContentPartPr/>
              <p14:nvPr/>
            </p14:nvContentPartPr>
            <p14:xfrm>
              <a:off x="5004720" y="3472200"/>
              <a:ext cx="209880" cy="835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E81F855-A6A2-4CE9-8662-0B9382E8BDD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988880" y="3408840"/>
                <a:ext cx="24120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DF833A2-A468-46F8-874B-BD6941036017}"/>
                  </a:ext>
                </a:extLst>
              </p14:cNvPr>
              <p14:cNvContentPartPr/>
              <p14:nvPr/>
            </p14:nvContentPartPr>
            <p14:xfrm>
              <a:off x="4294800" y="3424320"/>
              <a:ext cx="2191320" cy="911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DF833A2-A468-46F8-874B-BD694103601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78960" y="3360960"/>
                <a:ext cx="2222640" cy="10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41D8AE3-3F56-4988-BF4A-A1B691BC9F47}"/>
                  </a:ext>
                </a:extLst>
              </p14:cNvPr>
              <p14:cNvContentPartPr/>
              <p14:nvPr/>
            </p14:nvContentPartPr>
            <p14:xfrm>
              <a:off x="3711240" y="2352600"/>
              <a:ext cx="540360" cy="1050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41D8AE3-3F56-4988-BF4A-A1B691BC9F4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695400" y="2289240"/>
                <a:ext cx="571680" cy="11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62BE865-9C11-4850-B4F8-CFE1AF27C943}"/>
                  </a:ext>
                </a:extLst>
              </p14:cNvPr>
              <p14:cNvContentPartPr/>
              <p14:nvPr/>
            </p14:nvContentPartPr>
            <p14:xfrm>
              <a:off x="3940560" y="2229120"/>
              <a:ext cx="404640" cy="360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62BE865-9C11-4850-B4F8-CFE1AF27C94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924720" y="2165760"/>
                <a:ext cx="435960" cy="48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DE05B6A-B4AD-497A-AE94-B9C995C62BCE}"/>
                  </a:ext>
                </a:extLst>
              </p14:cNvPr>
              <p14:cNvContentPartPr/>
              <p14:nvPr/>
            </p14:nvContentPartPr>
            <p14:xfrm>
              <a:off x="5222520" y="1758600"/>
              <a:ext cx="485280" cy="1262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DE05B6A-B4AD-497A-AE94-B9C995C62BC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206680" y="1695240"/>
                <a:ext cx="516600" cy="138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1E30E23-9F89-4A77-AF4B-FE5FDB531803}"/>
                  </a:ext>
                </a:extLst>
              </p14:cNvPr>
              <p14:cNvContentPartPr/>
              <p14:nvPr/>
            </p14:nvContentPartPr>
            <p14:xfrm>
              <a:off x="5489280" y="2851200"/>
              <a:ext cx="332280" cy="1796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1E30E23-9F89-4A77-AF4B-FE5FDB53180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473440" y="2787840"/>
                <a:ext cx="363600" cy="30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3661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00287" y="604837"/>
            <a:ext cx="7591425" cy="56483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 flipH="1">
            <a:off x="10473977" y="114300"/>
            <a:ext cx="1613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21 Abril 2020</a:t>
            </a:r>
          </a:p>
          <a:p>
            <a:r>
              <a:rPr lang="es-CL" dirty="0"/>
              <a:t>1800 UTC</a:t>
            </a:r>
          </a:p>
          <a:p>
            <a:r>
              <a:rPr lang="es-CL" dirty="0"/>
              <a:t>SLP+T950</a:t>
            </a:r>
          </a:p>
          <a:p>
            <a:endParaRPr lang="es-CL" dirty="0"/>
          </a:p>
        </p:txBody>
      </p:sp>
      <p:sp>
        <p:nvSpPr>
          <p:cNvPr id="5" name="CuadroTexto 4"/>
          <p:cNvSpPr txBox="1"/>
          <p:nvPr/>
        </p:nvSpPr>
        <p:spPr>
          <a:xfrm>
            <a:off x="5295900" y="383041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22323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337" y="604837"/>
            <a:ext cx="7553325" cy="56483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95900" y="383041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21261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12" y="623887"/>
            <a:ext cx="7572375" cy="56102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flipH="1">
            <a:off x="10473977" y="114300"/>
            <a:ext cx="1613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21 Abril 2020</a:t>
            </a:r>
          </a:p>
          <a:p>
            <a:r>
              <a:rPr lang="es-CL" dirty="0"/>
              <a:t>1800 UTC</a:t>
            </a:r>
          </a:p>
          <a:p>
            <a:r>
              <a:rPr lang="es-CL" dirty="0"/>
              <a:t>SLP+w850</a:t>
            </a:r>
          </a:p>
          <a:p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5295900" y="383041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20708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762" y="604837"/>
            <a:ext cx="7610475" cy="56483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295900" y="383041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26967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12" y="604837"/>
            <a:ext cx="7572375" cy="56483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295900" y="383041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17417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12" y="614362"/>
            <a:ext cx="7572375" cy="56292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295900" y="383041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560863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12" y="595312"/>
            <a:ext cx="7572375" cy="5667375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 flipH="1">
            <a:off x="8116389" y="3744686"/>
            <a:ext cx="383178" cy="1863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rma libre 6"/>
          <p:cNvSpPr/>
          <p:nvPr/>
        </p:nvSpPr>
        <p:spPr>
          <a:xfrm>
            <a:off x="8374185" y="4675279"/>
            <a:ext cx="168030" cy="310936"/>
          </a:xfrm>
          <a:custGeom>
            <a:avLst/>
            <a:gdLst>
              <a:gd name="connsiteX0" fmla="*/ 50800 w 168030"/>
              <a:gd name="connsiteY0" fmla="*/ 2229 h 310936"/>
              <a:gd name="connsiteX1" fmla="*/ 42984 w 168030"/>
              <a:gd name="connsiteY1" fmla="*/ 80383 h 310936"/>
              <a:gd name="connsiteX2" fmla="*/ 35169 w 168030"/>
              <a:gd name="connsiteY2" fmla="*/ 92106 h 310936"/>
              <a:gd name="connsiteX3" fmla="*/ 27353 w 168030"/>
              <a:gd name="connsiteY3" fmla="*/ 99921 h 310936"/>
              <a:gd name="connsiteX4" fmla="*/ 31261 w 168030"/>
              <a:gd name="connsiteY4" fmla="*/ 150721 h 310936"/>
              <a:gd name="connsiteX5" fmla="*/ 19538 w 168030"/>
              <a:gd name="connsiteY5" fmla="*/ 201521 h 310936"/>
              <a:gd name="connsiteX6" fmla="*/ 7815 w 168030"/>
              <a:gd name="connsiteY6" fmla="*/ 224967 h 310936"/>
              <a:gd name="connsiteX7" fmla="*/ 0 w 168030"/>
              <a:gd name="connsiteY7" fmla="*/ 248413 h 310936"/>
              <a:gd name="connsiteX8" fmla="*/ 3907 w 168030"/>
              <a:gd name="connsiteY8" fmla="*/ 279675 h 310936"/>
              <a:gd name="connsiteX9" fmla="*/ 11723 w 168030"/>
              <a:gd name="connsiteY9" fmla="*/ 287490 h 310936"/>
              <a:gd name="connsiteX10" fmla="*/ 35169 w 168030"/>
              <a:gd name="connsiteY10" fmla="*/ 295306 h 310936"/>
              <a:gd name="connsiteX11" fmla="*/ 46892 w 168030"/>
              <a:gd name="connsiteY11" fmla="*/ 303121 h 310936"/>
              <a:gd name="connsiteX12" fmla="*/ 74246 w 168030"/>
              <a:gd name="connsiteY12" fmla="*/ 310936 h 310936"/>
              <a:gd name="connsiteX13" fmla="*/ 97692 w 168030"/>
              <a:gd name="connsiteY13" fmla="*/ 307029 h 310936"/>
              <a:gd name="connsiteX14" fmla="*/ 109415 w 168030"/>
              <a:gd name="connsiteY14" fmla="*/ 303121 h 310936"/>
              <a:gd name="connsiteX15" fmla="*/ 125046 w 168030"/>
              <a:gd name="connsiteY15" fmla="*/ 279675 h 310936"/>
              <a:gd name="connsiteX16" fmla="*/ 125046 w 168030"/>
              <a:gd name="connsiteY16" fmla="*/ 127275 h 310936"/>
              <a:gd name="connsiteX17" fmla="*/ 117230 w 168030"/>
              <a:gd name="connsiteY17" fmla="*/ 119459 h 310936"/>
              <a:gd name="connsiteX18" fmla="*/ 128953 w 168030"/>
              <a:gd name="connsiteY18" fmla="*/ 115552 h 310936"/>
              <a:gd name="connsiteX19" fmla="*/ 132861 w 168030"/>
              <a:gd name="connsiteY19" fmla="*/ 103829 h 310936"/>
              <a:gd name="connsiteX20" fmla="*/ 140677 w 168030"/>
              <a:gd name="connsiteY20" fmla="*/ 96013 h 310936"/>
              <a:gd name="connsiteX21" fmla="*/ 144584 w 168030"/>
              <a:gd name="connsiteY21" fmla="*/ 84290 h 310936"/>
              <a:gd name="connsiteX22" fmla="*/ 156307 w 168030"/>
              <a:gd name="connsiteY22" fmla="*/ 80383 h 310936"/>
              <a:gd name="connsiteX23" fmla="*/ 168030 w 168030"/>
              <a:gd name="connsiteY23" fmla="*/ 72567 h 310936"/>
              <a:gd name="connsiteX24" fmla="*/ 164123 w 168030"/>
              <a:gd name="connsiteY24" fmla="*/ 29583 h 310936"/>
              <a:gd name="connsiteX25" fmla="*/ 160215 w 168030"/>
              <a:gd name="connsiteY25" fmla="*/ 17859 h 310936"/>
              <a:gd name="connsiteX26" fmla="*/ 136769 w 168030"/>
              <a:gd name="connsiteY26" fmla="*/ 10044 h 310936"/>
              <a:gd name="connsiteX27" fmla="*/ 113323 w 168030"/>
              <a:gd name="connsiteY27" fmla="*/ 13952 h 310936"/>
              <a:gd name="connsiteX28" fmla="*/ 85969 w 168030"/>
              <a:gd name="connsiteY28" fmla="*/ 21767 h 310936"/>
              <a:gd name="connsiteX29" fmla="*/ 50800 w 168030"/>
              <a:gd name="connsiteY29" fmla="*/ 2229 h 31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8030" h="310936">
                <a:moveTo>
                  <a:pt x="50800" y="2229"/>
                </a:moveTo>
                <a:cubicBezTo>
                  <a:pt x="43636" y="11998"/>
                  <a:pt x="53178" y="59994"/>
                  <a:pt x="42984" y="80383"/>
                </a:cubicBezTo>
                <a:cubicBezTo>
                  <a:pt x="40884" y="84584"/>
                  <a:pt x="38103" y="88439"/>
                  <a:pt x="35169" y="92106"/>
                </a:cubicBezTo>
                <a:cubicBezTo>
                  <a:pt x="32867" y="94983"/>
                  <a:pt x="29958" y="97316"/>
                  <a:pt x="27353" y="99921"/>
                </a:cubicBezTo>
                <a:cubicBezTo>
                  <a:pt x="28656" y="116854"/>
                  <a:pt x="31261" y="133738"/>
                  <a:pt x="31261" y="150721"/>
                </a:cubicBezTo>
                <a:cubicBezTo>
                  <a:pt x="31261" y="171009"/>
                  <a:pt x="25728" y="182951"/>
                  <a:pt x="19538" y="201521"/>
                </a:cubicBezTo>
                <a:cubicBezTo>
                  <a:pt x="5287" y="244275"/>
                  <a:pt x="28014" y="179517"/>
                  <a:pt x="7815" y="224967"/>
                </a:cubicBezTo>
                <a:cubicBezTo>
                  <a:pt x="4469" y="232495"/>
                  <a:pt x="0" y="248413"/>
                  <a:pt x="0" y="248413"/>
                </a:cubicBezTo>
                <a:cubicBezTo>
                  <a:pt x="1302" y="258834"/>
                  <a:pt x="889" y="269616"/>
                  <a:pt x="3907" y="279675"/>
                </a:cubicBezTo>
                <a:cubicBezTo>
                  <a:pt x="4966" y="283204"/>
                  <a:pt x="8428" y="285842"/>
                  <a:pt x="11723" y="287490"/>
                </a:cubicBezTo>
                <a:cubicBezTo>
                  <a:pt x="19091" y="291174"/>
                  <a:pt x="28314" y="290736"/>
                  <a:pt x="35169" y="295306"/>
                </a:cubicBezTo>
                <a:cubicBezTo>
                  <a:pt x="39077" y="297911"/>
                  <a:pt x="42691" y="301021"/>
                  <a:pt x="46892" y="303121"/>
                </a:cubicBezTo>
                <a:cubicBezTo>
                  <a:pt x="52502" y="305926"/>
                  <a:pt x="69232" y="309683"/>
                  <a:pt x="74246" y="310936"/>
                </a:cubicBezTo>
                <a:cubicBezTo>
                  <a:pt x="82061" y="309634"/>
                  <a:pt x="89958" y="308748"/>
                  <a:pt x="97692" y="307029"/>
                </a:cubicBezTo>
                <a:cubicBezTo>
                  <a:pt x="101713" y="306135"/>
                  <a:pt x="106502" y="306034"/>
                  <a:pt x="109415" y="303121"/>
                </a:cubicBezTo>
                <a:cubicBezTo>
                  <a:pt x="116057" y="296479"/>
                  <a:pt x="125046" y="279675"/>
                  <a:pt x="125046" y="279675"/>
                </a:cubicBezTo>
                <a:cubicBezTo>
                  <a:pt x="127477" y="228607"/>
                  <a:pt x="132695" y="178267"/>
                  <a:pt x="125046" y="127275"/>
                </a:cubicBezTo>
                <a:cubicBezTo>
                  <a:pt x="124499" y="123631"/>
                  <a:pt x="119835" y="122064"/>
                  <a:pt x="117230" y="119459"/>
                </a:cubicBezTo>
                <a:cubicBezTo>
                  <a:pt x="121138" y="118157"/>
                  <a:pt x="126040" y="118464"/>
                  <a:pt x="128953" y="115552"/>
                </a:cubicBezTo>
                <a:cubicBezTo>
                  <a:pt x="131866" y="112639"/>
                  <a:pt x="130742" y="107361"/>
                  <a:pt x="132861" y="103829"/>
                </a:cubicBezTo>
                <a:cubicBezTo>
                  <a:pt x="134757" y="100670"/>
                  <a:pt x="138072" y="98618"/>
                  <a:pt x="140677" y="96013"/>
                </a:cubicBezTo>
                <a:cubicBezTo>
                  <a:pt x="141979" y="92105"/>
                  <a:pt x="141671" y="87203"/>
                  <a:pt x="144584" y="84290"/>
                </a:cubicBezTo>
                <a:cubicBezTo>
                  <a:pt x="147497" y="81377"/>
                  <a:pt x="152623" y="82225"/>
                  <a:pt x="156307" y="80383"/>
                </a:cubicBezTo>
                <a:cubicBezTo>
                  <a:pt x="160508" y="78283"/>
                  <a:pt x="164122" y="75172"/>
                  <a:pt x="168030" y="72567"/>
                </a:cubicBezTo>
                <a:cubicBezTo>
                  <a:pt x="166728" y="58239"/>
                  <a:pt x="166158" y="43825"/>
                  <a:pt x="164123" y="29583"/>
                </a:cubicBezTo>
                <a:cubicBezTo>
                  <a:pt x="163540" y="25505"/>
                  <a:pt x="163567" y="20253"/>
                  <a:pt x="160215" y="17859"/>
                </a:cubicBezTo>
                <a:cubicBezTo>
                  <a:pt x="153511" y="13071"/>
                  <a:pt x="136769" y="10044"/>
                  <a:pt x="136769" y="10044"/>
                </a:cubicBezTo>
                <a:cubicBezTo>
                  <a:pt x="128954" y="11347"/>
                  <a:pt x="121092" y="12398"/>
                  <a:pt x="113323" y="13952"/>
                </a:cubicBezTo>
                <a:cubicBezTo>
                  <a:pt x="101048" y="16407"/>
                  <a:pt x="97148" y="18040"/>
                  <a:pt x="85969" y="21767"/>
                </a:cubicBezTo>
                <a:cubicBezTo>
                  <a:pt x="49506" y="17715"/>
                  <a:pt x="57964" y="-7540"/>
                  <a:pt x="50800" y="222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/>
          <p:cNvSpPr txBox="1"/>
          <p:nvPr/>
        </p:nvSpPr>
        <p:spPr>
          <a:xfrm>
            <a:off x="5295900" y="383041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205716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950" y="1157531"/>
            <a:ext cx="6677025" cy="5629275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8374185" y="4675279"/>
            <a:ext cx="168030" cy="310936"/>
          </a:xfrm>
          <a:custGeom>
            <a:avLst/>
            <a:gdLst>
              <a:gd name="connsiteX0" fmla="*/ 50800 w 168030"/>
              <a:gd name="connsiteY0" fmla="*/ 2229 h 310936"/>
              <a:gd name="connsiteX1" fmla="*/ 42984 w 168030"/>
              <a:gd name="connsiteY1" fmla="*/ 80383 h 310936"/>
              <a:gd name="connsiteX2" fmla="*/ 35169 w 168030"/>
              <a:gd name="connsiteY2" fmla="*/ 92106 h 310936"/>
              <a:gd name="connsiteX3" fmla="*/ 27353 w 168030"/>
              <a:gd name="connsiteY3" fmla="*/ 99921 h 310936"/>
              <a:gd name="connsiteX4" fmla="*/ 31261 w 168030"/>
              <a:gd name="connsiteY4" fmla="*/ 150721 h 310936"/>
              <a:gd name="connsiteX5" fmla="*/ 19538 w 168030"/>
              <a:gd name="connsiteY5" fmla="*/ 201521 h 310936"/>
              <a:gd name="connsiteX6" fmla="*/ 7815 w 168030"/>
              <a:gd name="connsiteY6" fmla="*/ 224967 h 310936"/>
              <a:gd name="connsiteX7" fmla="*/ 0 w 168030"/>
              <a:gd name="connsiteY7" fmla="*/ 248413 h 310936"/>
              <a:gd name="connsiteX8" fmla="*/ 3907 w 168030"/>
              <a:gd name="connsiteY8" fmla="*/ 279675 h 310936"/>
              <a:gd name="connsiteX9" fmla="*/ 11723 w 168030"/>
              <a:gd name="connsiteY9" fmla="*/ 287490 h 310936"/>
              <a:gd name="connsiteX10" fmla="*/ 35169 w 168030"/>
              <a:gd name="connsiteY10" fmla="*/ 295306 h 310936"/>
              <a:gd name="connsiteX11" fmla="*/ 46892 w 168030"/>
              <a:gd name="connsiteY11" fmla="*/ 303121 h 310936"/>
              <a:gd name="connsiteX12" fmla="*/ 74246 w 168030"/>
              <a:gd name="connsiteY12" fmla="*/ 310936 h 310936"/>
              <a:gd name="connsiteX13" fmla="*/ 97692 w 168030"/>
              <a:gd name="connsiteY13" fmla="*/ 307029 h 310936"/>
              <a:gd name="connsiteX14" fmla="*/ 109415 w 168030"/>
              <a:gd name="connsiteY14" fmla="*/ 303121 h 310936"/>
              <a:gd name="connsiteX15" fmla="*/ 125046 w 168030"/>
              <a:gd name="connsiteY15" fmla="*/ 279675 h 310936"/>
              <a:gd name="connsiteX16" fmla="*/ 125046 w 168030"/>
              <a:gd name="connsiteY16" fmla="*/ 127275 h 310936"/>
              <a:gd name="connsiteX17" fmla="*/ 117230 w 168030"/>
              <a:gd name="connsiteY17" fmla="*/ 119459 h 310936"/>
              <a:gd name="connsiteX18" fmla="*/ 128953 w 168030"/>
              <a:gd name="connsiteY18" fmla="*/ 115552 h 310936"/>
              <a:gd name="connsiteX19" fmla="*/ 132861 w 168030"/>
              <a:gd name="connsiteY19" fmla="*/ 103829 h 310936"/>
              <a:gd name="connsiteX20" fmla="*/ 140677 w 168030"/>
              <a:gd name="connsiteY20" fmla="*/ 96013 h 310936"/>
              <a:gd name="connsiteX21" fmla="*/ 144584 w 168030"/>
              <a:gd name="connsiteY21" fmla="*/ 84290 h 310936"/>
              <a:gd name="connsiteX22" fmla="*/ 156307 w 168030"/>
              <a:gd name="connsiteY22" fmla="*/ 80383 h 310936"/>
              <a:gd name="connsiteX23" fmla="*/ 168030 w 168030"/>
              <a:gd name="connsiteY23" fmla="*/ 72567 h 310936"/>
              <a:gd name="connsiteX24" fmla="*/ 164123 w 168030"/>
              <a:gd name="connsiteY24" fmla="*/ 29583 h 310936"/>
              <a:gd name="connsiteX25" fmla="*/ 160215 w 168030"/>
              <a:gd name="connsiteY25" fmla="*/ 17859 h 310936"/>
              <a:gd name="connsiteX26" fmla="*/ 136769 w 168030"/>
              <a:gd name="connsiteY26" fmla="*/ 10044 h 310936"/>
              <a:gd name="connsiteX27" fmla="*/ 113323 w 168030"/>
              <a:gd name="connsiteY27" fmla="*/ 13952 h 310936"/>
              <a:gd name="connsiteX28" fmla="*/ 85969 w 168030"/>
              <a:gd name="connsiteY28" fmla="*/ 21767 h 310936"/>
              <a:gd name="connsiteX29" fmla="*/ 50800 w 168030"/>
              <a:gd name="connsiteY29" fmla="*/ 2229 h 31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8030" h="310936">
                <a:moveTo>
                  <a:pt x="50800" y="2229"/>
                </a:moveTo>
                <a:cubicBezTo>
                  <a:pt x="43636" y="11998"/>
                  <a:pt x="53178" y="59994"/>
                  <a:pt x="42984" y="80383"/>
                </a:cubicBezTo>
                <a:cubicBezTo>
                  <a:pt x="40884" y="84584"/>
                  <a:pt x="38103" y="88439"/>
                  <a:pt x="35169" y="92106"/>
                </a:cubicBezTo>
                <a:cubicBezTo>
                  <a:pt x="32867" y="94983"/>
                  <a:pt x="29958" y="97316"/>
                  <a:pt x="27353" y="99921"/>
                </a:cubicBezTo>
                <a:cubicBezTo>
                  <a:pt x="28656" y="116854"/>
                  <a:pt x="31261" y="133738"/>
                  <a:pt x="31261" y="150721"/>
                </a:cubicBezTo>
                <a:cubicBezTo>
                  <a:pt x="31261" y="171009"/>
                  <a:pt x="25728" y="182951"/>
                  <a:pt x="19538" y="201521"/>
                </a:cubicBezTo>
                <a:cubicBezTo>
                  <a:pt x="5287" y="244275"/>
                  <a:pt x="28014" y="179517"/>
                  <a:pt x="7815" y="224967"/>
                </a:cubicBezTo>
                <a:cubicBezTo>
                  <a:pt x="4469" y="232495"/>
                  <a:pt x="0" y="248413"/>
                  <a:pt x="0" y="248413"/>
                </a:cubicBezTo>
                <a:cubicBezTo>
                  <a:pt x="1302" y="258834"/>
                  <a:pt x="889" y="269616"/>
                  <a:pt x="3907" y="279675"/>
                </a:cubicBezTo>
                <a:cubicBezTo>
                  <a:pt x="4966" y="283204"/>
                  <a:pt x="8428" y="285842"/>
                  <a:pt x="11723" y="287490"/>
                </a:cubicBezTo>
                <a:cubicBezTo>
                  <a:pt x="19091" y="291174"/>
                  <a:pt x="28314" y="290736"/>
                  <a:pt x="35169" y="295306"/>
                </a:cubicBezTo>
                <a:cubicBezTo>
                  <a:pt x="39077" y="297911"/>
                  <a:pt x="42691" y="301021"/>
                  <a:pt x="46892" y="303121"/>
                </a:cubicBezTo>
                <a:cubicBezTo>
                  <a:pt x="52502" y="305926"/>
                  <a:pt x="69232" y="309683"/>
                  <a:pt x="74246" y="310936"/>
                </a:cubicBezTo>
                <a:cubicBezTo>
                  <a:pt x="82061" y="309634"/>
                  <a:pt x="89958" y="308748"/>
                  <a:pt x="97692" y="307029"/>
                </a:cubicBezTo>
                <a:cubicBezTo>
                  <a:pt x="101713" y="306135"/>
                  <a:pt x="106502" y="306034"/>
                  <a:pt x="109415" y="303121"/>
                </a:cubicBezTo>
                <a:cubicBezTo>
                  <a:pt x="116057" y="296479"/>
                  <a:pt x="125046" y="279675"/>
                  <a:pt x="125046" y="279675"/>
                </a:cubicBezTo>
                <a:cubicBezTo>
                  <a:pt x="127477" y="228607"/>
                  <a:pt x="132695" y="178267"/>
                  <a:pt x="125046" y="127275"/>
                </a:cubicBezTo>
                <a:cubicBezTo>
                  <a:pt x="124499" y="123631"/>
                  <a:pt x="119835" y="122064"/>
                  <a:pt x="117230" y="119459"/>
                </a:cubicBezTo>
                <a:cubicBezTo>
                  <a:pt x="121138" y="118157"/>
                  <a:pt x="126040" y="118464"/>
                  <a:pt x="128953" y="115552"/>
                </a:cubicBezTo>
                <a:cubicBezTo>
                  <a:pt x="131866" y="112639"/>
                  <a:pt x="130742" y="107361"/>
                  <a:pt x="132861" y="103829"/>
                </a:cubicBezTo>
                <a:cubicBezTo>
                  <a:pt x="134757" y="100670"/>
                  <a:pt x="138072" y="98618"/>
                  <a:pt x="140677" y="96013"/>
                </a:cubicBezTo>
                <a:cubicBezTo>
                  <a:pt x="141979" y="92105"/>
                  <a:pt x="141671" y="87203"/>
                  <a:pt x="144584" y="84290"/>
                </a:cubicBezTo>
                <a:cubicBezTo>
                  <a:pt x="147497" y="81377"/>
                  <a:pt x="152623" y="82225"/>
                  <a:pt x="156307" y="80383"/>
                </a:cubicBezTo>
                <a:cubicBezTo>
                  <a:pt x="160508" y="78283"/>
                  <a:pt x="164122" y="75172"/>
                  <a:pt x="168030" y="72567"/>
                </a:cubicBezTo>
                <a:cubicBezTo>
                  <a:pt x="166728" y="58239"/>
                  <a:pt x="166158" y="43825"/>
                  <a:pt x="164123" y="29583"/>
                </a:cubicBezTo>
                <a:cubicBezTo>
                  <a:pt x="163540" y="25505"/>
                  <a:pt x="163567" y="20253"/>
                  <a:pt x="160215" y="17859"/>
                </a:cubicBezTo>
                <a:cubicBezTo>
                  <a:pt x="153511" y="13071"/>
                  <a:pt x="136769" y="10044"/>
                  <a:pt x="136769" y="10044"/>
                </a:cubicBezTo>
                <a:cubicBezTo>
                  <a:pt x="128954" y="11347"/>
                  <a:pt x="121092" y="12398"/>
                  <a:pt x="113323" y="13952"/>
                </a:cubicBezTo>
                <a:cubicBezTo>
                  <a:pt x="101048" y="16407"/>
                  <a:pt x="97148" y="18040"/>
                  <a:pt x="85969" y="21767"/>
                </a:cubicBezTo>
                <a:cubicBezTo>
                  <a:pt x="49506" y="17715"/>
                  <a:pt x="57964" y="-7540"/>
                  <a:pt x="50800" y="222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/>
          <p:cNvSpPr txBox="1"/>
          <p:nvPr/>
        </p:nvSpPr>
        <p:spPr>
          <a:xfrm>
            <a:off x="673768" y="842211"/>
            <a:ext cx="1433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22 Abril 2020</a:t>
            </a:r>
          </a:p>
          <a:p>
            <a:r>
              <a:rPr lang="es-CL" dirty="0"/>
              <a:t>15 UTC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810250" y="4184416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40757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123" y="1273835"/>
            <a:ext cx="6441488" cy="5461864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 flipH="1">
            <a:off x="8116389" y="3744686"/>
            <a:ext cx="383178" cy="1863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rma libre 3"/>
          <p:cNvSpPr/>
          <p:nvPr/>
        </p:nvSpPr>
        <p:spPr>
          <a:xfrm>
            <a:off x="8374185" y="4675279"/>
            <a:ext cx="168030" cy="310936"/>
          </a:xfrm>
          <a:custGeom>
            <a:avLst/>
            <a:gdLst>
              <a:gd name="connsiteX0" fmla="*/ 50800 w 168030"/>
              <a:gd name="connsiteY0" fmla="*/ 2229 h 310936"/>
              <a:gd name="connsiteX1" fmla="*/ 42984 w 168030"/>
              <a:gd name="connsiteY1" fmla="*/ 80383 h 310936"/>
              <a:gd name="connsiteX2" fmla="*/ 35169 w 168030"/>
              <a:gd name="connsiteY2" fmla="*/ 92106 h 310936"/>
              <a:gd name="connsiteX3" fmla="*/ 27353 w 168030"/>
              <a:gd name="connsiteY3" fmla="*/ 99921 h 310936"/>
              <a:gd name="connsiteX4" fmla="*/ 31261 w 168030"/>
              <a:gd name="connsiteY4" fmla="*/ 150721 h 310936"/>
              <a:gd name="connsiteX5" fmla="*/ 19538 w 168030"/>
              <a:gd name="connsiteY5" fmla="*/ 201521 h 310936"/>
              <a:gd name="connsiteX6" fmla="*/ 7815 w 168030"/>
              <a:gd name="connsiteY6" fmla="*/ 224967 h 310936"/>
              <a:gd name="connsiteX7" fmla="*/ 0 w 168030"/>
              <a:gd name="connsiteY7" fmla="*/ 248413 h 310936"/>
              <a:gd name="connsiteX8" fmla="*/ 3907 w 168030"/>
              <a:gd name="connsiteY8" fmla="*/ 279675 h 310936"/>
              <a:gd name="connsiteX9" fmla="*/ 11723 w 168030"/>
              <a:gd name="connsiteY9" fmla="*/ 287490 h 310936"/>
              <a:gd name="connsiteX10" fmla="*/ 35169 w 168030"/>
              <a:gd name="connsiteY10" fmla="*/ 295306 h 310936"/>
              <a:gd name="connsiteX11" fmla="*/ 46892 w 168030"/>
              <a:gd name="connsiteY11" fmla="*/ 303121 h 310936"/>
              <a:gd name="connsiteX12" fmla="*/ 74246 w 168030"/>
              <a:gd name="connsiteY12" fmla="*/ 310936 h 310936"/>
              <a:gd name="connsiteX13" fmla="*/ 97692 w 168030"/>
              <a:gd name="connsiteY13" fmla="*/ 307029 h 310936"/>
              <a:gd name="connsiteX14" fmla="*/ 109415 w 168030"/>
              <a:gd name="connsiteY14" fmla="*/ 303121 h 310936"/>
              <a:gd name="connsiteX15" fmla="*/ 125046 w 168030"/>
              <a:gd name="connsiteY15" fmla="*/ 279675 h 310936"/>
              <a:gd name="connsiteX16" fmla="*/ 125046 w 168030"/>
              <a:gd name="connsiteY16" fmla="*/ 127275 h 310936"/>
              <a:gd name="connsiteX17" fmla="*/ 117230 w 168030"/>
              <a:gd name="connsiteY17" fmla="*/ 119459 h 310936"/>
              <a:gd name="connsiteX18" fmla="*/ 128953 w 168030"/>
              <a:gd name="connsiteY18" fmla="*/ 115552 h 310936"/>
              <a:gd name="connsiteX19" fmla="*/ 132861 w 168030"/>
              <a:gd name="connsiteY19" fmla="*/ 103829 h 310936"/>
              <a:gd name="connsiteX20" fmla="*/ 140677 w 168030"/>
              <a:gd name="connsiteY20" fmla="*/ 96013 h 310936"/>
              <a:gd name="connsiteX21" fmla="*/ 144584 w 168030"/>
              <a:gd name="connsiteY21" fmla="*/ 84290 h 310936"/>
              <a:gd name="connsiteX22" fmla="*/ 156307 w 168030"/>
              <a:gd name="connsiteY22" fmla="*/ 80383 h 310936"/>
              <a:gd name="connsiteX23" fmla="*/ 168030 w 168030"/>
              <a:gd name="connsiteY23" fmla="*/ 72567 h 310936"/>
              <a:gd name="connsiteX24" fmla="*/ 164123 w 168030"/>
              <a:gd name="connsiteY24" fmla="*/ 29583 h 310936"/>
              <a:gd name="connsiteX25" fmla="*/ 160215 w 168030"/>
              <a:gd name="connsiteY25" fmla="*/ 17859 h 310936"/>
              <a:gd name="connsiteX26" fmla="*/ 136769 w 168030"/>
              <a:gd name="connsiteY26" fmla="*/ 10044 h 310936"/>
              <a:gd name="connsiteX27" fmla="*/ 113323 w 168030"/>
              <a:gd name="connsiteY27" fmla="*/ 13952 h 310936"/>
              <a:gd name="connsiteX28" fmla="*/ 85969 w 168030"/>
              <a:gd name="connsiteY28" fmla="*/ 21767 h 310936"/>
              <a:gd name="connsiteX29" fmla="*/ 50800 w 168030"/>
              <a:gd name="connsiteY29" fmla="*/ 2229 h 31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8030" h="310936">
                <a:moveTo>
                  <a:pt x="50800" y="2229"/>
                </a:moveTo>
                <a:cubicBezTo>
                  <a:pt x="43636" y="11998"/>
                  <a:pt x="53178" y="59994"/>
                  <a:pt x="42984" y="80383"/>
                </a:cubicBezTo>
                <a:cubicBezTo>
                  <a:pt x="40884" y="84584"/>
                  <a:pt x="38103" y="88439"/>
                  <a:pt x="35169" y="92106"/>
                </a:cubicBezTo>
                <a:cubicBezTo>
                  <a:pt x="32867" y="94983"/>
                  <a:pt x="29958" y="97316"/>
                  <a:pt x="27353" y="99921"/>
                </a:cubicBezTo>
                <a:cubicBezTo>
                  <a:pt x="28656" y="116854"/>
                  <a:pt x="31261" y="133738"/>
                  <a:pt x="31261" y="150721"/>
                </a:cubicBezTo>
                <a:cubicBezTo>
                  <a:pt x="31261" y="171009"/>
                  <a:pt x="25728" y="182951"/>
                  <a:pt x="19538" y="201521"/>
                </a:cubicBezTo>
                <a:cubicBezTo>
                  <a:pt x="5287" y="244275"/>
                  <a:pt x="28014" y="179517"/>
                  <a:pt x="7815" y="224967"/>
                </a:cubicBezTo>
                <a:cubicBezTo>
                  <a:pt x="4469" y="232495"/>
                  <a:pt x="0" y="248413"/>
                  <a:pt x="0" y="248413"/>
                </a:cubicBezTo>
                <a:cubicBezTo>
                  <a:pt x="1302" y="258834"/>
                  <a:pt x="889" y="269616"/>
                  <a:pt x="3907" y="279675"/>
                </a:cubicBezTo>
                <a:cubicBezTo>
                  <a:pt x="4966" y="283204"/>
                  <a:pt x="8428" y="285842"/>
                  <a:pt x="11723" y="287490"/>
                </a:cubicBezTo>
                <a:cubicBezTo>
                  <a:pt x="19091" y="291174"/>
                  <a:pt x="28314" y="290736"/>
                  <a:pt x="35169" y="295306"/>
                </a:cubicBezTo>
                <a:cubicBezTo>
                  <a:pt x="39077" y="297911"/>
                  <a:pt x="42691" y="301021"/>
                  <a:pt x="46892" y="303121"/>
                </a:cubicBezTo>
                <a:cubicBezTo>
                  <a:pt x="52502" y="305926"/>
                  <a:pt x="69232" y="309683"/>
                  <a:pt x="74246" y="310936"/>
                </a:cubicBezTo>
                <a:cubicBezTo>
                  <a:pt x="82061" y="309634"/>
                  <a:pt x="89958" y="308748"/>
                  <a:pt x="97692" y="307029"/>
                </a:cubicBezTo>
                <a:cubicBezTo>
                  <a:pt x="101713" y="306135"/>
                  <a:pt x="106502" y="306034"/>
                  <a:pt x="109415" y="303121"/>
                </a:cubicBezTo>
                <a:cubicBezTo>
                  <a:pt x="116057" y="296479"/>
                  <a:pt x="125046" y="279675"/>
                  <a:pt x="125046" y="279675"/>
                </a:cubicBezTo>
                <a:cubicBezTo>
                  <a:pt x="127477" y="228607"/>
                  <a:pt x="132695" y="178267"/>
                  <a:pt x="125046" y="127275"/>
                </a:cubicBezTo>
                <a:cubicBezTo>
                  <a:pt x="124499" y="123631"/>
                  <a:pt x="119835" y="122064"/>
                  <a:pt x="117230" y="119459"/>
                </a:cubicBezTo>
                <a:cubicBezTo>
                  <a:pt x="121138" y="118157"/>
                  <a:pt x="126040" y="118464"/>
                  <a:pt x="128953" y="115552"/>
                </a:cubicBezTo>
                <a:cubicBezTo>
                  <a:pt x="131866" y="112639"/>
                  <a:pt x="130742" y="107361"/>
                  <a:pt x="132861" y="103829"/>
                </a:cubicBezTo>
                <a:cubicBezTo>
                  <a:pt x="134757" y="100670"/>
                  <a:pt x="138072" y="98618"/>
                  <a:pt x="140677" y="96013"/>
                </a:cubicBezTo>
                <a:cubicBezTo>
                  <a:pt x="141979" y="92105"/>
                  <a:pt x="141671" y="87203"/>
                  <a:pt x="144584" y="84290"/>
                </a:cubicBezTo>
                <a:cubicBezTo>
                  <a:pt x="147497" y="81377"/>
                  <a:pt x="152623" y="82225"/>
                  <a:pt x="156307" y="80383"/>
                </a:cubicBezTo>
                <a:cubicBezTo>
                  <a:pt x="160508" y="78283"/>
                  <a:pt x="164122" y="75172"/>
                  <a:pt x="168030" y="72567"/>
                </a:cubicBezTo>
                <a:cubicBezTo>
                  <a:pt x="166728" y="58239"/>
                  <a:pt x="166158" y="43825"/>
                  <a:pt x="164123" y="29583"/>
                </a:cubicBezTo>
                <a:cubicBezTo>
                  <a:pt x="163540" y="25505"/>
                  <a:pt x="163567" y="20253"/>
                  <a:pt x="160215" y="17859"/>
                </a:cubicBezTo>
                <a:cubicBezTo>
                  <a:pt x="153511" y="13071"/>
                  <a:pt x="136769" y="10044"/>
                  <a:pt x="136769" y="10044"/>
                </a:cubicBezTo>
                <a:cubicBezTo>
                  <a:pt x="128954" y="11347"/>
                  <a:pt x="121092" y="12398"/>
                  <a:pt x="113323" y="13952"/>
                </a:cubicBezTo>
                <a:cubicBezTo>
                  <a:pt x="101048" y="16407"/>
                  <a:pt x="97148" y="18040"/>
                  <a:pt x="85969" y="21767"/>
                </a:cubicBezTo>
                <a:cubicBezTo>
                  <a:pt x="49506" y="17715"/>
                  <a:pt x="57964" y="-7540"/>
                  <a:pt x="50800" y="222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/>
          <p:cNvSpPr txBox="1"/>
          <p:nvPr/>
        </p:nvSpPr>
        <p:spPr>
          <a:xfrm>
            <a:off x="673768" y="842211"/>
            <a:ext cx="1433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22 Abril 2020</a:t>
            </a:r>
          </a:p>
          <a:p>
            <a:r>
              <a:rPr lang="es-CL" dirty="0"/>
              <a:t>15 UTC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810250" y="4184416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72099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578BB84-0DC7-45F1-AA8D-C3E5E74DA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6483"/>
            <a:ext cx="60198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18195BD-7DA3-4C0C-A51D-C95500362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52985"/>
            <a:ext cx="596265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F90D2A-14D3-423C-8A37-B12264951074}"/>
              </a:ext>
            </a:extLst>
          </p:cNvPr>
          <p:cNvSpPr txBox="1"/>
          <p:nvPr/>
        </p:nvSpPr>
        <p:spPr>
          <a:xfrm>
            <a:off x="2516679" y="645268"/>
            <a:ext cx="8048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dirty="0"/>
              <a:t>https://blog.meteochile.gob.cl/2018/07/12/radiografia-de-un-sistema-frontal/</a:t>
            </a:r>
          </a:p>
        </p:txBody>
      </p:sp>
    </p:spTree>
    <p:extLst>
      <p:ext uri="{BB962C8B-B14F-4D97-AF65-F5344CB8AC3E}">
        <p14:creationId xmlns:p14="http://schemas.microsoft.com/office/powerpoint/2010/main" val="268206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585" y="1142752"/>
            <a:ext cx="6677025" cy="5591175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8374185" y="4675279"/>
            <a:ext cx="168030" cy="310936"/>
          </a:xfrm>
          <a:custGeom>
            <a:avLst/>
            <a:gdLst>
              <a:gd name="connsiteX0" fmla="*/ 50800 w 168030"/>
              <a:gd name="connsiteY0" fmla="*/ 2229 h 310936"/>
              <a:gd name="connsiteX1" fmla="*/ 42984 w 168030"/>
              <a:gd name="connsiteY1" fmla="*/ 80383 h 310936"/>
              <a:gd name="connsiteX2" fmla="*/ 35169 w 168030"/>
              <a:gd name="connsiteY2" fmla="*/ 92106 h 310936"/>
              <a:gd name="connsiteX3" fmla="*/ 27353 w 168030"/>
              <a:gd name="connsiteY3" fmla="*/ 99921 h 310936"/>
              <a:gd name="connsiteX4" fmla="*/ 31261 w 168030"/>
              <a:gd name="connsiteY4" fmla="*/ 150721 h 310936"/>
              <a:gd name="connsiteX5" fmla="*/ 19538 w 168030"/>
              <a:gd name="connsiteY5" fmla="*/ 201521 h 310936"/>
              <a:gd name="connsiteX6" fmla="*/ 7815 w 168030"/>
              <a:gd name="connsiteY6" fmla="*/ 224967 h 310936"/>
              <a:gd name="connsiteX7" fmla="*/ 0 w 168030"/>
              <a:gd name="connsiteY7" fmla="*/ 248413 h 310936"/>
              <a:gd name="connsiteX8" fmla="*/ 3907 w 168030"/>
              <a:gd name="connsiteY8" fmla="*/ 279675 h 310936"/>
              <a:gd name="connsiteX9" fmla="*/ 11723 w 168030"/>
              <a:gd name="connsiteY9" fmla="*/ 287490 h 310936"/>
              <a:gd name="connsiteX10" fmla="*/ 35169 w 168030"/>
              <a:gd name="connsiteY10" fmla="*/ 295306 h 310936"/>
              <a:gd name="connsiteX11" fmla="*/ 46892 w 168030"/>
              <a:gd name="connsiteY11" fmla="*/ 303121 h 310936"/>
              <a:gd name="connsiteX12" fmla="*/ 74246 w 168030"/>
              <a:gd name="connsiteY12" fmla="*/ 310936 h 310936"/>
              <a:gd name="connsiteX13" fmla="*/ 97692 w 168030"/>
              <a:gd name="connsiteY13" fmla="*/ 307029 h 310936"/>
              <a:gd name="connsiteX14" fmla="*/ 109415 w 168030"/>
              <a:gd name="connsiteY14" fmla="*/ 303121 h 310936"/>
              <a:gd name="connsiteX15" fmla="*/ 125046 w 168030"/>
              <a:gd name="connsiteY15" fmla="*/ 279675 h 310936"/>
              <a:gd name="connsiteX16" fmla="*/ 125046 w 168030"/>
              <a:gd name="connsiteY16" fmla="*/ 127275 h 310936"/>
              <a:gd name="connsiteX17" fmla="*/ 117230 w 168030"/>
              <a:gd name="connsiteY17" fmla="*/ 119459 h 310936"/>
              <a:gd name="connsiteX18" fmla="*/ 128953 w 168030"/>
              <a:gd name="connsiteY18" fmla="*/ 115552 h 310936"/>
              <a:gd name="connsiteX19" fmla="*/ 132861 w 168030"/>
              <a:gd name="connsiteY19" fmla="*/ 103829 h 310936"/>
              <a:gd name="connsiteX20" fmla="*/ 140677 w 168030"/>
              <a:gd name="connsiteY20" fmla="*/ 96013 h 310936"/>
              <a:gd name="connsiteX21" fmla="*/ 144584 w 168030"/>
              <a:gd name="connsiteY21" fmla="*/ 84290 h 310936"/>
              <a:gd name="connsiteX22" fmla="*/ 156307 w 168030"/>
              <a:gd name="connsiteY22" fmla="*/ 80383 h 310936"/>
              <a:gd name="connsiteX23" fmla="*/ 168030 w 168030"/>
              <a:gd name="connsiteY23" fmla="*/ 72567 h 310936"/>
              <a:gd name="connsiteX24" fmla="*/ 164123 w 168030"/>
              <a:gd name="connsiteY24" fmla="*/ 29583 h 310936"/>
              <a:gd name="connsiteX25" fmla="*/ 160215 w 168030"/>
              <a:gd name="connsiteY25" fmla="*/ 17859 h 310936"/>
              <a:gd name="connsiteX26" fmla="*/ 136769 w 168030"/>
              <a:gd name="connsiteY26" fmla="*/ 10044 h 310936"/>
              <a:gd name="connsiteX27" fmla="*/ 113323 w 168030"/>
              <a:gd name="connsiteY27" fmla="*/ 13952 h 310936"/>
              <a:gd name="connsiteX28" fmla="*/ 85969 w 168030"/>
              <a:gd name="connsiteY28" fmla="*/ 21767 h 310936"/>
              <a:gd name="connsiteX29" fmla="*/ 50800 w 168030"/>
              <a:gd name="connsiteY29" fmla="*/ 2229 h 31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8030" h="310936">
                <a:moveTo>
                  <a:pt x="50800" y="2229"/>
                </a:moveTo>
                <a:cubicBezTo>
                  <a:pt x="43636" y="11998"/>
                  <a:pt x="53178" y="59994"/>
                  <a:pt x="42984" y="80383"/>
                </a:cubicBezTo>
                <a:cubicBezTo>
                  <a:pt x="40884" y="84584"/>
                  <a:pt x="38103" y="88439"/>
                  <a:pt x="35169" y="92106"/>
                </a:cubicBezTo>
                <a:cubicBezTo>
                  <a:pt x="32867" y="94983"/>
                  <a:pt x="29958" y="97316"/>
                  <a:pt x="27353" y="99921"/>
                </a:cubicBezTo>
                <a:cubicBezTo>
                  <a:pt x="28656" y="116854"/>
                  <a:pt x="31261" y="133738"/>
                  <a:pt x="31261" y="150721"/>
                </a:cubicBezTo>
                <a:cubicBezTo>
                  <a:pt x="31261" y="171009"/>
                  <a:pt x="25728" y="182951"/>
                  <a:pt x="19538" y="201521"/>
                </a:cubicBezTo>
                <a:cubicBezTo>
                  <a:pt x="5287" y="244275"/>
                  <a:pt x="28014" y="179517"/>
                  <a:pt x="7815" y="224967"/>
                </a:cubicBezTo>
                <a:cubicBezTo>
                  <a:pt x="4469" y="232495"/>
                  <a:pt x="0" y="248413"/>
                  <a:pt x="0" y="248413"/>
                </a:cubicBezTo>
                <a:cubicBezTo>
                  <a:pt x="1302" y="258834"/>
                  <a:pt x="889" y="269616"/>
                  <a:pt x="3907" y="279675"/>
                </a:cubicBezTo>
                <a:cubicBezTo>
                  <a:pt x="4966" y="283204"/>
                  <a:pt x="8428" y="285842"/>
                  <a:pt x="11723" y="287490"/>
                </a:cubicBezTo>
                <a:cubicBezTo>
                  <a:pt x="19091" y="291174"/>
                  <a:pt x="28314" y="290736"/>
                  <a:pt x="35169" y="295306"/>
                </a:cubicBezTo>
                <a:cubicBezTo>
                  <a:pt x="39077" y="297911"/>
                  <a:pt x="42691" y="301021"/>
                  <a:pt x="46892" y="303121"/>
                </a:cubicBezTo>
                <a:cubicBezTo>
                  <a:pt x="52502" y="305926"/>
                  <a:pt x="69232" y="309683"/>
                  <a:pt x="74246" y="310936"/>
                </a:cubicBezTo>
                <a:cubicBezTo>
                  <a:pt x="82061" y="309634"/>
                  <a:pt x="89958" y="308748"/>
                  <a:pt x="97692" y="307029"/>
                </a:cubicBezTo>
                <a:cubicBezTo>
                  <a:pt x="101713" y="306135"/>
                  <a:pt x="106502" y="306034"/>
                  <a:pt x="109415" y="303121"/>
                </a:cubicBezTo>
                <a:cubicBezTo>
                  <a:pt x="116057" y="296479"/>
                  <a:pt x="125046" y="279675"/>
                  <a:pt x="125046" y="279675"/>
                </a:cubicBezTo>
                <a:cubicBezTo>
                  <a:pt x="127477" y="228607"/>
                  <a:pt x="132695" y="178267"/>
                  <a:pt x="125046" y="127275"/>
                </a:cubicBezTo>
                <a:cubicBezTo>
                  <a:pt x="124499" y="123631"/>
                  <a:pt x="119835" y="122064"/>
                  <a:pt x="117230" y="119459"/>
                </a:cubicBezTo>
                <a:cubicBezTo>
                  <a:pt x="121138" y="118157"/>
                  <a:pt x="126040" y="118464"/>
                  <a:pt x="128953" y="115552"/>
                </a:cubicBezTo>
                <a:cubicBezTo>
                  <a:pt x="131866" y="112639"/>
                  <a:pt x="130742" y="107361"/>
                  <a:pt x="132861" y="103829"/>
                </a:cubicBezTo>
                <a:cubicBezTo>
                  <a:pt x="134757" y="100670"/>
                  <a:pt x="138072" y="98618"/>
                  <a:pt x="140677" y="96013"/>
                </a:cubicBezTo>
                <a:cubicBezTo>
                  <a:pt x="141979" y="92105"/>
                  <a:pt x="141671" y="87203"/>
                  <a:pt x="144584" y="84290"/>
                </a:cubicBezTo>
                <a:cubicBezTo>
                  <a:pt x="147497" y="81377"/>
                  <a:pt x="152623" y="82225"/>
                  <a:pt x="156307" y="80383"/>
                </a:cubicBezTo>
                <a:cubicBezTo>
                  <a:pt x="160508" y="78283"/>
                  <a:pt x="164122" y="75172"/>
                  <a:pt x="168030" y="72567"/>
                </a:cubicBezTo>
                <a:cubicBezTo>
                  <a:pt x="166728" y="58239"/>
                  <a:pt x="166158" y="43825"/>
                  <a:pt x="164123" y="29583"/>
                </a:cubicBezTo>
                <a:cubicBezTo>
                  <a:pt x="163540" y="25505"/>
                  <a:pt x="163567" y="20253"/>
                  <a:pt x="160215" y="17859"/>
                </a:cubicBezTo>
                <a:cubicBezTo>
                  <a:pt x="153511" y="13071"/>
                  <a:pt x="136769" y="10044"/>
                  <a:pt x="136769" y="10044"/>
                </a:cubicBezTo>
                <a:cubicBezTo>
                  <a:pt x="128954" y="11347"/>
                  <a:pt x="121092" y="12398"/>
                  <a:pt x="113323" y="13952"/>
                </a:cubicBezTo>
                <a:cubicBezTo>
                  <a:pt x="101048" y="16407"/>
                  <a:pt x="97148" y="18040"/>
                  <a:pt x="85969" y="21767"/>
                </a:cubicBezTo>
                <a:cubicBezTo>
                  <a:pt x="49506" y="17715"/>
                  <a:pt x="57964" y="-7540"/>
                  <a:pt x="50800" y="222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/>
          <p:cNvSpPr txBox="1"/>
          <p:nvPr/>
        </p:nvSpPr>
        <p:spPr>
          <a:xfrm>
            <a:off x="5810250" y="4184416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40888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858" y="1159241"/>
            <a:ext cx="6677025" cy="5610225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8374185" y="4675279"/>
            <a:ext cx="168030" cy="310936"/>
          </a:xfrm>
          <a:custGeom>
            <a:avLst/>
            <a:gdLst>
              <a:gd name="connsiteX0" fmla="*/ 50800 w 168030"/>
              <a:gd name="connsiteY0" fmla="*/ 2229 h 310936"/>
              <a:gd name="connsiteX1" fmla="*/ 42984 w 168030"/>
              <a:gd name="connsiteY1" fmla="*/ 80383 h 310936"/>
              <a:gd name="connsiteX2" fmla="*/ 35169 w 168030"/>
              <a:gd name="connsiteY2" fmla="*/ 92106 h 310936"/>
              <a:gd name="connsiteX3" fmla="*/ 27353 w 168030"/>
              <a:gd name="connsiteY3" fmla="*/ 99921 h 310936"/>
              <a:gd name="connsiteX4" fmla="*/ 31261 w 168030"/>
              <a:gd name="connsiteY4" fmla="*/ 150721 h 310936"/>
              <a:gd name="connsiteX5" fmla="*/ 19538 w 168030"/>
              <a:gd name="connsiteY5" fmla="*/ 201521 h 310936"/>
              <a:gd name="connsiteX6" fmla="*/ 7815 w 168030"/>
              <a:gd name="connsiteY6" fmla="*/ 224967 h 310936"/>
              <a:gd name="connsiteX7" fmla="*/ 0 w 168030"/>
              <a:gd name="connsiteY7" fmla="*/ 248413 h 310936"/>
              <a:gd name="connsiteX8" fmla="*/ 3907 w 168030"/>
              <a:gd name="connsiteY8" fmla="*/ 279675 h 310936"/>
              <a:gd name="connsiteX9" fmla="*/ 11723 w 168030"/>
              <a:gd name="connsiteY9" fmla="*/ 287490 h 310936"/>
              <a:gd name="connsiteX10" fmla="*/ 35169 w 168030"/>
              <a:gd name="connsiteY10" fmla="*/ 295306 h 310936"/>
              <a:gd name="connsiteX11" fmla="*/ 46892 w 168030"/>
              <a:gd name="connsiteY11" fmla="*/ 303121 h 310936"/>
              <a:gd name="connsiteX12" fmla="*/ 74246 w 168030"/>
              <a:gd name="connsiteY12" fmla="*/ 310936 h 310936"/>
              <a:gd name="connsiteX13" fmla="*/ 97692 w 168030"/>
              <a:gd name="connsiteY13" fmla="*/ 307029 h 310936"/>
              <a:gd name="connsiteX14" fmla="*/ 109415 w 168030"/>
              <a:gd name="connsiteY14" fmla="*/ 303121 h 310936"/>
              <a:gd name="connsiteX15" fmla="*/ 125046 w 168030"/>
              <a:gd name="connsiteY15" fmla="*/ 279675 h 310936"/>
              <a:gd name="connsiteX16" fmla="*/ 125046 w 168030"/>
              <a:gd name="connsiteY16" fmla="*/ 127275 h 310936"/>
              <a:gd name="connsiteX17" fmla="*/ 117230 w 168030"/>
              <a:gd name="connsiteY17" fmla="*/ 119459 h 310936"/>
              <a:gd name="connsiteX18" fmla="*/ 128953 w 168030"/>
              <a:gd name="connsiteY18" fmla="*/ 115552 h 310936"/>
              <a:gd name="connsiteX19" fmla="*/ 132861 w 168030"/>
              <a:gd name="connsiteY19" fmla="*/ 103829 h 310936"/>
              <a:gd name="connsiteX20" fmla="*/ 140677 w 168030"/>
              <a:gd name="connsiteY20" fmla="*/ 96013 h 310936"/>
              <a:gd name="connsiteX21" fmla="*/ 144584 w 168030"/>
              <a:gd name="connsiteY21" fmla="*/ 84290 h 310936"/>
              <a:gd name="connsiteX22" fmla="*/ 156307 w 168030"/>
              <a:gd name="connsiteY22" fmla="*/ 80383 h 310936"/>
              <a:gd name="connsiteX23" fmla="*/ 168030 w 168030"/>
              <a:gd name="connsiteY23" fmla="*/ 72567 h 310936"/>
              <a:gd name="connsiteX24" fmla="*/ 164123 w 168030"/>
              <a:gd name="connsiteY24" fmla="*/ 29583 h 310936"/>
              <a:gd name="connsiteX25" fmla="*/ 160215 w 168030"/>
              <a:gd name="connsiteY25" fmla="*/ 17859 h 310936"/>
              <a:gd name="connsiteX26" fmla="*/ 136769 w 168030"/>
              <a:gd name="connsiteY26" fmla="*/ 10044 h 310936"/>
              <a:gd name="connsiteX27" fmla="*/ 113323 w 168030"/>
              <a:gd name="connsiteY27" fmla="*/ 13952 h 310936"/>
              <a:gd name="connsiteX28" fmla="*/ 85969 w 168030"/>
              <a:gd name="connsiteY28" fmla="*/ 21767 h 310936"/>
              <a:gd name="connsiteX29" fmla="*/ 50800 w 168030"/>
              <a:gd name="connsiteY29" fmla="*/ 2229 h 31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8030" h="310936">
                <a:moveTo>
                  <a:pt x="50800" y="2229"/>
                </a:moveTo>
                <a:cubicBezTo>
                  <a:pt x="43636" y="11998"/>
                  <a:pt x="53178" y="59994"/>
                  <a:pt x="42984" y="80383"/>
                </a:cubicBezTo>
                <a:cubicBezTo>
                  <a:pt x="40884" y="84584"/>
                  <a:pt x="38103" y="88439"/>
                  <a:pt x="35169" y="92106"/>
                </a:cubicBezTo>
                <a:cubicBezTo>
                  <a:pt x="32867" y="94983"/>
                  <a:pt x="29958" y="97316"/>
                  <a:pt x="27353" y="99921"/>
                </a:cubicBezTo>
                <a:cubicBezTo>
                  <a:pt x="28656" y="116854"/>
                  <a:pt x="31261" y="133738"/>
                  <a:pt x="31261" y="150721"/>
                </a:cubicBezTo>
                <a:cubicBezTo>
                  <a:pt x="31261" y="171009"/>
                  <a:pt x="25728" y="182951"/>
                  <a:pt x="19538" y="201521"/>
                </a:cubicBezTo>
                <a:cubicBezTo>
                  <a:pt x="5287" y="244275"/>
                  <a:pt x="28014" y="179517"/>
                  <a:pt x="7815" y="224967"/>
                </a:cubicBezTo>
                <a:cubicBezTo>
                  <a:pt x="4469" y="232495"/>
                  <a:pt x="0" y="248413"/>
                  <a:pt x="0" y="248413"/>
                </a:cubicBezTo>
                <a:cubicBezTo>
                  <a:pt x="1302" y="258834"/>
                  <a:pt x="889" y="269616"/>
                  <a:pt x="3907" y="279675"/>
                </a:cubicBezTo>
                <a:cubicBezTo>
                  <a:pt x="4966" y="283204"/>
                  <a:pt x="8428" y="285842"/>
                  <a:pt x="11723" y="287490"/>
                </a:cubicBezTo>
                <a:cubicBezTo>
                  <a:pt x="19091" y="291174"/>
                  <a:pt x="28314" y="290736"/>
                  <a:pt x="35169" y="295306"/>
                </a:cubicBezTo>
                <a:cubicBezTo>
                  <a:pt x="39077" y="297911"/>
                  <a:pt x="42691" y="301021"/>
                  <a:pt x="46892" y="303121"/>
                </a:cubicBezTo>
                <a:cubicBezTo>
                  <a:pt x="52502" y="305926"/>
                  <a:pt x="69232" y="309683"/>
                  <a:pt x="74246" y="310936"/>
                </a:cubicBezTo>
                <a:cubicBezTo>
                  <a:pt x="82061" y="309634"/>
                  <a:pt x="89958" y="308748"/>
                  <a:pt x="97692" y="307029"/>
                </a:cubicBezTo>
                <a:cubicBezTo>
                  <a:pt x="101713" y="306135"/>
                  <a:pt x="106502" y="306034"/>
                  <a:pt x="109415" y="303121"/>
                </a:cubicBezTo>
                <a:cubicBezTo>
                  <a:pt x="116057" y="296479"/>
                  <a:pt x="125046" y="279675"/>
                  <a:pt x="125046" y="279675"/>
                </a:cubicBezTo>
                <a:cubicBezTo>
                  <a:pt x="127477" y="228607"/>
                  <a:pt x="132695" y="178267"/>
                  <a:pt x="125046" y="127275"/>
                </a:cubicBezTo>
                <a:cubicBezTo>
                  <a:pt x="124499" y="123631"/>
                  <a:pt x="119835" y="122064"/>
                  <a:pt x="117230" y="119459"/>
                </a:cubicBezTo>
                <a:cubicBezTo>
                  <a:pt x="121138" y="118157"/>
                  <a:pt x="126040" y="118464"/>
                  <a:pt x="128953" y="115552"/>
                </a:cubicBezTo>
                <a:cubicBezTo>
                  <a:pt x="131866" y="112639"/>
                  <a:pt x="130742" y="107361"/>
                  <a:pt x="132861" y="103829"/>
                </a:cubicBezTo>
                <a:cubicBezTo>
                  <a:pt x="134757" y="100670"/>
                  <a:pt x="138072" y="98618"/>
                  <a:pt x="140677" y="96013"/>
                </a:cubicBezTo>
                <a:cubicBezTo>
                  <a:pt x="141979" y="92105"/>
                  <a:pt x="141671" y="87203"/>
                  <a:pt x="144584" y="84290"/>
                </a:cubicBezTo>
                <a:cubicBezTo>
                  <a:pt x="147497" y="81377"/>
                  <a:pt x="152623" y="82225"/>
                  <a:pt x="156307" y="80383"/>
                </a:cubicBezTo>
                <a:cubicBezTo>
                  <a:pt x="160508" y="78283"/>
                  <a:pt x="164122" y="75172"/>
                  <a:pt x="168030" y="72567"/>
                </a:cubicBezTo>
                <a:cubicBezTo>
                  <a:pt x="166728" y="58239"/>
                  <a:pt x="166158" y="43825"/>
                  <a:pt x="164123" y="29583"/>
                </a:cubicBezTo>
                <a:cubicBezTo>
                  <a:pt x="163540" y="25505"/>
                  <a:pt x="163567" y="20253"/>
                  <a:pt x="160215" y="17859"/>
                </a:cubicBezTo>
                <a:cubicBezTo>
                  <a:pt x="153511" y="13071"/>
                  <a:pt x="136769" y="10044"/>
                  <a:pt x="136769" y="10044"/>
                </a:cubicBezTo>
                <a:cubicBezTo>
                  <a:pt x="128954" y="11347"/>
                  <a:pt x="121092" y="12398"/>
                  <a:pt x="113323" y="13952"/>
                </a:cubicBezTo>
                <a:cubicBezTo>
                  <a:pt x="101048" y="16407"/>
                  <a:pt x="97148" y="18040"/>
                  <a:pt x="85969" y="21767"/>
                </a:cubicBezTo>
                <a:cubicBezTo>
                  <a:pt x="49506" y="17715"/>
                  <a:pt x="57964" y="-7540"/>
                  <a:pt x="50800" y="2229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/>
          <p:cNvSpPr txBox="1"/>
          <p:nvPr/>
        </p:nvSpPr>
        <p:spPr>
          <a:xfrm>
            <a:off x="5810250" y="4184416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71550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7" y="158628"/>
            <a:ext cx="4433825" cy="29284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824" y="2682921"/>
            <a:ext cx="4560721" cy="39454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6" y="3565062"/>
            <a:ext cx="4443636" cy="2996088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 flipV="1">
            <a:off x="6843183" y="3839410"/>
            <a:ext cx="1591734" cy="1117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a libre 9"/>
          <p:cNvSpPr/>
          <p:nvPr/>
        </p:nvSpPr>
        <p:spPr>
          <a:xfrm flipH="1">
            <a:off x="2813740" y="1284135"/>
            <a:ext cx="1527350" cy="1376624"/>
          </a:xfrm>
          <a:custGeom>
            <a:avLst/>
            <a:gdLst>
              <a:gd name="connsiteX0" fmla="*/ 0 w 1527350"/>
              <a:gd name="connsiteY0" fmla="*/ 0 h 1376624"/>
              <a:gd name="connsiteX1" fmla="*/ 602902 w 1527350"/>
              <a:gd name="connsiteY1" fmla="*/ 371789 h 1376624"/>
              <a:gd name="connsiteX2" fmla="*/ 602902 w 1527350"/>
              <a:gd name="connsiteY2" fmla="*/ 371789 h 1376624"/>
              <a:gd name="connsiteX3" fmla="*/ 894304 w 1527350"/>
              <a:gd name="connsiteY3" fmla="*/ 693336 h 1376624"/>
              <a:gd name="connsiteX4" fmla="*/ 1045029 w 1527350"/>
              <a:gd name="connsiteY4" fmla="*/ 954593 h 1376624"/>
              <a:gd name="connsiteX5" fmla="*/ 1245996 w 1527350"/>
              <a:gd name="connsiteY5" fmla="*/ 1185706 h 1376624"/>
              <a:gd name="connsiteX6" fmla="*/ 1527350 w 1527350"/>
              <a:gd name="connsiteY6" fmla="*/ 1376624 h 137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7350" h="1376624">
                <a:moveTo>
                  <a:pt x="0" y="0"/>
                </a:moveTo>
                <a:lnTo>
                  <a:pt x="602902" y="371789"/>
                </a:lnTo>
                <a:lnTo>
                  <a:pt x="602902" y="371789"/>
                </a:lnTo>
                <a:cubicBezTo>
                  <a:pt x="651469" y="425380"/>
                  <a:pt x="820616" y="596202"/>
                  <a:pt x="894304" y="693336"/>
                </a:cubicBezTo>
                <a:cubicBezTo>
                  <a:pt x="967992" y="790470"/>
                  <a:pt x="986414" y="872531"/>
                  <a:pt x="1045029" y="954593"/>
                </a:cubicBezTo>
                <a:cubicBezTo>
                  <a:pt x="1103644" y="1036655"/>
                  <a:pt x="1165609" y="1115368"/>
                  <a:pt x="1245996" y="1185706"/>
                </a:cubicBezTo>
                <a:cubicBezTo>
                  <a:pt x="1326383" y="1256045"/>
                  <a:pt x="1426866" y="1316334"/>
                  <a:pt x="1527350" y="13766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/>
          <p:cNvSpPr txBox="1"/>
          <p:nvPr/>
        </p:nvSpPr>
        <p:spPr>
          <a:xfrm>
            <a:off x="8470672" y="3495013"/>
            <a:ext cx="2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536122" y="4891361"/>
            <a:ext cx="2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264816" y="3787141"/>
            <a:ext cx="2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881247" y="6199322"/>
            <a:ext cx="23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B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244120" y="789906"/>
            <a:ext cx="21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58042" y="844662"/>
            <a:ext cx="2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148876" y="714823"/>
            <a:ext cx="2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B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130405" y="6259036"/>
            <a:ext cx="21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347041" y="6259036"/>
            <a:ext cx="21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2354451" y="6225427"/>
            <a:ext cx="249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D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7558687" y="4156473"/>
            <a:ext cx="249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D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688" y="30657"/>
            <a:ext cx="4382312" cy="2886112"/>
          </a:xfrm>
          <a:prstGeom prst="rect">
            <a:avLst/>
          </a:prstGeom>
        </p:spPr>
      </p:pic>
      <p:sp>
        <p:nvSpPr>
          <p:cNvPr id="26" name="Forma libre 25"/>
          <p:cNvSpPr/>
          <p:nvPr/>
        </p:nvSpPr>
        <p:spPr>
          <a:xfrm>
            <a:off x="1286390" y="4572381"/>
            <a:ext cx="1527350" cy="1376624"/>
          </a:xfrm>
          <a:custGeom>
            <a:avLst/>
            <a:gdLst>
              <a:gd name="connsiteX0" fmla="*/ 0 w 1527350"/>
              <a:gd name="connsiteY0" fmla="*/ 0 h 1376624"/>
              <a:gd name="connsiteX1" fmla="*/ 602902 w 1527350"/>
              <a:gd name="connsiteY1" fmla="*/ 371789 h 1376624"/>
              <a:gd name="connsiteX2" fmla="*/ 602902 w 1527350"/>
              <a:gd name="connsiteY2" fmla="*/ 371789 h 1376624"/>
              <a:gd name="connsiteX3" fmla="*/ 894304 w 1527350"/>
              <a:gd name="connsiteY3" fmla="*/ 693336 h 1376624"/>
              <a:gd name="connsiteX4" fmla="*/ 1045029 w 1527350"/>
              <a:gd name="connsiteY4" fmla="*/ 954593 h 1376624"/>
              <a:gd name="connsiteX5" fmla="*/ 1245996 w 1527350"/>
              <a:gd name="connsiteY5" fmla="*/ 1185706 h 1376624"/>
              <a:gd name="connsiteX6" fmla="*/ 1527350 w 1527350"/>
              <a:gd name="connsiteY6" fmla="*/ 1376624 h 137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7350" h="1376624">
                <a:moveTo>
                  <a:pt x="0" y="0"/>
                </a:moveTo>
                <a:lnTo>
                  <a:pt x="602902" y="371789"/>
                </a:lnTo>
                <a:lnTo>
                  <a:pt x="602902" y="371789"/>
                </a:lnTo>
                <a:cubicBezTo>
                  <a:pt x="651469" y="425380"/>
                  <a:pt x="820616" y="596202"/>
                  <a:pt x="894304" y="693336"/>
                </a:cubicBezTo>
                <a:cubicBezTo>
                  <a:pt x="967992" y="790470"/>
                  <a:pt x="986414" y="872531"/>
                  <a:pt x="1045029" y="954593"/>
                </a:cubicBezTo>
                <a:cubicBezTo>
                  <a:pt x="1103644" y="1036655"/>
                  <a:pt x="1165609" y="1115368"/>
                  <a:pt x="1245996" y="1185706"/>
                </a:cubicBezTo>
                <a:cubicBezTo>
                  <a:pt x="1326383" y="1256045"/>
                  <a:pt x="1426866" y="1316334"/>
                  <a:pt x="1527350" y="13766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Forma libre 26"/>
          <p:cNvSpPr/>
          <p:nvPr/>
        </p:nvSpPr>
        <p:spPr>
          <a:xfrm flipH="1">
            <a:off x="9724990" y="1213995"/>
            <a:ext cx="2180315" cy="957050"/>
          </a:xfrm>
          <a:custGeom>
            <a:avLst/>
            <a:gdLst>
              <a:gd name="connsiteX0" fmla="*/ 0 w 1527350"/>
              <a:gd name="connsiteY0" fmla="*/ 0 h 1376624"/>
              <a:gd name="connsiteX1" fmla="*/ 602902 w 1527350"/>
              <a:gd name="connsiteY1" fmla="*/ 371789 h 1376624"/>
              <a:gd name="connsiteX2" fmla="*/ 602902 w 1527350"/>
              <a:gd name="connsiteY2" fmla="*/ 371789 h 1376624"/>
              <a:gd name="connsiteX3" fmla="*/ 894304 w 1527350"/>
              <a:gd name="connsiteY3" fmla="*/ 693336 h 1376624"/>
              <a:gd name="connsiteX4" fmla="*/ 1045029 w 1527350"/>
              <a:gd name="connsiteY4" fmla="*/ 954593 h 1376624"/>
              <a:gd name="connsiteX5" fmla="*/ 1245996 w 1527350"/>
              <a:gd name="connsiteY5" fmla="*/ 1185706 h 1376624"/>
              <a:gd name="connsiteX6" fmla="*/ 1527350 w 1527350"/>
              <a:gd name="connsiteY6" fmla="*/ 1376624 h 137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7350" h="1376624">
                <a:moveTo>
                  <a:pt x="0" y="0"/>
                </a:moveTo>
                <a:lnTo>
                  <a:pt x="602902" y="371789"/>
                </a:lnTo>
                <a:lnTo>
                  <a:pt x="602902" y="371789"/>
                </a:lnTo>
                <a:cubicBezTo>
                  <a:pt x="651469" y="425380"/>
                  <a:pt x="820616" y="596202"/>
                  <a:pt x="894304" y="693336"/>
                </a:cubicBezTo>
                <a:cubicBezTo>
                  <a:pt x="967992" y="790470"/>
                  <a:pt x="986414" y="872531"/>
                  <a:pt x="1045029" y="954593"/>
                </a:cubicBezTo>
                <a:cubicBezTo>
                  <a:pt x="1103644" y="1036655"/>
                  <a:pt x="1165609" y="1115368"/>
                  <a:pt x="1245996" y="1185706"/>
                </a:cubicBezTo>
                <a:cubicBezTo>
                  <a:pt x="1326383" y="1256045"/>
                  <a:pt x="1426866" y="1316334"/>
                  <a:pt x="1527350" y="13766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9" name="Conector recto 28"/>
          <p:cNvCxnSpPr/>
          <p:nvPr/>
        </p:nvCxnSpPr>
        <p:spPr>
          <a:xfrm rot="7500000" flipV="1">
            <a:off x="6993685" y="4945148"/>
            <a:ext cx="1591734" cy="1117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7670236" y="6443702"/>
            <a:ext cx="32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1741281" y="652477"/>
            <a:ext cx="32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11120415" y="1787781"/>
            <a:ext cx="101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Frio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3577415" y="2290103"/>
            <a:ext cx="101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Frio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1544583" y="5629483"/>
            <a:ext cx="101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Frio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896049" y="2202318"/>
            <a:ext cx="101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Frio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041647C-F5D2-4AE8-91E8-507F3E0B4DCF}"/>
                  </a:ext>
                </a:extLst>
              </p14:cNvPr>
              <p14:cNvContentPartPr/>
              <p14:nvPr/>
            </p14:nvContentPartPr>
            <p14:xfrm>
              <a:off x="885240" y="1471320"/>
              <a:ext cx="6466320" cy="4531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041647C-F5D2-4AE8-91E8-507F3E0B4DC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5880" y="1461960"/>
                <a:ext cx="6485040" cy="455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34561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827" y="610029"/>
            <a:ext cx="8416089" cy="5710917"/>
          </a:xfrm>
          <a:prstGeom prst="rect">
            <a:avLst/>
          </a:prstGeom>
        </p:spPr>
      </p:pic>
      <p:sp>
        <p:nvSpPr>
          <p:cNvPr id="3" name="Trapecio 2"/>
          <p:cNvSpPr/>
          <p:nvPr/>
        </p:nvSpPr>
        <p:spPr>
          <a:xfrm rot="10800000">
            <a:off x="4908883" y="1070811"/>
            <a:ext cx="2598821" cy="1997242"/>
          </a:xfrm>
          <a:prstGeom prst="trapezoid">
            <a:avLst>
              <a:gd name="adj" fmla="val 474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5992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326" y="385011"/>
            <a:ext cx="8570452" cy="5748616"/>
          </a:xfrm>
          <a:prstGeom prst="rect">
            <a:avLst/>
          </a:prstGeom>
        </p:spPr>
      </p:pic>
      <p:sp>
        <p:nvSpPr>
          <p:cNvPr id="3" name="Trapecio 2"/>
          <p:cNvSpPr/>
          <p:nvPr/>
        </p:nvSpPr>
        <p:spPr>
          <a:xfrm rot="11078331">
            <a:off x="6265456" y="386447"/>
            <a:ext cx="2857973" cy="3214256"/>
          </a:xfrm>
          <a:prstGeom prst="trapezoid">
            <a:avLst>
              <a:gd name="adj" fmla="val 733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3961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054" y="547461"/>
            <a:ext cx="6950869" cy="56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42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891" y="501723"/>
            <a:ext cx="6970871" cy="5684044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8703547" y="2512088"/>
            <a:ext cx="365090" cy="63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7024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712" y="539192"/>
            <a:ext cx="6944201" cy="5650706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8703547" y="2512088"/>
            <a:ext cx="365090" cy="63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5892298-9EA4-46BC-9C4D-8478B29FE155}"/>
                  </a:ext>
                </a:extLst>
              </p14:cNvPr>
              <p14:cNvContentPartPr/>
              <p14:nvPr/>
            </p14:nvContentPartPr>
            <p14:xfrm>
              <a:off x="4303440" y="1234440"/>
              <a:ext cx="4275000" cy="4271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5892298-9EA4-46BC-9C4D-8478B29FE1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080" y="1225080"/>
                <a:ext cx="4293720" cy="428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9521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88CCD18-42B1-4ABA-9999-F3CC46C69268}"/>
                  </a:ext>
                </a:extLst>
              </p14:cNvPr>
              <p14:cNvContentPartPr/>
              <p14:nvPr/>
            </p14:nvContentPartPr>
            <p14:xfrm>
              <a:off x="661974" y="2429051"/>
              <a:ext cx="5637240" cy="1458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88CCD18-42B1-4ABA-9999-F3CC46C692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974" y="2411411"/>
                <a:ext cx="5672880" cy="149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6276899B-3BE8-4E6E-A30A-4AC5D08DB9DB}"/>
              </a:ext>
            </a:extLst>
          </p:cNvPr>
          <p:cNvGrpSpPr/>
          <p:nvPr/>
        </p:nvGrpSpPr>
        <p:grpSpPr>
          <a:xfrm>
            <a:off x="1210287" y="4504811"/>
            <a:ext cx="3202920" cy="1395720"/>
            <a:chOff x="1210287" y="4504811"/>
            <a:chExt cx="3202920" cy="139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EB73898-C221-4D8D-818E-AF4E24B0C65E}"/>
                    </a:ext>
                  </a:extLst>
                </p14:cNvPr>
                <p14:cNvContentPartPr/>
                <p14:nvPr/>
              </p14:nvContentPartPr>
              <p14:xfrm>
                <a:off x="2138367" y="4563491"/>
                <a:ext cx="986400" cy="1225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EB73898-C221-4D8D-818E-AF4E24B0C65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20727" y="4545491"/>
                  <a:ext cx="1022040" cy="12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E1A6374-6815-4F64-9F00-849935FE545D}"/>
                    </a:ext>
                  </a:extLst>
                </p14:cNvPr>
                <p14:cNvContentPartPr/>
                <p14:nvPr/>
              </p14:nvContentPartPr>
              <p14:xfrm>
                <a:off x="2946927" y="5395091"/>
                <a:ext cx="282960" cy="424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E1A6374-6815-4F64-9F00-849935FE545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28927" y="5377091"/>
                  <a:ext cx="31860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14FAFAB-2CF4-42A4-85C9-0D31F6C3E743}"/>
                    </a:ext>
                  </a:extLst>
                </p14:cNvPr>
                <p14:cNvContentPartPr/>
                <p14:nvPr/>
              </p14:nvContentPartPr>
              <p14:xfrm>
                <a:off x="3617607" y="5511371"/>
                <a:ext cx="67680" cy="384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14FAFAB-2CF4-42A4-85C9-0D31F6C3E74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99967" y="5493731"/>
                  <a:ext cx="10332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F94BE4B-4403-48B1-AFBE-3591825F2EE0}"/>
                    </a:ext>
                  </a:extLst>
                </p14:cNvPr>
                <p14:cNvContentPartPr/>
                <p14:nvPr/>
              </p14:nvContentPartPr>
              <p14:xfrm>
                <a:off x="3627327" y="5342531"/>
                <a:ext cx="785880" cy="558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F94BE4B-4403-48B1-AFBE-3591825F2EE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09687" y="5324531"/>
                  <a:ext cx="821520" cy="59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3C95993-E9F4-48F0-B0F7-7E179A2B0AB9}"/>
                    </a:ext>
                  </a:extLst>
                </p14:cNvPr>
                <p14:cNvContentPartPr/>
                <p14:nvPr/>
              </p14:nvContentPartPr>
              <p14:xfrm>
                <a:off x="1210287" y="4615691"/>
                <a:ext cx="371880" cy="520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3C95993-E9F4-48F0-B0F7-7E179A2B0AB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92647" y="4597691"/>
                  <a:ext cx="407520" cy="55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BBB1643-2349-4456-87E5-B7337E854557}"/>
                    </a:ext>
                  </a:extLst>
                </p14:cNvPr>
                <p14:cNvContentPartPr/>
                <p14:nvPr/>
              </p14:nvContentPartPr>
              <p14:xfrm>
                <a:off x="1574607" y="4504811"/>
                <a:ext cx="253080" cy="654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BBB1643-2349-4456-87E5-B7337E85455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56967" y="4487171"/>
                  <a:ext cx="288720" cy="690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6F2A70F-770A-4669-9099-0C86C8D3771A}"/>
                  </a:ext>
                </a:extLst>
              </p14:cNvPr>
              <p14:cNvContentPartPr/>
              <p14:nvPr/>
            </p14:nvContentPartPr>
            <p14:xfrm>
              <a:off x="5537847" y="2176691"/>
              <a:ext cx="5278320" cy="1641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6F2A70F-770A-4669-9099-0C86C8D3771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19847" y="2158691"/>
                <a:ext cx="5313960" cy="19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AB08520E-6710-49E4-ACAA-6954E95D346E}"/>
              </a:ext>
            </a:extLst>
          </p:cNvPr>
          <p:cNvGrpSpPr/>
          <p:nvPr/>
        </p:nvGrpSpPr>
        <p:grpSpPr>
          <a:xfrm>
            <a:off x="10539327" y="2532011"/>
            <a:ext cx="339840" cy="640080"/>
            <a:chOff x="10539327" y="2532011"/>
            <a:chExt cx="339840" cy="64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28364EA-F4A9-4BE4-8B45-9D245796C417}"/>
                    </a:ext>
                  </a:extLst>
                </p14:cNvPr>
                <p14:cNvContentPartPr/>
                <p14:nvPr/>
              </p14:nvContentPartPr>
              <p14:xfrm>
                <a:off x="10655247" y="2762771"/>
                <a:ext cx="29880" cy="257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28364EA-F4A9-4BE4-8B45-9D245796C41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637247" y="2745131"/>
                  <a:ext cx="6552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4FCF23A-1EE8-4D63-925C-19C86F8B2567}"/>
                    </a:ext>
                  </a:extLst>
                </p14:cNvPr>
                <p14:cNvContentPartPr/>
                <p14:nvPr/>
              </p14:nvContentPartPr>
              <p14:xfrm>
                <a:off x="10539327" y="2532011"/>
                <a:ext cx="339840" cy="6400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4FCF23A-1EE8-4D63-925C-19C86F8B256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521687" y="2514011"/>
                  <a:ext cx="375480" cy="67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819ED02-72F8-44BD-8634-F338692969C5}"/>
                  </a:ext>
                </a:extLst>
              </p14:cNvPr>
              <p14:cNvContentPartPr/>
              <p14:nvPr/>
            </p14:nvContentPartPr>
            <p14:xfrm>
              <a:off x="2378487" y="2887691"/>
              <a:ext cx="97560" cy="205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819ED02-72F8-44BD-8634-F338692969C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360847" y="2869691"/>
                <a:ext cx="133200" cy="24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5E1BDE5A-45ED-46B9-A182-90718E0AD41A}"/>
              </a:ext>
            </a:extLst>
          </p:cNvPr>
          <p:cNvGrpSpPr/>
          <p:nvPr/>
        </p:nvGrpSpPr>
        <p:grpSpPr>
          <a:xfrm>
            <a:off x="9253407" y="1937291"/>
            <a:ext cx="342360" cy="375480"/>
            <a:chOff x="9253407" y="1937291"/>
            <a:chExt cx="342360" cy="37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A29FE87-8A61-427D-A89C-54F7C2AA4A45}"/>
                    </a:ext>
                  </a:extLst>
                </p14:cNvPr>
                <p14:cNvContentPartPr/>
                <p14:nvPr/>
              </p14:nvContentPartPr>
              <p14:xfrm>
                <a:off x="9253407" y="1937291"/>
                <a:ext cx="342360" cy="375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A29FE87-8A61-427D-A89C-54F7C2AA4A4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235767" y="1919291"/>
                  <a:ext cx="37800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F8F96A6-DBEA-43C3-9BFE-7791F1EF34E9}"/>
                    </a:ext>
                  </a:extLst>
                </p14:cNvPr>
                <p14:cNvContentPartPr/>
                <p14:nvPr/>
              </p14:nvContentPartPr>
              <p14:xfrm>
                <a:off x="9318927" y="2031251"/>
                <a:ext cx="258480" cy="210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F8F96A6-DBEA-43C3-9BFE-7791F1EF34E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301287" y="2013251"/>
                  <a:ext cx="294120" cy="24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0A403E1-7428-4118-A6D5-BA0404C70213}"/>
              </a:ext>
            </a:extLst>
          </p:cNvPr>
          <p:cNvGrpSpPr/>
          <p:nvPr/>
        </p:nvGrpSpPr>
        <p:grpSpPr>
          <a:xfrm>
            <a:off x="8978367" y="2558291"/>
            <a:ext cx="612360" cy="310320"/>
            <a:chOff x="8978367" y="2558291"/>
            <a:chExt cx="612360" cy="31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3EF07A3-1BD5-4C69-92E4-C111288DEC2B}"/>
                    </a:ext>
                  </a:extLst>
                </p14:cNvPr>
                <p14:cNvContentPartPr/>
                <p14:nvPr/>
              </p14:nvContentPartPr>
              <p14:xfrm>
                <a:off x="9170607" y="2558291"/>
                <a:ext cx="27720" cy="2869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3EF07A3-1BD5-4C69-92E4-C111288DEC2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152607" y="2540291"/>
                  <a:ext cx="6336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5FE3048-110C-482D-9362-8F49B98D8E5F}"/>
                    </a:ext>
                  </a:extLst>
                </p14:cNvPr>
                <p14:cNvContentPartPr/>
                <p14:nvPr/>
              </p14:nvContentPartPr>
              <p14:xfrm>
                <a:off x="8978367" y="2698331"/>
                <a:ext cx="329400" cy="85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5FE3048-110C-482D-9362-8F49B98D8E5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960367" y="2680691"/>
                  <a:ext cx="3650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991CCFB-960D-4037-847F-C59410D7B64C}"/>
                    </a:ext>
                  </a:extLst>
                </p14:cNvPr>
                <p14:cNvContentPartPr/>
                <p14:nvPr/>
              </p14:nvContentPartPr>
              <p14:xfrm>
                <a:off x="9028407" y="2562611"/>
                <a:ext cx="277920" cy="53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991CCFB-960D-4037-847F-C59410D7B64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010407" y="2544611"/>
                  <a:ext cx="31356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E03FC15-93FC-4CAD-B250-CC7424E4005C}"/>
                    </a:ext>
                  </a:extLst>
                </p14:cNvPr>
                <p14:cNvContentPartPr/>
                <p14:nvPr/>
              </p14:nvContentPartPr>
              <p14:xfrm>
                <a:off x="9384447" y="2618411"/>
                <a:ext cx="206280" cy="2502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E03FC15-93FC-4CAD-B250-CC7424E4005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366447" y="2600771"/>
                  <a:ext cx="241920" cy="28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C9577BB-CCFC-4BB5-87B2-02E28ED022F5}"/>
              </a:ext>
            </a:extLst>
          </p:cNvPr>
          <p:cNvGrpSpPr/>
          <p:nvPr/>
        </p:nvGrpSpPr>
        <p:grpSpPr>
          <a:xfrm>
            <a:off x="-42906" y="1744331"/>
            <a:ext cx="7707633" cy="3411360"/>
            <a:chOff x="-42906" y="1744331"/>
            <a:chExt cx="7707633" cy="341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7AECE42-512F-4F8F-A70B-77994D4C7C11}"/>
                    </a:ext>
                  </a:extLst>
                </p14:cNvPr>
                <p14:cNvContentPartPr/>
                <p14:nvPr/>
              </p14:nvContentPartPr>
              <p14:xfrm>
                <a:off x="1730094" y="2346611"/>
                <a:ext cx="3147840" cy="28090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7AECE42-512F-4F8F-A70B-77994D4C7C1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712454" y="2328611"/>
                  <a:ext cx="3183480" cy="28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9A6251D-64B6-4496-8792-2E19CD905C58}"/>
                    </a:ext>
                  </a:extLst>
                </p14:cNvPr>
                <p14:cNvContentPartPr/>
                <p14:nvPr/>
              </p14:nvContentPartPr>
              <p14:xfrm>
                <a:off x="2373414" y="3101171"/>
                <a:ext cx="1742400" cy="1342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9A6251D-64B6-4496-8792-2E19CD905C5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355774" y="3083531"/>
                  <a:ext cx="1778040" cy="13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90BE7E0-66BF-4544-93CA-6EF5ED2B7414}"/>
                    </a:ext>
                  </a:extLst>
                </p14:cNvPr>
                <p14:cNvContentPartPr/>
                <p14:nvPr/>
              </p14:nvContentPartPr>
              <p14:xfrm>
                <a:off x="885894" y="2136011"/>
                <a:ext cx="2337120" cy="17287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90BE7E0-66BF-4544-93CA-6EF5ED2B741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67894" y="2118011"/>
                  <a:ext cx="2372760" cy="176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44144F4-516F-4805-9F5B-FB7DA97B52D9}"/>
                    </a:ext>
                  </a:extLst>
                </p14:cNvPr>
                <p14:cNvContentPartPr/>
                <p14:nvPr/>
              </p14:nvContentPartPr>
              <p14:xfrm>
                <a:off x="3190614" y="3445691"/>
                <a:ext cx="3054600" cy="510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44144F4-516F-4805-9F5B-FB7DA97B52D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172614" y="3428051"/>
                  <a:ext cx="3090240" cy="54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6FA93CE-831A-434B-B577-610BE7010375}"/>
                    </a:ext>
                  </a:extLst>
                </p14:cNvPr>
                <p14:cNvContentPartPr/>
                <p14:nvPr/>
              </p14:nvContentPartPr>
              <p14:xfrm>
                <a:off x="1354254" y="2134211"/>
                <a:ext cx="259560" cy="236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6FA93CE-831A-434B-B577-610BE701037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336614" y="2116211"/>
                  <a:ext cx="2952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7020543-C7A2-47C5-8459-D153E828AF8A}"/>
                    </a:ext>
                  </a:extLst>
                </p14:cNvPr>
                <p14:cNvContentPartPr/>
                <p14:nvPr/>
              </p14:nvContentPartPr>
              <p14:xfrm>
                <a:off x="2316534" y="2779331"/>
                <a:ext cx="225000" cy="252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7020543-C7A2-47C5-8459-D153E828AF8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298894" y="2761331"/>
                  <a:ext cx="26064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282459C-9B9D-4E31-8184-C38ED2D99783}"/>
                    </a:ext>
                  </a:extLst>
                </p14:cNvPr>
                <p14:cNvContentPartPr/>
                <p14:nvPr/>
              </p14:nvContentPartPr>
              <p14:xfrm>
                <a:off x="3760854" y="3918011"/>
                <a:ext cx="323280" cy="134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282459C-9B9D-4E31-8184-C38ED2D9978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742854" y="3900371"/>
                  <a:ext cx="35892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8A57B22-8124-478F-8787-0D32FA45011A}"/>
                    </a:ext>
                  </a:extLst>
                </p14:cNvPr>
                <p14:cNvContentPartPr/>
                <p14:nvPr/>
              </p14:nvContentPartPr>
              <p14:xfrm>
                <a:off x="4776774" y="3867611"/>
                <a:ext cx="331920" cy="172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8A57B22-8124-478F-8787-0D32FA45011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759134" y="3849971"/>
                  <a:ext cx="3675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962696D-0491-4F5D-903B-BB9D1C4CAC65}"/>
                    </a:ext>
                  </a:extLst>
                </p14:cNvPr>
                <p14:cNvContentPartPr/>
                <p14:nvPr/>
              </p14:nvContentPartPr>
              <p14:xfrm>
                <a:off x="-42906" y="2303771"/>
                <a:ext cx="234360" cy="424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962696D-0491-4F5D-903B-BB9D1C4CAC6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-60906" y="2286131"/>
                  <a:ext cx="27000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0C89902-AAFE-471D-994A-55A1483E8454}"/>
                    </a:ext>
                  </a:extLst>
                </p14:cNvPr>
                <p14:cNvContentPartPr/>
                <p14:nvPr/>
              </p14:nvContentPartPr>
              <p14:xfrm>
                <a:off x="147174" y="2347331"/>
                <a:ext cx="101160" cy="413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0C89902-AAFE-471D-994A-55A1483E845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29534" y="2329331"/>
                  <a:ext cx="13680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2E75E8B-3457-4DCC-978C-7D5ED0230573}"/>
                    </a:ext>
                  </a:extLst>
                </p14:cNvPr>
                <p14:cNvContentPartPr/>
                <p14:nvPr/>
              </p14:nvContentPartPr>
              <p14:xfrm>
                <a:off x="-18066" y="2591051"/>
                <a:ext cx="481320" cy="47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2E75E8B-3457-4DCC-978C-7D5ED023057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-35706" y="2573411"/>
                  <a:ext cx="51696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0B86523-387F-4B96-908C-62EF6F343D42}"/>
                    </a:ext>
                  </a:extLst>
                </p14:cNvPr>
                <p14:cNvContentPartPr/>
                <p14:nvPr/>
              </p14:nvContentPartPr>
              <p14:xfrm>
                <a:off x="6204534" y="3769691"/>
                <a:ext cx="32040" cy="417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0B86523-387F-4B96-908C-62EF6F343D4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186894" y="3752051"/>
                  <a:ext cx="6768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7D4DCDB-C7DA-40F5-9DCB-9ECD40642000}"/>
                    </a:ext>
                  </a:extLst>
                </p14:cNvPr>
                <p14:cNvContentPartPr/>
                <p14:nvPr/>
              </p14:nvContentPartPr>
              <p14:xfrm>
                <a:off x="6146574" y="3730091"/>
                <a:ext cx="433080" cy="581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7D4DCDB-C7DA-40F5-9DCB-9ECD4064200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128934" y="3712091"/>
                  <a:ext cx="468720" cy="61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20D98D3-5ACD-49E6-9F56-ABEC5AE53313}"/>
                    </a:ext>
                  </a:extLst>
                </p14:cNvPr>
                <p14:cNvContentPartPr/>
                <p14:nvPr/>
              </p14:nvContentPartPr>
              <p14:xfrm>
                <a:off x="5740167" y="2518691"/>
                <a:ext cx="224640" cy="455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20D98D3-5ACD-49E6-9F56-ABEC5AE5331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722527" y="2500691"/>
                  <a:ext cx="260280" cy="49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27ADA75-9318-4CAF-804C-1CE2713E9765}"/>
                    </a:ext>
                  </a:extLst>
                </p14:cNvPr>
                <p14:cNvContentPartPr/>
                <p14:nvPr/>
              </p14:nvContentPartPr>
              <p14:xfrm>
                <a:off x="5923767" y="2533811"/>
                <a:ext cx="156600" cy="334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27ADA75-9318-4CAF-804C-1CE2713E976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905767" y="2516171"/>
                  <a:ext cx="19224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C92F275-8E5B-4108-B61A-60607F141117}"/>
                    </a:ext>
                  </a:extLst>
                </p14:cNvPr>
                <p14:cNvContentPartPr/>
                <p14:nvPr/>
              </p14:nvContentPartPr>
              <p14:xfrm>
                <a:off x="5706327" y="2893091"/>
                <a:ext cx="492480" cy="93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C92F275-8E5B-4108-B61A-60607F14111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688687" y="2875451"/>
                  <a:ext cx="5281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9B73912-43EA-4CD6-9AA3-AAB400C54550}"/>
                    </a:ext>
                  </a:extLst>
                </p14:cNvPr>
                <p14:cNvContentPartPr/>
                <p14:nvPr/>
              </p14:nvContentPartPr>
              <p14:xfrm>
                <a:off x="7416327" y="2165531"/>
                <a:ext cx="15480" cy="316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9B73912-43EA-4CD6-9AA3-AAB400C5455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398327" y="2147891"/>
                  <a:ext cx="511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3FC6B04-8B59-4E6E-91B7-966D06B7A666}"/>
                    </a:ext>
                  </a:extLst>
                </p14:cNvPr>
                <p14:cNvContentPartPr/>
                <p14:nvPr/>
              </p14:nvContentPartPr>
              <p14:xfrm>
                <a:off x="7071447" y="1789691"/>
                <a:ext cx="230400" cy="410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3FC6B04-8B59-4E6E-91B7-966D06B7A66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053447" y="1771691"/>
                  <a:ext cx="26604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72DB2B6-C41D-42DC-B74A-C2CAA835E42A}"/>
                    </a:ext>
                  </a:extLst>
                </p14:cNvPr>
                <p14:cNvContentPartPr/>
                <p14:nvPr/>
              </p14:nvContentPartPr>
              <p14:xfrm>
                <a:off x="7221927" y="1981571"/>
                <a:ext cx="300240" cy="243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72DB2B6-C41D-42DC-B74A-C2CAA835E42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04287" y="1963931"/>
                  <a:ext cx="33588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31D11E2-0885-40BE-924D-082D7084077E}"/>
                    </a:ext>
                  </a:extLst>
                </p14:cNvPr>
                <p14:cNvContentPartPr/>
                <p14:nvPr/>
              </p14:nvContentPartPr>
              <p14:xfrm>
                <a:off x="7106367" y="1744331"/>
                <a:ext cx="199800" cy="485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31D11E2-0885-40BE-924D-082D7084077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088367" y="1726331"/>
                  <a:ext cx="235440" cy="52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8D92668-4B7D-466F-A0FB-773FD0089CF8}"/>
                    </a:ext>
                  </a:extLst>
                </p14:cNvPr>
                <p14:cNvContentPartPr/>
                <p14:nvPr/>
              </p14:nvContentPartPr>
              <p14:xfrm>
                <a:off x="7137327" y="2488451"/>
                <a:ext cx="23400" cy="305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8D92668-4B7D-466F-A0FB-773FD0089CF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119327" y="2470811"/>
                  <a:ext cx="5904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C37FE5F-E7C6-4A6D-B43C-70915000951C}"/>
                    </a:ext>
                  </a:extLst>
                </p14:cNvPr>
                <p14:cNvContentPartPr/>
                <p14:nvPr/>
              </p14:nvContentPartPr>
              <p14:xfrm>
                <a:off x="6997647" y="2613011"/>
                <a:ext cx="303480" cy="568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C37FE5F-E7C6-4A6D-B43C-70915000951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980007" y="2595371"/>
                  <a:ext cx="3391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07C5EB7-7286-489C-907C-38BD722DB590}"/>
                    </a:ext>
                  </a:extLst>
                </p14:cNvPr>
                <p14:cNvContentPartPr/>
                <p14:nvPr/>
              </p14:nvContentPartPr>
              <p14:xfrm>
                <a:off x="7050207" y="2478011"/>
                <a:ext cx="316080" cy="55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07C5EB7-7286-489C-907C-38BD722DB59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032567" y="2460011"/>
                  <a:ext cx="3517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A403AA9-EC85-4675-8574-DC303B773244}"/>
                    </a:ext>
                  </a:extLst>
                </p14:cNvPr>
                <p14:cNvContentPartPr/>
                <p14:nvPr/>
              </p14:nvContentPartPr>
              <p14:xfrm>
                <a:off x="7391847" y="2503211"/>
                <a:ext cx="16920" cy="2530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A403AA9-EC85-4675-8574-DC303B77324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73847" y="2485571"/>
                  <a:ext cx="5256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3107734-672F-4049-96B6-9698C21FB47D}"/>
                    </a:ext>
                  </a:extLst>
                </p14:cNvPr>
                <p14:cNvContentPartPr/>
                <p14:nvPr/>
              </p14:nvContentPartPr>
              <p14:xfrm>
                <a:off x="7293207" y="2680331"/>
                <a:ext cx="212760" cy="57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3107734-672F-4049-96B6-9698C21FB47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275207" y="2662691"/>
                  <a:ext cx="2484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36407D4-D284-4FEB-9ACF-5DC4E2940DEE}"/>
                    </a:ext>
                  </a:extLst>
                </p14:cNvPr>
                <p14:cNvContentPartPr/>
                <p14:nvPr/>
              </p14:nvContentPartPr>
              <p14:xfrm>
                <a:off x="7307247" y="2531651"/>
                <a:ext cx="357480" cy="46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36407D4-D284-4FEB-9ACF-5DC4E2940DE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289607" y="2514011"/>
                  <a:ext cx="3931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405A5A8-2CEC-4D47-9B85-94C24C60ABD2}"/>
                    </a:ext>
                  </a:extLst>
                </p14:cNvPr>
                <p14:cNvContentPartPr/>
                <p14:nvPr/>
              </p14:nvContentPartPr>
              <p14:xfrm>
                <a:off x="651567" y="2550011"/>
                <a:ext cx="9360" cy="7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405A5A8-2CEC-4D47-9B85-94C24C60ABD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33567" y="2532011"/>
                  <a:ext cx="450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BEAEBBC-A179-4AEA-9FDC-C406DD727A60}"/>
                    </a:ext>
                  </a:extLst>
                </p14:cNvPr>
                <p14:cNvContentPartPr/>
                <p14:nvPr/>
              </p14:nvContentPartPr>
              <p14:xfrm>
                <a:off x="2431047" y="2848091"/>
                <a:ext cx="26280" cy="23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BEAEBBC-A179-4AEA-9FDC-C406DD727A6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413047" y="2830091"/>
                  <a:ext cx="61920" cy="5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BE9FB81-BD75-4791-B3E7-10266A4ED87F}"/>
                  </a:ext>
                </a:extLst>
              </p14:cNvPr>
              <p14:cNvContentPartPr/>
              <p14:nvPr/>
            </p14:nvContentPartPr>
            <p14:xfrm>
              <a:off x="5746647" y="553091"/>
              <a:ext cx="1423440" cy="15948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BE9FB81-BD75-4791-B3E7-10266A4ED87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683647" y="490451"/>
                <a:ext cx="1549080" cy="172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8CA54F01-1D77-4CC2-BE0F-DB558337AF42}"/>
                  </a:ext>
                </a:extLst>
              </p14:cNvPr>
              <p14:cNvContentPartPr/>
              <p14:nvPr/>
            </p14:nvContentPartPr>
            <p14:xfrm>
              <a:off x="3643527" y="3250211"/>
              <a:ext cx="1440" cy="86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8CA54F01-1D77-4CC2-BE0F-DB558337AF42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580527" y="3187571"/>
                <a:ext cx="127080" cy="13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941ABEA9-AD54-4E17-90FE-8EA0DB69D67F}"/>
              </a:ext>
            </a:extLst>
          </p:cNvPr>
          <p:cNvGrpSpPr/>
          <p:nvPr/>
        </p:nvGrpSpPr>
        <p:grpSpPr>
          <a:xfrm>
            <a:off x="9200487" y="640931"/>
            <a:ext cx="1749240" cy="1636560"/>
            <a:chOff x="9200487" y="640931"/>
            <a:chExt cx="1749240" cy="163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91FA810-0042-4991-A8E4-3A7E96BCA5DA}"/>
                    </a:ext>
                  </a:extLst>
                </p14:cNvPr>
                <p14:cNvContentPartPr/>
                <p14:nvPr/>
              </p14:nvContentPartPr>
              <p14:xfrm>
                <a:off x="9200487" y="640931"/>
                <a:ext cx="1749240" cy="16365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91FA810-0042-4991-A8E4-3A7E96BCA5D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137847" y="578291"/>
                  <a:ext cx="1874880" cy="176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CEC9287-128C-4046-8E0D-5AE7336412BC}"/>
                    </a:ext>
                  </a:extLst>
                </p14:cNvPr>
                <p14:cNvContentPartPr/>
                <p14:nvPr/>
              </p14:nvContentPartPr>
              <p14:xfrm>
                <a:off x="9748407" y="1722731"/>
                <a:ext cx="217080" cy="1350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CEC9287-128C-4046-8E0D-5AE7336412B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685767" y="1660091"/>
                  <a:ext cx="34272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3387DA16-4085-4B91-B35F-1E01FE4B7797}"/>
                    </a:ext>
                  </a:extLst>
                </p14:cNvPr>
                <p14:cNvContentPartPr/>
                <p14:nvPr/>
              </p14:nvContentPartPr>
              <p14:xfrm>
                <a:off x="10266807" y="1173011"/>
                <a:ext cx="162720" cy="2196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3387DA16-4085-4B91-B35F-1E01FE4B779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204167" y="1110371"/>
                  <a:ext cx="288360" cy="34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B515AEBD-984A-4245-8EAD-40712774FAEF}"/>
                  </a:ext>
                </a:extLst>
              </p14:cNvPr>
              <p14:cNvContentPartPr/>
              <p14:nvPr/>
            </p14:nvContentPartPr>
            <p14:xfrm>
              <a:off x="7242087" y="1936931"/>
              <a:ext cx="150480" cy="28260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B515AEBD-984A-4245-8EAD-40712774FAEF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179447" y="1874291"/>
                <a:ext cx="27612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F65A450-407B-43B5-B0A2-AD786AF46FF8}"/>
                  </a:ext>
                </a:extLst>
              </p14:cNvPr>
              <p14:cNvContentPartPr/>
              <p14:nvPr/>
            </p14:nvContentPartPr>
            <p14:xfrm>
              <a:off x="7236687" y="1862771"/>
              <a:ext cx="219240" cy="36144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F65A450-407B-43B5-B0A2-AD786AF46FF8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173687" y="1799771"/>
                <a:ext cx="34488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2A8F1903-8FDB-4FCB-8354-9C6F27C2AD6E}"/>
                  </a:ext>
                </a:extLst>
              </p14:cNvPr>
              <p14:cNvContentPartPr/>
              <p14:nvPr/>
            </p14:nvContentPartPr>
            <p14:xfrm>
              <a:off x="6784527" y="1243211"/>
              <a:ext cx="149400" cy="2163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2A8F1903-8FDB-4FCB-8354-9C6F27C2AD6E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721527" y="1180571"/>
                <a:ext cx="27504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16CBBCEB-745D-4F36-A857-BCEFD91ED260}"/>
                  </a:ext>
                </a:extLst>
              </p14:cNvPr>
              <p14:cNvContentPartPr/>
              <p14:nvPr/>
            </p14:nvContentPartPr>
            <p14:xfrm>
              <a:off x="6037527" y="621851"/>
              <a:ext cx="332640" cy="2541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16CBBCEB-745D-4F36-A857-BCEFD91ED26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974527" y="558851"/>
                <a:ext cx="45828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E7A7F24D-3217-4C5F-AA2D-DE9EE3C5C265}"/>
                  </a:ext>
                </a:extLst>
              </p14:cNvPr>
              <p14:cNvContentPartPr/>
              <p14:nvPr/>
            </p14:nvContentPartPr>
            <p14:xfrm>
              <a:off x="2969607" y="993731"/>
              <a:ext cx="396000" cy="3823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E7A7F24D-3217-4C5F-AA2D-DE9EE3C5C26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906607" y="931091"/>
                <a:ext cx="521640" cy="5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0992C079-9037-449C-AA05-43C0B5F48C31}"/>
                  </a:ext>
                </a:extLst>
              </p14:cNvPr>
              <p14:cNvContentPartPr/>
              <p14:nvPr/>
            </p14:nvContentPartPr>
            <p14:xfrm>
              <a:off x="3540207" y="1173371"/>
              <a:ext cx="246960" cy="435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0992C079-9037-449C-AA05-43C0B5F48C31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3477207" y="1110371"/>
                <a:ext cx="37260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7D3047DA-8598-46A2-B05B-9318B493C399}"/>
                  </a:ext>
                </a:extLst>
              </p14:cNvPr>
              <p14:cNvContentPartPr/>
              <p14:nvPr/>
            </p14:nvContentPartPr>
            <p14:xfrm>
              <a:off x="3925047" y="983651"/>
              <a:ext cx="255240" cy="4345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7D3047DA-8598-46A2-B05B-9318B493C399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862407" y="921011"/>
                <a:ext cx="380880" cy="5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211F6E3-73CD-4C43-85DF-4FC80A25E725}"/>
                  </a:ext>
                </a:extLst>
              </p14:cNvPr>
              <p14:cNvContentPartPr/>
              <p14:nvPr/>
            </p14:nvContentPartPr>
            <p14:xfrm>
              <a:off x="4042407" y="1517891"/>
              <a:ext cx="668160" cy="41868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211F6E3-73CD-4C43-85DF-4FC80A25E72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979407" y="1455251"/>
                <a:ext cx="793800" cy="54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62C6937-B291-4D66-A8DC-9C38575DFD87}"/>
              </a:ext>
            </a:extLst>
          </p:cNvPr>
          <p:cNvGrpSpPr/>
          <p:nvPr/>
        </p:nvGrpSpPr>
        <p:grpSpPr>
          <a:xfrm>
            <a:off x="5201607" y="1273811"/>
            <a:ext cx="1373760" cy="833400"/>
            <a:chOff x="5201607" y="1273811"/>
            <a:chExt cx="1373760" cy="83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3E4876F-9D78-4014-8BBB-ED43D8DE19BA}"/>
                    </a:ext>
                  </a:extLst>
                </p14:cNvPr>
                <p14:cNvContentPartPr/>
                <p14:nvPr/>
              </p14:nvContentPartPr>
              <p14:xfrm>
                <a:off x="5258847" y="1352291"/>
                <a:ext cx="127080" cy="431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3E4876F-9D78-4014-8BBB-ED43D8DE19B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196207" y="1289651"/>
                  <a:ext cx="252720" cy="55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428F219-CC1A-404C-A305-01EF13C01118}"/>
                    </a:ext>
                  </a:extLst>
                </p14:cNvPr>
                <p14:cNvContentPartPr/>
                <p14:nvPr/>
              </p14:nvContentPartPr>
              <p14:xfrm>
                <a:off x="5465847" y="1273811"/>
                <a:ext cx="71280" cy="4042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428F219-CC1A-404C-A305-01EF13C0111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403207" y="1211171"/>
                  <a:ext cx="19692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06937BC-4BB0-45A9-B673-681B40677C70}"/>
                    </a:ext>
                  </a:extLst>
                </p14:cNvPr>
                <p14:cNvContentPartPr/>
                <p14:nvPr/>
              </p14:nvContentPartPr>
              <p14:xfrm>
                <a:off x="5201607" y="1600691"/>
                <a:ext cx="461880" cy="838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06937BC-4BB0-45A9-B673-681B40677C7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138967" y="1538051"/>
                  <a:ext cx="58752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88D8E79-9A55-4FDA-95F4-667F17E89445}"/>
                    </a:ext>
                  </a:extLst>
                </p14:cNvPr>
                <p14:cNvContentPartPr/>
                <p14:nvPr/>
              </p14:nvContentPartPr>
              <p14:xfrm>
                <a:off x="5766447" y="1402331"/>
                <a:ext cx="62280" cy="3002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88D8E79-9A55-4FDA-95F4-667F17E8944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703447" y="1339331"/>
                  <a:ext cx="18792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FBAD0F5-7533-4CEE-8166-2ADA48496263}"/>
                    </a:ext>
                  </a:extLst>
                </p14:cNvPr>
                <p14:cNvContentPartPr/>
                <p14:nvPr/>
              </p14:nvContentPartPr>
              <p14:xfrm>
                <a:off x="5654847" y="1477571"/>
                <a:ext cx="336240" cy="838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FBAD0F5-7533-4CEE-8166-2ADA4849626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592207" y="1414571"/>
                  <a:ext cx="46188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D54E1005-D256-4097-90D6-1FB56AF77F4A}"/>
                    </a:ext>
                  </a:extLst>
                </p14:cNvPr>
                <p14:cNvContentPartPr/>
                <p14:nvPr/>
              </p14:nvContentPartPr>
              <p14:xfrm>
                <a:off x="5747367" y="1305131"/>
                <a:ext cx="374040" cy="514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D54E1005-D256-4097-90D6-1FB56AF77F4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684727" y="1242131"/>
                  <a:ext cx="4996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32B8FD2-80AE-40D6-88FD-F71584909D39}"/>
                    </a:ext>
                  </a:extLst>
                </p14:cNvPr>
                <p14:cNvContentPartPr/>
                <p14:nvPr/>
              </p14:nvContentPartPr>
              <p14:xfrm>
                <a:off x="5839527" y="1974371"/>
                <a:ext cx="605880" cy="406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32B8FD2-80AE-40D6-88FD-F71584909D3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776887" y="1911371"/>
                  <a:ext cx="73152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B52CCC0-DBE3-430F-AC59-677C4208BE96}"/>
                    </a:ext>
                  </a:extLst>
                </p14:cNvPr>
                <p14:cNvContentPartPr/>
                <p14:nvPr/>
              </p14:nvContentPartPr>
              <p14:xfrm>
                <a:off x="6247407" y="1810211"/>
                <a:ext cx="327960" cy="2970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B52CCC0-DBE3-430F-AC59-677C4208BE9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184407" y="1747211"/>
                  <a:ext cx="453600" cy="42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3476E4A1-7D17-411D-A886-1BC648656856}"/>
                  </a:ext>
                </a:extLst>
              </p14:cNvPr>
              <p14:cNvContentPartPr/>
              <p14:nvPr/>
            </p14:nvContentPartPr>
            <p14:xfrm>
              <a:off x="7886127" y="2117651"/>
              <a:ext cx="830520" cy="669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3476E4A1-7D17-411D-A886-1BC648656856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7823127" y="2055011"/>
                <a:ext cx="956160" cy="19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D2AF8F7-6EBC-490B-BF4A-15E6EA4BA332}"/>
              </a:ext>
            </a:extLst>
          </p:cNvPr>
          <p:cNvGrpSpPr/>
          <p:nvPr/>
        </p:nvGrpSpPr>
        <p:grpSpPr>
          <a:xfrm>
            <a:off x="7774527" y="1333571"/>
            <a:ext cx="1157040" cy="1073880"/>
            <a:chOff x="7774527" y="1333571"/>
            <a:chExt cx="1157040" cy="107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BB7D628-D9E9-448A-9497-11BF17190961}"/>
                    </a:ext>
                  </a:extLst>
                </p14:cNvPr>
                <p14:cNvContentPartPr/>
                <p14:nvPr/>
              </p14:nvContentPartPr>
              <p14:xfrm>
                <a:off x="7802607" y="1371011"/>
                <a:ext cx="84240" cy="5209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BB7D628-D9E9-448A-9497-11BF1719096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739607" y="1308371"/>
                  <a:ext cx="209880" cy="64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FD7B733-432F-47D3-BC11-CFC6219A49F8}"/>
                    </a:ext>
                  </a:extLst>
                </p14:cNvPr>
                <p14:cNvContentPartPr/>
                <p14:nvPr/>
              </p14:nvContentPartPr>
              <p14:xfrm>
                <a:off x="7853727" y="1334651"/>
                <a:ext cx="360" cy="75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FD7B733-432F-47D3-BC11-CFC6219A49F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791087" y="1271651"/>
                  <a:ext cx="12600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3378A12-10BE-4303-92A2-0F44F6DAF04C}"/>
                    </a:ext>
                  </a:extLst>
                </p14:cNvPr>
                <p14:cNvContentPartPr/>
                <p14:nvPr/>
              </p14:nvContentPartPr>
              <p14:xfrm>
                <a:off x="7853727" y="1333571"/>
                <a:ext cx="305280" cy="5274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3378A12-10BE-4303-92A2-0F44F6DAF04C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791087" y="1270931"/>
                  <a:ext cx="430920" cy="65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5F47722-764B-4FBF-ABBF-8004FA82BDB7}"/>
                    </a:ext>
                  </a:extLst>
                </p14:cNvPr>
                <p14:cNvContentPartPr/>
                <p14:nvPr/>
              </p14:nvContentPartPr>
              <p14:xfrm>
                <a:off x="7774527" y="1696451"/>
                <a:ext cx="356040" cy="70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5F47722-764B-4FBF-ABBF-8004FA82BDB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711527" y="1633811"/>
                  <a:ext cx="48168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3F113A9-BD74-46E3-AD67-2D57AE351CFF}"/>
                    </a:ext>
                  </a:extLst>
                </p14:cNvPr>
                <p14:cNvContentPartPr/>
                <p14:nvPr/>
              </p14:nvContentPartPr>
              <p14:xfrm>
                <a:off x="8301207" y="1361291"/>
                <a:ext cx="352800" cy="4996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3F113A9-BD74-46E3-AD67-2D57AE351CF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238207" y="1298651"/>
                  <a:ext cx="478440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3F8FAFF-4DE6-4126-974A-23E4EE91F891}"/>
                    </a:ext>
                  </a:extLst>
                </p14:cNvPr>
                <p14:cNvContentPartPr/>
                <p14:nvPr/>
              </p14:nvContentPartPr>
              <p14:xfrm>
                <a:off x="8558247" y="1950971"/>
                <a:ext cx="373320" cy="4564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3F8FAFF-4DE6-4126-974A-23E4EE91F89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495607" y="1887971"/>
                  <a:ext cx="498960" cy="58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568A79D-BA1D-4440-8F19-4310A89ADAAF}"/>
                    </a:ext>
                  </a:extLst>
                </p14:cNvPr>
                <p14:cNvContentPartPr/>
                <p14:nvPr/>
              </p14:nvContentPartPr>
              <p14:xfrm>
                <a:off x="7840407" y="2060411"/>
                <a:ext cx="930960" cy="1105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568A79D-BA1D-4440-8F19-4310A89ADAA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777407" y="1997771"/>
                  <a:ext cx="1056600" cy="23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EB16FA4-3764-4B4B-ADBE-0C8CDE693C1D}"/>
              </a:ext>
            </a:extLst>
          </p:cNvPr>
          <p:cNvGrpSpPr/>
          <p:nvPr/>
        </p:nvGrpSpPr>
        <p:grpSpPr>
          <a:xfrm>
            <a:off x="10214247" y="1876451"/>
            <a:ext cx="596160" cy="330840"/>
            <a:chOff x="10214247" y="1876451"/>
            <a:chExt cx="596160" cy="33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5FA3A16B-E4C4-41C6-AAF4-F52FBEBE660C}"/>
                    </a:ext>
                  </a:extLst>
                </p14:cNvPr>
                <p14:cNvContentPartPr/>
                <p14:nvPr/>
              </p14:nvContentPartPr>
              <p14:xfrm>
                <a:off x="10247367" y="1994531"/>
                <a:ext cx="563040" cy="468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5FA3A16B-E4C4-41C6-AAF4-F52FBEBE660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184727" y="1931891"/>
                  <a:ext cx="6886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634FE2A-BFCF-4EF9-9341-1A3D23328B35}"/>
                    </a:ext>
                  </a:extLst>
                </p14:cNvPr>
                <p14:cNvContentPartPr/>
                <p14:nvPr/>
              </p14:nvContentPartPr>
              <p14:xfrm>
                <a:off x="10214247" y="1876451"/>
                <a:ext cx="306000" cy="3308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C634FE2A-BFCF-4EF9-9341-1A3D23328B3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151607" y="1813811"/>
                  <a:ext cx="431640" cy="45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6C6C163-FF9C-4009-81DC-4DECD119517D}"/>
              </a:ext>
            </a:extLst>
          </p:cNvPr>
          <p:cNvGrpSpPr/>
          <p:nvPr/>
        </p:nvGrpSpPr>
        <p:grpSpPr>
          <a:xfrm>
            <a:off x="2472807" y="2045651"/>
            <a:ext cx="3913920" cy="2139120"/>
            <a:chOff x="2472807" y="2045651"/>
            <a:chExt cx="3913920" cy="213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AF69046-4EAC-4970-A9FA-EB5766245EAF}"/>
                    </a:ext>
                  </a:extLst>
                </p14:cNvPr>
                <p14:cNvContentPartPr/>
                <p14:nvPr/>
              </p14:nvContentPartPr>
              <p14:xfrm>
                <a:off x="2594487" y="2175611"/>
                <a:ext cx="1246320" cy="11962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AF69046-4EAC-4970-A9FA-EB5766245EA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531847" y="2112971"/>
                  <a:ext cx="1371960" cy="13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C5F79EC-FF24-48BA-AD46-769932F49DF9}"/>
                    </a:ext>
                  </a:extLst>
                </p14:cNvPr>
                <p14:cNvContentPartPr/>
                <p14:nvPr/>
              </p14:nvContentPartPr>
              <p14:xfrm>
                <a:off x="3545967" y="3204491"/>
                <a:ext cx="560520" cy="3466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C5F79EC-FF24-48BA-AD46-769932F49DF9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483327" y="3141491"/>
                  <a:ext cx="68616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D93F9F5-8967-4CBD-93FD-7AF0C65FB893}"/>
                    </a:ext>
                  </a:extLst>
                </p14:cNvPr>
                <p14:cNvContentPartPr/>
                <p14:nvPr/>
              </p14:nvContentPartPr>
              <p14:xfrm>
                <a:off x="4301607" y="2477291"/>
                <a:ext cx="506880" cy="9205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D93F9F5-8967-4CBD-93FD-7AF0C65FB89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238967" y="2414651"/>
                  <a:ext cx="632520" cy="10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FACBACA-5149-4952-AE07-26F8137F6E8A}"/>
                    </a:ext>
                  </a:extLst>
                </p14:cNvPr>
                <p14:cNvContentPartPr/>
                <p14:nvPr/>
              </p14:nvContentPartPr>
              <p14:xfrm>
                <a:off x="4546767" y="3234731"/>
                <a:ext cx="489240" cy="263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FACBACA-5149-4952-AE07-26F8137F6E8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483767" y="3172091"/>
                  <a:ext cx="61488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7BFAB4D9-59FB-4DE4-A7F1-30506342CA3E}"/>
                    </a:ext>
                  </a:extLst>
                </p14:cNvPr>
                <p14:cNvContentPartPr/>
                <p14:nvPr/>
              </p14:nvContentPartPr>
              <p14:xfrm>
                <a:off x="5322927" y="3921251"/>
                <a:ext cx="691920" cy="260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7BFAB4D9-59FB-4DE4-A7F1-30506342CA3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260287" y="3858251"/>
                  <a:ext cx="81756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BBCD73DF-AF87-4E52-9DDF-CD08130A30D3}"/>
                    </a:ext>
                  </a:extLst>
                </p14:cNvPr>
                <p14:cNvContentPartPr/>
                <p14:nvPr/>
              </p14:nvContentPartPr>
              <p14:xfrm>
                <a:off x="5427687" y="3875531"/>
                <a:ext cx="18720" cy="489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BBCD73DF-AF87-4E52-9DDF-CD08130A30D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365047" y="3812531"/>
                  <a:ext cx="1443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277339A-F5B6-40F7-8916-F592A3756CEA}"/>
                    </a:ext>
                  </a:extLst>
                </p14:cNvPr>
                <p14:cNvContentPartPr/>
                <p14:nvPr/>
              </p14:nvContentPartPr>
              <p14:xfrm>
                <a:off x="5266047" y="4042211"/>
                <a:ext cx="420480" cy="1425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277339A-F5B6-40F7-8916-F592A3756CE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203047" y="3979571"/>
                  <a:ext cx="5461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90892D1-BEB3-4366-927F-E985D958A1BB}"/>
                    </a:ext>
                  </a:extLst>
                </p14:cNvPr>
                <p14:cNvContentPartPr/>
                <p14:nvPr/>
              </p14:nvContentPartPr>
              <p14:xfrm>
                <a:off x="5513007" y="3657371"/>
                <a:ext cx="34200" cy="165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90892D1-BEB3-4366-927F-E985D958A1B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450367" y="3594731"/>
                  <a:ext cx="1598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D464CA1-1561-41CC-9554-9D15669F9599}"/>
                    </a:ext>
                  </a:extLst>
                </p14:cNvPr>
                <p14:cNvContentPartPr/>
                <p14:nvPr/>
              </p14:nvContentPartPr>
              <p14:xfrm>
                <a:off x="6386007" y="3846371"/>
                <a:ext cx="720" cy="61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D464CA1-1561-41CC-9554-9D15669F959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323007" y="3783371"/>
                  <a:ext cx="1263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18206C8-9BDB-4338-9F1C-7F578C4CA062}"/>
                    </a:ext>
                  </a:extLst>
                </p14:cNvPr>
                <p14:cNvContentPartPr/>
                <p14:nvPr/>
              </p14:nvContentPartPr>
              <p14:xfrm>
                <a:off x="2472807" y="2045651"/>
                <a:ext cx="1186920" cy="7786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18206C8-9BDB-4338-9F1C-7F578C4CA062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410167" y="1982651"/>
                  <a:ext cx="1312560" cy="90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7F5A66F-8E7B-481F-9F90-6F1E51EFFB9C}"/>
                    </a:ext>
                  </a:extLst>
                </p14:cNvPr>
                <p14:cNvContentPartPr/>
                <p14:nvPr/>
              </p14:nvContentPartPr>
              <p14:xfrm>
                <a:off x="2800407" y="2290811"/>
                <a:ext cx="1332360" cy="9648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7F5A66F-8E7B-481F-9F90-6F1E51EFFB9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737767" y="2228171"/>
                  <a:ext cx="1458000" cy="10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96B1530-979D-4FEB-BD4A-0F30AB38574E}"/>
                    </a:ext>
                  </a:extLst>
                </p14:cNvPr>
                <p14:cNvContentPartPr/>
                <p14:nvPr/>
              </p14:nvContentPartPr>
              <p14:xfrm>
                <a:off x="3082647" y="2473331"/>
                <a:ext cx="1735920" cy="10807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96B1530-979D-4FEB-BD4A-0F30AB38574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019647" y="2410331"/>
                  <a:ext cx="1861560" cy="12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110A7F9-AD29-4021-9CD7-AE3A854727A6}"/>
                    </a:ext>
                  </a:extLst>
                </p14:cNvPr>
                <p14:cNvContentPartPr/>
                <p14:nvPr/>
              </p14:nvContentPartPr>
              <p14:xfrm>
                <a:off x="3713727" y="2904971"/>
                <a:ext cx="1509480" cy="10116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110A7F9-AD29-4021-9CD7-AE3A854727A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651087" y="2842331"/>
                  <a:ext cx="1635120" cy="11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C56D652C-A18E-497E-826C-DA0D65E1D4F7}"/>
                    </a:ext>
                  </a:extLst>
                </p14:cNvPr>
                <p14:cNvContentPartPr/>
                <p14:nvPr/>
              </p14:nvContentPartPr>
              <p14:xfrm>
                <a:off x="4798407" y="3042491"/>
                <a:ext cx="1005480" cy="6904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C56D652C-A18E-497E-826C-DA0D65E1D4F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735407" y="2979851"/>
                  <a:ext cx="1131120" cy="816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3FE15EF6-370A-4FDD-9C96-1A76B7138CA8}"/>
                  </a:ext>
                </a:extLst>
              </p14:cNvPr>
              <p14:cNvContentPartPr/>
              <p14:nvPr/>
            </p14:nvContentPartPr>
            <p14:xfrm>
              <a:off x="187527" y="2540651"/>
              <a:ext cx="1255680" cy="111384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3FE15EF6-370A-4FDD-9C96-1A76B7138CA8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24887" y="2477651"/>
                <a:ext cx="1381320" cy="123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5ECE3AE-CF4D-432C-B99F-32740632D425}"/>
              </a:ext>
            </a:extLst>
          </p:cNvPr>
          <p:cNvGrpSpPr/>
          <p:nvPr/>
        </p:nvGrpSpPr>
        <p:grpSpPr>
          <a:xfrm>
            <a:off x="249447" y="2396291"/>
            <a:ext cx="4844160" cy="3011760"/>
            <a:chOff x="249447" y="2396291"/>
            <a:chExt cx="4844160" cy="301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1542CF3-B22B-4AED-A4A0-2CA6858978ED}"/>
                    </a:ext>
                  </a:extLst>
                </p14:cNvPr>
                <p14:cNvContentPartPr/>
                <p14:nvPr/>
              </p14:nvContentPartPr>
              <p14:xfrm>
                <a:off x="959367" y="2731451"/>
                <a:ext cx="493560" cy="11473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1542CF3-B22B-4AED-A4A0-2CA6858978E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96367" y="2668451"/>
                  <a:ext cx="619200" cy="12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9BEA69F-8B94-43AF-B5C1-DCA596BB4CB8}"/>
                    </a:ext>
                  </a:extLst>
                </p14:cNvPr>
                <p14:cNvContentPartPr/>
                <p14:nvPr/>
              </p14:nvContentPartPr>
              <p14:xfrm>
                <a:off x="1032447" y="2654771"/>
                <a:ext cx="444240" cy="4154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9BEA69F-8B94-43AF-B5C1-DCA596BB4CB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969807" y="2591771"/>
                  <a:ext cx="56988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4C0A5A17-5078-4D2E-A978-DB7A04E6AB4A}"/>
                    </a:ext>
                  </a:extLst>
                </p14:cNvPr>
                <p14:cNvContentPartPr/>
                <p14:nvPr/>
              </p14:nvContentPartPr>
              <p14:xfrm>
                <a:off x="249447" y="2396291"/>
                <a:ext cx="1327680" cy="11919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4C0A5A17-5078-4D2E-A978-DB7A04E6AB4A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86807" y="2333651"/>
                  <a:ext cx="1453320" cy="13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DF9F2FAD-18F6-4317-8DED-E61C0EF65918}"/>
                    </a:ext>
                  </a:extLst>
                </p14:cNvPr>
                <p14:cNvContentPartPr/>
                <p14:nvPr/>
              </p14:nvContentPartPr>
              <p14:xfrm>
                <a:off x="1270047" y="3186131"/>
                <a:ext cx="1361880" cy="1130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DF9F2FAD-18F6-4317-8DED-E61C0EF6591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207047" y="3123131"/>
                  <a:ext cx="1487520" cy="12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C1722748-3662-4DE0-8639-F5973E76B087}"/>
                    </a:ext>
                  </a:extLst>
                </p14:cNvPr>
                <p14:cNvContentPartPr/>
                <p14:nvPr/>
              </p14:nvContentPartPr>
              <p14:xfrm>
                <a:off x="2441847" y="3777251"/>
                <a:ext cx="791280" cy="6588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C1722748-3662-4DE0-8639-F5973E76B08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379207" y="3714611"/>
                  <a:ext cx="916920" cy="78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D59BF16A-0A76-4D8D-8192-0C1B59EA362D}"/>
                    </a:ext>
                  </a:extLst>
                </p14:cNvPr>
                <p14:cNvContentPartPr/>
                <p14:nvPr/>
              </p14:nvContentPartPr>
              <p14:xfrm>
                <a:off x="2574327" y="4130771"/>
                <a:ext cx="1546920" cy="12344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D59BF16A-0A76-4D8D-8192-0C1B59EA362D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511687" y="4068131"/>
                  <a:ext cx="1672560" cy="13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3607416-9508-4704-ADEB-BDC5BB25C390}"/>
                    </a:ext>
                  </a:extLst>
                </p14:cNvPr>
                <p14:cNvContentPartPr/>
                <p14:nvPr/>
              </p14:nvContentPartPr>
              <p14:xfrm>
                <a:off x="3878967" y="4320491"/>
                <a:ext cx="1214640" cy="10875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3607416-9508-4704-ADEB-BDC5BB25C39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815967" y="4257491"/>
                  <a:ext cx="1340280" cy="121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E3DCE0BF-339C-4DAA-B208-AAB50BC3C530}"/>
              </a:ext>
            </a:extLst>
          </p:cNvPr>
          <p:cNvGrpSpPr/>
          <p:nvPr/>
        </p:nvGrpSpPr>
        <p:grpSpPr>
          <a:xfrm>
            <a:off x="10498647" y="1324571"/>
            <a:ext cx="907560" cy="491760"/>
            <a:chOff x="10498647" y="1324571"/>
            <a:chExt cx="907560" cy="49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793694EF-9870-4303-9765-734239866FC7}"/>
                    </a:ext>
                  </a:extLst>
                </p14:cNvPr>
                <p14:cNvContentPartPr/>
                <p14:nvPr/>
              </p14:nvContentPartPr>
              <p14:xfrm>
                <a:off x="10609887" y="1325651"/>
                <a:ext cx="201960" cy="480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793694EF-9870-4303-9765-734239866FC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0546887" y="1263011"/>
                  <a:ext cx="327600" cy="60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5E55574-8B2B-4ECC-A43F-D6A6B81B45C8}"/>
                    </a:ext>
                  </a:extLst>
                </p14:cNvPr>
                <p14:cNvContentPartPr/>
                <p14:nvPr/>
              </p14:nvContentPartPr>
              <p14:xfrm>
                <a:off x="10807167" y="1324571"/>
                <a:ext cx="197280" cy="4078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5E55574-8B2B-4ECC-A43F-D6A6B81B45C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0744167" y="1261931"/>
                  <a:ext cx="322920" cy="53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FF661BA9-E5F3-4418-B64B-3102F140964E}"/>
                    </a:ext>
                  </a:extLst>
                </p14:cNvPr>
                <p14:cNvContentPartPr/>
                <p14:nvPr/>
              </p14:nvContentPartPr>
              <p14:xfrm>
                <a:off x="10498647" y="1656491"/>
                <a:ext cx="568440" cy="1195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FF661BA9-E5F3-4418-B64B-3102F140964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436007" y="1593851"/>
                  <a:ext cx="69408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A661D2E-EE1E-401E-9D2B-FA56A84AEC6F}"/>
                    </a:ext>
                  </a:extLst>
                </p14:cNvPr>
                <p14:cNvContentPartPr/>
                <p14:nvPr/>
              </p14:nvContentPartPr>
              <p14:xfrm>
                <a:off x="11125047" y="1461731"/>
                <a:ext cx="98280" cy="3546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A661D2E-EE1E-401E-9D2B-FA56A84AEC6F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1062407" y="1398731"/>
                  <a:ext cx="22392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598BBF58-37D8-4A30-B536-B0715A72FE77}"/>
                    </a:ext>
                  </a:extLst>
                </p14:cNvPr>
                <p14:cNvContentPartPr/>
                <p14:nvPr/>
              </p14:nvContentPartPr>
              <p14:xfrm>
                <a:off x="11000127" y="1563611"/>
                <a:ext cx="406080" cy="385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598BBF58-37D8-4A30-B536-B0715A72FE77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0937487" y="1500611"/>
                  <a:ext cx="53172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AC7B58B-1716-4FC9-B14E-90ACD4C72517}"/>
                    </a:ext>
                  </a:extLst>
                </p14:cNvPr>
                <p14:cNvContentPartPr/>
                <p14:nvPr/>
              </p14:nvContentPartPr>
              <p14:xfrm>
                <a:off x="11114607" y="1373891"/>
                <a:ext cx="151560" cy="97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AC7B58B-1716-4FC9-B14E-90ACD4C72517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1051607" y="1311251"/>
                  <a:ext cx="277200" cy="13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4BD14D5C-C0D6-46D0-8FEE-55BFD3721217}"/>
                  </a:ext>
                </a:extLst>
              </p14:cNvPr>
              <p14:cNvContentPartPr/>
              <p14:nvPr/>
            </p14:nvContentPartPr>
            <p14:xfrm>
              <a:off x="7286367" y="1169051"/>
              <a:ext cx="23760" cy="52920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4BD14D5C-C0D6-46D0-8FEE-55BFD3721217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7232727" y="1061051"/>
                <a:ext cx="131400" cy="74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01ADD66B-AC74-45F5-83ED-F8693381BF53}"/>
                  </a:ext>
                </a:extLst>
              </p14:cNvPr>
              <p14:cNvContentPartPr/>
              <p14:nvPr/>
            </p14:nvContentPartPr>
            <p14:xfrm>
              <a:off x="7103127" y="1098131"/>
              <a:ext cx="320040" cy="24156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01ADD66B-AC74-45F5-83ED-F8693381BF53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7049127" y="990131"/>
                <a:ext cx="427680" cy="45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4190C2B3-0BA4-447D-96BD-1EC6A57AE20E}"/>
                  </a:ext>
                </a:extLst>
              </p14:cNvPr>
              <p14:cNvContentPartPr/>
              <p14:nvPr/>
            </p14:nvContentPartPr>
            <p14:xfrm>
              <a:off x="6888567" y="229451"/>
              <a:ext cx="802800" cy="165312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4190C2B3-0BA4-447D-96BD-1EC6A57AE20E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6834567" y="121811"/>
                <a:ext cx="910440" cy="18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1F251A91-16A2-44B6-BC58-24B0805875FA}"/>
                  </a:ext>
                </a:extLst>
              </p14:cNvPr>
              <p14:cNvContentPartPr/>
              <p14:nvPr/>
            </p14:nvContentPartPr>
            <p14:xfrm>
              <a:off x="6897927" y="2907851"/>
              <a:ext cx="176760" cy="21924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1F251A91-16A2-44B6-BC58-24B0805875FA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6843927" y="2800211"/>
                <a:ext cx="28440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5A457FBD-3CD6-4E15-AE1D-9A30FCAF1289}"/>
                  </a:ext>
                </a:extLst>
              </p14:cNvPr>
              <p14:cNvContentPartPr/>
              <p14:nvPr/>
            </p14:nvContentPartPr>
            <p14:xfrm>
              <a:off x="7089447" y="2851331"/>
              <a:ext cx="115920" cy="23148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5A457FBD-3CD6-4E15-AE1D-9A30FCAF1289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7035447" y="2743691"/>
                <a:ext cx="223560" cy="44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CCC4FF53-4FA9-4A2F-9ECB-7CFA05DF852F}"/>
                  </a:ext>
                </a:extLst>
              </p14:cNvPr>
              <p14:cNvContentPartPr/>
              <p14:nvPr/>
            </p14:nvContentPartPr>
            <p14:xfrm>
              <a:off x="7359087" y="2860331"/>
              <a:ext cx="21240" cy="9000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CCC4FF53-4FA9-4A2F-9ECB-7CFA05DF852F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7305087" y="2752331"/>
                <a:ext cx="128880" cy="30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BF978D1-3E0A-44B6-A6F5-992DA4125A6C}"/>
              </a:ext>
            </a:extLst>
          </p:cNvPr>
          <p:cNvGrpSpPr/>
          <p:nvPr/>
        </p:nvGrpSpPr>
        <p:grpSpPr>
          <a:xfrm>
            <a:off x="8901327" y="1158971"/>
            <a:ext cx="1031400" cy="696960"/>
            <a:chOff x="8901327" y="1158971"/>
            <a:chExt cx="1031400" cy="69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3867EB18-EF72-41CD-85C5-5519A8E0F5BB}"/>
                    </a:ext>
                  </a:extLst>
                </p14:cNvPr>
                <p14:cNvContentPartPr/>
                <p14:nvPr/>
              </p14:nvContentPartPr>
              <p14:xfrm>
                <a:off x="8901327" y="1250771"/>
                <a:ext cx="1027800" cy="6051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3867EB18-EF72-41CD-85C5-5519A8E0F5BB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838327" y="1187771"/>
                  <a:ext cx="1153440" cy="73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1D44D8A-921D-4A07-B68E-A270D77B4317}"/>
                    </a:ext>
                  </a:extLst>
                </p14:cNvPr>
                <p14:cNvContentPartPr/>
                <p14:nvPr/>
              </p14:nvContentPartPr>
              <p14:xfrm>
                <a:off x="9620967" y="1158971"/>
                <a:ext cx="311760" cy="2923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1D44D8A-921D-4A07-B68E-A270D77B4317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9558327" y="1096331"/>
                  <a:ext cx="437400" cy="417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A502AE05-48C5-43DF-8ADB-8CC8561423A4}"/>
                  </a:ext>
                </a:extLst>
              </p14:cNvPr>
              <p14:cNvContentPartPr/>
              <p14:nvPr/>
            </p14:nvContentPartPr>
            <p14:xfrm>
              <a:off x="8787207" y="147371"/>
              <a:ext cx="1752120" cy="190080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A502AE05-48C5-43DF-8ADB-8CC8561423A4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8724567" y="84731"/>
                <a:ext cx="1877760" cy="202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8277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CD6378B-9A9D-F7B5-F147-2D7AD72E1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779" y="1659955"/>
            <a:ext cx="6628562" cy="512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ontal Depression">
            <a:extLst>
              <a:ext uri="{FF2B5EF4-FFF2-40B4-BE49-F238E27FC236}">
                <a16:creationId xmlns:a16="http://schemas.microsoft.com/office/drawing/2014/main" id="{E05503D9-E90D-D26F-1BB5-13D02CA72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936575" y="335410"/>
            <a:ext cx="4844451" cy="289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B537C6-6E9F-11F4-07C6-BC2D9044EDA9}"/>
              </a:ext>
            </a:extLst>
          </p:cNvPr>
          <p:cNvCxnSpPr/>
          <p:nvPr/>
        </p:nvCxnSpPr>
        <p:spPr>
          <a:xfrm>
            <a:off x="3105509" y="897147"/>
            <a:ext cx="4123427" cy="887561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6B273DE-5909-70C7-B4DC-0B6FFF710A29}"/>
                  </a:ext>
                </a:extLst>
              </p14:cNvPr>
              <p14:cNvContentPartPr/>
              <p14:nvPr/>
            </p14:nvContentPartPr>
            <p14:xfrm>
              <a:off x="2743200" y="1104840"/>
              <a:ext cx="228960" cy="406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6B273DE-5909-70C7-B4DC-0B6FFF710A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7360" y="1041480"/>
                <a:ext cx="26028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717C5A1-3212-D8ED-EC2A-8C6737EE97D6}"/>
                  </a:ext>
                </a:extLst>
              </p14:cNvPr>
              <p14:cNvContentPartPr/>
              <p14:nvPr/>
            </p14:nvContentPartPr>
            <p14:xfrm>
              <a:off x="2768760" y="1263600"/>
              <a:ext cx="159120" cy="13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717C5A1-3212-D8ED-EC2A-8C6737EE97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52920" y="1200240"/>
                <a:ext cx="1904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0DE1EA8-C492-628D-F7E6-04B1F37D24CD}"/>
                  </a:ext>
                </a:extLst>
              </p14:cNvPr>
              <p14:cNvContentPartPr/>
              <p14:nvPr/>
            </p14:nvContentPartPr>
            <p14:xfrm>
              <a:off x="2724120" y="1022400"/>
              <a:ext cx="235440" cy="6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0DE1EA8-C492-628D-F7E6-04B1F37D24C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08280" y="959040"/>
                <a:ext cx="26676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0AA5BA3-5D7E-C66A-2BBA-EF9E53085B2B}"/>
                  </a:ext>
                </a:extLst>
              </p14:cNvPr>
              <p14:cNvContentPartPr/>
              <p14:nvPr/>
            </p14:nvContentPartPr>
            <p14:xfrm>
              <a:off x="6438960" y="1809720"/>
              <a:ext cx="101880" cy="273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0AA5BA3-5D7E-C66A-2BBA-EF9E53085B2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23120" y="1746360"/>
                <a:ext cx="1332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0396231-9BC3-D255-214F-B206F06D0445}"/>
                  </a:ext>
                </a:extLst>
              </p14:cNvPr>
              <p14:cNvContentPartPr/>
              <p14:nvPr/>
            </p14:nvContentPartPr>
            <p14:xfrm>
              <a:off x="6566040" y="1809720"/>
              <a:ext cx="235080" cy="254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0396231-9BC3-D255-214F-B206F06D044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50200" y="1746360"/>
                <a:ext cx="26640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5A2AF3A-9B6C-C493-CCD4-9EF459BBA706}"/>
                  </a:ext>
                </a:extLst>
              </p14:cNvPr>
              <p14:cNvContentPartPr/>
              <p14:nvPr/>
            </p14:nvContentPartPr>
            <p14:xfrm>
              <a:off x="6464160" y="2006640"/>
              <a:ext cx="28620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5A2AF3A-9B6C-C493-CCD4-9EF459BBA70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48320" y="1943280"/>
                <a:ext cx="317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2F1131C-F7D6-2CC1-AC9C-B07AF51CEDB2}"/>
                  </a:ext>
                </a:extLst>
              </p14:cNvPr>
              <p14:cNvContentPartPr/>
              <p14:nvPr/>
            </p14:nvContentPartPr>
            <p14:xfrm>
              <a:off x="3632040" y="451080"/>
              <a:ext cx="991080" cy="1479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2F1131C-F7D6-2CC1-AC9C-B07AF51CEDB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16200" y="387720"/>
                <a:ext cx="1022400" cy="160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766B59B-79ED-7D54-B0A0-1FC77B664209}"/>
                  </a:ext>
                </a:extLst>
              </p14:cNvPr>
              <p14:cNvContentPartPr/>
              <p14:nvPr/>
            </p14:nvContentPartPr>
            <p14:xfrm>
              <a:off x="3803760" y="520920"/>
              <a:ext cx="273240" cy="197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766B59B-79ED-7D54-B0A0-1FC77B66420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787920" y="457560"/>
                <a:ext cx="30456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7981FB-A617-0173-0B11-0F25EDF424CC}"/>
                  </a:ext>
                </a:extLst>
              </p14:cNvPr>
              <p14:cNvContentPartPr/>
              <p14:nvPr/>
            </p14:nvContentPartPr>
            <p14:xfrm>
              <a:off x="3835440" y="387360"/>
              <a:ext cx="705240" cy="1562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7981FB-A617-0173-0B11-0F25EDF424C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19600" y="324000"/>
                <a:ext cx="736560" cy="168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0CDB9A8-1BA1-FF75-C2AD-E4B3029840E1}"/>
                  </a:ext>
                </a:extLst>
              </p14:cNvPr>
              <p14:cNvContentPartPr/>
              <p14:nvPr/>
            </p14:nvContentPartPr>
            <p14:xfrm>
              <a:off x="4584600" y="1308240"/>
              <a:ext cx="1664280" cy="800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0CDB9A8-1BA1-FF75-C2AD-E4B3029840E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568760" y="1244880"/>
                <a:ext cx="1695600" cy="9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618BCF7-4C69-F748-F00F-BB4D16B50AF7}"/>
                  </a:ext>
                </a:extLst>
              </p14:cNvPr>
              <p14:cNvContentPartPr/>
              <p14:nvPr/>
            </p14:nvContentPartPr>
            <p14:xfrm>
              <a:off x="4559400" y="1320840"/>
              <a:ext cx="1829160" cy="851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618BCF7-4C69-F748-F00F-BB4D16B50AF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43560" y="1257480"/>
                <a:ext cx="1860480" cy="9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3318F3D-5962-8F47-8C17-23FC49AC96AE}"/>
                  </a:ext>
                </a:extLst>
              </p14:cNvPr>
              <p14:cNvContentPartPr/>
              <p14:nvPr/>
            </p14:nvContentPartPr>
            <p14:xfrm>
              <a:off x="4641840" y="1555920"/>
              <a:ext cx="1644840" cy="692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3318F3D-5962-8F47-8C17-23FC49AC96A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26000" y="1492560"/>
                <a:ext cx="1676160" cy="81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2632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3A6B40-AC4E-946F-7204-D46113205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29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79B4C3E-9891-4548-BF90-92C6D6924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4F2AA14-BC69-0FE5-64B0-93B3608A8D36}"/>
                  </a:ext>
                </a:extLst>
              </p14:cNvPr>
              <p14:cNvContentPartPr/>
              <p14:nvPr/>
            </p14:nvContentPartPr>
            <p14:xfrm>
              <a:off x="3911760" y="1873440"/>
              <a:ext cx="3219480" cy="2622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4F2AA14-BC69-0FE5-64B0-93B3608A8D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02400" y="1864080"/>
                <a:ext cx="3238200" cy="264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694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D5166925-44BB-4945-BAA7-C8C27ECD4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1461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389</Words>
  <Application>Microsoft Office PowerPoint</Application>
  <PresentationFormat>Widescreen</PresentationFormat>
  <Paragraphs>76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Tema de Office</vt:lpstr>
      <vt:lpstr>Modelos de evolución frontal Modelos Conceptuales y caso real Rene Garreaud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rene garreaud</cp:lastModifiedBy>
  <cp:revision>26</cp:revision>
  <dcterms:created xsi:type="dcterms:W3CDTF">2020-04-20T16:00:57Z</dcterms:created>
  <dcterms:modified xsi:type="dcterms:W3CDTF">2023-04-28T19:51:06Z</dcterms:modified>
</cp:coreProperties>
</file>