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257" r:id="rId3"/>
    <p:sldId id="363" r:id="rId4"/>
    <p:sldId id="408" r:id="rId5"/>
    <p:sldId id="305" r:id="rId6"/>
    <p:sldId id="364" r:id="rId7"/>
    <p:sldId id="345" r:id="rId8"/>
    <p:sldId id="337" r:id="rId9"/>
    <p:sldId id="338" r:id="rId10"/>
    <p:sldId id="409" r:id="rId11"/>
    <p:sldId id="285" r:id="rId12"/>
    <p:sldId id="412" r:id="rId13"/>
    <p:sldId id="286" r:id="rId14"/>
    <p:sldId id="287" r:id="rId15"/>
    <p:sldId id="343" r:id="rId16"/>
    <p:sldId id="288" r:id="rId17"/>
    <p:sldId id="292" r:id="rId18"/>
    <p:sldId id="344" r:id="rId19"/>
    <p:sldId id="295" r:id="rId20"/>
    <p:sldId id="296" r:id="rId21"/>
    <p:sldId id="299" r:id="rId22"/>
    <p:sldId id="365" r:id="rId23"/>
    <p:sldId id="413" r:id="rId24"/>
    <p:sldId id="300" r:id="rId25"/>
    <p:sldId id="354" r:id="rId26"/>
    <p:sldId id="352" r:id="rId27"/>
    <p:sldId id="405" r:id="rId28"/>
    <p:sldId id="406" r:id="rId29"/>
    <p:sldId id="301" r:id="rId3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 garreaud" initials="rg" lastIdx="1" clrIdx="0">
    <p:extLst>
      <p:ext uri="{19B8F6BF-5375-455C-9EA6-DF929625EA0E}">
        <p15:presenceInfo xmlns:p15="http://schemas.microsoft.com/office/powerpoint/2012/main" userId="319a270e55de95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4F81BD"/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D4430-383D-4DB3-8749-24866F7CDA47}" v="316" dt="2023-10-18T17:47:58.8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4660"/>
  </p:normalViewPr>
  <p:slideViewPr>
    <p:cSldViewPr snapToGrid="0">
      <p:cViewPr>
        <p:scale>
          <a:sx n="60" d="100"/>
          <a:sy n="60" d="100"/>
        </p:scale>
        <p:origin x="1624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2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 garreaud" userId="319a270e55de952e" providerId="LiveId" clId="{798D4430-383D-4DB3-8749-24866F7CDA47}"/>
    <pc:docChg chg="undo redo custSel addSld delSld modSld sldOrd">
      <pc:chgData name="rene garreaud" userId="319a270e55de952e" providerId="LiveId" clId="{798D4430-383D-4DB3-8749-24866F7CDA47}" dt="2023-10-18T17:48:24.817" v="1163" actId="47"/>
      <pc:docMkLst>
        <pc:docMk/>
      </pc:docMkLst>
      <pc:sldChg chg="addSp delSp modSp mod">
        <pc:chgData name="rene garreaud" userId="319a270e55de952e" providerId="LiveId" clId="{798D4430-383D-4DB3-8749-24866F7CDA47}" dt="2023-10-18T00:45:12.416" v="689" actId="692"/>
        <pc:sldMkLst>
          <pc:docMk/>
          <pc:sldMk cId="3236056793" sldId="285"/>
        </pc:sldMkLst>
        <pc:spChg chg="add del mod">
          <ac:chgData name="rene garreaud" userId="319a270e55de952e" providerId="LiveId" clId="{798D4430-383D-4DB3-8749-24866F7CDA47}" dt="2023-10-18T00:39:27.403" v="661" actId="34902"/>
          <ac:spMkLst>
            <pc:docMk/>
            <pc:sldMk cId="3236056793" sldId="285"/>
            <ac:spMk id="26" creationId="{EA228CE1-8B28-C0DE-7941-F5D52302ACFF}"/>
          </ac:spMkLst>
        </pc:spChg>
        <pc:grpChg chg="del mod">
          <ac:chgData name="rene garreaud" userId="319a270e55de952e" providerId="LiveId" clId="{798D4430-383D-4DB3-8749-24866F7CDA47}" dt="2023-10-18T00:39:48.377" v="670"/>
          <ac:grpSpMkLst>
            <pc:docMk/>
            <pc:sldMk cId="3236056793" sldId="285"/>
            <ac:grpSpMk id="29" creationId="{2908E2B3-04E0-004B-2E12-C8461A817CDA}"/>
          </ac:grpSpMkLst>
        </pc:grpChg>
        <pc:grpChg chg="mod">
          <ac:chgData name="rene garreaud" userId="319a270e55de952e" providerId="LiveId" clId="{798D4430-383D-4DB3-8749-24866F7CDA47}" dt="2023-10-18T00:39:46.275" v="668"/>
          <ac:grpSpMkLst>
            <pc:docMk/>
            <pc:sldMk cId="3236056793" sldId="285"/>
            <ac:grpSpMk id="33" creationId="{639A6E22-FE19-A3BC-1D46-A98AEC600688}"/>
          </ac:grpSpMkLst>
        </pc:grpChg>
        <pc:grpChg chg="mod">
          <ac:chgData name="rene garreaud" userId="319a270e55de952e" providerId="LiveId" clId="{798D4430-383D-4DB3-8749-24866F7CDA47}" dt="2023-10-18T00:39:48.377" v="670"/>
          <ac:grpSpMkLst>
            <pc:docMk/>
            <pc:sldMk cId="3236056793" sldId="285"/>
            <ac:grpSpMk id="35" creationId="{BB80E79F-6CF0-007B-39F4-5F2293F7D550}"/>
          </ac:grpSpMkLst>
        </pc:grpChg>
        <pc:grpChg chg="del mod">
          <ac:chgData name="rene garreaud" userId="319a270e55de952e" providerId="LiveId" clId="{798D4430-383D-4DB3-8749-24866F7CDA47}" dt="2023-10-18T00:40:09.963" v="683"/>
          <ac:grpSpMkLst>
            <pc:docMk/>
            <pc:sldMk cId="3236056793" sldId="285"/>
            <ac:grpSpMk id="39" creationId="{589EA4C5-BBF2-1D3E-959C-AD073C81B94A}"/>
          </ac:grpSpMkLst>
        </pc:grpChg>
        <pc:grpChg chg="mod">
          <ac:chgData name="rene garreaud" userId="319a270e55de952e" providerId="LiveId" clId="{798D4430-383D-4DB3-8749-24866F7CDA47}" dt="2023-10-18T00:45:12.416" v="689" actId="692"/>
          <ac:grpSpMkLst>
            <pc:docMk/>
            <pc:sldMk cId="3236056793" sldId="285"/>
            <ac:grpSpMk id="48" creationId="{82CE9ED3-8C85-37B5-F88A-861707AA08DD}"/>
          </ac:grpSpMkLst>
        </pc:grpChg>
        <pc:grpChg chg="mod">
          <ac:chgData name="rene garreaud" userId="319a270e55de952e" providerId="LiveId" clId="{798D4430-383D-4DB3-8749-24866F7CDA47}" dt="2023-10-18T00:45:12.416" v="689" actId="692"/>
          <ac:grpSpMkLst>
            <pc:docMk/>
            <pc:sldMk cId="3236056793" sldId="285"/>
            <ac:grpSpMk id="49" creationId="{2F858045-0BE7-4BDE-C4D8-881B08B1403F}"/>
          </ac:grpSpMkLst>
        </pc:grpChg>
        <pc:inkChg chg="add mod">
          <ac:chgData name="rene garreaud" userId="319a270e55de952e" providerId="LiveId" clId="{798D4430-383D-4DB3-8749-24866F7CDA47}" dt="2023-10-18T00:39:48.377" v="670"/>
          <ac:inkMkLst>
            <pc:docMk/>
            <pc:sldMk cId="3236056793" sldId="285"/>
            <ac:inkMk id="27" creationId="{1353837C-68AF-732C-B8E8-2E9C270DDCF0}"/>
          </ac:inkMkLst>
        </pc:inkChg>
        <pc:inkChg chg="add mod">
          <ac:chgData name="rene garreaud" userId="319a270e55de952e" providerId="LiveId" clId="{798D4430-383D-4DB3-8749-24866F7CDA47}" dt="2023-10-18T00:39:48.377" v="670"/>
          <ac:inkMkLst>
            <pc:docMk/>
            <pc:sldMk cId="3236056793" sldId="285"/>
            <ac:inkMk id="28" creationId="{9F7B48CA-5F90-722C-49A9-FEF37188DD48}"/>
          </ac:inkMkLst>
        </pc:inkChg>
        <pc:inkChg chg="add mod">
          <ac:chgData name="rene garreaud" userId="319a270e55de952e" providerId="LiveId" clId="{798D4430-383D-4DB3-8749-24866F7CDA47}" dt="2023-10-18T00:39:46.275" v="668"/>
          <ac:inkMkLst>
            <pc:docMk/>
            <pc:sldMk cId="3236056793" sldId="285"/>
            <ac:inkMk id="30" creationId="{2DF90FFF-81FA-917F-EB03-FF928AE9B076}"/>
          </ac:inkMkLst>
        </pc:inkChg>
        <pc:inkChg chg="add mod">
          <ac:chgData name="rene garreaud" userId="319a270e55de952e" providerId="LiveId" clId="{798D4430-383D-4DB3-8749-24866F7CDA47}" dt="2023-10-18T00:39:46.275" v="668"/>
          <ac:inkMkLst>
            <pc:docMk/>
            <pc:sldMk cId="3236056793" sldId="285"/>
            <ac:inkMk id="31" creationId="{AC278FAD-612B-B31C-5999-69C57406AA6F}"/>
          </ac:inkMkLst>
        </pc:inkChg>
        <pc:inkChg chg="add mod">
          <ac:chgData name="rene garreaud" userId="319a270e55de952e" providerId="LiveId" clId="{798D4430-383D-4DB3-8749-24866F7CDA47}" dt="2023-10-18T00:39:46.275" v="668"/>
          <ac:inkMkLst>
            <pc:docMk/>
            <pc:sldMk cId="3236056793" sldId="285"/>
            <ac:inkMk id="32" creationId="{19B0CFA6-8237-E4E6-50F3-D3EB30D5182E}"/>
          </ac:inkMkLst>
        </pc:inkChg>
        <pc:inkChg chg="add mod">
          <ac:chgData name="rene garreaud" userId="319a270e55de952e" providerId="LiveId" clId="{798D4430-383D-4DB3-8749-24866F7CDA47}" dt="2023-10-18T00:39:48.377" v="670"/>
          <ac:inkMkLst>
            <pc:docMk/>
            <pc:sldMk cId="3236056793" sldId="285"/>
            <ac:inkMk id="34" creationId="{721B40D4-B7E5-0010-DAD9-6DBBE697CDBF}"/>
          </ac:inkMkLst>
        </pc:inkChg>
        <pc:inkChg chg="add del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36" creationId="{0E23E5D4-FB25-FA98-8201-CD7774BD9A5E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37" creationId="{A3820DE3-2B40-F6B8-2885-CF93D1E9C795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38" creationId="{66F04803-EF8B-E191-AB7C-467270CDC3C5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40" creationId="{199C3847-F5BD-2DEF-D3ED-A4B7F96A7FDB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41" creationId="{73F9D1EA-49DC-8C3D-C390-AD7A53869BC9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42" creationId="{DF35462A-9C3A-2652-F726-AE24213A40F5}"/>
          </ac:inkMkLst>
        </pc:inkChg>
        <pc:inkChg chg="add mod">
          <ac:chgData name="rene garreaud" userId="319a270e55de952e" providerId="LiveId" clId="{798D4430-383D-4DB3-8749-24866F7CDA47}" dt="2023-10-18T00:45:12.416" v="689" actId="692"/>
          <ac:inkMkLst>
            <pc:docMk/>
            <pc:sldMk cId="3236056793" sldId="285"/>
            <ac:inkMk id="43" creationId="{024FA132-54C8-25EF-D8BB-8C37492EB17A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44" creationId="{A13D10D7-3D29-3768-5F90-548877F8618D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45" creationId="{9E011FEB-02C0-ED81-6EA6-BA9EC8DD45E8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46" creationId="{57852C75-DA6B-AAD7-B774-3E8A67CA3E8B}"/>
          </ac:inkMkLst>
        </pc:inkChg>
        <pc:inkChg chg="add mod">
          <ac:chgData name="rene garreaud" userId="319a270e55de952e" providerId="LiveId" clId="{798D4430-383D-4DB3-8749-24866F7CDA47}" dt="2023-10-18T00:40:39.220" v="688" actId="1076"/>
          <ac:inkMkLst>
            <pc:docMk/>
            <pc:sldMk cId="3236056793" sldId="285"/>
            <ac:inkMk id="47" creationId="{E80D51C3-41DA-408E-8D7B-D2874AE10D77}"/>
          </ac:inkMkLst>
        </pc:inkChg>
      </pc:sldChg>
      <pc:sldChg chg="addSp modSp mod">
        <pc:chgData name="rene garreaud" userId="319a270e55de952e" providerId="LiveId" clId="{798D4430-383D-4DB3-8749-24866F7CDA47}" dt="2023-10-17T19:38:39.805" v="498"/>
        <pc:sldMkLst>
          <pc:docMk/>
          <pc:sldMk cId="891381148" sldId="287"/>
        </pc:sldMkLst>
        <pc:grpChg chg="mod">
          <ac:chgData name="rene garreaud" userId="319a270e55de952e" providerId="LiveId" clId="{798D4430-383D-4DB3-8749-24866F7CDA47}" dt="2023-10-17T19:38:19.787" v="495" actId="1076"/>
          <ac:grpSpMkLst>
            <pc:docMk/>
            <pc:sldMk cId="891381148" sldId="287"/>
            <ac:grpSpMk id="19" creationId="{00000000-0000-0000-0000-000000000000}"/>
          </ac:grpSpMkLst>
        </pc:grpChg>
        <pc:grpChg chg="mod">
          <ac:chgData name="rene garreaud" userId="319a270e55de952e" providerId="LiveId" clId="{798D4430-383D-4DB3-8749-24866F7CDA47}" dt="2023-10-17T19:38:39.805" v="498"/>
          <ac:grpSpMkLst>
            <pc:docMk/>
            <pc:sldMk cId="891381148" sldId="287"/>
            <ac:grpSpMk id="33" creationId="{9A0D199B-7E5A-7A7D-155B-B7FD8FA065A4}"/>
          </ac:grpSpMkLst>
        </pc:grpChg>
        <pc:inkChg chg="add mod">
          <ac:chgData name="rene garreaud" userId="319a270e55de952e" providerId="LiveId" clId="{798D4430-383D-4DB3-8749-24866F7CDA47}" dt="2023-10-17T19:38:39.805" v="498"/>
          <ac:inkMkLst>
            <pc:docMk/>
            <pc:sldMk cId="891381148" sldId="287"/>
            <ac:inkMk id="31" creationId="{D77389F6-4EE6-3B9E-1B1A-8911C7CB2E30}"/>
          </ac:inkMkLst>
        </pc:inkChg>
        <pc:inkChg chg="add mod">
          <ac:chgData name="rene garreaud" userId="319a270e55de952e" providerId="LiveId" clId="{798D4430-383D-4DB3-8749-24866F7CDA47}" dt="2023-10-17T19:38:39.805" v="498"/>
          <ac:inkMkLst>
            <pc:docMk/>
            <pc:sldMk cId="891381148" sldId="287"/>
            <ac:inkMk id="32" creationId="{8D4CD491-096E-A641-E6F1-5C71B6B4E72F}"/>
          </ac:inkMkLst>
        </pc:inkChg>
      </pc:sldChg>
      <pc:sldChg chg="addSp delSp modSp mod">
        <pc:chgData name="rene garreaud" userId="319a270e55de952e" providerId="LiveId" clId="{798D4430-383D-4DB3-8749-24866F7CDA47}" dt="2023-10-18T17:44:01.962" v="1121" actId="5793"/>
        <pc:sldMkLst>
          <pc:docMk/>
          <pc:sldMk cId="3436903423" sldId="295"/>
        </pc:sldMkLst>
        <pc:spChg chg="mod">
          <ac:chgData name="rene garreaud" userId="319a270e55de952e" providerId="LiveId" clId="{798D4430-383D-4DB3-8749-24866F7CDA47}" dt="2023-10-18T17:44:01.962" v="1121" actId="5793"/>
          <ac:spMkLst>
            <pc:docMk/>
            <pc:sldMk cId="3436903423" sldId="295"/>
            <ac:spMk id="2" creationId="{00000000-0000-0000-0000-000000000000}"/>
          </ac:spMkLst>
        </pc:spChg>
        <pc:spChg chg="add mod">
          <ac:chgData name="rene garreaud" userId="319a270e55de952e" providerId="LiveId" clId="{798D4430-383D-4DB3-8749-24866F7CDA47}" dt="2023-10-18T17:42:06.677" v="1083" actId="1076"/>
          <ac:spMkLst>
            <pc:docMk/>
            <pc:sldMk cId="3436903423" sldId="295"/>
            <ac:spMk id="19" creationId="{660346B8-9EC3-FAB4-D487-7918793DE3C6}"/>
          </ac:spMkLst>
        </pc:spChg>
        <pc:spChg chg="add mod">
          <ac:chgData name="rene garreaud" userId="319a270e55de952e" providerId="LiveId" clId="{798D4430-383D-4DB3-8749-24866F7CDA47}" dt="2023-10-18T17:42:11.538" v="1085" actId="1076"/>
          <ac:spMkLst>
            <pc:docMk/>
            <pc:sldMk cId="3436903423" sldId="295"/>
            <ac:spMk id="20" creationId="{8FF598E9-61ED-B2F6-1025-D245F8D9FC63}"/>
          </ac:spMkLst>
        </pc:spChg>
        <pc:spChg chg="add del mod">
          <ac:chgData name="rene garreaud" userId="319a270e55de952e" providerId="LiveId" clId="{798D4430-383D-4DB3-8749-24866F7CDA47}" dt="2023-10-18T17:42:13.690" v="1087"/>
          <ac:spMkLst>
            <pc:docMk/>
            <pc:sldMk cId="3436903423" sldId="295"/>
            <ac:spMk id="21" creationId="{1BD1A4AD-DC72-66A4-0656-EC6B6F56D831}"/>
          </ac:spMkLst>
        </pc:spChg>
        <pc:spChg chg="add mod">
          <ac:chgData name="rene garreaud" userId="319a270e55de952e" providerId="LiveId" clId="{798D4430-383D-4DB3-8749-24866F7CDA47}" dt="2023-10-18T17:42:20.214" v="1089" actId="1076"/>
          <ac:spMkLst>
            <pc:docMk/>
            <pc:sldMk cId="3436903423" sldId="295"/>
            <ac:spMk id="22" creationId="{46271753-28AC-E6BE-1FB7-DADD0DA75B64}"/>
          </ac:spMkLst>
        </pc:spChg>
        <pc:spChg chg="add mod">
          <ac:chgData name="rene garreaud" userId="319a270e55de952e" providerId="LiveId" clId="{798D4430-383D-4DB3-8749-24866F7CDA47}" dt="2023-10-18T17:42:20.214" v="1089" actId="1076"/>
          <ac:spMkLst>
            <pc:docMk/>
            <pc:sldMk cId="3436903423" sldId="295"/>
            <ac:spMk id="23" creationId="{43B78E57-6B9C-5ED3-17A8-62FAE7D158D4}"/>
          </ac:spMkLst>
        </pc:spChg>
      </pc:sldChg>
      <pc:sldChg chg="addSp modSp mod">
        <pc:chgData name="rene garreaud" userId="319a270e55de952e" providerId="LiveId" clId="{798D4430-383D-4DB3-8749-24866F7CDA47}" dt="2023-10-18T17:46:35.793" v="1135" actId="5793"/>
        <pc:sldMkLst>
          <pc:docMk/>
          <pc:sldMk cId="272966346" sldId="296"/>
        </pc:sldMkLst>
        <pc:spChg chg="mod">
          <ac:chgData name="rene garreaud" userId="319a270e55de952e" providerId="LiveId" clId="{798D4430-383D-4DB3-8749-24866F7CDA47}" dt="2023-10-18T17:46:35.793" v="1135" actId="5793"/>
          <ac:spMkLst>
            <pc:docMk/>
            <pc:sldMk cId="272966346" sldId="296"/>
            <ac:spMk id="2" creationId="{00000000-0000-0000-0000-000000000000}"/>
          </ac:spMkLst>
        </pc:spChg>
        <pc:spChg chg="add mod">
          <ac:chgData name="rene garreaud" userId="319a270e55de952e" providerId="LiveId" clId="{798D4430-383D-4DB3-8749-24866F7CDA47}" dt="2023-10-18T17:42:32.719" v="1091" actId="1076"/>
          <ac:spMkLst>
            <pc:docMk/>
            <pc:sldMk cId="272966346" sldId="296"/>
            <ac:spMk id="14" creationId="{83EBD308-05AE-8A34-0B84-0D2527DB18FB}"/>
          </ac:spMkLst>
        </pc:spChg>
        <pc:spChg chg="add mod">
          <ac:chgData name="rene garreaud" userId="319a270e55de952e" providerId="LiveId" clId="{798D4430-383D-4DB3-8749-24866F7CDA47}" dt="2023-10-18T17:42:32.719" v="1091" actId="1076"/>
          <ac:spMkLst>
            <pc:docMk/>
            <pc:sldMk cId="272966346" sldId="296"/>
            <ac:spMk id="15" creationId="{DCBFF356-46DD-0F2A-DA07-D6B1808FA05C}"/>
          </ac:spMkLst>
        </pc:spChg>
        <pc:spChg chg="add mod">
          <ac:chgData name="rene garreaud" userId="319a270e55de952e" providerId="LiveId" clId="{798D4430-383D-4DB3-8749-24866F7CDA47}" dt="2023-10-18T17:42:32.719" v="1091" actId="1076"/>
          <ac:spMkLst>
            <pc:docMk/>
            <pc:sldMk cId="272966346" sldId="296"/>
            <ac:spMk id="16" creationId="{6498732D-1F32-F2DD-8EF8-E78FF5937BB1}"/>
          </ac:spMkLst>
        </pc:spChg>
        <pc:spChg chg="add mod">
          <ac:chgData name="rene garreaud" userId="319a270e55de952e" providerId="LiveId" clId="{798D4430-383D-4DB3-8749-24866F7CDA47}" dt="2023-10-18T17:42:32.719" v="1091" actId="1076"/>
          <ac:spMkLst>
            <pc:docMk/>
            <pc:sldMk cId="272966346" sldId="296"/>
            <ac:spMk id="17" creationId="{FB663937-98E7-4434-7FF1-0E35B5586A3E}"/>
          </ac:spMkLst>
        </pc:spChg>
      </pc:sldChg>
      <pc:sldChg chg="addSp delSp modSp mod">
        <pc:chgData name="rene garreaud" userId="319a270e55de952e" providerId="LiveId" clId="{798D4430-383D-4DB3-8749-24866F7CDA47}" dt="2023-10-18T17:46:47.825" v="1144" actId="122"/>
        <pc:sldMkLst>
          <pc:docMk/>
          <pc:sldMk cId="1946493056" sldId="299"/>
        </pc:sldMkLst>
        <pc:spChg chg="mod">
          <ac:chgData name="rene garreaud" userId="319a270e55de952e" providerId="LiveId" clId="{798D4430-383D-4DB3-8749-24866F7CDA47}" dt="2023-10-18T17:46:47.825" v="1144" actId="122"/>
          <ac:spMkLst>
            <pc:docMk/>
            <pc:sldMk cId="1946493056" sldId="299"/>
            <ac:spMk id="2" creationId="{00000000-0000-0000-0000-000000000000}"/>
          </ac:spMkLst>
        </pc:spChg>
        <pc:spChg chg="add mod">
          <ac:chgData name="rene garreaud" userId="319a270e55de952e" providerId="LiveId" clId="{798D4430-383D-4DB3-8749-24866F7CDA47}" dt="2023-10-18T17:46:11.164" v="1127" actId="14100"/>
          <ac:spMkLst>
            <pc:docMk/>
            <pc:sldMk cId="1946493056" sldId="299"/>
            <ac:spMk id="24" creationId="{F77047DC-DD50-2C6A-0F79-DE3E3C22A5B0}"/>
          </ac:spMkLst>
        </pc:spChg>
        <pc:spChg chg="add mod">
          <ac:chgData name="rene garreaud" userId="319a270e55de952e" providerId="LiveId" clId="{798D4430-383D-4DB3-8749-24866F7CDA47}" dt="2023-10-18T17:46:14.870" v="1129" actId="1076"/>
          <ac:spMkLst>
            <pc:docMk/>
            <pc:sldMk cId="1946493056" sldId="299"/>
            <ac:spMk id="25" creationId="{5A7DA156-51B6-B2F8-974A-E5957A730311}"/>
          </ac:spMkLst>
        </pc:spChg>
        <pc:grpChg chg="del mod">
          <ac:chgData name="rene garreaud" userId="319a270e55de952e" providerId="LiveId" clId="{798D4430-383D-4DB3-8749-24866F7CDA47}" dt="2023-10-18T17:45:52.965" v="1122" actId="478"/>
          <ac:grpSpMkLst>
            <pc:docMk/>
            <pc:sldMk cId="1946493056" sldId="299"/>
            <ac:grpSpMk id="20" creationId="{02DCA19D-0D6A-C0D9-6E00-AED9CE79D9EA}"/>
          </ac:grpSpMkLst>
        </pc:grpChg>
        <pc:grpChg chg="del mod">
          <ac:chgData name="rene garreaud" userId="319a270e55de952e" providerId="LiveId" clId="{798D4430-383D-4DB3-8749-24866F7CDA47}" dt="2023-10-18T17:45:52.965" v="1122" actId="478"/>
          <ac:grpSpMkLst>
            <pc:docMk/>
            <pc:sldMk cId="1946493056" sldId="299"/>
            <ac:grpSpMk id="23" creationId="{1BD01EC8-4E2F-E81D-8B6F-200DF519F21C}"/>
          </ac:grpSpMkLst>
        </pc:grpChg>
        <pc:inkChg chg="add mod">
          <ac:chgData name="rene garreaud" userId="319a270e55de952e" providerId="LiveId" clId="{798D4430-383D-4DB3-8749-24866F7CDA47}" dt="2023-10-18T15:56:01.006" v="1072"/>
          <ac:inkMkLst>
            <pc:docMk/>
            <pc:sldMk cId="1946493056" sldId="299"/>
            <ac:inkMk id="18" creationId="{AA7A9379-F850-7A25-50DC-87B25BFE8C65}"/>
          </ac:inkMkLst>
        </pc:inkChg>
        <pc:inkChg chg="add mod">
          <ac:chgData name="rene garreaud" userId="319a270e55de952e" providerId="LiveId" clId="{798D4430-383D-4DB3-8749-24866F7CDA47}" dt="2023-10-18T15:56:01.006" v="1072"/>
          <ac:inkMkLst>
            <pc:docMk/>
            <pc:sldMk cId="1946493056" sldId="299"/>
            <ac:inkMk id="19" creationId="{2DE664C3-2126-C92B-4895-2E4E79B71724}"/>
          </ac:inkMkLst>
        </pc:inkChg>
        <pc:inkChg chg="add mod">
          <ac:chgData name="rene garreaud" userId="319a270e55de952e" providerId="LiveId" clId="{798D4430-383D-4DB3-8749-24866F7CDA47}" dt="2023-10-18T15:56:03.512" v="1075"/>
          <ac:inkMkLst>
            <pc:docMk/>
            <pc:sldMk cId="1946493056" sldId="299"/>
            <ac:inkMk id="21" creationId="{C1F3A677-7B18-9391-7836-0F1F71D0B5EE}"/>
          </ac:inkMkLst>
        </pc:inkChg>
        <pc:inkChg chg="add mod">
          <ac:chgData name="rene garreaud" userId="319a270e55de952e" providerId="LiveId" clId="{798D4430-383D-4DB3-8749-24866F7CDA47}" dt="2023-10-18T15:56:03.512" v="1075"/>
          <ac:inkMkLst>
            <pc:docMk/>
            <pc:sldMk cId="1946493056" sldId="299"/>
            <ac:inkMk id="22" creationId="{B7D7C28E-D209-9BEA-E0DD-741043169B9E}"/>
          </ac:inkMkLst>
        </pc:inkChg>
      </pc:sldChg>
      <pc:sldChg chg="addSp delSp modSp mod">
        <pc:chgData name="rene garreaud" userId="319a270e55de952e" providerId="LiveId" clId="{798D4430-383D-4DB3-8749-24866F7CDA47}" dt="2023-10-18T17:47:24.670" v="1156" actId="1076"/>
        <pc:sldMkLst>
          <pc:docMk/>
          <pc:sldMk cId="3106738716" sldId="300"/>
        </pc:sldMkLst>
        <pc:spChg chg="mod">
          <ac:chgData name="rene garreaud" userId="319a270e55de952e" providerId="LiveId" clId="{798D4430-383D-4DB3-8749-24866F7CDA47}" dt="2023-10-18T17:47:24.670" v="1156" actId="1076"/>
          <ac:spMkLst>
            <pc:docMk/>
            <pc:sldMk cId="3106738716" sldId="300"/>
            <ac:spMk id="2" creationId="{00000000-0000-0000-0000-000000000000}"/>
          </ac:spMkLst>
        </pc:spChg>
        <pc:spChg chg="mod">
          <ac:chgData name="rene garreaud" userId="319a270e55de952e" providerId="LiveId" clId="{798D4430-383D-4DB3-8749-24866F7CDA47}" dt="2023-10-18T16:15:18.532" v="1081" actId="20577"/>
          <ac:spMkLst>
            <pc:docMk/>
            <pc:sldMk cId="3106738716" sldId="300"/>
            <ac:spMk id="8" creationId="{00000000-0000-0000-0000-000000000000}"/>
          </ac:spMkLst>
        </pc:spChg>
        <pc:grpChg chg="mod">
          <ac:chgData name="rene garreaud" userId="319a270e55de952e" providerId="LiveId" clId="{798D4430-383D-4DB3-8749-24866F7CDA47}" dt="2023-10-18T01:11:56.636" v="971"/>
          <ac:grpSpMkLst>
            <pc:docMk/>
            <pc:sldMk cId="3106738716" sldId="300"/>
            <ac:grpSpMk id="23" creationId="{6CDFF8EB-AB10-D08D-0368-95BA265AFEB3}"/>
          </ac:grpSpMkLst>
        </pc:grpChg>
        <pc:grpChg chg="del mod">
          <ac:chgData name="rene garreaud" userId="319a270e55de952e" providerId="LiveId" clId="{798D4430-383D-4DB3-8749-24866F7CDA47}" dt="2023-10-18T01:12:06.178" v="984"/>
          <ac:grpSpMkLst>
            <pc:docMk/>
            <pc:sldMk cId="3106738716" sldId="300"/>
            <ac:grpSpMk id="28" creationId="{F95AED78-A250-228B-FECF-28F4D15299E6}"/>
          </ac:grpSpMkLst>
        </pc:grpChg>
        <pc:grpChg chg="del mod">
          <ac:chgData name="rene garreaud" userId="319a270e55de952e" providerId="LiveId" clId="{798D4430-383D-4DB3-8749-24866F7CDA47}" dt="2023-10-18T01:12:12.258" v="991"/>
          <ac:grpSpMkLst>
            <pc:docMk/>
            <pc:sldMk cId="3106738716" sldId="300"/>
            <ac:grpSpMk id="36" creationId="{74369434-41CE-6785-3DFC-65B5A3086B26}"/>
          </ac:grpSpMkLst>
        </pc:grpChg>
        <pc:grpChg chg="del mod">
          <ac:chgData name="rene garreaud" userId="319a270e55de952e" providerId="LiveId" clId="{798D4430-383D-4DB3-8749-24866F7CDA47}" dt="2023-10-18T01:12:17.787" v="1000"/>
          <ac:grpSpMkLst>
            <pc:docMk/>
            <pc:sldMk cId="3106738716" sldId="300"/>
            <ac:grpSpMk id="43" creationId="{1B956BA8-76DB-9AE2-FA5E-341E5E301337}"/>
          </ac:grpSpMkLst>
        </pc:grpChg>
        <pc:grpChg chg="del mod">
          <ac:chgData name="rene garreaud" userId="319a270e55de952e" providerId="LiveId" clId="{798D4430-383D-4DB3-8749-24866F7CDA47}" dt="2023-10-18T01:12:22.525" v="1009"/>
          <ac:grpSpMkLst>
            <pc:docMk/>
            <pc:sldMk cId="3106738716" sldId="300"/>
            <ac:grpSpMk id="52" creationId="{6BC25B1D-B693-16C8-3F57-F5724B524ABC}"/>
          </ac:grpSpMkLst>
        </pc:grpChg>
        <pc:grpChg chg="mod">
          <ac:chgData name="rene garreaud" userId="319a270e55de952e" providerId="LiveId" clId="{798D4430-383D-4DB3-8749-24866F7CDA47}" dt="2023-10-18T01:12:22.525" v="1009"/>
          <ac:grpSpMkLst>
            <pc:docMk/>
            <pc:sldMk cId="3106738716" sldId="300"/>
            <ac:grpSpMk id="61" creationId="{DB4F60E4-D4B1-5C36-A2BC-973E839C741A}"/>
          </ac:grpSpMkLst>
        </pc:grpChg>
        <pc:grpChg chg="mod">
          <ac:chgData name="rene garreaud" userId="319a270e55de952e" providerId="LiveId" clId="{798D4430-383D-4DB3-8749-24866F7CDA47}" dt="2023-10-18T01:12:39.258" v="1012"/>
          <ac:grpSpMkLst>
            <pc:docMk/>
            <pc:sldMk cId="3106738716" sldId="300"/>
            <ac:grpSpMk id="64" creationId="{4DB0329D-48B1-27D8-1342-FCF42277F197}"/>
          </ac:grpSpMkLst>
        </pc:grpChg>
        <pc:grpChg chg="mod">
          <ac:chgData name="rene garreaud" userId="319a270e55de952e" providerId="LiveId" clId="{798D4430-383D-4DB3-8749-24866F7CDA47}" dt="2023-10-18T01:12:41.647" v="1015"/>
          <ac:grpSpMkLst>
            <pc:docMk/>
            <pc:sldMk cId="3106738716" sldId="300"/>
            <ac:grpSpMk id="67" creationId="{268EE920-19E6-08F3-2E7A-A7CD42873E50}"/>
          </ac:grpSpMkLst>
        </pc:grpChg>
        <pc:grpChg chg="mod">
          <ac:chgData name="rene garreaud" userId="319a270e55de952e" providerId="LiveId" clId="{798D4430-383D-4DB3-8749-24866F7CDA47}" dt="2023-10-18T01:12:44.821" v="1020"/>
          <ac:grpSpMkLst>
            <pc:docMk/>
            <pc:sldMk cId="3106738716" sldId="300"/>
            <ac:grpSpMk id="72" creationId="{17109C32-697E-DF03-18CC-A10324FBD968}"/>
          </ac:grpSpMkLst>
        </pc:grpChg>
        <pc:grpChg chg="mod">
          <ac:chgData name="rene garreaud" userId="319a270e55de952e" providerId="LiveId" clId="{798D4430-383D-4DB3-8749-24866F7CDA47}" dt="2023-10-18T01:12:44.821" v="1020"/>
          <ac:grpSpMkLst>
            <pc:docMk/>
            <pc:sldMk cId="3106738716" sldId="300"/>
            <ac:grpSpMk id="73" creationId="{A0BD3EDB-B36E-142C-3B58-701FA3880DD0}"/>
          </ac:grpSpMkLst>
        </pc:grpChg>
        <pc:grpChg chg="mod">
          <ac:chgData name="rene garreaud" userId="319a270e55de952e" providerId="LiveId" clId="{798D4430-383D-4DB3-8749-24866F7CDA47}" dt="2023-10-18T01:12:46.761" v="1023"/>
          <ac:grpSpMkLst>
            <pc:docMk/>
            <pc:sldMk cId="3106738716" sldId="300"/>
            <ac:grpSpMk id="76" creationId="{A4CC2073-BFAC-4057-C83C-9F95C152C111}"/>
          </ac:grpSpMkLst>
        </pc:grpChg>
        <pc:grpChg chg="mod">
          <ac:chgData name="rene garreaud" userId="319a270e55de952e" providerId="LiveId" clId="{798D4430-383D-4DB3-8749-24866F7CDA47}" dt="2023-10-18T01:12:53.225" v="1028"/>
          <ac:grpSpMkLst>
            <pc:docMk/>
            <pc:sldMk cId="3106738716" sldId="300"/>
            <ac:grpSpMk id="81" creationId="{75C3950D-97A5-CD2A-098C-56BEB52CBAC8}"/>
          </ac:grpSpMkLst>
        </pc:grpChg>
        <pc:grpChg chg="mod">
          <ac:chgData name="rene garreaud" userId="319a270e55de952e" providerId="LiveId" clId="{798D4430-383D-4DB3-8749-24866F7CDA47}" dt="2023-10-18T01:12:55.581" v="1032"/>
          <ac:grpSpMkLst>
            <pc:docMk/>
            <pc:sldMk cId="3106738716" sldId="300"/>
            <ac:grpSpMk id="85" creationId="{B6823168-3CDB-2FA6-FE3C-C5F19F206DEC}"/>
          </ac:grpSpMkLst>
        </pc:grpChg>
        <pc:grpChg chg="mod">
          <ac:chgData name="rene garreaud" userId="319a270e55de952e" providerId="LiveId" clId="{798D4430-383D-4DB3-8749-24866F7CDA47}" dt="2023-10-18T01:13:04.530" v="1035"/>
          <ac:grpSpMkLst>
            <pc:docMk/>
            <pc:sldMk cId="3106738716" sldId="300"/>
            <ac:grpSpMk id="88" creationId="{784657F7-4323-15CE-9449-5A6D3B432CAE}"/>
          </ac:grpSpMkLst>
        </pc:grpChg>
        <pc:grpChg chg="mod">
          <ac:chgData name="rene garreaud" userId="319a270e55de952e" providerId="LiveId" clId="{798D4430-383D-4DB3-8749-24866F7CDA47}" dt="2023-10-18T01:13:08.611" v="1038"/>
          <ac:grpSpMkLst>
            <pc:docMk/>
            <pc:sldMk cId="3106738716" sldId="300"/>
            <ac:grpSpMk id="91" creationId="{1A41054C-5BD0-E67F-19C3-56D8278EA466}"/>
          </ac:grpSpMkLst>
        </pc:grpChg>
        <pc:grpChg chg="mod">
          <ac:chgData name="rene garreaud" userId="319a270e55de952e" providerId="LiveId" clId="{798D4430-383D-4DB3-8749-24866F7CDA47}" dt="2023-10-18T01:13:15.739" v="1041"/>
          <ac:grpSpMkLst>
            <pc:docMk/>
            <pc:sldMk cId="3106738716" sldId="300"/>
            <ac:grpSpMk id="94" creationId="{9CFD973B-7A3E-F410-24A2-79F7E6430C55}"/>
          </ac:grpSpMkLst>
        </pc:grpChg>
        <pc:grpChg chg="mod">
          <ac:chgData name="rene garreaud" userId="319a270e55de952e" providerId="LiveId" clId="{798D4430-383D-4DB3-8749-24866F7CDA47}" dt="2023-10-18T01:13:17.542" v="1044"/>
          <ac:grpSpMkLst>
            <pc:docMk/>
            <pc:sldMk cId="3106738716" sldId="300"/>
            <ac:grpSpMk id="97" creationId="{7255FED3-B00E-BA22-AE6B-5B2C33D02781}"/>
          </ac:grpSpMkLst>
        </pc:grpChg>
        <pc:inkChg chg="mod">
          <ac:chgData name="rene garreaud" userId="319a270e55de952e" providerId="LiveId" clId="{798D4430-383D-4DB3-8749-24866F7CDA47}" dt="2023-10-18T01:13:24.550" v="1046"/>
          <ac:inkMkLst>
            <pc:docMk/>
            <pc:sldMk cId="3106738716" sldId="300"/>
            <ac:inkMk id="20" creationId="{3AA717CA-D790-AB1E-96F7-78C5E52E4A3A}"/>
          </ac:inkMkLst>
        </pc:inkChg>
        <pc:inkChg chg="add mod">
          <ac:chgData name="rene garreaud" userId="319a270e55de952e" providerId="LiveId" clId="{798D4430-383D-4DB3-8749-24866F7CDA47}" dt="2023-10-18T01:11:56.636" v="971"/>
          <ac:inkMkLst>
            <pc:docMk/>
            <pc:sldMk cId="3106738716" sldId="300"/>
            <ac:inkMk id="21" creationId="{9BD26690-9858-1B2A-388B-ED183708277C}"/>
          </ac:inkMkLst>
        </pc:inkChg>
        <pc:inkChg chg="add mod">
          <ac:chgData name="rene garreaud" userId="319a270e55de952e" providerId="LiveId" clId="{798D4430-383D-4DB3-8749-24866F7CDA47}" dt="2023-10-18T01:11:56.636" v="971"/>
          <ac:inkMkLst>
            <pc:docMk/>
            <pc:sldMk cId="3106738716" sldId="300"/>
            <ac:inkMk id="22" creationId="{63269334-A1D1-C3FB-11D2-D26F9C57CCD7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24" creationId="{6255E19B-CA86-26E1-D0C4-74BCB878F6E8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25" creationId="{FD85238C-D7B8-6EE3-0F76-BEFEEE368166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26" creationId="{159BF2BC-00D6-DB2A-0500-1027891E3906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27" creationId="{E2DD8099-5225-FE8B-AAE0-EDA87E3E4A24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29" creationId="{93CF4AFC-6D28-50BF-26DB-CF8CD64D0766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0" creationId="{9049D434-93DC-03E9-4FAE-D3A1123D7C25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1" creationId="{17D61651-B376-80E8-0A76-2728396BA68D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2" creationId="{39AAC0E5-36A0-9B1B-5FEA-12B3D6DD983A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3" creationId="{B9140599-9152-8E06-64C7-3162D919BDF5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4" creationId="{C84DB447-F2D2-8A0D-CFE6-90966B485173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5" creationId="{74EC3130-CD4C-7156-568A-EF5A0B5A2E27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7" creationId="{D428926F-DF09-607A-FDFE-44BE133DAF39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8" creationId="{636CC98B-B794-D53D-53A2-23F5FB618884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39" creationId="{A26501F8-DB61-D02F-9AD9-4559A5A3A168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0" creationId="{D4B29FA1-41B6-5F26-DE45-F0DB3A65F3F6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1" creationId="{87FBD145-6A26-2195-C579-0E6825B05C09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2" creationId="{9CBAEC50-947F-643B-759D-E9F52FF1328E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4" creationId="{EDD965EC-FBA5-3474-2049-71D83AB59E62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5" creationId="{1B390361-4816-BEA3-19FF-9643C0A00B5D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6" creationId="{61CF116B-40B0-3519-1F85-B2BA3F43D341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7" creationId="{52B0672F-A0FD-1120-0505-C6831CA3D9A8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8" creationId="{CD777B77-1C73-83CB-99FC-08799AFC4BF7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49" creationId="{117C5CF8-951B-51B1-2DE7-03ABAAA38678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0" creationId="{C7B8895B-C96E-EEF9-BEBE-490B9F2E01F4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1" creationId="{A7A09273-A4F8-460C-E2B4-DF61E5010395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3" creationId="{FFC2B41E-E6C4-7A2A-74C7-60D2331645FD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4" creationId="{2225A2C6-70B2-21C1-CDAD-027C8B5CB64E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5" creationId="{1B0FBAC6-BAA5-C647-35D1-72120FD41796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6" creationId="{F370F6EE-BB3B-24CA-7972-B95EFAE2846D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7" creationId="{58B2CC74-F920-BF52-6E7E-7D08E126B76F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8" creationId="{D7137F53-B19F-2DD3-274A-647A607FC744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59" creationId="{B3EAE0A8-4F96-F784-B38D-97E08828F0B1}"/>
          </ac:inkMkLst>
        </pc:inkChg>
        <pc:inkChg chg="add mod">
          <ac:chgData name="rene garreaud" userId="319a270e55de952e" providerId="LiveId" clId="{798D4430-383D-4DB3-8749-24866F7CDA47}" dt="2023-10-18T01:12:22.525" v="1009"/>
          <ac:inkMkLst>
            <pc:docMk/>
            <pc:sldMk cId="3106738716" sldId="300"/>
            <ac:inkMk id="60" creationId="{DBFFE4A9-C955-AA07-76AC-E5B2C2F79A02}"/>
          </ac:inkMkLst>
        </pc:inkChg>
        <pc:inkChg chg="add mod">
          <ac:chgData name="rene garreaud" userId="319a270e55de952e" providerId="LiveId" clId="{798D4430-383D-4DB3-8749-24866F7CDA47}" dt="2023-10-18T01:12:39.258" v="1012"/>
          <ac:inkMkLst>
            <pc:docMk/>
            <pc:sldMk cId="3106738716" sldId="300"/>
            <ac:inkMk id="62" creationId="{19569AAE-07D2-B14F-B30F-01835FD00912}"/>
          </ac:inkMkLst>
        </pc:inkChg>
        <pc:inkChg chg="add mod">
          <ac:chgData name="rene garreaud" userId="319a270e55de952e" providerId="LiveId" clId="{798D4430-383D-4DB3-8749-24866F7CDA47}" dt="2023-10-18T01:12:39.258" v="1012"/>
          <ac:inkMkLst>
            <pc:docMk/>
            <pc:sldMk cId="3106738716" sldId="300"/>
            <ac:inkMk id="63" creationId="{6AF57EFF-615F-1F91-4F59-744D28C3F3D7}"/>
          </ac:inkMkLst>
        </pc:inkChg>
        <pc:inkChg chg="add mod">
          <ac:chgData name="rene garreaud" userId="319a270e55de952e" providerId="LiveId" clId="{798D4430-383D-4DB3-8749-24866F7CDA47}" dt="2023-10-18T01:12:41.647" v="1015"/>
          <ac:inkMkLst>
            <pc:docMk/>
            <pc:sldMk cId="3106738716" sldId="300"/>
            <ac:inkMk id="65" creationId="{DD7E01F6-1914-CC48-9FF0-891E583CF262}"/>
          </ac:inkMkLst>
        </pc:inkChg>
        <pc:inkChg chg="add mod">
          <ac:chgData name="rene garreaud" userId="319a270e55de952e" providerId="LiveId" clId="{798D4430-383D-4DB3-8749-24866F7CDA47}" dt="2023-10-18T01:12:41.647" v="1015"/>
          <ac:inkMkLst>
            <pc:docMk/>
            <pc:sldMk cId="3106738716" sldId="300"/>
            <ac:inkMk id="66" creationId="{6ECD45A2-03D4-7C3D-342B-94AC1FA70FBD}"/>
          </ac:inkMkLst>
        </pc:inkChg>
        <pc:inkChg chg="add mod">
          <ac:chgData name="rene garreaud" userId="319a270e55de952e" providerId="LiveId" clId="{798D4430-383D-4DB3-8749-24866F7CDA47}" dt="2023-10-18T01:12:44.821" v="1020"/>
          <ac:inkMkLst>
            <pc:docMk/>
            <pc:sldMk cId="3106738716" sldId="300"/>
            <ac:inkMk id="68" creationId="{E39DC905-F9AA-5D47-6585-7E4041F7DDD1}"/>
          </ac:inkMkLst>
        </pc:inkChg>
        <pc:inkChg chg="add mod">
          <ac:chgData name="rene garreaud" userId="319a270e55de952e" providerId="LiveId" clId="{798D4430-383D-4DB3-8749-24866F7CDA47}" dt="2023-10-18T01:12:44.821" v="1020"/>
          <ac:inkMkLst>
            <pc:docMk/>
            <pc:sldMk cId="3106738716" sldId="300"/>
            <ac:inkMk id="69" creationId="{22747824-088B-D3BF-E52B-1CB22A221E1E}"/>
          </ac:inkMkLst>
        </pc:inkChg>
        <pc:inkChg chg="add mod">
          <ac:chgData name="rene garreaud" userId="319a270e55de952e" providerId="LiveId" clId="{798D4430-383D-4DB3-8749-24866F7CDA47}" dt="2023-10-18T01:12:44.821" v="1020"/>
          <ac:inkMkLst>
            <pc:docMk/>
            <pc:sldMk cId="3106738716" sldId="300"/>
            <ac:inkMk id="70" creationId="{5C29577D-2101-8478-1E6A-DC2B2EE2F7CC}"/>
          </ac:inkMkLst>
        </pc:inkChg>
        <pc:inkChg chg="add mod">
          <ac:chgData name="rene garreaud" userId="319a270e55de952e" providerId="LiveId" clId="{798D4430-383D-4DB3-8749-24866F7CDA47}" dt="2023-10-18T01:12:44.821" v="1020"/>
          <ac:inkMkLst>
            <pc:docMk/>
            <pc:sldMk cId="3106738716" sldId="300"/>
            <ac:inkMk id="71" creationId="{AA06404E-67D0-DF7B-7B35-BDE343D1598F}"/>
          </ac:inkMkLst>
        </pc:inkChg>
        <pc:inkChg chg="add mod">
          <ac:chgData name="rene garreaud" userId="319a270e55de952e" providerId="LiveId" clId="{798D4430-383D-4DB3-8749-24866F7CDA47}" dt="2023-10-18T01:12:46.761" v="1023"/>
          <ac:inkMkLst>
            <pc:docMk/>
            <pc:sldMk cId="3106738716" sldId="300"/>
            <ac:inkMk id="74" creationId="{6CE5EAFD-46A0-0D1B-FCB8-DD41BDD422D3}"/>
          </ac:inkMkLst>
        </pc:inkChg>
        <pc:inkChg chg="add mod">
          <ac:chgData name="rene garreaud" userId="319a270e55de952e" providerId="LiveId" clId="{798D4430-383D-4DB3-8749-24866F7CDA47}" dt="2023-10-18T01:12:46.761" v="1023"/>
          <ac:inkMkLst>
            <pc:docMk/>
            <pc:sldMk cId="3106738716" sldId="300"/>
            <ac:inkMk id="75" creationId="{AA68C8BF-4844-00AF-B758-1B2AFDA4A25F}"/>
          </ac:inkMkLst>
        </pc:inkChg>
        <pc:inkChg chg="add mod">
          <ac:chgData name="rene garreaud" userId="319a270e55de952e" providerId="LiveId" clId="{798D4430-383D-4DB3-8749-24866F7CDA47}" dt="2023-10-18T01:12:53.225" v="1028"/>
          <ac:inkMkLst>
            <pc:docMk/>
            <pc:sldMk cId="3106738716" sldId="300"/>
            <ac:inkMk id="77" creationId="{71C4436D-F1D2-85F2-785D-E9356667562F}"/>
          </ac:inkMkLst>
        </pc:inkChg>
        <pc:inkChg chg="add mod">
          <ac:chgData name="rene garreaud" userId="319a270e55de952e" providerId="LiveId" clId="{798D4430-383D-4DB3-8749-24866F7CDA47}" dt="2023-10-18T01:12:53.225" v="1028"/>
          <ac:inkMkLst>
            <pc:docMk/>
            <pc:sldMk cId="3106738716" sldId="300"/>
            <ac:inkMk id="78" creationId="{9EF39AAD-BCDE-A8BB-87A5-73760EBBD014}"/>
          </ac:inkMkLst>
        </pc:inkChg>
        <pc:inkChg chg="add mod">
          <ac:chgData name="rene garreaud" userId="319a270e55de952e" providerId="LiveId" clId="{798D4430-383D-4DB3-8749-24866F7CDA47}" dt="2023-10-18T01:12:53.225" v="1028"/>
          <ac:inkMkLst>
            <pc:docMk/>
            <pc:sldMk cId="3106738716" sldId="300"/>
            <ac:inkMk id="79" creationId="{0D476862-EFF5-4EF1-8CD4-A0DC1C94DB86}"/>
          </ac:inkMkLst>
        </pc:inkChg>
        <pc:inkChg chg="add mod">
          <ac:chgData name="rene garreaud" userId="319a270e55de952e" providerId="LiveId" clId="{798D4430-383D-4DB3-8749-24866F7CDA47}" dt="2023-10-18T01:12:53.225" v="1028"/>
          <ac:inkMkLst>
            <pc:docMk/>
            <pc:sldMk cId="3106738716" sldId="300"/>
            <ac:inkMk id="80" creationId="{6C0D0161-7F5A-233B-9874-34632D87247C}"/>
          </ac:inkMkLst>
        </pc:inkChg>
        <pc:inkChg chg="add mod">
          <ac:chgData name="rene garreaud" userId="319a270e55de952e" providerId="LiveId" clId="{798D4430-383D-4DB3-8749-24866F7CDA47}" dt="2023-10-18T01:12:55.581" v="1032"/>
          <ac:inkMkLst>
            <pc:docMk/>
            <pc:sldMk cId="3106738716" sldId="300"/>
            <ac:inkMk id="82" creationId="{3F136E02-9FE9-2A49-E787-602A5129110B}"/>
          </ac:inkMkLst>
        </pc:inkChg>
        <pc:inkChg chg="add mod">
          <ac:chgData name="rene garreaud" userId="319a270e55de952e" providerId="LiveId" clId="{798D4430-383D-4DB3-8749-24866F7CDA47}" dt="2023-10-18T01:12:55.581" v="1032"/>
          <ac:inkMkLst>
            <pc:docMk/>
            <pc:sldMk cId="3106738716" sldId="300"/>
            <ac:inkMk id="83" creationId="{4E723B05-1D7F-68C5-9C00-2F42545B2D56}"/>
          </ac:inkMkLst>
        </pc:inkChg>
        <pc:inkChg chg="add mod">
          <ac:chgData name="rene garreaud" userId="319a270e55de952e" providerId="LiveId" clId="{798D4430-383D-4DB3-8749-24866F7CDA47}" dt="2023-10-18T01:12:55.581" v="1032"/>
          <ac:inkMkLst>
            <pc:docMk/>
            <pc:sldMk cId="3106738716" sldId="300"/>
            <ac:inkMk id="84" creationId="{6B58C00A-E1F8-47B9-60DA-75BBA4FE2EDB}"/>
          </ac:inkMkLst>
        </pc:inkChg>
        <pc:inkChg chg="add mod">
          <ac:chgData name="rene garreaud" userId="319a270e55de952e" providerId="LiveId" clId="{798D4430-383D-4DB3-8749-24866F7CDA47}" dt="2023-10-18T01:13:04.530" v="1035"/>
          <ac:inkMkLst>
            <pc:docMk/>
            <pc:sldMk cId="3106738716" sldId="300"/>
            <ac:inkMk id="86" creationId="{C5263811-5B53-C286-16B4-FB501867331E}"/>
          </ac:inkMkLst>
        </pc:inkChg>
        <pc:inkChg chg="add mod">
          <ac:chgData name="rene garreaud" userId="319a270e55de952e" providerId="LiveId" clId="{798D4430-383D-4DB3-8749-24866F7CDA47}" dt="2023-10-18T01:13:04.530" v="1035"/>
          <ac:inkMkLst>
            <pc:docMk/>
            <pc:sldMk cId="3106738716" sldId="300"/>
            <ac:inkMk id="87" creationId="{920E6B2C-3D1B-9F37-DDDF-A5AA18F1DF47}"/>
          </ac:inkMkLst>
        </pc:inkChg>
        <pc:inkChg chg="add mod">
          <ac:chgData name="rene garreaud" userId="319a270e55de952e" providerId="LiveId" clId="{798D4430-383D-4DB3-8749-24866F7CDA47}" dt="2023-10-18T01:13:08.611" v="1038"/>
          <ac:inkMkLst>
            <pc:docMk/>
            <pc:sldMk cId="3106738716" sldId="300"/>
            <ac:inkMk id="89" creationId="{43ED3376-A958-C047-2E40-73FE816E99BC}"/>
          </ac:inkMkLst>
        </pc:inkChg>
        <pc:inkChg chg="add mod">
          <ac:chgData name="rene garreaud" userId="319a270e55de952e" providerId="LiveId" clId="{798D4430-383D-4DB3-8749-24866F7CDA47}" dt="2023-10-18T01:13:08.611" v="1038"/>
          <ac:inkMkLst>
            <pc:docMk/>
            <pc:sldMk cId="3106738716" sldId="300"/>
            <ac:inkMk id="90" creationId="{494B5C0B-A612-A7FA-0221-1726ED0D2BFC}"/>
          </ac:inkMkLst>
        </pc:inkChg>
        <pc:inkChg chg="add mod">
          <ac:chgData name="rene garreaud" userId="319a270e55de952e" providerId="LiveId" clId="{798D4430-383D-4DB3-8749-24866F7CDA47}" dt="2023-10-18T01:13:15.739" v="1041"/>
          <ac:inkMkLst>
            <pc:docMk/>
            <pc:sldMk cId="3106738716" sldId="300"/>
            <ac:inkMk id="92" creationId="{A5EDD1E5-8597-EEFD-1247-6306B7589664}"/>
          </ac:inkMkLst>
        </pc:inkChg>
        <pc:inkChg chg="add mod">
          <ac:chgData name="rene garreaud" userId="319a270e55de952e" providerId="LiveId" clId="{798D4430-383D-4DB3-8749-24866F7CDA47}" dt="2023-10-18T01:13:15.739" v="1041"/>
          <ac:inkMkLst>
            <pc:docMk/>
            <pc:sldMk cId="3106738716" sldId="300"/>
            <ac:inkMk id="93" creationId="{6D3ADBF1-E350-DC79-3ABC-A28EECEB92DF}"/>
          </ac:inkMkLst>
        </pc:inkChg>
        <pc:inkChg chg="add mod">
          <ac:chgData name="rene garreaud" userId="319a270e55de952e" providerId="LiveId" clId="{798D4430-383D-4DB3-8749-24866F7CDA47}" dt="2023-10-18T01:13:17.542" v="1044"/>
          <ac:inkMkLst>
            <pc:docMk/>
            <pc:sldMk cId="3106738716" sldId="300"/>
            <ac:inkMk id="95" creationId="{AC4406DE-A4F7-4F3A-A4AD-7244CBC5A180}"/>
          </ac:inkMkLst>
        </pc:inkChg>
        <pc:inkChg chg="add mod">
          <ac:chgData name="rene garreaud" userId="319a270e55de952e" providerId="LiveId" clId="{798D4430-383D-4DB3-8749-24866F7CDA47}" dt="2023-10-18T01:13:17.542" v="1044"/>
          <ac:inkMkLst>
            <pc:docMk/>
            <pc:sldMk cId="3106738716" sldId="300"/>
            <ac:inkMk id="96" creationId="{FFB5BE7A-FAFC-EDA1-A8D4-FAFF8601671E}"/>
          </ac:inkMkLst>
        </pc:inkChg>
      </pc:sldChg>
      <pc:sldChg chg="add del">
        <pc:chgData name="rene garreaud" userId="319a270e55de952e" providerId="LiveId" clId="{798D4430-383D-4DB3-8749-24866F7CDA47}" dt="2023-10-17T19:39:55.469" v="499" actId="2696"/>
        <pc:sldMkLst>
          <pc:docMk/>
          <pc:sldMk cId="0" sldId="305"/>
        </pc:sldMkLst>
      </pc:sldChg>
      <pc:sldChg chg="add">
        <pc:chgData name="rene garreaud" userId="319a270e55de952e" providerId="LiveId" clId="{798D4430-383D-4DB3-8749-24866F7CDA47}" dt="2023-10-17T19:41:54.351" v="502"/>
        <pc:sldMkLst>
          <pc:docMk/>
          <pc:sldMk cId="1309315083" sldId="305"/>
        </pc:sldMkLst>
      </pc:sldChg>
      <pc:sldChg chg="add del">
        <pc:chgData name="rene garreaud" userId="319a270e55de952e" providerId="LiveId" clId="{798D4430-383D-4DB3-8749-24866F7CDA47}" dt="2023-10-17T19:41:51.969" v="501" actId="2696"/>
        <pc:sldMkLst>
          <pc:docMk/>
          <pc:sldMk cId="2379665648" sldId="305"/>
        </pc:sldMkLst>
      </pc:sldChg>
      <pc:sldChg chg="addSp delSp modSp mod">
        <pc:chgData name="rene garreaud" userId="319a270e55de952e" providerId="LiveId" clId="{798D4430-383D-4DB3-8749-24866F7CDA47}" dt="2023-10-18T00:59:25.501" v="757" actId="20577"/>
        <pc:sldMkLst>
          <pc:docMk/>
          <pc:sldMk cId="2096864386" sldId="337"/>
        </pc:sldMkLst>
        <pc:spChg chg="add mod">
          <ac:chgData name="rene garreaud" userId="319a270e55de952e" providerId="LiveId" clId="{798D4430-383D-4DB3-8749-24866F7CDA47}" dt="2023-10-17T19:05:49.597" v="49" actId="208"/>
          <ac:spMkLst>
            <pc:docMk/>
            <pc:sldMk cId="2096864386" sldId="337"/>
            <ac:spMk id="5" creationId="{F2402BC4-04AD-E7F9-DF54-2B69B2A7B361}"/>
          </ac:spMkLst>
        </pc:spChg>
        <pc:spChg chg="add mod">
          <ac:chgData name="rene garreaud" userId="319a270e55de952e" providerId="LiveId" clId="{798D4430-383D-4DB3-8749-24866F7CDA47}" dt="2023-10-17T19:07:26.345" v="63"/>
          <ac:spMkLst>
            <pc:docMk/>
            <pc:sldMk cId="2096864386" sldId="337"/>
            <ac:spMk id="6" creationId="{BA1CAC14-FF6E-A354-F8BA-FCECE23F65D6}"/>
          </ac:spMkLst>
        </pc:spChg>
        <pc:spChg chg="add del mod">
          <ac:chgData name="rene garreaud" userId="319a270e55de952e" providerId="LiveId" clId="{798D4430-383D-4DB3-8749-24866F7CDA47}" dt="2023-10-17T19:35:27.447" v="470" actId="478"/>
          <ac:spMkLst>
            <pc:docMk/>
            <pc:sldMk cId="2096864386" sldId="337"/>
            <ac:spMk id="7" creationId="{1AFF1DCC-8E9A-4EED-43EE-D263AD02ADC6}"/>
          </ac:spMkLst>
        </pc:spChg>
        <pc:spChg chg="add mod">
          <ac:chgData name="rene garreaud" userId="319a270e55de952e" providerId="LiveId" clId="{798D4430-383D-4DB3-8749-24866F7CDA47}" dt="2023-10-17T19:07:37.178" v="67" actId="1076"/>
          <ac:spMkLst>
            <pc:docMk/>
            <pc:sldMk cId="2096864386" sldId="337"/>
            <ac:spMk id="8" creationId="{47F55FC1-12B3-C1D2-0A9D-67B8BB974624}"/>
          </ac:spMkLst>
        </pc:spChg>
        <pc:spChg chg="add del mod">
          <ac:chgData name="rene garreaud" userId="319a270e55de952e" providerId="LiveId" clId="{798D4430-383D-4DB3-8749-24866F7CDA47}" dt="2023-10-17T19:20:27.417" v="401" actId="478"/>
          <ac:spMkLst>
            <pc:docMk/>
            <pc:sldMk cId="2096864386" sldId="337"/>
            <ac:spMk id="9" creationId="{76D915AC-DE45-ADEF-A807-6DC8DC400A76}"/>
          </ac:spMkLst>
        </pc:spChg>
        <pc:spChg chg="add mod">
          <ac:chgData name="rene garreaud" userId="319a270e55de952e" providerId="LiveId" clId="{798D4430-383D-4DB3-8749-24866F7CDA47}" dt="2023-10-17T19:07:49.850" v="71" actId="1076"/>
          <ac:spMkLst>
            <pc:docMk/>
            <pc:sldMk cId="2096864386" sldId="337"/>
            <ac:spMk id="10" creationId="{7DE52D43-FCB1-AD8A-4336-A6A50BE6AE1A}"/>
          </ac:spMkLst>
        </pc:spChg>
        <pc:spChg chg="add del mod">
          <ac:chgData name="rene garreaud" userId="319a270e55de952e" providerId="LiveId" clId="{798D4430-383D-4DB3-8749-24866F7CDA47}" dt="2023-10-17T19:35:27.447" v="470" actId="478"/>
          <ac:spMkLst>
            <pc:docMk/>
            <pc:sldMk cId="2096864386" sldId="337"/>
            <ac:spMk id="12" creationId="{B0015436-023E-7776-29C4-F7A18C7A4E84}"/>
          </ac:spMkLst>
        </pc:spChg>
        <pc:spChg chg="add mod">
          <ac:chgData name="rene garreaud" userId="319a270e55de952e" providerId="LiveId" clId="{798D4430-383D-4DB3-8749-24866F7CDA47}" dt="2023-10-17T19:08:51.053" v="83" actId="207"/>
          <ac:spMkLst>
            <pc:docMk/>
            <pc:sldMk cId="2096864386" sldId="337"/>
            <ac:spMk id="13" creationId="{6971868E-5193-8B86-A301-1450AC46B446}"/>
          </ac:spMkLst>
        </pc:spChg>
        <pc:spChg chg="add mod">
          <ac:chgData name="rene garreaud" userId="319a270e55de952e" providerId="LiveId" clId="{798D4430-383D-4DB3-8749-24866F7CDA47}" dt="2023-10-17T19:08:51.053" v="83" actId="207"/>
          <ac:spMkLst>
            <pc:docMk/>
            <pc:sldMk cId="2096864386" sldId="337"/>
            <ac:spMk id="14" creationId="{E26CBAFF-42BA-EF01-602D-EF0E1503637B}"/>
          </ac:spMkLst>
        </pc:spChg>
        <pc:spChg chg="add del mod">
          <ac:chgData name="rene garreaud" userId="319a270e55de952e" providerId="LiveId" clId="{798D4430-383D-4DB3-8749-24866F7CDA47}" dt="2023-10-17T19:20:31.068" v="403" actId="478"/>
          <ac:spMkLst>
            <pc:docMk/>
            <pc:sldMk cId="2096864386" sldId="337"/>
            <ac:spMk id="15" creationId="{7DBC903B-D203-9EE7-C1D4-70D1740D72CD}"/>
          </ac:spMkLst>
        </pc:spChg>
        <pc:spChg chg="add mod">
          <ac:chgData name="rene garreaud" userId="319a270e55de952e" providerId="LiveId" clId="{798D4430-383D-4DB3-8749-24866F7CDA47}" dt="2023-10-17T19:08:51.053" v="83" actId="207"/>
          <ac:spMkLst>
            <pc:docMk/>
            <pc:sldMk cId="2096864386" sldId="337"/>
            <ac:spMk id="16" creationId="{3B061851-2567-F0FD-7311-D0ADCB89FE6C}"/>
          </ac:spMkLst>
        </pc:spChg>
        <pc:spChg chg="add del mod">
          <ac:chgData name="rene garreaud" userId="319a270e55de952e" providerId="LiveId" clId="{798D4430-383D-4DB3-8749-24866F7CDA47}" dt="2023-10-17T19:35:27.447" v="470" actId="478"/>
          <ac:spMkLst>
            <pc:docMk/>
            <pc:sldMk cId="2096864386" sldId="337"/>
            <ac:spMk id="17" creationId="{A39FD18F-6386-D3BF-BCFA-00EABBE724AC}"/>
          </ac:spMkLst>
        </pc:spChg>
        <pc:spChg chg="add mod">
          <ac:chgData name="rene garreaud" userId="319a270e55de952e" providerId="LiveId" clId="{798D4430-383D-4DB3-8749-24866F7CDA47}" dt="2023-10-17T19:09:23.831" v="87" actId="207"/>
          <ac:spMkLst>
            <pc:docMk/>
            <pc:sldMk cId="2096864386" sldId="337"/>
            <ac:spMk id="18" creationId="{704500AB-8B4D-1096-41CB-820225AE07CC}"/>
          </ac:spMkLst>
        </pc:spChg>
        <pc:spChg chg="add mod">
          <ac:chgData name="rene garreaud" userId="319a270e55de952e" providerId="LiveId" clId="{798D4430-383D-4DB3-8749-24866F7CDA47}" dt="2023-10-17T19:09:23.831" v="87" actId="207"/>
          <ac:spMkLst>
            <pc:docMk/>
            <pc:sldMk cId="2096864386" sldId="337"/>
            <ac:spMk id="19" creationId="{915DE9C0-411E-0B2C-5967-E71B72C79D26}"/>
          </ac:spMkLst>
        </pc:spChg>
        <pc:spChg chg="add del mod">
          <ac:chgData name="rene garreaud" userId="319a270e55de952e" providerId="LiveId" clId="{798D4430-383D-4DB3-8749-24866F7CDA47}" dt="2023-10-17T19:20:29.461" v="402" actId="478"/>
          <ac:spMkLst>
            <pc:docMk/>
            <pc:sldMk cId="2096864386" sldId="337"/>
            <ac:spMk id="20" creationId="{46D9A0C9-4184-2306-B221-86112950523D}"/>
          </ac:spMkLst>
        </pc:spChg>
        <pc:spChg chg="add mod">
          <ac:chgData name="rene garreaud" userId="319a270e55de952e" providerId="LiveId" clId="{798D4430-383D-4DB3-8749-24866F7CDA47}" dt="2023-10-17T19:09:23.831" v="87" actId="207"/>
          <ac:spMkLst>
            <pc:docMk/>
            <pc:sldMk cId="2096864386" sldId="337"/>
            <ac:spMk id="21" creationId="{CB614589-4CE1-8275-BEDE-AD10DE7EB414}"/>
          </ac:spMkLst>
        </pc:spChg>
        <pc:spChg chg="add del mod">
          <ac:chgData name="rene garreaud" userId="319a270e55de952e" providerId="LiveId" clId="{798D4430-383D-4DB3-8749-24866F7CDA47}" dt="2023-10-17T19:12:06.127" v="93" actId="14100"/>
          <ac:spMkLst>
            <pc:docMk/>
            <pc:sldMk cId="2096864386" sldId="337"/>
            <ac:spMk id="22" creationId="{9D618561-3E67-8734-8C1C-E76F19DEF841}"/>
          </ac:spMkLst>
        </pc:spChg>
        <pc:spChg chg="add mod">
          <ac:chgData name="rene garreaud" userId="319a270e55de952e" providerId="LiveId" clId="{798D4430-383D-4DB3-8749-24866F7CDA47}" dt="2023-10-17T19:14:13.450" v="363" actId="313"/>
          <ac:spMkLst>
            <pc:docMk/>
            <pc:sldMk cId="2096864386" sldId="337"/>
            <ac:spMk id="42" creationId="{2861E424-E776-6FA2-3A63-6F06934B4020}"/>
          </ac:spMkLst>
        </pc:spChg>
        <pc:spChg chg="add mod">
          <ac:chgData name="rene garreaud" userId="319a270e55de952e" providerId="LiveId" clId="{798D4430-383D-4DB3-8749-24866F7CDA47}" dt="2023-10-18T00:55:22.627" v="716" actId="1076"/>
          <ac:spMkLst>
            <pc:docMk/>
            <pc:sldMk cId="2096864386" sldId="337"/>
            <ac:spMk id="43" creationId="{D2E54F42-3D07-DEAE-C423-2695FD9AA164}"/>
          </ac:spMkLst>
        </pc:spChg>
        <pc:spChg chg="add mod">
          <ac:chgData name="rene garreaud" userId="319a270e55de952e" providerId="LiveId" clId="{798D4430-383D-4DB3-8749-24866F7CDA47}" dt="2023-10-18T00:56:03.898" v="721" actId="20577"/>
          <ac:spMkLst>
            <pc:docMk/>
            <pc:sldMk cId="2096864386" sldId="337"/>
            <ac:spMk id="49" creationId="{6198AA8A-2A57-1934-E07C-9DA2528BA2F4}"/>
          </ac:spMkLst>
        </pc:spChg>
        <pc:spChg chg="add mod">
          <ac:chgData name="rene garreaud" userId="319a270e55de952e" providerId="LiveId" clId="{798D4430-383D-4DB3-8749-24866F7CDA47}" dt="2023-10-18T00:57:12.685" v="732" actId="20577"/>
          <ac:spMkLst>
            <pc:docMk/>
            <pc:sldMk cId="2096864386" sldId="337"/>
            <ac:spMk id="50" creationId="{9B439C53-6D0F-1D50-AF31-E806B24BDAD1}"/>
          </ac:spMkLst>
        </pc:spChg>
        <pc:spChg chg="add mod">
          <ac:chgData name="rene garreaud" userId="319a270e55de952e" providerId="LiveId" clId="{798D4430-383D-4DB3-8749-24866F7CDA47}" dt="2023-10-18T00:59:25.501" v="757" actId="20577"/>
          <ac:spMkLst>
            <pc:docMk/>
            <pc:sldMk cId="2096864386" sldId="337"/>
            <ac:spMk id="54" creationId="{32D7C9DC-0664-D6C3-DCF3-4509D95B1452}"/>
          </ac:spMkLst>
        </pc:spChg>
        <pc:grpChg chg="mod">
          <ac:chgData name="rene garreaud" userId="319a270e55de952e" providerId="LiveId" clId="{798D4430-383D-4DB3-8749-24866F7CDA47}" dt="2023-10-17T19:12:29.174" v="113"/>
          <ac:grpSpMkLst>
            <pc:docMk/>
            <pc:sldMk cId="2096864386" sldId="337"/>
            <ac:grpSpMk id="40" creationId="{482B06F3-F21C-53C3-9C98-26D488B08E2D}"/>
          </ac:grpSpMkLst>
        </pc:grpChg>
        <pc:grpChg chg="mod">
          <ac:chgData name="rene garreaud" userId="319a270e55de952e" providerId="LiveId" clId="{798D4430-383D-4DB3-8749-24866F7CDA47}" dt="2023-10-17T19:12:29.174" v="113"/>
          <ac:grpSpMkLst>
            <pc:docMk/>
            <pc:sldMk cId="2096864386" sldId="337"/>
            <ac:grpSpMk id="41" creationId="{92621E40-16E4-DE65-4115-31FFF307438C}"/>
          </ac:grpSpMkLst>
        </pc:grpChg>
        <pc:grpChg chg="mod">
          <ac:chgData name="rene garreaud" userId="319a270e55de952e" providerId="LiveId" clId="{798D4430-383D-4DB3-8749-24866F7CDA47}" dt="2023-10-18T00:47:06.295" v="702"/>
          <ac:grpSpMkLst>
            <pc:docMk/>
            <pc:sldMk cId="2096864386" sldId="337"/>
            <ac:grpSpMk id="66" creationId="{263DDC76-D2A3-CA07-6395-B6B77A6FBB5A}"/>
          </ac:grpSpMkLst>
        </pc:grpChg>
        <pc:grpChg chg="del mod">
          <ac:chgData name="rene garreaud" userId="319a270e55de952e" providerId="LiveId" clId="{798D4430-383D-4DB3-8749-24866F7CDA47}" dt="2023-10-18T00:47:11.928" v="715"/>
          <ac:grpSpMkLst>
            <pc:docMk/>
            <pc:sldMk cId="2096864386" sldId="337"/>
            <ac:grpSpMk id="79" creationId="{29C10324-4229-B8E1-BDAF-1C3FDE79B7F3}"/>
          </ac:grpSpMkLst>
        </pc:grpChg>
        <pc:grpChg chg="mod">
          <ac:chgData name="rene garreaud" userId="319a270e55de952e" providerId="LiveId" clId="{798D4430-383D-4DB3-8749-24866F7CDA47}" dt="2023-10-18T00:47:11.928" v="715"/>
          <ac:grpSpMkLst>
            <pc:docMk/>
            <pc:sldMk cId="2096864386" sldId="337"/>
            <ac:grpSpMk id="80" creationId="{E9A9536D-224D-1113-F5F9-43066BD1F249}"/>
          </ac:grpSpMkLst>
        </pc:grpChg>
        <pc:picChg chg="del">
          <ac:chgData name="rene garreaud" userId="319a270e55de952e" providerId="LiveId" clId="{798D4430-383D-4DB3-8749-24866F7CDA47}" dt="2023-10-17T19:05:01.842" v="41" actId="478"/>
          <ac:picMkLst>
            <pc:docMk/>
            <pc:sldMk cId="2096864386" sldId="337"/>
            <ac:picMk id="2" creationId="{00000000-0000-0000-0000-000000000000}"/>
          </ac:picMkLst>
        </pc:pic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23" creationId="{4F56675D-E9BA-8F66-DFEE-9CEC1CC54026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24" creationId="{0685E7F2-65E0-D747-2152-ACA1EE2D06FD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25" creationId="{71B8607A-26A5-EB72-A004-92DF9873C4F0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26" creationId="{E8B0ACE7-3F72-C096-6E22-EFA09E70ABEA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27" creationId="{4D93BB2A-CF5B-C0E7-45CB-C60DD83CFA9C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28" creationId="{39310AD5-686F-7885-C72D-543CFF956770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29" creationId="{E5645AEE-7D60-DF8A-04B4-F0AEC25A03F1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0" creationId="{F071BC67-54A5-1A33-AD89-9D63679E9BF2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1" creationId="{38EDE93D-CE51-C7E0-D612-F89C6B9A3D3B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2" creationId="{8CC88921-30F0-D691-3AA6-416997ED2B2C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3" creationId="{D2EBC90D-3622-7BB6-B76E-0540B6E971AE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4" creationId="{180886D1-AA93-066F-A339-51B1E13CB254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5" creationId="{A74B936C-69A3-E2D5-8855-5056794E8C34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6" creationId="{4A347E6F-061F-5D63-0CB9-5AE79ABA3B87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7" creationId="{550DEF8A-C66F-DB52-6865-20D29C7269EB}"/>
          </ac:inkMkLst>
        </pc:inkChg>
        <pc:inkChg chg="add del mod">
          <ac:chgData name="rene garreaud" userId="319a270e55de952e" providerId="LiveId" clId="{798D4430-383D-4DB3-8749-24866F7CDA47}" dt="2023-10-17T19:12:33.615" v="114" actId="478"/>
          <ac:inkMkLst>
            <pc:docMk/>
            <pc:sldMk cId="2096864386" sldId="337"/>
            <ac:inkMk id="38" creationId="{38402A47-E6BC-4F10-1CCD-1576663CF85A}"/>
          </ac:inkMkLst>
        </pc:inkChg>
        <pc:inkChg chg="add del mod">
          <ac:chgData name="rene garreaud" userId="319a270e55de952e" providerId="LiveId" clId="{798D4430-383D-4DB3-8749-24866F7CDA47}" dt="2023-10-17T19:12:29.174" v="113"/>
          <ac:inkMkLst>
            <pc:docMk/>
            <pc:sldMk cId="2096864386" sldId="337"/>
            <ac:inkMk id="39" creationId="{24C6027B-A8BC-2322-9D52-CF8DBBDC6D23}"/>
          </ac:inkMkLst>
        </pc:inkChg>
        <pc:inkChg chg="add">
          <ac:chgData name="rene garreaud" userId="319a270e55de952e" providerId="LiveId" clId="{798D4430-383D-4DB3-8749-24866F7CDA47}" dt="2023-10-18T00:46:58.863" v="691" actId="9405"/>
          <ac:inkMkLst>
            <pc:docMk/>
            <pc:sldMk cId="2096864386" sldId="337"/>
            <ac:inkMk id="55" creationId="{5B300999-BABD-888B-EB99-EA7C2207C59F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56" creationId="{C8022374-2C89-835A-7E8F-AB0EAF2B5BDE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57" creationId="{ACF7951D-AF30-B923-C0E9-561E2336D2E6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58" creationId="{E3254074-E6D3-25E6-0DF0-43BCF93BF472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59" creationId="{DF1EE49F-A76F-D9A5-E1EE-527753118088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60" creationId="{B9D530C7-70D3-0C21-C35F-E65791845E35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61" creationId="{90FF94EA-30E5-5BE3-67EB-F3B6F6CD2C2A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62" creationId="{543B5F27-C811-D8A2-CF83-2203D286F6B9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63" creationId="{FBABCD9F-FA0D-A2C8-E0DC-1DA2B47E323E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64" creationId="{6FD9C5E6-EEA0-E5B8-F8DC-A76F2745AD42}"/>
          </ac:inkMkLst>
        </pc:inkChg>
        <pc:inkChg chg="add mod">
          <ac:chgData name="rene garreaud" userId="319a270e55de952e" providerId="LiveId" clId="{798D4430-383D-4DB3-8749-24866F7CDA47}" dt="2023-10-18T00:47:06.295" v="702"/>
          <ac:inkMkLst>
            <pc:docMk/>
            <pc:sldMk cId="2096864386" sldId="337"/>
            <ac:inkMk id="65" creationId="{62DA6FDE-0825-7C5C-AF7C-AF564373306B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67" creationId="{4C432369-4793-9107-1549-4C57803D3EEB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68" creationId="{2FBDC6A1-0F93-36A7-161E-E84E4C190E4A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69" creationId="{5727FEB2-D074-2FB9-996D-125D8F86A3AB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0" creationId="{8BFB5D85-E0D8-55D1-3B5E-971DDD6C8F62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1" creationId="{84AF00CD-5F65-3005-8685-82A137C18735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2" creationId="{F7428294-4D09-A21A-F7D5-E18CEF3B4B12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3" creationId="{193AC9DD-F443-75BE-995A-9445370F4A96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4" creationId="{325F1C40-5D56-0727-D4F0-37474D118C69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5" creationId="{73B9C906-4BBA-FAC4-64E2-B735FC36AA7A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6" creationId="{FCB559B3-ED8B-495E-FFFC-88E3EB3370BA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7" creationId="{DD3E9C05-57BD-552A-A883-744518701CDB}"/>
          </ac:inkMkLst>
        </pc:inkChg>
        <pc:inkChg chg="add mod">
          <ac:chgData name="rene garreaud" userId="319a270e55de952e" providerId="LiveId" clId="{798D4430-383D-4DB3-8749-24866F7CDA47}" dt="2023-10-18T00:47:11.928" v="715"/>
          <ac:inkMkLst>
            <pc:docMk/>
            <pc:sldMk cId="2096864386" sldId="337"/>
            <ac:inkMk id="78" creationId="{1B2D6BBF-A7C4-5D8A-9C34-F05DF8471E71}"/>
          </ac:inkMkLst>
        </pc:inkChg>
        <pc:cxnChg chg="add mod">
          <ac:chgData name="rene garreaud" userId="319a270e55de952e" providerId="LiveId" clId="{798D4430-383D-4DB3-8749-24866F7CDA47}" dt="2023-10-17T19:05:53.776" v="50" actId="208"/>
          <ac:cxnSpMkLst>
            <pc:docMk/>
            <pc:sldMk cId="2096864386" sldId="337"/>
            <ac:cxnSpMk id="4" creationId="{BD4F636F-B806-3902-ED69-2660C3B93CE2}"/>
          </ac:cxnSpMkLst>
        </pc:cxnChg>
        <pc:cxnChg chg="add mod">
          <ac:chgData name="rene garreaud" userId="319a270e55de952e" providerId="LiveId" clId="{798D4430-383D-4DB3-8749-24866F7CDA47}" dt="2023-10-17T19:22:07.958" v="417" actId="693"/>
          <ac:cxnSpMkLst>
            <pc:docMk/>
            <pc:sldMk cId="2096864386" sldId="337"/>
            <ac:cxnSpMk id="45" creationId="{FC1D3557-A16B-A6C5-4AEC-AA657D964723}"/>
          </ac:cxnSpMkLst>
        </pc:cxnChg>
        <pc:cxnChg chg="add mod">
          <ac:chgData name="rene garreaud" userId="319a270e55de952e" providerId="LiveId" clId="{798D4430-383D-4DB3-8749-24866F7CDA47}" dt="2023-10-17T19:22:00.037" v="415" actId="1582"/>
          <ac:cxnSpMkLst>
            <pc:docMk/>
            <pc:sldMk cId="2096864386" sldId="337"/>
            <ac:cxnSpMk id="47" creationId="{C57D9C63-A7DF-C456-D700-3763C3317BB3}"/>
          </ac:cxnSpMkLst>
        </pc:cxnChg>
        <pc:cxnChg chg="add mod">
          <ac:chgData name="rene garreaud" userId="319a270e55de952e" providerId="LiveId" clId="{798D4430-383D-4DB3-8749-24866F7CDA47}" dt="2023-10-17T19:35:31.434" v="471" actId="1076"/>
          <ac:cxnSpMkLst>
            <pc:docMk/>
            <pc:sldMk cId="2096864386" sldId="337"/>
            <ac:cxnSpMk id="51" creationId="{6C5ECB07-F95B-5E0B-D623-48885EBFE0ED}"/>
          </ac:cxnSpMkLst>
        </pc:cxnChg>
        <pc:cxnChg chg="add mod">
          <ac:chgData name="rene garreaud" userId="319a270e55de952e" providerId="LiveId" clId="{798D4430-383D-4DB3-8749-24866F7CDA47}" dt="2023-10-17T19:36:38.556" v="480" actId="1582"/>
          <ac:cxnSpMkLst>
            <pc:docMk/>
            <pc:sldMk cId="2096864386" sldId="337"/>
            <ac:cxnSpMk id="53" creationId="{7562705B-1D60-2DDF-4923-6AF0A8AFA903}"/>
          </ac:cxnSpMkLst>
        </pc:cxnChg>
      </pc:sldChg>
      <pc:sldChg chg="ord">
        <pc:chgData name="rene garreaud" userId="319a270e55de952e" providerId="LiveId" clId="{798D4430-383D-4DB3-8749-24866F7CDA47}" dt="2023-10-17T19:18:05.515" v="365"/>
        <pc:sldMkLst>
          <pc:docMk/>
          <pc:sldMk cId="42873111" sldId="338"/>
        </pc:sldMkLst>
      </pc:sldChg>
      <pc:sldChg chg="delSp modSp mod">
        <pc:chgData name="rene garreaud" userId="319a270e55de952e" providerId="LiveId" clId="{798D4430-383D-4DB3-8749-24866F7CDA47}" dt="2023-10-18T17:43:49.793" v="1115" actId="403"/>
        <pc:sldMkLst>
          <pc:docMk/>
          <pc:sldMk cId="4225849894" sldId="344"/>
        </pc:sldMkLst>
        <pc:spChg chg="mod">
          <ac:chgData name="rene garreaud" userId="319a270e55de952e" providerId="LiveId" clId="{798D4430-383D-4DB3-8749-24866F7CDA47}" dt="2023-10-18T15:33:54.944" v="1069" actId="1076"/>
          <ac:spMkLst>
            <pc:docMk/>
            <pc:sldMk cId="4225849894" sldId="344"/>
            <ac:spMk id="2" creationId="{00000000-0000-0000-0000-000000000000}"/>
          </ac:spMkLst>
        </pc:spChg>
        <pc:spChg chg="mod">
          <ac:chgData name="rene garreaud" userId="319a270e55de952e" providerId="LiveId" clId="{798D4430-383D-4DB3-8749-24866F7CDA47}" dt="2023-10-18T17:43:49.793" v="1115" actId="403"/>
          <ac:spMkLst>
            <pc:docMk/>
            <pc:sldMk cId="4225849894" sldId="344"/>
            <ac:spMk id="4" creationId="{00000000-0000-0000-0000-000000000000}"/>
          </ac:spMkLst>
        </pc:spChg>
        <pc:spChg chg="mod">
          <ac:chgData name="rene garreaud" userId="319a270e55de952e" providerId="LiveId" clId="{798D4430-383D-4DB3-8749-24866F7CDA47}" dt="2023-10-18T17:43:05.344" v="1097" actId="1076"/>
          <ac:spMkLst>
            <pc:docMk/>
            <pc:sldMk cId="4225849894" sldId="344"/>
            <ac:spMk id="5" creationId="{00000000-0000-0000-0000-000000000000}"/>
          </ac:spMkLst>
        </pc:spChg>
        <pc:spChg chg="mod">
          <ac:chgData name="rene garreaud" userId="319a270e55de952e" providerId="LiveId" clId="{798D4430-383D-4DB3-8749-24866F7CDA47}" dt="2023-10-18T17:43:10.620" v="1098" actId="1076"/>
          <ac:spMkLst>
            <pc:docMk/>
            <pc:sldMk cId="4225849894" sldId="344"/>
            <ac:spMk id="7" creationId="{00000000-0000-0000-0000-000000000000}"/>
          </ac:spMkLst>
        </pc:spChg>
        <pc:inkChg chg="del">
          <ac:chgData name="rene garreaud" userId="319a270e55de952e" providerId="LiveId" clId="{798D4430-383D-4DB3-8749-24866F7CDA47}" dt="2023-10-18T17:43:15.058" v="1099" actId="478"/>
          <ac:inkMkLst>
            <pc:docMk/>
            <pc:sldMk cId="4225849894" sldId="344"/>
            <ac:inkMk id="6" creationId="{C902EF2D-CD9F-4687-866F-7230A7141158}"/>
          </ac:inkMkLst>
        </pc:inkChg>
        <pc:inkChg chg="del">
          <ac:chgData name="rene garreaud" userId="319a270e55de952e" providerId="LiveId" clId="{798D4430-383D-4DB3-8749-24866F7CDA47}" dt="2023-10-18T17:42:52.382" v="1093" actId="478"/>
          <ac:inkMkLst>
            <pc:docMk/>
            <pc:sldMk cId="4225849894" sldId="344"/>
            <ac:inkMk id="8" creationId="{5826A579-E734-519C-5673-40F10FBE563C}"/>
          </ac:inkMkLst>
        </pc:inkChg>
      </pc:sldChg>
      <pc:sldChg chg="modSp">
        <pc:chgData name="rene garreaud" userId="319a270e55de952e" providerId="LiveId" clId="{798D4430-383D-4DB3-8749-24866F7CDA47}" dt="2023-10-18T17:47:58.843" v="1162"/>
        <pc:sldMkLst>
          <pc:docMk/>
          <pc:sldMk cId="685737257" sldId="354"/>
        </pc:sldMkLst>
        <pc:inkChg chg="mod">
          <ac:chgData name="rene garreaud" userId="319a270e55de952e" providerId="LiveId" clId="{798D4430-383D-4DB3-8749-24866F7CDA47}" dt="2023-10-18T17:47:58.843" v="1162"/>
          <ac:inkMkLst>
            <pc:docMk/>
            <pc:sldMk cId="685737257" sldId="354"/>
            <ac:inkMk id="2" creationId="{8070EF8F-DC38-55CB-98E8-639933468842}"/>
          </ac:inkMkLst>
        </pc:inkChg>
      </pc:sldChg>
      <pc:sldChg chg="addSp modSp mod">
        <pc:chgData name="rene garreaud" userId="319a270e55de952e" providerId="LiveId" clId="{798D4430-383D-4DB3-8749-24866F7CDA47}" dt="2023-10-17T19:04:06.961" v="36" actId="1076"/>
        <pc:sldMkLst>
          <pc:docMk/>
          <pc:sldMk cId="3324050086" sldId="364"/>
        </pc:sldMkLst>
        <pc:spChg chg="add mod">
          <ac:chgData name="rene garreaud" userId="319a270e55de952e" providerId="LiveId" clId="{798D4430-383D-4DB3-8749-24866F7CDA47}" dt="2023-10-17T19:04:06.961" v="36" actId="1076"/>
          <ac:spMkLst>
            <pc:docMk/>
            <pc:sldMk cId="3324050086" sldId="364"/>
            <ac:spMk id="2" creationId="{BE5B5009-953F-5378-1C78-E74108AA7EB4}"/>
          </ac:spMkLst>
        </pc:spChg>
        <pc:spChg chg="mod">
          <ac:chgData name="rene garreaud" userId="319a270e55de952e" providerId="LiveId" clId="{798D4430-383D-4DB3-8749-24866F7CDA47}" dt="2023-10-17T19:04:00.395" v="34" actId="1036"/>
          <ac:spMkLst>
            <pc:docMk/>
            <pc:sldMk cId="3324050086" sldId="364"/>
            <ac:spMk id="12" creationId="{B9F43F09-DF1C-46B4-80A0-6867218CA84D}"/>
          </ac:spMkLst>
        </pc:spChg>
        <pc:spChg chg="mod">
          <ac:chgData name="rene garreaud" userId="319a270e55de952e" providerId="LiveId" clId="{798D4430-383D-4DB3-8749-24866F7CDA47}" dt="2023-10-17T19:04:00.395" v="34" actId="1036"/>
          <ac:spMkLst>
            <pc:docMk/>
            <pc:sldMk cId="3324050086" sldId="364"/>
            <ac:spMk id="173" creationId="{27696FA5-04F3-44B8-9B35-A72E55AF759B}"/>
          </ac:spMkLst>
        </pc:spChg>
        <pc:spChg chg="mod">
          <ac:chgData name="rene garreaud" userId="319a270e55de952e" providerId="LiveId" clId="{798D4430-383D-4DB3-8749-24866F7CDA47}" dt="2023-10-17T19:04:00.395" v="34" actId="1036"/>
          <ac:spMkLst>
            <pc:docMk/>
            <pc:sldMk cId="3324050086" sldId="364"/>
            <ac:spMk id="174" creationId="{8B78BF67-6987-42E3-990C-253E7B5AD44C}"/>
          </ac:spMkLst>
        </pc:spChg>
        <pc:spChg chg="mod">
          <ac:chgData name="rene garreaud" userId="319a270e55de952e" providerId="LiveId" clId="{798D4430-383D-4DB3-8749-24866F7CDA47}" dt="2023-10-17T19:04:00.395" v="34" actId="1036"/>
          <ac:spMkLst>
            <pc:docMk/>
            <pc:sldMk cId="3324050086" sldId="364"/>
            <ac:spMk id="376" creationId="{C589F4AC-A24F-4649-8CFC-C75C024B9B4B}"/>
          </ac:spMkLst>
        </pc:s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158" creationId="{A7BE6297-CC34-47D5-8123-65AD22FAED90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170" creationId="{4B7654C6-D486-4003-B8F3-24596AB16581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197" creationId="{6215FB93-5709-4C11-AC30-FFE45737DB83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210" creationId="{FB8A19A0-819A-498F-9848-969C0F70046C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249" creationId="{25F2FB2C-D7E9-42A8-BF65-D973F5773723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266" creationId="{7939824F-FACD-43E2-9207-B5887C40044D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293" creationId="{99160110-B46B-4E04-9FDE-832C0D6550FF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296" creationId="{8892BC75-EF0E-486F-AB23-B29A49E896E1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13" creationId="{067166EE-0BE8-4F28-86EE-C676A1885758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25" creationId="{25E276E0-1E8B-4FB3-97AB-03B60D102649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31" creationId="{87DD5D84-45F2-4847-9941-9E07A1075526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42" creationId="{0C4A52C7-709C-46CE-9DDF-1F03452945BF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55" creationId="{EFEAADDF-4CA7-4E72-B5C8-428DB27A0833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68" creationId="{ABC92064-5E88-4E0C-A04D-DDEAC21AD76C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82" creationId="{CBFD904D-6152-4000-9C45-B30E216E2B54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85" creationId="{DAB26A21-94ED-48D5-8BCB-8FFAF0475CE4}"/>
          </ac:grpSpMkLst>
        </pc:grpChg>
        <pc:grpChg chg="mod">
          <ac:chgData name="rene garreaud" userId="319a270e55de952e" providerId="LiveId" clId="{798D4430-383D-4DB3-8749-24866F7CDA47}" dt="2023-10-17T19:04:00.395" v="34" actId="1036"/>
          <ac:grpSpMkLst>
            <pc:docMk/>
            <pc:sldMk cId="3324050086" sldId="364"/>
            <ac:grpSpMk id="396" creationId="{1D6F46FF-CCDF-467D-BB77-66B5A7EDDCED}"/>
          </ac:grpSpMkLst>
        </pc:grpChg>
        <pc:inkChg chg="mod">
          <ac:chgData name="rene garreaud" userId="319a270e55de952e" providerId="LiveId" clId="{798D4430-383D-4DB3-8749-24866F7CDA47}" dt="2023-10-17T19:04:00.395" v="34" actId="1036"/>
          <ac:inkMkLst>
            <pc:docMk/>
            <pc:sldMk cId="3324050086" sldId="364"/>
            <ac:inkMk id="124" creationId="{93B67B71-B0D3-4B59-81E7-D7DA78E91849}"/>
          </ac:inkMkLst>
        </pc:inkChg>
        <pc:inkChg chg="mod">
          <ac:chgData name="rene garreaud" userId="319a270e55de952e" providerId="LiveId" clId="{798D4430-383D-4DB3-8749-24866F7CDA47}" dt="2023-10-17T19:04:00.395" v="34" actId="1036"/>
          <ac:inkMkLst>
            <pc:docMk/>
            <pc:sldMk cId="3324050086" sldId="364"/>
            <ac:inkMk id="369" creationId="{E8726333-88B2-4C95-88B5-B6A7206EC959}"/>
          </ac:inkMkLst>
        </pc:inkChg>
        <pc:inkChg chg="mod">
          <ac:chgData name="rene garreaud" userId="319a270e55de952e" providerId="LiveId" clId="{798D4430-383D-4DB3-8749-24866F7CDA47}" dt="2023-10-17T19:04:00.395" v="34" actId="1036"/>
          <ac:inkMkLst>
            <pc:docMk/>
            <pc:sldMk cId="3324050086" sldId="364"/>
            <ac:inkMk id="370" creationId="{C3C66157-4F55-4C02-BA68-22E1DF252156}"/>
          </ac:inkMkLst>
        </pc:inkChg>
        <pc:inkChg chg="mod">
          <ac:chgData name="rene garreaud" userId="319a270e55de952e" providerId="LiveId" clId="{798D4430-383D-4DB3-8749-24866F7CDA47}" dt="2023-10-17T19:04:00.395" v="34" actId="1036"/>
          <ac:inkMkLst>
            <pc:docMk/>
            <pc:sldMk cId="3324050086" sldId="364"/>
            <ac:inkMk id="371" creationId="{0B20F1EF-DE22-4524-B086-15CB8C269B5B}"/>
          </ac:inkMkLst>
        </pc:inkChg>
        <pc:inkChg chg="mod">
          <ac:chgData name="rene garreaud" userId="319a270e55de952e" providerId="LiveId" clId="{798D4430-383D-4DB3-8749-24866F7CDA47}" dt="2023-10-17T19:04:00.395" v="34" actId="1036"/>
          <ac:inkMkLst>
            <pc:docMk/>
            <pc:sldMk cId="3324050086" sldId="364"/>
            <ac:inkMk id="372" creationId="{3AD0F472-00D5-4541-98F2-2DE40FCFCD12}"/>
          </ac:inkMkLst>
        </pc:inkChg>
      </pc:sldChg>
      <pc:sldChg chg="del">
        <pc:chgData name="rene garreaud" userId="319a270e55de952e" providerId="LiveId" clId="{798D4430-383D-4DB3-8749-24866F7CDA47}" dt="2023-10-17T18:59:51.859" v="0" actId="47"/>
        <pc:sldMkLst>
          <pc:docMk/>
          <pc:sldMk cId="1081109639" sldId="366"/>
        </pc:sldMkLst>
      </pc:sldChg>
      <pc:sldChg chg="addSp delSp modSp del mod">
        <pc:chgData name="rene garreaud" userId="319a270e55de952e" providerId="LiveId" clId="{798D4430-383D-4DB3-8749-24866F7CDA47}" dt="2023-10-18T01:11:00.674" v="968" actId="47"/>
        <pc:sldMkLst>
          <pc:docMk/>
          <pc:sldMk cId="3490373946" sldId="367"/>
        </pc:sldMkLst>
        <pc:grpChg chg="del mod">
          <ac:chgData name="rene garreaud" userId="319a270e55de952e" providerId="LiveId" clId="{798D4430-383D-4DB3-8749-24866F7CDA47}" dt="2023-10-18T01:03:30.032" v="764"/>
          <ac:grpSpMkLst>
            <pc:docMk/>
            <pc:sldMk cId="3490373946" sldId="367"/>
            <ac:grpSpMk id="10" creationId="{0780365C-344E-4FFF-08EB-0C2BD1EF7305}"/>
          </ac:grpSpMkLst>
        </pc:grpChg>
        <pc:grpChg chg="mod">
          <ac:chgData name="rene garreaud" userId="319a270e55de952e" providerId="LiveId" clId="{798D4430-383D-4DB3-8749-24866F7CDA47}" dt="2023-10-18T01:03:27.416" v="763"/>
          <ac:grpSpMkLst>
            <pc:docMk/>
            <pc:sldMk cId="3490373946" sldId="367"/>
            <ac:grpSpMk id="17" creationId="{2C6BD8CF-B29B-1569-48B5-3A9E711990F6}"/>
          </ac:grpSpMkLst>
        </pc:grpChg>
        <pc:grpChg chg="del mod">
          <ac:chgData name="rene garreaud" userId="319a270e55de952e" providerId="LiveId" clId="{798D4430-383D-4DB3-8749-24866F7CDA47}" dt="2023-10-18T01:04:18.808" v="794"/>
          <ac:grpSpMkLst>
            <pc:docMk/>
            <pc:sldMk cId="3490373946" sldId="367"/>
            <ac:grpSpMk id="29" creationId="{A852F398-A7B6-C416-8A49-E3DD3C3A1757}"/>
          </ac:grpSpMkLst>
        </pc:grpChg>
        <pc:grpChg chg="mod">
          <ac:chgData name="rene garreaud" userId="319a270e55de952e" providerId="LiveId" clId="{798D4430-383D-4DB3-8749-24866F7CDA47}" dt="2023-10-18T01:04:14.968" v="789"/>
          <ac:grpSpMkLst>
            <pc:docMk/>
            <pc:sldMk cId="3490373946" sldId="367"/>
            <ac:grpSpMk id="51" creationId="{9AB18F43-BFD8-914C-A139-F57320908730}"/>
          </ac:grpSpMkLst>
        </pc:grpChg>
        <pc:grpChg chg="del mod">
          <ac:chgData name="rene garreaud" userId="319a270e55de952e" providerId="LiveId" clId="{798D4430-383D-4DB3-8749-24866F7CDA47}" dt="2023-10-18T01:04:21.191" v="797"/>
          <ac:grpSpMkLst>
            <pc:docMk/>
            <pc:sldMk cId="3490373946" sldId="367"/>
            <ac:grpSpMk id="52" creationId="{4B255558-1CDE-F2F6-CA69-06395602A4E4}"/>
          </ac:grpSpMkLst>
        </pc:grpChg>
        <pc:grpChg chg="del mod">
          <ac:chgData name="rene garreaud" userId="319a270e55de952e" providerId="LiveId" clId="{798D4430-383D-4DB3-8749-24866F7CDA47}" dt="2023-10-18T01:04:07.988" v="784"/>
          <ac:grpSpMkLst>
            <pc:docMk/>
            <pc:sldMk cId="3490373946" sldId="367"/>
            <ac:grpSpMk id="55" creationId="{7B23ECE9-F0A6-13B3-FCDF-6A5C0BD0F7C4}"/>
          </ac:grpSpMkLst>
        </pc:grpChg>
        <pc:grpChg chg="del mod">
          <ac:chgData name="rene garreaud" userId="319a270e55de952e" providerId="LiveId" clId="{798D4430-383D-4DB3-8749-24866F7CDA47}" dt="2023-10-18T01:04:14.968" v="791"/>
          <ac:grpSpMkLst>
            <pc:docMk/>
            <pc:sldMk cId="3490373946" sldId="367"/>
            <ac:grpSpMk id="61" creationId="{8146E2E4-5051-782E-C372-30BBED3EA43B}"/>
          </ac:grpSpMkLst>
        </pc:grpChg>
        <pc:grpChg chg="del mod">
          <ac:chgData name="rene garreaud" userId="319a270e55de952e" providerId="LiveId" clId="{798D4430-383D-4DB3-8749-24866F7CDA47}" dt="2023-10-18T01:04:21.191" v="797"/>
          <ac:grpSpMkLst>
            <pc:docMk/>
            <pc:sldMk cId="3490373946" sldId="367"/>
            <ac:grpSpMk id="63" creationId="{54262A03-CBA5-E8F0-C215-82F434B01335}"/>
          </ac:grpSpMkLst>
        </pc:grpChg>
        <pc:grpChg chg="del mod">
          <ac:chgData name="rene garreaud" userId="319a270e55de952e" providerId="LiveId" clId="{798D4430-383D-4DB3-8749-24866F7CDA47}" dt="2023-10-18T01:04:22.159" v="799"/>
          <ac:grpSpMkLst>
            <pc:docMk/>
            <pc:sldMk cId="3490373946" sldId="367"/>
            <ac:grpSpMk id="66" creationId="{075CA1C9-DB14-52F1-1622-3434A951F9CE}"/>
          </ac:grpSpMkLst>
        </pc:grpChg>
        <pc:grpChg chg="mod">
          <ac:chgData name="rene garreaud" userId="319a270e55de952e" providerId="LiveId" clId="{798D4430-383D-4DB3-8749-24866F7CDA47}" dt="2023-10-18T01:04:22.159" v="799"/>
          <ac:grpSpMkLst>
            <pc:docMk/>
            <pc:sldMk cId="3490373946" sldId="367"/>
            <ac:grpSpMk id="68" creationId="{04D343A7-0B17-2D2F-4B49-410F4D7B138C}"/>
          </ac:grpSpMkLst>
        </pc:grp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2" creationId="{3E204BC2-0E4E-91E0-3B9A-05D73EBAEF42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" creationId="{E17BBD33-483D-BF7E-B13B-0B58EBEA24F6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4" creationId="{7DF6F8E8-7EB5-1068-2E45-EC208032E876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5" creationId="{BD45CE89-F746-6251-48A4-7418B969AD43}"/>
          </ac:inkMkLst>
        </pc:inkChg>
        <pc:inkChg chg="add del mod">
          <ac:chgData name="rene garreaud" userId="319a270e55de952e" providerId="LiveId" clId="{798D4430-383D-4DB3-8749-24866F7CDA47}" dt="2023-10-18T01:03:30.033" v="765"/>
          <ac:inkMkLst>
            <pc:docMk/>
            <pc:sldMk cId="3490373946" sldId="367"/>
            <ac:inkMk id="6" creationId="{BF0E38DA-FF6E-656F-C642-FE4C1FF6BD01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7" creationId="{82B9A478-24E4-F615-5B3A-B3497EF8079D}"/>
          </ac:inkMkLst>
        </pc:inkChg>
        <pc:inkChg chg="add del mod">
          <ac:chgData name="rene garreaud" userId="319a270e55de952e" providerId="LiveId" clId="{798D4430-383D-4DB3-8749-24866F7CDA47}" dt="2023-10-18T01:03:30.032" v="764"/>
          <ac:inkMkLst>
            <pc:docMk/>
            <pc:sldMk cId="3490373946" sldId="367"/>
            <ac:inkMk id="8" creationId="{7D388447-E139-87BA-70E2-54E40044D56E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9" creationId="{A356CBD3-7551-D3C7-721D-1C5471667711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11" creationId="{0AFFC0BC-FEAA-D43D-E850-844C801D95DA}"/>
          </ac:inkMkLst>
        </pc:inkChg>
        <pc:inkChg chg="add mod">
          <ac:chgData name="rene garreaud" userId="319a270e55de952e" providerId="LiveId" clId="{798D4430-383D-4DB3-8749-24866F7CDA47}" dt="2023-10-18T01:03:27.416" v="763"/>
          <ac:inkMkLst>
            <pc:docMk/>
            <pc:sldMk cId="3490373946" sldId="367"/>
            <ac:inkMk id="12" creationId="{F5CD40C8-581B-A2FB-9585-0A8F68475288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13" creationId="{2780FEAD-4308-FF16-FA93-EE278FC06299}"/>
          </ac:inkMkLst>
        </pc:inkChg>
        <pc:inkChg chg="add mod">
          <ac:chgData name="rene garreaud" userId="319a270e55de952e" providerId="LiveId" clId="{798D4430-383D-4DB3-8749-24866F7CDA47}" dt="2023-10-18T01:03:27.416" v="763"/>
          <ac:inkMkLst>
            <pc:docMk/>
            <pc:sldMk cId="3490373946" sldId="367"/>
            <ac:inkMk id="14" creationId="{FA6087B7-7619-BE99-3ABA-34F07A62B295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15" creationId="{64B06CAD-68E3-DA77-B8B4-3C34E1CBF2C5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16" creationId="{021609B2-CEB4-D797-9024-2D06DC515461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19" creationId="{F07DBAED-4684-08A8-201D-1AFA0FC83E39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20" creationId="{97B50D46-CCB5-8166-5549-DBE993837617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21" creationId="{22468AF8-2557-48E3-304B-8671359EFA66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22" creationId="{3FC9B621-0332-A00F-E273-86A367C3E27E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23" creationId="{02CD6E6B-61ED-0242-97DE-2D36BF3F2DAD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24" creationId="{5B6CD1A7-F548-4411-49AE-9244F1AA728A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25" creationId="{CA47A30C-676E-149D-2080-30EAF895421B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26" creationId="{E8D23C83-877C-47CB-934C-96D821164A3F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27" creationId="{54C1F96E-D126-E358-1374-BEBEBE47BA07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28" creationId="{0269B92A-3EBC-C084-97F6-F18CD964BA10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0" creationId="{6FC70DFD-9BCA-244B-8766-D693B2B2C8C7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1" creationId="{4C4E0EE2-3FE3-EEA8-E680-AAEDCA760CE8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32" creationId="{A3DAF3CC-4619-D133-F600-025DF7CA78CD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3" creationId="{A7E64488-8C35-EC64-3771-F07C38E80AC8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4" creationId="{88582C76-81A0-869A-F58F-E157B2F9B11D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35" creationId="{48ABD928-5E99-9E25-B061-5B556E4529B7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6" creationId="{A78DC6B0-718C-EC1C-D451-7E5980177957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7" creationId="{1CA79916-5085-531E-0A24-054922E75292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8" creationId="{C081EF7A-5E10-71CC-C6A5-2C9931B81809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39" creationId="{AE6BA3F6-8E5A-C573-805B-BCD15D197B4C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40" creationId="{1501592D-B37B-48B2-D0D4-0980198FE78B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41" creationId="{FDF9D649-E365-146D-921E-9A8594F002C4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42" creationId="{84B2D3F6-CA56-B497-3EEB-D0ECE1CAA2D3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43" creationId="{9BA0D9B7-4FC2-FA32-F400-0184F5F1524D}"/>
          </ac:inkMkLst>
        </pc:inkChg>
        <pc:inkChg chg="del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44" creationId="{6054554E-96B9-1928-D99D-BB57C7AA18E9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45" creationId="{CBABDBAE-ECF4-E862-C41D-19597779531A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46" creationId="{4695F7A8-EFC7-B08A-5F64-9DC7FAD8AF09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47" creationId="{45B69B56-A87D-A649-325B-0A962F8DEA3D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48" creationId="{6110EEA0-F9C9-67AC-0136-BE5ED7A99B91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49" creationId="{A3FCD3F4-DE13-2E7C-60C9-7A8F72ECB981}"/>
          </ac:inkMkLst>
        </pc:inkChg>
        <pc:inkChg chg="mod">
          <ac:chgData name="rene garreaud" userId="319a270e55de952e" providerId="LiveId" clId="{798D4430-383D-4DB3-8749-24866F7CDA47}" dt="2023-10-18T01:04:14.968" v="789"/>
          <ac:inkMkLst>
            <pc:docMk/>
            <pc:sldMk cId="3490373946" sldId="367"/>
            <ac:inkMk id="50" creationId="{985BC5BD-A8C5-0ACC-0BC8-D93EB997B1FE}"/>
          </ac:inkMkLst>
        </pc:inkChg>
        <pc:inkChg chg="add del mod">
          <ac:chgData name="rene garreaud" userId="319a270e55de952e" providerId="LiveId" clId="{798D4430-383D-4DB3-8749-24866F7CDA47}" dt="2023-10-18T01:04:13.938" v="785"/>
          <ac:inkMkLst>
            <pc:docMk/>
            <pc:sldMk cId="3490373946" sldId="367"/>
            <ac:inkMk id="53" creationId="{5222744B-82CE-456A-7878-158FB611311E}"/>
          </ac:inkMkLst>
        </pc:inkChg>
        <pc:inkChg chg="add del mod">
          <ac:chgData name="rene garreaud" userId="319a270e55de952e" providerId="LiveId" clId="{798D4430-383D-4DB3-8749-24866F7CDA47}" dt="2023-10-18T01:04:13.938" v="787"/>
          <ac:inkMkLst>
            <pc:docMk/>
            <pc:sldMk cId="3490373946" sldId="367"/>
            <ac:inkMk id="54" creationId="{288C26B1-695D-2F97-3989-D1799EE2694F}"/>
          </ac:inkMkLst>
        </pc:inkChg>
        <pc:inkChg chg="add del mod">
          <ac:chgData name="rene garreaud" userId="319a270e55de952e" providerId="LiveId" clId="{798D4430-383D-4DB3-8749-24866F7CDA47}" dt="2023-10-18T01:04:13.938" v="786"/>
          <ac:inkMkLst>
            <pc:docMk/>
            <pc:sldMk cId="3490373946" sldId="367"/>
            <ac:inkMk id="56" creationId="{F7F4A6FA-6CCE-A64F-CCC0-C2FCB7DBF0D4}"/>
          </ac:inkMkLst>
        </pc:inkChg>
        <pc:inkChg chg="add del mod">
          <ac:chgData name="rene garreaud" userId="319a270e55de952e" providerId="LiveId" clId="{798D4430-383D-4DB3-8749-24866F7CDA47}" dt="2023-10-18T01:04:14.968" v="792"/>
          <ac:inkMkLst>
            <pc:docMk/>
            <pc:sldMk cId="3490373946" sldId="367"/>
            <ac:inkMk id="57" creationId="{E5FEF520-4737-B897-3F69-6D8BF7B67E15}"/>
          </ac:inkMkLst>
        </pc:inkChg>
        <pc:inkChg chg="add del mod">
          <ac:chgData name="rene garreaud" userId="319a270e55de952e" providerId="LiveId" clId="{798D4430-383D-4DB3-8749-24866F7CDA47}" dt="2023-10-18T01:04:14.968" v="791"/>
          <ac:inkMkLst>
            <pc:docMk/>
            <pc:sldMk cId="3490373946" sldId="367"/>
            <ac:inkMk id="58" creationId="{687954BF-30B4-0012-4D18-742185814E79}"/>
          </ac:inkMkLst>
        </pc:inkChg>
        <pc:inkChg chg="add del mod">
          <ac:chgData name="rene garreaud" userId="319a270e55de952e" providerId="LiveId" clId="{798D4430-383D-4DB3-8749-24866F7CDA47}" dt="2023-10-18T01:04:14.968" v="790"/>
          <ac:inkMkLst>
            <pc:docMk/>
            <pc:sldMk cId="3490373946" sldId="367"/>
            <ac:inkMk id="59" creationId="{8E2398C1-D251-B660-5D26-0DF1AEECA3DA}"/>
          </ac:inkMkLst>
        </pc:inkChg>
        <pc:inkChg chg="add del mod">
          <ac:chgData name="rene garreaud" userId="319a270e55de952e" providerId="LiveId" clId="{798D4430-383D-4DB3-8749-24866F7CDA47}" dt="2023-10-18T01:04:14.967" v="788"/>
          <ac:inkMkLst>
            <pc:docMk/>
            <pc:sldMk cId="3490373946" sldId="367"/>
            <ac:inkMk id="60" creationId="{FC5FEA0A-DEB6-ED22-CC68-9B32B68DDA61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62" creationId="{D752C514-A649-D571-49F9-93EFAB83F0E2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64" creationId="{BC0C340E-7280-2DED-D32D-DAD26B834AC0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65" creationId="{4DBFB6A0-74A6-1F7F-4BB5-687DCE9C2349}"/>
          </ac:inkMkLst>
        </pc:inkChg>
        <pc:inkChg chg="add mod">
          <ac:chgData name="rene garreaud" userId="319a270e55de952e" providerId="LiveId" clId="{798D4430-383D-4DB3-8749-24866F7CDA47}" dt="2023-10-18T01:04:22.159" v="799"/>
          <ac:inkMkLst>
            <pc:docMk/>
            <pc:sldMk cId="3490373946" sldId="367"/>
            <ac:inkMk id="67" creationId="{4A60DDC7-6EFE-E3A5-41F4-10776CE05B97}"/>
          </ac:inkMkLst>
        </pc:inkChg>
      </pc:sldChg>
      <pc:sldChg chg="del">
        <pc:chgData name="rene garreaud" userId="319a270e55de952e" providerId="LiveId" clId="{798D4430-383D-4DB3-8749-24866F7CDA47}" dt="2023-10-18T17:48:24.817" v="1163" actId="47"/>
        <pc:sldMkLst>
          <pc:docMk/>
          <pc:sldMk cId="3073752638" sldId="407"/>
        </pc:sldMkLst>
      </pc:sldChg>
      <pc:sldChg chg="add">
        <pc:chgData name="rene garreaud" userId="319a270e55de952e" providerId="LiveId" clId="{798D4430-383D-4DB3-8749-24866F7CDA47}" dt="2023-10-17T19:41:54.351" v="502"/>
        <pc:sldMkLst>
          <pc:docMk/>
          <pc:sldMk cId="1735004773" sldId="408"/>
        </pc:sldMkLst>
      </pc:sldChg>
      <pc:sldChg chg="add del">
        <pc:chgData name="rene garreaud" userId="319a270e55de952e" providerId="LiveId" clId="{798D4430-383D-4DB3-8749-24866F7CDA47}" dt="2023-10-17T19:41:51.969" v="501" actId="2696"/>
        <pc:sldMkLst>
          <pc:docMk/>
          <pc:sldMk cId="1739930449" sldId="408"/>
        </pc:sldMkLst>
      </pc:sldChg>
      <pc:sldChg chg="addSp modSp new del">
        <pc:chgData name="rene garreaud" userId="319a270e55de952e" providerId="LiveId" clId="{798D4430-383D-4DB3-8749-24866F7CDA47}" dt="2023-10-17T19:39:55.469" v="499" actId="2696"/>
        <pc:sldMkLst>
          <pc:docMk/>
          <pc:sldMk cId="2436568170" sldId="408"/>
        </pc:sldMkLst>
        <pc:picChg chg="add mod">
          <ac:chgData name="rene garreaud" userId="319a270e55de952e" providerId="LiveId" clId="{798D4430-383D-4DB3-8749-24866F7CDA47}" dt="2023-10-17T19:00:01.520" v="6" actId="1076"/>
          <ac:picMkLst>
            <pc:docMk/>
            <pc:sldMk cId="2436568170" sldId="408"/>
            <ac:picMk id="1026" creationId="{098E3E29-7FE3-A5E9-4716-4510299A7BB8}"/>
          </ac:picMkLst>
        </pc:picChg>
      </pc:sldChg>
      <pc:sldChg chg="addSp delSp modSp new">
        <pc:chgData name="rene garreaud" userId="319a270e55de952e" providerId="LiveId" clId="{798D4430-383D-4DB3-8749-24866F7CDA47}" dt="2023-10-17T19:04:35.904" v="40" actId="1076"/>
        <pc:sldMkLst>
          <pc:docMk/>
          <pc:sldMk cId="2457707060" sldId="409"/>
        </pc:sldMkLst>
        <pc:spChg chg="mod">
          <ac:chgData name="rene garreaud" userId="319a270e55de952e" providerId="LiveId" clId="{798D4430-383D-4DB3-8749-24866F7CDA47}" dt="2023-10-17T19:04:35.904" v="40" actId="1076"/>
          <ac:spMkLst>
            <pc:docMk/>
            <pc:sldMk cId="2457707060" sldId="409"/>
            <ac:spMk id="4" creationId="{F832975C-A1C8-91BB-AAD3-C7E9ACCC7C9A}"/>
          </ac:spMkLst>
        </pc:spChg>
        <pc:grpChg chg="mod">
          <ac:chgData name="rene garreaud" userId="319a270e55de952e" providerId="LiveId" clId="{798D4430-383D-4DB3-8749-24866F7CDA47}" dt="2023-10-17T19:04:32.373" v="39" actId="338"/>
          <ac:grpSpMkLst>
            <pc:docMk/>
            <pc:sldMk cId="2457707060" sldId="409"/>
            <ac:grpSpMk id="1" creationId="{00000000-0000-0000-0000-000000000000}"/>
          </ac:grpSpMkLst>
        </pc:grpChg>
        <pc:grpChg chg="mod">
          <ac:chgData name="rene garreaud" userId="319a270e55de952e" providerId="LiveId" clId="{798D4430-383D-4DB3-8749-24866F7CDA47}" dt="2023-10-17T19:04:35.904" v="40" actId="1076"/>
          <ac:grpSpMkLst>
            <pc:docMk/>
            <pc:sldMk cId="2457707060" sldId="409"/>
            <ac:grpSpMk id="3" creationId="{94621D5F-A888-AA1C-4C5C-686FF18B9314}"/>
          </ac:grpSpMkLst>
        </pc:grpChg>
        <pc:picChg chg="add del mod">
          <ac:chgData name="rene garreaud" userId="319a270e55de952e" providerId="LiveId" clId="{798D4430-383D-4DB3-8749-24866F7CDA47}" dt="2023-10-17T19:04:32.373" v="39" actId="338"/>
          <ac:picMkLst>
            <pc:docMk/>
            <pc:sldMk cId="2457707060" sldId="409"/>
            <ac:picMk id="2" creationId="{C1521886-DAEE-751A-2727-138C77BEAD94}"/>
          </ac:picMkLst>
        </pc:picChg>
        <pc:picChg chg="mod">
          <ac:chgData name="rene garreaud" userId="319a270e55de952e" providerId="LiveId" clId="{798D4430-383D-4DB3-8749-24866F7CDA47}" dt="2023-10-17T19:04:35.904" v="40" actId="1076"/>
          <ac:picMkLst>
            <pc:docMk/>
            <pc:sldMk cId="2457707060" sldId="409"/>
            <ac:picMk id="2053" creationId="{E8F0D080-D8D4-78FC-F645-095D3C340CF4}"/>
          </ac:picMkLst>
        </pc:picChg>
      </pc:sldChg>
      <pc:sldChg chg="addSp modSp new del">
        <pc:chgData name="rene garreaud" userId="319a270e55de952e" providerId="LiveId" clId="{798D4430-383D-4DB3-8749-24866F7CDA47}" dt="2023-10-18T00:46:05.655" v="690" actId="47"/>
        <pc:sldMkLst>
          <pc:docMk/>
          <pc:sldMk cId="4054887531" sldId="410"/>
        </pc:sldMkLst>
        <pc:picChg chg="add mod">
          <ac:chgData name="rene garreaud" userId="319a270e55de952e" providerId="LiveId" clId="{798D4430-383D-4DB3-8749-24866F7CDA47}" dt="2023-10-17T23:31:16.557" v="507" actId="1076"/>
          <ac:picMkLst>
            <pc:docMk/>
            <pc:sldMk cId="4054887531" sldId="410"/>
            <ac:picMk id="3074" creationId="{7DE43DC1-520F-1E23-AF9E-72A6EF2EDA00}"/>
          </ac:picMkLst>
        </pc:picChg>
      </pc:sldChg>
      <pc:sldChg chg="new del">
        <pc:chgData name="rene garreaud" userId="319a270e55de952e" providerId="LiveId" clId="{798D4430-383D-4DB3-8749-24866F7CDA47}" dt="2023-10-18T00:46:05.655" v="690" actId="47"/>
        <pc:sldMkLst>
          <pc:docMk/>
          <pc:sldMk cId="3802398589" sldId="411"/>
        </pc:sldMkLst>
      </pc:sldChg>
      <pc:sldChg chg="addSp delSp modSp new mod ord">
        <pc:chgData name="rene garreaud" userId="319a270e55de952e" providerId="LiveId" clId="{798D4430-383D-4DB3-8749-24866F7CDA47}" dt="2023-10-18T00:39:22.937" v="658" actId="20578"/>
        <pc:sldMkLst>
          <pc:docMk/>
          <pc:sldMk cId="2649151076" sldId="412"/>
        </pc:sldMkLst>
        <pc:spChg chg="add mod">
          <ac:chgData name="rene garreaud" userId="319a270e55de952e" providerId="LiveId" clId="{798D4430-383D-4DB3-8749-24866F7CDA47}" dt="2023-10-17T23:51:40.544" v="520" actId="1076"/>
          <ac:spMkLst>
            <pc:docMk/>
            <pc:sldMk cId="2649151076" sldId="412"/>
            <ac:spMk id="8" creationId="{CCBEB3BC-4076-A876-0D0B-403C26EBBD52}"/>
          </ac:spMkLst>
        </pc:spChg>
        <pc:grpChg chg="del mod">
          <ac:chgData name="rene garreaud" userId="319a270e55de952e" providerId="LiveId" clId="{798D4430-383D-4DB3-8749-24866F7CDA47}" dt="2023-10-18T00:30:31.159" v="590"/>
          <ac:grpSpMkLst>
            <pc:docMk/>
            <pc:sldMk cId="2649151076" sldId="412"/>
            <ac:grpSpMk id="6" creationId="{F682FE53-4A49-AA66-56F0-74D6D8016BE3}"/>
          </ac:grpSpMkLst>
        </pc:grpChg>
        <pc:grpChg chg="del mod">
          <ac:chgData name="rene garreaud" userId="319a270e55de952e" providerId="LiveId" clId="{798D4430-383D-4DB3-8749-24866F7CDA47}" dt="2023-10-18T00:29:54.162" v="559"/>
          <ac:grpSpMkLst>
            <pc:docMk/>
            <pc:sldMk cId="2649151076" sldId="412"/>
            <ac:grpSpMk id="16" creationId="{6ACD73ED-0B25-4BF0-DD30-D35B0802F967}"/>
          </ac:grpSpMkLst>
        </pc:grpChg>
        <pc:grpChg chg="del mod">
          <ac:chgData name="rene garreaud" userId="319a270e55de952e" providerId="LiveId" clId="{798D4430-383D-4DB3-8749-24866F7CDA47}" dt="2023-10-18T00:30:09.129" v="572"/>
          <ac:grpSpMkLst>
            <pc:docMk/>
            <pc:sldMk cId="2649151076" sldId="412"/>
            <ac:grpSpMk id="48" creationId="{93CA2176-0962-1EE0-E20C-F60A8DD0BA23}"/>
          </ac:grpSpMkLst>
        </pc:grpChg>
        <pc:grpChg chg="del mod">
          <ac:chgData name="rene garreaud" userId="319a270e55de952e" providerId="LiveId" clId="{798D4430-383D-4DB3-8749-24866F7CDA47}" dt="2023-10-18T00:30:09.129" v="572"/>
          <ac:grpSpMkLst>
            <pc:docMk/>
            <pc:sldMk cId="2649151076" sldId="412"/>
            <ac:grpSpMk id="58" creationId="{2026E96D-F3F7-B7CE-7344-33B594095E3B}"/>
          </ac:grpSpMkLst>
        </pc:grpChg>
        <pc:grpChg chg="mod">
          <ac:chgData name="rene garreaud" userId="319a270e55de952e" providerId="LiveId" clId="{798D4430-383D-4DB3-8749-24866F7CDA47}" dt="2023-10-18T00:30:09.129" v="572"/>
          <ac:grpSpMkLst>
            <pc:docMk/>
            <pc:sldMk cId="2649151076" sldId="412"/>
            <ac:grpSpMk id="61" creationId="{631071AE-ACEF-A385-8307-3D55C350B949}"/>
          </ac:grpSpMkLst>
        </pc:grpChg>
        <pc:grpChg chg="mod">
          <ac:chgData name="rene garreaud" userId="319a270e55de952e" providerId="LiveId" clId="{798D4430-383D-4DB3-8749-24866F7CDA47}" dt="2023-10-18T00:30:14.184" v="581"/>
          <ac:grpSpMkLst>
            <pc:docMk/>
            <pc:sldMk cId="2649151076" sldId="412"/>
            <ac:grpSpMk id="70" creationId="{F2D78A8F-3191-C7C5-5EA3-4A28754FBBE1}"/>
          </ac:grpSpMkLst>
        </pc:grpChg>
        <pc:grpChg chg="mod">
          <ac:chgData name="rene garreaud" userId="319a270e55de952e" providerId="LiveId" clId="{798D4430-383D-4DB3-8749-24866F7CDA47}" dt="2023-10-18T00:30:14.184" v="581"/>
          <ac:grpSpMkLst>
            <pc:docMk/>
            <pc:sldMk cId="2649151076" sldId="412"/>
            <ac:grpSpMk id="71" creationId="{43CBF6B9-DC9A-7801-D214-FDE67CF8ED1D}"/>
          </ac:grpSpMkLst>
        </pc:grpChg>
        <pc:grpChg chg="del mod">
          <ac:chgData name="rene garreaud" userId="319a270e55de952e" providerId="LiveId" clId="{798D4430-383D-4DB3-8749-24866F7CDA47}" dt="2023-10-18T00:31:05.490" v="606"/>
          <ac:grpSpMkLst>
            <pc:docMk/>
            <pc:sldMk cId="2649151076" sldId="412"/>
            <ac:grpSpMk id="78" creationId="{6A8D14E9-62F8-AD09-685A-A3C298D1826F}"/>
          </ac:grpSpMkLst>
        </pc:grpChg>
        <pc:grpChg chg="mod">
          <ac:chgData name="rene garreaud" userId="319a270e55de952e" providerId="LiveId" clId="{798D4430-383D-4DB3-8749-24866F7CDA47}" dt="2023-10-18T00:30:41.049" v="599"/>
          <ac:grpSpMkLst>
            <pc:docMk/>
            <pc:sldMk cId="2649151076" sldId="412"/>
            <ac:grpSpMk id="86" creationId="{A5D9D402-EB15-9281-E9DB-7873F9D6A1EC}"/>
          </ac:grpSpMkLst>
        </pc:grpChg>
        <pc:grpChg chg="mod">
          <ac:chgData name="rene garreaud" userId="319a270e55de952e" providerId="LiveId" clId="{798D4430-383D-4DB3-8749-24866F7CDA47}" dt="2023-10-18T00:30:51.886" v="602"/>
          <ac:grpSpMkLst>
            <pc:docMk/>
            <pc:sldMk cId="2649151076" sldId="412"/>
            <ac:grpSpMk id="89" creationId="{35E285F1-FC9E-44E0-4C6E-302779C69027}"/>
          </ac:grpSpMkLst>
        </pc:grpChg>
        <pc:grpChg chg="mod">
          <ac:chgData name="rene garreaud" userId="319a270e55de952e" providerId="LiveId" clId="{798D4430-383D-4DB3-8749-24866F7CDA47}" dt="2023-10-18T00:31:05.490" v="606"/>
          <ac:grpSpMkLst>
            <pc:docMk/>
            <pc:sldMk cId="2649151076" sldId="412"/>
            <ac:grpSpMk id="93" creationId="{0301FB7D-D90F-5980-A9D1-3176B8DC5769}"/>
          </ac:grpSpMkLst>
        </pc:grpChg>
        <pc:grpChg chg="mod">
          <ac:chgData name="rene garreaud" userId="319a270e55de952e" providerId="LiveId" clId="{798D4430-383D-4DB3-8749-24866F7CDA47}" dt="2023-10-18T00:31:55.358" v="611"/>
          <ac:grpSpMkLst>
            <pc:docMk/>
            <pc:sldMk cId="2649151076" sldId="412"/>
            <ac:grpSpMk id="98" creationId="{A5B8C1F7-0462-6461-BA86-3FAAD818165C}"/>
          </ac:grpSpMkLst>
        </pc:grpChg>
        <pc:grpChg chg="del mod">
          <ac:chgData name="rene garreaud" userId="319a270e55de952e" providerId="LiveId" clId="{798D4430-383D-4DB3-8749-24866F7CDA47}" dt="2023-10-18T00:32:19.346" v="621"/>
          <ac:grpSpMkLst>
            <pc:docMk/>
            <pc:sldMk cId="2649151076" sldId="412"/>
            <ac:grpSpMk id="102" creationId="{72F70145-F0E2-006C-B77D-D6F75066A6CE}"/>
          </ac:grpSpMkLst>
        </pc:grpChg>
        <pc:grpChg chg="del mod">
          <ac:chgData name="rene garreaud" userId="319a270e55de952e" providerId="LiveId" clId="{798D4430-383D-4DB3-8749-24866F7CDA47}" dt="2023-10-18T00:32:25.258" v="630"/>
          <ac:grpSpMkLst>
            <pc:docMk/>
            <pc:sldMk cId="2649151076" sldId="412"/>
            <ac:grpSpMk id="108" creationId="{A3ECB728-057E-EC9D-8CE6-A23700182C98}"/>
          </ac:grpSpMkLst>
        </pc:grpChg>
        <pc:grpChg chg="mod">
          <ac:chgData name="rene garreaud" userId="319a270e55de952e" providerId="LiveId" clId="{798D4430-383D-4DB3-8749-24866F7CDA47}" dt="2023-10-18T00:32:25.258" v="630"/>
          <ac:grpSpMkLst>
            <pc:docMk/>
            <pc:sldMk cId="2649151076" sldId="412"/>
            <ac:grpSpMk id="117" creationId="{73F9E98D-6617-75B9-A6EA-EF904CD40861}"/>
          </ac:grpSpMkLst>
        </pc:grpChg>
        <pc:grpChg chg="mod">
          <ac:chgData name="rene garreaud" userId="319a270e55de952e" providerId="LiveId" clId="{798D4430-383D-4DB3-8749-24866F7CDA47}" dt="2023-10-18T00:32:25.258" v="630"/>
          <ac:grpSpMkLst>
            <pc:docMk/>
            <pc:sldMk cId="2649151076" sldId="412"/>
            <ac:grpSpMk id="118" creationId="{AE65187B-4D88-45AF-3310-56D3E52F593A}"/>
          </ac:grpSpMkLst>
        </pc:grpChg>
        <pc:grpChg chg="del mod">
          <ac:chgData name="rene garreaud" userId="319a270e55de952e" providerId="LiveId" clId="{798D4430-383D-4DB3-8749-24866F7CDA47}" dt="2023-10-18T00:33:45.589" v="638"/>
          <ac:grpSpMkLst>
            <pc:docMk/>
            <pc:sldMk cId="2649151076" sldId="412"/>
            <ac:grpSpMk id="121" creationId="{D1CC4D9A-297B-31E6-2E97-9729D7B5F305}"/>
          </ac:grpSpMkLst>
        </pc:grpChg>
        <pc:grpChg chg="mod">
          <ac:chgData name="rene garreaud" userId="319a270e55de952e" providerId="LiveId" clId="{798D4430-383D-4DB3-8749-24866F7CDA47}" dt="2023-10-18T00:33:45.589" v="638"/>
          <ac:grpSpMkLst>
            <pc:docMk/>
            <pc:sldMk cId="2649151076" sldId="412"/>
            <ac:grpSpMk id="126" creationId="{71A16FD6-CA41-2307-DF4F-A06A0E3D8F28}"/>
          </ac:grpSpMkLst>
        </pc:grpChg>
        <pc:grpChg chg="mod">
          <ac:chgData name="rene garreaud" userId="319a270e55de952e" providerId="LiveId" clId="{798D4430-383D-4DB3-8749-24866F7CDA47}" dt="2023-10-18T00:35:18.498" v="642"/>
          <ac:grpSpMkLst>
            <pc:docMk/>
            <pc:sldMk cId="2649151076" sldId="412"/>
            <ac:grpSpMk id="130" creationId="{4C0DDFD6-EC9F-FF79-F83E-9822C2EB9A31}"/>
          </ac:grpSpMkLst>
        </pc:grpChg>
        <pc:grpChg chg="del mod">
          <ac:chgData name="rene garreaud" userId="319a270e55de952e" providerId="LiveId" clId="{798D4430-383D-4DB3-8749-24866F7CDA47}" dt="2023-10-18T00:35:26.013" v="650"/>
          <ac:grpSpMkLst>
            <pc:docMk/>
            <pc:sldMk cId="2649151076" sldId="412"/>
            <ac:grpSpMk id="136" creationId="{F2949D60-98AF-07F2-EFF5-C97F4E7E4BF6}"/>
          </ac:grpSpMkLst>
        </pc:grpChg>
        <pc:grpChg chg="mod">
          <ac:chgData name="rene garreaud" userId="319a270e55de952e" providerId="LiveId" clId="{798D4430-383D-4DB3-8749-24866F7CDA47}" dt="2023-10-18T00:35:26.013" v="650"/>
          <ac:grpSpMkLst>
            <pc:docMk/>
            <pc:sldMk cId="2649151076" sldId="412"/>
            <ac:grpSpMk id="138" creationId="{88C5F6AD-1433-924A-B85F-F82EA603B4F6}"/>
          </ac:grpSpMkLst>
        </pc:grpChg>
        <pc:inkChg chg="add del">
          <ac:chgData name="rene garreaud" userId="319a270e55de952e" providerId="LiveId" clId="{798D4430-383D-4DB3-8749-24866F7CDA47}" dt="2023-10-17T23:50:17.379" v="515" actId="21"/>
          <ac:inkMkLst>
            <pc:docMk/>
            <pc:sldMk cId="2649151076" sldId="412"/>
            <ac:inkMk id="2" creationId="{644B5A8E-BC57-1A57-E27F-A92C60B7AFE1}"/>
          </ac:inkMkLst>
        </pc:inkChg>
        <pc:inkChg chg="add del mod">
          <ac:chgData name="rene garreaud" userId="319a270e55de952e" providerId="LiveId" clId="{798D4430-383D-4DB3-8749-24866F7CDA47}" dt="2023-10-18T00:30:31.159" v="591"/>
          <ac:inkMkLst>
            <pc:docMk/>
            <pc:sldMk cId="2649151076" sldId="412"/>
            <ac:inkMk id="3" creationId="{ACC3197F-32F9-D593-1A7C-5BDF69E7BD99}"/>
          </ac:inkMkLst>
        </pc:inkChg>
        <pc:inkChg chg="add del mod">
          <ac:chgData name="rene garreaud" userId="319a270e55de952e" providerId="LiveId" clId="{798D4430-383D-4DB3-8749-24866F7CDA47}" dt="2023-10-18T00:30:31.159" v="590"/>
          <ac:inkMkLst>
            <pc:docMk/>
            <pc:sldMk cId="2649151076" sldId="412"/>
            <ac:inkMk id="4" creationId="{47D0BB36-B8C4-03F3-078E-AB7E8DDCC3C3}"/>
          </ac:inkMkLst>
        </pc:inkChg>
        <pc:inkChg chg="add del mod">
          <ac:chgData name="rene garreaud" userId="319a270e55de952e" providerId="LiveId" clId="{798D4430-383D-4DB3-8749-24866F7CDA47}" dt="2023-10-18T00:30:31.159" v="589"/>
          <ac:inkMkLst>
            <pc:docMk/>
            <pc:sldMk cId="2649151076" sldId="412"/>
            <ac:inkMk id="5" creationId="{EA6F1C83-7945-523C-4C82-FE01E1339B54}"/>
          </ac:inkMkLst>
        </pc:inkChg>
        <pc:inkChg chg="add mod">
          <ac:chgData name="rene garreaud" userId="319a270e55de952e" providerId="LiveId" clId="{798D4430-383D-4DB3-8749-24866F7CDA47}" dt="2023-10-17T23:50:48.027" v="518" actId="692"/>
          <ac:inkMkLst>
            <pc:docMk/>
            <pc:sldMk cId="2649151076" sldId="412"/>
            <ac:inkMk id="7" creationId="{1FE1F84C-48D9-85EF-6B6D-E09EF0D1D0E2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11" creationId="{C1B2D935-F5A8-17AB-BAED-07209CDBFA07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12" creationId="{42774A45-89D6-3AA4-3CBD-670D4495881F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13" creationId="{A9686F93-CE90-5540-CA48-ED834E73156A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14" creationId="{C4509334-E2B2-C903-EC48-04D2FDA768E5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15" creationId="{5720B3AE-1EC2-981E-3C49-B9E974DEF79E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17" creationId="{55791BE6-B4CE-C756-1345-0DA2644562ED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18" creationId="{03B6CC5D-049E-DA8E-8E3F-02D2039B1FC1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19" creationId="{646E6636-AB14-3C45-C475-0A742A8FE4F2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0" creationId="{F183668C-36D9-2807-5A87-54B910208749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1" creationId="{374422A0-68FA-F902-A1BA-338C488B0906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2" creationId="{6F5F7115-6BB3-CECB-334A-4E3D9F31CE86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3" creationId="{BD6CE819-AA0E-C97E-491C-F6E49B8B0D45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4" creationId="{82F0332E-47F5-C85C-46DC-AFB1D6491386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5" creationId="{1A1EFB0C-BFBF-A74E-B29E-A3C3AA6142CD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6" creationId="{291F2C9F-3E34-C6F2-C1E8-BA11E27C1545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7" creationId="{294C2BEB-F5A5-9248-332E-05EC7E447646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8" creationId="{E8FCA46D-52AF-65E3-7182-84DD9EB6D355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29" creationId="{E97615FD-941F-8568-1A55-4385D8E27F0C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0" creationId="{7D05A6AE-CA5F-844B-B56B-278F5708D23A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1" creationId="{C6AD307B-CF84-2873-A817-BB8B996C8902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2" creationId="{D93BBF5D-D8B1-14C6-70ED-4981C2C35F10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3" creationId="{B9EECCEE-9824-AF08-DF86-32F12017A6C2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4" creationId="{6BA2F486-410A-6777-2153-8BB67C03D762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5" creationId="{90B9C32C-B0C4-098F-8255-CBF703F3F281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6" creationId="{1A34CE04-838D-C9DD-2032-E49DADC425B9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7" creationId="{FBAE86DE-2563-1F72-03B7-FCF85537C3C7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8" creationId="{D438E94A-BE3D-2E87-88D9-AE07AD3F1F4F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39" creationId="{D2590B72-4C2A-0B14-6084-8466B38C044D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0" creationId="{A87BDB5D-72C6-C501-EB8B-E23D981422D4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1" creationId="{A2F83393-8384-8A37-D16F-5DCBDA66E937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2" creationId="{863ECE86-DA9D-BE54-9036-86C384FA0BCC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3" creationId="{4EBD45FD-45D7-4832-7575-0B8074442D15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4" creationId="{E1986860-A2AF-25DF-D8F6-F044E591D294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5" creationId="{02A06FCF-62BC-A1F0-CC9C-A6B546BF6977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6" creationId="{1385154A-15A9-B8DF-1DC4-E667DB97925C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7" creationId="{6B179D17-BCDD-1E88-4670-5D87B7F5D25E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49" creationId="{AC1CB931-B23A-DD4C-645F-56CE43AA15D8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0" creationId="{AF486D17-F38D-6EE9-6DE2-91CDAC10CBA3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1" creationId="{44513466-4673-CB56-F16D-CFE6C1C7DBDB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2" creationId="{042653FE-A578-ABE7-103C-2E55D8B69957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3" creationId="{B1B83694-E41D-F64A-9D5B-C5D8059DCB47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4" creationId="{9291E22C-3B40-E6BB-F9A8-2BFEF14B1299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5" creationId="{AA62CF30-DB58-A606-EAB3-6D5FE2C606A2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6" creationId="{0855E3BF-F770-A448-328B-0A2B6D722016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7" creationId="{E07AC94B-6655-CCE7-366D-2F47177435CE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59" creationId="{3D02D41A-0072-AB36-8237-07DB0D7075E6}"/>
          </ac:inkMkLst>
        </pc:inkChg>
        <pc:inkChg chg="add mod">
          <ac:chgData name="rene garreaud" userId="319a270e55de952e" providerId="LiveId" clId="{798D4430-383D-4DB3-8749-24866F7CDA47}" dt="2023-10-18T00:30:09.129" v="572"/>
          <ac:inkMkLst>
            <pc:docMk/>
            <pc:sldMk cId="2649151076" sldId="412"/>
            <ac:inkMk id="60" creationId="{2F7BE3DD-AF7D-6BE4-4EB4-0870EB52C72A}"/>
          </ac:inkMkLst>
        </pc:inkChg>
        <pc:inkChg chg="add mod">
          <ac:chgData name="rene garreaud" userId="319a270e55de952e" providerId="LiveId" clId="{798D4430-383D-4DB3-8749-24866F7CDA47}" dt="2023-10-18T00:30:14.184" v="581"/>
          <ac:inkMkLst>
            <pc:docMk/>
            <pc:sldMk cId="2649151076" sldId="412"/>
            <ac:inkMk id="62" creationId="{4AFBFFA6-C4FE-68E2-0D79-A339F5BE5A40}"/>
          </ac:inkMkLst>
        </pc:inkChg>
        <pc:inkChg chg="add mod">
          <ac:chgData name="rene garreaud" userId="319a270e55de952e" providerId="LiveId" clId="{798D4430-383D-4DB3-8749-24866F7CDA47}" dt="2023-10-18T00:30:14.184" v="581"/>
          <ac:inkMkLst>
            <pc:docMk/>
            <pc:sldMk cId="2649151076" sldId="412"/>
            <ac:inkMk id="63" creationId="{5E49AEC8-EF4C-409B-CDF1-5A76E17A3780}"/>
          </ac:inkMkLst>
        </pc:inkChg>
        <pc:inkChg chg="add mod">
          <ac:chgData name="rene garreaud" userId="319a270e55de952e" providerId="LiveId" clId="{798D4430-383D-4DB3-8749-24866F7CDA47}" dt="2023-10-18T00:30:14.184" v="581"/>
          <ac:inkMkLst>
            <pc:docMk/>
            <pc:sldMk cId="2649151076" sldId="412"/>
            <ac:inkMk id="64" creationId="{F910EE5D-92B3-00E7-D7F3-3D7D00C2150A}"/>
          </ac:inkMkLst>
        </pc:inkChg>
        <pc:inkChg chg="add mod">
          <ac:chgData name="rene garreaud" userId="319a270e55de952e" providerId="LiveId" clId="{798D4430-383D-4DB3-8749-24866F7CDA47}" dt="2023-10-18T00:30:14.184" v="581"/>
          <ac:inkMkLst>
            <pc:docMk/>
            <pc:sldMk cId="2649151076" sldId="412"/>
            <ac:inkMk id="65" creationId="{4001F9C4-9B10-FFB3-8731-3F591FC7D384}"/>
          </ac:inkMkLst>
        </pc:inkChg>
        <pc:inkChg chg="add mod">
          <ac:chgData name="rene garreaud" userId="319a270e55de952e" providerId="LiveId" clId="{798D4430-383D-4DB3-8749-24866F7CDA47}" dt="2023-10-18T00:30:14.184" v="581"/>
          <ac:inkMkLst>
            <pc:docMk/>
            <pc:sldMk cId="2649151076" sldId="412"/>
            <ac:inkMk id="66" creationId="{BBFE5A4E-C958-BCAD-F77D-E320114C9995}"/>
          </ac:inkMkLst>
        </pc:inkChg>
        <pc:inkChg chg="add mod">
          <ac:chgData name="rene garreaud" userId="319a270e55de952e" providerId="LiveId" clId="{798D4430-383D-4DB3-8749-24866F7CDA47}" dt="2023-10-18T00:30:14.184" v="581"/>
          <ac:inkMkLst>
            <pc:docMk/>
            <pc:sldMk cId="2649151076" sldId="412"/>
            <ac:inkMk id="67" creationId="{E0B85C2F-9CDE-08E1-911D-9E34F243ADCE}"/>
          </ac:inkMkLst>
        </pc:inkChg>
        <pc:inkChg chg="add mod">
          <ac:chgData name="rene garreaud" userId="319a270e55de952e" providerId="LiveId" clId="{798D4430-383D-4DB3-8749-24866F7CDA47}" dt="2023-10-18T00:30:14.184" v="581"/>
          <ac:inkMkLst>
            <pc:docMk/>
            <pc:sldMk cId="2649151076" sldId="412"/>
            <ac:inkMk id="68" creationId="{DED14F56-6D00-47F9-963A-123B2078462D}"/>
          </ac:inkMkLst>
        </pc:inkChg>
        <pc:inkChg chg="add mod">
          <ac:chgData name="rene garreaud" userId="319a270e55de952e" providerId="LiveId" clId="{798D4430-383D-4DB3-8749-24866F7CDA47}" dt="2023-10-18T00:30:14.184" v="581"/>
          <ac:inkMkLst>
            <pc:docMk/>
            <pc:sldMk cId="2649151076" sldId="412"/>
            <ac:inkMk id="69" creationId="{AE95D0C2-C8FD-29D3-A29A-7912336BD6A0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72" creationId="{CC9EF6D7-28CE-61CE-E633-BEAF1912F538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73" creationId="{226CF505-3405-A198-7F35-9FE798A18BEA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74" creationId="{0637158B-9753-ED64-11E8-A23C179624EC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75" creationId="{6EFD0317-5D15-7869-E5B7-5E93529DE815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76" creationId="{09112861-5442-3E92-3761-F7F5BF25B174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77" creationId="{29464353-0C58-E3F1-B8AA-FDA6AF7130EF}"/>
          </ac:inkMkLst>
        </pc:inkChg>
        <pc:inkChg chg="add mod">
          <ac:chgData name="rene garreaud" userId="319a270e55de952e" providerId="LiveId" clId="{798D4430-383D-4DB3-8749-24866F7CDA47}" dt="2023-10-18T00:30:41.049" v="599"/>
          <ac:inkMkLst>
            <pc:docMk/>
            <pc:sldMk cId="2649151076" sldId="412"/>
            <ac:inkMk id="79" creationId="{5B1AF23F-DEDA-868B-49A4-196DE5C70FB0}"/>
          </ac:inkMkLst>
        </pc:inkChg>
        <pc:inkChg chg="add mod">
          <ac:chgData name="rene garreaud" userId="319a270e55de952e" providerId="LiveId" clId="{798D4430-383D-4DB3-8749-24866F7CDA47}" dt="2023-10-18T00:30:41.049" v="599"/>
          <ac:inkMkLst>
            <pc:docMk/>
            <pc:sldMk cId="2649151076" sldId="412"/>
            <ac:inkMk id="80" creationId="{8BD11291-5ED8-FDEC-778A-18C178D50A88}"/>
          </ac:inkMkLst>
        </pc:inkChg>
        <pc:inkChg chg="add mod">
          <ac:chgData name="rene garreaud" userId="319a270e55de952e" providerId="LiveId" clId="{798D4430-383D-4DB3-8749-24866F7CDA47}" dt="2023-10-18T00:30:41.049" v="599"/>
          <ac:inkMkLst>
            <pc:docMk/>
            <pc:sldMk cId="2649151076" sldId="412"/>
            <ac:inkMk id="81" creationId="{5460E4AC-ED5F-EC7B-AB94-19EB83F2B932}"/>
          </ac:inkMkLst>
        </pc:inkChg>
        <pc:inkChg chg="add mod">
          <ac:chgData name="rene garreaud" userId="319a270e55de952e" providerId="LiveId" clId="{798D4430-383D-4DB3-8749-24866F7CDA47}" dt="2023-10-18T00:30:41.049" v="599"/>
          <ac:inkMkLst>
            <pc:docMk/>
            <pc:sldMk cId="2649151076" sldId="412"/>
            <ac:inkMk id="82" creationId="{7968A7E2-FC82-B4D5-EC5B-35C655334D1D}"/>
          </ac:inkMkLst>
        </pc:inkChg>
        <pc:inkChg chg="add mod">
          <ac:chgData name="rene garreaud" userId="319a270e55de952e" providerId="LiveId" clId="{798D4430-383D-4DB3-8749-24866F7CDA47}" dt="2023-10-18T00:30:41.049" v="599"/>
          <ac:inkMkLst>
            <pc:docMk/>
            <pc:sldMk cId="2649151076" sldId="412"/>
            <ac:inkMk id="83" creationId="{28FC2E46-B40D-DD00-6B2D-F3013901ADC5}"/>
          </ac:inkMkLst>
        </pc:inkChg>
        <pc:inkChg chg="add mod">
          <ac:chgData name="rene garreaud" userId="319a270e55de952e" providerId="LiveId" clId="{798D4430-383D-4DB3-8749-24866F7CDA47}" dt="2023-10-18T00:30:41.049" v="599"/>
          <ac:inkMkLst>
            <pc:docMk/>
            <pc:sldMk cId="2649151076" sldId="412"/>
            <ac:inkMk id="84" creationId="{D6733C85-9E7E-E50E-FB46-6F528D380A97}"/>
          </ac:inkMkLst>
        </pc:inkChg>
        <pc:inkChg chg="add mod">
          <ac:chgData name="rene garreaud" userId="319a270e55de952e" providerId="LiveId" clId="{798D4430-383D-4DB3-8749-24866F7CDA47}" dt="2023-10-18T00:30:41.049" v="599"/>
          <ac:inkMkLst>
            <pc:docMk/>
            <pc:sldMk cId="2649151076" sldId="412"/>
            <ac:inkMk id="85" creationId="{EF3A17C4-BBFA-7630-E1FD-8D931DE5210E}"/>
          </ac:inkMkLst>
        </pc:inkChg>
        <pc:inkChg chg="add mod">
          <ac:chgData name="rene garreaud" userId="319a270e55de952e" providerId="LiveId" clId="{798D4430-383D-4DB3-8749-24866F7CDA47}" dt="2023-10-18T00:30:51.886" v="602"/>
          <ac:inkMkLst>
            <pc:docMk/>
            <pc:sldMk cId="2649151076" sldId="412"/>
            <ac:inkMk id="87" creationId="{BC960609-1741-019A-945C-FCC96A5119AE}"/>
          </ac:inkMkLst>
        </pc:inkChg>
        <pc:inkChg chg="add mod">
          <ac:chgData name="rene garreaud" userId="319a270e55de952e" providerId="LiveId" clId="{798D4430-383D-4DB3-8749-24866F7CDA47}" dt="2023-10-18T00:30:51.886" v="602"/>
          <ac:inkMkLst>
            <pc:docMk/>
            <pc:sldMk cId="2649151076" sldId="412"/>
            <ac:inkMk id="88" creationId="{DABD6667-CDAC-D27F-7851-A8730557C063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90" creationId="{7418D9A1-EDDE-32A5-422F-F02E0D3A2385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91" creationId="{57FE46BC-75F8-A90F-7C6E-1D18BCEAC45A}"/>
          </ac:inkMkLst>
        </pc:inkChg>
        <pc:inkChg chg="add mod">
          <ac:chgData name="rene garreaud" userId="319a270e55de952e" providerId="LiveId" clId="{798D4430-383D-4DB3-8749-24866F7CDA47}" dt="2023-10-18T00:31:05.490" v="606"/>
          <ac:inkMkLst>
            <pc:docMk/>
            <pc:sldMk cId="2649151076" sldId="412"/>
            <ac:inkMk id="92" creationId="{4211AFDB-D0E0-93BD-DDA5-E7E84E5EFE83}"/>
          </ac:inkMkLst>
        </pc:inkChg>
        <pc:inkChg chg="add">
          <ac:chgData name="rene garreaud" userId="319a270e55de952e" providerId="LiveId" clId="{798D4430-383D-4DB3-8749-24866F7CDA47}" dt="2023-10-18T00:31:52.257" v="607" actId="9405"/>
          <ac:inkMkLst>
            <pc:docMk/>
            <pc:sldMk cId="2649151076" sldId="412"/>
            <ac:inkMk id="94" creationId="{21291755-0685-50B3-0E02-20C6805D973B}"/>
          </ac:inkMkLst>
        </pc:inkChg>
        <pc:inkChg chg="add">
          <ac:chgData name="rene garreaud" userId="319a270e55de952e" providerId="LiveId" clId="{798D4430-383D-4DB3-8749-24866F7CDA47}" dt="2023-10-18T00:31:52.910" v="608" actId="9405"/>
          <ac:inkMkLst>
            <pc:docMk/>
            <pc:sldMk cId="2649151076" sldId="412"/>
            <ac:inkMk id="95" creationId="{8F65BF57-CCFE-0C2B-83E7-6DB676E87803}"/>
          </ac:inkMkLst>
        </pc:inkChg>
        <pc:inkChg chg="add mod">
          <ac:chgData name="rene garreaud" userId="319a270e55de952e" providerId="LiveId" clId="{798D4430-383D-4DB3-8749-24866F7CDA47}" dt="2023-10-18T00:31:55.358" v="611"/>
          <ac:inkMkLst>
            <pc:docMk/>
            <pc:sldMk cId="2649151076" sldId="412"/>
            <ac:inkMk id="96" creationId="{1DFC4A10-50E2-4480-08E9-9164D2B8770C}"/>
          </ac:inkMkLst>
        </pc:inkChg>
        <pc:inkChg chg="add mod">
          <ac:chgData name="rene garreaud" userId="319a270e55de952e" providerId="LiveId" clId="{798D4430-383D-4DB3-8749-24866F7CDA47}" dt="2023-10-18T00:31:55.358" v="611"/>
          <ac:inkMkLst>
            <pc:docMk/>
            <pc:sldMk cId="2649151076" sldId="412"/>
            <ac:inkMk id="97" creationId="{B438DFDD-5605-1912-07E0-7F394BB16824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99" creationId="{28010B05-3F71-4702-F3BC-3A4DC0412BD7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00" creationId="{DB27C7B0-07C7-7189-965F-37B06D09B5CB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01" creationId="{E065E2EF-2F85-C804-B27C-2B29D186532A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03" creationId="{4436C498-6E88-606D-BF13-CD4AC6D4CABA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04" creationId="{0AC3C4EE-E4CB-D923-84B9-C8E617D0E6D6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05" creationId="{9EE0A18E-ACED-C3E7-8DFB-EE94DAF8F1AA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06" creationId="{BF75B3BE-1FDB-1356-6802-D4C84BBA6ECA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07" creationId="{F68E1DFB-F359-256F-898D-1FAB16BC17B9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09" creationId="{0ABF151D-5BE1-577E-A1A7-C79734F7D8AE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10" creationId="{EF5B5D5C-ADD6-42A0-3FE9-A9FFAD0A8F3A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11" creationId="{5450E089-839F-5023-825E-7D63DFFB1F40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12" creationId="{6E373732-E6B7-D25C-D3B1-2CD6A80B68C6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13" creationId="{DFF1B06E-2B55-3843-FE3E-81DEDFBE4BEA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14" creationId="{F2AF405A-ABB9-7BBE-066B-8EF7A96A65A8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15" creationId="{907D5A32-4620-716E-D04F-9916A9C0F623}"/>
          </ac:inkMkLst>
        </pc:inkChg>
        <pc:inkChg chg="add mod">
          <ac:chgData name="rene garreaud" userId="319a270e55de952e" providerId="LiveId" clId="{798D4430-383D-4DB3-8749-24866F7CDA47}" dt="2023-10-18T00:32:25.258" v="630"/>
          <ac:inkMkLst>
            <pc:docMk/>
            <pc:sldMk cId="2649151076" sldId="412"/>
            <ac:inkMk id="116" creationId="{006E1DF3-D633-56E2-7325-0909D5DE9E8F}"/>
          </ac:inkMkLst>
        </pc:inkChg>
        <pc:inkChg chg="add mod">
          <ac:chgData name="rene garreaud" userId="319a270e55de952e" providerId="LiveId" clId="{798D4430-383D-4DB3-8749-24866F7CDA47}" dt="2023-10-18T00:33:45.589" v="638"/>
          <ac:inkMkLst>
            <pc:docMk/>
            <pc:sldMk cId="2649151076" sldId="412"/>
            <ac:inkMk id="119" creationId="{4D13838F-153E-AD18-61E2-499F11E66C4D}"/>
          </ac:inkMkLst>
        </pc:inkChg>
        <pc:inkChg chg="add mod">
          <ac:chgData name="rene garreaud" userId="319a270e55de952e" providerId="LiveId" clId="{798D4430-383D-4DB3-8749-24866F7CDA47}" dt="2023-10-18T00:33:45.589" v="638"/>
          <ac:inkMkLst>
            <pc:docMk/>
            <pc:sldMk cId="2649151076" sldId="412"/>
            <ac:inkMk id="120" creationId="{B6372202-0254-9875-38DF-2B54EBB1E462}"/>
          </ac:inkMkLst>
        </pc:inkChg>
        <pc:inkChg chg="add mod">
          <ac:chgData name="rene garreaud" userId="319a270e55de952e" providerId="LiveId" clId="{798D4430-383D-4DB3-8749-24866F7CDA47}" dt="2023-10-18T00:33:45.589" v="638"/>
          <ac:inkMkLst>
            <pc:docMk/>
            <pc:sldMk cId="2649151076" sldId="412"/>
            <ac:inkMk id="122" creationId="{D3F8AE56-C4E7-DBA9-48CD-FBD83FB8813E}"/>
          </ac:inkMkLst>
        </pc:inkChg>
        <pc:inkChg chg="add mod">
          <ac:chgData name="rene garreaud" userId="319a270e55de952e" providerId="LiveId" clId="{798D4430-383D-4DB3-8749-24866F7CDA47}" dt="2023-10-18T00:33:45.589" v="638"/>
          <ac:inkMkLst>
            <pc:docMk/>
            <pc:sldMk cId="2649151076" sldId="412"/>
            <ac:inkMk id="123" creationId="{4DC57088-D0D2-02AC-F75D-6E070868A6FC}"/>
          </ac:inkMkLst>
        </pc:inkChg>
        <pc:inkChg chg="add mod">
          <ac:chgData name="rene garreaud" userId="319a270e55de952e" providerId="LiveId" clId="{798D4430-383D-4DB3-8749-24866F7CDA47}" dt="2023-10-18T00:33:45.589" v="638"/>
          <ac:inkMkLst>
            <pc:docMk/>
            <pc:sldMk cId="2649151076" sldId="412"/>
            <ac:inkMk id="124" creationId="{3D821B12-B48D-68E5-6EB6-8C62EDF16D96}"/>
          </ac:inkMkLst>
        </pc:inkChg>
        <pc:inkChg chg="add mod">
          <ac:chgData name="rene garreaud" userId="319a270e55de952e" providerId="LiveId" clId="{798D4430-383D-4DB3-8749-24866F7CDA47}" dt="2023-10-18T00:33:45.589" v="638"/>
          <ac:inkMkLst>
            <pc:docMk/>
            <pc:sldMk cId="2649151076" sldId="412"/>
            <ac:inkMk id="125" creationId="{E7AB39F6-41F9-B09A-B5A3-F0F52410C1DE}"/>
          </ac:inkMkLst>
        </pc:inkChg>
        <pc:inkChg chg="add">
          <ac:chgData name="rene garreaud" userId="319a270e55de952e" providerId="LiveId" clId="{798D4430-383D-4DB3-8749-24866F7CDA47}" dt="2023-10-18T00:35:11.887" v="639" actId="9405"/>
          <ac:inkMkLst>
            <pc:docMk/>
            <pc:sldMk cId="2649151076" sldId="412"/>
            <ac:inkMk id="127" creationId="{A198E8F7-4F64-6558-22E2-47D70884E2DB}"/>
          </ac:inkMkLst>
        </pc:inkChg>
        <pc:inkChg chg="add mod">
          <ac:chgData name="rene garreaud" userId="319a270e55de952e" providerId="LiveId" clId="{798D4430-383D-4DB3-8749-24866F7CDA47}" dt="2023-10-18T00:35:18.498" v="642"/>
          <ac:inkMkLst>
            <pc:docMk/>
            <pc:sldMk cId="2649151076" sldId="412"/>
            <ac:inkMk id="128" creationId="{BECCB940-41FA-A77B-D5DA-EE5BADE020F6}"/>
          </ac:inkMkLst>
        </pc:inkChg>
        <pc:inkChg chg="add mod">
          <ac:chgData name="rene garreaud" userId="319a270e55de952e" providerId="LiveId" clId="{798D4430-383D-4DB3-8749-24866F7CDA47}" dt="2023-10-18T00:35:18.498" v="642"/>
          <ac:inkMkLst>
            <pc:docMk/>
            <pc:sldMk cId="2649151076" sldId="412"/>
            <ac:inkMk id="129" creationId="{E82FE474-09B6-9A06-C11C-05A5621823AB}"/>
          </ac:inkMkLst>
        </pc:inkChg>
        <pc:inkChg chg="add mod">
          <ac:chgData name="rene garreaud" userId="319a270e55de952e" providerId="LiveId" clId="{798D4430-383D-4DB3-8749-24866F7CDA47}" dt="2023-10-18T00:35:26.013" v="650"/>
          <ac:inkMkLst>
            <pc:docMk/>
            <pc:sldMk cId="2649151076" sldId="412"/>
            <ac:inkMk id="131" creationId="{8696D42E-D695-9E0E-7BFC-0F9103962D66}"/>
          </ac:inkMkLst>
        </pc:inkChg>
        <pc:inkChg chg="add mod">
          <ac:chgData name="rene garreaud" userId="319a270e55de952e" providerId="LiveId" clId="{798D4430-383D-4DB3-8749-24866F7CDA47}" dt="2023-10-18T00:35:26.013" v="650"/>
          <ac:inkMkLst>
            <pc:docMk/>
            <pc:sldMk cId="2649151076" sldId="412"/>
            <ac:inkMk id="132" creationId="{3556C58A-7E9F-4C4D-8C92-674A1E995C12}"/>
          </ac:inkMkLst>
        </pc:inkChg>
        <pc:inkChg chg="add mod">
          <ac:chgData name="rene garreaud" userId="319a270e55de952e" providerId="LiveId" clId="{798D4430-383D-4DB3-8749-24866F7CDA47}" dt="2023-10-18T00:35:26.013" v="650"/>
          <ac:inkMkLst>
            <pc:docMk/>
            <pc:sldMk cId="2649151076" sldId="412"/>
            <ac:inkMk id="133" creationId="{A6F1477D-55C0-583B-13F7-6DFD6AB96FB5}"/>
          </ac:inkMkLst>
        </pc:inkChg>
        <pc:inkChg chg="add mod">
          <ac:chgData name="rene garreaud" userId="319a270e55de952e" providerId="LiveId" clId="{798D4430-383D-4DB3-8749-24866F7CDA47}" dt="2023-10-18T00:35:26.013" v="650"/>
          <ac:inkMkLst>
            <pc:docMk/>
            <pc:sldMk cId="2649151076" sldId="412"/>
            <ac:inkMk id="134" creationId="{22FB15F4-1FE3-0F98-BAA3-6A364C6E7D19}"/>
          </ac:inkMkLst>
        </pc:inkChg>
        <pc:inkChg chg="add mod">
          <ac:chgData name="rene garreaud" userId="319a270e55de952e" providerId="LiveId" clId="{798D4430-383D-4DB3-8749-24866F7CDA47}" dt="2023-10-18T00:35:26.013" v="650"/>
          <ac:inkMkLst>
            <pc:docMk/>
            <pc:sldMk cId="2649151076" sldId="412"/>
            <ac:inkMk id="135" creationId="{F4673B2C-B086-5494-F286-3DCBEB6E481F}"/>
          </ac:inkMkLst>
        </pc:inkChg>
        <pc:inkChg chg="add mod">
          <ac:chgData name="rene garreaud" userId="319a270e55de952e" providerId="LiveId" clId="{798D4430-383D-4DB3-8749-24866F7CDA47}" dt="2023-10-18T00:35:26.013" v="650"/>
          <ac:inkMkLst>
            <pc:docMk/>
            <pc:sldMk cId="2649151076" sldId="412"/>
            <ac:inkMk id="137" creationId="{D6FF0BF3-743D-F7DD-BCF7-957DBC0190B1}"/>
          </ac:inkMkLst>
        </pc:inkChg>
        <pc:cxnChg chg="add">
          <ac:chgData name="rene garreaud" userId="319a270e55de952e" providerId="LiveId" clId="{798D4430-383D-4DB3-8749-24866F7CDA47}" dt="2023-10-17T23:51:53.182" v="521" actId="11529"/>
          <ac:cxnSpMkLst>
            <pc:docMk/>
            <pc:sldMk cId="2649151076" sldId="412"/>
            <ac:cxnSpMk id="10" creationId="{39AE8947-6CC4-7D9A-089A-2791A6A54035}"/>
          </ac:cxnSpMkLst>
        </pc:cxnChg>
      </pc:sldChg>
      <pc:sldChg chg="addSp delSp modSp new mod">
        <pc:chgData name="rene garreaud" userId="319a270e55de952e" providerId="LiveId" clId="{798D4430-383D-4DB3-8749-24866F7CDA47}" dt="2023-10-18T17:46:57.046" v="1147" actId="1076"/>
        <pc:sldMkLst>
          <pc:docMk/>
          <pc:sldMk cId="1007688536" sldId="413"/>
        </pc:sldMkLst>
        <pc:spChg chg="add mod">
          <ac:chgData name="rene garreaud" userId="319a270e55de952e" providerId="LiveId" clId="{798D4430-383D-4DB3-8749-24866F7CDA47}" dt="2023-10-18T17:46:57.046" v="1147" actId="1076"/>
          <ac:spMkLst>
            <pc:docMk/>
            <pc:sldMk cId="1007688536" sldId="413"/>
            <ac:spMk id="154" creationId="{C878F984-8D5D-36ED-9AD4-63464932B9E1}"/>
          </ac:spMkLst>
        </pc:spChg>
        <pc:grpChg chg="del mod">
          <ac:chgData name="rene garreaud" userId="319a270e55de952e" providerId="LiveId" clId="{798D4430-383D-4DB3-8749-24866F7CDA47}" dt="2023-10-18T01:04:43.911" v="806"/>
          <ac:grpSpMkLst>
            <pc:docMk/>
            <pc:sldMk cId="1007688536" sldId="413"/>
            <ac:grpSpMk id="4" creationId="{6AA8F767-3559-4379-C4C4-511D217EE0D1}"/>
          </ac:grpSpMkLst>
        </pc:grpChg>
        <pc:grpChg chg="del mod">
          <ac:chgData name="rene garreaud" userId="319a270e55de952e" providerId="LiveId" clId="{798D4430-383D-4DB3-8749-24866F7CDA47}" dt="2023-10-18T01:04:44.875" v="808"/>
          <ac:grpSpMkLst>
            <pc:docMk/>
            <pc:sldMk cId="1007688536" sldId="413"/>
            <ac:grpSpMk id="7" creationId="{54E09BAF-033B-6B66-64FA-DD989731DB35}"/>
          </ac:grpSpMkLst>
        </pc:grpChg>
        <pc:grpChg chg="del mod">
          <ac:chgData name="rene garreaud" userId="319a270e55de952e" providerId="LiveId" clId="{798D4430-383D-4DB3-8749-24866F7CDA47}" dt="2023-10-18T01:04:47.034" v="810"/>
          <ac:grpSpMkLst>
            <pc:docMk/>
            <pc:sldMk cId="1007688536" sldId="413"/>
            <ac:grpSpMk id="9" creationId="{22E0B4A9-E247-FEB0-0498-D1C126741172}"/>
          </ac:grpSpMkLst>
        </pc:grpChg>
        <pc:grpChg chg="del mod">
          <ac:chgData name="rene garreaud" userId="319a270e55de952e" providerId="LiveId" clId="{798D4430-383D-4DB3-8749-24866F7CDA47}" dt="2023-10-18T01:04:52.148" v="816"/>
          <ac:grpSpMkLst>
            <pc:docMk/>
            <pc:sldMk cId="1007688536" sldId="413"/>
            <ac:grpSpMk id="11" creationId="{6FF2C65B-B23E-50CE-25F1-D6E5A5EB9857}"/>
          </ac:grpSpMkLst>
        </pc:grpChg>
        <pc:grpChg chg="del mod">
          <ac:chgData name="rene garreaud" userId="319a270e55de952e" providerId="LiveId" clId="{798D4430-383D-4DB3-8749-24866F7CDA47}" dt="2023-10-18T01:04:52.148" v="816"/>
          <ac:grpSpMkLst>
            <pc:docMk/>
            <pc:sldMk cId="1007688536" sldId="413"/>
            <ac:grpSpMk id="14" creationId="{08B1076A-5105-23C8-295F-AD8720B51547}"/>
          </ac:grpSpMkLst>
        </pc:grpChg>
        <pc:grpChg chg="del mod">
          <ac:chgData name="rene garreaud" userId="319a270e55de952e" providerId="LiveId" clId="{798D4430-383D-4DB3-8749-24866F7CDA47}" dt="2023-10-18T01:04:53.123" v="819"/>
          <ac:grpSpMkLst>
            <pc:docMk/>
            <pc:sldMk cId="1007688536" sldId="413"/>
            <ac:grpSpMk id="17" creationId="{BFE19342-7C47-14A4-41B2-9D0A5FD36C2E}"/>
          </ac:grpSpMkLst>
        </pc:grpChg>
        <pc:grpChg chg="del mod">
          <ac:chgData name="rene garreaud" userId="319a270e55de952e" providerId="LiveId" clId="{798D4430-383D-4DB3-8749-24866F7CDA47}" dt="2023-10-18T01:05:08.056" v="830"/>
          <ac:grpSpMkLst>
            <pc:docMk/>
            <pc:sldMk cId="1007688536" sldId="413"/>
            <ac:grpSpMk id="20" creationId="{8F8942ED-D037-30CD-DD34-BA36751F502E}"/>
          </ac:grpSpMkLst>
        </pc:grpChg>
        <pc:grpChg chg="del mod">
          <ac:chgData name="rene garreaud" userId="319a270e55de952e" providerId="LiveId" clId="{798D4430-383D-4DB3-8749-24866F7CDA47}" dt="2023-10-18T01:04:58.315" v="823"/>
          <ac:grpSpMkLst>
            <pc:docMk/>
            <pc:sldMk cId="1007688536" sldId="413"/>
            <ac:grpSpMk id="23" creationId="{CB464F34-D622-1573-26C5-668931A89919}"/>
          </ac:grpSpMkLst>
        </pc:grpChg>
        <pc:grpChg chg="del mod">
          <ac:chgData name="rene garreaud" userId="319a270e55de952e" providerId="LiveId" clId="{798D4430-383D-4DB3-8749-24866F7CDA47}" dt="2023-10-18T01:05:08.056" v="830"/>
          <ac:grpSpMkLst>
            <pc:docMk/>
            <pc:sldMk cId="1007688536" sldId="413"/>
            <ac:grpSpMk id="26" creationId="{CAE3B236-576F-FD01-6590-5091B635CED3}"/>
          </ac:grpSpMkLst>
        </pc:grpChg>
        <pc:grpChg chg="del mod">
          <ac:chgData name="rene garreaud" userId="319a270e55de952e" providerId="LiveId" clId="{798D4430-383D-4DB3-8749-24866F7CDA47}" dt="2023-10-18T01:09:34.679" v="944"/>
          <ac:grpSpMkLst>
            <pc:docMk/>
            <pc:sldMk cId="1007688536" sldId="413"/>
            <ac:grpSpMk id="29" creationId="{C24C3456-FCC2-CBA5-0B32-5E4CA83ACF4C}"/>
          </ac:grpSpMkLst>
        </pc:grpChg>
        <pc:grpChg chg="del mod">
          <ac:chgData name="rene garreaud" userId="319a270e55de952e" providerId="LiveId" clId="{798D4430-383D-4DB3-8749-24866F7CDA47}" dt="2023-10-18T01:05:16.708" v="840"/>
          <ac:grpSpMkLst>
            <pc:docMk/>
            <pc:sldMk cId="1007688536" sldId="413"/>
            <ac:grpSpMk id="33" creationId="{BF6793B8-E424-D24D-398F-F32E87E57A2C}"/>
          </ac:grpSpMkLst>
        </pc:grpChg>
        <pc:grpChg chg="del mod">
          <ac:chgData name="rene garreaud" userId="319a270e55de952e" providerId="LiveId" clId="{798D4430-383D-4DB3-8749-24866F7CDA47}" dt="2023-10-18T01:05:18.103" v="842"/>
          <ac:grpSpMkLst>
            <pc:docMk/>
            <pc:sldMk cId="1007688536" sldId="413"/>
            <ac:grpSpMk id="39" creationId="{D93AA5F5-A617-C2FE-ECD4-6459271A0D78}"/>
          </ac:grpSpMkLst>
        </pc:grpChg>
        <pc:grpChg chg="del mod">
          <ac:chgData name="rene garreaud" userId="319a270e55de952e" providerId="LiveId" clId="{798D4430-383D-4DB3-8749-24866F7CDA47}" dt="2023-10-18T01:05:21.868" v="849"/>
          <ac:grpSpMkLst>
            <pc:docMk/>
            <pc:sldMk cId="1007688536" sldId="413"/>
            <ac:grpSpMk id="41" creationId="{77EB0348-99FC-6C66-5A01-F8278753F153}"/>
          </ac:grpSpMkLst>
        </pc:grpChg>
        <pc:grpChg chg="del mod">
          <ac:chgData name="rene garreaud" userId="319a270e55de952e" providerId="LiveId" clId="{798D4430-383D-4DB3-8749-24866F7CDA47}" dt="2023-10-18T01:09:34.679" v="944"/>
          <ac:grpSpMkLst>
            <pc:docMk/>
            <pc:sldMk cId="1007688536" sldId="413"/>
            <ac:grpSpMk id="48" creationId="{9E2901D8-CA6E-F6E9-4359-595464D442E9}"/>
          </ac:grpSpMkLst>
        </pc:grpChg>
        <pc:grpChg chg="mod">
          <ac:chgData name="rene garreaud" userId="319a270e55de952e" providerId="LiveId" clId="{798D4430-383D-4DB3-8749-24866F7CDA47}" dt="2023-10-18T01:06:43.359" v="890" actId="1076"/>
          <ac:grpSpMkLst>
            <pc:docMk/>
            <pc:sldMk cId="1007688536" sldId="413"/>
            <ac:grpSpMk id="52" creationId="{CBA0D0E5-97E5-06E4-FE92-9E7F2F175B55}"/>
          </ac:grpSpMkLst>
        </pc:grpChg>
        <pc:grpChg chg="mod">
          <ac:chgData name="rene garreaud" userId="319a270e55de952e" providerId="LiveId" clId="{798D4430-383D-4DB3-8749-24866F7CDA47}" dt="2023-10-18T01:06:49.648" v="891" actId="1076"/>
          <ac:grpSpMkLst>
            <pc:docMk/>
            <pc:sldMk cId="1007688536" sldId="413"/>
            <ac:grpSpMk id="55" creationId="{339C1691-64C0-CB4B-2867-ACB417C403BD}"/>
          </ac:grpSpMkLst>
        </pc:grpChg>
        <pc:grpChg chg="mod">
          <ac:chgData name="rene garreaud" userId="319a270e55de952e" providerId="LiveId" clId="{798D4430-383D-4DB3-8749-24866F7CDA47}" dt="2023-10-18T01:05:58.345" v="860"/>
          <ac:grpSpMkLst>
            <pc:docMk/>
            <pc:sldMk cId="1007688536" sldId="413"/>
            <ac:grpSpMk id="59" creationId="{5BF7AB46-7C5E-1DFF-7921-8EB684D940CA}"/>
          </ac:grpSpMkLst>
        </pc:grpChg>
        <pc:grpChg chg="mod">
          <ac:chgData name="rene garreaud" userId="319a270e55de952e" providerId="LiveId" clId="{798D4430-383D-4DB3-8749-24866F7CDA47}" dt="2023-10-18T01:06:02.169" v="863"/>
          <ac:grpSpMkLst>
            <pc:docMk/>
            <pc:sldMk cId="1007688536" sldId="413"/>
            <ac:grpSpMk id="62" creationId="{20E20B6C-A4C4-DD9C-4F0C-EFF68E159A1E}"/>
          </ac:grpSpMkLst>
        </pc:grpChg>
        <pc:grpChg chg="del mod">
          <ac:chgData name="rene garreaud" userId="319a270e55de952e" providerId="LiveId" clId="{798D4430-383D-4DB3-8749-24866F7CDA47}" dt="2023-10-18T01:07:10.574" v="893"/>
          <ac:grpSpMkLst>
            <pc:docMk/>
            <pc:sldMk cId="1007688536" sldId="413"/>
            <ac:grpSpMk id="66" creationId="{514689D9-E2B5-9A20-2437-D522CAF34827}"/>
          </ac:grpSpMkLst>
        </pc:grpChg>
        <pc:grpChg chg="del mod">
          <ac:chgData name="rene garreaud" userId="319a270e55de952e" providerId="LiveId" clId="{798D4430-383D-4DB3-8749-24866F7CDA47}" dt="2023-10-18T01:06:19.755" v="871"/>
          <ac:grpSpMkLst>
            <pc:docMk/>
            <pc:sldMk cId="1007688536" sldId="413"/>
            <ac:grpSpMk id="69" creationId="{DD9B5BD1-B368-E6DA-F284-850F93102FA7}"/>
          </ac:grpSpMkLst>
        </pc:grpChg>
        <pc:grpChg chg="del mod">
          <ac:chgData name="rene garreaud" userId="319a270e55de952e" providerId="LiveId" clId="{798D4430-383D-4DB3-8749-24866F7CDA47}" dt="2023-10-18T01:07:11.667" v="896"/>
          <ac:grpSpMkLst>
            <pc:docMk/>
            <pc:sldMk cId="1007688536" sldId="413"/>
            <ac:grpSpMk id="73" creationId="{67B78C58-6F1C-DAEF-8172-CECDE73971F2}"/>
          </ac:grpSpMkLst>
        </pc:grpChg>
        <pc:grpChg chg="mod">
          <ac:chgData name="rene garreaud" userId="319a270e55de952e" providerId="LiveId" clId="{798D4430-383D-4DB3-8749-24866F7CDA47}" dt="2023-10-18T01:06:33.047" v="883"/>
          <ac:grpSpMkLst>
            <pc:docMk/>
            <pc:sldMk cId="1007688536" sldId="413"/>
            <ac:grpSpMk id="80" creationId="{B4D118B6-BD80-C45D-79BE-43400B481783}"/>
          </ac:grpSpMkLst>
        </pc:grpChg>
        <pc:grpChg chg="mod">
          <ac:chgData name="rene garreaud" userId="319a270e55de952e" providerId="LiveId" clId="{798D4430-383D-4DB3-8749-24866F7CDA47}" dt="2023-10-18T01:06:37.364" v="889"/>
          <ac:grpSpMkLst>
            <pc:docMk/>
            <pc:sldMk cId="1007688536" sldId="413"/>
            <ac:grpSpMk id="86" creationId="{EA574131-9F66-A20F-DEC9-8DDF04DDF994}"/>
          </ac:grpSpMkLst>
        </pc:grpChg>
        <pc:grpChg chg="mod">
          <ac:chgData name="rene garreaud" userId="319a270e55de952e" providerId="LiveId" clId="{798D4430-383D-4DB3-8749-24866F7CDA47}" dt="2023-10-18T01:07:24.641" v="902"/>
          <ac:grpSpMkLst>
            <pc:docMk/>
            <pc:sldMk cId="1007688536" sldId="413"/>
            <ac:grpSpMk id="91" creationId="{A9A58121-5A1A-E292-7866-63DF04F229DD}"/>
          </ac:grpSpMkLst>
        </pc:grpChg>
        <pc:grpChg chg="del mod">
          <ac:chgData name="rene garreaud" userId="319a270e55de952e" providerId="LiveId" clId="{798D4430-383D-4DB3-8749-24866F7CDA47}" dt="2023-10-18T01:08:34.807" v="932"/>
          <ac:grpSpMkLst>
            <pc:docMk/>
            <pc:sldMk cId="1007688536" sldId="413"/>
            <ac:grpSpMk id="95" creationId="{53A1A971-587F-16DD-93FA-38FD49787773}"/>
          </ac:grpSpMkLst>
        </pc:grpChg>
        <pc:grpChg chg="del mod">
          <ac:chgData name="rene garreaud" userId="319a270e55de952e" providerId="LiveId" clId="{798D4430-383D-4DB3-8749-24866F7CDA47}" dt="2023-10-18T01:08:06.862" v="915"/>
          <ac:grpSpMkLst>
            <pc:docMk/>
            <pc:sldMk cId="1007688536" sldId="413"/>
            <ac:grpSpMk id="98" creationId="{16AF80A0-645D-72DE-1BF6-17E993D96914}"/>
          </ac:grpSpMkLst>
        </pc:grpChg>
        <pc:grpChg chg="mod">
          <ac:chgData name="rene garreaud" userId="319a270e55de952e" providerId="LiveId" clId="{798D4430-383D-4DB3-8749-24866F7CDA47}" dt="2023-10-18T01:08:06.862" v="915"/>
          <ac:grpSpMkLst>
            <pc:docMk/>
            <pc:sldMk cId="1007688536" sldId="413"/>
            <ac:grpSpMk id="104" creationId="{0C0A19D8-84E1-7838-B4E6-7F4C056408D8}"/>
          </ac:grpSpMkLst>
        </pc:grpChg>
        <pc:grpChg chg="del mod">
          <ac:chgData name="rene garreaud" userId="319a270e55de952e" providerId="LiveId" clId="{798D4430-383D-4DB3-8749-24866F7CDA47}" dt="2023-10-18T01:08:18.335" v="928"/>
          <ac:grpSpMkLst>
            <pc:docMk/>
            <pc:sldMk cId="1007688536" sldId="413"/>
            <ac:grpSpMk id="110" creationId="{F6C09F0A-C361-BC00-9649-17776A59BE76}"/>
          </ac:grpSpMkLst>
        </pc:grpChg>
        <pc:grpChg chg="mod">
          <ac:chgData name="rene garreaud" userId="319a270e55de952e" providerId="LiveId" clId="{798D4430-383D-4DB3-8749-24866F7CDA47}" dt="2023-10-18T01:08:18.335" v="928"/>
          <ac:grpSpMkLst>
            <pc:docMk/>
            <pc:sldMk cId="1007688536" sldId="413"/>
            <ac:grpSpMk id="117" creationId="{D3FA86C4-1BE2-40AA-212D-40FC55BB9213}"/>
          </ac:grpSpMkLst>
        </pc:grpChg>
        <pc:grpChg chg="mod">
          <ac:chgData name="rene garreaud" userId="319a270e55de952e" providerId="LiveId" clId="{798D4430-383D-4DB3-8749-24866F7CDA47}" dt="2023-10-18T01:08:34.807" v="932"/>
          <ac:grpSpMkLst>
            <pc:docMk/>
            <pc:sldMk cId="1007688536" sldId="413"/>
            <ac:grpSpMk id="121" creationId="{39F8A101-AD76-2B44-8908-6A445EFD7173}"/>
          </ac:grpSpMkLst>
        </pc:grpChg>
        <pc:grpChg chg="mod">
          <ac:chgData name="rene garreaud" userId="319a270e55de952e" providerId="LiveId" clId="{798D4430-383D-4DB3-8749-24866F7CDA47}" dt="2023-10-18T01:08:45.995" v="936"/>
          <ac:grpSpMkLst>
            <pc:docMk/>
            <pc:sldMk cId="1007688536" sldId="413"/>
            <ac:grpSpMk id="125" creationId="{CE27657E-D580-856D-227A-3D3C4467F6E4}"/>
          </ac:grpSpMkLst>
        </pc:grpChg>
        <pc:grpChg chg="del mod">
          <ac:chgData name="rene garreaud" userId="319a270e55de952e" providerId="LiveId" clId="{798D4430-383D-4DB3-8749-24866F7CDA47}" dt="2023-10-18T01:10:27.022" v="951"/>
          <ac:grpSpMkLst>
            <pc:docMk/>
            <pc:sldMk cId="1007688536" sldId="413"/>
            <ac:grpSpMk id="129" creationId="{D000EF40-D658-4638-4FC5-FCEE0A4AA8B5}"/>
          </ac:grpSpMkLst>
        </pc:grpChg>
        <pc:grpChg chg="mod">
          <ac:chgData name="rene garreaud" userId="319a270e55de952e" providerId="LiveId" clId="{798D4430-383D-4DB3-8749-24866F7CDA47}" dt="2023-10-18T01:09:34.679" v="944"/>
          <ac:grpSpMkLst>
            <pc:docMk/>
            <pc:sldMk cId="1007688536" sldId="413"/>
            <ac:grpSpMk id="133" creationId="{CE8DDF94-68A8-D8CA-3D0D-1EE1683E06D1}"/>
          </ac:grpSpMkLst>
        </pc:grpChg>
        <pc:grpChg chg="del mod">
          <ac:chgData name="rene garreaud" userId="319a270e55de952e" providerId="LiveId" clId="{798D4430-383D-4DB3-8749-24866F7CDA47}" dt="2023-10-18T01:10:32.511" v="961"/>
          <ac:grpSpMkLst>
            <pc:docMk/>
            <pc:sldMk cId="1007688536" sldId="413"/>
            <ac:grpSpMk id="137" creationId="{DD27CD88-FE97-8360-FF64-AA72F2A07516}"/>
          </ac:grpSpMkLst>
        </pc:grpChg>
        <pc:grpChg chg="mod">
          <ac:chgData name="rene garreaud" userId="319a270e55de952e" providerId="LiveId" clId="{798D4430-383D-4DB3-8749-24866F7CDA47}" dt="2023-10-18T01:10:32.511" v="961"/>
          <ac:grpSpMkLst>
            <pc:docMk/>
            <pc:sldMk cId="1007688536" sldId="413"/>
            <ac:grpSpMk id="147" creationId="{4C6F2351-4860-072A-2E5A-DAB4BFA69B23}"/>
          </ac:grpSpMkLst>
        </pc:grpChg>
        <pc:grpChg chg="mod">
          <ac:chgData name="rene garreaud" userId="319a270e55de952e" providerId="LiveId" clId="{798D4430-383D-4DB3-8749-24866F7CDA47}" dt="2023-10-18T01:10:39.004" v="967"/>
          <ac:grpSpMkLst>
            <pc:docMk/>
            <pc:sldMk cId="1007688536" sldId="413"/>
            <ac:grpSpMk id="153" creationId="{F79ED553-8775-C73F-C9B1-0210BC2F4BB4}"/>
          </ac:grpSpMkLst>
        </pc:grp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2" creationId="{5771BB7F-55C6-85C3-C190-3A94CC31EA93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" creationId="{12520F95-DBE3-F376-07CB-97C396714EA4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5" creationId="{A9E74DFB-1C21-E7A5-5CE0-1585D0AC3283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6" creationId="{5FD51508-575A-FAF0-18FD-054FF5FE1A7D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8" creationId="{8AA7E722-04E4-DB93-733D-96A28B91841A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0" creationId="{09816DFF-D428-1D35-AB42-FE4207939719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2" creationId="{4A96AF96-A052-DE54-80D4-D677631ABCCB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3" creationId="{F9463FAC-B659-E595-5B49-7E6721ED41C8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5" creationId="{65348FBA-A072-9993-8E7E-DFBAFB4292FC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6" creationId="{C0A609D0-30ED-FD99-27FF-6691E33BBDEC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8" creationId="{8FC3C308-A3E8-6943-373E-4EF722346364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9" creationId="{E23DE858-5664-1B24-A6A1-E66F8361810E}"/>
          </ac:inkMkLst>
        </pc:inkChg>
        <pc:inkChg chg="add del mod">
          <ac:chgData name="rene garreaud" userId="319a270e55de952e" providerId="LiveId" clId="{798D4430-383D-4DB3-8749-24866F7CDA47}" dt="2023-10-18T01:04:58.315" v="823"/>
          <ac:inkMkLst>
            <pc:docMk/>
            <pc:sldMk cId="1007688536" sldId="413"/>
            <ac:inkMk id="21" creationId="{77BCA430-01B1-83FC-201C-AD796C8ABFE1}"/>
          </ac:inkMkLst>
        </pc:inkChg>
        <pc:inkChg chg="add del mod">
          <ac:chgData name="rene garreaud" userId="319a270e55de952e" providerId="LiveId" clId="{798D4430-383D-4DB3-8749-24866F7CDA47}" dt="2023-10-18T01:04:58.315" v="824"/>
          <ac:inkMkLst>
            <pc:docMk/>
            <pc:sldMk cId="1007688536" sldId="413"/>
            <ac:inkMk id="22" creationId="{B6B3E5DA-2A98-F2CC-8665-366463794F33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24" creationId="{31B94F53-3DBB-F724-F99A-8A9A11E4F913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25" creationId="{2358F14C-B025-17ED-0ECD-B7134782C2A4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27" creationId="{DCE2C1E9-7A84-96D9-E4D1-96707F30B852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28" creationId="{40670DAD-4F49-3398-1629-9D915555FF0D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0" creationId="{B366721F-0BA0-AA22-CB6E-2AFBEAFAA953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1" creationId="{C59A7368-452A-6E98-8A6B-28AAEE69B690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2" creationId="{8B7C29E0-15BA-7495-3807-0FDB68EE0F71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4" creationId="{C36C9332-C2A9-A7D4-786C-0E290CC10C24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5" creationId="{65122C7C-8EDD-8C7C-DB39-E824D5814048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6" creationId="{AD3999E9-8CCC-3F9B-0692-895F5A5A9845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7" creationId="{EFB5C93F-C539-4F45-CE0B-632D8BA8CB0F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38" creationId="{1A9BFD5E-8DC3-486D-77BC-65972BE85E70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40" creationId="{8FB17D7B-491C-0734-EEDA-6CA89458C8AF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42" creationId="{A7A17D8C-F4ED-8473-BE66-31DDBF291A08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43" creationId="{2523BDF3-F0AB-E999-8EBD-C22D7EE6C3BD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44" creationId="{96053A4D-7529-6CE8-5BF1-7B47163F2FA4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45" creationId="{865A9C23-477B-8161-5729-CC903516BEB2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46" creationId="{070DF432-07D1-F5F5-E02F-616EBB63A20B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47" creationId="{1133C060-EF81-37E8-6963-65DE4ECD3E7B}"/>
          </ac:inkMkLst>
        </pc:inkChg>
        <pc:inkChg chg="add mod">
          <ac:chgData name="rene garreaud" userId="319a270e55de952e" providerId="LiveId" clId="{798D4430-383D-4DB3-8749-24866F7CDA47}" dt="2023-10-18T01:05:36.410" v="853"/>
          <ac:inkMkLst>
            <pc:docMk/>
            <pc:sldMk cId="1007688536" sldId="413"/>
            <ac:inkMk id="49" creationId="{11B04A73-1FA1-C897-E32E-33920A8126C8}"/>
          </ac:inkMkLst>
        </pc:inkChg>
        <pc:inkChg chg="add mod">
          <ac:chgData name="rene garreaud" userId="319a270e55de952e" providerId="LiveId" clId="{798D4430-383D-4DB3-8749-24866F7CDA47}" dt="2023-10-18T01:05:36.410" v="853"/>
          <ac:inkMkLst>
            <pc:docMk/>
            <pc:sldMk cId="1007688536" sldId="413"/>
            <ac:inkMk id="50" creationId="{A85D2545-4878-E7CF-2520-BA388697E090}"/>
          </ac:inkMkLst>
        </pc:inkChg>
        <pc:inkChg chg="add mod">
          <ac:chgData name="rene garreaud" userId="319a270e55de952e" providerId="LiveId" clId="{798D4430-383D-4DB3-8749-24866F7CDA47}" dt="2023-10-18T01:05:36.410" v="853"/>
          <ac:inkMkLst>
            <pc:docMk/>
            <pc:sldMk cId="1007688536" sldId="413"/>
            <ac:inkMk id="51" creationId="{25592C49-5C47-5123-E8AD-E22477D67547}"/>
          </ac:inkMkLst>
        </pc:inkChg>
        <pc:inkChg chg="add mod">
          <ac:chgData name="rene garreaud" userId="319a270e55de952e" providerId="LiveId" clId="{798D4430-383D-4DB3-8749-24866F7CDA47}" dt="2023-10-18T01:05:38.981" v="856"/>
          <ac:inkMkLst>
            <pc:docMk/>
            <pc:sldMk cId="1007688536" sldId="413"/>
            <ac:inkMk id="53" creationId="{E29B1C92-5E16-3020-8083-ACBB203BD2DB}"/>
          </ac:inkMkLst>
        </pc:inkChg>
        <pc:inkChg chg="add mod">
          <ac:chgData name="rene garreaud" userId="319a270e55de952e" providerId="LiveId" clId="{798D4430-383D-4DB3-8749-24866F7CDA47}" dt="2023-10-18T01:05:38.981" v="856"/>
          <ac:inkMkLst>
            <pc:docMk/>
            <pc:sldMk cId="1007688536" sldId="413"/>
            <ac:inkMk id="54" creationId="{9C438EAB-E68B-48E0-8E30-E47D8EDC1A6B}"/>
          </ac:inkMkLst>
        </pc:inkChg>
        <pc:inkChg chg="add">
          <ac:chgData name="rene garreaud" userId="319a270e55de952e" providerId="LiveId" clId="{798D4430-383D-4DB3-8749-24866F7CDA47}" dt="2023-10-18T01:05:53.312" v="857" actId="9405"/>
          <ac:inkMkLst>
            <pc:docMk/>
            <pc:sldMk cId="1007688536" sldId="413"/>
            <ac:inkMk id="56" creationId="{21FD1B25-B7C7-0C85-FF67-1A061C2B5277}"/>
          </ac:inkMkLst>
        </pc:inkChg>
        <pc:inkChg chg="add mod">
          <ac:chgData name="rene garreaud" userId="319a270e55de952e" providerId="LiveId" clId="{798D4430-383D-4DB3-8749-24866F7CDA47}" dt="2023-10-18T01:05:58.345" v="860"/>
          <ac:inkMkLst>
            <pc:docMk/>
            <pc:sldMk cId="1007688536" sldId="413"/>
            <ac:inkMk id="57" creationId="{D5F21AE1-DA43-7C9A-B77E-D1AA894B5641}"/>
          </ac:inkMkLst>
        </pc:inkChg>
        <pc:inkChg chg="add mod">
          <ac:chgData name="rene garreaud" userId="319a270e55de952e" providerId="LiveId" clId="{798D4430-383D-4DB3-8749-24866F7CDA47}" dt="2023-10-18T01:05:58.345" v="860"/>
          <ac:inkMkLst>
            <pc:docMk/>
            <pc:sldMk cId="1007688536" sldId="413"/>
            <ac:inkMk id="58" creationId="{DB2982C2-6C36-A21A-7827-2830496C0796}"/>
          </ac:inkMkLst>
        </pc:inkChg>
        <pc:inkChg chg="add mod">
          <ac:chgData name="rene garreaud" userId="319a270e55de952e" providerId="LiveId" clId="{798D4430-383D-4DB3-8749-24866F7CDA47}" dt="2023-10-18T01:06:02.169" v="863"/>
          <ac:inkMkLst>
            <pc:docMk/>
            <pc:sldMk cId="1007688536" sldId="413"/>
            <ac:inkMk id="60" creationId="{3DB53C76-7085-CA66-E80E-95453B2ABDC8}"/>
          </ac:inkMkLst>
        </pc:inkChg>
        <pc:inkChg chg="add mod">
          <ac:chgData name="rene garreaud" userId="319a270e55de952e" providerId="LiveId" clId="{798D4430-383D-4DB3-8749-24866F7CDA47}" dt="2023-10-18T01:06:02.169" v="863"/>
          <ac:inkMkLst>
            <pc:docMk/>
            <pc:sldMk cId="1007688536" sldId="413"/>
            <ac:inkMk id="61" creationId="{253AD811-4ED1-E5CC-7ABE-8493F21EFB75}"/>
          </ac:inkMkLst>
        </pc:inkChg>
        <pc:inkChg chg="add del mod">
          <ac:chgData name="rene garreaud" userId="319a270e55de952e" providerId="LiveId" clId="{798D4430-383D-4DB3-8749-24866F7CDA47}" dt="2023-10-18T01:07:10.574" v="893"/>
          <ac:inkMkLst>
            <pc:docMk/>
            <pc:sldMk cId="1007688536" sldId="413"/>
            <ac:inkMk id="63" creationId="{34E6CCA5-C542-DC4E-22DB-78905FB7C56C}"/>
          </ac:inkMkLst>
        </pc:inkChg>
        <pc:inkChg chg="add del mod">
          <ac:chgData name="rene garreaud" userId="319a270e55de952e" providerId="LiveId" clId="{798D4430-383D-4DB3-8749-24866F7CDA47}" dt="2023-10-18T01:07:10.573" v="892"/>
          <ac:inkMkLst>
            <pc:docMk/>
            <pc:sldMk cId="1007688536" sldId="413"/>
            <ac:inkMk id="64" creationId="{E72EA1EC-071C-4A8C-0D0E-E3941E8F8936}"/>
          </ac:inkMkLst>
        </pc:inkChg>
        <pc:inkChg chg="add del mod">
          <ac:chgData name="rene garreaud" userId="319a270e55de952e" providerId="LiveId" clId="{798D4430-383D-4DB3-8749-24866F7CDA47}" dt="2023-10-18T01:07:10.574" v="894"/>
          <ac:inkMkLst>
            <pc:docMk/>
            <pc:sldMk cId="1007688536" sldId="413"/>
            <ac:inkMk id="65" creationId="{4CAE9021-0F0D-DCD5-7DC4-42DDDE9F038D}"/>
          </ac:inkMkLst>
        </pc:inkChg>
        <pc:inkChg chg="add del mod">
          <ac:chgData name="rene garreaud" userId="319a270e55de952e" providerId="LiveId" clId="{798D4430-383D-4DB3-8749-24866F7CDA47}" dt="2023-10-18T01:06:19.755" v="872"/>
          <ac:inkMkLst>
            <pc:docMk/>
            <pc:sldMk cId="1007688536" sldId="413"/>
            <ac:inkMk id="67" creationId="{8E3B12E5-74B0-2E73-2AEF-E7A10786974B}"/>
          </ac:inkMkLst>
        </pc:inkChg>
        <pc:inkChg chg="add del mod">
          <ac:chgData name="rene garreaud" userId="319a270e55de952e" providerId="LiveId" clId="{798D4430-383D-4DB3-8749-24866F7CDA47}" dt="2023-10-18T01:06:19.755" v="871"/>
          <ac:inkMkLst>
            <pc:docMk/>
            <pc:sldMk cId="1007688536" sldId="413"/>
            <ac:inkMk id="68" creationId="{5D05FCA8-828B-D077-991F-E2A2392F1F0C}"/>
          </ac:inkMkLst>
        </pc:inkChg>
        <pc:inkChg chg="add del mod">
          <ac:chgData name="rene garreaud" userId="319a270e55de952e" providerId="LiveId" clId="{798D4430-383D-4DB3-8749-24866F7CDA47}" dt="2023-10-18T01:07:11.667" v="896"/>
          <ac:inkMkLst>
            <pc:docMk/>
            <pc:sldMk cId="1007688536" sldId="413"/>
            <ac:inkMk id="70" creationId="{EB1BEBD5-57A5-C78F-7BE3-85F7029ED131}"/>
          </ac:inkMkLst>
        </pc:inkChg>
        <pc:inkChg chg="add del mod">
          <ac:chgData name="rene garreaud" userId="319a270e55de952e" providerId="LiveId" clId="{798D4430-383D-4DB3-8749-24866F7CDA47}" dt="2023-10-18T01:07:11.669" v="897"/>
          <ac:inkMkLst>
            <pc:docMk/>
            <pc:sldMk cId="1007688536" sldId="413"/>
            <ac:inkMk id="71" creationId="{37ECCF33-4CA3-8278-C1FA-D1681C9D5B85}"/>
          </ac:inkMkLst>
        </pc:inkChg>
        <pc:inkChg chg="add del mod">
          <ac:chgData name="rene garreaud" userId="319a270e55de952e" providerId="LiveId" clId="{798D4430-383D-4DB3-8749-24866F7CDA47}" dt="2023-10-18T01:07:11.667" v="895"/>
          <ac:inkMkLst>
            <pc:docMk/>
            <pc:sldMk cId="1007688536" sldId="413"/>
            <ac:inkMk id="72" creationId="{74370D27-784F-7249-C6BC-C87E1E4489CD}"/>
          </ac:inkMkLst>
        </pc:inkChg>
        <pc:inkChg chg="add mod">
          <ac:chgData name="rene garreaud" userId="319a270e55de952e" providerId="LiveId" clId="{798D4430-383D-4DB3-8749-24866F7CDA47}" dt="2023-10-18T01:06:33.047" v="883"/>
          <ac:inkMkLst>
            <pc:docMk/>
            <pc:sldMk cId="1007688536" sldId="413"/>
            <ac:inkMk id="74" creationId="{A76D0AE3-BE2F-AB1C-B162-C40678DBBDA8}"/>
          </ac:inkMkLst>
        </pc:inkChg>
        <pc:inkChg chg="add mod">
          <ac:chgData name="rene garreaud" userId="319a270e55de952e" providerId="LiveId" clId="{798D4430-383D-4DB3-8749-24866F7CDA47}" dt="2023-10-18T01:06:33.047" v="883"/>
          <ac:inkMkLst>
            <pc:docMk/>
            <pc:sldMk cId="1007688536" sldId="413"/>
            <ac:inkMk id="75" creationId="{D26B4274-5F31-98AF-4760-150AA1288BE5}"/>
          </ac:inkMkLst>
        </pc:inkChg>
        <pc:inkChg chg="add mod">
          <ac:chgData name="rene garreaud" userId="319a270e55de952e" providerId="LiveId" clId="{798D4430-383D-4DB3-8749-24866F7CDA47}" dt="2023-10-18T01:06:33.047" v="883"/>
          <ac:inkMkLst>
            <pc:docMk/>
            <pc:sldMk cId="1007688536" sldId="413"/>
            <ac:inkMk id="76" creationId="{20FECB50-7104-23D7-BE5D-E0C74FB3BA01}"/>
          </ac:inkMkLst>
        </pc:inkChg>
        <pc:inkChg chg="add mod">
          <ac:chgData name="rene garreaud" userId="319a270e55de952e" providerId="LiveId" clId="{798D4430-383D-4DB3-8749-24866F7CDA47}" dt="2023-10-18T01:06:33.047" v="883"/>
          <ac:inkMkLst>
            <pc:docMk/>
            <pc:sldMk cId="1007688536" sldId="413"/>
            <ac:inkMk id="77" creationId="{BA003D25-EBA0-5EA2-051E-2B1A83FAF40A}"/>
          </ac:inkMkLst>
        </pc:inkChg>
        <pc:inkChg chg="add mod">
          <ac:chgData name="rene garreaud" userId="319a270e55de952e" providerId="LiveId" clId="{798D4430-383D-4DB3-8749-24866F7CDA47}" dt="2023-10-18T01:06:33.047" v="883"/>
          <ac:inkMkLst>
            <pc:docMk/>
            <pc:sldMk cId="1007688536" sldId="413"/>
            <ac:inkMk id="78" creationId="{83130FFD-DCCB-EA08-0345-81A32FB9BB0A}"/>
          </ac:inkMkLst>
        </pc:inkChg>
        <pc:inkChg chg="add mod">
          <ac:chgData name="rene garreaud" userId="319a270e55de952e" providerId="LiveId" clId="{798D4430-383D-4DB3-8749-24866F7CDA47}" dt="2023-10-18T01:06:33.047" v="883"/>
          <ac:inkMkLst>
            <pc:docMk/>
            <pc:sldMk cId="1007688536" sldId="413"/>
            <ac:inkMk id="79" creationId="{8E719AFA-A9EA-F92F-EE3A-4192A8FDC3D3}"/>
          </ac:inkMkLst>
        </pc:inkChg>
        <pc:inkChg chg="add mod">
          <ac:chgData name="rene garreaud" userId="319a270e55de952e" providerId="LiveId" clId="{798D4430-383D-4DB3-8749-24866F7CDA47}" dt="2023-10-18T01:06:37.364" v="889"/>
          <ac:inkMkLst>
            <pc:docMk/>
            <pc:sldMk cId="1007688536" sldId="413"/>
            <ac:inkMk id="81" creationId="{B6924957-684F-BD64-67CA-AD7E6BBA8A87}"/>
          </ac:inkMkLst>
        </pc:inkChg>
        <pc:inkChg chg="add mod">
          <ac:chgData name="rene garreaud" userId="319a270e55de952e" providerId="LiveId" clId="{798D4430-383D-4DB3-8749-24866F7CDA47}" dt="2023-10-18T01:06:37.364" v="889"/>
          <ac:inkMkLst>
            <pc:docMk/>
            <pc:sldMk cId="1007688536" sldId="413"/>
            <ac:inkMk id="82" creationId="{C80A0600-1677-B374-B491-75AE6BB3AE2A}"/>
          </ac:inkMkLst>
        </pc:inkChg>
        <pc:inkChg chg="add mod">
          <ac:chgData name="rene garreaud" userId="319a270e55de952e" providerId="LiveId" clId="{798D4430-383D-4DB3-8749-24866F7CDA47}" dt="2023-10-18T01:06:37.364" v="889"/>
          <ac:inkMkLst>
            <pc:docMk/>
            <pc:sldMk cId="1007688536" sldId="413"/>
            <ac:inkMk id="83" creationId="{DF0A16C4-A9C1-5A80-5810-2384509B6CD0}"/>
          </ac:inkMkLst>
        </pc:inkChg>
        <pc:inkChg chg="add mod">
          <ac:chgData name="rene garreaud" userId="319a270e55de952e" providerId="LiveId" clId="{798D4430-383D-4DB3-8749-24866F7CDA47}" dt="2023-10-18T01:06:37.364" v="889"/>
          <ac:inkMkLst>
            <pc:docMk/>
            <pc:sldMk cId="1007688536" sldId="413"/>
            <ac:inkMk id="84" creationId="{F0E381A9-1DE3-6D73-1EB6-E457610C8A91}"/>
          </ac:inkMkLst>
        </pc:inkChg>
        <pc:inkChg chg="add mod">
          <ac:chgData name="rene garreaud" userId="319a270e55de952e" providerId="LiveId" clId="{798D4430-383D-4DB3-8749-24866F7CDA47}" dt="2023-10-18T01:06:37.364" v="889"/>
          <ac:inkMkLst>
            <pc:docMk/>
            <pc:sldMk cId="1007688536" sldId="413"/>
            <ac:inkMk id="85" creationId="{3700DD27-F3AE-6EF9-C848-2F7F46A17B2B}"/>
          </ac:inkMkLst>
        </pc:inkChg>
        <pc:inkChg chg="add">
          <ac:chgData name="rene garreaud" userId="319a270e55de952e" providerId="LiveId" clId="{798D4430-383D-4DB3-8749-24866F7CDA47}" dt="2023-10-18T01:07:15.469" v="898" actId="9405"/>
          <ac:inkMkLst>
            <pc:docMk/>
            <pc:sldMk cId="1007688536" sldId="413"/>
            <ac:inkMk id="87" creationId="{92BBD07D-578B-92DA-8430-915E2F238F40}"/>
          </ac:inkMkLst>
        </pc:inkChg>
        <pc:inkChg chg="add mod">
          <ac:chgData name="rene garreaud" userId="319a270e55de952e" providerId="LiveId" clId="{798D4430-383D-4DB3-8749-24866F7CDA47}" dt="2023-10-18T01:07:24.641" v="902"/>
          <ac:inkMkLst>
            <pc:docMk/>
            <pc:sldMk cId="1007688536" sldId="413"/>
            <ac:inkMk id="88" creationId="{AF88C031-9896-48D2-8E97-6ECD0737823F}"/>
          </ac:inkMkLst>
        </pc:inkChg>
        <pc:inkChg chg="add mod">
          <ac:chgData name="rene garreaud" userId="319a270e55de952e" providerId="LiveId" clId="{798D4430-383D-4DB3-8749-24866F7CDA47}" dt="2023-10-18T01:07:24.641" v="902"/>
          <ac:inkMkLst>
            <pc:docMk/>
            <pc:sldMk cId="1007688536" sldId="413"/>
            <ac:inkMk id="89" creationId="{279E53EB-6903-DD66-A6BA-32C3C0DB629A}"/>
          </ac:inkMkLst>
        </pc:inkChg>
        <pc:inkChg chg="add mod">
          <ac:chgData name="rene garreaud" userId="319a270e55de952e" providerId="LiveId" clId="{798D4430-383D-4DB3-8749-24866F7CDA47}" dt="2023-10-18T01:07:24.641" v="902"/>
          <ac:inkMkLst>
            <pc:docMk/>
            <pc:sldMk cId="1007688536" sldId="413"/>
            <ac:inkMk id="90" creationId="{25D70A72-DF89-5594-DC5B-8D1FC0B17321}"/>
          </ac:inkMkLst>
        </pc:inkChg>
        <pc:inkChg chg="add">
          <ac:chgData name="rene garreaud" userId="319a270e55de952e" providerId="LiveId" clId="{798D4430-383D-4DB3-8749-24866F7CDA47}" dt="2023-10-18T01:07:33.318" v="903" actId="9405"/>
          <ac:inkMkLst>
            <pc:docMk/>
            <pc:sldMk cId="1007688536" sldId="413"/>
            <ac:inkMk id="92" creationId="{A138F773-1CBD-EB0B-EC27-1EB949A50799}"/>
          </ac:inkMkLst>
        </pc:inkChg>
        <pc:inkChg chg="add mod">
          <ac:chgData name="rene garreaud" userId="319a270e55de952e" providerId="LiveId" clId="{798D4430-383D-4DB3-8749-24866F7CDA47}" dt="2023-10-18T01:08:34.807" v="932"/>
          <ac:inkMkLst>
            <pc:docMk/>
            <pc:sldMk cId="1007688536" sldId="413"/>
            <ac:inkMk id="93" creationId="{C5058C47-191B-68A5-EEB8-3D2F86F73350}"/>
          </ac:inkMkLst>
        </pc:inkChg>
        <pc:inkChg chg="add mod">
          <ac:chgData name="rene garreaud" userId="319a270e55de952e" providerId="LiveId" clId="{798D4430-383D-4DB3-8749-24866F7CDA47}" dt="2023-10-18T01:08:34.807" v="932"/>
          <ac:inkMkLst>
            <pc:docMk/>
            <pc:sldMk cId="1007688536" sldId="413"/>
            <ac:inkMk id="94" creationId="{910CB3A3-4A6C-F45B-0598-FADB1AB026BD}"/>
          </ac:inkMkLst>
        </pc:inkChg>
        <pc:inkChg chg="add mod">
          <ac:chgData name="rene garreaud" userId="319a270e55de952e" providerId="LiveId" clId="{798D4430-383D-4DB3-8749-24866F7CDA47}" dt="2023-10-18T01:08:06.862" v="915"/>
          <ac:inkMkLst>
            <pc:docMk/>
            <pc:sldMk cId="1007688536" sldId="413"/>
            <ac:inkMk id="96" creationId="{E0879603-651B-ED20-D7EB-92A91A6B558B}"/>
          </ac:inkMkLst>
        </pc:inkChg>
        <pc:inkChg chg="add mod">
          <ac:chgData name="rene garreaud" userId="319a270e55de952e" providerId="LiveId" clId="{798D4430-383D-4DB3-8749-24866F7CDA47}" dt="2023-10-18T01:08:06.862" v="915"/>
          <ac:inkMkLst>
            <pc:docMk/>
            <pc:sldMk cId="1007688536" sldId="413"/>
            <ac:inkMk id="97" creationId="{0EAC77F3-4D2B-698D-5244-259E2CD673E8}"/>
          </ac:inkMkLst>
        </pc:inkChg>
        <pc:inkChg chg="add mod">
          <ac:chgData name="rene garreaud" userId="319a270e55de952e" providerId="LiveId" clId="{798D4430-383D-4DB3-8749-24866F7CDA47}" dt="2023-10-18T01:08:06.862" v="915"/>
          <ac:inkMkLst>
            <pc:docMk/>
            <pc:sldMk cId="1007688536" sldId="413"/>
            <ac:inkMk id="99" creationId="{3E882CC8-ABBC-B1FB-7CAA-CEC9FCEA89D0}"/>
          </ac:inkMkLst>
        </pc:inkChg>
        <pc:inkChg chg="add mod">
          <ac:chgData name="rene garreaud" userId="319a270e55de952e" providerId="LiveId" clId="{798D4430-383D-4DB3-8749-24866F7CDA47}" dt="2023-10-18T01:08:06.862" v="915"/>
          <ac:inkMkLst>
            <pc:docMk/>
            <pc:sldMk cId="1007688536" sldId="413"/>
            <ac:inkMk id="100" creationId="{4F20A711-B965-E7A6-B36F-EE37A0A9E6A0}"/>
          </ac:inkMkLst>
        </pc:inkChg>
        <pc:inkChg chg="add mod">
          <ac:chgData name="rene garreaud" userId="319a270e55de952e" providerId="LiveId" clId="{798D4430-383D-4DB3-8749-24866F7CDA47}" dt="2023-10-18T01:08:06.862" v="915"/>
          <ac:inkMkLst>
            <pc:docMk/>
            <pc:sldMk cId="1007688536" sldId="413"/>
            <ac:inkMk id="101" creationId="{87CEF841-FDBC-628E-92F3-6DC73356B13D}"/>
          </ac:inkMkLst>
        </pc:inkChg>
        <pc:inkChg chg="add mod">
          <ac:chgData name="rene garreaud" userId="319a270e55de952e" providerId="LiveId" clId="{798D4430-383D-4DB3-8749-24866F7CDA47}" dt="2023-10-18T01:08:06.862" v="915"/>
          <ac:inkMkLst>
            <pc:docMk/>
            <pc:sldMk cId="1007688536" sldId="413"/>
            <ac:inkMk id="102" creationId="{0AFC281B-7DB2-2819-4BC0-976A0078B542}"/>
          </ac:inkMkLst>
        </pc:inkChg>
        <pc:inkChg chg="add mod">
          <ac:chgData name="rene garreaud" userId="319a270e55de952e" providerId="LiveId" clId="{798D4430-383D-4DB3-8749-24866F7CDA47}" dt="2023-10-18T01:08:06.862" v="915"/>
          <ac:inkMkLst>
            <pc:docMk/>
            <pc:sldMk cId="1007688536" sldId="413"/>
            <ac:inkMk id="103" creationId="{DF37DE37-0B2E-3196-A159-DB62BD092595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05" creationId="{32C199C8-2433-F620-4F54-C78F3205FA78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06" creationId="{7B4697CE-D953-5A0A-0F0D-C86387FA1451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07" creationId="{5DB8A749-4287-B0D8-6F39-255180541920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08" creationId="{A809D4BD-4777-8B08-D7EF-BE27E486714A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09" creationId="{B962F9B1-D277-6427-7450-D7E8762674E0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11" creationId="{DA504AF8-8243-1CC0-43C9-C21C2710A69C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12" creationId="{5F0C02C3-0563-DDE6-71D4-D8B80BAC993A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13" creationId="{2D2AB6CE-FE44-CE90-B811-FEA67109F880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14" creationId="{FD03EF22-FA15-168E-C838-FEDDA5347527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15" creationId="{33969734-9BB2-DB0C-8AA5-9F425CB27410}"/>
          </ac:inkMkLst>
        </pc:inkChg>
        <pc:inkChg chg="add mod">
          <ac:chgData name="rene garreaud" userId="319a270e55de952e" providerId="LiveId" clId="{798D4430-383D-4DB3-8749-24866F7CDA47}" dt="2023-10-18T01:08:18.335" v="928"/>
          <ac:inkMkLst>
            <pc:docMk/>
            <pc:sldMk cId="1007688536" sldId="413"/>
            <ac:inkMk id="116" creationId="{813FF1C6-7C77-AD9F-DA2B-542FD712733B}"/>
          </ac:inkMkLst>
        </pc:inkChg>
        <pc:inkChg chg="add mod">
          <ac:chgData name="rene garreaud" userId="319a270e55de952e" providerId="LiveId" clId="{798D4430-383D-4DB3-8749-24866F7CDA47}" dt="2023-10-18T01:08:34.807" v="932"/>
          <ac:inkMkLst>
            <pc:docMk/>
            <pc:sldMk cId="1007688536" sldId="413"/>
            <ac:inkMk id="118" creationId="{AC53C698-08D1-1C25-7E1A-709BB140B9F7}"/>
          </ac:inkMkLst>
        </pc:inkChg>
        <pc:inkChg chg="add mod">
          <ac:chgData name="rene garreaud" userId="319a270e55de952e" providerId="LiveId" clId="{798D4430-383D-4DB3-8749-24866F7CDA47}" dt="2023-10-18T01:08:34.807" v="932"/>
          <ac:inkMkLst>
            <pc:docMk/>
            <pc:sldMk cId="1007688536" sldId="413"/>
            <ac:inkMk id="119" creationId="{54DDF55F-5A24-F8FC-C118-807E2FBD2CA2}"/>
          </ac:inkMkLst>
        </pc:inkChg>
        <pc:inkChg chg="add mod">
          <ac:chgData name="rene garreaud" userId="319a270e55de952e" providerId="LiveId" clId="{798D4430-383D-4DB3-8749-24866F7CDA47}" dt="2023-10-18T01:08:34.807" v="932"/>
          <ac:inkMkLst>
            <pc:docMk/>
            <pc:sldMk cId="1007688536" sldId="413"/>
            <ac:inkMk id="120" creationId="{EC8C8BA8-970B-28F5-26CF-41CCFC0FF09D}"/>
          </ac:inkMkLst>
        </pc:inkChg>
        <pc:inkChg chg="add mod">
          <ac:chgData name="rene garreaud" userId="319a270e55de952e" providerId="LiveId" clId="{798D4430-383D-4DB3-8749-24866F7CDA47}" dt="2023-10-18T01:08:45.995" v="936"/>
          <ac:inkMkLst>
            <pc:docMk/>
            <pc:sldMk cId="1007688536" sldId="413"/>
            <ac:inkMk id="122" creationId="{D2331895-DB60-1A93-B3AD-FF98AFF111E0}"/>
          </ac:inkMkLst>
        </pc:inkChg>
        <pc:inkChg chg="add mod">
          <ac:chgData name="rene garreaud" userId="319a270e55de952e" providerId="LiveId" clId="{798D4430-383D-4DB3-8749-24866F7CDA47}" dt="2023-10-18T01:08:45.995" v="936"/>
          <ac:inkMkLst>
            <pc:docMk/>
            <pc:sldMk cId="1007688536" sldId="413"/>
            <ac:inkMk id="123" creationId="{565FAFFE-1772-FE7A-5413-19579B9707A3}"/>
          </ac:inkMkLst>
        </pc:inkChg>
        <pc:inkChg chg="add mod">
          <ac:chgData name="rene garreaud" userId="319a270e55de952e" providerId="LiveId" clId="{798D4430-383D-4DB3-8749-24866F7CDA47}" dt="2023-10-18T01:08:45.995" v="936"/>
          <ac:inkMkLst>
            <pc:docMk/>
            <pc:sldMk cId="1007688536" sldId="413"/>
            <ac:inkMk id="124" creationId="{DE412F53-2C62-59AD-3C78-BDC73AED2085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26" creationId="{11E73D5D-2E4B-786B-00DA-58D9D7D4FBA6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27" creationId="{DC15DADD-A346-2918-88F6-88FAFA90C5EF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28" creationId="{8980274C-0443-790B-DEE1-535C637901DC}"/>
          </ac:inkMkLst>
        </pc:inkChg>
        <pc:inkChg chg="add">
          <ac:chgData name="rene garreaud" userId="319a270e55de952e" providerId="LiveId" clId="{798D4430-383D-4DB3-8749-24866F7CDA47}" dt="2023-10-18T01:09:20.852" v="941" actId="9405"/>
          <ac:inkMkLst>
            <pc:docMk/>
            <pc:sldMk cId="1007688536" sldId="413"/>
            <ac:inkMk id="130" creationId="{97DD50CF-6319-E550-8760-B270FDCFC68E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31" creationId="{558E6244-65BB-E7D2-00E3-2D91B77406CA}"/>
          </ac:inkMkLst>
        </pc:inkChg>
        <pc:inkChg chg="add mod">
          <ac:chgData name="rene garreaud" userId="319a270e55de952e" providerId="LiveId" clId="{798D4430-383D-4DB3-8749-24866F7CDA47}" dt="2023-10-18T01:09:34.679" v="944"/>
          <ac:inkMkLst>
            <pc:docMk/>
            <pc:sldMk cId="1007688536" sldId="413"/>
            <ac:inkMk id="132" creationId="{95930567-E22B-CF6B-B040-D9DA1963BF96}"/>
          </ac:inkMkLst>
        </pc:inkChg>
        <pc:inkChg chg="add del">
          <ac:chgData name="rene garreaud" userId="319a270e55de952e" providerId="LiveId" clId="{798D4430-383D-4DB3-8749-24866F7CDA47}" dt="2023-10-18T01:09:51.452" v="946"/>
          <ac:inkMkLst>
            <pc:docMk/>
            <pc:sldMk cId="1007688536" sldId="413"/>
            <ac:inkMk id="134" creationId="{E2AF030C-4AD6-E70E-940D-B2922AC33402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35" creationId="{1172B1CD-7B9D-E82C-753A-4AA11EE93329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36" creationId="{169ABDF8-796C-5C95-0996-1476956D4CAD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38" creationId="{B001AA43-3810-D415-D37A-C84A61F9EC34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39" creationId="{8226B179-3214-80B9-4D2B-93973BDADE71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40" creationId="{C1F24858-511A-72E1-90C3-73421519E817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41" creationId="{C78B868C-8EA8-3162-B963-3B32ED58F788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42" creationId="{CA72895D-2E9A-D10E-F977-9825E236D4CD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43" creationId="{22A3A8BB-EE66-6026-74D2-E9444B25A4CD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44" creationId="{723A3905-6BBB-2BD1-B0A5-7DF997976B0D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45" creationId="{3105E971-3FEC-6F4D-A004-A77E0E9099AB}"/>
          </ac:inkMkLst>
        </pc:inkChg>
        <pc:inkChg chg="add mod">
          <ac:chgData name="rene garreaud" userId="319a270e55de952e" providerId="LiveId" clId="{798D4430-383D-4DB3-8749-24866F7CDA47}" dt="2023-10-18T01:10:32.511" v="961"/>
          <ac:inkMkLst>
            <pc:docMk/>
            <pc:sldMk cId="1007688536" sldId="413"/>
            <ac:inkMk id="146" creationId="{1869A30B-4EFA-3590-835C-E74D473CC6BB}"/>
          </ac:inkMkLst>
        </pc:inkChg>
        <pc:inkChg chg="add mod">
          <ac:chgData name="rene garreaud" userId="319a270e55de952e" providerId="LiveId" clId="{798D4430-383D-4DB3-8749-24866F7CDA47}" dt="2023-10-18T01:10:39.004" v="967"/>
          <ac:inkMkLst>
            <pc:docMk/>
            <pc:sldMk cId="1007688536" sldId="413"/>
            <ac:inkMk id="148" creationId="{4436FC3B-3567-4900-8784-D6166C2E38C4}"/>
          </ac:inkMkLst>
        </pc:inkChg>
        <pc:inkChg chg="add mod">
          <ac:chgData name="rene garreaud" userId="319a270e55de952e" providerId="LiveId" clId="{798D4430-383D-4DB3-8749-24866F7CDA47}" dt="2023-10-18T01:10:39.004" v="967"/>
          <ac:inkMkLst>
            <pc:docMk/>
            <pc:sldMk cId="1007688536" sldId="413"/>
            <ac:inkMk id="149" creationId="{EE7A737E-6E2E-F16F-A48B-94A1893D7193}"/>
          </ac:inkMkLst>
        </pc:inkChg>
        <pc:inkChg chg="add mod">
          <ac:chgData name="rene garreaud" userId="319a270e55de952e" providerId="LiveId" clId="{798D4430-383D-4DB3-8749-24866F7CDA47}" dt="2023-10-18T01:10:39.004" v="967"/>
          <ac:inkMkLst>
            <pc:docMk/>
            <pc:sldMk cId="1007688536" sldId="413"/>
            <ac:inkMk id="150" creationId="{BAEBB33B-0CE3-B0D7-712A-B59DD074870D}"/>
          </ac:inkMkLst>
        </pc:inkChg>
        <pc:inkChg chg="add mod">
          <ac:chgData name="rene garreaud" userId="319a270e55de952e" providerId="LiveId" clId="{798D4430-383D-4DB3-8749-24866F7CDA47}" dt="2023-10-18T01:10:39.004" v="967"/>
          <ac:inkMkLst>
            <pc:docMk/>
            <pc:sldMk cId="1007688536" sldId="413"/>
            <ac:inkMk id="151" creationId="{32F3416E-E840-953F-D9AE-8EFD651DCE13}"/>
          </ac:inkMkLst>
        </pc:inkChg>
        <pc:inkChg chg="add mod">
          <ac:chgData name="rene garreaud" userId="319a270e55de952e" providerId="LiveId" clId="{798D4430-383D-4DB3-8749-24866F7CDA47}" dt="2023-10-18T01:10:39.004" v="967"/>
          <ac:inkMkLst>
            <pc:docMk/>
            <pc:sldMk cId="1007688536" sldId="413"/>
            <ac:inkMk id="152" creationId="{E57AD1F6-E255-DB84-A678-2FD22E759F41}"/>
          </ac:inkMkLst>
        </pc:inkChg>
      </pc:sldChg>
      <pc:sldMasterChg chg="delSldLayout">
        <pc:chgData name="rene garreaud" userId="319a270e55de952e" providerId="LiveId" clId="{798D4430-383D-4DB3-8749-24866F7CDA47}" dt="2023-10-17T19:41:51.969" v="501" actId="2696"/>
        <pc:sldMasterMkLst>
          <pc:docMk/>
          <pc:sldMasterMk cId="0" sldId="2147483648"/>
        </pc:sldMasterMkLst>
        <pc:sldLayoutChg chg="del">
          <pc:chgData name="rene garreaud" userId="319a270e55de952e" providerId="LiveId" clId="{798D4430-383D-4DB3-8749-24866F7CDA47}" dt="2023-10-17T19:39:55.469" v="499" actId="2696"/>
          <pc:sldLayoutMkLst>
            <pc:docMk/>
            <pc:sldMasterMk cId="0" sldId="2147483648"/>
            <pc:sldLayoutMk cId="2539321322" sldId="2147483666"/>
          </pc:sldLayoutMkLst>
        </pc:sldLayoutChg>
        <pc:sldLayoutChg chg="del">
          <pc:chgData name="rene garreaud" userId="319a270e55de952e" providerId="LiveId" clId="{798D4430-383D-4DB3-8749-24866F7CDA47}" dt="2023-10-17T19:41:51.969" v="501" actId="2696"/>
          <pc:sldLayoutMkLst>
            <pc:docMk/>
            <pc:sldMasterMk cId="0" sldId="2147483648"/>
            <pc:sldLayoutMk cId="3897402469" sldId="2147483666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02:44.9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16777 3289 1050 0,'-339'-52'237'15,"311"53"-233"-15,-25 3 0 16,-53 8 5-16,-7 4-6 15,-10 4-1-15,-2 3-1 16,-12 2 5-16,-5 3 7 16,-2 3 0-16,-1 0 5 15,-11 3-7-15,-3 3-3 16,10 8 0-16,-2 8-4 0,-3 12-1 16,9 4 0-16,5 9-2 15,3 8-2-15,14 22-6 16,8 13-4-16,15 18-2 15,16 12-3-15,25 17 1 16,10 0 2-16,12 15 0 16,8 6 8-16,15-12 1 15,9 4 1-15,21 5 1 16,10-5-8-16,23 15 1 16,13-4 2-16,45-18-4 15,19 3 8-15,35-14 2 16,31-6-4-16,6-8 3 15,18-4-3-15,13-14 1 16,0-4 4-16,15-15-1 0,3-13 1 16,16-21-2-16,13-13-4 15,23-29 4-15,-1-23-1 16,21-43 0-16,-16-21 3 16,-2-36 2-16,-11-16 7 15,-27-35 23-15,-15-12 8 16,-32-31 27-16,-20-16 7 15,-46-16 1-15,-15-19 3 0,-45-18-10 16,-23-9-2-16,-44-15 6 16,-29-2-5-16,-58-2-7 15,-26 1-7-15,-61 7-21 16,-25 4-2-16,-61 20-10 16,-29 10-7-16,-43 31-22 15,-38 26-28-15,-42 46-80 16,-28 34-76-16,-32 78 103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2.28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19 252 3233 0 0,'-2'-1'102'0'0,"1"1"0"0"0,0-1 0 0 0,0 0 0 0 0,0 0 1 0 0,0 1-1 0 0,0-1 0 0 0,0 0 0 0 0,0 0 0 0 0,0 0 0 0 0,0-1 1 0 0,0 1-1 0 0,0 0 0 0 0,0 0 0 0 0,1 0 0 0 0,-1 0 0 0 0,1-1 0 0 0,-1 1 1 0 0,1 0-1 0 0,-1-1 0 0 0,1 1 0 0 0,0 0 0 0 0,-1-1 0 0 0,1 1 1 0 0,0-1-1 0 0,0 1 0 0 0,0 0 0 0 0,0-3 0 0 0,6-39 502 0 0,-5 38-468 0 0,1-4-16 0 0,0 1-1 0 0,1 0 1 0 0,0-1-1 0 0,0 1 1 0 0,1 0-1 0 0,0 1 1 0 0,0-1-1 0 0,0 1 0 0 0,1 0 1 0 0,1 0-1 0 0,-1 0 1 0 0,1 1-1 0 0,0-1 1 0 0,0 2-1 0 0,1-1 1 0 0,0 1-1 0 0,0 0 0 0 0,9-5 1 0 0,-5 4-64 0 0,-1 1 0 0 0,1 1-1 0 0,0 0 1 0 0,0 1 0 0 0,0 0 0 0 0,0 1 0 0 0,0 0 0 0 0,1 0 0 0 0,-1 1-1 0 0,1 1 1 0 0,-1 0 0 0 0,1 1 0 0 0,13 1 0 0 0,-15 1-27 0 0,0 1-1 0 0,0-1 1 0 0,-1 1 0 0 0,1 1 0 0 0,-1 0-1 0 0,0 0 1 0 0,0 1 0 0 0,0 0 0 0 0,-1 0-1 0 0,0 1 1 0 0,-1 0 0 0 0,1 1 0 0 0,-1 0-1 0 0,0 0 1 0 0,7 12 0 0 0,-11-14 16 0 0,0 0 1 0 0,-1 0-1 0 0,0 0 1 0 0,0 0-1 0 0,0 0 1 0 0,-1 0-1 0 0,0 1 1 0 0,0-1-1 0 0,0 0 0 0 0,-1 1 1 0 0,0-1-1 0 0,0 1 1 0 0,-1-1-1 0 0,0 0 1 0 0,0 1-1 0 0,0-1 1 0 0,-1 0-1 0 0,-5 12 1 0 0,-3 7 103 0 0,-2-1 0 0 0,0 0 1 0 0,-18 24-1 0 0,25-40-144 0 0,-21 28 50 0 0,-2-1 1 0 0,-2-1-1 0 0,-1-1 1 0 0,-44 35-1 0 0,34-29-26 0 0,38-37-41 0 0,0 1 0 0 0,1 0 0 0 0,-1 0-1 0 0,1 0 1 0 0,0 0 0 0 0,0 0 0 0 0,0 0-1 0 0,0 1 1 0 0,1-1 0 0 0,-1 0 0 0 0,1 1-1 0 0,-2 5 1 0 0,3-8-3 0 0,0 1-1 0 0,0-1 1 0 0,0 1 0 0 0,0-1-1 0 0,0 1 1 0 0,0-1-1 0 0,0 1 1 0 0,1-1 0 0 0,-1 0-1 0 0,0 1 1 0 0,1-1 0 0 0,-1 1-1 0 0,1-1 1 0 0,0 1-1 0 0,-1-1 1 0 0,1 0 0 0 0,0 0-1 0 0,0 1 1 0 0,0-1-1 0 0,0 0 1 0 0,0 0 0 0 0,0 0-1 0 0,0 0 1 0 0,0 0 0 0 0,0 0-1 0 0,0 0 1 0 0,1 0-1 0 0,-1-1 1 0 0,0 1 0 0 0,1 0-1 0 0,-1-1 1 0 0,3 1-1 0 0,15 6-28 0 0,1-2 0 0 0,0 0 0 0 0,1-1 0 0 0,-1-1 0 0 0,0-1-1 0 0,24-1 1 0 0,128-11 101 0 0,-130 6-38 0 0,-14 1 22 0 0,88-4 193 0 0,-107 7-940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11.366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50 111 1728 0 0,'-13'-39'7631'0'0,"8"31"-6826"0"0,-4 32 898 0 0,-3 88-1461 0 0,2 194 1 0 0,10-303-242 0 0,0 3 0 0 0,0 1-6 0 0,-1-1-1 0 0,2 0 0 0 0,-1 0 0 0 0,1 0 1 0 0,0 1-1 0 0,0-1 0 0 0,1 0 0 0 0,1 6 1 0 0,-2-12 4 0 0,-1 1 0 0 0,0-1 1 0 0,0 0-1 0 0,0 0 1 0 0,0 1-1 0 0,0-1 0 0 0,1 0 1 0 0,-1 0-1 0 0,0 1 1 0 0,0-1-1 0 0,0 0 0 0 0,1 0 1 0 0,-1 0-1 0 0,0 0 1 0 0,0 1-1 0 0,0-1 0 0 0,1 0 1 0 0,-1 0-1 0 0,0 0 1 0 0,0 0-1 0 0,1 0 0 0 0,-1 0 1 0 0,0 0-1 0 0,1 0 1 0 0,-1 0-1 0 0,0 1 0 0 0,0-1 1 0 0,1 0-1 0 0,-1 0 1 0 0,0-1-1 0 0,1 1 1 0 0,-1 0-1 0 0,0 0 0 0 0,0 0 1 0 0,1 0-1 0 0,-1 0 1 0 0,12-9 25 0 0,7-18 12 0 0,-18 26-43 0 0,11-19-227 0 0,-2 0-1 0 0,0-1 0 0 0,-1 0 1 0 0,11-43-1 0 0,13-95-581 0 0,-3 9 751 0 0,-7 61 167 0 0,-37 169 396 0 0,-5 85-1 0 0,14-114-472 0 0,1-28-6 0 0,2 1-1 0 0,1 0 0 0 0,0 0 1 0 0,6 45-1 0 0,-5-67-20 0 0,0 0 0 0 0,1-1-1 0 0,-1 1 1 0 0,0 0 0 0 0,1-1 0 0 0,-1 1-1 0 0,1 0 1 0 0,0-1 0 0 0,-1 1-1 0 0,1-1 1 0 0,0 1 0 0 0,0-1 0 0 0,0 1-1 0 0,0-1 1 0 0,0 0 0 0 0,1 1 0 0 0,-1-1-1 0 0,0 0 1 0 0,0 0 0 0 0,1 0-1 0 0,-1 0 1 0 0,1 0 0 0 0,-1 0 0 0 0,1 0-1 0 0,-1-1 1 0 0,1 1 0 0 0,0-1 0 0 0,-1 1-1 0 0,1-1 1 0 0,3 1 0 0 0,-2-1 7 0 0,0 0 0 0 0,0-1 1 0 0,0 1-1 0 0,0-1 0 0 0,0 0 1 0 0,-1 0-1 0 0,1 0 0 0 0,0 0 1 0 0,-1 0-1 0 0,1-1 0 0 0,0 1 1 0 0,-1-1-1 0 0,0 0 0 0 0,1 0 1 0 0,-1 0-1 0 0,0 0 0 0 0,3-3 1 0 0,6-10 25 0 0,0-1 1 0 0,-1-1-1 0 0,-1 0 0 0 0,0 0 1 0 0,-1 0-1 0 0,7-26 1 0 0,-11 29 3 0 0,-1 1 1 0 0,0-1 0 0 0,-1 1 0 0 0,0-1-1 0 0,-1 0 1 0 0,-2-21 0 0 0,1 30-22 0 0,-16 8 90 0 0,15-2-109 0 0,-1 1 0 0 0,1 0 0 0 0,0-1 0 0 0,0 1-1 0 0,0 0 1 0 0,0-1 0 0 0,0 1 0 0 0,0 0 0 0 0,0 0 0 0 0,1 0 0 0 0,-1 0 0 0 0,1 0 0 0 0,-1 0 0 0 0,1 3-1 0 0,-5 36-39 0 0,4-27 33 0 0,-2 28-4 0 0,2 0 0 0 0,1-1 1 0 0,3 1-1 0 0,1 0 0 0 0,2-1 1 0 0,1 0-1 0 0,18 53 0 0 0,-2-16 155 0 0,-4 1 0 0 0,-3 0 0 0 0,9 123 0 0 0,-24-184-76 0 0,-2 0 0 0 0,0-1 0 0 0,-1 1 0 0 0,-1-1 0 0 0,0 1 0 0 0,-2-1 0 0 0,0 0 0 0 0,0-1 0 0 0,-11 22 0 0 0,12-29 70 0 0,-1 0 1 0 0,0 0-1 0 0,-1 0 1 0 0,1-1-1 0 0,-1 0 0 0 0,-1 0 1 0 0,0 0-1 0 0,0-1 1 0 0,0 0-1 0 0,-1 0 1 0 0,0-1-1 0 0,-1 0 0 0 0,1 0 1 0 0,-1-1-1 0 0,0 0 1 0 0,0-1-1 0 0,-14 5 1 0 0,22-9-112 0 0,0 1 0 0 0,0-1 0 0 0,0 1 0 0 0,0-1 0 0 0,0 0 0 0 0,0 1 0 0 0,0-1 0 0 0,0 0 0 0 0,0 0 0 0 0,0 0 0 0 0,0 0 1 0 0,0 0-1 0 0,0 0 0 0 0,0 0 0 0 0,0 0 0 0 0,0-1 0 0 0,-1 1 0 0 0,1 0 0 0 0,0-1 0 0 0,0 1 0 0 0,0 0 0 0 0,0-1 0 0 0,1 1 0 0 0,-1-1 1 0 0,0 0-1 0 0,0 1 0 0 0,0-1 0 0 0,0 0 0 0 0,0 1 0 0 0,1-1 0 0 0,-1 0 0 0 0,0 0 0 0 0,1 0 0 0 0,-1 0 0 0 0,1 1 0 0 0,-1-1 0 0 0,1 0 0 0 0,-1 0 1 0 0,1 0-1 0 0,-1 0 0 0 0,1 0 0 0 0,0 0 0 0 0,-1-2 0 0 0,1-4-45 0 0,0 0 1 0 0,0-1 0 0 0,0 1-1 0 0,1 0 1 0 0,2-11 0 0 0,4-14-51 0 0,1 0 1 0 0,24-58 0 0 0,40-59 31 0 0,-38 86-956 0 0,4 1 0 0 0,86-109-1 0 0,-47 83-301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6.68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102 716 312 0 0,'-2'11'3942'0'0,"-7"4"-2944"0"0,-2 2 435 0 0,7-8-636 0 0,-1 0 0 0 0,0-1-1 0 0,0 1 1 0 0,-1-1-1 0 0,0-1 1 0 0,0 1-1 0 0,-1-1 1 0 0,-11 10-1 0 0,0-1 629 0 0,29-35-1406 0 0,-5 9-38 0 0,75-195-116 0 0,-26 61 148 0 0,3-20 24 0 0,5-12-92 0 0,-13 39-7 0 0,-49 135 74 0 0,5 6-3 0 0,-5-2-15 0 0,1 1-1 0 0,-1-1 1 0 0,0 1 0 0 0,0-1-1 0 0,0 1 1 0 0,0 0 0 0 0,0-1-1 0 0,0 1 1 0 0,-1 0 0 0 0,0-1-1 0 0,1 4 1 0 0,2 13-11 0 0,6 28 3 0 0,4 50 0 0 0,3 20 40 0 0,-3-54-30 0 0,2 0 0 0 0,3-1 0 0 0,3 0 0 0 0,3-2 0 0 0,35 67 0 0 0,50 73 87 0 0,-107-199-72 0 0,-1 1 0 0 0,-1 0-1 0 0,1 0 1 0 0,0-1 0 0 0,0 1 0 0 0,-1 0 0 0 0,1 0 0 0 0,0 0 0 0 0,-1 0-1 0 0,0 0 1 0 0,0-1 0 0 0,1 1 0 0 0,-1 0 0 0 0,0 0 0 0 0,-1 0-1 0 0,1 3 1 0 0,-1-2 12 0 0,0-1 0 0 0,0 0 0 0 0,-1 0 0 0 0,1-1 0 0 0,0 1 0 0 0,-1 0 0 0 0,1 0 0 0 0,-1-1 0 0 0,0 1 0 0 0,1-1 0 0 0,-1 1-1 0 0,0-1 1 0 0,-3 2 0 0 0,-7 3 9 0 0,0 0 0 0 0,0-1 0 0 0,0-1 0 0 0,-1 0 1 0 0,1-1-1 0 0,-1 0 0 0 0,-25 2 0 0 0,-1 1 65 0 0,-114 15 324 0 0,127-20-198 0 0,0-1-1 0 0,0-1 1 0 0,-49-7 0 0 0,4-11-417 0 0,43 9-2454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7.84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100 227 1768 0 0,'0'-2'3680'0'0,"-5"-47"3687"0"0,-10 77-7222 0 0,8-1 147 0 0,7-32-149 0 0,0 2-120 0 0,0 1-17 0 0,0 1 1 0 0,-1-1 0 0 0,1 1 0 0 0,0 0 0 0 0,0-1 0 0 0,-1 1 0 0 0,1-1 0 0 0,-1 1 0 0 0,1-1-1 0 0,-1 1 1 0 0,0-2 0 0 0,0 2 156 0 0,-10 1-61 0 0,7 0 18 0 0,0-1 0 0 0,1 1 0 0 0,-1 1 0 0 0,0-1 0 0 0,0 1 0 0 0,-6 1 0 0 0,9-2-107 0 0,0 1 1 0 0,0 0-1 0 0,0-1 1 0 0,0 1-1 0 0,0 0 1 0 0,0 0-1 0 0,0 0 1 0 0,0 0 0 0 0,0 0-1 0 0,0 0 1 0 0,0 0-1 0 0,1 0 1 0 0,-1 0-1 0 0,0 0 1 0 0,1 0-1 0 0,-1 0 1 0 0,1 0 0 0 0,-1 1-1 0 0,1-1 1 0 0,0 0-1 0 0,-1 0 1 0 0,1 1-1 0 0,0 0 1 0 0,-3 18 41 0 0,1 0 1 0 0,1-1-1 0 0,1 1 1 0 0,1 0-1 0 0,0 0 1 0 0,6 23-1 0 0,-5-32-62 0 0,0-1-1 0 0,1 0 1 0 0,0 0-1 0 0,1 0 1 0 0,0 0-1 0 0,1 0 0 0 0,0-1 1 0 0,0 0-1 0 0,1 0 1 0 0,0 0-1 0 0,0-1 1 0 0,1 0-1 0 0,10 9 1 0 0,-13-14 3 0 0,0 1 0 0 0,1-1 0 0 0,0 0 0 0 0,0 0 0 0 0,0-1 1 0 0,0 1-1 0 0,0-1 0 0 0,0 0 0 0 0,1 0 0 0 0,-1-1 1 0 0,1 0-1 0 0,-1 0 0 0 0,1 0 0 0 0,10 0 0 0 0,-7-2 7 0 0,0 0 1 0 0,0 0-1 0 0,-1-1 0 0 0,1 0 0 0 0,-1-1 0 0 0,0 0 0 0 0,1 0 1 0 0,13-8-1 0 0,-3-1 13 0 0,-1 0 0 0 0,0-1 0 0 0,-1-1 0 0 0,-1 0 0 0 0,0-2 0 0 0,25-30 1 0 0,-32 33-10 0 0,0-1 0 0 0,-1 0 1 0 0,0 0-1 0 0,-1-1 0 0 0,0 0 1 0 0,-1 0-1 0 0,-1 0 0 0 0,-1-1 1 0 0,0 0-1 0 0,-1 0 0 0 0,-1 0 1 0 0,0 0-1 0 0,-1 0 0 0 0,-1 0 1 0 0,-2-21-1 0 0,1 30-13 0 0,0 1 0 0 0,-1-1 1 0 0,0 1-1 0 0,0 0 0 0 0,-1-1 0 0 0,0 1 0 0 0,0 0 0 0 0,0 1 1 0 0,-1-1-1 0 0,1 1 0 0 0,-1-1 0 0 0,-1 1 0 0 0,1 0 1 0 0,-1 0-1 0 0,0 1 0 0 0,0 0 0 0 0,0 0 0 0 0,-1 0 1 0 0,1 0-1 0 0,-1 1 0 0 0,-9-4 0 0 0,6 2 12 0 0,-1 1-1 0 0,1 0 0 0 0,-1 0 1 0 0,0 1-1 0 0,0 1 1 0 0,0 0-1 0 0,0 0 0 0 0,-1 1 1 0 0,1 0-1 0 0,-1 1 1 0 0,1 0-1 0 0,0 0 1 0 0,-13 3-1 0 0,15 0-9 0 0,0 0 0 0 0,0 0-1 0 0,0 0 1 0 0,1 1 0 0 0,0 1 0 0 0,-1-1 0 0 0,2 1-1 0 0,-1 0 1 0 0,0 1 0 0 0,1-1 0 0 0,0 1-1 0 0,0 1 1 0 0,-6 9 0 0 0,-3 4-14 0 0,2 1 0 0 0,0 0 0 0 0,-12 29 0 0 0,18-35 1 0 0,-19 48 16 0 0,24-58-18 0 0,1 0 0 0 0,-1 0 0 0 0,1 0 0 0 0,0 0 0 0 0,1 0 0 0 0,-1 0 0 0 0,1 0 0 0 0,0 1 0 0 0,1-1 0 0 0,0 9 1 0 0,0-14 11 0 0,-1 1 1 0 0,0-1 0 0 0,0 1 0 0 0,0-1 0 0 0,0 1 0 0 0,1-1 0 0 0,-1 1 0 0 0,0-1 0 0 0,0 1-1 0 0,1-1 1 0 0,-1 1 0 0 0,0-1 0 0 0,1 0 0 0 0,-1 1 0 0 0,0-1 0 0 0,1 0 0 0 0,-1 1 0 0 0,1-1 0 0 0,-1 0-1 0 0,0 1 1 0 0,1-1 0 0 0,-1 0 0 0 0,1 0 0 0 0,-1 0 0 0 0,1 1 0 0 0,-1-1 0 0 0,1 0 0 0 0,-1 0-1 0 0,2 0 1 0 0,17-6-68 0 0,22-26 78 0 0,-31 24-4 0 0,29-26-19 0 0,39-42-1 0 0,-23 20-8 0 0,-48 49 26 0 0,2-2-3 0 0,1 0 0 0 0,-1 0 0 0 0,2 1 0 0 0,-1 1 0 0 0,17-10 0 0 0,-25 16 3 0 0,0 0 1 0 0,1 0 0 0 0,-1 0 0 0 0,0 0 0 0 0,1 1-1 0 0,-1-1 1 0 0,0 1 0 0 0,1-1 0 0 0,-1 1 0 0 0,1 0-1 0 0,-1 0 1 0 0,0 0 0 0 0,1 0 0 0 0,-1 1 0 0 0,1-1-1 0 0,-1 0 1 0 0,0 1 0 0 0,1 0 0 0 0,-1 0 0 0 0,0-1-1 0 0,0 1 1 0 0,1 1 0 0 0,-1-1 0 0 0,0 0 0 0 0,0 0-1 0 0,0 1 1 0 0,0-1 0 0 0,-1 1 0 0 0,1 0 0 0 0,0 0-1 0 0,-1-1 1 0 0,1 1 0 0 0,-1 0 0 0 0,1 0 0 0 0,-1 0-1 0 0,1 3 1 0 0,5 10 2 0 0,0 1-1 0 0,-2 0 1 0 0,0 0-1 0 0,-1 0 1 0 0,0 1-1 0 0,-1 0 1 0 0,0 20-1 0 0,2 54 26 0 0,-12 137 0 0 0,0-85 5 0 0,-3 152 9 0 0,9-201 14 0 0,13 122 1 0 0,-11-209-66 0 0,-1 0 0 0 0,1 0 0 0 0,1 0 0 0 0,-1-1 0 0 0,1 1 0 0 0,4 10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8.20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5 808 8954 0 0,'-2'-7'57'0'0,"1"0"-1"0"0,0 0 1 0 0,0 1 0 0 0,1-1 0 0 0,0 0 0 0 0,1 0-1 0 0,-1 0 1 0 0,1 0 0 0 0,0 0 0 0 0,1 0 0 0 0,2-7-1 0 0,0 4 232 0 0,-1 0 0 0 0,2 0 0 0 0,0 1 0 0 0,0-1 0 0 0,0 1 0 0 0,10-12-1 0 0,-4 8 72 0 0,7-11 69 0 0,0 2 0 0 0,2 0 0 0 0,1 1 0 0 0,42-32-1 0 0,-58 49-424 0 0,296-210 503 0 0,-17-23-1055 0 0,-267 221-1336 0 0,-3 3 784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8.72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78 8858 0 0,'0'0'1822'0'0,"21"-4"-1206"0"0,70 1 637 0 0,120-17 1 0 0,-173 16-1316 0 0,-13 2 345 0 0,31-8 1 0 0,-50 9-430 0 0,0-1 0 0 0,0 0 0 0 0,0 0 1 0 0,0 0-1 0 0,-1-1 0 0 0,1 0 0 0 0,-1 0 0 0 0,1-1 1 0 0,-1 1-1 0 0,6-6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39.04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1 121 9042 0 0,'14'0'3385'0'0,"8"-2"-2617"0"0,3-4-736 0 0,16-2-8 0 0,6-4 376 0 0,2 0-184 0 0,6-3 48 0 0,-8 1-120 0 0,4 2-88 0 0,-6 0 40 0 0,-11 3 16 0 0,-1 3 8 0 0,-15 0-32 0 0,-6 4-1032 0 0,1-2-1136 0 0,-1 10-169 0 0,-2 10 2281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2.056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108 184 152 0 0,'0'0'4505'0'0,"-24"-21"-1766"0"0,15 12-2226 0 0,0 0-1 0 0,1-1 1 0 0,-11-15-1 0 0,10 11-288 0 0,5 9-72 0 0,0 0 0 0 0,1-1 0 0 0,0 1 1 0 0,1-1-1 0 0,-1 1 0 0 0,1-1 0 0 0,0 0 0 0 0,0 0 0 0 0,1 0 0 0 0,-1 0 0 0 0,1 0 1 0 0,1 0-1 0 0,-1-12 445 0 0,1 18-585 0 0,1 0-1 0 0,-1-1 0 0 0,0 1 0 0 0,0 0 1 0 0,1 0-1 0 0,-1-1 0 0 0,0 1 0 0 0,1 0 1 0 0,-1 0-1 0 0,0 0 0 0 0,0-1 0 0 0,1 1 0 0 0,-1 0 1 0 0,0 0-1 0 0,1 0 0 0 0,-1 0 0 0 0,0 0 1 0 0,1 0-1 0 0,-1 0 0 0 0,1 0 0 0 0,-1 0 1 0 0,0 0-1 0 0,1 0 0 0 0,-1 0 0 0 0,0 0 1 0 0,1 0-1 0 0,-1 0 0 0 0,0 0 0 0 0,1 0 1 0 0,2 3 45 0 0,0 1 1 0 0,-1-1-1 0 0,0 0 1 0 0,1 1 0 0 0,-1-1-1 0 0,0 1 1 0 0,-1-1-1 0 0,1 1 1 0 0,-1 0 0 0 0,1 0-1 0 0,0 8 1 0 0,0-5 8 0 0,17 65 168 0 0,11 89 0 0 0,13 53-111 0 0,-39-201-127 0 0,0 0-1 0 0,11 22 1 0 0,-13-31 6 0 0,0-1 1 0 0,0 1-1 0 0,0-1 1 0 0,0 0-1 0 0,1 0 1 0 0,-1 0-1 0 0,1 0 1 0 0,0 0-1 0 0,0 0 1 0 0,0-1-1 0 0,0 1 1 0 0,1-1-1 0 0,-1 0 1 0 0,7 3-1 0 0,-9-5 2 0 0,1 0 1 0 0,-1 0-1 0 0,1 0 1 0 0,-1 0-1 0 0,1 0 1 0 0,-1 0-1 0 0,1 0 1 0 0,-1 0-1 0 0,1-1 1 0 0,-1 1-1 0 0,1 0 0 0 0,-1-1 1 0 0,0 0-1 0 0,1 1 1 0 0,-1-1-1 0 0,0 0 1 0 0,1 1-1 0 0,-1-1 1 0 0,0 0-1 0 0,0 0 1 0 0,0 0-1 0 0,0 0 0 0 0,1 0 1 0 0,-2-1-1 0 0,1 1 1 0 0,0 0-1 0 0,0 0 1 0 0,0-1-1 0 0,1-2 1 0 0,3-6 18 0 0,1 0-1 0 0,6-20 1 0 0,-12 29-25 0 0,7-22-200 0 0,-1 0 1 0 0,-1 0-1 0 0,-1-1 1 0 0,-1 1-1 0 0,-2-1 0 0 0,0 0 1 0 0,-1 0-1 0 0,-2 1 0 0 0,0-1 1 0 0,-11-44-1 0 0,6 46 228 0 0,-1 0 0 0 0,0 0 0 0 0,-19-30 0 0 0,13 24 233 0 0,13 27 30 0 0,1 1-282 0 0,1-1 1 0 0,-1 1-1 0 0,0 0 0 0 0,0 0 0 0 0,0 0 0 0 0,0-1 0 0 0,1 1 0 0 0,-1 0 0 0 0,0 0 0 0 0,0 0 1 0 0,1 0-1 0 0,-1 0 0 0 0,0-1 0 0 0,0 1 0 0 0,0 0 0 0 0,1 0 0 0 0,-1 0 0 0 0,0 0 1 0 0,0 0-1 0 0,1 0 0 0 0,-1 0 0 0 0,0 0 0 0 0,1 0 0 0 0,-1 0 0 0 0,0 0 0 0 0,0 0 0 0 0,1 0 1 0 0,-1 0-1 0 0,0 0 0 0 0,0 0 0 0 0,1 0 0 0 0,-1 0 0 0 0,0 0 0 0 0,0 1 0 0 0,1-1 0 0 0,-1 0 1 0 0,0 0-1 0 0,1 0 0 0 0,14 10 45 0 0,1-1 0 0 0,1-1 1 0 0,0 0-1 0 0,0-1 1 0 0,0-1-1 0 0,1-1 0 0 0,0 0 1 0 0,0-2-1 0 0,35 4 0 0 0,-4-6-664 0 0,1-2 0 0 0,71-9 0 0 0,-89 7-517 0 0,0 3 922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4.77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41 107 1040 0 0,'-39'-24'10121'0'0,"37"14"-9694"0"0,5 9-364 0 0,0 0 0 0 0,0 1-1 0 0,0-1 1 0 0,0 1 0 0 0,0 0 0 0 0,0 0 0 0 0,0 0 0 0 0,0 0-1 0 0,0 1 1 0 0,0-1 0 0 0,3 2 0 0 0,-4-2-28 0 0,37 4 60 0 0,-1-1 0 0 0,0-2 0 0 0,1-2 0 0 0,-1-2 0 0 0,0-1 0 0 0,0-2 0 0 0,0-1 0 0 0,53-19 0 0 0,13-3 100 0 0,-95 27-153 0 0,0 1 1 0 0,0 0-1 0 0,0 1 1 0 0,15 0-1 0 0,-8 0 138 0 0,-14 0-72 0 0,-2 7-1147 0 0,-1-4 690 0 0,0 0 0 0 0,-1-1 0 0 0,0 0 0 0 0,1 1 0 0 0,-1-1 0 0 0,0 0-1 0 0,-3 3 1 0 0,0 0-660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5.62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232 132 7402 0 0,'-6'-14'269'0'0,"6"9"-197"0"0,0 0 1 0 0,1 0-1 0 0,0 0 0 0 0,-1 0 0 0 0,2 0 1 0 0,-1 0-1 0 0,0 0 0 0 0,1 0 0 0 0,0 1 1 0 0,0-1-1 0 0,1 1 0 0 0,-1-1 1 0 0,1 1-1 0 0,0 0 0 0 0,0 0 0 0 0,0 0 1 0 0,0 0-1 0 0,1 1 0 0 0,0-1 0 0 0,0 1 1 0 0,0 0-1 0 0,0 0 0 0 0,0 0 1 0 0,0 1-1 0 0,1 0 0 0 0,-1 0 0 0 0,1 0 1 0 0,0 0-1 0 0,0 0 0 0 0,-1 1 0 0 0,1 0 1 0 0,0 0-1 0 0,0 0 0 0 0,0 1 1 0 0,10 0-1 0 0,-6 1-40 0 0,1 0 0 0 0,-1 0 0 0 0,0 1 0 0 0,1 0 1 0 0,-1 1-1 0 0,0 0 0 0 0,0 0 0 0 0,-1 1 0 0 0,1 0 0 0 0,-1 1 1 0 0,0 0-1 0 0,12 9 0 0 0,-15-10 14 0 0,-1 0 0 0 0,1 1 0 0 0,-1 0 0 0 0,0-1 0 0 0,0 2 0 0 0,0-1 0 0 0,-1 0 0 0 0,0 1 0 0 0,0 0 0 0 0,0-1 0 0 0,-1 1 0 0 0,1 0 1 0 0,-2 1-1 0 0,1-1 0 0 0,-1 0 0 0 0,0 0 0 0 0,0 1 0 0 0,0-1 0 0 0,-1 11 0 0 0,-1-5 12 0 0,-1 0 1 0 0,0 0 0 0 0,-1 0-1 0 0,-1-1 1 0 0,1 1 0 0 0,-2-1-1 0 0,1 0 1 0 0,-2 0-1 0 0,1-1 1 0 0,-10 13 0 0 0,-7 8 98 0 0,-50 53 0 0 0,57-69-104 0 0,0-1 0 0 0,-1 0 0 0 0,0-1 0 0 0,-1-1 1 0 0,0-1-1 0 0,-1 0 0 0 0,0-1 0 0 0,-27 10 0 0 0,41-19-63 0 0,0 0-1 0 0,1 0 0 0 0,-1 0 0 0 0,0 0 0 0 0,-8 0 0 0 0,11-1-92 0 0,13 8-471 0 0,27 7 543 0 0,0 2 0 0 0,-2 2 0 0 0,-1 1 0 0 0,0 2 0 0 0,-1 2 0 0 0,49 43 1 0 0,-78-62 123 0 0,0 1 0 0 0,-1 0 1 0 0,1 0-1 0 0,-1 0 0 0 0,0 1 1 0 0,-1 0-1 0 0,0 0 1 0 0,0 0-1 0 0,0 0 0 0 0,-1 1 1 0 0,0-1-1 0 0,2 10 1 0 0,-4-11-6 0 0,0 1 0 0 0,-1-1 0 0 0,1 1 1 0 0,-1-1-1 0 0,0 1 0 0 0,-1-1 0 0 0,0 0 0 0 0,0 1 1 0 0,0-1-1 0 0,-1 0 0 0 0,1 1 0 0 0,-2-1 1 0 0,1 0-1 0 0,-1 0 0 0 0,-5 9 0 0 0,0-2 119 0 0,-1-1 0 0 0,-1 0 0 0 0,1-1 0 0 0,-2 1-1 0 0,0-2 1 0 0,0 0 0 0 0,-1 0 0 0 0,-13 8 0 0 0,3-4 141 0 0,0-1 1 0 0,-1-2-1 0 0,-47 18 1 0 0,57-25-274 0 0,-1 0 0 0 0,0-1 0 0 0,1-1 0 0 0,-1 0 0 0 0,0-1 0 0 0,0 0 0 0 0,0-1 0 0 0,0 0 0 0 0,-23-5 0 0 0,31 4-86 0 0,-1 0 0 0 0,1-1 0 0 0,-1 0 1 0 0,1 0-1 0 0,0 0 0 0 0,0-1 1 0 0,0 0-1 0 0,0 0 0 0 0,1-1 0 0 0,-1 0 1 0 0,1 1-1 0 0,0-2 0 0 0,0 1 0 0 0,0-1 1 0 0,0 1-1 0 0,1-1 0 0 0,0-1 0 0 0,0 1 1 0 0,0-1-1 0 0,1 1 0 0 0,0-1 0 0 0,-3-8 1 0 0,-4-22-1437 0 0,10 28 189 0 0,-1-1 0 0 0,1 1 0 0 0,0 0 0 0 0,3-13 0 0 0,-2-1 738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6.77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250 162 456 0 0,'-5'-10'11357'0'0,"4"10"-11282"0"0,-1 0 1 0 0,1-1 0 0 0,-1 1-1 0 0,1 0 1 0 0,0 0 0 0 0,-1 0-1 0 0,1 0 1 0 0,-1 0 0 0 0,1 0-1 0 0,-1 1 1 0 0,1-1 0 0 0,0 0-1 0 0,-1 1 1 0 0,1-1 0 0 0,0 1-1 0 0,-2 0 1 0 0,1 0-58 0 0,1 1 0 0 0,-1 0 0 0 0,1 0 0 0 0,-1 0 1 0 0,1-1-1 0 0,0 1 0 0 0,0 0 0 0 0,0 1 0 0 0,0-1 0 0 0,0 0 0 0 0,0 0 1 0 0,1 0-1 0 0,-1 0 0 0 0,1 1 0 0 0,-1-1 0 0 0,1 0 0 0 0,0 1 1 0 0,0-1-1 0 0,0 5 0 0 0,7 44 65 0 0,-6-49-74 0 0,4 25 5 0 0,-1-9-11 0 0,0 1 1 0 0,1-1-1 0 0,9 22 0 0 0,-12-34-8 0 0,1-1 0 0 0,1 1 0 0 0,-1-1 0 0 0,1 1 0 0 0,0-1 0 0 0,0 0 0 0 0,0 0 0 0 0,1-1 0 0 0,0 1 0 0 0,0-1 0 0 0,0 0 0 0 0,0 0 0 0 0,8 3 0 0 0,-10-5 11 0 0,1 0 0 0 0,-1 0 1 0 0,1 0-1 0 0,0-1 0 0 0,0 0 0 0 0,-1 0 1 0 0,1 0-1 0 0,0 0 0 0 0,0-1 0 0 0,0 1 1 0 0,0-1-1 0 0,0 0 0 0 0,0 0 0 0 0,0 0 1 0 0,0-1-1 0 0,0 1 0 0 0,0-1 0 0 0,0 0 1 0 0,0 0-1 0 0,0-1 0 0 0,-1 1 1 0 0,1-1-1 0 0,0 0 0 0 0,-1 0 0 0 0,1 0 1 0 0,-1 0-1 0 0,0-1 0 0 0,0 1 0 0 0,0-1 1 0 0,0 0-1 0 0,0 0 0 0 0,3-4 0 0 0,1-2 14 0 0,-1 0-1 0 0,0-1 0 0 0,0 1 0 0 0,-1-1 0 0 0,0-1 0 0 0,-1 1 1 0 0,0-1-1 0 0,-1 1 0 0 0,0-1 0 0 0,2-17 0 0 0,-4 15-68 0 0,0 0 0 0 0,-2 1 0 0 0,1-1 0 0 0,-2 0 0 0 0,1 1 0 0 0,-2-1 0 0 0,0 1 0 0 0,0 0 0 0 0,-1 0 0 0 0,0 0 0 0 0,-11-18 0 0 0,10 20 55 0 0,-1 0 1 0 0,0 0-1 0 0,0 1 1 0 0,-1-1-1 0 0,-1 2 1 0 0,0-1-1 0 0,0 1 1 0 0,0 0-1 0 0,-1 1 1 0 0,0 0-1 0 0,-1 0 1 0 0,1 1-1 0 0,-13-5 1 0 0,20 10-6 0 0,0 0 1 0 0,0 0-1 0 0,0 0 1 0 0,0 0-1 0 0,0 1 1 0 0,0-1-1 0 0,-1 1 1 0 0,1-1-1 0 0,0 1 1 0 0,0 0-1 0 0,0 0 1 0 0,-1 0-1 0 0,1 0 1 0 0,0 0-1 0 0,0 1 1 0 0,0-1-1 0 0,-1 1 1 0 0,1-1-1 0 0,0 1 1 0 0,0 0-1 0 0,0 0 1 0 0,0 0-1 0 0,-2 1 1 0 0,2 0-11 0 0,0 0 0 0 0,1 0 0 0 0,-1-1 0 0 0,1 1 0 0 0,0 0 1 0 0,-1 0-1 0 0,1 0 0 0 0,0 1 0 0 0,0-1 0 0 0,1 0 0 0 0,-1 0 0 0 0,0 1 1 0 0,1-1-1 0 0,-1 0 0 0 0,1 1 0 0 0,0-1 0 0 0,-1 0 0 0 0,1 1 0 0 0,0-1 0 0 0,1 1 1 0 0,-1-1-1 0 0,1 3 0 0 0,4 27-36 0 0,3 1 0 0 0,0-1 0 0 0,2 0 0 0 0,1-1 0 0 0,23 44 0 0 0,92 144 39 0 0,-103-182-25 0 0,-4-7 44 0 0,0 0-45 0 0,0 2 0 0 0,15 37 0 0 0,-30-60 96 0 0,0 1 0 0 0,-1 0 0 0 0,-1 0 0 0 0,1 0 0 0 0,-1 0 0 0 0,-1 0 0 0 0,0 0 0 0 0,0 0 0 0 0,-1 1 0 0 0,-1-1 1 0 0,0 0-1 0 0,-2 13 0 0 0,1-16 33 0 0,-1 0 1 0 0,0 0 0 0 0,0 0-1 0 0,0 0 1 0 0,-1 0 0 0 0,0-1 0 0 0,0 1-1 0 0,-1-1 1 0 0,0-1 0 0 0,-7 8-1 0 0,-5 4 330 0 0,-38 27-1 0 0,39-33-253 0 0,0-1 1 0 0,-1-1 0 0 0,0 0-1 0 0,0-1 1 0 0,-1-1 0 0 0,0-1 0 0 0,-36 8-1 0 0,25-9-70 0 0,0-1 0 0 0,0-2-1 0 0,0-1 1 0 0,-42-4 0 0 0,66 3-113 0 0,0 0 0 0 0,0-1 0 0 0,0 1 0 0 0,0-1 0 0 0,0-1 0 0 0,0 1-1 0 0,1-1 1 0 0,-1 1 0 0 0,1-1 0 0 0,-1-1 0 0 0,1 1 0 0 0,0-1 0 0 0,0 1 0 0 0,0-1 0 0 0,0 0 0 0 0,0-1 0 0 0,0 1 0 0 0,1-1 0 0 0,0 1 0 0 0,0-1 0 0 0,0 0 0 0 0,0 0 0 0 0,0-1 0 0 0,1 1 0 0 0,0 0 0 0 0,0-1 0 0 0,0 0 0 0 0,1 1 0 0 0,-1-1 0 0 0,1 0 0 0 0,0 0 0 0 0,0 0 0 0 0,1 1 0 0 0,0-1 0 0 0,-1 0-1 0 0,2 0 1 0 0,-1 0 0 0 0,0 0 0 0 0,3-7 0 0 0,0-2-29 0 0,1 0 0 0 0,0 0-1 0 0,1 1 1 0 0,0-1-1 0 0,2 1 1 0 0,-1 0 0 0 0,13-17-1 0 0,2 2-434 0 0,46-51 0 0 0,-21 37-1178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2.625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78 194 7986 0 0,'-25'-32'761'0'0,"12"13"457"0"0,12 17-987 0 0,1 3-234 0 0,-1-1 0 0 0,1 0 1 0 0,0 1-1 0 0,-1-1 1 0 0,1 1-1 0 0,0-1 0 0 0,-1 0 1 0 0,1 1-1 0 0,0-1 1 0 0,0 1-1 0 0,0-1 0 0 0,-1 1 1 0 0,1-1-1 0 0,0 1 1 0 0,0-1-1 0 0,0 1 0 0 0,0-1 1 0 0,0 1-1 0 0,0-1 1 0 0,0 1-1 0 0,0-1 0 0 0,0 1 1 0 0,0-1-1 0 0,0 0 1 0 0,0 1-1 0 0,0-1 0 0 0,1 1 1 0 0,-1-1-1 0 0,0 1 1 0 0,0-1-1 0 0,0 1 0 0 0,1 0 1 0 0,5 17-205 0 0,-4-16 191 0 0,-1 0-1 0 0,1 1 0 0 0,0-1 0 0 0,0-1 1 0 0,-1 1-1 0 0,1 0 0 0 0,0 0 0 0 0,1-1 0 0 0,-1 1 1 0 0,0-1-1 0 0,0 0 0 0 0,1 1 0 0 0,-1-1 1 0 0,1 0-1 0 0,-1 0 0 0 0,1-1 0 0 0,-1 1 1 0 0,1 0-1 0 0,-1-1 0 0 0,1 0 0 0 0,3 1 0 0 0,2-1 28 0 0,1 0 0 0 0,-1 0-1 0 0,0 0 1 0 0,0-1-1 0 0,13-2 1 0 0,-15 1 13 0 0,-1 0-1 0 0,1-1 1 0 0,-1 1 0 0 0,0-1-1 0 0,0 0 1 0 0,0 0-1 0 0,0 0 1 0 0,-1-1 0 0 0,1 0-1 0 0,-1 0 1 0 0,0 0 0 0 0,7-9-1 0 0,-9 10 18 0 0,1-1-1 0 0,-1 1 1 0 0,0 0 0 0 0,0-1-1 0 0,0 0 1 0 0,0 1-1 0 0,-1-1 1 0 0,0 0-1 0 0,1 0 1 0 0,-1 0 0 0 0,-1 0-1 0 0,1 0 1 0 0,0 0-1 0 0,-1 0 1 0 0,0 0 0 0 0,0 0-1 0 0,0 0 1 0 0,-1 0-1 0 0,-1-6 1 0 0,1 6-13 0 0,-1 1 1 0 0,0 0-1 0 0,0-1 0 0 0,0 1 0 0 0,-1 0 1 0 0,1 0-1 0 0,-1 0 0 0 0,0 1 0 0 0,1-1 1 0 0,-1 1-1 0 0,-1-1 0 0 0,1 1 1 0 0,0 0-1 0 0,-4-1 0 0 0,0-1-7 0 0,0 0 0 0 0,-1 1 0 0 0,0 0 1 0 0,1 0-1 0 0,-15-3 0 0 0,15 5-10 0 0,1 1 1 0 0,0 0 0 0 0,0-1 0 0 0,0 2-1 0 0,-1-1 1 0 0,1 1 0 0 0,0 0-1 0 0,0 0 1 0 0,0 1 0 0 0,0 0 0 0 0,0 0-1 0 0,0 0 1 0 0,1 0 0 0 0,-10 7-1 0 0,12-7-113 0 0,-1 0-1 0 0,1 1 1 0 0,0 0-1 0 0,0 0 0 0 0,0 0 1 0 0,0 0-1 0 0,0 0 1 0 0,1 1-1 0 0,-1-1 0 0 0,1 1 1 0 0,0 0-1 0 0,0-1 0 0 0,1 1 1 0 0,-1 0-1 0 0,1 0 1 0 0,0 0-1 0 0,0 0 0 0 0,0 1 1 0 0,0-1-1 0 0,1 0 1 0 0,-1 0-1 0 0,1 7 0 0 0,2 11-762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7.18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32 1148 7698 0 0,'-2'3'38'0'0,"0"1"255"0"0,0 0-1 0 0,0-1 1 0 0,0 1 0 0 0,0-1 0 0 0,0 1 0 0 0,-11 9 2325 0 0,12-20-2246 0 0,-1-4-334 0 0,1 1 0 0 0,0-1 0 0 0,1 0 0 0 0,1 0 0 0 0,-1 0 1 0 0,2 1-1 0 0,4-21 0 0 0,27-80 50 0 0,-27 91-83 0 0,42-105 15 0 0,76-144-1 0 0,-10 27 68 0 0,-58 77-53 0 0,-15 38-62 0 0,-34 114 11 0 0,-6 13 17 0 0,-1 0 0 0 0,0 0-1 0 0,0 0 1 0 0,0 0 0 0 0,1 0-1 0 0,-1 0 1 0 0,0 0 0 0 0,0 0 0 0 0,0 0-1 0 0,1 0 1 0 0,-1 0 0 0 0,0 0-1 0 0,0 0 1 0 0,0 0 0 0 0,1 0 0 0 0,-1 0-1 0 0,0 0 1 0 0,0 0 0 0 0,0 0-1 0 0,1 0 1 0 0,-1 1 0 0 0,0-1 0 0 0,0 0-1 0 0,0 0 1 0 0,0 0 0 0 0,1 0-1 0 0,-1 0 1 0 0,0 0 0 0 0,0 1-1 0 0,0-1 1 0 0,0 0 0 0 0,0 0 0 0 0,0 0-1 0 0,1 0 1 0 0,-1 1 0 0 0,10 26-2 0 0,-9-23 3 0 0,2 11-181 0 0,-1 0 0 0 0,0 1 0 0 0,-1-1 0 0 0,-1 0 0 0 0,0 0 0 0 0,-3 17 0 0 0,2-12-898 0 0,0 0 0 0 0,1 0-1 0 0,3 21 1 0 0,7 9 683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8.05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29 129 2833 0 0,'-2'-54'3017'0'0,"-3"-18"4281"0"0,3 69-7101 0 0,1 12-38 0 0,-3 153 443 0 0,-1 13-14 0 0,-5-40-334 0 0,10 183 0 0 0,1-310-243 0 0,4 39-18 0 0,-4-43 1 0 0,0-1 0 0 0,0 0 0 0 0,0 1 0 0 0,0-1 0 0 0,0 0 0 0 0,0 0 0 0 0,1 0 0 0 0,0 0-1 0 0,-1 0 1 0 0,6 5 0 0 0,-7-8 5 0 0,1 1-1 0 0,-1-1 1 0 0,1 0-1 0 0,-1 1 1 0 0,1-1-1 0 0,-1 0 1 0 0,1 0 0 0 0,-1 1-1 0 0,1-1 1 0 0,-1 0-1 0 0,1 0 1 0 0,0 0-1 0 0,-1 0 1 0 0,1 0-1 0 0,-1 0 1 0 0,1 0-1 0 0,0 0 1 0 0,-1 0 0 0 0,1 0-1 0 0,-1 0 1 0 0,1 0-1 0 0,0 0 1 0 0,-1 0-1 0 0,1-1 1 0 0,-1 1-1 0 0,1 0 1 0 0,-1 0-1 0 0,1-1 1 0 0,-1 1 0 0 0,1 0-1 0 0,-1-1 1 0 0,1 1-1 0 0,-1 0 1 0 0,1-1-1 0 0,-1 1 1 0 0,1-1-1 0 0,-1 1 1 0 0,0-1-1 0 0,1 1 1 0 0,-1-1-1 0 0,0 1 1 0 0,1-2 0 0 0,16-27 19 0 0,-16 25-16 0 0,20-45-164 0 0,-4-1 0 0 0,-1-1 1 0 0,11-62-1 0 0,-12 46 8 0 0,28-77 0 0 0,-22 83 140 0 0,-6 20 7 0 0,32-67 1 0 0,-45 104 4 0 0,1-1 0 0 0,-1 1 0 0 0,1 0 0 0 0,0 0-1 0 0,1 1 1 0 0,-1-1 0 0 0,0 1 0 0 0,7-5 0 0 0,-9 7 3 0 0,0 1 0 0 0,0-1 0 0 0,-1 1 0 0 0,1-1 0 0 0,0 1 0 0 0,0 0 0 0 0,0-1 0 0 0,0 1 0 0 0,0 0 0 0 0,-1 0 0 0 0,1-1 0 0 0,0 1 0 0 0,0 0 0 0 0,0 0 0 0 0,0 0 0 0 0,0 0 0 0 0,0 1 0 0 0,0-1 0 0 0,0 0 0 0 0,1 1 0 0 0,-1-1 3 0 0,1 1 0 0 0,-1 0-1 0 0,0 0 1 0 0,0 0 0 0 0,1 1 0 0 0,-1-1 0 0 0,0 0-1 0 0,0 0 1 0 0,-1 1 0 0 0,1-1 0 0 0,0 0 0 0 0,0 1-1 0 0,0-1 1 0 0,-1 1 0 0 0,1-1 0 0 0,0 3 0 0 0,4 14 14 0 0,-1 1 0 0 0,-1-1 1 0 0,-1 1-1 0 0,0 0 0 0 0,-2-1 0 0 0,0 1 1 0 0,0 0-1 0 0,-2-1 0 0 0,-1 1 0 0 0,-5 20 1 0 0,-2 0 68 0 0,-1 0 1 0 0,-3 0-1 0 0,-29 60 0 0 0,37-88-50 0 0,0 0 0 0 0,0-1 0 0 0,-1 1 0 0 0,-1-1 0 0 0,-15 16 0 0 0,18-21 28 0 0,0-1-1 0 0,0 0 1 0 0,0 0-1 0 0,-1 0 1 0 0,0-1-1 0 0,0 1 1 0 0,0-1-1 0 0,0-1 1 0 0,-1 1-1 0 0,1-1 1 0 0,0 0-1 0 0,-10 1 1 0 0,14-3-43 0 0,0 0 0 0 0,-1 0-1 0 0,1 0 1 0 0,0 0 0 0 0,-1 0 0 0 0,1 0 0 0 0,0-1 0 0 0,-1 1 0 0 0,1-1 0 0 0,0 0 0 0 0,0 0 0 0 0,0 0 0 0 0,0 0 0 0 0,-1 0 0 0 0,-1-2-1 0 0,3 3-49 0 0,1-2-128 0 0,0 0 142 0 0,0 1 0 0 0,0-1 0 0 0,1 0 0 0 0,-1 0 1 0 0,0 1-1 0 0,1-1 0 0 0,-1 0 0 0 0,1 1 0 0 0,0-1 0 0 0,-1 1 0 0 0,1-1 1 0 0,0 1-1 0 0,0-1 0 0 0,0 1 0 0 0,0 0 0 0 0,0-1 0 0 0,1 1 0 0 0,-1 0 1 0 0,0 0-1 0 0,0 0 0 0 0,1-1 0 0 0,-1 2 0 0 0,1-1 0 0 0,-1 0 0 0 0,1 0 1 0 0,-1 0-1 0 0,3 0 0 0 0,7-3-20 0 0,1 0 0 0 0,-1 0 0 0 0,14-1 0 0 0,-8 1 41 0 0,199-45 49 0 0,-208 47-55 0 0,0 0 0 0 0,-1 0 0 0 0,1-1 0 0 0,-1 0 0 0 0,1 0 0 0 0,-1-1 0 0 0,8-5 0 0 0,-14 8 6 0 0,1 0-1 0 0,-1 0 1 0 0,1 0 0 0 0,-1-1-1 0 0,1 1 1 0 0,-1 0 0 0 0,0-1 0 0 0,0 1-1 0 0,0-1 1 0 0,0 0 0 0 0,0 1-1 0 0,0-1 1 0 0,0 0 0 0 0,0 1 0 0 0,-1-1-1 0 0,1 0 1 0 0,-1 0 0 0 0,1 0-1 0 0,-1 0 1 0 0,0 0 0 0 0,0 1-1 0 0,0-1 1 0 0,0 0 0 0 0,0 0 0 0 0,0 0-1 0 0,0 0 1 0 0,-1 0 0 0 0,1 0-1 0 0,-1 1 1 0 0,1-1 0 0 0,-1 0 0 0 0,0 0-1 0 0,1 1 1 0 0,-1-1 0 0 0,-2-2-1 0 0,-13-16 102 0 0,16 19-105 0 0,0 1-1 0 0,-1-1 1 0 0,1 1-1 0 0,-1 0 0 0 0,1-1 1 0 0,-1 1-1 0 0,1 0 1 0 0,-1-1-1 0 0,1 1 0 0 0,-1 0 1 0 0,1 0-1 0 0,-1-1 1 0 0,0 1-1 0 0,1 0 1 0 0,-1 0-1 0 0,1 0 0 0 0,-1 0 1 0 0,1 0-1 0 0,-1 0 1 0 0,0 0-1 0 0,1 0 0 0 0,-1 0 1 0 0,1 0-1 0 0,-1 0 1 0 0,0 0-1 0 0,1 0 0 0 0,-1 0 1 0 0,1 1-1 0 0,-1-1 1 0 0,1 0-1 0 0,-1 0 0 0 0,1 1 1 0 0,-1-1-1 0 0,1 0 1 0 0,-1 1-1 0 0,1-1 0 0 0,-1 1 1 0 0,1-1-1 0 0,-1 0 1 0 0,1 1-1 0 0,-6 31-25 0 0,5-29 17 0 0,0 17-21 0 0,0 0 1 0 0,2 0 0 0 0,0-1-1 0 0,7 40 1 0 0,29 76 23 0 0,34 59-40 0 0,-55-154 37 0 0,-11-27 16 0 0,-1-1 0 0 0,-1 1 0 0 0,2 15 0 0 0,-4-22 4 0 0,0 1 1 0 0,0-1 0 0 0,-1 1 0 0 0,0 0 0 0 0,-1-1 0 0 0,1 1-1 0 0,-1-1 1 0 0,-3 10 0 0 0,2-12 2 0 0,0 0 1 0 0,0 0-1 0 0,-1-1 1 0 0,1 1-1 0 0,-1-1 0 0 0,0 0 1 0 0,0 0-1 0 0,0 0 1 0 0,-1 0-1 0 0,1 0 0 0 0,-1-1 1 0 0,1 1-1 0 0,-7 2 1 0 0,-6 4 87 0 0,-33 11 1 0 0,-184 42 1160 0 0,228-61-1216 0 0,-3 1 6 0 0,0-1 0 0 0,0 0-1 0 0,1 0 1 0 0,-2 0 0 0 0,1-1 0 0 0,-8-1-1 0 0,15 1-62 0 0,0 0-1 0 0,-1 0 0 0 0,1-1 0 0 0,-1 1 0 0 0,1 0 0 0 0,0-1 0 0 0,0 1 0 0 0,-1-1 0 0 0,1 1 0 0 0,0-1 0 0 0,0 0 0 0 0,0 0 0 0 0,-1 1 0 0 0,1-1 0 0 0,0 0 0 0 0,0 0 0 0 0,0 0 0 0 0,0 0 0 0 0,1 0 0 0 0,-1 0 0 0 0,0-1 0 0 0,0 1 0 0 0,1 0 0 0 0,-1 0 0 0 0,1-1 0 0 0,-1 1 1 0 0,1 0-1 0 0,-1 0 0 0 0,1-1 0 0 0,0 1 0 0 0,-1-1 0 0 0,1 1 0 0 0,0 0 0 0 0,0-1 0 0 0,0 1 0 0 0,0 0 0 0 0,1-1 0 0 0,-1 1 0 0 0,0-1 0 0 0,0 1 0 0 0,1 0 0 0 0,0-3 0 0 0,2-6-30 0 0,1 0 0 0 0,0 0 0 0 0,1 0 0 0 0,0 1 0 0 0,0 0 0 0 0,9-13 0 0 0,45-49-182 0 0,-57 68 207 0 0,24-27-1088 0 0,2 1-1 0 0,46-38 1 0 0,-31 30-3323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49.45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11 92 2761 0 0,'-2'-8'998'0'0,"0"0"1"0"0,0 0-1 0 0,0-1 1 0 0,1 1 0 0 0,0 0-1 0 0,1 0 1 0 0,0-19 1941 0 0,14 23-2706 0 0,-2 0 51 0 0,-11 5-259 0 0,0-1 1 0 0,0 1-1 0 0,0-1 0 0 0,0 1 0 0 0,-1-1 1 0 0,1 1-1 0 0,0 0 0 0 0,-1-1 1 0 0,1 1-1 0 0,0 0 0 0 0,-1 0 1 0 0,1-1-1 0 0,-1 1 0 0 0,1 0 1 0 0,-1 0-1 0 0,0 0 0 0 0,1 0 1 0 0,-1 0-1 0 0,1 1 0 0 0,4 18 150 0 0,0 0 0 0 0,-1 0-1 0 0,-2 0 1 0 0,1 0 0 0 0,-2 30-1 0 0,1 1-10 0 0,1 338 702 0 0,-30 0-423 0 0,4-75-177 0 0,18-235-182 0 0,-4 120 70 0 0,9-197-116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0.15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13 44 2825 0 0,'-12'-8'9414'0'0,"12"8"-9415"0"0,1-1 0 0 0,-1 1 0 0 0,0 0 0 0 0,0 0 0 0 0,1 0 0 0 0,-1 0 0 0 0,0 0 0 0 0,1 0 0 0 0,-1 0 0 0 0,0 0 0 0 0,1 0 0 0 0,-1 0 0 0 0,0 0 0 0 0,0 0 0 0 0,1 0 0 0 0,-1 0 0 0 0,0 1 0 0 0,1-1 0 0 0,-1 0 0 0 0,0 0 0 0 0,0 0 0 0 0,1 0 0 0 0,-1 0 0 0 0,0 1 0 0 0,0-1 0 0 0,1 0 0 0 0,-1 1 0 0 0,4 8-15 0 0,1 1 1 0 0,0-1 0 0 0,1 0 0 0 0,0 0-1 0 0,0 0 1 0 0,9 8 0 0 0,12 18-25 0 0,81 145 52 0 0,-8-10 44 0 0,-78-138-42 0 0,1-1-1 0 0,1-1 1 0 0,31 29 0 0 0,-46-50-21 0 0,1 0 1 0 0,1-1 0 0 0,17 11-1 0 0,-24-16 8 0 0,0-1-1 0 0,0 0 1 0 0,0 0-1 0 0,0-1 0 0 0,0 1 1 0 0,1-1-1 0 0,-1 0 0 0 0,1 0 1 0 0,-1 0-1 0 0,1-1 0 0 0,-1 1 1 0 0,1-1-1 0 0,-1 0 0 0 0,7-1 1 0 0,-9 0 5 0 0,1 0 0 0 0,-1 0 0 0 0,0-1 0 0 0,1 1 1 0 0,-1-1-1 0 0,0 1 0 0 0,0-1 0 0 0,0 0 1 0 0,0 1-1 0 0,-1-1 0 0 0,1 0 0 0 0,0 0 0 0 0,-1 0 1 0 0,1-1-1 0 0,-1 1 0 0 0,2-4 0 0 0,20-47 38 0 0,-17 37-35 0 0,33-78 20 0 0,17-43-67 0 0,77-135-1 0 0,-121 248 29 0 0,14-25 41 0 0,-25 47-31 0 0,1 0 0 0 0,-1 0-1 0 0,1 0 1 0 0,-1 0 0 0 0,1 0 0 0 0,0 1 0 0 0,0-1 0 0 0,0 0 0 0 0,-1 1 0 0 0,2 0 0 0 0,-1-1 0 0 0,0 1-1 0 0,0 0 1 0 0,0 0 0 0 0,0 0 0 0 0,1 0 0 0 0,3 0 0 0 0,4-1-69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6.08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66 277 3561 0 0,'-16'-33'8604'0'0,"8"35"-7374"0"0,6-2-1222 0 0,0 1 0 0 0,1-1 0 0 0,-1 1 0 0 0,1 0 0 0 0,-1 0 0 0 0,1 0 0 0 0,-1 0 0 0 0,1 0-1 0 0,-1 0 1 0 0,1 0 0 0 0,0 0 0 0 0,0 1 0 0 0,0-1 0 0 0,0 0 0 0 0,0 1 0 0 0,0-1 0 0 0,-2 4 0 0 0,1 0-4 0 0,0 1-1 0 0,0-1 0 0 0,1 1 1 0 0,-1 0-1 0 0,1 6 1 0 0,-3 31-20 0 0,2 1 1 0 0,2-1-1 0 0,2 0 1 0 0,11 63 0 0 0,-11-93-3 0 0,0-1 0 0 0,1 1 0 0 0,0-1 1 0 0,1 0-1 0 0,0 0 0 0 0,1 0 1 0 0,7 12-1 0 0,-10-22 13 0 0,-1 1 1 0 0,1-1-1 0 0,0 0 1 0 0,0 0-1 0 0,0 1 1 0 0,0-1-1 0 0,0 0 0 0 0,1-1 1 0 0,-1 1-1 0 0,0 0 1 0 0,1-1-1 0 0,0 1 1 0 0,-1-1-1 0 0,6 2 1 0 0,-5-2 6 0 0,1-1 0 0 0,-1 0 0 0 0,0 0 0 0 0,1 0 0 0 0,-1 0 0 0 0,0 0 0 0 0,0 0 0 0 0,1-1 0 0 0,-1 0 0 0 0,0 0 0 0 0,0 0 0 0 0,0 0 0 0 0,0 0 0 0 0,0 0 0 0 0,0-1 0 0 0,4-2 0 0 0,6-4 25 0 0,0-1 1 0 0,-1-1-1 0 0,0 0 1 0 0,0-1 0 0 0,-1 0-1 0 0,0-1 1 0 0,14-20 0 0 0,-5 2 30 0 0,-2-1 0 0 0,19-39 1 0 0,-6 1 79 0 0,32-108 0 0 0,-60 170-128 0 0,-1 0 0 0 0,-1-1 1 0 0,0 1-1 0 0,0-1 1 0 0,0 1-1 0 0,-1-1 0 0 0,-1-11 1 0 0,1 16 0 0 0,0 0 0 0 0,-1 0 0 0 0,0 0 0 0 0,0 0 0 0 0,0 0 0 0 0,0 0 0 0 0,-1 0 0 0 0,1 0 0 0 0,-1 0 0 0 0,1 0 0 0 0,-1 1 0 0 0,0-1 0 0 0,0 1 0 0 0,0-1-1 0 0,0 1 1 0 0,-1 0 0 0 0,1 0 0 0 0,-1 0 0 0 0,-4-3 0 0 0,-3 0 19 0 0,0 0 0 0 0,0 0-1 0 0,-1 1 1 0 0,1 1 0 0 0,-1-1 0 0 0,1 2-1 0 0,-1 0 1 0 0,0 0 0 0 0,0 1-1 0 0,0 0 1 0 0,0 1 0 0 0,0 0-1 0 0,-15 2 1 0 0,17 0-28 0 0,0 0-1 0 0,0 0 1 0 0,0 0-1 0 0,1 1 1 0 0,-1 1 0 0 0,1-1-1 0 0,0 1 1 0 0,0 1-1 0 0,0 0 1 0 0,0 0 0 0 0,1 0-1 0 0,0 1 1 0 0,0 0-1 0 0,1 0 1 0 0,-1 1 0 0 0,-7 10-1 0 0,10-11-15 0 0,-1 0-1 0 0,1 0 1 0 0,0 1 0 0 0,1-1-1 0 0,0 1 1 0 0,0 0 0 0 0,0 0-1 0 0,1 0 1 0 0,0 0 0 0 0,0 0-1 0 0,1 0 1 0 0,-1 1 0 0 0,2-1-1 0 0,-1 1 1 0 0,1 9 0 0 0,1-16 7 0 0,-1 0 0 0 0,0 0 1 0 0,0 1-1 0 0,1-1 0 0 0,-1 0 1 0 0,0 0-1 0 0,1 0 0 0 0,0 0 1 0 0,-1 0-1 0 0,1 0 0 0 0,-1 0 1 0 0,1 0-1 0 0,0 0 0 0 0,0 0 1 0 0,-1 0-1 0 0,1 0 0 0 0,0 0 1 0 0,0 0-1 0 0,0-1 0 0 0,0 1 1 0 0,0 0-1 0 0,0-1 0 0 0,0 1 1 0 0,0-1-1 0 0,1 1 0 0 0,-1-1 1 0 0,0 0-1 0 0,0 1 0 0 0,0-1 1 0 0,0 0-1 0 0,1 0 0 0 0,-1 0 1 0 0,0 0-1 0 0,0 0 0 0 0,1 0 1 0 0,-1 0-1 0 0,0 0 0 0 0,0 0 1 0 0,0-1-1 0 0,3 0 0 0 0,2 0 1 0 0,-1-1 0 0 0,1 0 0 0 0,0 0 0 0 0,-1 0 0 0 0,0-1 0 0 0,11-6 0 0 0,28-27-133 0 0,65-66 1 0 0,-92 84-52 0 0,-8 9 58 0 0,0-1 1 0 0,-1 0-1 0 0,11-17 0 0 0,-17 24 131 0 0,0 0 0 0 0,0-1 0 0 0,0 1 0 0 0,-1-1 0 0 0,1 1 0 0 0,-1-1 0 0 0,0 0 0 0 0,0 0 0 0 0,0 0-1 0 0,0 1 1 0 0,-1-1 0 0 0,0 0 0 0 0,0 0 0 0 0,0 0 0 0 0,-1-6 0 0 0,1 8 132 0 0,-17-1 59 0 0,16 4-176 0 0,-1 0 0 0 0,0 0 1 0 0,1 1-1 0 0,-1-1 0 0 0,1 0 0 0 0,-1 1 0 0 0,1-1 0 0 0,0 1 0 0 0,-1 0 0 0 0,1-1 0 0 0,0 1 0 0 0,0 0 0 0 0,0 0 1 0 0,0-1-1 0 0,1 1 0 0 0,-1 0 0 0 0,0 0 0 0 0,1 0 0 0 0,-1 0 0 0 0,1 3 0 0 0,-7 43-6 0 0,7-41-13 0 0,0 1-1 0 0,1-1 1 0 0,-1 0-1 0 0,1 1 0 0 0,1-1 1 0 0,-1 0-1 0 0,1 0 1 0 0,1 0-1 0 0,-1 0 1 0 0,1 0-1 0 0,4 7 1 0 0,4 3-4 0 0,1 0 1 0 0,23 26-1 0 0,-20-23 31 0 0,0 1 1 0 0,-1 0-1 0 0,-2 1 0 0 0,0 1 0 0 0,-1 0 0 0 0,-1 0 0 0 0,-1 1 1 0 0,-2 0-1 0 0,0 1 0 0 0,5 36 0 0 0,-4 3 119 0 0,-3 1-1 0 0,-6 124 1 0 0,-23 5 2 0 0,0-15-84 0 0,15 52-132 0 0,9-220-504 0 0,1 0-1 0 0,0 0 1 0 0,1 0-1 0 0,5 21 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6.46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1 595 14651 0 0,'4'-2'-96'0'0,"12"-7"-24"0"0,6-13-88 0 0,15-7 104 0 0,4-11 104 0 0,18-5 16 0 0,4-4 8 0 0,5-4 0 0 0,3 2 0 0 0,-6 0 40 0 0,-5 4-8 0 0,-12 4 8 0 0,-3 2-184 0 0,-12 4-1320 0 0,-6 5-1001 0 0,-3 7-319 0 0,-2 7 2792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6.84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378 70 6841 0 0,'6'-15'250'0'0,"10"-13"355"0"0,-16 28-555 0 0,1-1-1 0 0,-1 1 1 0 0,1-1-1 0 0,-1 1 1 0 0,0-1-1 0 0,1 1 1 0 0,-1-1-1 0 0,0 1 1 0 0,1-1-1 0 0,-1 1 1 0 0,0-1 0 0 0,0 1-1 0 0,1-1 1 0 0,-1 1-1 0 0,0-1 1 0 0,0 0-1 0 0,0 1 1 0 0,0-1-1 0 0,0 1 1 0 0,0-1-1 0 0,0 0 1 0 0,0 1-1 0 0,0-1 1 0 0,0 1-1 0 0,0-1 1 0 0,0 0-1 0 0,-1 0 1 0 0,0 0 10 0 0,1 0-1 0 0,-1 1 1 0 0,0-1 0 0 0,0 0 0 0 0,1 1 0 0 0,-1-1 0 0 0,0 1-1 0 0,0-1 1 0 0,0 1 0 0 0,0-1 0 0 0,0 1 0 0 0,0 0 0 0 0,0-1-1 0 0,0 1 1 0 0,-1 0 0 0 0,-42-3 749 0 0,39 3-800 0 0,-13 2 207 0 0,0 0-1 0 0,0 2 1 0 0,0 0-1 0 0,0 0 1 0 0,0 2-1 0 0,1 0 1 0 0,0 1-1 0 0,0 1 1 0 0,1 0-1 0 0,0 1 1 0 0,1 1-1 0 0,0 1 1 0 0,0 0 0 0 0,-22 22-1 0 0,30-24-154 0 0,-1 1 0 0 0,2-1-1 0 0,-1 1 1 0 0,1 1 0 0 0,1-1 0 0 0,0 1-1 0 0,0 0 1 0 0,1 0 0 0 0,1 0 0 0 0,0 1-1 0 0,0-1 1 0 0,1 1 0 0 0,1 0 0 0 0,0-1-1 0 0,0 1 1 0 0,1 0 0 0 0,1 0 0 0 0,3 20 0 0 0,-3-23-69 0 0,1-1 0 0 0,0 0 1 0 0,0 0-1 0 0,1 0 0 0 0,0 0 1 0 0,1 0-1 0 0,0 0 0 0 0,0-1 1 0 0,0 1-1 0 0,1-1 0 0 0,0-1 1 0 0,1 1-1 0 0,-1-1 1 0 0,1 1-1 0 0,1-2 0 0 0,-1 1 1 0 0,1-1-1 0 0,0 0 0 0 0,0 0 1 0 0,0-1-1 0 0,1 0 0 0 0,-1 0 1 0 0,1-1-1 0 0,0 1 0 0 0,0-2 1 0 0,13 3-1 0 0,-5-2-4 0 0,0-1-1 0 0,1-1 1 0 0,-1-1-1 0 0,0 0 1 0 0,0-2-1 0 0,1 1 0 0 0,-1-2 1 0 0,0 0-1 0 0,16-6 1 0 0,32-12-427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7.53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128 591 5233 0 0,'35'-74'1749'0'0,"13"-34"-747"0"0,-42 92-882 0 0,-1 0 0 0 0,-1-1 0 0 0,0 1 0 0 0,2-33 1 0 0,-5 33 42 0 0,-1 0 1 0 0,-1 0 0 0 0,-1 0 0 0 0,0 0 0 0 0,-1 1 0 0 0,0-1 0 0 0,-2 1 0 0 0,1 0 0 0 0,-2 0 0 0 0,-11-22 0 0 0,11 25-108 0 0,0-2 156 0 0,-1 1 0 0 0,-14-20 0 0 0,20 31-143 0 0,-1-1-1 0 0,1 1 1 0 0,-1 0 0 0 0,0 0-1 0 0,0 1 1 0 0,1-1 0 0 0,-1 0-1 0 0,0 1 1 0 0,0-1 0 0 0,-1 1 0 0 0,1-1-1 0 0,0 1 1 0 0,0 0 0 0 0,-1 0-1 0 0,1 0 1 0 0,-1 0 0 0 0,1 0 0 0 0,0 1-1 0 0,-1-1 1 0 0,0 1 0 0 0,1 0-1 0 0,-4-1 1 0 0,4 2-36 0 0,0-1-1 0 0,1 1 0 0 0,-1 0 1 0 0,1-1-1 0 0,-1 1 1 0 0,0 0-1 0 0,1 0 1 0 0,-1 0-1 0 0,1 0 1 0 0,0 0-1 0 0,-1 0 1 0 0,1 0-1 0 0,0 0 1 0 0,0 1-1 0 0,-1-1 1 0 0,1 1-1 0 0,-1 1 0 0 0,-15 31 270 0 0,16-30-257 0 0,-11 27 10 0 0,1 1 0 0 0,2 1-1 0 0,2-1 1 0 0,1 1 0 0 0,-4 63 0 0 0,9-34 18 0 0,2-1 0 0 0,12 81 0 0 0,-8-105-80 0 0,20 66 0 0 0,-21-87 3 0 0,2-1 1 0 0,0 0-1 0 0,1 0 1 0 0,0-1-1 0 0,1 0 1 0 0,19 24-1 0 0,-22-33 2 0 0,0 1-1 0 0,0-1 1 0 0,1 0-1 0 0,0 0 1 0 0,0-1-1 0 0,0 0 1 0 0,1 0-1 0 0,-1 0 1 0 0,1-1-1 0 0,0 0 1 0 0,0 0-1 0 0,0-1 1 0 0,0 0 0 0 0,0 0-1 0 0,1-1 1 0 0,-1 0-1 0 0,1 0 1 0 0,-1 0-1 0 0,1-1 1 0 0,-1 0-1 0 0,1-1 1 0 0,-1 0-1 0 0,0 0 1 0 0,9-3-1 0 0,-3 1 13 0 0,-1-1 0 0 0,0 0 1 0 0,0-1-1 0 0,0 0 0 0 0,-1-1 0 0 0,0-1 0 0 0,0 0 0 0 0,0 0 1 0 0,-1-1-1 0 0,0 0 0 0 0,-1-1 0 0 0,1 0 0 0 0,10-14 0 0 0,14-23-7 0 0,-2-1-1 0 0,31-60 0 0 0,-62 105-9 0 0,1-1 1 0 0,-1 1-1 0 0,1-1 0 0 0,-1 1 0 0 0,0-1 1 0 0,0 1-1 0 0,-1-1 0 0 0,1 0 1 0 0,0 1-1 0 0,-1-1 0 0 0,0 0 0 0 0,0 0 1 0 0,1 0-1 0 0,-2 1 0 0 0,1-1 1 0 0,0 0-1 0 0,0 0 0 0 0,-1 0 0 0 0,0 1 1 0 0,1-1-1 0 0,-1 0 0 0 0,0 1 0 0 0,0-1 1 0 0,-1 1-1 0 0,-2-5 0 0 0,3 5 14 0 0,-9 6 1 0 0,8-1-10 0 0,0 0 1 0 0,1 0-1 0 0,-1 0 0 0 0,1 0 1 0 0,-1 0-1 0 0,1 0 0 0 0,0 0 1 0 0,0 0-1 0 0,0 1 0 0 0,0 3 0 0 0,-5 14-12 0 0,-2 7 0 0 0,1 0 1 0 0,1 1-1 0 0,2-1 1 0 0,1 1-1 0 0,1 0 0 0 0,2 32 1 0 0,0-43 17 0 0,2 0 0 0 0,0-1 0 0 0,5 22 0 0 0,-6-34-6 0 0,0 1 0 0 0,1-1 0 0 0,0 1 0 0 0,0-1 0 0 0,1 0 0 0 0,-1 0 0 0 0,1 0 0 0 0,0 0 0 0 0,0 0 0 0 0,1-1 0 0 0,-1 0 0 0 0,1 1 1 0 0,0-1-1 0 0,5 3 0 0 0,-6-5-1 0 0,-1 0 1 0 0,1-1 0 0 0,-1 1-1 0 0,1-1 1 0 0,0 0 0 0 0,0 0-1 0 0,0 0 1 0 0,0 0 0 0 0,-1-1-1 0 0,1 1 1 0 0,0-1 0 0 0,0 0 0 0 0,0 1-1 0 0,0-1 1 0 0,0-1 0 0 0,0 1-1 0 0,0 0 1 0 0,0-1 0 0 0,0 1-1 0 0,0-1 1 0 0,0 0 0 0 0,0 0-1 0 0,0 0 1 0 0,-1-1 0 0 0,1 1-1 0 0,-1 0 1 0 0,1-1 0 0 0,3-3-1 0 0,0 0 6 0 0,0 0-1 0 0,0 0 0 0 0,-1-1 0 0 0,0 0 0 0 0,0 0 1 0 0,0 0-1 0 0,-1-1 0 0 0,0 0 0 0 0,6-11 0 0 0,8-27 36 0 0,-1-1 0 0 0,-3 0-1 0 0,11-60 1 0 0,-23 91-18 0 0,-1 1 0 0 0,0 0-1 0 0,-1 0 1 0 0,0 0 0 0 0,-1 0 0 0 0,-1-1 0 0 0,0 1-1 0 0,-1 1 1 0 0,-1-1 0 0 0,0 0 0 0 0,-8-16-1 0 0,10 25-2 0 0,0-1-1 0 0,-1 1 0 0 0,0 0 0 0 0,0 0 0 0 0,-1 0 1 0 0,1 0-1 0 0,-1 0 0 0 0,0 1 0 0 0,0 0 0 0 0,-1 0 0 0 0,1 0 1 0 0,-1 0-1 0 0,0 1 0 0 0,0 0 0 0 0,0 0 0 0 0,0 0 0 0 0,-1 0 1 0 0,1 1-1 0 0,-1 0 0 0 0,0 0 0 0 0,1 1 0 0 0,-1-1 1 0 0,0 1-1 0 0,0 0 0 0 0,0 1 0 0 0,0 0 0 0 0,0 0 0 0 0,0 0 1 0 0,-7 1-1 0 0,4 1-11 0 0,0 1 1 0 0,0 0-1 0 0,1 0 1 0 0,-1 0-1 0 0,1 1 1 0 0,0 1-1 0 0,-1-1 0 0 0,2 1 1 0 0,-1 1-1 0 0,1-1 1 0 0,0 1-1 0 0,-12 13 1 0 0,9-9-13 0 0,1 1 0 0 0,1 0 1 0 0,0 0-1 0 0,0 1 0 0 0,1 0 1 0 0,0 1-1 0 0,-9 24 0 0 0,9-13-20 0 0,1-1 0 0 0,1 1 0 0 0,2 0 1 0 0,0 0-1 0 0,1 41 0 0 0,3-57-145 0 0,0 0 0 0 0,0 0 0 0 0,1 0 1 0 0,1 0-1 0 0,-1 0 0 0 0,1-1 0 0 0,0 1 1 0 0,1-1-1 0 0,0 0 0 0 0,0 0 0 0 0,1 0 1 0 0,-1 0-1 0 0,1-1 0 0 0,1 0 0 0 0,-1 0 0 0 0,1 0 1 0 0,0-1-1 0 0,1 0 0 0 0,10 7 0 0 0,29 21-64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8.15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25 160 2881 0 0,'-7'1'8894'0'0,"6"-1"-8852"0"0,0 1 1 0 0,0-1 0 0 0,0 0-1 0 0,0 1 1 0 0,0-1 0 0 0,1 1 0 0 0,-1-1-1 0 0,0 1 1 0 0,0 0 0 0 0,0-1-1 0 0,1 1 1 0 0,-1 0 0 0 0,0 0 0 0 0,1-1-1 0 0,-1 1 1 0 0,1 0 0 0 0,-1 0 0 0 0,1 0-1 0 0,-1 0 1 0 0,1-1 0 0 0,-1 2-1 0 0,0 27 707 0 0,3 0-356 0 0,8 42 0 0 0,-7-59-288 0 0,0 0 0 0 0,0 0 0 0 0,1 0-1 0 0,1-1 1 0 0,11 22 0 0 0,-12-28-104 0 0,0 0 1 0 0,1-1-1 0 0,-1 1 1 0 0,1-1-1 0 0,0 0 1 0 0,0 0-1 0 0,0-1 1 0 0,0 1-1 0 0,0-1 1 0 0,1 0-1 0 0,0-1 1 0 0,-1 1-1 0 0,1-1 1 0 0,0 0-1 0 0,0-1 1 0 0,1 1-1 0 0,-1-1 1 0 0,0 0-1 0 0,0-1 1 0 0,0 0-1 0 0,1 0 1 0 0,-1 0-1 0 0,0-1 1 0 0,0 1-1 0 0,1-1 1 0 0,-1-1 0 0 0,0 1-1 0 0,0-1 1 0 0,0-1-1 0 0,9-3 1 0 0,-4 0 17 0 0,-1-1 0 0 0,0 0 1 0 0,0 0-1 0 0,0-1 0 0 0,-1 0 1 0 0,0-1-1 0 0,8-9 0 0 0,-12 11-9 0 0,0 0 0 0 0,-1 0-1 0 0,0 0 1 0 0,0 0 0 0 0,-1-1-1 0 0,0 1 1 0 0,0-1 0 0 0,-1 0-1 0 0,0 0 1 0 0,0 0 0 0 0,1-13-1 0 0,0-5 27 0 0,-1 17-9 0 0,-1 0 0 0 0,0 0 0 0 0,-1 0 0 0 0,-1-10 0 0 0,1 18-19 0 0,0 1 0 0 0,0 0 0 0 0,0-1 0 0 0,0 1 0 0 0,0 0 0 0 0,0-1 0 0 0,0 1 0 0 0,0-1 0 0 0,0 1 0 0 0,0 0 0 0 0,0-1 0 0 0,0 1 0 0 0,0 0 0 0 0,-1-1 0 0 0,1 1 1 0 0,0 0-1 0 0,0-1 0 0 0,-1 1 0 0 0,1 0 0 0 0,0 0 0 0 0,0-1 0 0 0,-1 1 0 0 0,1 0 0 0 0,0 0 0 0 0,-1-1 0 0 0,1 1 0 0 0,0 0 0 0 0,-1 0 0 0 0,1 0 0 0 0,0-1 0 0 0,-1 1 0 0 0,1 0 0 0 0,0 0 0 0 0,-1 0 0 0 0,1 0 0 0 0,0 0 0 0 0,-1 0 0 0 0,1 0 0 0 0,-1 0 0 0 0,1 0 0 0 0,0 0 0 0 0,-1 0 0 0 0,1 0 0 0 0,0 0 1 0 0,-1 0-1 0 0,1 0 0 0 0,-1 1 0 0 0,0-1-2 0 0,0 0 1 0 0,1 1-1 0 0,-1-1 1 0 0,0 1-1 0 0,1-1 0 0 0,-1 1 1 0 0,0-1-1 0 0,1 1 1 0 0,-1 0-1 0 0,1-1 1 0 0,-1 1-1 0 0,1-1 1 0 0,-1 1-1 0 0,1 0 1 0 0,-1 0-1 0 0,1-1 1 0 0,0 1-1 0 0,-1 0 1 0 0,1 0-1 0 0,0 0 1 0 0,0 1-1 0 0,0 7 0 0 0,0-1-1 0 0,1 1 1 0 0,0 0 0 0 0,0 0-1 0 0,1 0 1 0 0,1-1-1 0 0,-1 1 1 0 0,7 12 0 0 0,0-1-12 0 0,1-1 1 0 0,17 25 0 0 0,-21-36 0 0 0,0-1 0 0 0,0 1 1 0 0,1-1-1 0 0,0 0 1 0 0,1-1-1 0 0,-1 1 0 0 0,1-2 1 0 0,0 1-1 0 0,1-1 1 0 0,0 0-1 0 0,-1-1 0 0 0,1 0 1 0 0,1 0-1 0 0,16 4 0 0 0,-23-8 2 0 0,0 0 0 0 0,0 1 0 0 0,0-1 0 0 0,0 0 0 0 0,0 0 0 0 0,0-1 0 0 0,0 1 0 0 0,0 0 0 0 0,0-1 0 0 0,-1 0 0 0 0,1 0-1 0 0,0 0 1 0 0,0 0 0 0 0,0 0 0 0 0,-1-1 0 0 0,1 1 0 0 0,-1-1 0 0 0,1 1 0 0 0,-1-1 0 0 0,0 0 0 0 0,1 0 0 0 0,-1 0 0 0 0,0 0 0 0 0,0-1-1 0 0,0 1 1 0 0,-1-1 0 0 0,1 1 0 0 0,2-5 0 0 0,3-8-142 0 0,0 1 0 0 0,0-1 0 0 0,8-31 0 0 0,-13 39 61 0 0,2-7 63 0 0,-1-1 0 0 0,-1 1 0 0 0,0-1-1 0 0,-1 0 1 0 0,0-16 0 0 0,-1 30 177 0 0,-1 1-151 0 0,1 0 1 0 0,0 1-1 0 0,-1-1 0 0 0,1 1 0 0 0,0-1 0 0 0,0 0 1 0 0,-1 1-1 0 0,1-1 0 0 0,0 1 0 0 0,0-1 0 0 0,0 1 1 0 0,0-1-1 0 0,0 0 0 0 0,-1 1 0 0 0,1-1 0 0 0,0 1 1 0 0,0-1-1 0 0,0 1 0 0 0,0-1 0 0 0,0 1 1 0 0,1-1-1 0 0,-1 1 0 0 0,0-1 0 0 0,0 1 0 0 0,0 0 1 0 0,4 17 4 0 0,-3-14 4 0 0,3 21 21 0 0,1 0-43 0 0,12 41 1 0 0,-15-60 0 0 0,0 0-1 0 0,1 0 1 0 0,0 0 0 0 0,0-1-1 0 0,0 1 1 0 0,0-1 0 0 0,1 0-1 0 0,0 0 1 0 0,0 0-1 0 0,0 0 1 0 0,1-1 0 0 0,4 5-1 0 0,-6-8 6 0 0,0 1 0 0 0,0-1 0 0 0,0 0 1 0 0,0 0-1 0 0,1 0 0 0 0,-1 0 0 0 0,0 0 0 0 0,0-1 0 0 0,1 1 0 0 0,-1-1 0 0 0,0 0 0 0 0,0 0 0 0 0,1 0 0 0 0,-1-1 0 0 0,0 1 1 0 0,0-1-1 0 0,1 0 0 0 0,-1 0 0 0 0,0 0 0 0 0,0 0 0 0 0,0 0 0 0 0,3-2 0 0 0,1-1 8 0 0,0 1-1 0 0,-1-1 1 0 0,1-1 0 0 0,-1 1-1 0 0,0-1 1 0 0,0 0 0 0 0,-1 0-1 0 0,8-9 1 0 0,-2-1 9 0 0,-1 0 1 0 0,0-1-1 0 0,-1 0 1 0 0,0 0 0 0 0,-2-1-1 0 0,0 0 1 0 0,-1 0-1 0 0,0-1 1 0 0,-2 0-1 0 0,0 0 1 0 0,-1 0-1 0 0,0 0 1 0 0,-1-25-1 0 0,-3 36 2 0 0,0 0-1 0 0,0 1 0 0 0,-1-1 1 0 0,0 1-1 0 0,0 0 0 0 0,0-1 1 0 0,-1 1-1 0 0,0 0 0 0 0,0 0 1 0 0,0 1-1 0 0,-1-1 0 0 0,0 1 1 0 0,0-1-1 0 0,-8-7 0 0 0,9 11-2 0 0,0-1-1 0 0,1 1 0 0 0,-1-1 1 0 0,0 1-1 0 0,0 0 0 0 0,0 0 0 0 0,0 0 1 0 0,-1 1-1 0 0,1-1 0 0 0,0 1 1 0 0,-1 0-1 0 0,1-1 0 0 0,-1 2 1 0 0,1-1-1 0 0,-1 0 0 0 0,0 1 0 0 0,1-1 1 0 0,-1 1-1 0 0,0 0 0 0 0,1 1 1 0 0,-1-1-1 0 0,0 0 0 0 0,1 1 1 0 0,-1 0-1 0 0,1 0 0 0 0,-1 0 0 0 0,-6 3 1 0 0,1 2-5 0 0,0 1 0 0 0,0 0 1 0 0,0 0-1 0 0,1 0 0 0 0,0 1 1 0 0,1 0-1 0 0,0 1 0 0 0,0 0 0 0 0,0 0 1 0 0,1 0-1 0 0,-8 18 0 0 0,0 3-35 0 0,2 0 0 0 0,-15 53 0 0 0,26-79-77 0 0,-29 119 472 0 0,22-60-1534 0 0,7-48-635 0 0,1 0-1 0 0,2 17 1 0 0,3-6-720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58.51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21 3409 0 0,'0'-1'186'0'0,"1"-1"1"0"0,-1 1-1 0 0,1 0 0 0 0,0 0 1 0 0,0-1-1 0 0,0 1 1 0 0,0 0-1 0 0,0 0 1 0 0,0 0-1 0 0,0 0 0 0 0,0 0 1 0 0,0 0-1 0 0,0 1 1 0 0,0-1-1 0 0,1 0 1 0 0,-1 0-1 0 0,0 1 0 0 0,1-1 1 0 0,-1 1-1 0 0,0-1 1 0 0,3 1-1 0 0,-2 0 51 0 0,1 0 1 0 0,-1 0-1 0 0,0 0 0 0 0,1 0 0 0 0,-1 1 1 0 0,0-1-1 0 0,1 1 0 0 0,-1 0 0 0 0,0-1 1 0 0,0 1-1 0 0,0 0 0 0 0,3 2 0 0 0,0 0 89 0 0,0 0-1 0 0,-1 1 0 0 0,1-1 0 0 0,-1 1 0 0 0,0 0 0 0 0,0 0 0 0 0,-1 0 1 0 0,1 1-1 0 0,-1-1 0 0 0,4 8 0 0 0,0 4 199 0 0,-1 1 0 0 0,-1 0 1 0 0,-1 0-1 0 0,5 33 0 0 0,-1 74 931 0 0,-8-109-1293 0 0,2 37 75 0 0,0 12-67 0 0,10 68 0 0 0,-9-113-186 0 0,1 1 0 0 0,1 0 1 0 0,1-1-1 0 0,1 0 0 0 0,0 0 0 0 0,1-1 1 0 0,18 29-1 0 0,-23-42-104 0 0,0-1-1 0 0,0 0 1 0 0,1 0 0 0 0,-1 0-1 0 0,1-1 1 0 0,-1 1-1 0 0,1-1 1 0 0,0 0 0 0 0,1 0-1 0 0,-1 0 1 0 0,0-1-1 0 0,1 1 1 0 0,0-1 0 0 0,-1 0-1 0 0,1-1 1 0 0,0 1-1 0 0,0-1 1 0 0,0 0 0 0 0,0 0-1 0 0,0 0 1 0 0,0-1 0 0 0,0 1-1 0 0,1-1 1 0 0,-1-1-1 0 0,9-1 1 0 0,30-8-95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2.96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381 166 5593 0 0,'0'-9'222'0'0,"-1"1"0"0"0,1-1 0 0 0,-2 1 0 0 0,1-1 0 0 0,-1 1-1 0 0,0 0 1 0 0,-1-1 0 0 0,0 1 0 0 0,0 1 0 0 0,-1-1 0 0 0,0 0 0 0 0,-1 1-1 0 0,-4-7 1 0 0,6 10-130 0 0,-1 0 0 0 0,1 1-1 0 0,-1-1 1 0 0,1 1-1 0 0,-1 0 1 0 0,0 0 0 0 0,0 0-1 0 0,0 0 1 0 0,-1 1 0 0 0,1 0-1 0 0,-1 0 1 0 0,1 0-1 0 0,-1 0 1 0 0,0 1 0 0 0,0 0-1 0 0,0 0 1 0 0,1 0 0 0 0,-1 0-1 0 0,0 1 1 0 0,0 0-1 0 0,0 0 1 0 0,0 0 0 0 0,-10 2-1 0 0,6 0-44 0 0,0 1 0 0 0,0 0-1 0 0,-1 1 1 0 0,2 0 0 0 0,-1 0 0 0 0,0 1-1 0 0,1 0 1 0 0,0 0 0 0 0,0 1-1 0 0,1 0 1 0 0,0 1 0 0 0,0-1-1 0 0,0 1 1 0 0,1 1 0 0 0,-11 15 0 0 0,5-4 36 0 0,1 0 1 0 0,0 0-1 0 0,2 1 1 0 0,0 0-1 0 0,-10 41 1 0 0,14-43-76 0 0,1-1 1 0 0,1 1 0 0 0,0 0-1 0 0,2 0 1 0 0,0 0-1 0 0,1 0 1 0 0,1 1 0 0 0,4 24-1 0 0,-4-34-21 0 0,1-1-1 0 0,1 0 0 0 0,-1 0 0 0 0,1-1 1 0 0,1 1-1 0 0,-1 0 0 0 0,2-1 0 0 0,-1 0 1 0 0,1 0-1 0 0,0 0 0 0 0,0-1 1 0 0,0 1-1 0 0,1-1 0 0 0,0 0 0 0 0,0-1 1 0 0,1 0-1 0 0,0 0 0 0 0,0 0 0 0 0,0-1 1 0 0,12 6-1 0 0,-6-5 33 0 0,1-1 0 0 0,0 0 0 0 0,0-1 0 0 0,0 0 0 0 0,0-1 0 0 0,0-1 0 0 0,1 0 0 0 0,-1-1 0 0 0,0 0 0 0 0,22-4 0 0 0,-1-2-208 0 0,0-1 0 0 0,-1-2-1 0 0,37-15 1 0 0,89-35-3677 0 0,-78 32 3530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0.08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69 45 976 0 0,'-19'-6'7255'0'0,"14"2"-6458"0"0,0 1 0 0 0,-1-1 0 0 0,1 1 0 0 0,-1 1 0 0 0,-7-4 1 0 0,3 2-804 0 0,15 4 61 0 0,44 4 95 0 0,0-3 0 0 0,0-1 0 0 0,53-8 0 0 0,45 0-26 0 0,-72 10 4 0 0,51-2-1967 0 0,-116-2 637 0 0,1 0 970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0.44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27 37 3905 0 0,'-26'-19'2754'0'0,"27"15"-2218"0"0,-1 3-498 0 0,0 0 0 0 0,1 0 0 0 0,-1 1 0 0 0,1-1 1 0 0,-1 0-1 0 0,1 0 0 0 0,-1 1 0 0 0,1-1 0 0 0,-1 0 0 0 0,1 1 0 0 0,0-1 1 0 0,-1 1-1 0 0,1-1 0 0 0,0 1 0 0 0,0-1 0 0 0,-1 1 0 0 0,1-1 0 0 0,0 1 1 0 0,0 0-1 0 0,0-1 0 0 0,0 1 0 0 0,-1 0 0 0 0,1 0 0 0 0,0 0 0 0 0,0 0 1 0 0,0 0-1 0 0,0 0 0 0 0,0 0 0 0 0,0 0 0 0 0,0 0 0 0 0,1 0 1 0 0,36 10 1231 0 0,-17-3-775 0 0,257 30 1908 0 0,-45-9-1752 0 0,-199-23-2177 0 0,-25-3 803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1.01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50 203 4257 0 0,'-45'-8'10151'0'0,"43"-1"-9807"0"0,2 9-341 0 0,0-1-1 0 0,-1 0 0 0 0,1 1 0 0 0,-1-1 0 0 0,1 0 0 0 0,0 0 0 0 0,0 1 1 0 0,0-1-1 0 0,-1 0 0 0 0,1 0 0 0 0,0 1 0 0 0,0-1 0 0 0,0 0 0 0 0,0 0 1 0 0,0 0-1 0 0,0 1 0 0 0,0-1 0 0 0,1 0 0 0 0,-1 0 0 0 0,0 1 0 0 0,0-1 0 0 0,1 0 1 0 0,-1 0-1 0 0,0 1 0 0 0,1-1 0 0 0,0-1 0 0 0,2 0 9 0 0,0 0 1 0 0,1 1-1 0 0,-1-1 0 0 0,1 1 1 0 0,-1 0-1 0 0,7-1 0 0 0,-8 1-7 0 0,87-22 89 0 0,-16 4 3 0 0,105-40 0 0 0,-73 20-21 0 0,-93 36-60 0 0,0 0-1 0 0,0 1 1 0 0,0 0 0 0 0,0 1-1 0 0,1 0 1 0 0,-1 1-1 0 0,13 1 1 0 0,-9 0-38 0 0,-14-1 38 0 0,0 0 0 0 0,-1 0 1 0 0,1 0-1 0 0,0 0 1 0 0,0 0-1 0 0,0 0 0 0 0,0 1 1 0 0,-1-1-1 0 0,1 1 0 0 0,2 0 1 0 0,-3 0-62 0 0,-1 0-1 0 0,1-1 1 0 0,-1 1 0 0 0,0 0 0 0 0,1-1 0 0 0,-1 1 0 0 0,0 0 0 0 0,1 0 0 0 0,-1 0-1 0 0,0-1 1 0 0,0 1 0 0 0,1 0 0 0 0,-1 0 0 0 0,0 0 0 0 0,0-1 0 0 0,0 1-1 0 0,0 0 1 0 0,0 0 0 0 0,0 0 0 0 0,0 0 0 0 0,-1-1 0 0 0,1 1 0 0 0,0 0-1 0 0,0 0 1 0 0,-1-1 0 0 0,1 1 0 0 0,0 0 0 0 0,-2 1 0 0 0,-17 32-2751 0 0,7-14 730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1.33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0 7009 0 0,'0'0'330'0'0,"15"11"906"0"0,-11-7-962 0 0,-1 1 0 0 0,1 0 0 0 0,-1 0 0 0 0,0 0-1 0 0,0 0 1 0 0,-1 0 0 0 0,1 1 0 0 0,-1-1 0 0 0,0 1 0 0 0,-1 0-1 0 0,1 0 1 0 0,0 6 0 0 0,1 13 308 0 0,-1 40 1 0 0,-1-19-4 0 0,4 15 4 0 0,6 153 1092 0 0,-11-163-1357 0 0,-3 1-1 0 0,-10 59 1 0 0,7-76-264 0 0,1 0 0 0 0,2 0-1 0 0,1 0 1 0 0,2 0 0 0 0,2 0 0 0 0,8 55-1 0 0,-8-80-281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2.17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426 127 6553 0 0,'-2'1'130'0'0,"-1"-1"-1"0"0,0 1 1 0 0,1-1-1 0 0,-1 0 1 0 0,1 0-1 0 0,-1 0 0 0 0,0 0 1 0 0,1 0-1 0 0,-1 0 1 0 0,1-1-1 0 0,-1 1 1 0 0,1-1-1 0 0,-1 0 0 0 0,1 0 1 0 0,-1 0-1 0 0,1 0 1 0 0,-1 0-1 0 0,1 0 1 0 0,-4-3-1 0 0,-3-3 289 0 0,0 0-1 0 0,0 0 1 0 0,-10-10 0 0 0,18 16-412 0 0,0 0 0 0 0,0 0-1 0 0,1 0 1 0 0,-1 0 0 0 0,0 0 0 0 0,0 0-1 0 0,1 0 1 0 0,-1 0 0 0 0,1 0 0 0 0,-1 0-1 0 0,1 0 1 0 0,-1-1 0 0 0,1 1 0 0 0,-1 0 0 0 0,1 0-1 0 0,0 0 1 0 0,0-1 0 0 0,0 1 0 0 0,0 0-1 0 0,0 0 1 0 0,0-1 0 0 0,0 1 0 0 0,0 0-1 0 0,0 0 1 0 0,1-1 0 0 0,-1 1 0 0 0,0 0 0 0 0,1 0-1 0 0,-1 0 1 0 0,1 0 0 0 0,-1-1 0 0 0,1 1-1 0 0,0 0 1 0 0,-1 0 0 0 0,1 0 0 0 0,0 0-1 0 0,0 0 1 0 0,0 1 0 0 0,1-3 0 0 0,2 0-29 0 0,-1 1 0 0 0,1-1 0 0 0,0 0 1 0 0,0 1-1 0 0,0 0 0 0 0,0 0 0 0 0,0 0 0 0 0,0 0 0 0 0,9-1 1 0 0,4 0-6 0 0,0 0 1 0 0,1 2-1 0 0,-1 0 1 0 0,0 1-1 0 0,1 0 1 0 0,-1 2-1 0 0,0 0 1 0 0,29 7-1 0 0,-38-7 49 0 0,0 1 0 0 0,-1 0 0 0 0,1 0-1 0 0,0 0 1 0 0,-1 1 0 0 0,0 0 0 0 0,0 0 0 0 0,0 1-1 0 0,-1 0 1 0 0,1 0 0 0 0,-1 1 0 0 0,0-1 0 0 0,-1 1-1 0 0,1 1 1 0 0,-1-1 0 0 0,0 1 0 0 0,-1 0 0 0 0,0 0-1 0 0,0 0 1 0 0,4 12 0 0 0,-6-12 123 0 0,0 0 0 0 0,0 0 0 0 0,-1 0 0 0 0,0 0 0 0 0,-1 0 0 0 0,1 0-1 0 0,-2 0 1 0 0,1 1 0 0 0,-1-1 0 0 0,0 0 0 0 0,0 0 0 0 0,-1 0 0 0 0,0 0 0 0 0,0 0 0 0 0,0 0 0 0 0,-6 9 0 0 0,2-4-8 0 0,-1-1 0 0 0,0 0 1 0 0,-1-1-1 0 0,0 0 1 0 0,-1 0-1 0 0,0 0 0 0 0,0-1 1 0 0,-14 10-1 0 0,14-14-114 0 0,-1 1 1 0 0,0-1-1 0 0,0-1 0 0 0,-1 0 1 0 0,1 0-1 0 0,-1-1 1 0 0,0 0-1 0 0,0-1 0 0 0,0-1 1 0 0,0 1-1 0 0,-21-2 0 0 0,31 0-76 0 0,2 3-164 0 0,0-1 194 0 0,1 0 0 0 0,-1-1 0 0 0,1 1 0 0 0,-1 0 0 0 0,1 0 0 0 0,0-1 0 0 0,0 1 0 0 0,0-1 0 0 0,0 1 0 0 0,3 1-1 0 0,4 3 1 0 0,35 33-18 0 0,65 62 17 0 0,-95-86 25 0 0,0 1 1 0 0,-2 1-1 0 0,1 0 1 0 0,-2 1-1 0 0,10 20 1 0 0,-18-33 11 0 0,-1 0 1 0 0,-1 1-1 0 0,1-1 1 0 0,-1 1-1 0 0,0 0 1 0 0,0-1-1 0 0,0 1 0 0 0,-1 0 1 0 0,0-1-1 0 0,0 1 1 0 0,0 0-1 0 0,-1 0 1 0 0,0-1-1 0 0,0 1 1 0 0,0-1-1 0 0,-1 1 1 0 0,0-1-1 0 0,0 1 1 0 0,0-1-1 0 0,-1 0 0 0 0,1 0 1 0 0,-1 0-1 0 0,-1 0 1 0 0,1-1-1 0 0,-1 1 1 0 0,-4 4-1 0 0,-3 2 46 0 0,0 0-1 0 0,0-1 0 0 0,-1-1 0 0 0,-1 1 1 0 0,1-2-1 0 0,-2 0 0 0 0,1-1 1 0 0,-26 10-1 0 0,15-8 14 0 0,0-1 0 0 0,-1-1 0 0 0,1-1 0 0 0,-2-1-1 0 0,1-2 1 0 0,0 0 0 0 0,-1-2 0 0 0,1 0 0 0 0,-1-2 0 0 0,1-1 0 0 0,-1-1 0 0 0,1-1 0 0 0,0-2 0 0 0,0 0 0 0 0,1-2 0 0 0,-42-17-1 0 0,56 19-78 0 0,1 1-1 0 0,-1-1 0 0 0,1 0 1 0 0,-10-10-1 0 0,16 14-6 0 0,1-1 1 0 0,-1 1-1 0 0,1 0 0 0 0,0-1 1 0 0,0 0-1 0 0,0 1 0 0 0,0-1 1 0 0,0 0-1 0 0,0 0 1 0 0,1 0-1 0 0,0 0 0 0 0,-1 0 1 0 0,1 0-1 0 0,0-1 1 0 0,1 1-1 0 0,-1 0 0 0 0,0-1 1 0 0,1-3-1 0 0,0 5-139 0 0,0 1 1 0 0,0 0-1 0 0,1 0 0 0 0,-1-1 1 0 0,0 1-1 0 0,1 0 0 0 0,-1 0 1 0 0,1 0-1 0 0,-1 0 0 0 0,1 0 1 0 0,0 0-1 0 0,-1 0 0 0 0,1 0 1 0 0,0 0-1 0 0,0 0 0 0 0,0 0 0 0 0,0 0 1 0 0,0 0-1 0 0,0 0 0 0 0,0 1 1 0 0,0-1-1 0 0,0 0 0 0 0,1 0 1 0 0,29-7-5597 0 0,-24 7 5091 0 0,16-5-37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2.89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349 247 1992 0 0,'-1'1'250'0'0,"1"1"0"0"0,-1 0 0 0 0,0-1 0 0 0,0 1 0 0 0,1-1 0 0 0,-1 1 0 0 0,0-1 0 0 0,-1 0 0 0 0,1 1-1 0 0,0-1 1 0 0,0 0 0 0 0,-1 0 0 0 0,1 0 0 0 0,0 0 0 0 0,-1 0 0 0 0,-2 2 0 0 0,2-2-19 0 0,0 0 0 0 0,0 0 0 0 0,1 0 0 0 0,-1 1 0 0 0,0-1 0 0 0,1 0 0 0 0,-1 1 0 0 0,1-1 1 0 0,0 1-1 0 0,-1 0 0 0 0,1-1 0 0 0,0 1 0 0 0,0 0 0 0 0,0 0 0 0 0,-1 3 0 0 0,0 2-38 0 0,1 0 1 0 0,0-1-1 0 0,0 1 0 0 0,1 0 0 0 0,0-1 1 0 0,0 1-1 0 0,1 0 0 0 0,0 0 0 0 0,0-1 0 0 0,0 1 1 0 0,1-1-1 0 0,0 1 0 0 0,2 5 0 0 0,-2-8-189 0 0,-1 0 0 0 0,1 0-1 0 0,0-1 1 0 0,0 1 0 0 0,0-1 0 0 0,0 0-1 0 0,1 1 1 0 0,-1-1 0 0 0,1 0-1 0 0,0-1 1 0 0,0 1 0 0 0,0 0-1 0 0,0-1 1 0 0,1 0 0 0 0,-1 1-1 0 0,0-1 1 0 0,1-1 0 0 0,0 1 0 0 0,-1 0-1 0 0,1-1 1 0 0,0 0 0 0 0,0 0-1 0 0,4 1 1 0 0,-2-2 2 0 0,-1 1 0 0 0,1-1 0 0 0,0-1 0 0 0,-1 1 0 0 0,1-1 0 0 0,0 0 0 0 0,-1 0 0 0 0,1-1 0 0 0,-1 0 0 0 0,1 0 0 0 0,-1 0 0 0 0,0 0 0 0 0,6-5 0 0 0,-3 2 21 0 0,-1-1 0 0 0,1 0 0 0 0,-1 0 1 0 0,0 0-1 0 0,-1-1 0 0 0,0 0 0 0 0,8-12 0 0 0,-3 1 41 0 0,-1 0-1 0 0,0-1 0 0 0,-2 0 0 0 0,0 0 1 0 0,-1-1-1 0 0,7-34 0 0 0,-12 42-37 0 0,0 1 0 0 0,-1-1 0 0 0,0 1 1 0 0,-1-1-1 0 0,0 1 0 0 0,-1-1 0 0 0,0 1 0 0 0,-1-1 0 0 0,-5-18 0 0 0,6 26-21 0 0,-1 0 0 0 0,1-1 0 0 0,-1 1 0 0 0,0 0 0 0 0,0 0 0 0 0,-1 0 0 0 0,1 1 0 0 0,-1-1 0 0 0,0 1 0 0 0,0-1 0 0 0,0 1 0 0 0,0 0 0 0 0,-1 0 0 0 0,1 0 0 0 0,-1 0 0 0 0,0 1 0 0 0,0 0 0 0 0,0-1 0 0 0,0 2 0 0 0,0-1 1 0 0,0 0-1 0 0,-1 1 0 0 0,1 0 0 0 0,0-1 0 0 0,-1 2 0 0 0,1-1 0 0 0,-8 0 0 0 0,5 2-2 0 0,0 0 1 0 0,0 0 0 0 0,0 0 0 0 0,0 1-1 0 0,0 0 1 0 0,0 0 0 0 0,1 1 0 0 0,-1 0-1 0 0,1 0 1 0 0,0 0 0 0 0,0 1-1 0 0,0 0 1 0 0,0 0 0 0 0,0 1 0 0 0,1 0-1 0 0,0 0 1 0 0,-7 8 0 0 0,-4 6 5 0 0,0 1 0 0 0,2 0 1 0 0,-21 39-1 0 0,28-44-21 0 0,0 0-1 0 0,1 0 1 0 0,1 1 0 0 0,1-1 0 0 0,0 1 0 0 0,1 0 0 0 0,1 0 0 0 0,0 0 0 0 0,1 0 0 0 0,1 1-1 0 0,1-1 1 0 0,0 0 0 0 0,1 0 0 0 0,1 0 0 0 0,0 0 0 0 0,1 0 0 0 0,1-1 0 0 0,0 1-1 0 0,1-1 1 0 0,1 0 0 0 0,0-1 0 0 0,10 14 0 0 0,171 230-122 0 0,-163-226 119 0 0,59 86 28 0 0,-84-117-17 0 0,11 13 13 0 0,17 27 1 0 0,-25-37 0 0 0,-1 1 0 0 0,0-1 1 0 0,0 0-1 0 0,0 1 0 0 0,-1-1 0 0 0,0 1 1 0 0,0 0-1 0 0,0-1 0 0 0,0 1 0 0 0,-1 0 1 0 0,1-1-1 0 0,-1 7 0 0 0,-1-9 1 0 0,1 0 0 0 0,-1 0 1 0 0,0 0-1 0 0,0-1 0 0 0,1 1 0 0 0,-1 0 1 0 0,0 0-1 0 0,0 0 0 0 0,-1-1 0 0 0,1 1 0 0 0,0-1 1 0 0,-1 1-1 0 0,1-1 0 0 0,-1 1 0 0 0,1-1 0 0 0,-1 0 1 0 0,1 0-1 0 0,-4 2 0 0 0,-38 16 132 0 0,29-13-111 0 0,-20 7-7 0 0,-1-2 0 0 0,0-1 0 0 0,-1-2 0 0 0,0-2 0 0 0,0-1 1 0 0,-1-1-1 0 0,1-2 0 0 0,-1-2 0 0 0,-52-6 0 0 0,74 4-30 0 0,1 0-1 0 0,0-1 1 0 0,0 0 0 0 0,0-1 0 0 0,0 0 0 0 0,-18-10-1 0 0,28 12-5 0 0,0 0-1 0 0,1 0 0 0 0,-1 0 0 0 0,1-1 0 0 0,-1 1 0 0 0,1-1 0 0 0,0 0 0 0 0,0 0 0 0 0,0 0 1 0 0,1-1-1 0 0,-1 1 0 0 0,1 0 0 0 0,0-1 0 0 0,0 0 0 0 0,0 0 0 0 0,0 1 0 0 0,1-1 0 0 0,-1 0 1 0 0,1 0-1 0 0,0-1 0 0 0,0 1 0 0 0,0 0 0 0 0,1 0 0 0 0,0 0 0 0 0,0-1 0 0 0,0-5 0 0 0,2-5-25 0 0,1 0 0 0 0,0 1 0 0 0,1-1 0 0 0,1 1 0 0 0,0 0 0 0 0,9-17 0 0 0,4-4-1158 0 0,27-38 1 0 0,-30 50-59 0 0,2 2 1 0 0,1 0-1 0 0,0 1 1 0 0,22-18-1 0 0,28-19 653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3.25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151 208 7362 0 0,'-19'-2'1890'0'0,"-1"0"-14"0"0,-30-7 0 0 0,46 8-1808 0 0,0 0 0 0 0,0 0 0 0 0,0 0 0 0 0,1-1 1 0 0,-1 1-1 0 0,1-1 0 0 0,-1 0 0 0 0,1 0 1 0 0,0 0-1 0 0,0 0 0 0 0,0-1 0 0 0,0 1 1 0 0,0-1-1 0 0,-4-5 0 0 0,5 6-78 0 0,1-1 0 0 0,0 1 0 0 0,1-1 0 0 0,-1 1 0 0 0,0-1 0 0 0,1 0 0 0 0,0 1 0 0 0,-1-1 0 0 0,1 0 0 0 0,0 1 0 0 0,0-1 0 0 0,1 0 0 0 0,-1 1 0 0 0,0-1 1 0 0,1 1-1 0 0,0-1 0 0 0,0 1 0 0 0,-1-1 0 0 0,1 1 0 0 0,2-3 0 0 0,1-4-18 0 0,1 0 0 0 0,0 1 0 0 0,0 0 1 0 0,7-8-1 0 0,33-32 16 0 0,-44 47 14 0 0,0 1 0 0 0,-1-1 0 0 0,1 0 0 0 0,0 1 0 0 0,-1-1 1 0 0,1 1-1 0 0,0-1 0 0 0,0 1 0 0 0,0-1 0 0 0,-1 1 0 0 0,1 0 0 0 0,0-1 0 0 0,0 1 1 0 0,0 0-1 0 0,0 0 0 0 0,0-1 0 0 0,0 1 0 0 0,-1 0 0 0 0,1 0 0 0 0,0 0 0 0 0,0 0 0 0 0,0 0 1 0 0,0 0-1 0 0,0 1 0 0 0,0-1 0 0 0,0 0 0 0 0,0 0 0 0 0,-1 1 0 0 0,1-1 0 0 0,0 0 0 0 0,0 1 1 0 0,0-1-1 0 0,0 1 0 0 0,-1-1 0 0 0,1 1 0 0 0,0-1 0 0 0,-1 1 0 0 0,1 0 0 0 0,0-1 0 0 0,-1 1 1 0 0,1 0-1 0 0,-1 0 0 0 0,1-1 0 0 0,0 2 0 0 0,3 5 44 0 0,1-1 0 0 0,-1 0-1 0 0,-1 1 1 0 0,4 9 0 0 0,-3-3 16 0 0,0 0 1 0 0,-1 1-1 0 0,0-1 1 0 0,-2 1-1 0 0,1 0 0 0 0,-2 19 1 0 0,0-14-5 0 0,2 0 0 0 0,5 33 0 0 0,-4-40-37 0 0,-1-3-12 0 0,0 0-1 0 0,1 0 1 0 0,0 0 0 0 0,4 8 0 0 0,-7-16-11 0 0,1 1-1 0 0,0-1 1 0 0,0 1 0 0 0,0-1 0 0 0,0 0 0 0 0,0 1 0 0 0,0-1 0 0 0,0 0 0 0 0,0 1-1 0 0,1-1 1 0 0,-1 0 0 0 0,0 0 0 0 0,1 0 0 0 0,-1 0 0 0 0,1 0 0 0 0,-1-1 0 0 0,1 1-1 0 0,0 0 1 0 0,-1-1 0 0 0,1 1 0 0 0,0-1 0 0 0,-1 0 0 0 0,1 1 0 0 0,0-1 0 0 0,-1 0-1 0 0,1 0 1 0 0,2 0 0 0 0,5-2-123 0 0,0 0 1 0 0,0-1-1 0 0,-1 0 0 0 0,1 0 0 0 0,-1-1 1 0 0,1 0-1 0 0,-1 0 0 0 0,0-1 0 0 0,8-7 1 0 0,-15 11 75 0 0,43-28-3420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3.606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16 990 5697 0 0,'-11'-10'2971'0'0,"11"10"-2814"0"0,0-1-1 0 0,0 0 0 0 0,-1 0 1 0 0,1 1-1 0 0,0-1 1 0 0,0-1-1 0 0,-4-22 94 0 0,4 11-162 0 0,1 0-1 0 0,0-1 1 0 0,1 1 0 0 0,0 0-1 0 0,1 0 1 0 0,0 0 0 0 0,7-15-1 0 0,45-89-179 0 0,-28 62 144 0 0,89-174 55 0 0,49-109-363 0 0,-142 273-1726 0 0,-15 40-1504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4.52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21 31 3569 0 0,'-21'-31'5892'0'0,"23"59"-3208"0"0,0-10-2566 0 0,3 273 850 0 0,-2-104-553 0 0,1 12-213 0 0,-1-149-180 0 0,19 96 0 0 0,-20-140-24 0 0,-1-1-1 0 0,1 1 1 0 0,0-1-1 0 0,0 1 1 0 0,0-1-1 0 0,1 1 1 0 0,5 6-1 0 0,-8-11 2 0 0,1 0-1 0 0,0-1 0 0 0,0 1 0 0 0,-1 0 1 0 0,1 0-1 0 0,0-1 0 0 0,0 1 0 0 0,0 0 0 0 0,0-1 1 0 0,0 1-1 0 0,0-1 0 0 0,0 1 0 0 0,0-1 1 0 0,0 0-1 0 0,0 1 0 0 0,0-1 0 0 0,0 0 1 0 0,2 1-1 0 0,-2-2-1 0 0,1 1 1 0 0,-1 0-1 0 0,1-1 1 0 0,-1 1-1 0 0,1-1 1 0 0,-1 1-1 0 0,1-1 1 0 0,-1 0-1 0 0,0 0 1 0 0,1 1-1 0 0,-1-1 1 0 0,0 0-1 0 0,0 0 1 0 0,0 0-1 0 0,0 0 1 0 0,0-1-1 0 0,2 0 1 0 0,2-6-26 0 0,1 0 1 0 0,-1 0 0 0 0,0 0 0 0 0,0 0 0 0 0,-1-1-1 0 0,-1 0 1 0 0,5-12 0 0 0,14-71-503 0 0,-17 64 236 0 0,29-144-718 0 0,21-94 953 0 0,-53 256 61 0 0,16-52 27 0 0,-17 58-26 0 0,1 0 1 0 0,-1 0-1 0 0,1 0 0 0 0,0 1 1 0 0,0-1-1 0 0,0 1 1 0 0,0-1-1 0 0,1 1 0 0 0,0 0 1 0 0,-1 0-1 0 0,1 0 0 0 0,5-3 1 0 0,-7 5 16 0 0,1 0-1 0 0,0 0 1 0 0,-1 0 0 0 0,1 1 0 0 0,0-1-1 0 0,0 0 1 0 0,-1 1 0 0 0,1-1 0 0 0,0 1-1 0 0,0 0 1 0 0,0 0 0 0 0,0 0 0 0 0,0 0-1 0 0,-1 0 1 0 0,1 0 0 0 0,0 0 0 0 0,0 1-1 0 0,0-1 1 0 0,0 0 0 0 0,-1 1 0 0 0,1 0-1 0 0,0-1 1 0 0,0 1 0 0 0,-1 0 0 0 0,1 0-1 0 0,-1 0 1 0 0,1 0 0 0 0,-1 0 0 0 0,1 0-1 0 0,-1 1 1 0 0,0-1 0 0 0,1 0 0 0 0,-1 1-1 0 0,0-1 1 0 0,0 1 0 0 0,0-1 0 0 0,0 1-1 0 0,1 3 1 0 0,3 3 72 0 0,-1 1 0 0 0,0-1-1 0 0,-1 1 1 0 0,0 1 0 0 0,0-1-1 0 0,1 11 1 0 0,-1 0-27 0 0,-1 0 0 0 0,-1 0-1 0 0,-1 1 1 0 0,0-1 0 0 0,-2 1-1 0 0,0-1 1 0 0,-2 0 0 0 0,-10 36-1 0 0,11-44-38 0 0,-1-1-1 0 0,-1 0 1 0 0,0 0-1 0 0,0 0 1 0 0,-1 0-1 0 0,-1-1 1 0 0,1 0-1 0 0,-2 0 0 0 0,1-1 1 0 0,-1 1-1 0 0,-1-2 1 0 0,0 1-1 0 0,0-1 1 0 0,0-1-1 0 0,-1 0 1 0 0,-13 7-1 0 0,13-9 4 0 0,-1 0 0 0 0,0-1-1 0 0,-16 3 1 0 0,22-5-19 0 0,0-1-1 0 0,0-1 1 0 0,0 1 0 0 0,0-1 0 0 0,0 1-1 0 0,0-2 1 0 0,0 1 0 0 0,0 0-1 0 0,-9-3 1 0 0,12 2-34 0 0,2 0-343 0 0,0 0 357 0 0,1 0-1 0 0,-1 0 0 0 0,0 0 1 0 0,1 1-1 0 0,-1-1 0 0 0,0 0 1 0 0,1 0-1 0 0,-1 1 0 0 0,1-1 0 0 0,-1 0 1 0 0,1 1-1 0 0,-1-1 0 0 0,1 0 1 0 0,0 1-1 0 0,-1-1 0 0 0,1 1 1 0 0,0-1-1 0 0,-1 1 0 0 0,1 0 1 0 0,0-1-1 0 0,0 1 0 0 0,0-1 1 0 0,-1 1-1 0 0,1 0 0 0 0,0 0 1 0 0,1-1-1 0 0,29-3-62 0 0,-21 3 46 0 0,92-9-12 0 0,34-5 98 0 0,-110 11-29 0 0,-1 0-10 0 0,0 0 0 0 0,0-2 0 0 0,-1-1 0 0 0,0 0 0 0 0,40-20 0 0 0,-63 27-16 0 0,0-1 1 0 0,0 1 0 0 0,1-1 0 0 0,-1 1-1 0 0,0-1 1 0 0,-1 0 0 0 0,1 1 0 0 0,0-1-1 0 0,0 0 1 0 0,0 0 0 0 0,0 0 0 0 0,0 0-1 0 0,-1 0 1 0 0,1 1 0 0 0,0-1 0 0 0,-1-1-1 0 0,1 1 1 0 0,-1 0 0 0 0,1 0 0 0 0,-1 0-1 0 0,0 0 1 0 0,1 0 0 0 0,-1 0 0 0 0,0 0-1 0 0,0-1 1 0 0,0 1 0 0 0,0 0 0 0 0,0 0-1 0 0,0 0 1 0 0,0-1 0 0 0,0-1 0 0 0,-1-7 141 0 0,1 9-54 0 0,-3-1-12 0 0,1 1-64 0 0,-1-1-1 0 0,0 0 0 0 0,0 1 0 0 0,0-1 0 0 0,0 1 0 0 0,0 0 0 0 0,0 0 1 0 0,-4-1-1 0 0,6 2-13 0 0,0 0 0 0 0,0 0 1 0 0,0 0-1 0 0,0 0 1 0 0,1 0-1 0 0,-1 0 1 0 0,0 0-1 0 0,0 0 0 0 0,0 0 1 0 0,1 0-1 0 0,-1 0 1 0 0,0 1-1 0 0,0-1 0 0 0,0 0 1 0 0,1 0-1 0 0,-1 1 1 0 0,0-1-1 0 0,1 1 0 0 0,-1-1 1 0 0,0 1-1 0 0,1-1 1 0 0,-1 1-1 0 0,0-1 0 0 0,1 1 1 0 0,-1-1-1 0 0,1 1 1 0 0,-1 0-1 0 0,1-1 0 0 0,-1 1 1 0 0,1 0-1 0 0,0-1 1 0 0,-1 1-1 0 0,1 0 1 0 0,0 0-1 0 0,-1 0 0 0 0,1-1 1 0 0,0 1-1 0 0,0 0 1 0 0,0 0-1 0 0,0 0 0 0 0,0 1 1 0 0,-1 9-11 0 0,0 1 1 0 0,1-1-1 0 0,1 0 1 0 0,0 1-1 0 0,0-1 1 0 0,1 0-1 0 0,0 0 1 0 0,1 0-1 0 0,1 0 1 0 0,4 12-1 0 0,6 7 6 0 0,2 0 1 0 0,0 0-1 0 0,2-2 0 0 0,1 0 0 0 0,35 39 0 0 0,3 1 182 0 0,-84-70 161 0 0,-89-20-17 0 0,84 19-49 0 0,1 2 0 0 0,-1 1 1 0 0,0 1-1 0 0,0 2 1 0 0,-54 12-1 0 0,66-10-192 0 0,1-1-1 0 0,-1-2 1 0 0,-20 2 0 0 0,58-15-507 0 0,-10 4 345 0 0,94-63-3288 0 0,-55 41-3214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7.29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54 247 3633 0 0,'-27'-3'7546'0'0,"24"5"-7187"0"0,2-1-246 0 0,-1 0 0 0 0,1 0 0 0 0,-1 0 1 0 0,1 1-1 0 0,0-1 0 0 0,0 0 0 0 0,0 1 0 0 0,0-1 1 0 0,0 1-1 0 0,0-1 0 0 0,0 1 0 0 0,0 0 0 0 0,0 2 1 0 0,-1 4-157 0 0,0 0 0 0 0,0-1 1 0 0,1 1-1 0 0,0 0 0 0 0,1 15 1 0 0,1 20 195 0 0,-1-15-93 0 0,1 0-1 0 0,8 44 0 0 0,-7-64-60 0 0,0 0 1 0 0,0 0-1 0 0,1 0 0 0 0,0 0 1 0 0,0 0-1 0 0,1-1 1 0 0,0 0-1 0 0,1 1 0 0 0,-1-1 1 0 0,1-1-1 0 0,1 1 1 0 0,-1-1-1 0 0,8 7 0 0 0,-10-11 1 0 0,0 0 0 0 0,0 0 0 0 0,0 0 0 0 0,0 0-1 0 0,0 0 1 0 0,0-1 0 0 0,1 1 0 0 0,-1-1-1 0 0,1 0 1 0 0,-1 0 0 0 0,1 0 0 0 0,-1 0 0 0 0,1-1-1 0 0,0 0 1 0 0,5 1 0 0 0,-2-2 6 0 0,-1 0-1 0 0,1 0 1 0 0,-1 0-1 0 0,1-1 1 0 0,-1 0 0 0 0,0 0-1 0 0,0-1 1 0 0,6-3 0 0 0,5-4 17 0 0,0-1 1 0 0,-1 0 0 0 0,0-2 0 0 0,23-23 0 0 0,-15 12-16 0 0,-2 0-1 0 0,-1-1 0 0 0,-1-1 1 0 0,-1-1-1 0 0,-1-1 1 0 0,-2 0-1 0 0,-1-1 0 0 0,-1-1 1 0 0,-1-1-1 0 0,9-36 1 0 0,-20 61-29 0 0,0 0 1 0 0,-1 0-1 0 0,0-1 1 0 0,-1 1 0 0 0,1-1-1 0 0,-1 1 1 0 0,0 0 0 0 0,-1-1-1 0 0,0 1 1 0 0,0-1 0 0 0,0 1-1 0 0,0 0 1 0 0,-1 0 0 0 0,0 0-1 0 0,-1 0 1 0 0,1 0 0 0 0,-1 0-1 0 0,-1 0 1 0 0,1 1-1 0 0,-1 0 1 0 0,1 0 0 0 0,-1 0-1 0 0,-1 0 1 0 0,1 0 0 0 0,-1 1-1 0 0,0 0 1 0 0,0 0 0 0 0,0 0-1 0 0,0 0 1 0 0,-1 1 0 0 0,0 0-1 0 0,1 0 1 0 0,-1 1-1 0 0,0-1 1 0 0,0 1 0 0 0,-1 1-1 0 0,-6-2 1 0 0,2 1 72 0 0,0 1 0 0 0,1 0 0 0 0,-1 1 0 0 0,0 1 0 0 0,0-1-1 0 0,0 2 1 0 0,1-1 0 0 0,-1 2 0 0 0,1-1 0 0 0,-1 1 0 0 0,1 1 0 0 0,0 0 0 0 0,0 0 0 0 0,1 1 0 0 0,-1 1-1 0 0,1-1 1 0 0,0 1 0 0 0,0 1 0 0 0,1 0 0 0 0,0 0 0 0 0,0 0 0 0 0,1 1 0 0 0,-7 9 0 0 0,10-12-52 0 0,1 0 0 0 0,1 0 0 0 0,-1 0 0 0 0,1 0 0 0 0,-1 0 0 0 0,2 0 1 0 0,-1 1-1 0 0,0-1 0 0 0,1 1 0 0 0,0-1 0 0 0,0 10 0 0 0,1-12-6 0 0,-1 0-1 0 0,2-1 1 0 0,-1 1-1 0 0,0 0 1 0 0,0-1 0 0 0,1 1-1 0 0,0-1 1 0 0,-1 1-1 0 0,1 0 1 0 0,0-1-1 0 0,0 0 1 0 0,0 1 0 0 0,1-1-1 0 0,-1 0 1 0 0,1 1-1 0 0,-1-1 1 0 0,1 0-1 0 0,0 0 1 0 0,-1 0 0 0 0,1 0-1 0 0,0-1 1 0 0,0 1-1 0 0,1-1 1 0 0,-1 1-1 0 0,0-1 1 0 0,5 3 0 0 0,0-2-7 0 0,0 1-1 0 0,0-1 1 0 0,1-1 0 0 0,-1 1 0 0 0,1-1 0 0 0,0 0 0 0 0,-1-1 0 0 0,1 0 0 0 0,0 0 0 0 0,-1-1 0 0 0,10-1 0 0 0,7-3 11 0 0,0-2 1 0 0,26-10 0 0 0,25-7 28 0 0,-74 23-26 0 0,1 1 0 0 0,0 0 0 0 0,0-1 0 0 0,-1 1 0 0 0,1 0 0 0 0,0 0 0 0 0,0 0 0 0 0,-1 0 0 0 0,1 0 0 0 0,0 0 0 0 0,0 1 0 0 0,-1-1 0 0 0,1 1 0 0 0,2 0 0 0 0,-3 0 6 0 0,0-1-1 0 0,0 1 1 0 0,0 0-1 0 0,0-1 1 0 0,-1 1-1 0 0,1 0 1 0 0,0 0-1 0 0,-1 0 1 0 0,1-1-1 0 0,0 1 1 0 0,-1 0-1 0 0,1 0 1 0 0,-1 0-1 0 0,0 0 0 0 0,1 0 1 0 0,-1 0-1 0 0,0 0 1 0 0,1 2-1 0 0,-1 2 14 0 0,0 1-1 0 0,0 0 1 0 0,0 0-1 0 0,-1 0 0 0 0,0 0 1 0 0,0-1-1 0 0,-3 10 1 0 0,-9 39 2 0 0,2 0 1 0 0,2 0 0 0 0,-3 109-1 0 0,6 26 17 0 0,0 113 22 0 0,9-247-74 0 0,1-1-1 0 0,3-1 1 0 0,21 81 0 0 0,-7-72 140 0 0,-19-57-379 0 0,1 0 1 0 0,-1 0-1 0 0,1 0 0 0 0,0-1 0 0 0,1 1 0 0 0,-1-1 0 0 0,1 0 0 0 0,0 0 1 0 0,4 4-1 0 0,0-4-1059 0 0,-1-4 1052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4.22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27 171 784 0 0,'-3'-5'227'0'0,"0"-1"0"0"0,0 0-1 0 0,1 0 1 0 0,-1 0 0 0 0,2 0-1 0 0,-1 0 1 0 0,1 0 0 0 0,0 0 0 0 0,0-1-1 0 0,0-9 1 0 0,-5-28 2064 0 0,7 40-1632 0 0,1 1-449 0 0,-1 0 0 0 0,0-1 0 0 0,0 1 0 0 0,0 0 0 0 0,-1-1 0 0 0,1 1 0 0 0,-1-1 0 0 0,0 1 0 0 0,0-1 0 0 0,0 1 0 0 0,-1-7 1 0 0,5 38 829 0 0,-1 0 1 0 0,-2 48-1 0 0,5 57-1086 0 0,0-52 81 0 0,-5-52-6 0 0,2-1 1 0 0,8 40 0 0 0,11 55 253 0 0,-19-113-415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7.63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1 744 10994 0 0,'0'-6'64'0'0,"-1"1"0"0"0,1-1-1 0 0,0 1 1 0 0,1-1 0 0 0,-1 1-1 0 0,1 0 1 0 0,0-1 0 0 0,0 1-1 0 0,1 0 1 0 0,-1 0 0 0 0,1 0-1 0 0,1 0 1 0 0,-1 0 0 0 0,5-8-1 0 0,4-3 8 0 0,1 0-1 0 0,24-23 1 0 0,-21 22 71 0 0,198-227 921 0 0,-99 110-750 0 0,-59 66-132 0 0,30-32-122 0 0,-64 78-639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8.66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18 58 2296 0 0,'-7'-27'2356'0'0,"-4"-4"3558"0"0,12 37-5853 0 0,-1 0-1 0 0,1-1 1 0 0,0 1-1 0 0,0-1 1 0 0,0 1-1 0 0,1-1 1 0 0,4 10-1 0 0,3 13 138 0 0,6 44 288 0 0,-3 0 0 0 0,3 109 1 0 0,-14-157-417 0 0,2-1 0 0 0,6 33 0 0 0,-7-48-62 0 0,0 1 1 0 0,1-1 0 0 0,0-1-1 0 0,0 1 1 0 0,1 0 0 0 0,-1-1-1 0 0,2 0 1 0 0,-1 0 0 0 0,1 0-1 0 0,7 8 1 0 0,-10-14-28 0 0,-1-9-1781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09.00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8 386 6441 0 0,'-2'-6'77'0'0,"1"1"-1"0"0,-1-1 0 0 0,1 1 1 0 0,1-1-1 0 0,-1 0 0 0 0,1 0 1 0 0,0 1-1 0 0,0-1 1 0 0,0 0-1 0 0,1 1 0 0 0,0-1 1 0 0,0 0-1 0 0,1 1 0 0 0,-1-1 1 0 0,1 1-1 0 0,0-1 0 0 0,1 1 1 0 0,-1 0-1 0 0,1 0 0 0 0,0 0 1 0 0,0 0-1 0 0,1 1 0 0 0,5-7 1 0 0,8-7-79 0 0,1 0 0 0 0,1 1 0 0 0,40-27 0 0 0,-37 29 55 0 0,1 2 0 0 0,0 0 0 0 0,48-18 1 0 0,80-17 561 0 0,-133 42-479 0 0,9-1 131 0 0,1 0 1 0 0,38-4-1 0 0,-57 10-201 0 0,0 1-1 0 0,0-1 1 0 0,0 1-1 0 0,0 1 1 0 0,0 0-1 0 0,0 0 1 0 0,0 1-1 0 0,0 0 1 0 0,0 0-1 0 0,-1 1 1 0 0,12 6-1 0 0,-17-7 10 0 0,0 0-1 0 0,0 0 0 0 0,0 0 0 0 0,0 1 1 0 0,0 0-1 0 0,-1-1 0 0 0,1 1 0 0 0,-1 0 0 0 0,0 0 1 0 0,0 0-1 0 0,0 1 0 0 0,-1-1 0 0 0,1 0 1 0 0,-1 1-1 0 0,1-1 0 0 0,-1 1 0 0 0,0-1 1 0 0,0 1-1 0 0,-1 0 0 0 0,1-1 0 0 0,-1 1 1 0 0,0 0-1 0 0,0-1 0 0 0,0 1 0 0 0,0 0 1 0 0,-2 6-1 0 0,-1 9 76 0 0,-2-1 1 0 0,0 1 0 0 0,-13 32-1 0 0,13-40-151 0 0,-68 162 617 0 0,32-82-84 0 0,-1-1-145 0 0,-17 39 171 0 0,59-128-557 0 0,-1 1 0 0 0,0 0 0 0 0,1 0-1 0 0,-1 0 1 0 0,1 0 0 0 0,-1 0 0 0 0,1 0 0 0 0,0 0 0 0 0,0 0 0 0 0,0 0 0 0 0,0 0 0 0 0,0 0 0 0 0,0 0 0 0 0,1 0 0 0 0,-1 0 0 0 0,1 0 0 0 0,-1 0 0 0 0,1 0 0 0 0,0 0 0 0 0,-1 0 0 0 0,1 0 0 0 0,0-1 0 0 0,1 1 0 0 0,-1 0 0 0 0,0-1 0 0 0,0 1 0 0 0,1-1 0 0 0,-1 1-1 0 0,1-1 1 0 0,-1 1 0 0 0,1-1 0 0 0,-1 0 0 0 0,1 0 0 0 0,0 0 0 0 0,0 0 0 0 0,0 0 0 0 0,-1 0 0 0 0,1-1 0 0 0,0 1 0 0 0,0-1 0 0 0,4 1 0 0 0,1 1 0 0 0,1 0-1 0 0,0-1 1 0 0,1-1 0 0 0,-1 1-1 0 0,0-1 1 0 0,0-1-1 0 0,0 1 1 0 0,0-2 0 0 0,10-1-1 0 0,-8 0 30 0 0,3-1-326 0 0,1 0 0 0 0,0 1 0 0 0,27-2-1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0.13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72 60 4553 0 0,'-3'0'328'0'0,"0"-1"0"0"0,-1 0 0 0 0,1 0 0 0 0,0 0 0 0 0,0 0 0 0 0,0 0 0 0 0,0-1 1 0 0,1 1-1 0 0,-1-1 0 0 0,0 0 0 0 0,0 0 0 0 0,-2-2 0 0 0,-1-1 36 0 0,6 5-327 0 0,0 0 1 0 0,-1-1-1 0 0,1 1 1 0 0,0 0-1 0 0,0 0 0 0 0,-1 0 1 0 0,1 0-1 0 0,0-1 1 0 0,0 1-1 0 0,-1 0 0 0 0,1 0 1 0 0,0 0-1 0 0,-1 0 1 0 0,1 0-1 0 0,0 0 0 0 0,0 0 1 0 0,-1 0-1 0 0,1 0 1 0 0,0 0-1 0 0,-1 0 0 0 0,1 0 1 0 0,0 0-1 0 0,0 0 1 0 0,-1 0-1 0 0,1 0 0 0 0,0 0 1 0 0,-1 0-1 0 0,1 0 1 0 0,0 1-1 0 0,0-1 1 0 0,-1 0-1 0 0,1 0 0 0 0,-1 1 1 0 0,-4 10 662 0 0,0 20-132 0 0,5-27-485 0 0,-3 21 47 0 0,2 0-1 0 0,1 0 1 0 0,1 0-1 0 0,5 32 1 0 0,-4-48-130 0 0,-1-1 0 0 0,1 1-1 0 0,1-1 1 0 0,-1 0 0 0 0,2 0 0 0 0,-1 0 0 0 0,1 0 0 0 0,0 0 0 0 0,1-1-1 0 0,0 1 1 0 0,0-1 0 0 0,0 0 0 0 0,1-1 0 0 0,0 1 0 0 0,13 10 0 0 0,-15-15-2 0 0,-1 0-1 0 0,1 0 1 0 0,-1 0 0 0 0,1 0 0 0 0,0 0 0 0 0,0 0 0 0 0,0-1 0 0 0,0 0-1 0 0,0 0 1 0 0,0 0 0 0 0,0-1 0 0 0,0 1 0 0 0,0-1 0 0 0,0 0 0 0 0,0 0 0 0 0,0 0-1 0 0,1-1 1 0 0,-1 1 0 0 0,0-1 0 0 0,0 0 0 0 0,0 0 0 0 0,0 0 0 0 0,5-4 0 0 0,-3 2 12 0 0,-1 0 0 0 0,0 0 0 0 0,0-1 0 0 0,0 0 0 0 0,-1 0 0 0 0,1 0 0 0 0,-1 0 0 0 0,0-1 0 0 0,0 0 0 0 0,-1 0 0 0 0,0 0 0 0 0,1 0 0 0 0,-2-1 0 0 0,1 1 0 0 0,2-9 0 0 0,1-1-35 0 0,-2 0 0 0 0,0 0 0 0 0,0-1 0 0 0,-2 1 0 0 0,0-1 0 0 0,0-20 0 0 0,-2 29-95 0 0,-1-1 0 0 0,1 0-1 0 0,-2 0 1 0 0,1 1-1 0 0,-1-1 1 0 0,0 1-1 0 0,0-1 1 0 0,-1 1-1 0 0,0 0 1 0 0,-1 0-1 0 0,1 0 1 0 0,-1 0-1 0 0,-1 1 1 0 0,-7-10-1 0 0,7 11 102 0 0,-1-1-1 0 0,1 1 0 0 0,-2 0 1 0 0,1 0-1 0 0,0 1 0 0 0,-1 0 1 0 0,0 0-1 0 0,0 0 0 0 0,-9-3 1 0 0,12 6 25 0 0,1 0 0 0 0,-1 0 0 0 0,1 0 0 0 0,-1 0 0 0 0,0 1 0 0 0,1-1-1 0 0,-1 1 1 0 0,0 0 0 0 0,0 0 0 0 0,1 0 0 0 0,-1 1 0 0 0,0-1 0 0 0,1 1 0 0 0,-1 0 0 0 0,1 0 0 0 0,-1 0 0 0 0,1 0 0 0 0,-1 1 0 0 0,1-1 0 0 0,0 1 0 0 0,-5 3 0 0 0,6-3 32 0 0,0 1 1 0 0,-1 0 0 0 0,1 0-1 0 0,0 0 1 0 0,0 0-1 0 0,1 0 1 0 0,-1 0 0 0 0,1 0-1 0 0,-1 0 1 0 0,1 1-1 0 0,0-1 1 0 0,0 1-1 0 0,1-1 1 0 0,-1 1 0 0 0,1-1-1 0 0,-1 1 1 0 0,1-1-1 0 0,0 1 1 0 0,1 6-1 0 0,1 6 84 0 0,1 1 0 0 0,7 26-1 0 0,-8-33-114 0 0,1 1 0 0 0,0-1 0 0 0,1 0 0 0 0,0-1 0 0 0,1 1 0 0 0,0-1-1 0 0,0 0 1 0 0,1 0 0 0 0,1 0 0 0 0,-1-1 0 0 0,1 0 0 0 0,0 0 0 0 0,1-1 0 0 0,0 0 0 0 0,0 0-1 0 0,1-1 1 0 0,13 8 0 0 0,-8-6-10 0 0,0-1 0 0 0,0-1-1 0 0,1 0 1 0 0,0-1 0 0 0,0-1-1 0 0,25 5 1 0 0,-34-8 7 0 0,0-1 1 0 0,0 1-1 0 0,0-1 1 0 0,0 0 0 0 0,0-1-1 0 0,-1 0 1 0 0,1 0-1 0 0,0 0 1 0 0,0 0-1 0 0,0-1 1 0 0,-1 0-1 0 0,1 0 1 0 0,-1-1-1 0 0,0 1 1 0 0,1-1-1 0 0,-1-1 1 0 0,0 1 0 0 0,-1 0-1 0 0,1-1 1 0 0,5-6-1 0 0,-8 8 1 0 0,33-40 177 0 0,-33 39-156 0 0,0 0 0 0 0,0 0 0 0 0,0-1 0 0 0,0 1 0 0 0,0-1 0 0 0,-1 1 1 0 0,0-1-1 0 0,0 0 0 0 0,0 0 0 0 0,0 1 0 0 0,0-8 306 0 0,-2 12-338 0 0,0 1 1 0 0,1-1 0 0 0,-1 1-1 0 0,0-1 1 0 0,1 1 0 0 0,-1 0-1 0 0,1-1 1 0 0,0 1 0 0 0,-1 0-1 0 0,1 0 1 0 0,0-1 0 0 0,0 1-1 0 0,0 0 1 0 0,1 2 0 0 0,0 34-13 0 0,0-36-67 0 0,-1 0 0 0 0,1 0-1 0 0,-1 0 1 0 0,1-1-1 0 0,0 1 1 0 0,0 0 0 0 0,0 0-1 0 0,0-1 1 0 0,0 1-1 0 0,0 0 1 0 0,0-1 0 0 0,0 1-1 0 0,1-1 1 0 0,-1 1-1 0 0,1-1 1 0 0,-1 0 0 0 0,1 0-1 0 0,-1 1 1 0 0,1-1-1 0 0,0 0 1 0 0,0-1 0 0 0,-1 1-1 0 0,1 0 1 0 0,0 0-1 0 0,0-1 1 0 0,0 1 0 0 0,0-1-1 0 0,0 0 1 0 0,2 1-1 0 0,10 0-87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0.48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3 8818 0 0,'0'0'104'0'0,"6"-2"-144"0"0,5 4-8 0 0,1 4-40 0 0,0 0 88 0 0,4 2 24 0 0,-1 0-24 0 0,-1 0 16 0 0,2 3 24 0 0,-2-5-24 0 0,5 4-112 0 0,-1 2-16 0 0,1 0 112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0.83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5 249 7482 0 0,'0'0'481'0'0,"-4"-16"-256"0"0,7 3-308 0 0,-1 5 437 0 0,0 0 1 0 0,0 0-1 0 0,0 0 1 0 0,-1 0-1 0 0,-1-1 1 0 0,1 1-1 0 0,-1 0 1 0 0,0-1-1 0 0,-1 1 1 0 0,0 0-1 0 0,-1 0 1 0 0,-3-13-1 0 0,5 20-158 0 0,1 7-167 0 0,1 1 0 0 0,1-1 0 0 0,-1 1 0 0 0,1-1 0 0 0,0 0 0 0 0,0 0 0 0 0,1 0 0 0 0,4 6-1 0 0,0-1 106 0 0,7 15-77 0 0,-9-14 2 0 0,2 0 0 0 0,0 0 0 0 0,18 21 0 0 0,-22-29-50 0 0,-1-1 0 0 0,1 0 0 0 0,1 0 0 0 0,-1 0 0 0 0,0 0 0 0 0,1-1 0 0 0,-1 1 0 0 0,1-1 0 0 0,0 0 0 0 0,0-1 0 0 0,0 1 0 0 0,0-1 0 0 0,0 0 0 0 0,9 1 0 0 0,-7-2-5 0 0,1 0 1 0 0,-1-1-1 0 0,0 0 1 0 0,0 0-1 0 0,0-1 0 0 0,0 0 1 0 0,0 0-1 0 0,0-1 1 0 0,0 1-1 0 0,-1-2 0 0 0,1 1 1 0 0,-1-1-1 0 0,0 0 1 0 0,0 0-1 0 0,0 0 1 0 0,5-6-1 0 0,9-9 15 0 0,0-1 0 0 0,28-38 0 0 0,-27 27-75 0 0,-1-1 0 0 0,21-45 0 0 0,-31 58 4 0 0,-8 25 290 0 0,2 20 408 0 0,19 62 839 0 0,-18-64-1320 0 0,1 0-1 0 0,1-1 1 0 0,13 31-1 0 0,-17-47-210 0 0,1-1-1 0 0,0 0 1 0 0,0 1-1 0 0,0-1 1 0 0,0-1-1 0 0,1 1 1 0 0,0-1-1 0 0,0 1 1 0 0,1-1-1 0 0,0-1 1 0 0,-1 1-1 0 0,2-1 1 0 0,-1 0-1 0 0,0-1 1 0 0,11 5-1 0 0,4 0-1748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1.18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33 21 5857 0 0,'-1'-1'113'0'0,"-1"0"157"0"0,-28-18 6031 0 0,37 19-5947 0 0,-1 1 0 0 0,1 0 0 0 0,-1 0 0 0 0,0 0 0 0 0,8 3 0 0 0,6 1-120 0 0,0-1-112 0 0,-4 0-64 0 0,2-1 0 0 0,-1-1 0 0 0,0 0 0 0 0,27-1 0 0 0,-38-1-189 0 0,21-4 435 0 0,-10-4-2921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1.536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16 8426 0 0,'2'21'1888'0'0,"11"-17"-1192"0"0,9-4-464 0 0,7 0 16 0 0,5 0 145 0 0,3 0-81 0 0,-6-8 72 0 0,5 4-176 0 0,-1-9-80 0 0,-4 5 24 0 0,-3 4-48 0 0,-3 2 40 0 0,-7 2-8 0 0,-2-2-72 0 0,-5 2-216 0 0,3 2-2545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2.72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221 133 1128 0 0,'-16'-1'1399'0'0,"1"-2"0"0"0,-1 1 0 0 0,1-2 0 0 0,-1 0 0 0 0,-25-11 0 0 0,-17-5 1210 0 0,42 14-1958 0 0,13 5-446 0 0,0-1 1 0 0,0 1-1 0 0,0 0 1 0 0,-1 0-1 0 0,1 0 1 0 0,-5 0-1 0 0,7-5-359 0 0,1 5 141 0 0,0-1 0 0 0,0 1 0 0 0,0-1 0 0 0,0 1 0 0 0,1-1 0 0 0,-1 1 1 0 0,0-1-1 0 0,1 1 0 0 0,-1-1 0 0 0,1 1 0 0 0,-1-1 0 0 0,1 1 0 0 0,0 0 0 0 0,-1-1 1 0 0,1 1-1 0 0,0 0 0 0 0,1-2 0 0 0,1 1-15 0 0,0-1 1 0 0,0 0-1 0 0,0 1 1 0 0,1-1 0 0 0,-1 1-1 0 0,7-3 1 0 0,-3 2 9 0 0,1 0-1 0 0,-1 1 1 0 0,1 0 0 0 0,0 0 0 0 0,-1 0 0 0 0,1 1 0 0 0,11 0 0 0 0,56 3-76 0 0,-72-2 93 0 0,22 3 19 0 0,-1 1 0 0 0,0 1 0 0 0,0 1 0 0 0,0 1 1 0 0,35 15-1 0 0,-54-20 1 0 0,0 1 0 0 0,0 0 0 0 0,0-1 0 0 0,0 2 0 0 0,-1-1 0 0 0,0 0 0 0 0,1 1 0 0 0,-1 0 0 0 0,-1 0 0 0 0,1 0 0 0 0,0 1 0 0 0,2 4 0 0 0,-5-7 1 0 0,1 0 1 0 0,-1 1-1 0 0,0-1 0 0 0,0 1 0 0 0,0-1 0 0 0,-1 1 0 0 0,1-1 0 0 0,-1 1 0 0 0,1-1 0 0 0,-1 1 0 0 0,0-1 0 0 0,0 1 0 0 0,0 0 0 0 0,0-1 0 0 0,0 1 1 0 0,-1-1-1 0 0,1 1 0 0 0,-1 0 0 0 0,0-1 0 0 0,0 1 0 0 0,0-1 0 0 0,0 0 0 0 0,0 1 0 0 0,0-1 0 0 0,-1 0 0 0 0,1 0 0 0 0,-3 4 0 0 0,-106 116 701 0 0,76-82-413 0 0,19-24-213 0 0,0 0 0 0 0,1 1 0 0 0,1 1 0 0 0,1 0 0 0 0,1 1 0 0 0,0 0 0 0 0,-11 29 0 0 0,10-12-41 0 0,-8 49 1 0 0,17-69-57 0 0,1 0 1 0 0,0 0-1 0 0,2 0 1 0 0,0 0-1 0 0,3 27 1 0 0,-3-39-27 0 0,1-1 1 0 0,-1 0 0 0 0,1 1-1 0 0,0-1 1 0 0,0 0-1 0 0,1 0 1 0 0,-1 1 0 0 0,1-1-1 0 0,-1 0 1 0 0,1 0-1 0 0,0-1 1 0 0,0 1 0 0 0,0 0-1 0 0,0-1 1 0 0,1 1-1 0 0,-1-1 1 0 0,1 1 0 0 0,0-1-1 0 0,-1 0 1 0 0,1 0-1 0 0,5 2 1 0 0,6 4-1480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3.07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0 21 15363 0 0,'0'0'208'0'0,"13"0"-496"0"0,-3-2 104 0 0,2 0 184 0 0,-6 0 16 0 0,0 0 8 0 0,0 0 16 0 0,-3-3 128 0 0,-6-1-304 0 0,-3 6-416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4.572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0 5593 0 0,'7'11'79'0'0,"-1"-1"-1"0"0,-1 1 0 0 0,0 0 1 0 0,-1 1-1 0 0,0-1 0 0 0,-1 1 1 0 0,0 0-1 0 0,0 0 0 0 0,0 15 0 0 0,-1 13 228 0 0,-4 60-1 0 0,0-62-168 0 0,-2 69 33 0 0,5 1 0 0 0,23 174 0 0 0,-15-240-869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3.72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68 124 2985 0 0,'-14'1'2352'0'0,"-18"-2"3639"0"0,30 0-5993 0 0,1 1-1 0 0,0 0 1 0 0,0-1 0 0 0,0 1 0 0 0,-1-1-1 0 0,1 1 1 0 0,0-1 0 0 0,0 0-1 0 0,0 0 1 0 0,0 1 0 0 0,0-1-1 0 0,0 0 1 0 0,-1-1 0 0 0,1 0 19 0 0,1 1 0 0 0,-1-1 0 0 0,0 0 0 0 0,1 1 1 0 0,0-1-1 0 0,-1 0 0 0 0,1 0 0 0 0,0 1 0 0 0,0-1 0 0 0,0 0 1 0 0,0 0-1 0 0,0 1 0 0 0,0-1 0 0 0,1 0 0 0 0,-1 0 1 0 0,0 1-1 0 0,1-1 0 0 0,0 0 0 0 0,-1 1 0 0 0,1-1 0 0 0,0 0 1 0 0,0 1-1 0 0,0-1 0 0 0,1-1 0 0 0,1-2 9 0 0,0 0 1 0 0,1 0-1 0 0,-1 0 0 0 0,1 1 0 0 0,9-9 1 0 0,-8 9 35 0 0,0 0 0 0 0,0 0 1 0 0,0 1-1 0 0,1-1 1 0 0,-1 1-1 0 0,1 1 1 0 0,0-1-1 0 0,10-2 1 0 0,-13 4-31 0 0,0 1-1 0 0,0 0 1 0 0,0 0 0 0 0,1 0 0 0 0,-1 0 0 0 0,0 1 0 0 0,0-1 0 0 0,0 1-1 0 0,0 0 1 0 0,0 0 0 0 0,0 0 0 0 0,-1 0 0 0 0,1 0 0 0 0,0 1-1 0 0,0-1 1 0 0,-1 1 0 0 0,1 0 0 0 0,-1 0 0 0 0,1 0 0 0 0,2 3-1 0 0,-3-3 42 0 0,1 0-1 0 0,-1 1 0 0 0,1 0 0 0 0,-1 0 1 0 0,0-1-1 0 0,0 1 0 0 0,-1 0 0 0 0,1 1 1 0 0,0-1-1 0 0,-1 0 0 0 0,0 0 1 0 0,0 1-1 0 0,0-1 0 0 0,1 6 0 0 0,-2-3 9 0 0,1 0 0 0 0,-1 0 0 0 0,-1 0 0 0 0,1 0 0 0 0,-1 0-1 0 0,0 0 1 0 0,0-1 0 0 0,-3 7 0 0 0,-4 8 58 0 0,-1 0-1 0 0,0-1 1 0 0,-22 32-1 0 0,26-43-139 0 0,-21 30 69 0 0,16-25-41 0 0,1 1-1 0 0,0-1 1 0 0,-10 26 0 0 0,14-27-16 0 0,-2 4 2 0 0,-8 31 0 0 0,14-41-14 0 0,0 1 0 0 0,0-1 0 0 0,1 0 0 0 0,-1 1 1 0 0,2-1-1 0 0,-1 0 0 0 0,0 0 0 0 0,3 11 0 0 0,0-6 289 0 0,3 17-2512 0 0,1-1 0 0 0,15 34 0 0 0,-6-24 1776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4.062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27 74 9498 0 0,'-16'-2'1512'0'0,"12"2"-759"0"0,-2-4 167 0 0,6-2-696 0 0,8-4-248 0 0,-2 0 96 0 0,2-1-8 0 0,-4 1 40 0 0,2 2-24 0 0,-4 0 32 0 0,0 4 304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8:14.49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17 3 11931 0 0,'-8'0'880'0'0,"0"-2"408"0"0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29.82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183 298 168 0 0,'-52'-14'3145'0'0,"30"2"-938"0"0,13 10-1883 0 0,6 1-135 0 0,0 1 0 0 0,-1-1-1 0 0,1 0 1 0 0,0 0 0 0 0,0 0-1 0 0,0 0 1 0 0,-5-3 0 0 0,1-1 234 0 0,4 2-299 0 0,1 1 0 0 0,-1 0 1 0 0,1 0-1 0 0,-1 1 1 0 0,0-1-1 0 0,0 0 1 0 0,1 1-1 0 0,-1 0 0 0 0,0 0 1 0 0,-1 0-1 0 0,1 0 1 0 0,0 0-1 0 0,0 0 1 0 0,0 1-1 0 0,0 0 1 0 0,-1-1-1 0 0,1 1 0 0 0,-5 1 1 0 0,8-1-123 0 0,0 0 1 0 0,0 0 0 0 0,0 0-1 0 0,0 0 1 0 0,0 0-1 0 0,0 0 1 0 0,0 0-1 0 0,0 0 1 0 0,0 0-1 0 0,0 0 1 0 0,-1 0 0 0 0,1 0-1 0 0,0 0 1 0 0,0 0-1 0 0,0 0 1 0 0,0 0-1 0 0,0 0 1 0 0,0 0 0 0 0,0 0-1 0 0,0 0 1 0 0,0 0-1 0 0,0 0 1 0 0,0 0-1 0 0,0 0 1 0 0,0 0 0 0 0,-1 0-1 0 0,1 1 1 0 0,0-1-1 0 0,0 0 1 0 0,0 0-1 0 0,0 0 1 0 0,0 0 0 0 0,0 0-1 0 0,0 0 1 0 0,0 0-1 0 0,0 0 1 0 0,0 0-1 0 0,0 0 1 0 0,0 0-1 0 0,0 0 1 0 0,0 0 0 0 0,0 1-1 0 0,0-1 1 0 0,0 0-1 0 0,0 0 1 0 0,0 0-1 0 0,0 0 1 0 0,0 0 0 0 0,0 0-1 0 0,0 0 1 0 0,0 0-1 0 0,0 0 1 0 0,0 0-1 0 0,0 0 1 0 0,0 0 0 0 0,0 1-1 0 0,0-1 1 0 0,0 0-1 0 0,1 0 1 0 0,-1 0-1 0 0,0 0 1 0 0,0 0 0 0 0,0 0-1 0 0,0 0 1 0 0,0 0-1 0 0,8 3-147 0 0,18-1 30 0 0,18-10 226 0 0,-2-2-1 0 0,49-18 1 0 0,80-40 97 0 0,28-9-47 0 0,-162 65-120 0 0,0 2-1 0 0,0 2 1 0 0,60-6-1 0 0,-71 12-10 0 0,58-3 72 0 0,-77 5-60 0 0,0 0 0 0 0,0 1-1 0 0,0 0 1 0 0,0 0 0 0 0,0 1 0 0 0,0 0-1 0 0,0 0 1 0 0,-1 0 0 0 0,9 5-1 0 0,-14-6-107 0 0,1 0-1 0 0,-1 0 0 0 0,0 0 1 0 0,0 0-1 0 0,0 0 0 0 0,0 0 0 0 0,0 0 1 0 0,0 0-1 0 0,0 0 0 0 0,0 1 0 0 0,0-1 1 0 0,-1 0-1 0 0,1 1 0 0 0,0-1 1 0 0,-1 1-1 0 0,1-1 0 0 0,-1 1 0 0 0,0-1 1 0 0,0 1-1 0 0,1-1 0 0 0,-1 1 1 0 0,0-1-1 0 0,0 1 0 0 0,0-1 0 0 0,0 1 1 0 0,-1-1-1 0 0,1 1 0 0 0,0-1 0 0 0,-1 1 1 0 0,0 2-1 0 0,-6 9-957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0.28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0 4153 0 0,'0'0'2091'0'0,"12"11"-1570"0"0,-8-3-260 0 0,0 0 0 0 0,-1 1 0 0 0,-1-1 0 0 0,1 1 0 0 0,-1 0 0 0 0,-1 0 0 0 0,1 14 0 0 0,-2 69 895 0 0,-1-60-913 0 0,-13 242 1028 0 0,4-125-1053 0 0,6 21 29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1.73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9 48 1912 0 0,'-8'-1'5568'0'0,"20"-1"-5105"0"0,1 0-1 0 0,0 1 0 0 0,24 1 0 0 0,-20 1-176 0 0,0-1 0 0 0,17-3 1 0 0,18-4 249 0 0,-33 5-403 0 0,-1 0 0 0 0,0-1 0 0 0,0-1-1 0 0,0-1 1 0 0,28-11 0 0 0,-45 16-150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2.09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 6457 0 0,'0'0'1931'0'0,"8"0"-856"0"0,-5 1-1000 0 0,0 0 0 0 0,-1 0 0 0 0,1 0 0 0 0,-1 0 0 0 0,1 1 0 0 0,-1-1 0 0 0,0 1-1 0 0,4 2 1 0 0,28 15 166 0 0,-24-15-289 0 0,1-2 0 0 0,-1 1 0 0 0,1-1 1 0 0,0-1-1 0 0,0 0 0 0 0,0 0 0 0 0,0-1 0 0 0,-1-1 0 0 0,1 0 0 0 0,0 0 0 0 0,0-1 0 0 0,19-6 0 0 0,5-2-2473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7.445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1 613 256 0 0,'5'-2'4212'0'0,"-2"0"-4032"0"0,0 0 0 0 0,0 0 0 0 0,0 0 1 0 0,0-1-1 0 0,-1 1 0 0 0,1-1 0 0 0,-1 1 1 0 0,0-1-1 0 0,1 0 0 0 0,-1 0 0 0 0,-1 0 0 0 0,1 0 1 0 0,0-1-1 0 0,-1 1 0 0 0,0 0 0 0 0,1-1 1 0 0,-1 1-1 0 0,-1-1 0 0 0,2-4 0 0 0,7-26 139 0 0,0 3 38 0 0,-1-1 1 0 0,5-49-1 0 0,-4-186 984 0 0,-8 237-1173 0 0,6-39 1 0 0,-7 68-149 0 0,0 1-18 0 0,0 0 1 0 0,0-1-1 0 0,0 1 0 0 0,0 0 0 0 0,0 0 0 0 0,0 0 1 0 0,0 0-1 0 0,0 0 0 0 0,0 0 0 0 0,0 0 1 0 0,0-1-1 0 0,0 1 0 0 0,0 0 0 0 0,0 0 0 0 0,0 0 1 0 0,1 0-1 0 0,-1 0 0 0 0,0 0 0 0 0,0 0 1 0 0,0 0-1 0 0,0-1 0 0 0,0 1 0 0 0,0 0 0 0 0,0 0 1 0 0,0 0-1 0 0,0 0 0 0 0,0 0 0 0 0,1 0 1 0 0,-1 0-1 0 0,0 0 0 0 0,0 0 0 0 0,0 0 0 0 0,0 0 1 0 0,0 0-1 0 0,0 0 0 0 0,0 0 0 0 0,1 0 1 0 0,-1 0-1 0 0,0 0 0 0 0,0 0 0 0 0,0 0 0 0 0,0 0 1 0 0,0 0-1 0 0,0 0 0 0 0,0 0 0 0 0,1 0 1 0 0,-1 0-1 0 0,0 0 0 0 0,0 0 0 0 0,0 0 0 0 0,0 0 1 0 0,0 0-1 0 0,0 0 0 0 0,0 0 0 0 0,0 0 1 0 0,1 0-1 0 0,-1 0 0 0 0,0 0 0 0 0,0 1 0 0 0,0-1 1 0 0,0 0-1 0 0,0 0 0 0 0,0 0 0 0 0,0 0 1 0 0,0 0-1 0 0,0 0 0 0 0,0 0 0 0 0,0 1 0 0 0,2 0 11 0 0,0 0-1 0 0,-1 0 1 0 0,1 1-1 0 0,0-1 0 0 0,-1 1 1 0 0,1 0-1 0 0,-1-1 1 0 0,0 1-1 0 0,0 0 0 0 0,0 0 1 0 0,0 0-1 0 0,0 0 1 0 0,0 0-1 0 0,0 0 0 0 0,0 0 1 0 0,-1 0-1 0 0,1 0 1 0 0,-1 0-1 0 0,0 0 0 0 0,1 3 1 0 0,0 10 36 0 0,-1-1 1 0 0,-1 16 0 0 0,1-19-34 0 0,-8 116 139 0 0,2-60-116 0 0,3 1 0 0 0,11 129 0 0 0,-3-157-37 0 0,-2-11 19 0 0,2 0 1 0 0,0 1-1 0 0,2-2 0 0 0,19 50 0 0 0,-26-77-24 0 0,1 0 0 0 0,-1 0 0 0 0,0 0 0 0 0,1 0 0 0 0,-1 0 0 0 0,1 0 0 0 0,-1 0-1 0 0,1 0 1 0 0,0 0 0 0 0,-1 0 0 0 0,1 0 0 0 0,0 0 0 0 0,0-1 0 0 0,0 1 0 0 0,0 0 0 0 0,-1-1 0 0 0,1 1 0 0 0,0-1 0 0 0,0 1 0 0 0,0-1 0 0 0,0 1 0 0 0,0-1 0 0 0,2 1 0 0 0,4-1-674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7.788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201 238 9082 0 0,'-7'12'380'0'0,"0"1"-1"0"0,1-1 1 0 0,0 2 0 0 0,1-1-1 0 0,1 0 1 0 0,0 1 0 0 0,1 0 0 0 0,-3 26-1 0 0,5-38-325 0 0,0 10-19 0 0,0-1-1 0 0,0 0 1 0 0,1 1-1 0 0,0-1 1 0 0,1 0-1 0 0,0 1 0 0 0,1-1 1 0 0,0 0-1 0 0,4 12 1 0 0,-4-19-37 0 0,-1 0-1 0 0,1 0 1 0 0,0 0 0 0 0,0 0 0 0 0,0 0 0 0 0,0-1 0 0 0,1 1-1 0 0,-1-1 1 0 0,1 0 0 0 0,0 1 0 0 0,0-1 0 0 0,0-1 0 0 0,1 1 0 0 0,-1 0-1 0 0,1-1 1 0 0,-1 0 0 0 0,1 1 0 0 0,0-2 0 0 0,0 1 0 0 0,0 0-1 0 0,0-1 1 0 0,0 0 0 0 0,0 1 0 0 0,0-2 0 0 0,1 1 0 0 0,-1 0 0 0 0,5-1-1 0 0,0 0 27 0 0,0-1 0 0 0,1 0 0 0 0,-1 0 0 0 0,0-1 0 0 0,0-1 0 0 0,0 1 0 0 0,0-1 0 0 0,0-1 0 0 0,-1 0 0 0 0,9-5 0 0 0,12-8 100 0 0,37-30 1 0 0,-55 39-93 0 0,-2 0 0 0 0,1-1 0 0 0,-2 0 0 0 0,1-1 0 0 0,-1 0 0 0 0,0 0 0 0 0,-1-1 0 0 0,0 0 1 0 0,-1 0-1 0 0,0 0 0 0 0,-1-1 0 0 0,0 0 0 0 0,-1 0 0 0 0,3-14 0 0 0,-5 17-2 0 0,-1 0-1 0 0,0 0 0 0 0,0 0 1 0 0,-1 0-1 0 0,0 0 1 0 0,0 0-1 0 0,-1 1 0 0 0,0-1 1 0 0,-1 0-1 0 0,0 0 1 0 0,0 0-1 0 0,-1 1 0 0 0,0 0 1 0 0,-1-1-1 0 0,0 1 0 0 0,0 0 1 0 0,-1 1-1 0 0,1-1 1 0 0,-2 1-1 0 0,-11-13 0 0 0,4 7-8 0 0,0 1 0 0 0,-1 1-1 0 0,0 0 1 0 0,-1 0-1 0 0,-1 2 1 0 0,1 0 0 0 0,-2 1-1 0 0,1 0 1 0 0,-1 1-1 0 0,0 1 1 0 0,0 1-1 0 0,-1 0 1 0 0,1 2 0 0 0,-1 0-1 0 0,-24-1 1 0 0,34 4-20 0 0,0 1 0 0 0,-1-1 0 0 0,1 2 0 0 0,0-1 0 0 0,0 1 0 0 0,0 1 0 0 0,0 0 0 0 0,0 0 0 0 0,1 0 0 0 0,-1 1 0 0 0,1 0 0 0 0,0 0 0 0 0,0 1 0 0 0,-8 6 0 0 0,1 1-8 0 0,1 1-1 0 0,0 0 0 0 0,1 1 1 0 0,0 0-1 0 0,-13 23 0 0 0,22-33-37 0 0,0 1-1 0 0,1 0 1 0 0,-1 0 0 0 0,1 1-1 0 0,0-1 1 0 0,1 0 0 0 0,-1 1-1 0 0,1-1 1 0 0,0 1 0 0 0,0 0-1 0 0,1-1 1 0 0,0 10 0 0 0,0-10-267 0 0,1 1 1 0 0,0 0-1 0 0,1 0 1 0 0,-1 0-1 0 0,1-1 1 0 0,0 1 0 0 0,0-1-1 0 0,1 0 1 0 0,0 1-1 0 0,-1-1 1 0 0,2 0-1 0 0,3 5 1 0 0,18 18 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8.16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1 147 3409 0 0,'0'2'8'0'0,"1"0"0"0"0,0-1 0 0 0,1 1 0 0 0,-1 0 0 0 0,0-1 1 0 0,0 1-1 0 0,1 0 0 0 0,-1-1 0 0 0,3 2 0 0 0,-2-1 219 0 0,0-1 1 0 0,0 1-1 0 0,-1 0 0 0 0,1 0 1 0 0,-1-1-1 0 0,1 1 0 0 0,-1 0 1 0 0,0 0-1 0 0,0 0 0 0 0,2 4 1 0 0,-2-2-6 0 0,0 1 43 0 0,0-1 0 0 0,1 1 0 0 0,0-1 0 0 0,0 1 0 0 0,4 7 0 0 0,-4-10-237 0 0,0 0 0 0 0,0-1 0 0 0,0 1 0 0 0,0 0 0 0 0,0-1 0 0 0,0 1 0 0 0,1-1 0 0 0,-1 0 0 0 0,1 1 0 0 0,-1-1 0 0 0,5 1 0 0 0,-5-1 5 0 0,-1-1 1 0 0,1 1-1 0 0,-1-1 0 0 0,1 1 1 0 0,0-1-1 0 0,-1 0 0 0 0,1 0 1 0 0,0 1-1 0 0,-1-1 1 0 0,1 0-1 0 0,0 0 0 0 0,-1-1 1 0 0,1 1-1 0 0,0 0 0 0 0,-1-1 1 0 0,1 1-1 0 0,-1-1 0 0 0,1 1 1 0 0,0-1-1 0 0,-1 0 0 0 0,1 1 1 0 0,1-2-1 0 0,-1 0-4 0 0,-1 0-1 0 0,1 0 1 0 0,0 0-1 0 0,0 0 1 0 0,-1 0-1 0 0,1-1 1 0 0,-1 1 0 0 0,0-1-1 0 0,0 1 1 0 0,1-1-1 0 0,-2 1 1 0 0,2-4 0 0 0,1-8 59 0 0,-1 0 0 0 0,0 0 1 0 0,-1-1-1 0 0,-1-14 0 0 0,0 25-42 0 0,0-2 3 0 0,-1-1-1 0 0,0 1 1 0 0,-1-1 0 0 0,1 1 0 0 0,-1-1 0 0 0,0 1 0 0 0,-1 0 0 0 0,0 0-1 0 0,-6-11 1 0 0,7 13-4 0 0,0 1 0 0 0,-1-1 0 0 0,1 1 0 0 0,-1 0 0 0 0,1 0-1 0 0,-1 0 1 0 0,0 0 0 0 0,0 1 0 0 0,0-1 0 0 0,0 1 0 0 0,-1-1-1 0 0,1 1 1 0 0,-1 0 0 0 0,1 1 0 0 0,-1-1 0 0 0,-7-2 0 0 0,10 4-42 0 0,0 0 1 0 0,0 1 0 0 0,0-1-1 0 0,0 0 1 0 0,0 0 0 0 0,0 1-1 0 0,0-1 1 0 0,0 0 0 0 0,0 1-1 0 0,0-1 1 0 0,0 1 0 0 0,0-1-1 0 0,1 1 1 0 0,-1 0 0 0 0,0-1-1 0 0,0 1 1 0 0,0 0 0 0 0,1 0-1 0 0,-1-1 1 0 0,0 1 0 0 0,1 0-1 0 0,-1 0 1 0 0,1 0 0 0 0,-1 0-1 0 0,1 0 1 0 0,-1 0 0 0 0,1 0-1 0 0,0 0 1 0 0,-1 0 0 0 0,1 0-1 0 0,0 0 1 0 0,0 0 0 0 0,0 0-1 0 0,0 2 1 0 0,-1 3-130 0 0,0 1 0 0 0,1-1-1 0 0,0 0 1 0 0,0 9 0 0 0,6 13-1560 0 0,6 0 717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4.91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14 163 9410 0 0,'-13'-9'2405'0'0,"13"8"-2376"0"0,0 1 1 0 0,0 0 0 0 0,0-1-1 0 0,-1 1 1 0 0,1 0-1 0 0,0-1 1 0 0,0 1-1 0 0,0 0 1 0 0,0-1-1 0 0,0 1 1 0 0,0 0 0 0 0,0-1-1 0 0,0 1 1 0 0,1 0-1 0 0,-1-1 1 0 0,0 1-1 0 0,0 0 1 0 0,0-1-1 0 0,0 1 1 0 0,0 0 0 0 0,0-1-1 0 0,1 1 1 0 0,-1 0-1 0 0,0-1 1 0 0,0 1-1 0 0,1 0 1 0 0,2-3-108 0 0,0 0 0 0 0,1 1 0 0 0,-1-1 0 0 0,1 1 0 0 0,6-3 0 0 0,5-4 302 0 0,16-12-183 0 0,1 1 1 0 0,36-17-1 0 0,-52 30 10 0 0,0 0-1 0 0,0 1 1 0 0,0 1 0 0 0,1 1 0 0 0,0 0-1 0 0,32-3 1 0 0,-44 7-392 0 0,0 0-1 0 0,0 1 1 0 0,0-1-1 0 0,1 1 1 0 0,-1 0 0 0 0,0 1-1 0 0,0-1 1 0 0,0 1-1 0 0,-1 0 1 0 0,6 3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38.608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399 162 6905 0 0,'-2'-37'2631'0'0,"2"25"-2504"0"0,0 0 0 0 0,-1 0 0 0 0,-1 0 0 0 0,0 0 0 0 0,-4-13 0 0 0,5 23-126 0 0,0-1 0 0 0,0 1 0 0 0,0 0 0 0 0,0 0 0 0 0,0 0 0 0 0,0 0 0 0 0,-1 0-1 0 0,1 0 1 0 0,-1 0 0 0 0,1 0 0 0 0,-1 1 0 0 0,0-1 0 0 0,0 0 0 0 0,0 1 0 0 0,0-1 0 0 0,0 1 0 0 0,0 0 0 0 0,0 0 0 0 0,0 0 0 0 0,0 0-1 0 0,0 0 1 0 0,-1 0 0 0 0,1 1 0 0 0,0-1 0 0 0,-1 1 0 0 0,1 0 0 0 0,-1-1 0 0 0,1 1 0 0 0,0 0 0 0 0,-1 0 0 0 0,-3 1 0 0 0,2 0 1 0 0,0 0 0 0 0,-1 0 0 0 0,1 1 1 0 0,0-1-1 0 0,0 1 0 0 0,0 0 1 0 0,0 0-1 0 0,0 0 0 0 0,1 1 1 0 0,-1-1-1 0 0,1 1 0 0 0,-6 5 1 0 0,-36 43 82 0 0,41-46-72 0 0,-34 46 118 0 0,3 2 1 0 0,2 1 0 0 0,-42 92-1 0 0,69-131-112 0 0,0-1 0 0 0,0 2 0 0 0,1-1 0 0 0,1 0-1 0 0,1 1 1 0 0,0 0 0 0 0,-1 32 0 0 0,4-41-27 0 0,1 0 0 0 0,-1 1 0 0 0,1-1 1 0 0,1 0-1 0 0,-1 0 0 0 0,1 0 0 0 0,0 0 1 0 0,1 0-1 0 0,0-1 0 0 0,0 1 0 0 0,0-1 0 0 0,1 1 1 0 0,0-1-1 0 0,0 0 0 0 0,0-1 0 0 0,1 1 0 0 0,0-1 1 0 0,0 0-1 0 0,11 9 0 0 0,-6-8 10 0 0,-1 0 0 0 0,1-1 0 0 0,0 0 0 0 0,0-1 1 0 0,0 0-1 0 0,1-1 0 0 0,-1 0 0 0 0,1 0 0 0 0,0-1 0 0 0,0-1 0 0 0,0 0 0 0 0,0 0 0 0 0,0-1 0 0 0,-1-1 1 0 0,21-2-1 0 0,10-5 23 0 0,-1-1 1 0 0,70-26 0 0 0,-95 30-69 0 0,76-28-688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2.97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30 1864 0 0,'2'-3'394'0'0,"0"1"-1"0"0,0-1 0 0 0,0 0 0 0 0,1 0 0 0 0,-1 1 0 0 0,1-1 0 0 0,5-3 1 0 0,10 1 3252 0 0,-17 6-3567 0 0,3 18 1146 0 0,-6 30-896 0 0,1-43-97 0 0,-2 27-25 0 0,-5 53 32 0 0,2 91-1 0 0,8-129-212 0 0,6 99 22 0 0,-5-121-34 0 0,1 0-1 0 0,1 0 0 0 0,14 39 0 0 0,-18-59-86 0 0,1-1-1 0 0,0 0 1 0 0,0 0 0 0 0,1 0 0 0 0,0 0 0 0 0,0 0-1 0 0,0 0 1 0 0,7 7 0 0 0,7-13-3078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3.38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9 4785 0 0,'0'0'223'0'0,"5"-2"285"0"0,-4 1-464 0 0,1 0 0 0 0,-1 0 0 0 0,0 1 0 0 0,1-1 1 0 0,-1 1-1 0 0,1-1 0 0 0,-1 1 0 0 0,0 0 0 0 0,1-1 0 0 0,-1 1 0 0 0,1 0 1 0 0,-1 0-1 0 0,1 0 0 0 0,-1 0 0 0 0,3 0 0 0 0,-2 1 18 0 0,-1 0 0 0 0,0 0 0 0 0,0 0 0 0 0,0 0 1 0 0,0 0-1 0 0,0 0 0 0 0,0 0 0 0 0,0 0 0 0 0,0 1 0 0 0,0-1 0 0 0,0 0 0 0 0,-1 0 0 0 0,1 1 0 0 0,0-1 0 0 0,-1 0 0 0 0,1 1 0 0 0,-1-1 0 0 0,0 1 0 0 0,1-1 1 0 0,-1 3-1 0 0,14 75 721 0 0,-3 0 0 0 0,1 83 0 0 0,-9-94-679 0 0,7 194 95 0 0,-6-87-119 0 0,-3-171-154 0 0,-2 32 258 0 0,1-34-281 0 0,0-1-1 0 0,0 1 1 0 0,0-1-1 0 0,-1 1 1 0 0,1-1 0 0 0,0 1-1 0 0,-1-1 1 0 0,1 1 0 0 0,-1-1-1 0 0,0 0 1 0 0,1 1-1 0 0,-1-1 1 0 0,0 0 0 0 0,0 1-1 0 0,0-1 1 0 0,0 0 0 0 0,0 0-1 0 0,0 0 1 0 0,-2 1-1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3.725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1 207 8146 0 0,'21'-1'315'0'0,"1"0"1"0"0,-1-2-1 0 0,1 0 1 0 0,-1-2-1 0 0,0 0 1 0 0,0-1-1 0 0,-1-1 1 0 0,0-1 0 0 0,37-21-1 0 0,-40 19-463 0 0,-1-1 1 0 0,0 0-1 0 0,-1-2 0 0 0,0 1 1 0 0,-1-2-1 0 0,22-26 1 0 0,-34 38-247 0 0,-1 0 1 0 0,1 0 0 0 0,0 0 0 0 0,0 0 0 0 0,0 0-1 0 0,0 0 1 0 0,0 0 0 0 0,1 1 0 0 0,-1-1 0 0 0,0 1-1 0 0,4-2 1 0 0,7-1-43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4.06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1 5169 0 0,'2'0'4049'0'0,"-1"0"-4020"0"0,0 1 1 0 0,0-1-1 0 0,0 0 0 0 0,-1 1 1 0 0,1-1-1 0 0,0 1 0 0 0,0-1 1 0 0,-1 1-1 0 0,1 0 0 0 0,0-1 1 0 0,-1 1-1 0 0,1 0 0 0 0,0-1 1 0 0,-1 1-1 0 0,1 0 0 0 0,-1 0 1 0 0,1 0-1 0 0,-1-1 0 0 0,0 1 1 0 0,1 0-1 0 0,-1 0 0 0 0,0 0 1 0 0,0 0-1 0 0,0 0 0 0 0,1 0 1 0 0,-1 0-1 0 0,0-1 0 0 0,0 1 1 0 0,0 2-1 0 0,1 41 316 0 0,-1-28-218 0 0,1 87 129 0 0,5 90-41 0 0,-3-155-202 0 0,2 0 0 0 0,1 0 0 0 0,12 37 0 0 0,-11-60-20 0 0,-6-12-179 0 0,1-1 1 0 0,-1 1-1 0 0,0-1 0 0 0,0 1 0 0 0,0-1 1 0 0,-1 1-1 0 0,1-1 0 0 0,0 1 0 0 0,-1 5 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4.39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0 219 1720 0 0,'1'-5'75'0'0,"1"0"-1"0"0,-1 0 0 0 0,1 0 1 0 0,0 0-1 0 0,0 0 0 0 0,1 0 1 0 0,0 1-1 0 0,-1-1 0 0 0,1 1 1 0 0,1-1-1 0 0,-1 1 0 0 0,7-6 1 0 0,-2 1 44 0 0,1 0 127 0 0,0 0 0 0 0,0 1-1 0 0,1 0 1 0 0,1 0 0 0 0,-1 1 0 0 0,15-7 0 0 0,71-30 2417 0 0,-79 37-2349 0 0,1 0 0 0 0,1 2 0 0 0,-1 0 0 0 0,1 1 0 0 0,0 1 0 0 0,0 1 0 0 0,0 0 0 0 0,0 2 0 0 0,22 1 0 0 0,-37-1-274 0 0,1 1 0 0 0,-1-1-1 0 0,0 1 1 0 0,1 0 0 0 0,-1 1 0 0 0,0-1-1 0 0,0 1 1 0 0,0 0 0 0 0,0 0 0 0 0,0 0-1 0 0,0 0 1 0 0,-1 1 0 0 0,1-1 0 0 0,-1 1-1 0 0,1 0 1 0 0,-1 0 0 0 0,0 0 0 0 0,0 1-1 0 0,0-1 1 0 0,-1 1 0 0 0,1 0 0 0 0,-1-1-1 0 0,0 1 1 0 0,0 0 0 0 0,0 0 0 0 0,-1 1-1 0 0,2 3 1 0 0,-2 0 18 0 0,1-1-1 0 0,-1 1 1 0 0,-1 0-1 0 0,1-1 1 0 0,-1 1-1 0 0,-1 0 1 0 0,1 0 0 0 0,-1-1-1 0 0,-1 1 1 0 0,1-1-1 0 0,-1 1 1 0 0,-1-1-1 0 0,0 0 1 0 0,-6 14 0 0 0,-3-3 0 0 0,-1 0 0 0 0,0 0 1 0 0,-2-1-1 0 0,0-1 0 0 0,0-1 0 0 0,-34 26 1 0 0,-25 26-22 0 0,-65 59 20 0 0,136-123-71 0 0,0-1 0 0 0,-1 1 0 0 0,1 0 0 0 0,0 1 0 0 0,0-1 0 0 0,1 1 0 0 0,-1-1 0 0 0,-3 8 0 0 0,6-10 1 0 0,0 0 0 0 0,-1 0-1 0 0,1 0 1 0 0,0 0 0 0 0,0 0 0 0 0,0 0 0 0 0,0 0 0 0 0,0 0 0 0 0,0 1 0 0 0,0-1-1 0 0,0 0 1 0 0,1 0 0 0 0,-1 0 0 0 0,0 0 0 0 0,0 0 0 0 0,1 0 0 0 0,-1 0-1 0 0,1 0 1 0 0,-1 0 0 0 0,1 0 0 0 0,0 0 0 0 0,-1 0 0 0 0,1 0 0 0 0,0 0 0 0 0,0-1-1 0 0,-1 1 1 0 0,1 0 0 0 0,0 0 0 0 0,0-1 0 0 0,0 1 0 0 0,0-1 0 0 0,0 1 0 0 0,0-1-1 0 0,0 1 1 0 0,0-1 0 0 0,0 1 0 0 0,2-1 0 0 0,4 3-25 0 0,0-1 0 0 0,0 1 0 0 0,0-2 1 0 0,1 1-1 0 0,-1-1 0 0 0,15 1 0 0 0,47-5 5 0 0,-50 2 31 0 0,220-33 57 0 0,-61 6 134 0 0,-136 22-79 0 0,20-2-2855 0 0,-45 8 1598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4.87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4 7 4977 0 0,'-3'3'2006'0'0,"3"-3"-1964"0"0,4 8 492 0 0,10 7-1 0 0,-8-10-395 0 0,1-1-1 0 0,0 0 0 0 0,-1 0 0 0 0,2 0 0 0 0,-1-1 1 0 0,0 0-1 0 0,1 0 0 0 0,-1-1 0 0 0,1 0 0 0 0,0 0 1 0 0,-1-1-1 0 0,1 0 0 0 0,0-1 0 0 0,8 1 1 0 0,16-2 47 0 0,-1-1 1 0 0,34-7 0 0 0,-52 7-120 0 0,0-1 23 0 0,0 1 0 0 0,0-1 0 0 0,-1-1 0 0 0,0 0 0 0 0,23-12 0 0 0,-33 15-4 0 0,-8-24-4773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45.23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91 9002 0 0,'0'-11'504'0'0,"0"1"-320"0"0,4 4 64 0 0,2 0-104 0 0,4 0 200 0 0,4 0-64 0 0,3 0-16 0 0,1 2 16 0 0,3-3 136 0 0,1 3-191 0 0,5 2-17 0 0,7 0-72 0 0,7 0-136 0 0,12 2 80 0 0,-4-6 24 0 0,8 2-16 0 0,0-4-312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0.18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106 278 632 0 0,'-10'-12'6248'0'0,"10"11"-6233"0"0,0 1 0 0 0,0 0-1 0 0,1 0 1 0 0,-1 0 0 0 0,0 0 0 0 0,0 0 0 0 0,0 0-1 0 0,1 0 1 0 0,-1-1 0 0 0,0 1 0 0 0,0 0 0 0 0,1 0-1 0 0,-1 0 1 0 0,0 0 0 0 0,0 0 0 0 0,1 0-1 0 0,-1 0 1 0 0,0 0 0 0 0,0 0 0 0 0,1 0 0 0 0,-1 0-1 0 0,0 0 1 0 0,0 0 0 0 0,0 1 0 0 0,1-1-1 0 0,-1 0 1 0 0,0 0 0 0 0,0 0 0 0 0,1 0 0 0 0,-1 0-1 0 0,0 0 1 0 0,0 0 0 0 0,0 1 0 0 0,1-1-1 0 0,-1 0 1 0 0,4 5 124 0 0,0 0-1 0 0,0 0 0 0 0,-1 0 0 0 0,0 1 1 0 0,0-1-1 0 0,0 1 0 0 0,-1-1 0 0 0,3 10 1 0 0,-2-7-10 0 0,3 6 23 0 0,108 254 1329 0 0,-92-224-1398 0 0,3-1 1 0 0,1-1-1 0 0,58 72 1 0 0,-63-91-43 0 0,-10-11 41 0 0,0 0 0 0 0,-1 0 1 0 0,-1 1-1 0 0,11 19 0 0 0,-19-31 117 0 0,-12 3 331 0 0,-6 0-269 0 0,-27-8-201 0 0,0-1 1 0 0,-56-15-1 0 0,79 14-50 0 0,0-1-1 0 0,0 0 1 0 0,0-2 0 0 0,1 0 0 0 0,0-2-1 0 0,-28-19 1 0 0,41 25-21 0 0,0-1 0 0 0,1 1 0 0 0,0-1 0 0 0,0-1 1 0 0,1 1-1 0 0,0-1 0 0 0,0 0 0 0 0,0 0 0 0 0,1 0 0 0 0,0-1 0 0 0,-4-10 0 0 0,7 13-5 0 0,-1 0 0 0 0,1 0 0 0 0,-1 0 0 0 0,1 0 0 0 0,1-1 0 0 0,-1 1 0 0 0,1 0 0 0 0,0-1 0 0 0,0 1 0 0 0,1 0 0 0 0,0-1-1 0 0,-1 1 1 0 0,2 0 0 0 0,-1 0 0 0 0,1 0 0 0 0,-1 0 0 0 0,2 0 0 0 0,4-9 0 0 0,10-10-43 0 0,1 1 0 0 0,1 1 1 0 0,1 0-1 0 0,1 2 0 0 0,32-25 0 0 0,-7 5 54 0 0,33-27 13 0 0,-40 35 139 0 0,0-1 0 0 0,-3-3 0 0 0,46-55 1 0 0,-65 69-26 0 0,-10 14-12 0 0,0 0 0 0 0,-1-1 0 0 0,0 0 0 0 0,0 0 0 0 0,-1-1 0 0 0,0 1 0 0 0,0-1 0 0 0,-2 0 0 0 0,1 0 0 0 0,2-14 0 0 0,-6 22-57 0 0,0-1 0 0 0,0 1-1 0 0,0 0 1 0 0,0-1 0 0 0,-1 1 0 0 0,1 0 0 0 0,-1 0 0 0 0,0-1 0 0 0,0 1-1 0 0,0 0 1 0 0,0 0 0 0 0,0 0 0 0 0,0 0 0 0 0,0 0 0 0 0,-1 0 0 0 0,1 0-1 0 0,-1 0 1 0 0,1 1 0 0 0,-1-1 0 0 0,0 1 0 0 0,0-1 0 0 0,0 1-1 0 0,1-1 1 0 0,-2 1 0 0 0,1 0 0 0 0,0 0 0 0 0,0 0 0 0 0,0 0 0 0 0,-3 0-1 0 0,-4-3-22 0 0,-1 1 0 0 0,1 0 0 0 0,-1 1 0 0 0,0 0-1 0 0,-16-1 1 0 0,2 3-14 0 0,0 0 0 0 0,0 2 0 0 0,0 0 0 0 0,0 2-1 0 0,1 0 1 0 0,0 2 0 0 0,-1 1 0 0 0,-28 12 0 0 0,35-11-24 0 0,0 0-1 0 0,0 1 1 0 0,1 0 0 0 0,0 2-1 0 0,1 0 1 0 0,0 0 0 0 0,1 1-1 0 0,0 1 1 0 0,1 1 0 0 0,0 0-1 0 0,-12 18 1 0 0,18-21-95 0 0,0 1 1 0 0,1 0-1 0 0,0 1 1 0 0,1-1-1 0 0,-6 22 1 0 0,9-25-458 0 0,0-1 0 0 0,0 1 0 0 0,1-1 0 0 0,1 1 0 0 0,-1 0 0 0 0,2-1 0 0 0,-1 1 0 0 0,1 0 0 0 0,0-1 0 0 0,3 9 0 0 0,5 12 119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0.53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196 230 5001 0 0,'0'0'2814'0'0,"43"49"-868"0"0,-34-38-1729 0 0,0-1 0 0 0,1 0 1 0 0,0 0-1 0 0,1-1 1 0 0,0 0-1 0 0,21 12 0 0 0,-26-18-160 0 0,-1 0 0 0 0,1 0 0 0 0,1-1 0 0 0,-1 1 0 0 0,0-1 0 0 0,1-1 0 0 0,-1 1 0 0 0,1-1 0 0 0,-1-1 0 0 0,1 1 0 0 0,-1-1 0 0 0,1 0 0 0 0,0 0 0 0 0,-1-1 0 0 0,1 0 0 0 0,9-2 0 0 0,-14 2-30 0 0,1 0 0 0 0,-1 0 1 0 0,0 0-1 0 0,1 0 0 0 0,-1 0 0 0 0,0-1 1 0 0,1 1-1 0 0,-1-1 0 0 0,0 1 1 0 0,0-1-1 0 0,0 0 0 0 0,0 0 1 0 0,-1 0-1 0 0,1 0 0 0 0,0 0 0 0 0,-1 0 1 0 0,1 0-1 0 0,0-3 0 0 0,0 0 18 0 0,-1 1-1 0 0,1 0 0 0 0,-1-1 0 0 0,0 1 0 0 0,-1-1 1 0 0,1 0-1 0 0,-1 1 0 0 0,0-1 0 0 0,0-8 0 0 0,-2 1 14 0 0,0 1 0 0 0,-1-1 0 0 0,0 0-1 0 0,0 1 1 0 0,-1-1 0 0 0,-1 1 0 0 0,-7-12 0 0 0,3 7-21 0 0,-2 1 0 0 0,0 0 0 0 0,-1 0 1 0 0,0 1-1 0 0,-1 1 0 0 0,0 0 0 0 0,-1 1 0 0 0,-1 0 1 0 0,0 1-1 0 0,-1 1 0 0 0,-18-9 0 0 0,27 15-27 0 0,0 1 0 0 0,0 1 0 0 0,0-1-1 0 0,-1 1 1 0 0,1 1 0 0 0,-1-1 0 0 0,1 1-1 0 0,-1 1 1 0 0,0-1 0 0 0,1 1 0 0 0,-1 1 0 0 0,0-1-1 0 0,1 1 1 0 0,-1 0 0 0 0,1 1 0 0 0,-1 0-1 0 0,1 0 1 0 0,0 1 0 0 0,0 0 0 0 0,0 0-1 0 0,0 1 1 0 0,0-1 0 0 0,1 1 0 0 0,-1 1-1 0 0,1 0 1 0 0,0-1 0 0 0,-7 9 0 0 0,2 0-11 0 0,1 0-1 0 0,1 1 1 0 0,0-1 0 0 0,1 2 0 0 0,0-1 0 0 0,-7 21 0 0 0,13-30-58 0 0,1 0 0 0 0,-1 0 0 0 0,1 0 0 0 0,0 0 0 0 0,0 0 0 0 0,0 0 0 0 0,1 0 0 0 0,0 0 0 0 0,0 0 0 0 0,0 1 0 0 0,1-1 0 0 0,-1 0 0 0 0,1 0 0 0 0,0 0 0 0 0,1 0 0 0 0,-1 0 0 0 0,1 0 0 0 0,0-1 1 0 0,0 1-1 0 0,1 0 0 0 0,0-1 0 0 0,-1 0 0 0 0,7 7 0 0 0,18 16-2310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5.27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39 15 5793 0 0,'-2'-2'-160'0'0,"-13"-10"2986"0"0,15 12-2781 0 0,0 0 1 0 0,0 0-1 0 0,-1 0 1 0 0,1 0-1 0 0,0 0 0 0 0,-1 0 1 0 0,1-1-1 0 0,0 1 0 0 0,-1 1 1 0 0,1-1-1 0 0,0 0 1 0 0,0 0-1 0 0,-1 0 0 0 0,1 0 1 0 0,0 0-1 0 0,-1 0 0 0 0,1 0 1 0 0,0 0-1 0 0,0 0 1 0 0,-1 0-1 0 0,1 1 0 0 0,0-1 1 0 0,0 0-1 0 0,-1 0 0 0 0,1 0 1 0 0,0 1-1 0 0,0-1 0 0 0,-1 0 1 0 0,1 0-1 0 0,0 1 1 0 0,0-1-1 0 0,0 0 0 0 0,0 0 1 0 0,-1 1-1 0 0,1-1 0 0 0,0 0 1 0 0,0 0-1 0 0,0 1 1 0 0,0-1-1 0 0,0 0 0 0 0,0 1 1 0 0,0-1-1 0 0,0 0 0 0 0,0 0 1 0 0,0 1-1 0 0,0-1 1 0 0,0 0-1 0 0,0 1 0 0 0,0 0 1 0 0,-1 8 41 0 0,1 0 0 0 0,0 0 0 0 0,2 11 0 0 0,-1 8 57 0 0,6 64 59 0 0,-1-17-86 0 0,-7 31 151 0 0,-12-119-1283 0 0,11 11 636 0 0,1-1 0 0 0,-1 1 1 0 0,1-1-1 0 0,0 0 0 0 0,0 0 0 0 0,0 0 1 0 0,0 1-1 0 0,1-1 0 0 0,-1 0 0 0 0,1-4 0 0 0,0 6 308 0 0,-3-22-1563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0.90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 13 7794 0 0,'-2'8'1264'0'0,"4"0"-968"0"0,-4-2 112 0 0,4 2-280 0 0,2-4 48 0 0,6 2-112 0 0,5 3 48 0 0,-9-5 16 0 0,12-2-64 0 0,-8-6 16 0 0,-2-7-8 0 0,3 5 8 0 0,-5-4-920 0 0,0-2-864 0 0,4 2-193 0 0,-4-5 1921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1.23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0 993 13395 0 0,'221'-298'-208'0'0,"2"-3"600"0"0,-219 294-388 0 0,46-66 159 0 0,-4-2 0 0 0,46-103 0 0 0,-72 124-628 0 0,-20 54 353 0 0,0-1 1 0 0,0 1 0 0 0,0-1-1 0 0,0 1 1 0 0,0-1-1 0 0,0 1 1 0 0,0-1-1 0 0,0 0 1 0 0,0 1-1 0 0,0-1 1 0 0,0 1-1 0 0,-1-1 1 0 0</inkml:trace>
  <inkml:trace contextRef="#ctx0" brushRef="#br0" timeOffset="1">590 824 15875 0 0,'-15'-8'969'0'0,"3"-1"-785"0"0,4-1-152 0 0,4 2-72 0 0,-2-4-8 0 0,2 4 24 0 0,-2-3-64 0 0,-5 1-16 0 0,1 2-609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2.78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12 171 3017 0 0,'0'0'5242'0'0,"0"0"-5217"0"0,0 0 0 0 0,0 0-1 0 0,0 0 1 0 0,-1 0 0 0 0,1 0 0 0 0,0-1-1 0 0,0 1 1 0 0,0 0 0 0 0,-1 0 0 0 0,1 0-1 0 0,0 0 1 0 0,0 0 0 0 0,-1 0 0 0 0,1 0-1 0 0,0 0 1 0 0,0 0 0 0 0,-1 0 0 0 0,1 0-1 0 0,0 0 1 0 0,0 0 0 0 0,0 0 0 0 0,-1 0-1 0 0,1 0 1 0 0,0 0 0 0 0,0 1 0 0 0,0-1-1 0 0,-1 0 1 0 0,1 0 0 0 0,0 0 0 0 0,0 0 0 0 0,-1 1-1 0 0,0 1 11 0 0,0 1 0 0 0,1 0 1 0 0,-1 0-1 0 0,0 0 0 0 0,1 0 0 0 0,0 0 0 0 0,-1 0 0 0 0,1 0 0 0 0,1 0 0 0 0,-1 0 0 0 0,1 3 0 0 0,-1 5 56 0 0,0 5-32 0 0,1 0 0 0 0,1 0 0 0 0,0 0 0 0 0,1 0 0 0 0,0 0 0 0 0,2 0 0 0 0,10 24 0 0 0,-14-35-56 0 0,2 0 0 0 0,-1 0 1 0 0,1-1-1 0 0,-1 1 0 0 0,1-1 0 0 0,0 0 1 0 0,1 0-1 0 0,-1 0 0 0 0,1 0 0 0 0,0 0 1 0 0,0-1-1 0 0,0 0 0 0 0,0 1 1 0 0,1-2-1 0 0,-1 1 0 0 0,1 0 0 0 0,-1-1 1 0 0,1 0-1 0 0,0 0 0 0 0,0 0 0 0 0,0-1 1 0 0,0 0-1 0 0,1 0 0 0 0,-1 0 0 0 0,0-1 1 0 0,0 1-1 0 0,9-2 0 0 0,-6 0 35 0 0,1-1 0 0 0,-1 0 0 0 0,0 0 0 0 0,0-1 0 0 0,0 0 0 0 0,-1 0 0 0 0,1-1 0 0 0,-1 0 0 0 0,1 0 0 0 0,-2-1 0 0 0,1 0-1 0 0,0 0 1 0 0,-1-1 0 0 0,8-9 0 0 0,8-9 117 0 0,0-2-1 0 0,20-35 1 0 0,-38 56-141 0 0,3-6 38 0 0,0-1 1 0 0,0 0-1 0 0,-1 0 0 0 0,0 0 0 0 0,-1-1 0 0 0,4-18 1 0 0,-7 27-35 0 0,-1-1 0 0 0,-1 1 1 0 0,1-1-1 0 0,-1 1 1 0 0,1-1-1 0 0,-1 1 0 0 0,0-1 1 0 0,-1 1-1 0 0,1-1 0 0 0,-1 0 1 0 0,0 1-1 0 0,0 0 1 0 0,-1-1-1 0 0,1 1 0 0 0,-1 0 1 0 0,0-1-1 0 0,0 1 0 0 0,0 0 1 0 0,-1 1-1 0 0,1-1 0 0 0,-1 0 1 0 0,-5-5-1 0 0,0 2 10 0 0,0 1 0 0 0,0-1 0 0 0,0 2-1 0 0,-1-1 1 0 0,1 1 0 0 0,-1 1 0 0 0,-1-1-1 0 0,1 2 1 0 0,-1-1 0 0 0,1 1 0 0 0,-1 1-1 0 0,0-1 1 0 0,0 2 0 0 0,0 0 0 0 0,0 0-1 0 0,-15 1 1 0 0,12 0 0 0 0,1 2-1 0 0,-1 0 1 0 0,1 0 0 0 0,0 1-1 0 0,0 1 1 0 0,0 0-1 0 0,0 0 1 0 0,1 2 0 0 0,0-1-1 0 0,0 1 1 0 0,0 1-1 0 0,-19 15 1 0 0,27-19-36 0 0,0 0 0 0 0,0 1 0 0 0,0 0 0 0 0,0 0 0 0 0,1 0 0 0 0,0 0 0 0 0,-1 0-1 0 0,1 0 1 0 0,1 1 0 0 0,-3 7 0 0 0,3-11 3 0 0,1 0-1 0 0,0 0 0 0 0,-1 0 1 0 0,1 0-1 0 0,0 0 0 0 0,0 0 1 0 0,0 0-1 0 0,-1 0 0 0 0,1 0 1 0 0,0 0-1 0 0,0 0 0 0 0,1 0 1 0 0,-1 0-1 0 0,0 0 0 0 0,0 0 1 0 0,0 0-1 0 0,1 0 1 0 0,-1 0-1 0 0,0 0 0 0 0,1 0 1 0 0,-1 0-1 0 0,1 0 0 0 0,0 0 1 0 0,-1 0-1 0 0,1 0 0 0 0,-1-1 1 0 0,1 1-1 0 0,0 0 0 0 0,0 0 1 0 0,-1-1-1 0 0,1 1 0 0 0,0-1 1 0 0,0 1-1 0 0,0 0 0 0 0,0-1 1 0 0,0 1-1 0 0,0-1 0 0 0,0 0 1 0 0,0 1-1 0 0,0-1 1 0 0,0 0-1 0 0,0 0 0 0 0,0 0 1 0 0,0 1-1 0 0,0-1 0 0 0,0 0 1 0 0,0 0-1 0 0,0-1 0 0 0,0 1 1 0 0,0 0-1 0 0,2 0 0 0 0,0-1 7 0 0,1 0-1 0 0,0 0 1 0 0,0 0-1 0 0,0 0 1 0 0,-1-1-1 0 0,1 1 1 0 0,-1-1-1 0 0,1 0 1 0 0,-1 0-1 0 0,0 0 1 0 0,1 0-1 0 0,-1-1 1 0 0,0 1-1 0 0,-1-1 1 0 0,1 0-1 0 0,4-5 1 0 0,-1 1 5 0 0,1 0-1 0 0,0 0 1 0 0,1 1 0 0 0,12-9 0 0 0,-18 14 6 0 0,7 3-27 0 0,-9-1 18 0 0,0 1 0 0 0,1-1 1 0 0,-1 0-1 0 0,0 0 0 0 0,0 1 0 0 0,0-1 1 0 0,0 0-1 0 0,0 1 0 0 0,0-1 0 0 0,0 0 1 0 0,-1 0-1 0 0,1 1 0 0 0,0-1 0 0 0,-1 0 1 0 0,1 0-1 0 0,-1 2 0 0 0,-1 4 9 0 0,-11 63-12 0 0,3 1 0 0 0,-1 99 0 0 0,19 141-36 0 0,-5-271 32 0 0,2 1 0 0 0,1-2 0 0 0,16 52 0 0 0,-13-63 4 0 0,0-1 0 0 0,2-1 0 0 0,1 0 0 0 0,2 0 0 0 0,23 34 0 0 0,-31-51-76 0 0,-1-1 0 0 0,2-1 0 0 0,-1 1 0 0 0,1-1 1 0 0,1 0-1 0 0,-1 0 0 0 0,1-1 0 0 0,0 0 1 0 0,0-1-1 0 0,1 0 0 0 0,9 4 0 0 0,-4-4-1559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3.12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106 628 3985 0 0,'-7'-27'665'0'0,"5"18"-663"0"0,-1-1 0 0 0,0 0-1 0 0,0 0 1 0 0,-1 1 0 0 0,-5-9 0 0 0,8 16 110 0 0,0 0 0 0 0,0 0 0 0 0,0 1 0 0 0,0-1 0 0 0,-1 1 0 0 0,1-1-1 0 0,0 1 1 0 0,-1 0 0 0 0,0-1 0 0 0,1 1 0 0 0,-1 0 0 0 0,0 0 0 0 0,1 0 0 0 0,-1 0 0 0 0,0 0 0 0 0,0 1 0 0 0,0-1 0 0 0,0 1 0 0 0,0-1 0 0 0,0 1 0 0 0,0-1 0 0 0,0 1 0 0 0,0 0-1 0 0,0 0 1 0 0,0 0 0 0 0,0 0 0 0 0,0 1 0 0 0,0-1 0 0 0,0 0 0 0 0,-3 2 0 0 0,4-2-58 0 0,0 1 0 0 0,0-1 0 0 0,0 1 0 0 0,-1-1 1 0 0,1 1-1 0 0,0-1 0 0 0,0 1 0 0 0,1 0 0 0 0,-1 0 0 0 0,0-1 0 0 0,0 1 0 0 0,0 0 0 0 0,0 0 0 0 0,1 0 0 0 0,-1 0 1 0 0,0 0-1 0 0,1 0 0 0 0,-1 0 0 0 0,1 0 0 0 0,-1 0 0 0 0,0 2 0 0 0,1-3-38 0 0,0 1-1 0 0,0-1 1 0 0,0 1-1 0 0,0-1 1 0 0,0 1-1 0 0,0-1 1 0 0,0 1 0 0 0,0-1-1 0 0,1 1 1 0 0,-1-1-1 0 0,0 1 1 0 0,0-1-1 0 0,0 1 1 0 0,1-1 0 0 0,-1 1-1 0 0,0-1 1 0 0,0 1-1 0 0,1-1 1 0 0,-1 0-1 0 0,0 1 1 0 0,1-1-1 0 0,-1 0 1 0 0,0 1 0 0 0,1-1-1 0 0,-1 0 1 0 0,1 1-1 0 0,-1-1 1 0 0,1 0-1 0 0,-1 1 1 0 0,1-1-1 0 0,-1 0 1 0 0,1 0 0 0 0,-1 0-1 0 0,1 0 1 0 0,-1 0-1 0 0,1 1 1 0 0,-1-1-1 0 0,1 0 1 0 0,-1 0-1 0 0,1 0 1 0 0,-1 0 0 0 0,1 0-1 0 0,-1-1 1 0 0,1 1-1 0 0,-1 0 1 0 0,1 0-1 0 0,-1 0 1 0 0,1-1-1 0 0,9-1 118 0 0,0-1-1 0 0,0 0 0 0 0,-1-1 0 0 0,0 0 1 0 0,1 0-1 0 0,-1-1 0 0 0,-1 0 0 0 0,1-1 1 0 0,12-10-1 0 0,4-2-8 0 0,-23 17-120 0 0,270-174 398 0 0,-31 10-137 0 0,-84 53-3588 0 0,-125 91 3079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3.718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45 132 2865 0 0,'-44'-15'10003'0'0,"44"14"-10012"0"0,1 1 0 0 0,-1-1 0 0 0,1 0 0 0 0,-1 1 0 0 0,1-1 0 0 0,0 1 0 0 0,-1 0 0 0 0,1-1 0 0 0,0 1 0 0 0,-1-1 0 0 0,1 1 0 0 0,0 0-1 0 0,-1 0 1 0 0,1-1 0 0 0,0 1 0 0 0,0 0 0 0 0,-1 0 0 0 0,2 0 0 0 0,49-6 444 0 0,-1-3 1 0 0,66-19-1 0 0,-87 21-398 0 0,-18 4 9 0 0,-1 0 0 0 0,1 0 0 0 0,-1-2 0 0 0,0 1-1 0 0,0-1 1 0 0,-1 0 0 0 0,1-1 0 0 0,-1 0 0 0 0,13-12 0 0 0,-19 16-158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4.04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0 121 7594 0 0,'0'0'1320'0'0,"17"-4"-976"0"0,-1-4-416 0 0,6-2 552 0 0,7-1-24 0 0,10-1 32 0 0,0 8-48 0 0,-3-6-152 0 0,3 4-112 0 0,-8-6-40 0 0,-3-1 1 0 0,-5 5-17 0 0,-5 0-48 0 0,-12 4-56 0 0,4-2-192 0 0,5 2-2273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4.85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63 212 2112 0 0,'-30'-55'5036'0'0,"27"53"-4520"0"0,1 0-429 0 0,1 1-1 0 0,-1 0 0 0 0,0 0 1 0 0,0 0-1 0 0,1 0 0 0 0,-1 0 0 0 0,0 0 1 0 0,0 0-1 0 0,0 1 0 0 0,0-1 1 0 0,-8 0 1827 0 0,10 2-1899 0 0,0-1 1 0 0,1 1 0 0 0,-1 0-1 0 0,0 0 1 0 0,0-1 0 0 0,1 1-1 0 0,-1 0 1 0 0,1-1 0 0 0,-1 1-1 0 0,0 0 1 0 0,1-1 0 0 0,-1 1-1 0 0,1 0 1 0 0,0-1 0 0 0,-1 1-1 0 0,1-1 1 0 0,-1 1 0 0 0,1-1-1 0 0,0 1 1 0 0,-1-1 0 0 0,1 0-1 0 0,0 1 1 0 0,-1-1 0 0 0,1 0-1 0 0,1 1 1 0 0,20 2 203 0 0,-3-9-104 0 0,0 0-1 0 0,0-1 0 0 0,-1 0 0 0 0,0-2 0 0 0,-1 0 1 0 0,23-16-1 0 0,1 0-9 0 0,-6 2 2 0 0,-28 17-125 0 0,1 1 0 0 0,0-1 0 0 0,0 2 0 0 0,0-1 0 0 0,0 1 0 0 0,1 0 0 0 0,0 1 0 0 0,13-4 0 0 0,-16 7-477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5.25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307 29 5697 0 0,'1'-1'68'0'0,"-1"0"0"0"0,1 0 0 0 0,-1-1 0 0 0,1 1 0 0 0,-1 0 0 0 0,1 0 0 0 0,-1-1 0 0 0,0 1 0 0 0,1 0 0 0 0,-1-1 0 0 0,0 1-1 0 0,0 0 1 0 0,-1-11 2483 0 0,-2 12-2469 0 0,0 0-1 0 0,-1 1 0 0 0,1 0 0 0 0,0 0 1 0 0,0 0-1 0 0,0 0 0 0 0,0 0 1 0 0,0 0-1 0 0,0 1 0 0 0,0 0 0 0 0,1-1 1 0 0,-1 1-1 0 0,0 0 0 0 0,1 0 1 0 0,-1 1-1 0 0,1-1 0 0 0,0 0 0 0 0,0 1 1 0 0,-2 3-1 0 0,-6 8-24 0 0,1 0-1 0 0,-11 25 1 0 0,4-10 173 0 0,8-15-180 0 0,0 1 0 0 0,1-1 0 0 0,1 1 0 0 0,0 0 0 0 0,1 1 0 0 0,-5 22-1 0 0,9-33-54 0 0,0-1-1 0 0,1 1 0 0 0,-1 0 0 0 0,1-1 1 0 0,0 1-1 0 0,1 0 0 0 0,-1-1 0 0 0,1 1 0 0 0,0 0 1 0 0,0-1-1 0 0,0 1 0 0 0,1-1 0 0 0,-1 0 1 0 0,1 1-1 0 0,0-1 0 0 0,0 0 0 0 0,1 0 0 0 0,-1 0 1 0 0,1 0-1 0 0,0-1 0 0 0,0 1 0 0 0,0-1 1 0 0,1 1-1 0 0,-1-1 0 0 0,1 0 0 0 0,5 3 0 0 0,-2-2-5 0 0,0-1 0 0 0,0 1-1 0 0,0-2 1 0 0,0 1-1 0 0,0-1 1 0 0,0 0-1 0 0,1 0 1 0 0,-1-1 0 0 0,12 0-1 0 0,7 0 11 0 0,37-4 0 0 0,-27 0-20 0 0,10 0 9 0 0,-18 1 26 0 0,-1 0 0 0 0,1 2 0 0 0,0 1 0 0 0,28 5-1 0 0,-53-6 3 0 0,0 0-1 0 0,0 1 0 0 0,0-1 0 0 0,-1 1 0 0 0,1 0 0 0 0,0 0 1 0 0,-1 0-1 0 0,1 0 0 0 0,-1 0 0 0 0,1 1 0 0 0,-1-1 0 0 0,0 1 1 0 0,1-1-1 0 0,-1 1 0 0 0,0 0 0 0 0,0 0 0 0 0,0 0 1 0 0,0 0-1 0 0,-1 0 0 0 0,1 1 0 0 0,0-1 0 0 0,-1 0 0 0 0,0 1 1 0 0,1 0-1 0 0,-1-1 0 0 0,0 1 0 0 0,0-1 0 0 0,-1 1 0 0 0,1 0 1 0 0,-1 0-1 0 0,1-1 0 0 0,-1 1 0 0 0,0 0 0 0 0,0 0 1 0 0,0 0-1 0 0,0-1 0 0 0,0 1 0 0 0,-2 3 0 0 0,0 5 58 0 0,-1-1 0 0 0,0 1 0 0 0,-1-1-1 0 0,0 0 1 0 0,-1 0 0 0 0,0-1 0 0 0,-1 0 0 0 0,-10 15-1 0 0,4-9 4 0 0,-1-1 1 0 0,-1 0-1 0 0,0-1 0 0 0,0-1 0 0 0,-1 0 0 0 0,-1 0 0 0 0,0-2 1 0 0,-1 0-1 0 0,0-1 0 0 0,0-1 0 0 0,-26 9 0 0 0,22-10-43 0 0,-1-1 1 0 0,0-1-1 0 0,0-1 0 0 0,0-1 1 0 0,0-1-1 0 0,-1-1 0 0 0,1 0 1 0 0,-1-2-1 0 0,-34-6 0 0 0,35 3-23 0 0,1-1-1 0 0,1-1 0 0 0,-1-1 1 0 0,1-1-1 0 0,-28-16 0 0 0,36 12-950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6.148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29 212 4977 0 0,'-5'0'2417'0'0,"20"14"-2189"0"0,-13-11-209 0 0,1 0 0 0 0,0 1 0 0 0,0-1 0 0 0,0-1 1 0 0,1 1-1 0 0,-1 0 0 0 0,1-1 0 0 0,-1 0 0 0 0,1 0 0 0 0,4 2 0 0 0,12 3 38 0 0,-17-5-18 0 0,0-1 0 0 0,1 1 0 0 0,-1-1 0 0 0,0 0 0 0 0,1 0 0 0 0,-1 0 0 0 0,0 0 0 0 0,1-1 0 0 0,-1 1 0 0 0,1-1 0 0 0,-1 0 0 0 0,1 0 0 0 0,-1 0 0 0 0,1-1 1 0 0,-1 1-1 0 0,1-1 0 0 0,-1 0 0 0 0,1 0 0 0 0,3-1 0 0 0,3-5 62 0 0,-1-1 0 0 0,-1 0 0 0 0,0 0-1 0 0,0 0 1 0 0,0-1 0 0 0,-1 0 0 0 0,0-1 0 0 0,-1 0 0 0 0,0 0 0 0 0,-1 0 0 0 0,6-15 0 0 0,-9 20-88 0 0,0 0 0 0 0,-1 0-1 0 0,0 0 1 0 0,0 0 0 0 0,0 0 0 0 0,0 0 0 0 0,-1-1 0 0 0,0 1 0 0 0,0 0-1 0 0,0 0 1 0 0,-1-1 0 0 0,0 1 0 0 0,0 0 0 0 0,-3-9 0 0 0,3 11-11 0 0,-1-1-1 0 0,0 1 1 0 0,0-1 0 0 0,0 1 0 0 0,0-1 0 0 0,0 1 0 0 0,-1 0-1 0 0,1 0 1 0 0,-1 0 0 0 0,0 1 0 0 0,0-1 0 0 0,0 1-1 0 0,0-1 1 0 0,-1 1 0 0 0,1 0 0 0 0,-1 0 0 0 0,1 0 0 0 0,-1 1-1 0 0,-6-2 1 0 0,5 1 0 0 0,0 1 0 0 0,0 0-1 0 0,0 0 1 0 0,0 1 0 0 0,-1 0 0 0 0,1 0-1 0 0,0 0 1 0 0,0 0 0 0 0,0 1-1 0 0,0 0 1 0 0,0 0 0 0 0,0 0 0 0 0,0 1-1 0 0,0 0 1 0 0,0 0 0 0 0,0 0 0 0 0,1 0-1 0 0,-1 1 1 0 0,1-1 0 0 0,-1 1 0 0 0,1 1-1 0 0,0-1 1 0 0,1 0 0 0 0,-1 1-1 0 0,0 0 1 0 0,1 0 0 0 0,0 0 0 0 0,0 0-1 0 0,-3 7 1 0 0,1-1 17 0 0,1 1 0 0 0,0 0 0 0 0,1 1-1 0 0,0-1 1 0 0,1 1 0 0 0,-1 15 0 0 0,2 0 15 0 0,5 45 0 0 0,4-20-30 0 0,2 0 0 0 0,3-1 0 0 0,26 68-1 0 0,-9-27 22 0 0,-19-62-17 0 0,1-1 0 0 0,1 0 0 0 0,32 49 0 0 0,-43-74 33 0 0,5 5 134 0 0,-1 1 0 0 0,-1 0 1 0 0,0 1-1 0 0,0 0 0 0 0,5 18 0 0 0,-10-29-136 0 0,0 1 0 0 0,0-1 0 0 0,0 0 0 0 0,0 1 0 0 0,0-1 0 0 0,0 0 0 0 0,0 1 0 0 0,0-1 0 0 0,0 0 0 0 0,0 1 0 0 0,0-1 0 0 0,0 0 0 0 0,-1 0 0 0 0,1 1-1 0 0,0-1 1 0 0,0 0 0 0 0,0 1 0 0 0,0-1 0 0 0,-1 0 0 0 0,1 0 0 0 0,0 1 0 0 0,0-1 0 0 0,0 0 0 0 0,-1 0 0 0 0,1 1 0 0 0,0-1 0 0 0,0 0 0 0 0,-1 0-1 0 0,1 0 1 0 0,0 1 0 0 0,-1-1 0 0 0,-14 2 674 0 0,-14-7-274 0 0,21 3-419 0 0,0 0 0 0 0,0-1 0 0 0,1 0 0 0 0,-1 0 0 0 0,1-1 0 0 0,0 0 0 0 0,-1 0 0 0 0,2 0 0 0 0,-9-8 0 0 0,-24-19-8 0 0,26 21-17 0 0,0 0 0 0 0,1 0 0 0 0,-12-15-1 0 0,20 20-8 0 0,0 0-1 0 0,1 0 0 0 0,-1-1 1 0 0,1 0-1 0 0,0 1 0 0 0,1-1 0 0 0,-1 0 1 0 0,1 0-1 0 0,0-1 0 0 0,1 1 1 0 0,-2-10-1 0 0,3 10-53 0 0,-1 0 0 0 0,2 0 0 0 0,-1 0 0 0 0,1 0 0 0 0,0 0 0 0 0,0 0 0 0 0,0 0 0 0 0,1 1 0 0 0,0-1 0 0 0,0 0 0 0 0,1 1 0 0 0,-1 0 0 0 0,1-1 0 0 0,7-8 0 0 0,-5 7-444 0 0,0 0-1 0 0,1 1 1 0 0,-1 0 0 0 0,1 1 0 0 0,1-1-1 0 0,-1 1 1 0 0,1 0 0 0 0,0 1 0 0 0,0-1-1 0 0,11-4 1 0 0,15 0 149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6.50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23 211 7746 0 0,'-16'4'1322'0'0,"16"-4"-1291"0"0,0 0-1 0 0,-1 0 1 0 0,1 0-1 0 0,0 0 0 0 0,-1 0 1 0 0,1 0-1 0 0,0 0 1 0 0,0 0-1 0 0,-1-1 0 0 0,1 1 1 0 0,0 0-1 0 0,-1 0 1 0 0,1 0-1 0 0,0 0 0 0 0,0-1 1 0 0,0 1-1 0 0,-1 0 1 0 0,1 0-1 0 0,0-1 0 0 0,0 1 1 0 0,0 0-1 0 0,-1 0 1 0 0,1-1-1 0 0,0 1 0 0 0,0 0 1 0 0,0 0-1 0 0,0-1 1 0 0,0-1-19 0 0,-1 1 0 0 0,2-1 0 0 0,-1 1 0 0 0,0-1 0 0 0,0 1 1 0 0,0-1-1 0 0,1 1 0 0 0,-1-1 0 0 0,1 1 0 0 0,-1-1 0 0 0,1 1 1 0 0,-1 0-1 0 0,1-1 0 0 0,0 1 0 0 0,1-2 0 0 0,1-1-40 0 0,67-93 740 0 0,-61 87-608 0 0,0 0 1 0 0,0 1-1 0 0,1 0 0 0 0,0 0 1 0 0,0 1-1 0 0,1 0 1 0 0,13-6-1 0 0,-23 13-95 0 0,1 0 0 0 0,0 0 0 0 0,-1 0 0 0 0,1 1 0 0 0,0-1 0 0 0,0 1 0 0 0,-1-1 1 0 0,1 1-1 0 0,0 0 0 0 0,0-1 0 0 0,0 1 0 0 0,-1 0 0 0 0,1 0 0 0 0,0 0 0 0 0,0 0 0 0 0,0 1 0 0 0,0-1 0 0 0,-1 0 0 0 0,1 1 0 0 0,0 0 0 0 0,0-1 0 0 0,-1 1 0 0 0,1 0 0 0 0,0 0 0 0 0,-1-1 0 0 0,1 1 0 0 0,-1 1 0 0 0,1-1 0 0 0,-1 0 1 0 0,0 0-1 0 0,1 0 0 0 0,-1 1 0 0 0,0-1 0 0 0,0 1 0 0 0,0-1 0 0 0,0 1 0 0 0,0-1 0 0 0,0 1 0 0 0,1 2 0 0 0,1 4 37 0 0,0 0 1 0 0,-1 0-1 0 0,1 0 0 0 0,-1 0 0 0 0,-1 1 1 0 0,0-1-1 0 0,1 14 0 0 0,-4 33 103 0 0,-2 0 0 0 0,-17 84 0 0 0,-4 47-104 0 0,24-179-30 0 0,1 1-1 0 0,0-1 0 0 0,1 0 0 0 0,0 1 0 0 0,3 13 0 0 0,-4-19-65 0 0,1-1 0 0 0,-1 0 0 0 0,0 1 0 0 0,1-1 0 0 0,-1 0 0 0 0,1 1-1 0 0,0-1 1 0 0,-1 0 0 0 0,1 0 0 0 0,0 1 0 0 0,0-1 0 0 0,0 0 0 0 0,0 0 0 0 0,0 0-1 0 0,0 0 1 0 0,0 0 0 0 0,0 0 0 0 0,0-1 0 0 0,0 1 0 0 0,1 0 0 0 0,-1 0 0 0 0,0-1-1 0 0,0 1 1 0 0,1-1 0 0 0,-1 1 0 0 0,1-1 0 0 0,-1 0 0 0 0,0 0 0 0 0,1 1 0 0 0,-1-1 0 0 0,1 0-1 0 0,-1 0 1 0 0,0 0 0 0 0,1 0 0 0 0,-1-1 0 0 0,1 1 0 0 0,1-1 0 0 0,15-5-975 0 0,4-5 830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5.61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24 3377 0 0,'65'-9'1805'0'0,"-6"1"-1713"0"0,-43 5-52 0 0,0 2 0 0 0,0-1-1 0 0,0 2 1 0 0,0 0 0 0 0,0 1-1 0 0,19 4 1 0 0,-33-5-13 0 0,-1 0 0 0 0,0 0 0 0 0,1 0 0 0 0,-1 0 0 0 0,0 0 0 0 0,1 1-1 0 0,-1-1 1 0 0,0 0 0 0 0,1 1 0 0 0,-1-1 0 0 0,0 1 0 0 0,0 0 0 0 0,0-1 0 0 0,0 1 0 0 0,0 0 0 0 0,1 0 0 0 0,-1 0 0 0 0,-1 0 0 0 0,1-1 0 0 0,0 1 0 0 0,0 1 0 0 0,0-1 0 0 0,0 0 0 0 0,-1 0-1 0 0,1 0 1 0 0,0 0 0 0 0,-1 0 0 0 0,1 1 0 0 0,-1-1 0 0 0,0 0 0 0 0,1 1 0 0 0,-1-1 0 0 0,0 0 0 0 0,0 1 0 0 0,0-1 0 0 0,1 0 0 0 0,-2 2 0 0 0,0 4 179 0 0,0 0 0 0 0,-1-1 1 0 0,0 1-1 0 0,0 0 1 0 0,-6 11-1 0 0,0 1-242 0 0,-2 4 126 0 0,0-1-1 0 0,-2 1 1 0 0,-29 40 0 0 0,23-37 140 0 0,-27 53 0 0 0,35-60-160 0 0,3-4 72 0 0,0 0-1 0 0,1 0 0 0 0,1 1 0 0 0,-4 16 0 0 0,8-27-120 0 0,0 0 0 0 0,1 0 0 0 0,0 0-1 0 0,0 0 1 0 0,0 1 0 0 0,0-1 0 0 0,1 0 0 0 0,0 0-1 0 0,0 0 1 0 0,0 0 0 0 0,1 0 0 0 0,0 0 0 0 0,-1 0-1 0 0,2-1 1 0 0,-1 1 0 0 0,1-1 0 0 0,3 6-1 0 0,-2-5 9 0 0,1 0-1 0 0,0 0 0 0 0,0 0 0 0 0,0-1 1 0 0,1 1-1 0 0,-1-1 0 0 0,1 0 0 0 0,0-1 1 0 0,0 0-1 0 0,1 0 0 0 0,-1 0 0 0 0,0-1 1 0 0,11 3-1 0 0,2 0 142 0 0,1-2 0 0 0,-1 0-1 0 0,32 1 1 0 0,-16-5 29 0 0,1-1 0 0 0,-1-2-1 0 0,1-2 1 0 0,60-17 0 0 0,-74 18 2 0 0,1 1 1 0 0,0 1-1 0 0,42 0 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6.83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18 1067 11466 0 0,'-15'-4'1057'0'0,"15"4"-1049"0"0,0 0 0 0 0,-1-1 0 0 0,1 1 0 0 0,0 0 0 0 0,0-1 0 0 0,-1 1 0 0 0,1 0 0 0 0,0 0 0 0 0,0-1 0 0 0,0 1 0 0 0,0 0 0 0 0,0-1 0 0 0,-1 1 0 0 0,1 0 0 0 0,0-1 0 0 0,0 1 0 0 0,0-1 0 0 0,0 1 1 0 0,0 0-1 0 0,0-1 0 0 0,0 1 0 0 0,0 0 0 0 0,0-1 0 0 0,0 1 0 0 0,1-1 0 0 0,0-2-81 0 0,1-1 0 0 0,-1 1 0 0 0,1 0 0 0 0,0-1 1 0 0,0 1-1 0 0,3-3 0 0 0,4-6 146 0 0,155-231-214 0 0,97-159 187 0 0,-110 91-1178 0 0,-126 252-2386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7.27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39 3 5017 0 0,'11'-1'1069'0'0,"-10"1"-961"0"0,0 0 1 0 0,0-1 0 0 0,0 1-1 0 0,0 0 1 0 0,0 0 0 0 0,0 0-1 0 0,0 0 1 0 0,0 0 0 0 0,0 0-1 0 0,0 0 1 0 0,0 0-1 0 0,0 0 1 0 0,0 0 0 0 0,0 1-1 0 0,0-1 1 0 0,0 0 0 0 0,0 1-1 0 0,0-1 1 0 0,0 1-1 0 0,0-1 1 0 0,0 1 0 0 0,0-1-1 0 0,-1 1 1 0 0,1 0 0 0 0,0-1-1 0 0,0 1 1 0 0,-1 0 0 0 0,1 0-1 0 0,0 0 1 0 0,-1-1-1 0 0,1 1 1 0 0,-1 0 0 0 0,1 0-1 0 0,-1 0 1 0 0,1 0 0 0 0,-1 0-1 0 0,0 0 1 0 0,0 0 0 0 0,1 0-1 0 0,-1 0 1 0 0,0 0-1 0 0,0 0 1 0 0,0 0 0 0 0,0 1-1 0 0,1 19 218 0 0,-1 0 0 0 0,-1-1 0 0 0,-1 1 0 0 0,0 0 0 0 0,-11 35 0 0 0,-1 20-224 0 0,9-38-70 0 0,-5 31 4 0 0,0 81 0 0 0,13-134-111 0 0,-3-16 71 0 0,0 1 0 0 0,0-1 0 0 0,0 0 1 0 0,0 0-1 0 0,1 0 0 0 0,-1 0 0 0 0,0 0 0 0 0,0 0 1 0 0,0 0-1 0 0,1 0 0 0 0,-1 0 0 0 0,0 0 0 0 0,0 0 0 0 0,0 0 1 0 0,1 0-1 0 0,-1 0 0 0 0,0 0 0 0 0,0 0 0 0 0,0 0 0 0 0,1 0 1 0 0,-1 0-1 0 0,0 0 0 0 0,0 0 0 0 0,0 0 0 0 0,1 0 0 0 0,-1 0 1 0 0,0 0-1 0 0,0-1 0 0 0,0 1 0 0 0,0 0 0 0 0,1 0 0 0 0,-1 0 1 0 0,0 0-1 0 0,0 0 0 0 0,0-1 0 0 0,0 1 0 0 0,0 0 0 0 0,1 0 1 0 0,1-4-22 0 0,1 1 0 0 0,-1-1 0 0 0,0 1 0 0 0,0-1 0 0 0,0 0 0 0 0,1-4 0 0 0,16-56-586 0 0,-2-1-1 0 0,-3-1 1 0 0,8-109 0 0 0,-22 173 608 0 0,1-2 6 0 0,-1-1-1 0 0,1 1 0 0 0,-1-1 0 0 0,-1 1 0 0 0,1-1 1 0 0,-2-7-1 0 0,2 11 83 0 0,-1 4-62 0 0,-4 46 177 0 0,2 1 1 0 0,4 61 0 0 0,17 103 122 0 0,25 84 217 0 0,-26-195-107 0 0,-16-101-398 0 0,-1 0 1 0 0,0 1-1 0 0,0-1 1 0 0,0 1-1 0 0,0-1 1 0 0,0 1-1 0 0,-1-1 1 0 0,1 0 0 0 0,-1 1-1 0 0,1-1 1 0 0,-1 0-1 0 0,0 1 1 0 0,0-1-1 0 0,0 0 1 0 0,0 0-1 0 0,0 0 1 0 0,-1 0-1 0 0,1 0 1 0 0,-1 0-1 0 0,1 0 1 0 0,-1 0 0 0 0,0 0-1 0 0,0-1 1 0 0,-2 3-1 0 0,-3 0 102 0 0,-1 1 0 0 0,0-1 0 0 0,0 0 0 0 0,0-1-1 0 0,-12 5 1 0 0,14-7-83 0 0,1 1 0 0 0,-1-1 0 0 0,1 0 0 0 0,-1-1 0 0 0,1 1-1 0 0,-1-1 1 0 0,1 0 0 0 0,-1 0 0 0 0,1-1 0 0 0,-11-2 0 0 0,14 3-60 0 0,0-1 0 0 0,0 1 0 0 0,0-1 0 0 0,0 0 0 0 0,0 0 0 0 0,0 0 0 0 0,0 0 1 0 0,1 0-1 0 0,-1 0 0 0 0,0 0 0 0 0,0-1 0 0 0,1 1 0 0 0,-1-1 0 0 0,1 1 0 0 0,-1-1 0 0 0,1 0 0 0 0,0 1 0 0 0,0-1 1 0 0,0 0-1 0 0,0 0 0 0 0,0 0 0 0 0,0 0 0 0 0,0 0 0 0 0,0 0 0 0 0,1 0 0 0 0,-1 0 0 0 0,1 0 0 0 0,0 0 1 0 0,-1 0-1 0 0,1-3 0 0 0,1-2-13 0 0,0 0 0 0 0,0-1 0 0 0,1 1 1 0 0,-1 0-1 0 0,1 0 0 0 0,1 1 0 0 0,0-1 1 0 0,0 0-1 0 0,0 1 0 0 0,7-11 0 0 0,7-7-138 0 0,25-28-1 0 0,-31 39 34 0 0,7-7-182 0 0,0 0-1 0 0,2 1 1 0 0,0 1-1 0 0,0 1 0 0 0,2 1 1 0 0,0 0-1 0 0,1 2 1 0 0,45-21-1 0 0,-57 31 346 0 0,10-5-338 0 0,1 1 1 0 0,0 1-1 0 0,24-5 1 0 0,-41 11 192 0 0,1 0 1 0 0,0 1 0 0 0,0-1 0 0 0,0 1 0 0 0,-1 0 0 0 0,1 1-1 0 0,0-1 1 0 0,0 1 0 0 0,0 0 0 0 0,-1 1 0 0 0,1-1-1 0 0,-1 1 1 0 0,1 0 0 0 0,-1 1 0 0 0,1-1 0 0 0,-1 1 0 0 0,7 5-1 0 0,-10-7 30 0 0,0 1 0 0 0,0 0-1 0 0,0 0 1 0 0,0 0 0 0 0,0 0 0 0 0,0 1-1 0 0,0-1 1 0 0,-1 0 0 0 0,1 1-1 0 0,-1-1 1 0 0,0 1 0 0 0,0-1 0 0 0,0 1-1 0 0,0 0 1 0 0,0 0 0 0 0,0-1-1 0 0,-1 1 1 0 0,1 4 0 0 0,-1 5-506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7.60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221 61 4649 0 0,'-3'-1'294'0'0,"0"0"1"0"0,1 0-1 0 0,0-1 1 0 0,-1 1-1 0 0,1-1 1 0 0,0 0-1 0 0,0 1 1 0 0,0-1-1 0 0,0 0 1 0 0,0 0-1 0 0,0 0 0 0 0,-3-5 1 0 0,-10-10 737 0 0,12 15-880 0 0,0 0 0 0 0,0 0 1 0 0,0 0-1 0 0,0 0 1 0 0,0 1-1 0 0,-1 0 0 0 0,1-1 1 0 0,0 1-1 0 0,-1 1 1 0 0,1-1-1 0 0,-1 0 0 0 0,1 1 1 0 0,-1 0-1 0 0,-5 0 1 0 0,8 0-148 0 0,-1 0 1 0 0,0 0 0 0 0,0 0 0 0 0,0 0 0 0 0,0 1 0 0 0,0-1 0 0 0,0 1 0 0 0,1-1 0 0 0,-1 1 0 0 0,0 0 0 0 0,0-1 0 0 0,1 1 0 0 0,-1 0 0 0 0,0 0-1 0 0,1 0 1 0 0,-1 1 0 0 0,1-1 0 0 0,0 0 0 0 0,-1 1 0 0 0,1-1 0 0 0,0 0 0 0 0,0 1 0 0 0,0 0 0 0 0,0-1 0 0 0,0 1 0 0 0,-2 3 0 0 0,-1 8-57 0 0,1 0 1 0 0,0 0-1 0 0,-3 25 1 0 0,6-32 44 0 0,0 1 0 0 0,1-1 0 0 0,-1 0 0 0 0,1 0 0 0 0,0 0 0 0 0,1 0 0 0 0,-1 0 0 0 0,1 0 0 0 0,0 0 0 0 0,5 8 0 0 0,-5-11 3 0 0,0 3-19 0 0,2 0 0 0 0,-1-1 0 0 0,1 1 0 0 0,8 10 1 0 0,-11-15 13 0 0,1 1 1 0 0,0-1 0 0 0,-1 0 0 0 0,1 0 0 0 0,0 0 0 0 0,0 0 0 0 0,0 0-1 0 0,0 0 1 0 0,0 0 0 0 0,0 0 0 0 0,0-1 0 0 0,0 1 0 0 0,0-1 0 0 0,0 0-1 0 0,0 1 1 0 0,0-1 0 0 0,1 0 0 0 0,-1 0 0 0 0,3-1 0 0 0,-5 1 11 0 0,1 0 0 0 0,0 0 0 0 0,0 0-1 0 0,-1 0 1 0 0,1 0 0 0 0,0 0 0 0 0,-1-1 0 0 0,1 1 0 0 0,-1 0 0 0 0,1 0 0 0 0,0-1 0 0 0,-1 1 0 0 0,1 0 0 0 0,-1-1 0 0 0,1 1-1 0 0,0-1 1 0 0,-1 1 0 0 0,1-1 0 0 0,-1 1 0 0 0,0-1 0 0 0,1 1 0 0 0,-1-1 0 0 0,1 1 0 0 0,-1-1 0 0 0,0 0 0 0 0,1 1 0 0 0,-1-2 0 0 0,0 1 0 0 0,1-1 1 0 0,-1 0 0 0 0,0 1 0 0 0,0-1-1 0 0,0 0 1 0 0,0 1 0 0 0,0-1 0 0 0,-1 0 0 0 0,1 1-1 0 0,-1-4 1 0 0,-1-1-40 0 0,-1 0-1 0 0,1 1 1 0 0,-1-1-1 0 0,0 1 1 0 0,-4-6-1 0 0,0 4-430 0 0,1 0 1 0 0,-1 1-1 0 0,-1-1 0 0 0,1 2 0 0 0,-1-1 1 0 0,0 1-1 0 0,-1 0 0 0 0,1 1 0 0 0,-1 0 1 0 0,0 0-1 0 0,0 1 0 0 0,-11-3 0 0 0,-5 0 109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9:58.27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184 73 3737 0 0,'1'0'67'0'0,"0"-1"0"0"0,-1 0 0 0 0,1 1 0 0 0,-1-1 0 0 0,1 0 0 0 0,0 1 0 0 0,-1-1 0 0 0,1 0 0 0 0,-1 1 0 0 0,0-1 0 0 0,1 0 0 0 0,-1 0 0 0 0,0 0 0 0 0,1 0 0 0 0,-1 1 0 0 0,0-1 0 0 0,0 0 0 0 0,0 0 0 0 0,0 0 0 0 0,0 0 0 0 0,0 0 0 0 0,0 1 0 0 0,0-3 0 0 0,0 1 69 0 0,0 0 0 0 0,0 0 1 0 0,0 0-1 0 0,1 0 0 0 0,-1 0 1 0 0,1 0-1 0 0,-1 0 0 0 0,1 0 1 0 0,1-2-1 0 0,1 0 160 0 0,0 1 0 0 0,0 0 0 0 0,0 0 0 0 0,0 0 0 0 0,1 0 0 0 0,-1 1 0 0 0,5-3 0 0 0,-1 0 434 0 0,-10 9-117 0 0,0-1-1 0 0,0 1 0 0 0,0 0 1 0 0,0 0-1 0 0,-3 7 1 0 0,-13 17-702 0 0,-13 14-143 0 0,1 2-1 0 0,3 1 1 0 0,-42 88 0 0 0,38-64 156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1:58.31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368 60 3017 0 0,'-18'-20'316'0'0,"13"14"-291"0"0,0 1 1 0 0,0-1-1 0 0,-7-11 0 0 0,12 16-30 0 0,0 0-113 0 0,0 1 114 0 0,0 0-1 0 0,0-1 1 0 0,0 1-1 0 0,1 0 1 0 0,-1 0-1 0 0,0 0 1 0 0,0-1 0 0 0,0 1-1 0 0,0 0 1 0 0,0 0-1 0 0,1 0 1 0 0,-1 0 0 0 0,0-1-1 0 0,0 1 1 0 0,0 0-1 0 0,1 0 1 0 0,-1 0-1 0 0,0 0 1 0 0,0 0 0 0 0,0 0-1 0 0,1 0 1 0 0,-1 0-1 0 0,0-1 1 0 0,0 1-1 0 0,0 0 1 0 0,1 0 0 0 0,-1 0-1 0 0,0 0 1 0 0,0 0-1 0 0,1 0 1 0 0,-1 0 0 0 0,0 0-1 0 0,0 0 1 0 0,0 1-1 0 0,1-1 1 0 0,-1 0-1 0 0,0 0 1 0 0,0 0 0 0 0,5 2 675 0 0,1 10-783 0 0,-1-6 92 0 0,-1-2 0 0 0,1 1 0 0 0,0 0 0 0 0,0-1 0 0 0,0 0 0 0 0,0 0 0 0 0,1-1 0 0 0,9 5 0 0 0,6 5-13 0 0,5 4-8 0 0,0 0 0 0 0,-1 2 1 0 0,-1 1-1 0 0,-2 2 0 0 0,41 45 1 0 0,-30-22 12 0 0,340 418-38 0 0,-271-353 680 0 0,-101-110-548 0 0,0 1 0 0 0,-1 0 0 0 0,1 0 0 0 0,-1-1 1 0 0,1 1-1 0 0,-1 0 0 0 0,1 0 0 0 0,-1 0 0 0 0,1-1 0 0 0,-1 1 1 0 0,0 0-1 0 0,0 0 0 0 0,0 20 2916 0 0,-1-20-2843 0 0,0 0 0 0 0,0 0 0 0 0,0 0 1 0 0,0 0-1 0 0,0-1 0 0 0,-1 1 0 0 0,1 0 0 0 0,0 0 0 0 0,0-1 0 0 0,0 1 1 0 0,-1-1-1 0 0,1 1 0 0 0,0-1 0 0 0,-3 1 0 0 0,0 1 32 0 0,-275 123 543 0 0,172-75-641 0 0,84-39-61 0 0,-292 123 25 0 0,268-118-191 0 0,0 2 1 0 0,2 2-1 0 0,0 2 0 0 0,-75 51 1 0 0,113-68-159 0 0,1 1 1 0 0,-1 0 0 0 0,-6 9-1 0 0,-18 26-3106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2:33.693"/>
    </inkml:context>
    <inkml:brush xml:id="br0">
      <inkml:brushProperty name="width" value="0.5" units="cm"/>
      <inkml:brushProperty name="height" value="1" units="cm"/>
      <inkml:brushProperty name="color" value="#99CCFF"/>
      <inkml:brushProperty name="tip" value="rectangle"/>
      <inkml:brushProperty name="rasterOp" value="maskPen"/>
    </inkml:brush>
  </inkml:definitions>
  <inkml:trace contextRef="#ctx0" brushRef="#br0">913 7651 32 0 0,'-15'-13'481'0'0,"-5"-2"-301"0"0,1-1 1 0 0,0 0-1 0 0,2-1 0 0 0,-30-37 0 0 0,28 31-145 0 0,-128-169 531 0 0,117 148-438 0 0,2-1 0 0 0,-34-76 0 0 0,-38-134-77 0 0,-4-7-48 0 0,68 176-12 0 0,3-1 0 0 0,-25-107 0 0 0,-73-511-4 0 0,117 596 5 0 0,5 0 1 0 0,5 0 0 0 0,16-182-1 0 0,-5 236 35 0 0,3 0 0 0 0,2 0-1 0 0,2 1 1 0 0,3 0 0 0 0,2 1 0 0 0,3 2 0 0 0,1 0-1 0 0,3 1 1 0 0,2 1 0 0 0,2 2 0 0 0,2 1-1 0 0,2 2 1 0 0,2 1 0 0 0,60-56 0 0 0,-54 61 136 0 0,2 1 1 0 0,1 3 0 0 0,79-46 0 0 0,-92 63-116 0 0,0 2-1 0 0,2 0 1 0 0,0 3-1 0 0,0 0 1 0 0,1 2-1 0 0,61-8 1 0 0,79-4 1942 0 0,-175 21-1927 0 0,0 0 0 0 0,0 0 0 0 0,1 1 0 0 0,-1-1 0 0 0,0-1 1 0 0,1-29 703 0 0,-1 13-712 0 0,7-289 159 0 0,-8 243-187 0 0,1 7-6 0 0,-2 0-1 0 0,-14-75 1 0 0,-1 46-17 0 0,-5-95 0 0 0,19 134 9 0 0,3-1 0 0 0,1 0 0 0 0,13-76 0 0 0,27-70-28 0 0,-33 163-2 0 0,2 0 0 0 0,1 1 0 0 0,2 0 0 0 0,17-30 0 0 0,-17 40 3 0 0,1 1 0 0 0,1 1 0 0 0,0 0-1 0 0,2 1 1 0 0,0 0 0 0 0,0 2 0 0 0,2 0 0 0 0,24-15 0 0 0,12-4-42 0 0,106-47 0 0 0,179-50-1 0 0,-173 70 42 0 0,-122 43 7 0 0,-2-2-1 0 0,63-40 0 0 0,74-66-14 0 0,-61 42 26 0 0,4 6 1 0 0,169-81-1 0 0,-16 6 4 0 0,-224 121 1 0 0,1 3-1 0 0,66-26 1 0 0,-81 41-14 0 0,0 1 0 0 0,1 2 0 0 0,0 2 0 0 0,48-5 0 0 0,-71 12 15 0 0,0 2-1 0 0,1 0 0 0 0,-1 1 0 0 0,0 0 0 0 0,0 1 0 0 0,0 1 0 0 0,29 9 0 0 0,-21-2 9 0 0,1 0 0 0 0,-1 1 0 0 0,44 29-1 0 0,-60-35-10 0 0,0 1 0 0 0,1-1-1 0 0,0 0 1 0 0,0-1 0 0 0,0 0-1 0 0,0-1 1 0 0,1 0-1 0 0,0 0 1 0 0,-1-1 0 0 0,1 0-1 0 0,0-1 1 0 0,0 0-1 0 0,0 0 1 0 0,0-1 0 0 0,0-1-1 0 0,0 0 1 0 0,0 0-1 0 0,0-1 1 0 0,15-4 0 0 0,8-5 3 0 0,-1-2 1 0 0,0-1-1 0 0,-1-2 1 0 0,40-26-1 0 0,109-91 60 0 0,-18-13-17 0 0,37-29-50 0 0,-173 156-9 0 0,1 2 0 0 0,1 1 0 0 0,0 1 0 0 0,1 1 0 0 0,0 2 0 0 0,1 1 1 0 0,1 1-1 0 0,0 2 0 0 0,0 1 0 0 0,44-4 0 0 0,-36 8-6 0 0,0 1 1 0 0,1 2 0 0 0,-1 2 0 0 0,0 2-1 0 0,1 1 1 0 0,-2 2 0 0 0,1 2 0 0 0,37 13 0 0 0,47 22-24 0 0,182 56 13 0 0,-247-85 32 0 0,0-2 0 0 0,1-3 0 0 0,82 3 0 0 0,-68-13 4 0 0,0-4 0 0 0,-1-2-1 0 0,1-4 1 0 0,-2-2 0 0 0,0-4 0 0 0,0-3 0 0 0,81-34 0 0 0,-73 23 1 0 0,-2-5 1 0 0,-1-2 0 0 0,75-50-1 0 0,-93 47 18 0 0,-6 4-11 0 0,70-37 0 0 0,-105 65-30 0 0,0 0 0 0 0,1 1 0 0 0,0 0-1 0 0,0 2 1 0 0,0 0 0 0 0,1 1-1 0 0,-1 1 1 0 0,33-1 0 0 0,-40 4 11 0 0,-1 1-1 0 0,1 0 1 0 0,-1 1 0 0 0,0 1-1 0 0,1-1 1 0 0,-1 1 0 0 0,0 1-1 0 0,0 0 1 0 0,-1 0 0 0 0,1 1-1 0 0,10 8 1 0 0,9 7 15 0 0,-1 2-1 0 0,26 27 0 0 0,-32-28 0 0 0,1-1 0 0 0,1-1 0 0 0,28 17 0 0 0,-36-28-13 0 0,1-1 0 0 0,-1-1 0 0 0,1 0 1 0 0,0-1-1 0 0,0-1 0 0 0,1-1 0 0 0,-1 0 0 0 0,1-1 0 0 0,0-1 0 0 0,-1-1 0 0 0,21-2 0 0 0,25-5 11 0 0,105-24 1 0 0,-46-2-11 0 0,133-55 1 0 0,-199 67-20 0 0,-37 14 18 0 0,0 1 0 0 0,1 1 0 0 0,-1 0 0 0 0,1 2-1 0 0,0 0 1 0 0,0 1 0 0 0,0 1 0 0 0,0 1 0 0 0,0 1-1 0 0,0 1 1 0 0,0 0 0 0 0,0 1 0 0 0,-1 2 0 0 0,1 0-1 0 0,-1 1 1 0 0,0 0 0 0 0,32 18 0 0 0,-24-9 23 0 0,-1 1 0 0 0,0 1 0 0 0,-2 2 0 0 0,0 0 0 0 0,-1 1 0 0 0,-1 2 0 0 0,-1 0 0 0 0,0 2 0 0 0,24 37 0 0 0,-22-24-2 0 0,-1 1-1 0 0,-2 1 1 0 0,-2 0 0 0 0,-1 1 0 0 0,-3 1 0 0 0,12 49 0 0 0,-14-38 44 0 0,-3 0 0 0 0,4 63 0 0 0,-12-82 12 0 0,-1-1 0 0 0,-1 1 0 0 0,-2-1 0 0 0,-14 59 0 0 0,-4-12 393 0 0,-49 116-1 0 0,66-184-437 0 0,-19 40 45 0 0,3 0 1 0 0,3 2-1 0 0,-17 76 0 0 0,32-119-86 0 0,1 1 0 0 0,0-1 0 0 0,0 0 0 0 0,1 1 0 0 0,1-1 0 0 0,0 0 0 0 0,0 1 0 0 0,1-1 0 0 0,0 0 0 0 0,0 0 0 0 0,2 0 0 0 0,-1 0 0 0 0,7 11 0 0 0,4 8 8 0 0,-2 1 0 0 0,0 0 0 0 0,11 50 0 0 0,12 99-12 0 0,-24-112 27 0 0,67 367-13 0 0,-66-373 35 0 0,7 119 0 0 0,-18-152-31 0 0,-2 0 0 0 0,-1-1 0 0 0,-1 1 0 0 0,-2 0 0 0 0,0-1 1 0 0,-15 43-1 0 0,5-32 14 0 0,-1 0-1 0 0,-1-1 1 0 0,-2-1 0 0 0,-2-1 0 0 0,-1-1-1 0 0,-2-1 1 0 0,-1-1 0 0 0,-2-1 0 0 0,0-1 0 0 0,-3-1-1 0 0,-61 46 1 0 0,-65 28 124 0 0,-193 96 0 0 0,260-154-94 0 0,-2-4 0 0 0,-167 50 0 0 0,226-82-77 0 0,20-7-9 0 0,-1 2 0 0 0,1-1 1 0 0,-16 8-1 0 0,29 0-293 0 0,26 63 241 0 0,-17-49 98 0 0,0 1-1 0 0,-2-1 1 0 0,10 52-1 0 0,-16-40 4 0 0,0 0 0 0 0,-3 1 0 0 0,-1-1 0 0 0,-2 0 0 0 0,-1 0 0 0 0,-20 69 0 0 0,-90 207-27 0 0,99-276 3 0 0,-2 0 1 0 0,-2 0-1 0 0,-1-2 1 0 0,-2-1 0 0 0,-1-1-1 0 0,-1 0 1 0 0,-55 52 0 0 0,64-72 20 0 0,-1-1 0 0 0,0 0 0 0 0,0-1 0 0 0,-1-1 0 0 0,-1-1 0 0 0,1 0 0 0 0,-1-2 0 0 0,-26 8 0 0 0,-6-2 10 0 0,-105 13 0 0 0,-93-17 52 0 0,109-8-125 0 0,112 0 58 0 0,0 1 0 0 0,-1 2 1 0 0,1 1-1 0 0,-50 15 1 0 0,64-13-16 0 0,1 0 1 0 0,-1 1-1 0 0,1 0 1 0 0,1 1-1 0 0,-1 1 1 0 0,2 0-1 0 0,-22 22 1 0 0,-15 14 11 0 0,-111 73 18 0 0,102-79-11 0 0,2 1 1 0 0,-71 71-1 0 0,32-6-41 0 0,-12 14 49 0 0,85-99-13 0 0,-2-1 1 0 0,0 0-1 0 0,-33 20 1 0 0,51-37-18 0 0,0 0 1 0 0,-1-1 0 0 0,1 1-1 0 0,-1-1 1 0 0,0 0 0 0 0,0-1-1 0 0,1 0 1 0 0,-1 0 0 0 0,0 0-1 0 0,0 0 1 0 0,0-1 0 0 0,0 0-1 0 0,0 0 1 0 0,0-1 0 0 0,0 1-1 0 0,0-1 1 0 0,0-1 0 0 0,-9-2-1 0 0,13 3 22 0 0,-6 16-55 0 0,5-2 29 0 0,0-1-1 0 0,1 1 1 0 0,-1 17-1 0 0,1-15 7 0 0,1 32 0 0 0,1 1 0 0 0,2 0 0 0 0,3-1-1 0 0,12 60 1 0 0,-3-23 15 0 0,-8-42 3 0 0,-1 0-1 0 0,-3 1 1 0 0,-1-1-1 0 0,-3 1 1 0 0,-8 57-1 0 0,6-79-2 0 0,0-1 0 0 0,-2 1 0 0 0,0-1-1 0 0,-1-1 1 0 0,-1 1 0 0 0,-1-1-1 0 0,-1 0 1 0 0,0-1 0 0 0,-1 0 0 0 0,-1-1-1 0 0,-1 0 1 0 0,-28 28 0 0 0,5-15 21 0 0,-1-2 0 0 0,-1-1-1 0 0,-2-2 1 0 0,0-1 0 0 0,-2-3 0 0 0,0-1 0 0 0,-76 24 0 0 0,67-30 12 0 0,-1-2 1 0 0,-1-2 0 0 0,0-2 0 0 0,0-3 0 0 0,-74-1 0 0 0,-266-36-22 0 0,314 24-14 0 0,37 5-11 0 0,0 1 1 0 0,-1 3-1 0 0,1 2 1 0 0,-1 1-1 0 0,1 2 1 0 0,1 2-1 0 0,-1 2 1 0 0,2 2-1 0 0,-67 28 1 0 0,30-4 10 0 0,2 3 1 0 0,2 3 0 0 0,-127 97-1 0 0,27-16-22 0 0,134-99 31 0 0,-1-2-1 0 0,-70 27 0 0 0,105-47-15 0 0,-239 79-1 0 0,216-74-6 0 0,0-2-1 0 0,-1 0 0 0 0,0-2 0 0 0,0-1 0 0 0,0-1 0 0 0,-53-7 0 0 0,-59-19 13 0 0,-42-5 8 0 0,149 26-10 0 0,0 2-1 0 0,0 2 0 0 0,-51 5 1 0 0,26 6 35 0 0,1 2-1 0 0,0 3 1 0 0,1 2 0 0 0,-70 33 0 0 0,76-29 52 0 0,-2-3 0 0 0,0-2 0 0 0,-1-3 0 0 0,-1-2 0 0 0,0-2 0 0 0,-100 4-1 0 0,140-14-81 0 0,0-1 0 0 0,0-1-1 0 0,1-1 1 0 0,-1 0-1 0 0,1 0 1 0 0,-1-2-1 0 0,1 0 1 0 0,0 0-1 0 0,1-1 1 0 0,-25-15 0 0 0,9 1-20 0 0,0-2 0 0 0,2 0 1 0 0,-35-37-1 0 0,58 55-92 0 0,0 0-1 0 0,1 0 0 0 0,-1 0 0 0 0,1-1 0 0 0,0 1 0 0 0,-4-8 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2:53.312"/>
    </inkml:context>
    <inkml:brush xml:id="br0">
      <inkml:brushProperty name="width" value="0.5" units="cm"/>
      <inkml:brushProperty name="height" value="1" units="cm"/>
      <inkml:brushProperty name="color" value="#99CCFF"/>
      <inkml:brushProperty name="tip" value="rectangle"/>
      <inkml:brushProperty name="rasterOp" value="maskPen"/>
    </inkml:brush>
  </inkml:definitions>
  <inkml:trace contextRef="#ctx0" brushRef="#br0">13 1 184 0 0,'-12'8'1464'0'0,"30"-2"-1648"0"0,-7-2 184 0 0,-3 0-64 0 0,2 2-8 0 0,0 5 72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2.12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56 256 3073 0 0,'-15'-9'443'0'0,"12"9"-358"0"0,1-1 1 0 0,0 0-1 0 0,-1-1 1 0 0,1 1-1 0 0,0 0 1 0 0,0-1 0 0 0,0 1-1 0 0,0-1 1 0 0,0 1-1 0 0,0-1 1 0 0,1 0-1 0 0,-1 0 1 0 0,0 0 0 0 0,1 0-1 0 0,-1 0 1 0 0,1 0-1 0 0,0-1 1 0 0,0 1 0 0 0,0 0-1 0 0,0-1 1 0 0,0 1-1 0 0,0-5 1 0 0,0-5 39 0 0,1-1-1 0 0,0 1 1 0 0,1-1 0 0 0,0 0 0 0 0,1 1 0 0 0,0 0 0 0 0,1-1-1 0 0,1 1 1 0 0,9-21 0 0 0,-5 17-33 0 0,-7 15-53 0 0,0-1-1 0 0,0 1 0 0 0,0 0 1 0 0,0-1-1 0 0,0 1 0 0 0,-1 0 1 0 0,1-1-1 0 0,0 1 0 0 0,-1-1 1 0 0,1 1-1 0 0,-1-1 0 0 0,0 1 1 0 0,1-1-1 0 0,-1 0 1 0 0,0 1-1 0 0,0-1 0 0 0,0 1 1 0 0,0-1-1 0 0,-1 1 0 0 0,1-1 1 0 0,0 0-1 0 0,0 1 0 0 0,-1-1 1 0 0,-1-2 290 0 0,3 4-310 0 0,-1 0 0 0 0,1 0 0 0 0,-1 0 0 0 0,1 1 0 0 0,-1-1 0 0 0,0 0 1 0 0,1 1-1 0 0,-1-1 0 0 0,1 0 0 0 0,-1 0 0 0 0,0 1 0 0 0,1-1 0 0 0,-1 1 0 0 0,0-1 1 0 0,1 0-1 0 0,-1 1 0 0 0,0-1 0 0 0,1 1 0 0 0,-1-1 0 0 0,0 1 0 0 0,0-1 0 0 0,0 1 0 0 0,0-1 1 0 0,1 1-1 0 0,-1 0 0 0 0,4 18 16 0 0,-2-11 22 0 0,25 159 76 0 0,-17-99-131 0 0,59 554-12 0 0,-45-363 60 0 0,40 524 91 0 0,-53-621-105 0 0,-3-40 363 0 0,-5 1 1 0 0,-23 217-1 0 0,-9-152 1429 0 0,-14 127 101 0 0,40-290-1944 0 0,2 0 1 0 0,0 0 0 0 0,5 40-1 0 0,1-41-246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2.88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40 344 5057 0 0,'-39'0'4680'0'0,"39"-12"-3583"0"0,0 10-1072 0 0,-1-1-1 0 0,2 0 0 0 0,-1 0 1 0 0,0 0-1 0 0,1 0 0 0 0,-1 1 1 0 0,1-1-1 0 0,0 0 0 0 0,0 0 0 0 0,0 1 1 0 0,0-1-1 0 0,0 1 0 0 0,0-1 1 0 0,1 1-1 0 0,-1-1 0 0 0,1 1 1 0 0,0 0-1 0 0,0 0 0 0 0,0 0 1 0 0,0 0-1 0 0,0 0 0 0 0,0 0 1 0 0,1 0-1 0 0,-1 1 0 0 0,4-2 0 0 0,22-14 121 0 0,1 1 0 0 0,1 1 0 0 0,1 2 0 0 0,33-9 0 0 0,132-29 113 0 0,-123 33-258 0 0,330-54 61 0 0,5 33-18 0 0,-385 37-78 0 0,6-1 124 0 0,45 2-1 0 0,-66 2-143 0 0,0-1 0 0 0,0 1 0 0 0,-1 1 0 0 0,1-1 0 0 0,-1 1 0 0 0,1 1 0 0 0,-1-1 0 0 0,0 1-1 0 0,0 1 1 0 0,13 7 0 0 0,-4 6-678 0 0,-6 2-1005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3.35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56 67 4265 0 0,'0'-7'457'0'0,"0"2"-170"0"0,1 0 1 0 0,-1-1 0 0 0,-1 1-1 0 0,1 0 1 0 0,0 0-1 0 0,-1 0 1 0 0,0 0-1 0 0,-1 0 1 0 0,-2-8 1511 0 0,2 13-1736 0 0,1 0 1 0 0,-1 0-1 0 0,1 0 1 0 0,0 0 0 0 0,-1 0-1 0 0,1 0 1 0 0,-1 0-1 0 0,1 0 1 0 0,0 1-1 0 0,-1-1 1 0 0,1 1 0 0 0,0-1-1 0 0,-1 1 1 0 0,1-1-1 0 0,0 1 1 0 0,-1 0-1 0 0,1-1 1 0 0,0 1 0 0 0,0 0-1 0 0,-1 1 1 0 0,0 1-79 0 0,1 0 0 0 0,0 0 0 0 0,0 1 0 0 0,0-1 0 0 0,0 0 0 0 0,1 0 0 0 0,0 1 0 0 0,-1 4 0 0 0,1-8 20 0 0,-11 447 75 0 0,12-402-72 0 0,22 296-1 0 0,23 0 70 0 0,-38-289-53 0 0,-3-7-107 0 0,-4-27-200 0 0,1 1 0 0 0,1-1 0 0 0,1-1 0 0 0,0 1 1 0 0,14 33-1 0 0,-12-37-861 0 0,-2 0 936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5.97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49 5225 0 0,'6'10'5307'0'0,"11"5"-5161"0"0,-9-12-118 0 0,0 0-1 0 0,1 0 1 0 0,-1-1-1 0 0,0-1 0 0 0,1 1 1 0 0,-1-1-1 0 0,1 0 1 0 0,-1-1-1 0 0,1 0 0 0 0,8-1 1 0 0,-5-1 37 0 0,0 1 1 0 0,0-1-1 0 0,-1-1 1 0 0,1 0-1 0 0,-1-1 1 0 0,20-9-1 0 0,2-5 141 0 0,-16 8-640 0 0,0 1-1 0 0,24-9 1 0 0,-23 12-2193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3.999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15 520 4161 0 0,'-14'-5'6007'0'0,"21"8"-6001"0"0,0 0 0 0 0,-1 0 1 0 0,1 1-1 0 0,-1 0 1 0 0,1 0-1 0 0,-1 0 1 0 0,0 1-1 0 0,0 0 1 0 0,-1 0-1 0 0,0 0 1 0 0,7 9-1 0 0,-4-5 4 0 0,0-1 1 0 0,0 0-1 0 0,1-1 1 0 0,15 11-1 0 0,-17-14 0 0 0,0 0 1 0 0,1-1-1 0 0,0 0 1 0 0,-1 0-1 0 0,1 0 1 0 0,0-1-1 0 0,0-1 1 0 0,1 1-1 0 0,-1-1 0 0 0,0 0 1 0 0,0-1-1 0 0,1 0 1 0 0,-1-1-1 0 0,0 1 1 0 0,14-4-1 0 0,-12 1 38 0 0,-1 0-1 0 0,1-1 0 0 0,-1 0 1 0 0,0-1-1 0 0,0 1 0 0 0,-1-2 1 0 0,1 1-1 0 0,-1-1 0 0 0,0 0 1 0 0,-1-1-1 0 0,1 0 0 0 0,10-13 1 0 0,-1-2 36 0 0,-1-1 0 0 0,0-1 0 0 0,-2 0 0 0 0,-1-1 1 0 0,20-51-1 0 0,-26 55-43 0 0,-1 0-1 0 0,-1 0 1 0 0,0 0 0 0 0,-2-1 0 0 0,-1 1 0 0 0,0-1-1 0 0,-2 0 1 0 0,-2-27 0 0 0,1 41 8 0 0,0 1 0 0 0,-1 0 1 0 0,0-1-1 0 0,0 1 0 0 0,-1 0 0 0 0,0 0 0 0 0,0 1 1 0 0,-1-1-1 0 0,0 1 0 0 0,0-1 0 0 0,0 1 1 0 0,-1 0-1 0 0,0 1 0 0 0,0-1 0 0 0,0 1 0 0 0,-1 0 1 0 0,1 0-1 0 0,-1 1 0 0 0,-1-1 0 0 0,1 1 1 0 0,-1 1-1 0 0,1-1 0 0 0,-1 1 0 0 0,0 0 0 0 0,0 1 1 0 0,0 0-1 0 0,-1 0 0 0 0,1 0 0 0 0,0 1 0 0 0,-1 0 1 0 0,1 1-1 0 0,-1-1 0 0 0,1 1 0 0 0,-1 1 1 0 0,1 0-1 0 0,-1 0 0 0 0,1 0 0 0 0,0 1 0 0 0,-1 0 1 0 0,1 0-1 0 0,0 1 0 0 0,-10 5 0 0 0,2-1-28 0 0,1 1 0 0 0,-1 0 0 0 0,2 2 0 0 0,-1-1 0 0 0,1 2 0 0 0,-22 22 0 0 0,32-29-43 0 0,-1 1 1 0 0,1-1 0 0 0,0 1 0 0 0,0 0 0 0 0,0 0-1 0 0,1 1 1 0 0,-1-1 0 0 0,1 1 0 0 0,0-1 0 0 0,1 1-1 0 0,0-1 1 0 0,0 1 0 0 0,0 0 0 0 0,0 0 0 0 0,1 0-1 0 0,0-1 1 0 0,0 1 0 0 0,1 0 0 0 0,-1 0 0 0 0,1 0-1 0 0,1-1 1 0 0,3 11 0 0 0,-1-3-475 0 0,1-1-1 0 0,1 0 1 0 0,0 0 0 0 0,1 0-1 0 0,0-1 1 0 0,16 18 0 0 0,3-1-3236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4.49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67 166 1432 0 0,'-3'-7'521'0'0,"-1"-1"-1"0"0,1 1 0 0 0,0 0 0 0 0,0-1 1 0 0,1 0-1 0 0,0 1 0 0 0,-1-12 0 0 0,1 9 27 0 0,0 0-1 0 0,-1 0 1 0 0,-5-15-1 0 0,6 21-312 0 0,0 1-1 0 0,0-1 0 0 0,0 0 0 0 0,0 1 0 0 0,0-1 0 0 0,-5-3 1224 0 0,7 6-1413 0 0,0 0 1 0 0,0 1-1 0 0,-1-1 1 0 0,1 0-1 0 0,0 1 0 0 0,-1-1 1 0 0,1 1-1 0 0,-1-1 1 0 0,1 1-1 0 0,0-1 1 0 0,-1 1-1 0 0,1-1 1 0 0,-1 1-1 0 0,0 0 1 0 0,1-1-1 0 0,-1 1 1 0 0,1 0-1 0 0,-1-1 1 0 0,0 1-1 0 0,1 2-47 0 0,0 1 0 0 0,0 0 0 0 0,0-1 0 0 0,0 1 0 0 0,0 0 1 0 0,1-1-1 0 0,0 1 0 0 0,1 4 0 0 0,2 9 8 0 0,8 60 32 0 0,4 140 0 0 0,-18 84 9 0 0,0-222-24 0 0,1-52-11 0 0,2 298-2 0 0,0-312-8 0 0,0 1-1 0 0,0 0 0 0 0,1 0 0 0 0,1 0 1 0 0,0-1-1 0 0,7 18 0 0 0,-9-27 1 0 0,1 0 0 0 0,0 1 0 0 0,0-1-1 0 0,0 0 1 0 0,0 0 0 0 0,0 0 0 0 0,1-1 0 0 0,0 1 0 0 0,-1 0 0 0 0,1-1-1 0 0,0 0 1 0 0,0 0 0 0 0,0 0 0 0 0,0 0 0 0 0,1 0 0 0 0,-1 0-1 0 0,0-1 1 0 0,1 0 0 0 0,-1 1 0 0 0,1-1 0 0 0,-1-1 0 0 0,1 1 0 0 0,0 0-1 0 0,-1-1 1 0 0,1 0 0 0 0,0 0 0 0 0,4 0 0 0 0,6-1 0 0 0,-1-1 0 0 0,0 0 1 0 0,0-1-1 0 0,0 0 0 0 0,0-1 1 0 0,0-1-1 0 0,-1 0 0 0 0,15-8 0 0 0,1-3-13 0 0,0-1-1 0 0,34-29 0 0 0,50-51-194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5.36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78 242 2905 0 0,'-34'-17'7820'0'0,"33"17"-7610"0"0,0 0-1 0 0,0 0 1 0 0,-1 0 0 0 0,1 0-251 0 0,0 1-1 0 0,0-1 0 0 0,1 0 0 0 0,-1 1 0 0 0,0 0 0 0 0,0-1 0 0 0,1 1 0 0 0,-1-1 0 0 0,1 1 0 0 0,-1 0 0 0 0,0-1 0 0 0,1 1 0 0 0,-1 0 0 0 0,1 0 1 0 0,0 0-1 0 0,-1 1 0 0 0,-1 4 45 0 0,0 1 1 0 0,0 0-1 0 0,1 0 1 0 0,0 0-1 0 0,0-1 1 0 0,0 1-1 0 0,2 12 1 0 0,-2 7 17 0 0,-14 153 154 0 0,13-153-94 0 0,1-1 0 0 0,3 31 1 0 0,-1-47-50 0 0,0 0 1 0 0,1-1 0 0 0,-1 1-1 0 0,2-1 1 0 0,-1 0-1 0 0,1 0 1 0 0,0 0 0 0 0,1 0-1 0 0,0 0 1 0 0,7 10 0 0 0,-9-16-23 0 0,0 1 1 0 0,1-1-1 0 0,-1 1 1 0 0,1-1-1 0 0,-1 0 1 0 0,1 0-1 0 0,0 0 1 0 0,0-1-1 0 0,0 1 1 0 0,0-1-1 0 0,0 1 1 0 0,0-1-1 0 0,1 0 1 0 0,-1 0-1 0 0,0 0 1 0 0,0-1-1 0 0,1 1 1 0 0,-1-1-1 0 0,1 0 1 0 0,-1 0-1 0 0,0 0 1 0 0,1 0-1 0 0,-1-1 1 0 0,0 1 0 0 0,1-1-1 0 0,2-1 1 0 0,5-1 24 0 0,-1 0 1 0 0,0-1-1 0 0,0-1 1 0 0,0 0-1 0 0,-1 0 1 0 0,1-1-1 0 0,8-7 1 0 0,7-7 31 0 0,-1-1 0 0 0,-1-2 0 0 0,24-30 0 0 0,57-83 26 0 0,-44 54-84 0 0,-38 53-36 0 0,147-187-571 0 0,-69 100-1304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5.801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80 25 4489 0 0,'-27'-24'6338'0'0,"27"24"-6314"0"0,0 0-1 0 0,-1 1 0 0 0,1-1 0 0 0,0 0 0 0 0,-1 1 0 0 0,1-1 0 0 0,0 0 0 0 0,-1 1 0 0 0,1-1 0 0 0,0 1 0 0 0,0-1 0 0 0,0 1 0 0 0,-1-1 0 0 0,1 1 0 0 0,0-1 0 0 0,0 0 0 0 0,0 1 1 0 0,0-1-1 0 0,0 1 0 0 0,0-1 0 0 0,0 1 0 0 0,0-1 0 0 0,0 1 0 0 0,0-1 0 0 0,0 1 0 0 0,0-1 0 0 0,1 1 0 0 0,-25 268 187 0 0,10-132 158 0 0,3 159 1 0 0,11-283-326 0 0,1 0 1 0 0,0 0-1 0 0,1-1 0 0 0,0 1 1 0 0,7 18-1 0 0,-8-28-33 0 0,0 1 0 0 0,1-1 0 0 0,-1 0 0 0 0,1 0 0 0 0,-1-1 0 0 0,1 1 0 0 0,0 0 0 0 0,0-1 0 0 0,1 1 0 0 0,-1-1 0 0 0,0 1 0 0 0,1-1-1 0 0,-1 0 1 0 0,1 0 0 0 0,0 0 0 0 0,0-1 0 0 0,0 1 0 0 0,0-1 0 0 0,0 1 0 0 0,0-1 0 0 0,0 0 0 0 0,0 0 0 0 0,0 0 0 0 0,1-1 0 0 0,-1 1 0 0 0,0-1 0 0 0,4 1 0 0 0,2-2 12 0 0,0 1-1 0 0,0-1 1 0 0,0-1 0 0 0,0 0 0 0 0,-1 0 0 0 0,1-1 0 0 0,0 0-1 0 0,-1 0 1 0 0,10-6 0 0 0,11-7 48 0 0,32-24 0 0 0,-52 34-57 0 0,41-30 44 0 0,-2-3 0 0 0,47-48 0 0 0,78-99-36 0 0,-32 19-330 0 0,0-9-965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8.13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29 179 6689 0 0,'-3'-3'24'0'0,"0"-1"0"0"0,0 1 0 0 0,0-1 0 0 0,1 0-1 0 0,0 0 1 0 0,0 0 0 0 0,0 0 0 0 0,0 0-1 0 0,0-1 1 0 0,-1-5 0 0 0,3 8-23 0 0,-1-1 0 0 0,1 1 1 0 0,0 0-1 0 0,-1-1 0 0 0,1 1 0 0 0,0-1 0 0 0,0 1 1 0 0,0 0-1 0 0,1-1 0 0 0,-1 1 0 0 0,1 0 0 0 0,-1-1 1 0 0,1 1-1 0 0,0 0 0 0 0,0 0 0 0 0,0-1 0 0 0,0 1 1 0 0,0 0-1 0 0,0 0 0 0 0,0 0 0 0 0,3-2 0 0 0,-3 3 101 0 0,1 3-1 0 0,0 0-64 0 0,1 0 0 0 0,-1 1 0 0 0,0-1 0 0 0,1 1-1 0 0,-1 0 1 0 0,0-1 0 0 0,-1 1 0 0 0,1 0 0 0 0,0 0-1 0 0,-1 0 1 0 0,0 1 0 0 0,2 4 0 0 0,11 50 115 0 0,-9-32-91 0 0,61 321 168 0 0,6 24-203 0 0,-53-289-5 0 0,36 139 33 0 0,-38-163-3 0 0,41 93-1 0 0,-50-134-44 0 0,1 0 1 0 0,0-1-1 0 0,1 0 0 0 0,1-1 1 0 0,0 0-1 0 0,24 23 0 0 0,-31-34 9 0 0,1 0-1 0 0,-1 0 1 0 0,1 0-1 0 0,0-1 0 0 0,0 0 1 0 0,0 0-1 0 0,0 0 1 0 0,1 0-1 0 0,-1-1 0 0 0,1 0 1 0 0,-1 0-1 0 0,1-1 1 0 0,0 0-1 0 0,0 0 0 0 0,0 0 1 0 0,0 0-1 0 0,0-1 0 0 0,0 0 1 0 0,0 0-1 0 0,-1-1 1 0 0,1 0-1 0 0,0 0 0 0 0,0 0 1 0 0,8-3-1 0 0,-5 0 12 0 0,-1 0 0 0 0,-1-1 0 0 0,1 0-1 0 0,-1 0 1 0 0,1 0 0 0 0,-2-1 0 0 0,1 0-1 0 0,-1 0 1 0 0,1-1 0 0 0,-2 0 0 0 0,1 0 0 0 0,-1 0-1 0 0,0-1 1 0 0,4-8 0 0 0,4-11 57 0 0,0 0 1 0 0,15-54 0 0 0,-3-5 42 0 0,21-135 1 0 0,-39 165-36 0 0,-2-1 0 0 0,-2 0 0 0 0,-9-90 0 0 0,2 111-3 0 0,-4-71 944 0 0,37 216-1025 0 0,79 382 41 0 0,-99-449-28 0 0,29 79-1 0 0,-34-111-20 0 0,0 0-1 0 0,1 1 1 0 0,1-1-1 0 0,-1-1 1 0 0,2 1-1 0 0,-1-1 1 0 0,1 0-1 0 0,1-1 1 0 0,-1 1-1 0 0,1-1 1 0 0,1-1 0 0 0,14 11-1 0 0,-20-16 9 0 0,1 0 0 0 0,0 0 0 0 0,-1-1 1 0 0,1 1-1 0 0,0-1 0 0 0,0 0 0 0 0,-1 0 0 0 0,1 0 0 0 0,0 0 0 0 0,0-1 0 0 0,0 1 1 0 0,0-1-1 0 0,0 0 0 0 0,0 0 0 0 0,0-1 0 0 0,7-1 0 0 0,-6 1 9 0 0,0-1 1 0 0,0 0-1 0 0,0-1 1 0 0,0 1-1 0 0,-1-1 0 0 0,1 0 1 0 0,0 0-1 0 0,-1 0 0 0 0,0-1 1 0 0,7-7-1 0 0,1-4 32 0 0,-1 0 0 0 0,0-1 0 0 0,-1 0 0 0 0,0 0 0 0 0,11-31 1 0 0,-8 17 9 0 0,-2 0 1 0 0,-1-2 0 0 0,-1 1 0 0 0,-1-1 0 0 0,-2 0 0 0 0,-2 0 0 0 0,-1-1 0 0 0,-1 1 0 0 0,-2-1 0 0 0,-1 0 0 0 0,-1 1 0 0 0,-2-1 0 0 0,-2 1 0 0 0,-15-53 0 0 0,-162-405 1146 0 0,57 208-558 0 0,124 278-622 0 0,-1 0 0 0 0,1 0 0 0 0,-1 1 1 0 0,1-1-1 0 0,-1 0 0 0 0,0 1 0 0 0,-5-4 0 0 0,7 6-39 0 0,1 1 0 0 0,-1-1-1 0 0,1 1 1 0 0,-1-1 0 0 0,0 1-1 0 0,0-1 1 0 0,1 1 0 0 0,-1 0-1 0 0,0-1 1 0 0,0 1 0 0 0,0 0-1 0 0,1 0 1 0 0,-1-1 0 0 0,0 1-1 0 0,0 0 1 0 0,0 0 0 0 0,0 0-1 0 0,-1 0 1 0 0,1 1-35 0 0,0-1-1 0 0,1 1 1 0 0,-1-1 0 0 0,0 1-1 0 0,1-1 1 0 0,-1 1-1 0 0,0-1 1 0 0,1 1 0 0 0,-1 0-1 0 0,0-1 1 0 0,1 1-1 0 0,-1 0 1 0 0,1 0 0 0 0,0-1-1 0 0,-1 1 1 0 0,1 0-1 0 0,-1 0 1 0 0,1 0 0 0 0,0 0-1 0 0,0 0 1 0 0,0-1 0 0 0,-1 3-1 0 0,-3 16-1592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8.758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140 178 2689 0 0,'-3'-2'161'0'0,"1"1"-1"0"0,-1-1 1 0 0,1 0 0 0 0,0 0 0 0 0,-1 0 0 0 0,-3-5 0 0 0,5 5-75 0 0,0 0-1 0 0,-1 1 1 0 0,1-1 0 0 0,-1 1-1 0 0,0-1 1 0 0,0 1 0 0 0,0-1-1 0 0,1 1 1 0 0,-1 0 0 0 0,0 0-1 0 0,0 0 1 0 0,-1 0-1 0 0,1 0 1 0 0,-4-1 0 0 0,-5-1 333 0 0,0 0-1 0 0,0 0 1 0 0,1-2 0 0 0,-1 1 0 0 0,1-1-1 0 0,-13-9 1047 0 0,23 14-1468 0 0,0 0 0 0 0,0 0 0 0 0,0-1 0 0 0,0 1 0 0 0,0 0 0 0 0,0 0 0 0 0,0-1 0 0 0,0 1 0 0 0,0 0 0 0 0,0 0 0 0 0,0-1 0 0 0,0 1 0 0 0,0 0 0 0 0,0 0 0 0 0,0-1 0 0 0,0 1 0 0 0,0 0 0 0 0,0 0 0 0 0,0-1 0 0 0,0 1 0 0 0,0 0 0 0 0,0 0 0 0 0,1-1 0 0 0,-1 1 0 0 0,0 0 0 0 0,0 0 0 0 0,0 0 0 0 0,0 0 0 0 0,1-1 0 0 0,-1 1 0 0 0,0 0 0 0 0,0 0 0 0 0,1 0 0 0 0,-1 0 0 0 0,0 0 0 0 0,0-1 0 0 0,0 1 0 0 0,1 0 0 0 0,-1 0 0 0 0,0 0 0 0 0,0 0 0 0 0,1 0 0 0 0,-1 0 0 0 0,0 0 0 0 0,0 0 0 0 0,1 0 0 0 0,-1 0 0 0 0,22-1-118 0 0,-15 1 118 0 0,-1 0 1 0 0,1-1-1 0 0,-1 2 1 0 0,1-1-1 0 0,-1 1 0 0 0,0 0 1 0 0,11 4-1 0 0,159 47-44 0 0,-147-45 52 0 0,1-2 0 0 0,0-1 0 0 0,0-2 0 0 0,33-1 0 0 0,-39-4 14 0 0,-1-1 1 0 0,1 0 0 0 0,-2-2 0 0 0,1-1 0 0 0,-1-1 0 0 0,0-1 0 0 0,0 0 0 0 0,-1-2-1 0 0,0-1 1 0 0,25-18 0 0 0,-20 7-912 0 0,-25 21 637 0 0,0 1-1 0 0,0-1 1 0 0,0 1 0 0 0,0-1 0 0 0,0 0 0 0 0,0 0 0 0 0,0 0 0 0 0,-1 1 0 0 0,1-1 0 0 0,0 0 0 0 0,-1 0 0 0 0,0 0-1 0 0,0 0 1 0 0,1 0 0 0 0,-1 0 0 0 0,0-2 0 0 0,-2-8-110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9.11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6 131 12547 0 0,'0'0'4'0'0,"-1"0"-1"0"0,1 0 1 0 0,0 0 0 0 0,0 0 0 0 0,-1-1 0 0 0,1 1 0 0 0,0 0 0 0 0,-1 0 0 0 0,1 0-1 0 0,0 0 1 0 0,0-1 0 0 0,-1 1 0 0 0,1 0 0 0 0,0 0 0 0 0,0 0 0 0 0,0-1 0 0 0,-1 1 0 0 0,1 0-1 0 0,0-1 1 0 0,0 1 0 0 0,0 0 0 0 0,0 0 0 0 0,0-1 0 0 0,-1 1 0 0 0,1 0 0 0 0,0-1-1 0 0,0 1 1 0 0,0 0 0 0 0,0-1 0 0 0,0 1 0 0 0,0 0 0 0 0,0 0 0 0 0,0-1 0 0 0,0 1-1 0 0,0 0 1 0 0,0-1 0 0 0,11-9-69 0 0,24-6-144 0 0,-31 14 228 0 0,41-14-21 0 0,1 2 1 0 0,0 2 0 0 0,73-10 0 0 0,144-1 83 0 0,-227 20-207 0 0,-18 1-137 0 0,-1 1 0 0 0,0 0 1 0 0,1 1-1 0 0,-1 1 0 0 0,0 1 0 0 0,22 4 0 0 0,-37-5-110 0 0,1 0 0 0 0,-1 0 0 0 0,1 0 0 0 0,-1 0-1 0 0,1 0 1 0 0,-1 1 0 0 0,0-1 0 0 0,1 1 0 0 0,-1-1 0 0 0,0 1-1 0 0,0 0 1 0 0,0 0 0 0 0,2 4 0 0 0,6 8-139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49.877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177 277 3833 0 0,'-124'-94'2522'0'0,"119"90"-2357"0"0,0 0 1 0 0,0 0 0 0 0,0 0 0 0 0,0-1 0 0 0,1 0-1 0 0,-1 0 1 0 0,1 0 0 0 0,-4-9 0 0 0,6 12-169 0 0,2 0 0 0 0,-1 0 1 0 0,0 0-1 0 0,0 0 1 0 0,1 0-1 0 0,-1 0 0 0 0,1-1 1 0 0,-1 1-1 0 0,1 0 0 0 0,0 0 1 0 0,0 0-1 0 0,0 0 1 0 0,0 0-1 0 0,1-1 0 0 0,-1 1 1 0 0,0 0-1 0 0,1 0 1 0 0,-1 0-1 0 0,1 0 0 0 0,0 0 1 0 0,0 0-1 0 0,0 0 1 0 0,0 0-1 0 0,0 0 0 0 0,0 1 1 0 0,0-1-1 0 0,1 0 1 0 0,-1 1-1 0 0,3-3 0 0 0,2-3-25 0 0,1 1 0 0 0,0-1-1 0 0,0 2 1 0 0,1-1 0 0 0,0 1 0 0 0,0 0-1 0 0,0 0 1 0 0,0 1 0 0 0,1 0-1 0 0,0 1 1 0 0,-1 0 0 0 0,1 0 0 0 0,0 1-1 0 0,1 0 1 0 0,-1 0 0 0 0,0 1-1 0 0,1 1 1 0 0,10 0 0 0 0,16 3-4 0 0,-1 1 0 0 0,39 10-1 0 0,10 2-2 0 0,-49-11 11 0 0,98 19 2 0 0,-112-20 61 0 0,-1 2-1 0 0,0 1 1 0 0,0 0 0 0 0,24 14 0 0 0,-40-19 0 0 0,0 0-1 0 0,-1 0 1 0 0,1 0 0 0 0,0 0 0 0 0,-1 1 0 0 0,0-1-1 0 0,0 1 1 0 0,0 0 0 0 0,0 0 0 0 0,0 1 0 0 0,0-1-1 0 0,-1 0 1 0 0,1 1 0 0 0,-1 0 0 0 0,0-1-1 0 0,0 1 1 0 0,-1 0 0 0 0,1 0 0 0 0,-1 0 0 0 0,0 0-1 0 0,0 0 1 0 0,0 0 0 0 0,0 1 0 0 0,-1-1 0 0 0,0 0-1 0 0,0 0 1 0 0,0 1 0 0 0,0-1 0 0 0,-1 0-1 0 0,1 0 1 0 0,-1 0 0 0 0,0 0 0 0 0,0 0 0 0 0,-1 0-1 0 0,-3 8 1 0 0,-19 36 106 0 0,-2-1 0 0 0,-2 0 0 0 0,-48 59-1 0 0,-3 4 76 0 0,25-30-67 0 0,-7 11 83 0 0,-51 99-1 0 0,85-137-221 0 0,-35 75 20 0 0,57-112-37 0 0,-1 0 0 0 0,2 0 0 0 0,0 0 0 0 0,1 0 0 0 0,0 0 0 0 0,0 25 0 0 0,3-39-5 0 0,0 0 1 0 0,0 0-1 0 0,0-1 0 0 0,0 1 1 0 0,0 0-1 0 0,0 0 0 0 0,0 0 1 0 0,1-1-1 0 0,-1 1 0 0 0,1 0 1 0 0,-1-1-1 0 0,1 1 0 0 0,0 0 1 0 0,0-1-1 0 0,-1 1 0 0 0,1-1 1 0 0,0 1-1 0 0,0-1 0 0 0,1 1 1 0 0,-1-1-1 0 0,0 0 0 0 0,2 2 1 0 0,9 4-220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0.21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33 33 17212 0 0,'-18'-6'-48'0'0,"5"0"-184"0"0,11 2 48 0 0,8 2-80 0 0,7-5 111 0 0,3 3-383 0 0,2 0-224 0 0,3 4-152 0 0,3 0-1665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0.97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167 336 5233 0 0,'-2'-3'56'0'0,"-1"0"-1"0"0,1-1 1 0 0,0 1-1 0 0,0 0 1 0 0,1-1-1 0 0,-1 1 1 0 0,0-1 0 0 0,1 1-1 0 0,0-1 1 0 0,0 0-1 0 0,0 0 1 0 0,1 0-1 0 0,-1 1 1 0 0,1-1-1 0 0,0 0 1 0 0,0 0-1 0 0,0 0 1 0 0,0 0 0 0 0,1 0-1 0 0,1-5 1 0 0,2-9 293 0 0,1 1 1 0 0,15-34 0 0 0,-18 45-241 0 0,4-4-32 0 0,0-1 1 0 0,0 1 0 0 0,1 1-1 0 0,1-1 1 0 0,0 1-1 0 0,0 0 1 0 0,0 1 0 0 0,1 0-1 0 0,1 0 1 0 0,-1 1 0 0 0,1 0-1 0 0,0 1 1 0 0,14-6 0 0 0,-10 5-80 0 0,1 1 1 0 0,0 0 0 0 0,1 2 0 0 0,-1-1 0 0 0,1 2 0 0 0,0 0 0 0 0,30-1 0 0 0,-35 4 9 0 0,1 0 0 0 0,-1 1 1 0 0,0 0-1 0 0,0 1 0 0 0,0 0 0 0 0,0 0 1 0 0,0 2-1 0 0,0-1 0 0 0,-1 1 0 0 0,1 1 1 0 0,-1-1-1 0 0,11 8 0 0 0,-18-9 13 0 0,0 0 0 0 0,1-1 1 0 0,-1 1-1 0 0,0 1 0 0 0,0-1 0 0 0,-1 0 0 0 0,1 1 0 0 0,-1-1 0 0 0,0 1 0 0 0,0 0 0 0 0,0 0 1 0 0,0 0-1 0 0,0 0 0 0 0,-1 0 0 0 0,0 0 0 0 0,0 0 0 0 0,0 1 0 0 0,0-1 0 0 0,-1 0 0 0 0,0 0 1 0 0,0 1-1 0 0,0-1 0 0 0,0 0 0 0 0,-2 8 0 0 0,-1 3 47 0 0,0-1-1 0 0,-2 1 0 0 0,1-1 1 0 0,-2 0-1 0 0,0-1 1 0 0,-8 15-1 0 0,-20 27 113 0 0,-46 58-1 0 0,33-48-13 0 0,-51 80 443 0 0,-149 291 0 0 0,237-413-602 0 0,-16 28 59 0 0,3 1 1 0 0,-19 65-1 0 0,41-114-72 0 0,0 1 1 0 0,0-1-1 0 0,0 0 1 0 0,1 1-1 0 0,0-1 1 0 0,-1 0-1 0 0,1 1 1 0 0,1 6-1 0 0,-1-9 3 0 0,1-1-1 0 0,-1 1 0 0 0,1 0 1 0 0,-1 0-1 0 0,0 0 0 0 0,1 0 1 0 0,0 0-1 0 0,-1-1 0 0 0,1 1 1 0 0,0 0-1 0 0,-1-1 1 0 0,1 1-1 0 0,0 0 0 0 0,0-1 1 0 0,-1 1-1 0 0,1-1 0 0 0,0 1 1 0 0,0-1-1 0 0,0 1 0 0 0,0-1 1 0 0,0 0-1 0 0,0 1 1 0 0,0-1-1 0 0,0 0 0 0 0,0 0 1 0 0,0 0-1 0 0,-1 0 0 0 0,1 0 1 0 0,0 0-1 0 0,0 0 0 0 0,0 0 1 0 0,0 0-1 0 0,2 0 0 0 0,0-1-43 0 0,0 1-1 0 0,0-1 0 0 0,0 0 1 0 0,-1 1-1 0 0,1-1 0 0 0,0 0 1 0 0,0-1-1 0 0,-1 1 0 0 0,1 0 1 0 0,-1-1-1 0 0,5-2 0 0 0,15-14-1544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6.31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0 117 11162 0 0,'2'-11'512'0'0,"6"-1"-391"0"0,7 2-25 0 0,7-2-72 0 0,3-1 152 0 0,3 3-80 0 0,1 0 40 0 0,5 0-48 0 0,3 0 24 0 0,-4 4-40 0 0,-5-3-48 0 0,-5 7 32 0 0,3 0 40 0 0,-1 4-40 0 0,3 2-40 0 0,-5 3-200 0 0,-5 1-2105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1.983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184 244 5745 0 0,'-3'-3'186'0'0,"0"0"0"0"0,-1 0-1 0 0,1 0 1 0 0,1-1 0 0 0,-1 1 0 0 0,1-1-1 0 0,-1 0 1 0 0,1 0 0 0 0,0 1 0 0 0,0-2-1 0 0,-1-5 1 0 0,2 8-146 0 0,0-1 1 0 0,0 0-1 0 0,1 1 1 0 0,-1-1-1 0 0,1 0 0 0 0,0 0 1 0 0,0 1-1 0 0,0-1 0 0 0,0 0 1 0 0,1 1-1 0 0,-1-1 1 0 0,1 0-1 0 0,-1 1 0 0 0,1-1 1 0 0,0 1-1 0 0,0-1 0 0 0,0 1 1 0 0,0-1-1 0 0,1 1 1 0 0,1-3-1 0 0,4-5-56 0 0,0 1 1 0 0,1 0-1 0 0,0 1 0 0 0,1-1 1 0 0,0 1-1 0 0,0 1 1 0 0,0 0-1 0 0,1 0 0 0 0,14-6 1 0 0,0 3 36 0 0,0 1 0 0 0,1 1 0 0 0,0 1 0 0 0,0 2 0 0 0,1 0 0 0 0,0 2 0 0 0,50-1 0 0 0,-67 4 70 0 0,0 1 0 0 0,1 0 0 0 0,15 4 0 0 0,-21-4-36 0 0,-1 0 0 0 0,0 0 0 0 0,0 0-1 0 0,0 0 1 0 0,1 1 0 0 0,-1-1 0 0 0,-1 1 0 0 0,1 0 0 0 0,0 0 0 0 0,0 0 0 0 0,-1 0-1 0 0,1 0 1 0 0,3 5 0 0 0,-5-6-9 0 0,0 1 0 0 0,-1 0 0 0 0,1 0 0 0 0,-1-1 0 0 0,1 1 0 0 0,-1 0 0 0 0,1 0 1 0 0,-1-1-1 0 0,0 1 0 0 0,0 0 0 0 0,0 0 0 0 0,0 0 0 0 0,0-1 0 0 0,-1 1 0 0 0,1 0 0 0 0,-1 3 0 0 0,-12 26 371 0 0,-4-4-243 0 0,-1 0-1 0 0,-2-2 0 0 0,-29 32 1 0 0,-75 62 147 0 0,89-87-143 0 0,3 0-82 0 0,2 1 1 0 0,1 1 0 0 0,1 1 0 0 0,3 2-1 0 0,0 0 1 0 0,-19 43 0 0 0,21-31-102 0 0,1 1 0 0 0,3 1 1 0 0,2 1-1 0 0,-17 88 0 0 0,31-126-7 0 0,1 0 0 0 0,1 0 1 0 0,0-1-1 0 0,1 1 0 0 0,2 24 0 0 0,-1-35-4 0 0,-1 1 1 0 0,1-1-1 0 0,0 1 0 0 0,0-1 1 0 0,0 0-1 0 0,0 1 0 0 0,1-1 1 0 0,-1 0-1 0 0,1 0 1 0 0,0 0-1 0 0,-1 0 0 0 0,2 0 1 0 0,-1 0-1 0 0,0-1 0 0 0,0 1 1 0 0,1-1-1 0 0,0 0 0 0 0,-1 1 1 0 0,1-1-1 0 0,0 0 0 0 0,0 0 1 0 0,0-1-1 0 0,0 1 0 0 0,0-1 1 0 0,1 0-1 0 0,-1 1 0 0 0,6 0 1 0 0,17 1-605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1.330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52 90 19116 0 0,'-27'-10'224'0'0,"11"2"-432"0"0,8 2 48 0 0,16-2-160 0 0,10-1 184 0 0,11-3 104 0 0,5-2-120 0 0,3 2 8 0 0,0 1-1040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4:52.324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28 176 20500 0 0,'-19'-14'192'0'0,"11"2"-384"0"0,14 3 48 0 0,25-5-136 0 0,14-6 208 0 0,16-7-640 0 0,8-1-664 0 0,3 1-144 0 0,3 3 1536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11:48.7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19616 1864 36 0,'-11'-1'6'0,"8"0"-5"0,3 1-7 0,0 0 3 0,0 0-12 16,4 0 7-16,2 0 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6:58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14283 0 0,'-26'2'360'0'0,"5"-1"-168"0"0,13 3 80 0 0,10 2-144 0 0,0 0-2544 0 0,7-3 1584 0 0,1 7-729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27 126 4121 0 0,'-1'-1'94'0'0,"0"0"0"0"0,0-1-1 0 0,0 1 1 0 0,0 0 0 0 0,0-1 0 0 0,0 1 0 0 0,1-1 0 0 0,-1 1-1 0 0,0-1 1 0 0,1 1 0 0 0,0-1 0 0 0,-1 1 0 0 0,1-1-1 0 0,0 0 1 0 0,0 1 0 0 0,0-1 0 0 0,0 0 0 0 0,0 1 0 0 0,0-1-1 0 0,0 1 1 0 0,0-1 0 0 0,1 0 0 0 0,-1 1 0 0 0,1-1 0 0 0,-1 1-1 0 0,1-1 1 0 0,1-2 0 0 0,0 1 149 0 0,-1-1 0 0 0,1 0 0 0 0,-1 0 0 0 0,0 0-1 0 0,0 0 1 0 0,0 0 0 0 0,-1 0 0 0 0,1 0 0 0 0,-1-7 0 0 0,0 10-138 0 0,0-1 0 0 0,0 1 0 0 0,-1-1 0 0 0,1 1 0 0 0,0-1 0 0 0,-1 1 0 0 0,1-1 0 0 0,-1 1 0 0 0,1-1 0 0 0,-1 1 0 0 0,0-1 0 0 0,0 1 0 0 0,0 0 0 0 0,1-1 0 0 0,-1 1 0 0 0,0 0 0 0 0,-1 0 0 0 0,1 0 0 0 0,0 0 0 0 0,0 0 0 0 0,0 0 0 0 0,-1 0 0 0 0,1 0 0 0 0,0 1 0 0 0,-1-1 1 0 0,1 0-1 0 0,-1 1 0 0 0,-2-2 0 0 0,0 29 269 0 0,7-6-287 0 0,-1 0 0 0 0,-2 27-1 0 0,2-5-55 0 0,1 0-1 0 0,2 0 0 0 0,15 61 0 0 0,-9-50-12 0 0,38 143 91 0 0,-40-168 28 0 0,23 48 0 0 0,-32-77-162 0 0,0 1 1 0 0,0-1 0 0 0,1 0-1 0 0,-1 0 1 0 0,0 1-1 0 0,0-1 1 0 0,0 0-1 0 0,0 1 1 0 0,1-1-1 0 0,-1 0 1 0 0,0 0 0 0 0,0 1-1 0 0,1-1 1 0 0,-1 0-1 0 0,0 0 1 0 0,0 0-1 0 0,1 1 1 0 0,-1-1 0 0 0,0 0-1 0 0,1 0 1 0 0,-1 0-1 0 0,0 0 1 0 0,0 0-1 0 0,1 0 1 0 0,-1 0 0 0 0,0 1-1 0 0,1-1 1 0 0,-1 0-1 0 0,0 0 1 0 0,1 0-1 0 0,-1 0 1 0 0,0-1-1 0 0,1 1 1 0 0,-1 0 0 0 0,0 0-1 0 0,1 0 1 0 0,-1 0-1 0 0,0 0 1 0 0,1 0-1 0 0,-1 0 1 0 0,0 0 0 0 0,1-1-1 0 0,-1 1 1 0 0,0 0-1 0 0,0 0 1 0 0,1 0-1 0 0,-1-1 1 0 0,0 1-1 0 0,0 0 1 0 0,0 0 0 0 0,1-1-1 0 0,-1 1 1 0 0,0 0-1 0 0,0-1 1 0 0,0 1-1 0 0,0 0 1 0 0,1 0 0 0 0,-1-1-1 0 0,0 1 1 0 0,0 0-1 0 0,0-1 1 0 0,0 1-1 0 0,0 0 1 0 0,0-1-1 0 0,0 1 1 0 0,0 0 0 0 0,0-1-1 0 0,1-12-2018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 4929 0 0,'0'-1'157'0'0,"0"0"1"0"0,-1 1-1 0 0,1-1 1 0 0,-1 1-1 0 0,1-1 1 0 0,-1 1-1 0 0,1-1 1 0 0,-1 1-1 0 0,1-1 0 0 0,-1 1 1 0 0,1-1-1 0 0,-1 1 1 0 0,0 0-1 0 0,1-1 1 0 0,-1 1-1 0 0,0 0 0 0 0,1-1 1 0 0,-1 1-1 0 0,0 0 1 0 0,0 0-1 0 0,0 0 1 0 0,0 14 3561 0 0,2 4-4294 0 0,1 52 723 0 0,17 101 0 0 0,25 68-108 0 0,-24-139 66 0 0,-16-81-77 0 0,2 11 103 0 0,9 30 0 0 0,-15-59-120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31 165 2849 0 0,'-20'0'490'0'0,"9"0"3066"0"0,20-12-1466 0 0,42-5-466 0 0,59-28 0 0 0,28-11-1258 0 0,-119 50-273 0 0,1-1-434 0 0,0 1 0 0 0,1 1 0 0 0,22-3 0 0 0,-25 6-1529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3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68 3641 0 0,'-1'-4'7421'0'0,"4"7"-6198"0"0,5 13-1781 0 0,16 60 563 0 0,-17-55-6 0 0,0 0 0 0 0,7 37 0 0 0,-12-45 9 0 0,2 0 0 0 0,0-1 0 0 0,1 1 0 0 0,0 0 0 0 0,7 12 0 0 0,-4-10 8 0 0,-4 8 65 0 0,-4-22-66 0 0,0 1 1 0 0,0-1 0 0 0,0 1 0 0 0,0-1 0 0 0,0 0 0 0 0,1 1-1 0 0,-1-1 1 0 0,0 1 0 0 0,1-1 0 0 0,-1 0 0 0 0,1 1 0 0 0,0-1 0 0 0,-1 0-1 0 0,1 1 1 0 0,0-1 0 0 0,0 0 0 0 0,0 0 0 0 0,1 2 0 0 0,-2-3-12 0 0,1 0 1 0 0,-1 0-1 0 0,0 0 1 0 0,0 0-1 0 0,1 0 1 0 0,-1 0-1 0 0,0 0 1 0 0,0 0-1 0 0,0 0 1 0 0,1-1-1 0 0,-1 1 1 0 0,0 0-1 0 0,0 0 1 0 0,0 0-1 0 0,1 0 1 0 0,-1 0-1 0 0,0 0 1 0 0,0-1 0 0 0,0 1-1 0 0,1 0 1 0 0,-1 0-1 0 0,0 0 1 0 0,0 0-1 0 0,0-1 1 0 0,0 1-1 0 0,0 0 1 0 0,0 0-1 0 0,1-1 1 0 0,-1 1-1 0 0,0 0 1 0 0,0 0-1 0 0,0 0 1 0 0,0-1-1 0 0,0 1 1 0 0,0 0-1 0 0,0 0 1 0 0,0-1-1 0 0,0 1 1 0 0,0 0-1 0 0,0 0 1 0 0,0-1-1 0 0,0 1 1 0 0,0 0 0 0 0,0 0-1 0 0,0 0 1 0 0,-1-1-1 0 0,1 1 1 0 0,0 0-1 0 0,0 0 1 0 0,0-1-1 0 0,-3-21-304 0 0,1 13 3 0 0,1 2-20 0 0,0-1 0 0 0,-1 0 1 0 0,-1 1-1 0 0,1 0 0 0 0,-1-1 0 0 0,0 1 0 0 0,-1 0 1 0 0,0 0-1 0 0,-4-6 0 0 0,1 3-103 0 0,1-1-1 0 0,-8-21 1 0 0,-14-36 607 0 0,22 56 33 0 0,-1-1 0 0 0,2 0-1 0 0,0-1 1 0 0,1 0 0 0 0,0 1-1 0 0,1-1 1 0 0,1 0 0 0 0,-1-16-1 0 0,2 29-185 0 0,1-1-1 0 0,0 1 1 0 0,0-1-1 0 0,0 1 1 0 0,0-1-1 0 0,0 1 0 0 0,0 0 1 0 0,1-1-1 0 0,-1 1 1 0 0,0 0-1 0 0,1-1 1 0 0,-1 1-1 0 0,1 0 0 0 0,0-1 1 0 0,-1 1-1 0 0,1 0 1 0 0,0 0-1 0 0,0 0 1 0 0,-1-1-1 0 0,1 1 1 0 0,0 0-1 0 0,0 0 0 0 0,0 0 1 0 0,0 1-1 0 0,1-1 1 0 0,-1 0-1 0 0,2-1 1 0 0,-1 2-30 0 0,0 0 1 0 0,0-1 0 0 0,0 1-1 0 0,0 0 1 0 0,0 0 0 0 0,0 0-1 0 0,0 1 1 0 0,0-1 0 0 0,0 0 0 0 0,0 1-1 0 0,0-1 1 0 0,0 1 0 0 0,0 0-1 0 0,0 0 1 0 0,-1 0 0 0 0,1 0 0 0 0,0 0-1 0 0,1 1 1 0 0,9 5-11 0 0,1-1 0 0 0,-1 0 1 0 0,26 6-1 0 0,8 5-18 0 0,-21-7 20 0 0,27 6 0 0 0,-28-9 67 0 0,26 11 1 0 0,-48-17-30 0 0,-1-1 0 0 0,0 1 0 0 0,0-1 0 0 0,0 1 0 0 0,1-1 0 0 0,-1 1 0 0 0,0 0 0 0 0,0 0 0 0 0,0-1 0 0 0,0 1 0 0 0,0 0 0 0 0,0 0 0 0 0,-1 0 0 0 0,1 0 0 0 0,0 0 0 0 0,0 1 0 0 0,-1-1 0 0 0,1 0 0 0 0,0 0 0 0 0,-1 0 0 0 0,0 1 0 0 0,1-1 0 0 0,-1 0 0 0 0,0 0 0 0 0,1 1 0 0 0,-1-1 0 0 0,0 0 0 0 0,0 1 0 0 0,0-1 0 0 0,0 0 0 0 0,0 1 0 0 0,0-1 0 0 0,-1 0 0 0 0,1 0 0 0 0,0 1 0 0 0,-1-1 0 0 0,1 0 0 0 0,-1 0 0 0 0,1 1 0 0 0,-1-1 0 0 0,-1 2 0 0 0,-3 6 178 0 0,-1-1 0 0 0,0 0 1 0 0,0 0-1 0 0,-11 10 0 0 0,10-11-345 0 0,-14 15 173 0 0,1 2 0 0 0,-26 37-1 0 0,41-53-40 0 0,-2 2-2 0 0,0 1 0 0 0,1 0 0 0 0,0 1 0 0 0,0 0 0 0 0,-4 16 0 0 0,9-25-5 0 0,0 1-1 0 0,1-1 0 0 0,-1 1 0 0 0,1-1 1 0 0,0 1-1 0 0,0-1 0 0 0,0 1 0 0 0,1-1 1 0 0,-1 1-1 0 0,1-1 0 0 0,0 0 0 0 0,-1 1 1 0 0,2-1-1 0 0,-1 0 0 0 0,0 1 0 0 0,1-1 1 0 0,-1 0-1 0 0,1 0 0 0 0,0 0 0 0 0,0 0 1 0 0,0-1-1 0 0,1 1 0 0 0,-1 0 0 0 0,5 3 1 0 0,-2-2-3 0 0,1 0 0 0 0,-1 0 0 0 0,1 0 0 0 0,0-1 0 0 0,0 0 0 0 0,0 0 0 0 0,1-1 1 0 0,-1 0-1 0 0,1 0 0 0 0,-1 0 0 0 0,1-1 0 0 0,-1 0 0 0 0,1 0 0 0 0,0-1 0 0 0,0 0 0 0 0,6 0 0 0 0,13-3-59 0 0,0-1 0 0 0,46-12 0 0 0,-43 9 56 0 0,-12 2 11 0 0,0-1 0 0 0,0-1 0 0 0,-1 0 0 0 0,0-1 0 0 0,0-1 0 0 0,-1 0 0 0 0,0-1 0 0 0,0-1 0 0 0,-1 0 0 0 0,13-14 0 0 0,-26 24-653 0 0,1 0 0 0 0,-1-1 0 0 0,0 1 0 0 0,0 0 0 0 0,0-1 0 0 0,0 1 0 0 0,0 0 0 0 0,-1-1 0 0 0,1 1 0 0 0,1-4 0 0 0,-2 0 133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206 226 4177 0 0,'-44'3'2597'0'0,"29"-1"-1791"0"0,-1-1 1 0 0,0-1-1 0 0,-27-2 1 0 0,40 1-761 0 0,-1 1 0 0 0,1-1 0 0 0,-1 0 0 0 0,1 0 0 0 0,0 0 0 0 0,-1 0 0 0 0,1-1 0 0 0,0 1 0 0 0,0-1 0 0 0,0 0 0 0 0,0 0 0 0 0,0 0 0 0 0,0 0 0 0 0,1 0 0 0 0,-1-1 0 0 0,1 1 0 0 0,0-1 0 0 0,-1 0 0 0 0,1 0 0 0 0,0 0 0 0 0,-2-5 0 0 0,2 4-49 0 0,1 0 1 0 0,0 0 0 0 0,0 0 0 0 0,1 0-1 0 0,-1 0 1 0 0,1 0 0 0 0,0 0-1 0 0,0 0 1 0 0,0 0 0 0 0,0 0-1 0 0,1-1 1 0 0,0 1 0 0 0,0 0 0 0 0,0 0-1 0 0,0 0 1 0 0,1 1 0 0 0,-1-1-1 0 0,1 0 1 0 0,0 0 0 0 0,0 1-1 0 0,0-1 1 0 0,6-5 0 0 0,-2 1 4 0 0,1 0 0 0 0,1 0 0 0 0,-1 0 0 0 0,1 1 0 0 0,1 0-1 0 0,-1 1 1 0 0,16-9 0 0 0,-19 12 5 0 0,1 0-1 0 0,0 0 1 0 0,0 1-1 0 0,0 0 1 0 0,0 0-1 0 0,1 1 1 0 0,-1-1-1 0 0,0 1 1 0 0,1 0-1 0 0,-1 1 1 0 0,1 0-1 0 0,-1 0 1 0 0,1 0-1 0 0,-1 1 1 0 0,0 0-1 0 0,1 0 1 0 0,-1 1-1 0 0,10 3 1 0 0,-7-1 9 0 0,0 1 0 0 0,0 0 1 0 0,0 0-1 0 0,0 1 0 0 0,-1 0 1 0 0,0 1-1 0 0,0 0 0 0 0,-1 0 0 0 0,1 1 1 0 0,9 14-1 0 0,-3-3 6 0 0,1 1 90 0 0,29 32-1 0 0,-39-47-72 0 0,0 0 0 0 0,1 0 0 0 0,0-1-1 0 0,0 0 1 0 0,0 0 0 0 0,0 0 0 0 0,0-1 0 0 0,1 0 0 0 0,-1 0-1 0 0,13 3 1 0 0,-16-6-16 0 0,1 0 0 0 0,-1 0-1 0 0,0 0 1 0 0,1-1-1 0 0,-1 1 1 0 0,0-1 0 0 0,1 0-1 0 0,-1 0 1 0 0,0 0 0 0 0,0 0-1 0 0,0-1 1 0 0,0 1 0 0 0,0-1-1 0 0,0 0 1 0 0,0 1 0 0 0,0-1-1 0 0,-1-1 1 0 0,1 1 0 0 0,-1 0-1 0 0,1-1 1 0 0,1-2 0 0 0,4-4-238 0 0,0 0 0 0 0,-1-1 1 0 0,-1 1-1 0 0,11-20 0 0 0,9-23-2053 0 0,-16 26 572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20:53:32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17867 10729 492 0,'0'0'74'0,"0"0"-30"0,0 0 3 16,10 0-29-16,-2 0-24 0,8 0 4 0,-9 0 0 16,0 1 0-16,3 0 3 0,-6-1-10 0,3 0 3 15,-4 0-3-15,-3 0 24 0,0 0 10 0,0 0 17 16,0 0-3-16,-8-8 50 0,2 3-3 15,-1 0-10-15,1 1 4 0,-1-1-23 0,3-1-23 16,-1 1-1-16,-2-1-10 0,3-1-13 0,-5 0-5 16,0-2 5-16,1 1-7 0,-3-2-2 0,3-3 6 15,-2 1-7-15,-2 0 7 0,-1-5-7 0,-4 2 1 16,0-3 7-16,-3-1-2 0,0 4 10 0,-3-4 5 16,-5 0-1-16,-2-2 2 0,-3-5 0 0,-7 3 4 15,-1-2-1-15,-5-1 1 0,2-1 3 0,-2 1 2 16,-5-1-5-16,1 1 3 0,-4 1 6 0,0-2-18 15,-4 0 8-15,-6-3-13 0,-1 0-2 0,-4-1-2 16,2 0 0-16,4 4-1 0,-4 3 3 0,-3 4-8 16,-3 3 3-16,-5-1-4 0,-1 1 2 0,0 4 0 15,1 3-2-15,0 4 1 0,-5 3 0 0,-1 0 2 16,-2 5 0-16,-2 2 0 0,4 6-2 16,-5 8 0-16,-4-2 0 0,-1 4 0 0,-2 0 0 15,5 6 0-15,3 6 2 0,-4 5-2 0,5 5-3 16,-3 0 1-16,2-1-5 0,9 3 5 0,-3 3 3 15,7 5-7-15,0 3 2 0,1-2-6 0,2 1 5 16,7 2 4-16,2 3-1 0,9 3 1 16,1 2-8-16,-1 2 2 0,5-2-4 0,3 7 3 15,7 5-4-15,10 4 6 0,1 3 1 0,8 4 1 16,1 2 2-16,3 1 0 0,8 7 0 0,5 2 0 16,8-1-4-16,8 6 0 0,4-4-1 0,6 5 0 15,2 3 1-15,6 0 4 0,8 0-1 0,4-3 1 16,4-2-4-16,2 0 4 0,0-5-1 0,5-7 2 15,5-4-10-15,8-6 6 0,6-1-1 0,7-4 4 16,3-3 1-16,5-8-2 0,8-7 1 0,8-9-2 16,5-3 7-16,11-2-6 0,0-6-1 0,8-7-3 15,3-4 4-15,3-7 1 0,4-4 0 0,2-9 0 16,-1 0-2-16,3-6 3 0,0-1 2 16,-2-6 0-16,-2-6-9 0,1-8 4 0,0-5 2 15,-4-9 1-15,-1-6 3 0,-1-5-7 0,-3-5 2 16,-4-7-2-16,-3-5 9 0,-6-10 3 0,-1-4-3 15,-7-6 2-15,-7-2-4 0,-6 0 17 0,-12-4 1 16,-7-8 8-16,-4-4 23 0,-14-8 22 0,-9 1-1 16,-15-5 8-16,-9 2 2 0,-14-6 7 0,-9-2-6 15,-13 2 5-15,-7-2-22 0,-13 3-18 16,-13-5-2-16,-6 4-7 0,-8-3-22 0,-6 5-10 16,-2 2 5-16,-12 2-8 0,-9 8-6 0,-9 0-28 15,-9 6-15-15,-6 9-6 0,-1 3-57 0,-10 11-92 16,-5 11-57-16,-8 13-33 0,-9 10 290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7.65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387 238 344 0 0,'-7'-6'543'0'0,"1"-1"-1"0"0,-1 0 1 0 0,1 0-1 0 0,0-1 1 0 0,1 1-1 0 0,0-1 1 0 0,-5-9-1 0 0,-9-14 2036 0 0,6 6-1303 0 0,12 21-1100 0 0,-1 0-1 0 0,0 0 1 0 0,0 0-1 0 0,-1 0 1 0 0,1 1-1 0 0,-1-1 0 0 0,-3-3 1 0 0,6 7-143 0 0,0-1 1 0 0,0 1-1 0 0,-1-1 1 0 0,1 1-1 0 0,0 0 0 0 0,-1-1 1 0 0,1 1-1 0 0,0 0 1 0 0,-1-1-1 0 0,1 1 1 0 0,0 0-1 0 0,-1-1 0 0 0,1 1 1 0 0,0 0-1 0 0,-1 0 1 0 0,1 0-1 0 0,-1-1 1 0 0,1 1-1 0 0,-1 0 1 0 0,1 0-1 0 0,0 0 0 0 0,-1 0 1 0 0,1 0-1 0 0,-1 0 1 0 0,1 0-1 0 0,-1 0 1 0 0,1 0-1 0 0,-1 0 0 0 0,1 0 1 0 0,-1 0-1 0 0,1 0 1 0 0,0 0-1 0 0,-1 0 1 0 0,1 0-1 0 0,-1 1 1 0 0,1-1-1 0 0,-1 0 0 0 0,1 0 1 0 0,0 0-1 0 0,-1 1 1 0 0,0-1-1 0 0,1 1-26 0 0,0 0 0 0 0,0 0 0 0 0,-1 1 0 0 0,1-1 1 0 0,0 0-1 0 0,0 0 0 0 0,0 0 0 0 0,0 0 0 0 0,0 0 0 0 0,1 0 0 0 0,-1 0 0 0 0,0 0 0 0 0,0 0 0 0 0,1 0 0 0 0,-1 0 1 0 0,0 0-1 0 0,1 0 0 0 0,-1 0 0 0 0,1 0 0 0 0,-1 0 0 0 0,2 1 0 0 0,70 121-266 0 0,50 79 203 0 0,-37-60 121 0 0,-68-111-23 0 0,-8-16-2 0 0,-1 1-1 0 0,7 22 1 0 0,-13-33 1 0 0,0 1 1 0 0,-1-1 0 0 0,1 0-1 0 0,-1 1 1 0 0,-1-1-1 0 0,1 1 1 0 0,-1-1-1 0 0,0 1 1 0 0,0 0 0 0 0,-1-1-1 0 0,-1 9 1 0 0,1-11-18 0 0,0 0 1 0 0,-1 0 0 0 0,1-1-1 0 0,-1 1 1 0 0,0 0-1 0 0,0-1 1 0 0,0 1 0 0 0,0-1-1 0 0,0 1 1 0 0,0-1-1 0 0,-1 0 1 0 0,1 0-1 0 0,-1 0 1 0 0,0 0 0 0 0,1 0-1 0 0,-1-1 1 0 0,0 1-1 0 0,0-1 1 0 0,-6 2 0 0 0,1-1-59 0 0,0 1 0 0 0,0-1 0 0 0,0-1 0 0 0,0 0 1 0 0,0 0-1 0 0,-12-1 0 0 0,13 0-22 0 0,-1-1 1 0 0,1-1-1 0 0,0 1 0 0 0,0-1 1 0 0,0-1-1 0 0,0 1 0 0 0,1-1 1 0 0,-1-1-1 0 0,-9-5 1 0 0,-4-4-54 0 0,-29-26 0 0 0,46 36 106 0 0,-1 0-1 0 0,1-1 1 0 0,0 1-1 0 0,0-1 0 0 0,0 0 1 0 0,0 1-1 0 0,1-1 1 0 0,-1 0-1 0 0,1-1 1 0 0,0 1-1 0 0,0 0 0 0 0,1-1 1 0 0,-1 1-1 0 0,1-1 1 0 0,0 1-1 0 0,-1-8 0 0 0,2 5-10 0 0,0 0-1 0 0,1-1 0 0 0,0 1 0 0 0,0 0 0 0 0,0 0 0 0 0,1 0 0 0 0,0 0 0 0 0,0 0 0 0 0,6-11 0 0 0,5-6 5 0 0,1 0 0 0 0,2 2-1 0 0,0-1 1 0 0,28-28 0 0 0,4-4 251 0 0,68-100 0 0 0,-110 145-186 0 0,0 0-1 0 0,0 0 1 0 0,-1-1-1 0 0,0 0 1 0 0,-1 0 0 0 0,0-1-1 0 0,3-15 1 0 0,-7 24-29 0 0,1-1 0 0 0,-1 1 0 0 0,0 0 0 0 0,0 0 0 0 0,0-1 0 0 0,0 1 0 0 0,0 0 0 0 0,-1-1 0 0 0,0 1-1 0 0,0 0 1 0 0,1 0 0 0 0,-2 0 0 0 0,1 0 0 0 0,0 0 0 0 0,-1 0 0 0 0,1 0 0 0 0,-1 0 0 0 0,0 0 0 0 0,0 1 0 0 0,0-1 0 0 0,0 1 0 0 0,-1-1 0 0 0,1 1 0 0 0,0 0 0 0 0,-1 0 0 0 0,0 0 0 0 0,0 0 0 0 0,1 0 0 0 0,-1 1 0 0 0,-6-3 0 0 0,-2 0 0 0 0,0 1 0 0 0,-1-1 0 0 0,0 2 0 0 0,0 0 0 0 0,1 0 0 0 0,-1 1 0 0 0,0 1 0 0 0,0 0-1 0 0,0 1 1 0 0,0 0 0 0 0,0 0 0 0 0,0 2 0 0 0,0-1 0 0 0,-13 6 0 0 0,-13 5 6 0 0,1 2-1 0 0,-68 38 0 0 0,76-36-31 0 0,-50 37-1 0 0,68-45-16 0 0,0 0 0 0 0,1 1 0 0 0,0 0 0 0 0,0 1 0 0 0,1 0 0 0 0,1 0-1 0 0,-8 14 1 0 0,14-22-32 0 0,0 0 1 0 0,1 0-1 0 0,-1 0 0 0 0,1 0 0 0 0,0 0 0 0 0,0 0 0 0 0,0 1 0 0 0,0-1 0 0 0,1 0 0 0 0,-1 1 0 0 0,1-1 0 0 0,0 1 0 0 0,0-1 0 0 0,0 0 0 0 0,0 1 0 0 0,1-1 0 0 0,-1 0 0 0 0,3 5 0 0 0,-2-4-269 0 0,1-1 1 0 0,0 0-1 0 0,0 0 0 0 0,0 0 1 0 0,1 0-1 0 0,-1-1 0 0 0,1 1 1 0 0,-1-1-1 0 0,1 1 0 0 0,0-1 1 0 0,0 0-1 0 0,0 0 0 0 0,0 0 1 0 0,1 0-1 0 0,-1-1 0 0 0,0 1 1 0 0,5 0-1 0 0,26 10-124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 3441 0 0,'-5'0'17'0'0,"5"0"124"0"0,0 1-1 0 0,0-1 0 0 0,-1 0 0 0 0,1 0 0 0 0,0 0 1 0 0,-1 0-1 0 0,1 0 0 0 0,0 0 0 0 0,-1 0 0 0 0,1 0 1 0 0,0 0-1 0 0,-1 0 0 0 0,1 0 0 0 0,0 0 0 0 0,0 0 0 0 0,-1 0 1 0 0,1 0-1 0 0,0 0 0 0 0,-1 0 0 0 0,1 0 0 0 0,0-1 1 0 0,-1 1-1 0 0,1 0 0 0 0,0 0 0 0 0,0 0 0 0 0,-1 0 0 0 0,1-1 1 0 0,0 1-1 0 0,0 0 0 0 0,0 0 0 0 0,-1-1 0 0 0,1 1 1 0 0,0 0-1 0 0,0 0 0 0 0,0-1 0 0 0,0 1 0 0 0,-1 0 1 0 0,1-1-1 0 0,0 1 0 0 0,0 0 0 0 0,0 0 0 0 0,0-3 2371 0 0,-1 8-2189 0 0,7 24-248 0 0,0-6-78 0 0,10 62 30 0 0,33 108-1 0 0,-35-158-1913 0 0,-11-31-514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51 220 6609 0 0,'2'0'141'0'0,"0"0"-1"0"0,0 1 0 0 0,0-1 0 0 0,0 1 1 0 0,-1 0-1 0 0,1-1 0 0 0,0 1 1 0 0,0 0-1 0 0,-1 0 0 0 0,1 0 0 0 0,-1 0 1 0 0,1 1-1 0 0,-1-1 0 0 0,1 0 0 0 0,-1 1 1 0 0,1-1-1 0 0,-1 1 0 0 0,0-1 1 0 0,0 1-1 0 0,0-1 0 0 0,0 1 0 0 0,0 0 1 0 0,0 0-1 0 0,-1-1 0 0 0,1 1 0 0 0,0 2 1 0 0,2 6-146 0 0,0-1 0 0 0,-1 0 0 0 0,2 20 0 0 0,-3-18 7 0 0,0 1 0 0 0,1-1 0 0 0,1 1-1 0 0,-1-1 1 0 0,2 1 0 0 0,0-1 0 0 0,0-1 0 0 0,1 1 0 0 0,0 0 0 0 0,1-1 0 0 0,12 18 0 0 0,-17-27 3 0 0,0 0 0 0 0,1 0 0 0 0,-1 0 1 0 0,0 0-1 0 0,0 0 0 0 0,0 0 0 0 0,1 0 1 0 0,-1 0-1 0 0,1 0 0 0 0,-1 0 0 0 0,1-1 0 0 0,-1 1 1 0 0,1-1-1 0 0,-1 1 0 0 0,1-1 0 0 0,-1 1 1 0 0,1-1-1 0 0,0 0 0 0 0,-1 0 0 0 0,1 0 1 0 0,2 0-1 0 0,-1-1 18 0 0,1 1-1 0 0,-1-1 1 0 0,0 0 0 0 0,0-1-1 0 0,0 1 1 0 0,0 0 0 0 0,0-1 0 0 0,0 0-1 0 0,0 0 1 0 0,2-2 0 0 0,5-4 56 0 0,-2 0 1 0 0,1-1-1 0 0,-1 0 1 0 0,14-19-1 0 0,-10 7 77 0 0,0 0-1 0 0,0 0 0 0 0,-2-1 0 0 0,-1-1 1 0 0,-1 0-1 0 0,-1 0 0 0 0,0 0 0 0 0,-2-1 0 0 0,2-25 1 0 0,-7 43-31 0 0,0 0 0 0 0,0-1 0 0 0,-1 1 0 0 0,0 0 1 0 0,0 0-1 0 0,0 0 0 0 0,-1 0 0 0 0,0 0 0 0 0,0 0 0 0 0,0 0 1 0 0,-1 1-1 0 0,0-1 0 0 0,0 1 0 0 0,-1 0 0 0 0,1-1 0 0 0,-1 2 1 0 0,0-1-1 0 0,-5-5 0 0 0,5 7-77 0 0,0 0-1 0 0,0 0 1 0 0,0 0 0 0 0,0 0-1 0 0,0 0 1 0 0,-1 1 0 0 0,1 0 0 0 0,-1 0-1 0 0,0 0 1 0 0,1 1 0 0 0,-1-1-1 0 0,0 1 1 0 0,0 0 0 0 0,0 0-1 0 0,0 1 1 0 0,0 0 0 0 0,0 0 0 0 0,0 0-1 0 0,0 0 1 0 0,0 1 0 0 0,0-1-1 0 0,-8 4 1 0 0,0 1-50 0 0,0 1 0 0 0,0 0 0 0 0,0 2 1 0 0,0-1-1 0 0,1 1 0 0 0,1 1 0 0 0,-1 0 0 0 0,1 1 0 0 0,1 0 0 0 0,0 1 0 0 0,0 0 1 0 0,1 0-1 0 0,1 1 0 0 0,0 0 0 0 0,0 1 0 0 0,1-1 0 0 0,1 2 0 0 0,0-1 0 0 0,1 1 1 0 0,1-1-1 0 0,-4 17 0 0 0,7-14-299 0 0,0-1 0 0 0,1 1 0 0 0,1-1 0 0 0,1 1 1 0 0,0-1-1 0 0,5 17 0 0 0,-6-26-357 0 0,1-1-1 0 0,0 1 1 0 0,0-1 0 0 0,0 0-1 0 0,1 1 1 0 0,0-1 0 0 0,6 8 0 0 0,6 5-4494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4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48 190 3433 0 0,'12'0'1548'0'0,"-7"-1"-1298"0"0,1 1 1 0 0,-1 0-1 0 0,1 1 1 0 0,10 1-1 0 0,-15-2-181 0 0,0 0-1 0 0,0 1 1 0 0,0-1-1 0 0,1 1 1 0 0,-1-1-1 0 0,0 1 1 0 0,0-1-1 0 0,0 1 1 0 0,0 0 0 0 0,0-1-1 0 0,0 1 1 0 0,-1 0-1 0 0,1 0 1 0 0,0 0-1 0 0,0 0 1 0 0,0 0-1 0 0,-1 0 1 0 0,1 0-1 0 0,-1 0 1 0 0,1 0 0 0 0,-1 0-1 0 0,1 0 1 0 0,-1 0-1 0 0,1 0 1 0 0,-1 0-1 0 0,0 1 1 0 0,1 1-1 0 0,0 8 327 0 0,1-1-1 0 0,0 1 1 0 0,1-1-1 0 0,0 1 1 0 0,1-1-1 0 0,8 16 1 0 0,-11-24-362 0 0,1 0 0 0 0,-1 1 0 0 0,0-1 0 0 0,1 0 0 0 0,0 0 0 0 0,-1-1 0 0 0,1 1 0 0 0,0 0 0 0 0,0 0 0 0 0,0-1 0 0 0,0 1 0 0 0,0-1 0 0 0,0 0 0 0 0,4 2 0 0 0,-4-3 4 0 0,0 1 1 0 0,0-1-1 0 0,0 0 0 0 0,0 0 0 0 0,0 0 1 0 0,0 0-1 0 0,0 0 0 0 0,0-1 1 0 0,0 1-1 0 0,0-1 0 0 0,0 1 0 0 0,0-1 1 0 0,0 1-1 0 0,-1-1 0 0 0,1 0 1 0 0,0 0-1 0 0,0 0 0 0 0,-1 0 0 0 0,1 0 1 0 0,-1-1-1 0 0,3-1 0 0 0,1-3 54 0 0,0 0-1 0 0,-1 0 1 0 0,1 0 0 0 0,-1 0-1 0 0,-1-1 1 0 0,6-11-1 0 0,-3 5-10 0 0,-3 6-50 0 0,0 1 1 0 0,0-1-1 0 0,0 0 1 0 0,-1 0-1 0 0,0 0 1 0 0,0 0-1 0 0,-1 0 1 0 0,0 0-1 0 0,0 0 1 0 0,-1-1-1 0 0,0 1 1 0 0,0 0-1 0 0,0 0 1 0 0,-1-1 0 0 0,0 1-1 0 0,-1 0 1 0 0,0 0-1 0 0,0 0 1 0 0,0 0-1 0 0,-1 0 1 0 0,0 1-1 0 0,0-1 1 0 0,-1 1-1 0 0,0 0 1 0 0,0 0-1 0 0,0 0 1 0 0,-1 0-1 0 0,1 1 1 0 0,-2-1-1 0 0,1 1 1 0 0,0 1-1 0 0,-1-1 1 0 0,-12-7-1 0 0,12 9-10 0 0,1 0-1 0 0,0 0 0 0 0,-1 0 1 0 0,0 1-1 0 0,0 0 0 0 0,0 0 1 0 0,0 0-1 0 0,0 1 1 0 0,0 0-1 0 0,0 0 0 0 0,0 0 1 0 0,-8 1-1 0 0,10 0-11 0 0,0 1 1 0 0,0 0-1 0 0,0 0 0 0 0,1 0 0 0 0,-1 0 1 0 0,0 1-1 0 0,0-1 0 0 0,1 1 1 0 0,-1 0-1 0 0,1 0 0 0 0,0 1 0 0 0,-1-1 1 0 0,1 1-1 0 0,0-1 0 0 0,0 1 1 0 0,1 0-1 0 0,-1 0 0 0 0,1 0 0 0 0,-4 6 1 0 0,0 0-40 0 0,1 0 1 0 0,-1 0-1 0 0,2 1 1 0 0,0 0-1 0 0,0 0 1 0 0,0 0-1 0 0,1 0 1 0 0,1 0-1 0 0,0 1 1 0 0,0-1-1 0 0,1 16 1 0 0,1-19-729 0 0,0 1 0 0 0,1 0 1 0 0,0-1-1 0 0,1 1 0 0 0,0-1 0 0 0,2 8 1 0 0,2 4 359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10586 0 0,'4'-6'856'0'0,"3"0"-183"0"0,1 1-57 0 0,-2 1-64 0 0,1-2-336 0 0,-5-1-88 0 0,-2-3 8 0 0,2 0-48 0 0,-2-1-168 0 0,2 2-928 0 0,2 1-161 0 0,-8 0-399 0 0</inkml:trace>
  <inkml:trace contextRef="#ctx0" brushRef="#br0" timeOffset="1">303 739 10226 0 0,'0'-14'514'0'0,"1"1"1"0"0,1 0-1 0 0,0 0 0 0 0,1-1 0 0 0,8-20 0 0 0,30-63 1149 0 0,-23 60-1275 0 0,24-55-142 0 0,81-201-265 0 0,-115 277-187 0 0,-6 14-129 0 0,-1-1 0 0 0,0 1 0 0 0,1 0 1 0 0,-1-1-1 0 0,0 0 0 0 0,0 1 0 0 0,0-1 0 0 0,0-4 0 0 0,4 16-3512 0 0,-2 5 1062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5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77 12411 0 0,'6'-6'4697'0'0,"-1"-4"-3481"0"0,3-5-536 0 0,3 2-528 0 0,1 1 8 0 0,-5 3 88 0 0,-3 3-56 0 0,-8 2 24 0 0,-3 3-448 0 0,-1 1-1680 0 0,-5 3-937 0 0,-4 1-448 0 0,-12 6 3338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6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0 160 0 0,'0'0'1384'0'0,"5"3"-498"0"0,-3 0-734 0 0,1 0 0 0 0,-1 1 1 0 0,0-1-1 0 0,0 1 0 0 0,0 0 1 0 0,0-1-1 0 0,0 1 0 0 0,-1 0 0 0 0,0 0 1 0 0,0 0-1 0 0,0 0 0 0 0,0 0 1 0 0,0 5-1 0 0,3 65 1273 0 0,-3-47-1421 0 0,16 212 370 0 0,-10-192-357 0 0,1 0 0 0 0,28 90 0 0 0,-29-119 53 0 0,0-1 1 0 0,18 32-1 0 0,-25-48-167 0 0,1 0 0 0 0,0 0 0 0 0,-1 0 0 0 0,1-1 0 0 0,0 1 0 0 0,0 0 0 0 0,0 0 0 0 0,0-1 0 0 0,0 1 0 0 0,0 0 0 0 0,0-1 0 0 0,0 1 0 0 0,0-1 0 0 0,0 0 0 0 0,0 1 0 0 0,0-1 0 0 0,0 0 0 0 0,0 1 0 0 0,1-1 0 0 0,-1 0 0 0 0,0 0 0 0 0,0 0 0 0 0,0 0 0 0 0,0 0 0 0 0,0 0 0 0 0,1 0 0 0 0,-1-1 0 0 0,0 1 0 0 0,0 0 0 0 0,0-1 0 0 0,2 0 0 0 0,2-5-129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43 832 0 0,'-1'0'206'0'0,"1"0"0"0"0,-1 0 0 0 0,0 0 1 0 0,1 0-1 0 0,-1 1 0 0 0,0-1 0 0 0,1 0 0 0 0,-1 0 0 0 0,0-1 0 0 0,1 1 0 0 0,-1 0 0 0 0,0 0 0 0 0,1 0 0 0 0,-1 0 0 0 0,1 0 0 0 0,-1-1 1 0 0,0 1-1 0 0,1 0 0 0 0,-1-1 0 0 0,1 1 0 0 0,-1 0 0 0 0,1-1 0 0 0,-1 1 0 0 0,1-1 0 0 0,-1 1 0 0 0,1 0 0 0 0,-1-1 0 0 0,1 1 1 0 0,-1-1-1 0 0,1 0 0 0 0,-1 0 0 0 0,2 0-126 0 0,-1 0 1 0 0,0 0-1 0 0,1 0 1 0 0,-1 0 0 0 0,1 0-1 0 0,-1 0 1 0 0,1 0-1 0 0,-1 0 1 0 0,1 0-1 0 0,0 0 1 0 0,-1 0-1 0 0,1 0 1 0 0,0 1-1 0 0,0-1 1 0 0,0 0-1 0 0,0 1 1 0 0,1-2 0 0 0,9-7 939 0 0,-10 8-904 0 0,-1 0 0 0 0,1 1 1 0 0,-1-1-1 0 0,1 0 0 0 0,0 1 1 0 0,-1-1-1 0 0,1 1 0 0 0,0-1 0 0 0,-1 1 1 0 0,1-1-1 0 0,0 1 0 0 0,0 0 1 0 0,-1-1-1 0 0,1 1 0 0 0,0 0 1 0 0,1 0-1 0 0,-1 0-90 0 0,0 1 0 0 0,1-1-1 0 0,-1 1 1 0 0,0-1 0 0 0,0 1 0 0 0,0 0 0 0 0,0-1-1 0 0,0 1 1 0 0,0 0 0 0 0,0 0 0 0 0,0 0-1 0 0,0 0 1 0 0,0 0 0 0 0,-1 0 0 0 0,2 2 0 0 0,5 8 11 0 0,0 1 0 0 0,-1 0 0 0 0,0 1 0 0 0,-1 0 0 0 0,-1-1 0 0 0,0 1 0 0 0,0 1 0 0 0,2 20 0 0 0,6 19 32 0 0,1 8-28 0 0,-3 1-1 0 0,3 84 0 0 0,10 62 230 0 0,-17-177-202 0 0,-1 1 0 0 0,-2-1 0 0 0,-1 46 0 0 0,0-58-259 0 0,0-5-3247 0 0,-2-13 3173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7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88 4465 0 0,'-2'0'118'0'0,"1"1"1"0"0,0 0-1 0 0,0-1 1 0 0,-1 1-1 0 0,1 0 0 0 0,0 0 1 0 0,0 0-1 0 0,0 0 1 0 0,0 0-1 0 0,0 0 0 0 0,0 1 1 0 0,0-1-1 0 0,0 0 1 0 0,0 0-1 0 0,1 1 0 0 0,-1-1 1 0 0,1 0-1 0 0,-1 1 1 0 0,1-1-1 0 0,-1 1 0 0 0,1-1 1 0 0,0 1-1 0 0,-1-1 1 0 0,1 1-1 0 0,0 2 0 0 0,1 2 329 0 0,-1 0-1 0 0,2 0 0 0 0,-1-1 1 0 0,0 1-1 0 0,4 6 0 0 0,0 5-45 0 0,-4-16-337 0 0,0 1 1 0 0,0 0-1 0 0,1 0 0 0 0,-1 0 0 0 0,1-1 1 0 0,-1 1-1 0 0,1-1 0 0 0,-1 1 0 0 0,1-1 0 0 0,0 0 1 0 0,0 0-1 0 0,0 0 0 0 0,0 1 0 0 0,0-2 1 0 0,0 1-1 0 0,0 0 0 0 0,0 0 0 0 0,0-1 0 0 0,0 1 1 0 0,4 0-1 0 0,2 0 57 0 0,1 0 0 0 0,-1 0 1 0 0,0 0-1 0 0,14-1 0 0 0,-10-2-60 0 0,0-1-1 0 0,0 0 1 0 0,0 0-1 0 0,0-2 1 0 0,-1 1-1 0 0,1-1 1 0 0,-1-1-1 0 0,11-7 1 0 0,-7 4-277 0 0,-1-1 1 0 0,0-1-1 0 0,0-1 1 0 0,-1 1 0 0 0,13-17-1 0 0,29-35-6747 0 0,-38 42 6482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2705 0 0,'0'0'2372'0'0,"4"-7"2504"0"0,-3 7-4843 0 0,-1 0 1 0 0,1 0-1 0 0,0 0 1 0 0,0 1-1 0 0,0-1 1 0 0,-1 0-1 0 0,1 1 1 0 0,0-1-1 0 0,0 0 1 0 0,-1 1-1 0 0,1-1 1 0 0,0 1-1 0 0,-1-1 1 0 0,1 1 0 0 0,-1-1-1 0 0,1 1 1 0 0,0 0-1 0 0,-1-1 1 0 0,1 1-1 0 0,-1 0 1 0 0,0-1-1 0 0,1 1 1 0 0,-1 0-1 0 0,1-1 1 0 0,-1 1-1 0 0,0 0 1 0 0,0 0-1 0 0,1 0 1 0 0,-1-1-1 0 0,0 1 1 0 0,0 0-1 0 0,0 1 1 0 0,0 35-48 0 0,0-25 114 0 0,1 37-62 0 0,12 86-1 0 0,-7-105-24 0 0,0 0-1 0 0,2 0 1 0 0,2-1-1 0 0,13 29 0 0 0,-20-51 41 0 0,1 0 0 0 0,0 0 0 0 0,0-1 0 0 0,10 12 0 0 0,-13-17-122 0 0,-1 0 0 0 0,1-1 0 0 0,-1 1-1 0 0,1 0 1 0 0,-1 0 0 0 0,1-1 0 0 0,0 1-1 0 0,-1-1 1 0 0,1 1 0 0 0,0-1 0 0 0,0 1-1 0 0,-1-1 1 0 0,1 1 0 0 0,0-1 0 0 0,0 1-1 0 0,0-1 1 0 0,-1 0 0 0 0,1 0 0 0 0,0 1-1 0 0,0-1 1 0 0,0 0 0 0 0,0 0 0 0 0,0 0-1 0 0,0 0 1 0 0,0 0 0 0 0,-1 0 0 0 0,1 0-1 0 0,0 0 1 0 0,0 0 0 0 0,0-1 0 0 0,0 1-1 0 0,0 0 1 0 0,0-1 0 0 0,-1 1 0 0 0,1 0-1 0 0,0-1 1 0 0,0 1 0 0 0,-1-1 0 0 0,1 1-1 0 0,0-1 1 0 0,0 0 0 0 0,-1 1 0 0 0,1-1-1 0 0,-1 1 1 0 0,1-1 0 0 0,-1 0 0 0 0,1 0-1 0 0,-1 1 1 0 0,1-1 0 0 0,-1 0 0 0 0,1 0 0 0 0,-1 0-1 0 0,0 0 1 0 0,0 1 0 0 0,1-1 0 0 0,-1-2-1 0 0,5-15-1747 0 0,0-4 1459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94 183 4321 0 0,'-17'-41'2080'0'0,"-2"1"1"0"0,-38-61-1 0 0,61 103-2001 0 0,0 1-1 0 0,0-1 0 0 0,0 1 0 0 0,1-1 1 0 0,-1 0-1 0 0,1-1 0 0 0,8 3 1 0 0,45 9-87 0 0,0-13 131 0 0,-45 0-47 0 0,-1-1-1 0 0,1 2 1 0 0,0 0 0 0 0,23 4-1 0 0,-36-5-63 0 0,1 0-1 0 0,0 1 0 0 0,0-1 1 0 0,-1 0-1 0 0,1 1 0 0 0,-1-1 1 0 0,1 0-1 0 0,0 1 0 0 0,-1-1 1 0 0,1 1-1 0 0,-1-1 0 0 0,1 1 1 0 0,-1-1-1 0 0,1 1 0 0 0,-1-1 0 0 0,1 1 1 0 0,-1-1-1 0 0,1 1 0 0 0,-1 0 1 0 0,0-1-1 0 0,1 1 0 0 0,-1 0 1 0 0,0-1-1 0 0,0 1 0 0 0,1 1 1 0 0,-1 0 11 0 0,0 0 0 0 0,0 0 0 0 0,0 0 0 0 0,0 0 1 0 0,-1 0-1 0 0,1 0 0 0 0,0 1 0 0 0,-1-1 1 0 0,0 2-1 0 0,-19 35 196 0 0,3-12-179 0 0,2 2 0 0 0,1 0 0 0 0,-13 39 0 0 0,26-64-49 0 0,0-1 0 0 0,0 0 0 0 0,0 1 0 0 0,0-1 0 0 0,0 0 0 0 0,1 1 0 0 0,-1-1 1 0 0,1 1-1 0 0,0-1 0 0 0,0 1 0 0 0,0-1 0 0 0,1 1 0 0 0,-1-1 0 0 0,1 1 0 0 0,0-1 0 0 0,0 0 0 0 0,0 1 0 0 0,0-1 0 0 0,1 0 0 0 0,-1 0 0 0 0,1 0 0 0 0,0 0 0 0 0,0 0 0 0 0,0 0 1 0 0,0 0-1 0 0,0-1 0 0 0,1 1 0 0 0,-1-1 0 0 0,1 1 0 0 0,0-1 0 0 0,3 3 0 0 0,1-2 6 0 0,0 1 0 0 0,0-1 1 0 0,0 0-1 0 0,1 0 0 0 0,-1 0 0 0 0,1-1 0 0 0,-1-1 0 0 0,1 1 1 0 0,-1-1-1 0 0,1 0 0 0 0,0-1 0 0 0,0 0 0 0 0,10-1 1 0 0,-15 0 3 0 0,63-6 83 0 0,110-26 0 0 0,-161 28-39 0 0,0-1 1 0 0,21-11-1 0 0,-22 9 82 0 0,0 2 0 0 0,20-7 0 0 0,-17 10-2299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8.11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156 9 1552 0 0,'-2'-7'6272'0'0,"-4"5"-6166"0"0,6 4 91 0 0,7 10 320 0 0,5 8-10 0 0,17 55 302 0 0,34 80 347 0 0,-59-147-1083 0 0,0 0 1 0 0,-1 0 0 0 0,0 1 0 0 0,0-1 0 0 0,-1 1-1 0 0,0 0 1 0 0,-1 0 0 0 0,0 0 0 0 0,0 0-1 0 0,-1-1 1 0 0,0 1 0 0 0,-2 14 0 0 0,0-9 80 0 0,1-10-40 0 0,1 0 0 0 0,-1 0 0 0 0,0 0 0 0 0,0 0 0 0 0,-1 0 0 0 0,-2 7 0 0 0,3-10-85 0 0,0 1 1 0 0,-1-1-1 0 0,1 1 1 0 0,0-1-1 0 0,-1 0 1 0 0,1 0-1 0 0,-1 0 1 0 0,1 1-1 0 0,-1-1 0 0 0,1-1 1 0 0,-1 1-1 0 0,0 0 1 0 0,1 0-1 0 0,-1-1 1 0 0,0 1-1 0 0,0-1 1 0 0,0 1-1 0 0,1-1 1 0 0,-3 0-1 0 0,-8 2-3 0 0,1-1 0 0 0,-1 0 0 0 0,1-1 0 0 0,-1 0 0 0 0,1-1 0 0 0,-1 0 0 0 0,1-1 0 0 0,0-1 0 0 0,-13-3 0 0 0,17 3-267 0 0,0 0 0 0 0,0 0-1 0 0,1-1 1 0 0,-1 1-1 0 0,0-1 1 0 0,1-1 0 0 0,0 1-1 0 0,0-1 1 0 0,1-1-1 0 0,-1 1 1 0 0,1-1 0 0 0,0 1-1 0 0,1-2 1 0 0,-8-10 0 0 0,0-7-2101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54 2168 0 0,'-20'-2'4520'0'0,"20"2"-4379"0"0,-1 0-1 0 0,1 0 0 0 0,-1 0 1 0 0,1 0-1 0 0,-1 1 1 0 0,1-1-1 0 0,-1 0 1 0 0,1 0-1 0 0,-1 0 1 0 0,1 0-1 0 0,-1 1 1 0 0,1-1-1 0 0,-1 0 1 0 0,1 0-1 0 0,-1 1 1 0 0,1-1-1 0 0,0 0 1 0 0,-1 1-1 0 0,1-1 1 0 0,-1 0-1 0 0,1 1 1 0 0,0-1-1 0 0,-1 1 0 0 0,1-1 1 0 0,0 1-1 0 0,-1 0 1 0 0,4 0-100 0 0,-1 0 1 0 0,0-1 0 0 0,1 1-1 0 0,-1-1 1 0 0,1 1-1 0 0,-1-1 1 0 0,1 0-1 0 0,-1 0 1 0 0,1 0-1 0 0,-1 0 1 0 0,4 0-1 0 0,3 0 80 0 0,12-1 8 0 0,1-1 1 0 0,-1-1-1 0 0,0-1 1 0 0,0 0 0 0 0,40-15-1 0 0,-30 9 77 0 0,-10 1-477 0 0,-19 3-1613 0 0,-12 2-1245 0 0,0 2 1323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9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 4073 0 0,'-1'0'167'0'0,"1"0"0"0"0,-1 0 0 0 0,0 0 0 0 0,0 0 0 0 0,1 0 0 0 0,-1 0 0 0 0,0 0 0 0 0,0 0 0 0 0,0 0-1 0 0,1 0 1 0 0,-1 1 0 0 0,0-1 0 0 0,0 0 0 0 0,1 1 0 0 0,-1-1 0 0 0,-1 1 0 0 0,2 0-59 0 0,0-1-1 0 0,0 0 0 0 0,0 0 0 0 0,0 1 1 0 0,0-1-1 0 0,0 0 0 0 0,0 0 1 0 0,0 1-1 0 0,0-1 0 0 0,0 0 1 0 0,0 0-1 0 0,0 1 0 0 0,0-1 1 0 0,0 0-1 0 0,0 1 0 0 0,0-1 1 0 0,0 0-1 0 0,0 0 0 0 0,0 1 1 0 0,0-1-1 0 0,1 0 0 0 0,-1 0 1 0 0,0 0-1 0 0,0 1 0 0 0,0-1 1 0 0,0 0-1 0 0,1 0 0 0 0,-1 0 1 0 0,0 1-1 0 0,0-1 0 0 0,2 1 28 0 0,0 1 0 0 0,-1-1 0 0 0,1 0 0 0 0,0 0 0 0 0,-1 0 0 0 0,1 0 0 0 0,0 0-1 0 0,0 0 1 0 0,0-1 0 0 0,0 1 0 0 0,0 0 0 0 0,3 0 0 0 0,16-1-11 0 0,0-1 0 0 0,0-1 0 0 0,0-1 0 0 0,0-1 1 0 0,39-12-1 0 0,-50 14-280 0 0,0-2-911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3593 0 0,'0'-6'623'0'0,"0"-1"0"0"0,1 0 0 0 0,0 0 0 0 0,0 1 0 0 0,4-14 5034 0 0,0 62-4362 0 0,7 63-775 0 0,-2-1-370 0 0,1 50 11 0 0,-9-140-249 0 0,-1 5-4083 0 0,-2-12 2453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09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5 191 6817 0 0,'0'0'1435'0'0,"2"1"-944"0"0,0 0-385 0 0,1 0 1 0 0,-1 0-1 0 0,0 1 0 0 0,1-1 1 0 0,-1 1-1 0 0,0 0 0 0 0,0 0 1 0 0,0-1-1 0 0,-1 1 0 0 0,1 0 0 0 0,0 0 1 0 0,-1 1-1 0 0,1-1 0 0 0,-1 0 1 0 0,0 1-1 0 0,0-1 0 0 0,1 0 0 0 0,-2 1 1 0 0,1-1-1 0 0,0 1 0 0 0,0 0 1 0 0,-1 3-1 0 0,4 12 8 0 0,-1 0 0 0 0,0 20 0 0 0,-2-24-88 0 0,0-2-19 0 0,-1-3-2 0 0,0 0 0 0 0,1 0 0 0 0,0 0 0 0 0,1 0 0 0 0,0 0 0 0 0,0-1 0 0 0,1 1 0 0 0,0-1 0 0 0,0 1 0 0 0,1-1 0 0 0,7 12-1 0 0,-10-19 19 0 0,1 1 0 0 0,0 0 0 0 0,0-1-1 0 0,0 0 1 0 0,0 1 0 0 0,0-1-1 0 0,0 0 1 0 0,0 0 0 0 0,0 0-1 0 0,0 0 1 0 0,1 0 0 0 0,-1 0 0 0 0,0-1-1 0 0,1 1 1 0 0,-1-1 0 0 0,0 0-1 0 0,1 0 1 0 0,-1 1 0 0 0,1-1-1 0 0,-1-1 1 0 0,1 1 0 0 0,-1 0-1 0 0,0-1 1 0 0,1 1 0 0 0,-1-1 0 0 0,0 0-1 0 0,0 0 1 0 0,1 0 0 0 0,1-1-1 0 0,5-2 98 0 0,0 0 0 0 0,0-1 0 0 0,-1 0 0 0 0,0 0 0 0 0,15-14 0 0 0,-14 11-29 0 0,-1-1 0 0 0,0-1 0 0 0,0 0 1 0 0,-1 0-1 0 0,0 0 0 0 0,6-14 0 0 0,25-69 279 0 0,-16 36-198 0 0,-20 52-136 0 0,0-1 1 0 0,0 0-1 0 0,0 1 0 0 0,-1-1 0 0 0,0 0 0 0 0,0 0 1 0 0,-1 0-1 0 0,1 0 0 0 0,-1 0 0 0 0,0 0 1 0 0,-1 0-1 0 0,0 0 0 0 0,0 0 0 0 0,0 0 1 0 0,0 0-1 0 0,-1 0 0 0 0,0 1 0 0 0,0-1 1 0 0,-1 0-1 0 0,0 1 0 0 0,0 0 0 0 0,0 0 1 0 0,0 0-1 0 0,-1 0 0 0 0,0 0 0 0 0,0 1 1 0 0,0 0-1 0 0,0-1 0 0 0,-1 2 0 0 0,0-1 1 0 0,0 0-1 0 0,0 1 0 0 0,0 0 0 0 0,0 0 1 0 0,-1 1-1 0 0,1-1 0 0 0,-1 1 0 0 0,0 0 1 0 0,1 1-1 0 0,-1-1 0 0 0,0 1 0 0 0,0 0 0 0 0,0 1 1 0 0,0-1-1 0 0,0 1 0 0 0,0 1 0 0 0,0-1 1 0 0,0 1-1 0 0,0 0 0 0 0,-7 2 0 0 0,5 0-36 0 0,0 0 0 0 0,1 1 0 0 0,0-1-1 0 0,-1 2 1 0 0,1-1 0 0 0,1 1-1 0 0,-1 0 1 0 0,1 0 0 0 0,0 1 0 0 0,0 0-1 0 0,0 0 1 0 0,1 0 0 0 0,0 1-1 0 0,0 0 1 0 0,-6 13 0 0 0,2-4-16 0 0,1 1-1 0 0,1 1 1 0 0,1-1 0 0 0,0 1-1 0 0,1 0 1 0 0,-2 19 0 0 0,-10 101-7497 0 0,15-99 7015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1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1 504 5129 0 0,'0'0'770'0'0,"16"18"1985"0"0,-1 7-2548 0 0,2-1 1 0 0,0-1-1 0 0,1 0 1 0 0,26 25-1 0 0,-41-45-207 0 0,1 1 0 0 0,1-1 0 0 0,-1 0 0 0 0,1 0 0 0 0,-1 0 0 0 0,1-1-1 0 0,0 1 1 0 0,0-1 0 0 0,0 0 0 0 0,0-1 0 0 0,0 1 0 0 0,0-1 0 0 0,0 0-1 0 0,1 0 1 0 0,-1-1 0 0 0,0 0 0 0 0,1 1 0 0 0,-1-2 0 0 0,0 1 0 0 0,11-3-1 0 0,-9 1 68 0 0,0 0-1 0 0,0-1 0 0 0,0 0 0 0 0,0-1 1 0 0,0 1-1 0 0,-1-1 0 0 0,0-1 0 0 0,1 1 0 0 0,-2-1 1 0 0,1 0-1 0 0,0-1 0 0 0,-1 1 0 0 0,8-12 1 0 0,-1 1 171 0 0,-1-1 0 0 0,-1 0 0 0 0,-1 0 0 0 0,12-30 0 0 0,-18 37-100 0 0,1-1 1 0 0,-1 0 0 0 0,-1 1 0 0 0,0-1-1 0 0,-1 0 1 0 0,0 0 0 0 0,0 0 0 0 0,-1-1 0 0 0,-3-17-1 0 0,2 22-48 0 0,-1 1 0 0 0,0-1 0 0 0,0 1 0 0 0,0 0-1 0 0,-1 0 1 0 0,0-1 0 0 0,0 2 0 0 0,-1-1-1 0 0,0 0 1 0 0,0 1 0 0 0,0 0 0 0 0,0 0-1 0 0,-1 0 1 0 0,0 0 0 0 0,0 1 0 0 0,0-1-1 0 0,-1 2 1 0 0,-5-5 0 0 0,6 6-76 0 0,0-1-1 0 0,0 1 1 0 0,0 0 0 0 0,0 0 0 0 0,-1 0-1 0 0,1 1 1 0 0,0-1 0 0 0,-1 1 0 0 0,1 1-1 0 0,-1-1 1 0 0,1 1 0 0 0,-1 0 0 0 0,1 0-1 0 0,-1 1 1 0 0,1-1 0 0 0,-1 1 0 0 0,1 1-1 0 0,-1-1 1 0 0,1 1 0 0 0,0 0 0 0 0,0 0 0 0 0,-7 4-1 0 0,-1 1-22 0 0,1 1-1 0 0,0 0 1 0 0,0 1 0 0 0,1 1-1 0 0,-15 15 1 0 0,21-19-5 0 0,0 0 0 0 0,0 0 0 0 0,1 1 0 0 0,0 0-1 0 0,0 0 1 0 0,1 0 0 0 0,-1 0 0 0 0,2 1 0 0 0,-1-1 0 0 0,1 1 0 0 0,-2 13 0 0 0,3-14-59 0 0,-1 1-386 0 0,1 0 0 0 0,0 0 0 0 0,0 1 0 0 0,1-1 1 0 0,0 0-1 0 0,1 0 0 0 0,0 0 0 0 0,3 14 1 0 0,7-2-3729 0 0</inkml:trace>
  <inkml:trace contextRef="#ctx0" brushRef="#br0" timeOffset="1">737 13 8642 0 0,'0'0'1888'0'0,"13"-11"-1400"0"0,-1 9-80 0 0,-3 2 73 0 0,-1 0 335 0 0,3 11-872 0 0,-20 3-6730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1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37 708 6361 0 0,'-2'-1'252'0'0,"0"1"0"0"0,-1-1 0 0 0,1 0 0 0 0,0 0 0 0 0,0 0-1 0 0,0-1 1 0 0,0 1 0 0 0,0 0 0 0 0,0-1 0 0 0,0 1 0 0 0,0-1 0 0 0,0 0-1 0 0,1 0 1 0 0,-1 0 0 0 0,-1-2 0 0 0,2 1-96 0 0,0 1 0 0 0,1-1-1 0 0,-1 0 1 0 0,1 1 0 0 0,-1-1 0 0 0,1 0 0 0 0,0 0-1 0 0,0 1 1 0 0,0-1 0 0 0,1 0 0 0 0,-1 0-1 0 0,1 1 1 0 0,1-6 0 0 0,3-7-11 0 0,1 1 1 0 0,0-1-1 0 0,1 1 1 0 0,1 0-1 0 0,0 1 0 0 0,1 0 1 0 0,13-15-1 0 0,5-10 35 0 0,-21 30-143 0 0,69-100 334 0 0,71-137 0 0 0,-77 130-138 0 0,-68 114-202 0 0,0 10-1053 0 0,-2 8-1530 0 0,-5 1 1202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7:1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55 14083 0 0,'0'0'640'0'0,"-2"-9"-368"0"0,4 5-64 0 0,9 2-16 0 0,-1 0-120 0 0,-3-4-8 0 0,3 3-24 0 0,-5-1-8 0 0,5-4-1672 0 0,-3 2-673 0 0,3-1-559 0 0,1 3 2896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09:49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21683 11770 296 0,'-8'-2'80'0,"4"2"2"0,4 0-93 16,0 0-8-16,0 0-7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43.82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331 56 48 0 0,'-32'-12'1030'0'0,"0"2"-1"0"0,-1 2 1 0 0,0 0 0 0 0,-1 3 0 0 0,1 0-1 0 0,-47 1 1 0 0,50 2-642 0 0,7 0 229 0 0,40 4-627 0 0,185 37-378 0 0,-47-7 163 0 0,-42-15 221 0 0,154 3 0 0 0,-95-18 315 0 0,254 8 709 0 0,-361-6-763 0 0,427 23 1345 0 0,-423-22-868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44.80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 0 4393 0 0,'-1'3'248'0'0,"0"-1"1"0"0,0 0-1 0 0,0 1 1 0 0,1-1-1 0 0,-1 0 1 0 0,0 1-1 0 0,1-1 1 0 0,0 1-1 0 0,-1-1 1 0 0,1 1-1 0 0,0-1 1 0 0,0 1-1 0 0,1-1 1 0 0,-1 1-1 0 0,0-1 1 0 0,1 1-1 0 0,0-1 1 0 0,-1 0-1 0 0,1 1 0 0 0,0-1 1 0 0,2 4-1 0 0,0-4-244 0 0,0-1-1 0 0,-1 1 0 0 0,1-1 1 0 0,0 0-1 0 0,0 0 0 0 0,0-1 1 0 0,0 1-1 0 0,0 0 0 0 0,0-1 0 0 0,0 0 1 0 0,0 0-1 0 0,0 0 0 0 0,0 0 1 0 0,0 0-1 0 0,0 0 0 0 0,3-2 0 0 0,0 3 5 0 0,0 0 0 0 0,-1 0 0 0 0,1 0 0 0 0,-1 1 0 0 0,1 0 0 0 0,-1 0 0 0 0,1 0 0 0 0,-1 1 0 0 0,0-1 0 0 0,8 7 0 0 0,17 7-24 0 0,50 19 413 0 0,99 61-1 0 0,-172-92-301 0 0,0 1 1 0 0,-1 0 0 0 0,0 0 0 0 0,0 0 0 0 0,-1 1-1 0 0,1 0 1 0 0,-1 0 0 0 0,0 0 0 0 0,6 12 0 0 0,-9-14-61 0 0,0 0 1 0 0,0-1-1 0 0,-1 1 1 0 0,1 0-1 0 0,-1 0 1 0 0,0 0-1 0 0,0 0 1 0 0,-1 1-1 0 0,1-1 1 0 0,-1 0-1 0 0,0 0 1 0 0,0 0-1 0 0,0 0 1 0 0,0 1-1 0 0,-1-1 1 0 0,0 0-1 0 0,0 0 1 0 0,0 0-1 0 0,-2 5 1 0 0,-4 6 109 0 0,0-1 0 0 0,-1 0 0 0 0,0 0 0 0 0,-17 21 0 0 0,-5 9 158 0 0,14-29-90 0 0,-29 21 0 0 0,26-22 34 0 0,-21 20 0 0 0,31-25-186 0 0,-1-1 0 0 0,0 0 0 0 0,-1-1 0 0 0,1 0-1 0 0,-1-1 1 0 0,0 0 0 0 0,-1-1 0 0 0,0 0 0 0 0,0-1-1 0 0,0 0 1 0 0,-21 4 0 0 0,21-7-743 0 0,0 1-1 0 0,0-1 1 0 0,0-1 0 0 0,-14-1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8.462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0 341 7866 0 0,'20'-18'1046'0'0,"1"1"0"0"0,0 1 0 0 0,25-13 0 0 0,10-8-316 0 0,-32 20-457 0 0,33-15 0 0 0,-46 25-217 0 0,-1 0 1 0 0,0 0-1 0 0,19-18 1 0 0,-19 15-2 0 0,2 1 0 0 0,14-11 1 0 0,-15 12-648 0 0,0-1 1 0 0,0-1 0 0 0,17-19 0 0 0,-24 24-97 0 0,19-24-687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45.54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50 176 3585 0 0,'-2'-1'73'0'0,"1"0"0"0"0,-1 0 0 0 0,0 0 0 0 0,1 0 0 0 0,-1-1 0 0 0,1 1-1 0 0,0 0 1 0 0,-1-1 0 0 0,1 1 0 0 0,0-1 0 0 0,0 1 0 0 0,0-1 0 0 0,0 0 0 0 0,0 0 0 0 0,0 1 0 0 0,0-1 0 0 0,0 0 0 0 0,1 0 0 0 0,-1 0 0 0 0,1 0 0 0 0,0 0 0 0 0,-1-2 0 0 0,0-8-2 0 0,0 1 0 0 0,3-21 0 0 0,-2 12 33 0 0,-4 1-38 0 0,3 17-65 0 0,0 0-1 0 0,1 1 0 0 0,-1-1 1 0 0,1 0-1 0 0,-1 0 1 0 0,1 1-1 0 0,0-1 0 0 0,-1 0 1 0 0,1 0-1 0 0,1-3 1 0 0,-5-15 1085 0 0,-2 30-978 0 0,4-6-43 0 0,1 0 0 0 0,0 1 0 0 0,0-1-1 0 0,1 0 1 0 0,-1 0 0 0 0,1 1 0 0 0,0-1-1 0 0,0 0 1 0 0,0 1 0 0 0,1 5 0 0 0,13 46 235 0 0,-2-13-124 0 0,-2 3-131 0 0,3-2 1 0 0,2 1-1 0 0,23 48 1 0 0,-21-54-42 0 0,-11-25 22 0 0,0 0-1 0 0,1 0 0 0 0,0 0 1 0 0,1-1-1 0 0,1-1 0 0 0,0 1 1 0 0,1-1-1 0 0,0-1 0 0 0,0 0 1 0 0,22 17-1 0 0,-29-26 8 0 0,-1 0-1 0 0,1-1 0 0 0,-1 0 1 0 0,1 1-1 0 0,0-1 0 0 0,0 0 1 0 0,-1 0-1 0 0,1-1 0 0 0,0 1 1 0 0,0 0-1 0 0,0-1 1 0 0,0 0-1 0 0,0 0 0 0 0,0 0 1 0 0,0 0-1 0 0,-1 0 0 0 0,1-1 1 0 0,5 0-1 0 0,-4-1 3 0 0,1 0-1 0 0,-1 0 0 0 0,1 0 1 0 0,-1 0-1 0 0,0-1 0 0 0,0 0 1 0 0,0 0-1 0 0,0 0 0 0 0,0 0 1 0 0,4-5-1 0 0,0-2 64 0 0,0 0 0 0 0,-1 0 0 0 0,0-1 1 0 0,0 0-1 0 0,-1 0 0 0 0,-1-1 0 0 0,8-22 0 0 0,-5 7 72 0 0,1 0 103 0 0,-1-1 1 0 0,-1 1-1 0 0,-2-2 1 0 0,4-45 241 0 0,-9 77-476 0 0,12 231-28 0 0,-6-192-11 0 0,2 0 0 0 0,1 0 0 0 0,23 62 1 0 0,-29-96 10 0 0,0 0 0 0 0,1 0 0 0 0,0 0 0 0 0,1 0 0 0 0,-1-1 0 0 0,2 0 0 0 0,-1 0 0 0 0,1 0 0 0 0,8 7 0 0 0,-11-11-6 0 0,0-1 1 0 0,0 0-1 0 0,0 0 1 0 0,0 0-1 0 0,0 0 1 0 0,0-1-1 0 0,1 1 1 0 0,-1-1-1 0 0,1 0 0 0 0,-1 0 1 0 0,1 0-1 0 0,0 0 1 0 0,-1-1-1 0 0,1 0 1 0 0,0 1-1 0 0,-1-1 1 0 0,1-1-1 0 0,0 1 1 0 0,-1 0-1 0 0,1-1 0 0 0,0 0 1 0 0,-1 0-1 0 0,1 0 1 0 0,5-3-1 0 0,1 0 15 0 0,0-1-1 0 0,-1-1 0 0 0,0 0 0 0 0,0 0 0 0 0,-1-1 0 0 0,1 0 1 0 0,7-9-1 0 0,50-63-585 0 0,-32 37-851 0 0,14-13 527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41.769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89 23 552 0 0,'-34'-2'4686'0'0,"28"3"-4352"0"0,-25 12 259 0 0,29-12-621 0 0,1-1 71 0 0,0 0-1 0 0,1 1 1 0 0,-1-1 0 0 0,0 0-1 0 0,0 1 1 0 0,1-1-1 0 0,-1 1 1 0 0,0-1 0 0 0,0 1-1 0 0,1-1 1 0 0,-1 1-1 0 0,0-1 1 0 0,1 1-1 0 0,-1 0 1 0 0,1-1 0 0 0,-1 1-1 0 0,1 0 1 0 0,-1 0-1 0 0,1-1 1 0 0,0 1-1 0 0,-1 0 1 0 0,1 0 0 0 0,0 0-1 0 0,0 0 1 0 0,-1-1-1 0 0,1 1 1 0 0,0 0 0 0 0,0 0-1 0 0,0 0 1 0 0,0 0-1 0 0,0 1 1 0 0,0-1-34 0 0,1-1 0 0 0,-1 1 0 0 0,0 0 0 0 0,1-1 0 0 0,-1 1 1 0 0,0-1-1 0 0,1 1 0 0 0,-1-1 0 0 0,1 1 0 0 0,-1-1 0 0 0,1 1 0 0 0,-1-1 0 0 0,1 1 1 0 0,-1-1-1 0 0,1 0 0 0 0,-1 1 0 0 0,1-1 0 0 0,-1 0 0 0 0,1 1 0 0 0,0-1 1 0 0,-1 0-1 0 0,1 0 0 0 0,0 0 0 0 0,-1 0 0 0 0,1 1 0 0 0,0-1 0 0 0,-1 0 0 0 0,1 0 1 0 0,0 0-1 0 0,133-24-193 0 0,-66 10 100 0 0,86-5 0 0 0,147 17-116 0 0,372 0 442 0 0,-203-5 1423 0 0,-431 8-1518 0 0,61 12 0 0 0,-86-11-73 0 0,1 2 1 0 0,-1-1-1 0 0,0 2 1 0 0,0 0-1 0 0,-1 1 0 0 0,0 0 1 0 0,16 11-1 0 0,-26-15-15 0 0,0 0-1 0 0,0 1 1 0 0,0 0 0 0 0,0-1-1 0 0,-1 1 1 0 0,1 0-1 0 0,-1 1 1 0 0,0-1 0 0 0,0 0-1 0 0,0 1 1 0 0,0-1 0 0 0,0 1-1 0 0,-1-1 1 0 0,0 1-1 0 0,1 0 1 0 0,-2 0 0 0 0,1 0-1 0 0,0 0 1 0 0,-1-1-1 0 0,1 5 1 0 0,-1-7-58 0 0,0-1 0 0 0,0 0 0 0 0,0 1-1 0 0,0-1 1 0 0,0 0 0 0 0,0 1 0 0 0,0-1 0 0 0,0 0 0 0 0,0 1 0 0 0,0-1-1 0 0,0 0 1 0 0,0 1 0 0 0,0-1 0 0 0,0 0 0 0 0,0 1 0 0 0,0-1-1 0 0,0 0 1 0 0,0 1 0 0 0,0-1 0 0 0,0 0 0 0 0,-1 0 0 0 0,1 1 0 0 0,0-1-1 0 0,0 0 1 0 0,0 0 0 0 0,-1 1 0 0 0,1-1 0 0 0,0 0 0 0 0,0 0 0 0 0,-1 1-1 0 0,1-1 1 0 0,0 0 0 0 0,0 0 0 0 0,-1 0 0 0 0,1 0 0 0 0,0 1-1 0 0,-1-1 1 0 0,1 0 0 0 0,0 0 0 0 0,-1 0 0 0 0,1 0 0 0 0,0 0 0 0 0,-1 0-1 0 0,1 0 1 0 0,0 0 0 0 0,-1 0 0 0 0,1 0 0 0 0,0 0 0 0 0,0 0-1 0 0,-1 0 1 0 0,1 0 0 0 0,0 0 0 0 0,-1 0 0 0 0,1 0 0 0 0,-1-1 0 0 0,-18-56-5561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42.67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 1 2032 0 0,'-2'10'359'0'0,"22"68"6927"0"0,9-63-7281 0 0,62 22 1 0 0,4 2-121 0 0,-17-8 37 0 0,-47-19 45 0 0,32 17 0 0 0,6 6 26 0 0,47 27 135 0 0,-100-52 143 0 0,0 1 0 0 0,0 1 1 0 0,-1 1-1 0 0,23 24 0 0 0,-12-8 156 0 0,0 0 190 0 0,31 43 1985 0 0,-63-70-1964 0 0,-6 1-531 0 0,-1-1 1 0 0,1 0-1 0 0,-1 0 0 0 0,1-1 1 0 0,-23-2-1 0 0,18 1 24 0 0,0 0 0 0 0,-35 6 0 0 0,32-1-112 0 0,0 2-1 0 0,0 0 1 0 0,1 1-1 0 0,-36 20 0 0 0,49-23-20 0 0,0-1-1 0 0,0 2 1 0 0,0-1-1 0 0,1 1 0 0 0,0-1 1 0 0,-7 11-1 0 0,7-9-8 0 0,-1 1 0 0 0,0-1 0 0 0,-1 0 0 0 0,-13 10 0 0 0,3-3 4 0 0,0 0 0 0 0,0 2 0 0 0,2-1 0 0 0,-19 24 0 0 0,24-27-256 0 0,0-1 0 0 0,-17 13-1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47.38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3 121 24 0 0,'0'0'81'0'0,"-3"-22"146"0"0,7 17-48 0 0,-1 0 0 0 0,0 0 1 0 0,0 0-1 0 0,0 0 0 0 0,0-1 0 0 0,-1 1 0 0 0,0-1 0 0 0,0 0 0 0 0,-1 1 1 0 0,0-1-1 0 0,1-10 0 0 0,-2 15-117 0 0,0 0 1 0 0,0 0-1 0 0,0 0 0 0 0,0 0 1 0 0,0 0-1 0 0,0 0 0 0 0,1 0 1 0 0,-1 0-1 0 0,0 0 0 0 0,0 0 1 0 0,1 0-1 0 0,-1 0 0 0 0,0 0 1 0 0,1 0-1 0 0,-1 0 0 0 0,1 0 1 0 0,0 0-1 0 0,-1 1 0 0 0,1-1 1 0 0,0 0-1 0 0,0 0 0 0 0,0 0-36 0 0,0 1-1 0 0,0 0 0 0 0,0-1 0 0 0,-1 1 1 0 0,1 0-1 0 0,0 0 0 0 0,0 0 0 0 0,0 0 1 0 0,0 0-1 0 0,0 0 0 0 0,0 0 1 0 0,0 0-1 0 0,-1 0 0 0 0,1 0 0 0 0,0 0 1 0 0,0 1-1 0 0,0-1 0 0 0,0 0 0 0 0,1 1 1 0 0,2 1 12 0 0,0 1 1 0 0,0-1 0 0 0,0 1-1 0 0,0 0 1 0 0,0 0-1 0 0,-1 0 1 0 0,1 0 0 0 0,4 6-1 0 0,7 15 50 0 0,0 1 0 0 0,-1 0 0 0 0,-2 0-1 0 0,-1 1 1 0 0,-1 1 0 0 0,7 28-1 0 0,-7-22-65 0 0,2-1-1 0 0,0 0 1 0 0,27 45-1 0 0,-25-53 42 0 0,20 32 705 0 0,-31-53-622 0 0,-1 1 0 0 0,1-1 1 0 0,0 0-1 0 0,0 0 0 0 0,0 0 0 0 0,0 0 1 0 0,0-1-1 0 0,1 1 0 0 0,-1-1 1 0 0,1 0-1 0 0,7 3 0 0 0,-8-4-114 0 0,0 0-1 0 0,0-1 0 0 0,0 0 1 0 0,0 1-1 0 0,0-1 0 0 0,0 0 1 0 0,0-1-1 0 0,0 1 0 0 0,0 0 0 0 0,-1-1 1 0 0,1 0-1 0 0,0 1 0 0 0,0-1 1 0 0,0 0-1 0 0,-1-1 0 0 0,1 1 1 0 0,0 0-1 0 0,-1-1 0 0 0,1 1 0 0 0,-1-1 1 0 0,0 0-1 0 0,0 0 0 0 0,1 0 1 0 0,-1 0-1 0 0,3-5 0 0 0,3-4 23 0 0,0 0 0 0 0,0-1 0 0 0,-1 0 0 0 0,5-14 0 0 0,-9 21-24 0 0,13-27 41 0 0,-8 17-39 0 0,0 0 0 0 0,-1 0 0 0 0,-1-1 0 0 0,5-18 0 0 0,3-22 75 0 0,-5 25-47 0 0,4-38-1 0 0,-13 69-57 0 0,0 0-1 0 0,0 0 1 0 0,0 0-1 0 0,0-1 1 0 0,0 1-1 0 0,0 0 1 0 0,0 0-1 0 0,0 0 1 0 0,0 0-1 0 0,0-1 1 0 0,0 1-1 0 0,0 0 1 0 0,0 0-1 0 0,0 0 1 0 0,0 0-1 0 0,0-1 1 0 0,1 1-1 0 0,-1 0 1 0 0,0 0-1 0 0,0 0 1 0 0,0 0-1 0 0,0-1 0 0 0,0 1 1 0 0,0 0-1 0 0,0 0 1 0 0,1 0-1 0 0,-1 0 1 0 0,0 0-1 0 0,0 0 1 0 0,0 0-1 0 0,0 0 1 0 0,0-1-1 0 0,1 1 1 0 0,-1 0-1 0 0,0 0 1 0 0,0 0-1 0 0,0 0 1 0 0,1 0-1 0 0,-1 0 1 0 0,0 0-1 0 0,0 0 1 0 0,0 0-1 0 0,0 0 1 0 0,1 0-1 0 0,-1 0 1 0 0,9 8 22 0 0,5 17-23 0 0,-5 9 11 0 0,1 0 0 0 0,2-1 0 0 0,22 43 0 0 0,0-3-2 0 0,-19-39 2 0 0,23 39 0 0 0,-32-63 27 0 0,0-1 1 0 0,1 0-1 0 0,0 0 1 0 0,0-1-1 0 0,1 0 1 0 0,0 0-1 0 0,0-1 1 0 0,14 10-1 0 0,-19-15-25 0 0,1-1 0 0 0,-1 1 1 0 0,0 0-1 0 0,1-1 0 0 0,-1 1 0 0 0,1-1 0 0 0,-1 0 1 0 0,1-1-1 0 0,0 1 0 0 0,-1 0 0 0 0,1-1 0 0 0,0 0 0 0 0,0 0 1 0 0,-1 0-1 0 0,1 0 0 0 0,4-2 0 0 0,-2 1 61 0 0,0-1 0 0 0,0 0 0 0 0,0 0 1 0 0,-1-1-1 0 0,1 0 0 0 0,-1 0 0 0 0,1 0 0 0 0,8-8 0 0 0,3-5-751 0 0,-1 0 0 0 0,-1 0 0 0 0,-1-2 0 0 0,15-22 0 0 0,1-5-810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56.945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24 59 72 0 0,'-6'-8'3332'0'0,"-5"-24"-2994"0"0,11 32-190 0 0,-5-16 1450 0 0,4 14-1162 0 0,1 4-182 0 0,7 22-144 0 0,-2-9 141 0 0,20 111 122 0 0,-18-83-371 0 0,13 44 0 0 0,40 92-9 0 0,-49-152 12 0 0,1-1 0 0 0,1 0 1 0 0,1-1-1 0 0,27 36 0 0 0,-37-56 27 0 0,0-1 0 0 0,0 0 0 0 0,0 0 0 0 0,1 0-1 0 0,0 0 1 0 0,-1 0 0 0 0,1-1 0 0 0,0 0 0 0 0,1 0 0 0 0,-1-1 0 0 0,1 1 0 0 0,10 2 0 0 0,-12-4 3 0 0,-1 0 0 0 0,1-1 0 0 0,0 1 0 0 0,0-1 0 0 0,0 0 0 0 0,-1 0 0 0 0,1 0 0 0 0,0-1 0 0 0,0 1 0 0 0,0-1 0 0 0,-1 0-1 0 0,1 0 1 0 0,-1 0 0 0 0,1-1 0 0 0,0 1 0 0 0,-1-1 0 0 0,0 0 0 0 0,1 0 0 0 0,-1 0 0 0 0,0 0 0 0 0,4-4 0 0 0,5-7 45 0 0,0 0 0 0 0,-1-1-1 0 0,0 0 1 0 0,-1-1 0 0 0,-1 0-1 0 0,0 0 1 0 0,-2-1 0 0 0,1 0 0 0 0,-2 0-1 0 0,9-31 1 0 0,-6 4 45 0 0,-1-1 0 0 0,-2 0 1 0 0,0-50-1 0 0,-5 84-109 0 0,-1-9-11 0 0,1 1 1 0 0,1 0-1 0 0,1 0 1 0 0,0 0 0 0 0,6-17-1 0 0,-8 34-42 0 0,1 2 2 0 0,1 0 37 0 0,-1 0 1 0 0,0 0-1 0 0,1 0 1 0 0,-1 0-1 0 0,0 1 1 0 0,0-1-1 0 0,0 1 1 0 0,0-1-1 0 0,0 1 1 0 0,0 0-1 0 0,-1 0 0 0 0,1 0 1 0 0,0 0-1 0 0,-1 0 1 0 0,0 0-1 0 0,1 1 1 0 0,-1-1-1 0 0,1 3 1 0 0,-2-5 61 0 0,1 0-48 0 0,-1 0 0 0 0,1 0 0 0 0,-1 0 0 0 0,1 0 0 0 0,-1 0 0 0 0,1-1 0 0 0,-1 1 0 0 0,1 0 0 0 0,-1 0 0 0 0,1-1 0 0 0,-1 1 0 0 0,1 0 0 0 0,-1-1 1 0 0,1 1-1 0 0,-1 0 0 0 0,1-1 0 0 0,-1 1 0 0 0,0-1 0 0 0,1 1 0 0 0,-1-1 0 0 0,0 1 0 0 0,1-1 0 0 0,-1 1 0 0 0,0-1 0 0 0,0 1 0 0 0,1-1 0 0 0,-1 1 0 0 0,0-1 0 0 0,0 0 0 0 0,0 1 1 0 0,0-1-1 0 0,0 1 0 0 0,0-2 0 0 0,0-25 93 0 0,-1 15-52 0 0,1 9-72 0 0,0 1 0 0 0,-1-1 0 0 0,0 0 0 0 0,1 0 0 0 0,-1 1 0 0 0,0-1 0 0 0,-3-4 0 0 0,0 2 54 0 0,3 14-34 0 0,20 128 104 0 0,-12-70-124 0 0,30 124 0 0 0,-25-150 54 0 0,-8-21-35 0 0,1-1 0 0 0,1 0 0 0 0,1 0 0 0 0,1 0-1 0 0,0-1 1 0 0,12 19 0 0 0,-17-34-4 0 0,-1 0 0 0 0,1 0-1 0 0,-1-1 1 0 0,1 1 0 0 0,0 0 0 0 0,0-1-1 0 0,0 0 1 0 0,0 0 0 0 0,1 0-1 0 0,-1 0 1 0 0,1 0 0 0 0,-1-1 0 0 0,1 1-1 0 0,0-1 1 0 0,-1 0 0 0 0,1 0-1 0 0,0 0 1 0 0,0-1 0 0 0,0 1 0 0 0,-1-1-1 0 0,1 0 1 0 0,0 0 0 0 0,0 0-1 0 0,4-2 1 0 0,8-1-354 0 0,0-1 0 0 0,-1 0 0 0 0,1-1 0 0 0,20-11 0 0 0,-13 6-303 0 0,27-9 471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57.774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0 94 784 0 0,'0'0'5832'0'0,"6"-9"-5100"0"0,-2 7-641 0 0,0 1 0 0 0,-1 0 1 0 0,1 0-1 0 0,0 0 0 0 0,0 0 0 0 0,0 1 0 0 0,0-1 0 0 0,-1 1 0 0 0,1 0 0 0 0,0 0 1 0 0,0 0-1 0 0,6 2 0 0 0,9-1 98 0 0,10 0-51 0 0,0-1 0 0 0,-1-2 0 0 0,1-1 1 0 0,0-1-1 0 0,-1-2 0 0 0,0-1 0 0 0,41-15 0 0 0,-36 11-18 0 0,-25 8-462 0 0,0 1 0 0 0,0-1 0 0 0,0 0 0 0 0,9-6-1 0 0,-11 4-1356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9:58.119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1 158 9042 0 0,'4'-4'83'0'0,"1"1"0"0"0,0 1 0 0 0,0-1 0 0 0,0 1-1 0 0,0-1 1 0 0,0 2 0 0 0,1-1 0 0 0,-1 0 0 0 0,0 1 0 0 0,11-1 0 0 0,10-3 205 0 0,48-16 499 0 0,103-45 0 0 0,-156 57-925 0 0,2 0 0 0 0,-1 2 0 0 0,34-8 0 0 0,-52 15-464 0 0,-1 0 1 0 0,0 0-1 0 0,1 0 1 0 0,-1 1-1 0 0,0-1 1 0 0,1 1 0 0 0,-1-1-1 0 0,6 4 1 0 0,0-1 231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0:06.021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0 37 1728 0 0,'0'0'-612'0'0,"16"-13"4196"0"0,-12-10-1433 0 0,-3 23-2101 0 0,0 0 0 0 0,0 0 0 0 0,-1 0 1 0 0,1 0-1 0 0,0 0 0 0 0,0 0 0 0 0,0 0 1 0 0,0 1-1 0 0,0-1 0 0 0,0 0 0 0 0,0 0 1 0 0,-1 1-1 0 0,1-1 0 0 0,0 1 0 0 0,0-1 1 0 0,0 0-1 0 0,0 2 0 0 0,1 1 6 0 0,-1-1-1 0 0,0 1 1 0 0,0 0 0 0 0,0 0-1 0 0,0 0 1 0 0,-1 1 0 0 0,1-1 0 0 0,-1 4-1 0 0,2 7 28 0 0,5 20 18 0 0,-3 0 0 0 0,2 52 0 0 0,0 3-82 0 0,7 76 71 0 0,-10-96-54 0 0,4 0-1 0 0,25 116 1 0 0,-26-160-15 0 0,-3-14 39 0 0,-1 1-1 0 0,2-1 1 0 0,-1 0 0 0 0,10 18-1 0 0,-11-26-31 0 0,-1-1-1 0 0,1 1 1 0 0,0-1-1 0 0,0 1 1 0 0,-1-1-1 0 0,2 0 1 0 0,-1 0 0 0 0,0 0-1 0 0,0 0 1 0 0,1-1-1 0 0,-1 1 1 0 0,1-1-1 0 0,-1 1 1 0 0,1-1-1 0 0,-1 0 1 0 0,1 0-1 0 0,0 0 1 0 0,0 0-1 0 0,0 0 1 0 0,0-1-1 0 0,-1 1 1 0 0,1-1 0 0 0,5 0-1 0 0,0 0 15 0 0,0-1-1 0 0,-1 0 1 0 0,1 0 0 0 0,-1-1 0 0 0,1 0-1 0 0,-1 0 1 0 0,11-6 0 0 0,49-28 30 0 0,-12 5-66 0 0,-24 15 30 0 0,-18 9-11 0 0,0 0-1 0 0,1 1 1 0 0,21-7 0 0 0,8 0 56 0 0,-37 12-42 0 0,-1-1-1 0 0,0 0 1 0 0,0 0-1 0 0,0 0 1 0 0,-1-1-1 0 0,1 0 1 0 0,0 1 0 0 0,-1-2-1 0 0,8-6 1 0 0,-11 9-107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0:06.504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146 0 1552 0 0,'22'5'2532'0'0,"-19"-4"-1618"0"0,-2 0-808 0 0,1 1 1 0 0,0-1-1 0 0,-1 1 0 0 0,0-1 0 0 0,1 1 0 0 0,-1 0 0 0 0,0-1 0 0 0,0 1 0 0 0,0 0 0 0 0,0 0 0 0 0,0 0 0 0 0,0 0 0 0 0,0 0 0 0 0,0 2 0 0 0,-2 2 36 0 0,-1 0-1 0 0,0 1 0 0 0,0-1 1 0 0,-4 7-1 0 0,-3 11 130 0 0,1-4-27 0 0,0 0 0 0 0,-13 23 1 0 0,10-24-154 0 0,-14 41 0 0 0,20-48-55 0 0,-1 1 1 0 0,0-1 0 0 0,0-1-1 0 0,-1 0 1 0 0,-1 0-1 0 0,-12 15 1 0 0,19-25-149 0 0,-1 0 1 0 0,1 0 0 0 0,0 1-1 0 0,-1-1 1 0 0,1 0-1 0 0,-1 0 1 0 0,1-1-1 0 0,-1 1 1 0 0,1 0-1 0 0,-1 0 1 0 0,0-1 0 0 0,1 1-1 0 0,-1-1 1 0 0,0 1-1 0 0,-2-1 1 0 0,-4 0-683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0:06.862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4 0 4305 0 0,'-2'11'1049'0'0,"1"-2"585"0"0,13 10-1114 0 0,-3-7-291 0 0,11 16-26 0 0,2 0 0 0 0,1-1 0 0 0,49 44-1 0 0,-42-50-65 0 0,62 35-1 0 0,-57-37 84 0 0,37 27 0 0 0,-69-34-5034 0 0,-1-7 4218 0 0,-2 4 202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8.81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0 484 2264 0 0,'0'-2'2676'0'0,"1"-1"-2570"0"0,0 1 0 0 0,0-1 0 0 0,1 1 0 0 0,-1 0 0 0 0,0-1 0 0 0,1 1 0 0 0,-1 0 0 0 0,1 0 0 0 0,3-3 0 0 0,9-14 466 0 0,127-186 3605 0 0,-129 188-3977 0 0,12-12 141 0 0,33-33-1 0 0,16-20-73 0 0,-67 75-225 0 0,-4 5-18 0 0,0 0-1 0 0,0 0 1 0 0,0-1-1 0 0,-1 1 1 0 0,1-1 0 0 0,-1 1-1 0 0,1-1 1 0 0,-1 0 0 0 0,0 1-1 0 0,0-1 1 0 0,1-4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0:07.254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1 74 6033 0 0,'20'0'455'0'0,"27"0"264"0"0,19 1-98 0 0,76-10-1 0 0,2-8-428 0 0,76-12 193 0 0,-50 16 105 0 0,-60 7-187 0 0,-99 7-304 0 0,-14 3-866 0 0,-20 9-1856 0 0,13-8 1678 0 0,-10 7-1216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0:07.871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70 71 1560 0 0,'-2'-1'73'0'0,"-1"1"-1"0"0,1-1 0 0 0,-1 0 0 0 0,1 1 1 0 0,-1 0-1 0 0,1-1 0 0 0,-1 1 0 0 0,0 0 1 0 0,1 1-1 0 0,-1-1 0 0 0,1 0 0 0 0,-1 1 1 0 0,1-1-1 0 0,-1 1 0 0 0,1 0 0 0 0,0 0 1 0 0,-1 0-1 0 0,1 0 0 0 0,0 0 0 0 0,-1 0 1 0 0,-1 2-1 0 0,-1 4 2673 0 0,5-7-2713 0 0,0 0 0 0 0,0 0 0 0 0,0 0 0 0 0,0 1 0 0 0,0-1 0 0 0,0 0 0 0 0,-1 0 0 0 0,1 0 0 0 0,0 0 0 0 0,0 1 0 0 0,0-1 0 0 0,0 0 0 0 0,-1 0 0 0 0,1 0 0 0 0,0 0 0 0 0,0 0 0 0 0,0 0 0 0 0,-1 0 0 0 0,1 0 0 0 0,0 0 0 0 0,0 0 0 0 0,0 0 0 0 0,-1 0 0 0 0,1 0 0 0 0,0 0 0 0 0,0 0 0 0 0,0 0 0 0 0,-1 0 0 0 0,1 0 0 0 0,0 0 0 0 0,0 0 0 0 0,0 0 0 0 0,-1 0 0 0 0,1 0 0 0 0,0 0 0 0 0,0 0 0 0 0,0 0 0 0 0,0 0 0 0 0,-1 0 0 0 0,1 0 0 0 0,0-1 0 0 0,0 1 0 0 0,0 0 0 0 0,0 0 0 0 0,-1 0 0 0 0,1 0 0 0 0,0-1 0 0 0,0 1 0 0 0,0 0 0 0 0,0 0 0 0 0,0-1-22 0 0,1 0 1 0 0,0 1-1 0 0,0-1 1 0 0,0 1-1 0 0,-1-1 1 0 0,1 1-1 0 0,0 0 1 0 0,0-1-1 0 0,0 1 1 0 0,0 0-1 0 0,0-1 1 0 0,0 1-1 0 0,0 0 1 0 0,0 0-1 0 0,0 0 1 0 0,-1 0-1 0 0,3 0 0 0 0,23-3 191 0 0,432-28 1017 0 0,-414 26-1023 0 0,0-2-1 0 0,76-22 1 0 0,-112 27-147 0 0,-8 1 80 0 0,8 0-1001 0 0,-18 10-4259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0:08.260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2 63 1512 0 0,'-1'-17'1141'0'0,"1"15"-962"0"0,0-1 1 0 0,0 1 0 0 0,0 0-1 0 0,0-1 1 0 0,0 1-1 0 0,0-1 1 0 0,1 1 0 0 0,-1 0-1 0 0,1-1 1 0 0,-1 1 0 0 0,1 0-1 0 0,2-5 1 0 0,-3 7-74 0 0,0-1-1 0 0,0 1 1 0 0,0-1 0 0 0,0 1 0 0 0,1-1-1 0 0,-1 1 1 0 0,0-1 0 0 0,0 1 0 0 0,0-1 0 0 0,1 1-1 0 0,-1 0 1 0 0,0-1 0 0 0,1 1 0 0 0,-1-1 0 0 0,0 1-1 0 0,1 0 1 0 0,-1-1 0 0 0,0 1 0 0 0,1 0 0 0 0,-1-1-1 0 0,1 1 1 0 0,-1 0 0 0 0,0 0 0 0 0,1-1-1 0 0,-1 1 1 0 0,1 0 0 0 0,-1 0 0 0 0,1 0 0 0 0,-1 0-1 0 0,1-1 1 0 0,-1 1 0 0 0,2 0 0 0 0,-2 1-23 0 0,1 0 0 0 0,-1 0 1 0 0,1 0-1 0 0,0 0 0 0 0,-1 0 1 0 0,0 0-1 0 0,1 0 0 0 0,-1 0 0 0 0,1 0 1 0 0,-1 0-1 0 0,0 0 0 0 0,0 0 1 0 0,0 2-1 0 0,3 41 561 0 0,-10 151 95 0 0,3-109-679 0 0,4-31-11 0 0,2 0 0 0 0,2 0 1 0 0,23 106-1 0 0,-25-152-118 0 0,1 11-3175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0:09.073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8 75 1608 0 0,'-8'-2'3249'0'0,"11"0"-1707"0"0,22 2-1265 0 0,0 1 213 0 0,26-6 267 0 0,-15 3-352 0 0,58-13 0 0 0,75-14 135 0 0,-144 18-412 0 0,-23 10-137 0 0,-1 0 1 0 0,1 0-1 0 0,0 0 0 0 0,-1 0 1 0 0,1 0-1 0 0,0 0 1 0 0,0 1-1 0 0,0-1 0 0 0,0 1 1 0 0,0-1-1 0 0,0 1 1 0 0,-1-1-1 0 0,1 1 1 0 0,0 0-1 0 0,4 0 0 0 0,-6 1-102 0 0,0 0-1 0 0,0 0 0 0 0,-1 0 1 0 0,1 0-1 0 0,0 0 0 0 0,0-1 1 0 0,0 1-1 0 0,-1 0 0 0 0,1 0 1 0 0,0 0-1 0 0,-1-1 0 0 0,1 1 1 0 0,0 0-1 0 0,-1 0 1 0 0,1-1-1 0 0,-1 1 0 0 0,-1 1 1 0 0,-12 6-638 0 0,0 0 1 0 0,-1-1-1 0 0,1 0 1 0 0,-28 7-1 0 0,26-8-97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40:09.461"/>
    </inkml:context>
    <inkml:brush xml:id="br0">
      <inkml:brushProperty name="width" value="0.05" units="cm"/>
      <inkml:brushProperty name="height" value="0.05" units="cm"/>
      <inkml:brushProperty name="color" value="#17375E"/>
    </inkml:brush>
  </inkml:definitions>
  <inkml:trace contextRef="#ctx0" brushRef="#br0">12 1 2849 0 0,'-1'0'174'0'0,"0"1"0"0"0,1-1 0 0 0,-1 1 0 0 0,0-1 0 0 0,0 1 0 0 0,1 0 0 0 0,-1-1 0 0 0,1 1 0 0 0,-1 0 0 0 0,0 0 0 0 0,1-1 0 0 0,-1 1 0 0 0,1 0 0 0 0,0 0 0 0 0,-1 0 0 0 0,1 0 0 0 0,0-1 0 0 0,-1 1 0 0 0,1 0 0 0 0,0 0 0 0 0,0 0 0 0 0,0 0 0 0 0,0 0 0 0 0,0 0 0 0 0,0 0 0 0 0,0 0 0 0 0,0 0 0 0 0,0 0 0 0 0,0 0 0 0 0,0-1 0 0 0,0 1 0 0 0,1 0 0 0 0,-1 0 0 0 0,1 0 0 0 0,-1 0 0 0 0,1 1 0 0 0,21 45 755 0 0,-12-26-63 0 0,-1 2-444 0 0,-2 0 0 0 0,-1 0-1 0 0,4 29 1 0 0,-6-29-313 0 0,1 0-1 0 0,15 45 1 0 0,-4-15 18 0 0,-14-40-76 0 0,2-1-1 0 0,6 18 1 0 0,-4-6-41 0 0,-6-23-48 0 0,0-1 0 0 0,0 1 1 0 0,0 0-1 0 0,0 0 1 0 0,0-1-1 0 0,0 1 0 0 0,0 0 1 0 0,0-1-1 0 0,-1 1 0 0 0,1 0 1 0 0,0-1-1 0 0,0 1 0 0 0,-1 0 1 0 0,1-1-1 0 0,0 1 1 0 0,-1-1-1 0 0,1 1 0 0 0,-1-1 1 0 0,1 1-1 0 0,-1 0 0 0 0,1-1 1 0 0,-1 0-1 0 0,1 1 0 0 0,-1-1 1 0 0,1 1-1 0 0,-1-1 1 0 0,0 0-1 0 0,1 1 0 0 0,-2-1 1 0 0,-5 3-2088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23:49:5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2166 24575,'0'0'0,"0"0"0,0 0 0,9 11 0,45 59 0,47 82 0,33 82 0,58 90 0,74 29 0,25-20 0,-227-263 0,4-2 0,3-2 0,2-5 0,3-2 0,119 69 0,481 196 0,-563-278 0,151 39 0,-198-68 0,1-4 0,0-3 0,128 4 0,-97-18 0,0-4 0,-1-5 0,0-4 0,147-45 0,363-159 0,-595 217 0,342-146 0,-15-31 0,351-323 0,-260 110 0,-32-34 0,-365 393 0,224-251 0,240-260 0,-301 333 0,178-184 0,34 34 0,-255 249 0,4 6 0,232-117 0,-270 168 0,2 4 0,2 6 0,3 6 0,167-34 0,-145 50 0,2 5 0,0 8 0,300 13 0,-318 10 0,0 7 0,-1 5 0,-1 6 0,223 80 0,-149-23 0,-4 9 0,-4 8 0,190 135 0,74 112 0,-29 36 0,239 275 0,-480-469 0,147 154 0,123 122 0,23-26 0,-383-360 0,4-4 0,170 97 0,-203-137 0,0-4 0,3-3 0,0-3 0,2-3 0,105 20 0,-88-31 4,1-3-1,1-5 1,-1-4-1,1-4 1,-1-4-1,159-30 1,-133 8-29,-2-4 1,-1-6-1,-2-4 0,186-98 0,-100 25-111,300-226 1,151-188-67,-405 323 181,321-243 21,-409 336 0,294-157 0,-172 140-633,317-100 0,-401 163-5699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23:50:18.878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1 2166 24575,'0'0'0,"0"0"0,0 0 0,9 11 0,45 59 0,47 82 0,33 82 0,58 90 0,74 29 0,25-20 0,-227-263 0,4-2 0,3-2 0,2-5 0,3-2 0,119 69 0,481 196 0,-563-278 0,151 39 0,-198-68 0,1-4 0,0-3 0,128 4 0,-97-18 0,0-4 0,-1-5 0,0-4 0,147-45 0,363-159 0,-595 217 0,342-146 0,-15-31 0,351-323 0,-260 110 0,-32-34 0,-365 393 0,224-251 0,240-260 0,-301 333 0,178-184 0,34 34 0,-255 249 0,4 6 0,232-117 0,-270 168 0,2 4 0,2 6 0,3 6 0,167-34 0,-145 50 0,2 5 0,0 8 0,300 13 0,-318 10 0,0 7 0,-1 5 0,-1 6 0,223 80 0,-149-23 0,-4 9 0,-4 8 0,190 135 0,74 112 0,-29 36 0,239 275 0,-480-469 0,147 154 0,123 122 0,23-26 0,-383-360 0,4-4 0,170 97 0,-203-137 0,0-4 0,3-3 0,0-3 0,2-3 0,105 20 0,-88-31 4,1-3-1,1-5 1,-1-4-1,1-4 1,-1-4-1,159-30 1,-133 8-29,-2-4 1,-1-6-1,-2-4 0,186-98 0,-100 25-111,300-226 1,151-188-67,-405 323 181,321-243 21,-409 336 0,294-157 0,-172 140-633,317-100 0,-401 163-5699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3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85 271 152 0 0,'0'0'173'0'0,"1"-1"1"0"0,-1 0-1 0 0,0 1 0 0 0,1-1 0 0 0,-1 0 1 0 0,0 0-1 0 0,1 0 0 0 0,-1 1 0 0 0,0-1 1 0 0,0 0-1 0 0,0 0 0 0 0,0 0 0 0 0,0 0 1 0 0,0 1-1 0 0,0-1 0 0 0,0 0 0 0 0,0 0 1 0 0,0 0-1 0 0,0 0 0 0 0,0 1 0 0 0,-1-1 0 0 0,1 0 1 0 0,0 0-1 0 0,0 0 0 0 0,-1 0 0 0 0,-13-24 1425 0 0,6 12-1063 0 0,-40-109 4925 0 0,46 117-5288 0 0,1-1 0 0 0,-1 1 1 0 0,2 0-1 0 0,-1-1 0 0 0,0-5 0 0 0,1 7-77 0 0,0-1 0 0 0,-1 1-1 0 0,1-1 1 0 0,-1 1 0 0 0,-2-8 0 0 0,2 11-63 0 0,1 1 1 0 0,0-1-1 0 0,0 0 0 0 0,0 0 1 0 0,0 1-1 0 0,0-1 1 0 0,0 0-1 0 0,0 0 0 0 0,1 1 1 0 0,-1-1-1 0 0,0 0 0 0 0,0 1 1 0 0,1-1-1 0 0,-1 0 1 0 0,0 1-1 0 0,1-1 0 0 0,-1 0 1 0 0,0 1-1 0 0,1-1 0 0 0,0 0 1 0 0,2-1 424 0 0,-5 9-246 0 0,0-2-189 0 0,1-1 0 0 0,0 1 0 0 0,0-1 0 0 0,0 1 0 0 0,1 0 0 0 0,-1-1 0 0 0,1 1 0 0 0,0 0 0 0 0,1 5 0 0 0,-1 24 28 0 0,-3 156 3 0 0,4-56-30 0 0,-1-84-15 0 0,2-1 1 0 0,2 1-1 0 0,2-1 0 0 0,2 0 1 0 0,22 72-1 0 0,-25-105-5 0 0,1 0-1 0 0,0-1 0 0 0,1 0 0 0 0,1 0 0 0 0,0-1 0 0 0,1 0 1 0 0,18 21-1 0 0,-23-30-3 0 0,0 0 1 0 0,0-1 0 0 0,1 0-1 0 0,0 0 1 0 0,-1 0 0 0 0,2 0-1 0 0,-1-1 1 0 0,0 0 0 0 0,1 0-1 0 0,-1 0 1 0 0,1-1 0 0 0,0 1-1 0 0,0-2 1 0 0,0 1-1 0 0,0 0 1 0 0,0-1 0 0 0,0-1-1 0 0,1 1 1 0 0,-1-1 0 0 0,0 0-1 0 0,0 0 1 0 0,13-2 0 0 0,-7-1-2 0 0,0-1 0 0 0,1 0 0 0 0,-2-1 0 0 0,1-1 1 0 0,0 0-1 0 0,-1 0 0 0 0,0-1 0 0 0,-1 0 0 0 0,1-1 1 0 0,-2 0-1 0 0,1-1 0 0 0,-1 0 0 0 0,13-16 0 0 0,9-3-604 0 0,11-11-981 0 0,-40 37 1499 0 0,0 0 0 0 0,0 0-1 0 0,0-1 1 0 0,-1 1 0 0 0,1-1-1 0 0,-1 1 1 0 0,1-1 0 0 0,-1 0-1 0 0,0 0 1 0 0,0 1 0 0 0,0-1-1 0 0,0 0 1 0 0,-1 0 0 0 0,1-4-1 0 0,-1 7-105 0 0,0 0 0 0 0,-1-1 0 0 0,1 1 0 0 0,0-1 0 0 0,-1 1 0 0 0,1 0 0 0 0,0-1 0 0 0,-1 1 0 0 0,1 0 0 0 0,0 0 0 0 0,-1-1 0 0 0,1 1 0 0 0,-1 0 0 0 0,1 0 0 0 0,0 0 0 0 0,-1-1 0 0 0,1 1 0 0 0,-1 0 0 0 0,1 0 0 0 0,-1 0 0 0 0,1 0 0 0 0,-1 0 0 0 0,1 0 0 0 0,-1 0 0 0 0,1 0 0 0 0,0 0 0 0 0,-2 0 0 0 0,-13 1-2416 0 0,14-1 2248 0 0,-13 1-102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3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25 203 3449 0 0,'-2'-12'738'0'0,"0"-1"0"0"0,1 1 1 0 0,0-1-1 0 0,2-19 0 0 0,0 24-189 0 0,0 0 1 0 0,-1-1-1 0 0,0 1 0 0 0,-1 0 0 0 0,0-1 0 0 0,0 1 1 0 0,-1 0-1 0 0,0 0 0 0 0,0-1 0 0 0,-1 2 1 0 0,-4-11-1 0 0,7 18-486 0 0,-1 0-1 0 0,1-1 1 0 0,0 1-1 0 0,0 0 1 0 0,0 0 0 0 0,0-1-1 0 0,-1 1 1 0 0,1 0-1 0 0,0 0 1 0 0,0-1 0 0 0,0 1-1 0 0,0 0 1 0 0,0-1-1 0 0,0 1 1 0 0,0 0 0 0 0,0-1-1 0 0,0 1 1 0 0,-1 0 0 0 0,1 0-1 0 0,1-1 1 0 0,-1 1-1 0 0,0 0 1 0 0,0-1 0 0 0,0 1-1 0 0,0 0 1 0 0,0-1-1 0 0,0 1 1 0 0,0 0 0 0 0,0 0-1 0 0,0-1 1 0 0,1 1-1 0 0,-1 0 1 0 0,0-1 0 0 0,0 1-1 0 0,0 0 1 0 0,0 0-1 0 0,1 0 1 0 0,-1-1 0 0 0,17 0 990 0 0,33 13-853 0 0,-31-7 91 0 0,35 5-187 0 0,90 4 0 0 0,57-11-313 0 0,-191-3 177 0 0,68-2-1172 0 0,-1 0-5642 0 0,-58 2 4622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3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0 133 536 0 0,'8'-12'10193'0'0,"-2"14"-7849"0"0,0 0-3346 0 0,-1-1 1097 0 0,-1 0 1 0 0,1-1 0 0 0,0 0 0 0 0,-1 0 0 0 0,1 0 0 0 0,0-1 0 0 0,-1 1 0 0 0,1-1-1 0 0,0 0 1 0 0,-1 0 0 0 0,1-1 0 0 0,8-3 0 0 0,15-4 199 0 0,18 0-32 0 0,-33 8-216 0 0,-1-1 1 0 0,1-1-1 0 0,-1 0 0 0 0,0-1 1 0 0,14-6-1 0 0,4-4-32 0 0,-3 0-9 0 0,1 1 0 0 0,1 1 1 0 0,32-8-1 0 0,-61 19-507 0 0,4 1 977 0 0,-6 12-6552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9.18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70 11010 0 0,'0'0'1393'0'0,"12"-20"-1225"0"0,-5 13 32 0 0,-5 1 8 0 0,2 0 128 0 0,0 4-64 0 0,0-2 496 0 0,-4 2-880 0 0,-10-20-1976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3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8 191 10122 0 0,'-1'-2'164'0'0,"0"0"-1"0"0,0-1 1 0 0,0 1-1 0 0,0 0 1 0 0,0-1-1 0 0,1 1 1 0 0,-1-1-1 0 0,1 1 0 0 0,0-1 1 0 0,0 1-1 0 0,0-1 1 0 0,0 1-1 0 0,0-1 1 0 0,0 1-1 0 0,1-1 1 0 0,-1 1-1 0 0,1 0 1 0 0,0-1-1 0 0,0 1 1 0 0,0 0-1 0 0,0-1 1 0 0,0 1-1 0 0,0 0 1 0 0,0 0-1 0 0,1 0 1 0 0,-1 0-1 0 0,1 0 1 0 0,-1 0-1 0 0,1 0 0 0 0,0 1 1 0 0,4-4-1 0 0,5-3 294 0 0,0 1-1 0 0,1 0 0 0 0,0 0 0 0 0,21-7 0 0 0,-29 12-444 0 0,10-4 65 0 0,5-3-27 0 0,0 1-1 0 0,1 0 1 0 0,1 2 0 0 0,-1 0-1 0 0,1 1 1 0 0,27-2 0 0 0,34-1-2472 0 0,-25 3-2749 0 0,-32 3 4767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3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198 252 4593 0 0,'0'0'190'0'0,"-1"-1"0"0"0,1 1 0 0 0,0-1 0 0 0,0 1 0 0 0,-1-1 0 0 0,1 0 0 0 0,0 1-1 0 0,0-1 1 0 0,0 1 0 0 0,0-1 0 0 0,0 1 0 0 0,0-1 0 0 0,0 0 0 0 0,0 1 0 0 0,0-1 0 0 0,0 1 0 0 0,0-1 0 0 0,0 0 0 0 0,0 1 0 0 0,0-1 0 0 0,1 1 0 0 0,-1-1 0 0 0,0 1-1 0 0,0-1 1 0 0,1 1 0 0 0,0-2 0 0 0,3 1 2748 0 0,-3 10-1883 0 0,-7 34 172 0 0,3-28-923 0 0,1 0 0 0 0,0 29 0 0 0,2-36-217 0 0,0 0 1 0 0,1 1 0 0 0,0-1-1 0 0,1 0 1 0 0,-1 0-1 0 0,2 0 1 0 0,4 12 0 0 0,-6-18-83 0 0,0 0 0 0 0,0 0 0 0 0,1 0 1 0 0,-1 0-1 0 0,1 0 0 0 0,-1-1 1 0 0,1 1-1 0 0,0 0 0 0 0,-1-1 1 0 0,1 1-1 0 0,0-1 0 0 0,0 0 1 0 0,0 1-1 0 0,1-1 0 0 0,-1 0 1 0 0,0 0-1 0 0,0 0 0 0 0,0-1 0 0 0,1 1 1 0 0,-1-1-1 0 0,0 1 0 0 0,1-1 1 0 0,-1 0-1 0 0,1 0 0 0 0,-1 0 1 0 0,0 0-1 0 0,1 0 0 0 0,-1 0 1 0 0,1-1-1 0 0,4 0 0 0 0,1-2 0 0 0,1 0 0 0 0,-1 0 0 0 0,0-1 0 0 0,0 0-1 0 0,0 0 1 0 0,0 0 0 0 0,0-1 0 0 0,12-11 0 0 0,50-52 15 0 0,-69 66-20 0 0,23-22 38 0 0,-2-2-1 0 0,-1-1 0 0 0,-1-1 1 0 0,-2 0-1 0 0,17-35 0 0 0,-32 58-21 0 0,-1 0 0 0 0,0 0-1 0 0,0-1 1 0 0,0 1 0 0 0,-1-1-1 0 0,0 1 1 0 0,0-1 0 0 0,0 1-1 0 0,-1-1 1 0 0,1 1 0 0 0,-1-1-1 0 0,-2-9 1 0 0,1 11-3 0 0,0 0 0 0 0,0 1 0 0 0,0 0-1 0 0,-1-1 1 0 0,0 1 0 0 0,0 0 0 0 0,1 0 0 0 0,-2 0 0 0 0,1 0 0 0 0,0 0 0 0 0,-1 0 0 0 0,1 1 0 0 0,-1-1 0 0 0,0 1 0 0 0,0-1-1 0 0,0 1 1 0 0,0 0 0 0 0,0 1 0 0 0,0-1 0 0 0,-4-1 0 0 0,-2 0 2 0 0,1 0 0 0 0,-1 1-1 0 0,0 0 1 0 0,1 0 0 0 0,-1 1 0 0 0,0 0-1 0 0,0 1 1 0 0,0 0 0 0 0,0 0 0 0 0,0 1-1 0 0,0 0 1 0 0,1 1 0 0 0,-1 0 0 0 0,-14 5-1 0 0,-3 2-11 0 0,1 1 0 0 0,-1 2 0 0 0,-34 21 0 0 0,32-16-129 0 0,1 1-1 0 0,0 2 1 0 0,2 0-1 0 0,0 2 1 0 0,1 1-1 0 0,2 0 1 0 0,-30 40-1 0 0,33-28-1764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52 24 0 0,'-2'-2'233'0'0,"1"0"-1"0"0,0 0 1 0 0,0 0 0 0 0,0 0-1 0 0,0 0 1 0 0,1 0 0 0 0,-1-1-1 0 0,0 1 1 0 0,1 0 0 0 0,0-1-1 0 0,-1 1 1 0 0,1-3 0 0 0,-2-15 1124 0 0,-45 151 2381 0 0,29-84-3245 0 0,-2-2-1 0 0,-27 48 0 0 0,-60 80 1257 0 0,62-102-1171 0 0,32-51-516 0 0,0-1-1 0 0,-1-1 1 0 0,-1 0 0 0 0,-1-1 0 0 0,-1 0-1 0 0,0-2 1 0 0,-1 0 0 0 0,0-1 0 0 0,-21 12-1 0 0,25-19-315 0 0,11-5-735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0 3201 0 0,'0'0'1084'0'0,"-2"2"-875"0"0,-15 25 178 0 0,11-17-299 0 0,0 0 1 0 0,-1-1 0 0 0,0 0-1 0 0,-9 9 1 0 0,-2 1 585 0 0,-21 27 1 0 0,23-26-7 0 0,-24 23-1 0 0,-52 55 772 0 0,5-6-856 0 0,52-55-526 0 0,1 1 1 0 0,2 2-1 0 0,-35 58 1 0 0,9 10 93 0 0,44-79-100 0 0,11-18-602 0 0,3-11 501 0 0,0 0 0 0 0,0 0 0 0 0,0 1 0 0 0,0-1-1 0 0,0 0 1 0 0,0 0 0 0 0,0 0 0 0 0,0 1 0 0 0,0-1 0 0 0,0 0-1 0 0,0 0 1 0 0,1 0 0 0 0,-1 1 0 0 0,0-1 0 0 0,0 0 0 0 0,0 0-1 0 0,0 0 1 0 0,0 0 0 0 0,1 1 0 0 0,-1-1 0 0 0,0 0-1 0 0,0 0 1 0 0,0 0 0 0 0,0 0 0 0 0,1 0 0 0 0,-1 0 0 0 0,0 0-1 0 0,0 0 1 0 0,0 1 0 0 0,1-1 0 0 0,-1 0 0 0 0,0 0-1 0 0,0 0 1 0 0,0 0 0 0 0,1 0 0 0 0,-1 0 0 0 0,0 0 0 0 0,0 0-1 0 0,1 0 1 0 0,-1 0 0 0 0,0 0 0 0 0,0-1 0 0 0,9 0-142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13 1752 0 0,'0'-8'763'0'0,"0"8"-740"0"0,0 0 0 0 0,0 0 0 0 0,0 0 0 0 0,0 0 0 0 0,0 0 0 0 0,-1 0 0 0 0,1 0 0 0 0,0-1 0 0 0,0 1 0 0 0,0 0 0 0 0,0 0 1 0 0,0 0-1 0 0,0 0 0 0 0,0 0 0 0 0,0 0 0 0 0,0 0 0 0 0,0-1 0 0 0,0 1 0 0 0,0 0 0 0 0,0 0 0 0 0,0 0 0 0 0,0 0 0 0 0,0 0 0 0 0,0 0 0 0 0,0-1 0 0 0,0 1 0 0 0,0 0 0 0 0,1 0 0 0 0,-1 0 0 0 0,0 0 1 0 0,0 0-1 0 0,0 0 0 0 0,0 0 0 0 0,0 0 0 0 0,0 0 0 0 0,0-1 0 0 0,0 1 0 0 0,0 0 0 0 0,0 0 0 0 0,1 0 0 0 0,-1 0 0 0 0,0 0 0 0 0,0 0 0 0 0,0 0 0 0 0,0 0 0 0 0,0 0 0 0 0,0 0 0 0 0,0 0 1 0 0,0 0-1 0 0,1 0 0 0 0,-1 0 0 0 0,0 0 0 0 0,0 0 0 0 0,0 0 0 0 0,0 0 0 0 0,0 0 0 0 0,0 0 0 0 0,1 0 0 0 0,-1 0 0 0 0,0 0 0 0 0,0 0 0 0 0,0 0 0 0 0,0 0 0 0 0,1 0 872 0 0,-1 9-718 0 0,-1-1 1 0 0,1 0-1 0 0,-2 0 1 0 0,1 1-1 0 0,-1-1 0 0 0,-6 15 1 0 0,-1-3 153 0 0,-16 26 1 0 0,22-42-242 0 0,-14 26 274 0 0,7-11-9 0 0,-2 1 1 0 0,0-2-1 0 0,-1 1 0 0 0,-26 27 1 0 0,-18 10 472 0 0,-64 59-4 0 0,87-86-722 0 0,2 1-1 0 0,0 2 1 0 0,-46 60 0 0 0,70-79-102 0 0,8-8-3221 0 0,4-2 1827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16 408 0 0,'2'-5'299'0'0,"4"-4"-89"0"0,-4 8 946 0 0,-2 5 1459 0 0,0-1-2506 0 0,-1 0 0 0 0,0-1 0 0 0,0 1 0 0 0,0 0 0 0 0,0-1 0 0 0,0 1-1 0 0,-1-1 1 0 0,1 1 0 0 0,-1-1 0 0 0,-2 3 0 0 0,-7 12 206 0 0,-60 157 1056 0 0,23-47-772 0 0,-39 97-177 0 0,40-99-314 0 0,16-62-26 0 0,22-49-51 0 0,2 0-1 0 0,0 1 1 0 0,-8 23 0 0 0,14-28-415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3977 0 0,'0'0'424'0'0,"0"12"858"0"0,2-4-1172 0 0,-1 0 1 0 0,0 0-1 0 0,-1 0 1 0 0,0 0-1 0 0,0 0 0 0 0,-1 0 1 0 0,-3 16-1 0 0,-19 57 72 0 0,14-52-89 0 0,-8 20-21 0 0,-3-1 0 0 0,-1 0 0 0 0,-3-2 0 0 0,-1-1 0 0 0,-3-1-1 0 0,-51 64 1 0 0,-16 24 259 0 0,93-130-362 0 0,1-1 0 0 0,0 1-1 0 0,0 0 1 0 0,0-1 0 0 0,0 1 0 0 0,0 0-1 0 0,1 0 1 0 0,-1 0 0 0 0,0 0 0 0 0,1 0 0 0 0,-1 0-1 0 0,1 0 1 0 0,0 0 0 0 0,0 0 0 0 0,0 0-1 0 0,0 2 1 0 0,4 7-15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 2328 0 0,'-1'0'84'0'0,"0"0"-1"0"0,0 0 1 0 0,0 1-1 0 0,0-1 1 0 0,0 1-1 0 0,0-1 0 0 0,0 1 1 0 0,0-1-1 0 0,0 1 1 0 0,0-1-1 0 0,0 1 1 0 0,0 0-1 0 0,0 0 0 0 0,1-1 1 0 0,-1 1-1 0 0,0 0 1 0 0,1 0-1 0 0,-1 0 1 0 0,0 0-1 0 0,1 0 0 0 0,-1 0 1 0 0,1 1-1 0 0,-13 30 397 0 0,6-15-139 0 0,-57 102 276 0 0,45-84-488 0 0,-2 0 0 0 0,-2-2 0 0 0,-30 35 0 0 0,-21 32 122 0 0,46-55-142 0 0,1 1-1 0 0,-30 75 1 0 0,-21 107-1802 0 0,72-206 921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3233 0 0,'-2'0'151'0'0,"1"1"1"0"0,0-1 0 0 0,-1 1-1 0 0,1-1 1 0 0,0 1 0 0 0,0 0 0 0 0,-1 0-1 0 0,1 0 1 0 0,0 0 0 0 0,0 0-1 0 0,0 0 1 0 0,0 0 0 0 0,0 0-1 0 0,0 0 1 0 0,1 0 0 0 0,-1 1 0 0 0,0-1-1 0 0,0 0 1 0 0,1 1 0 0 0,-1-1-1 0 0,1 0 1 0 0,0 1 0 0 0,-1 2-1 0 0,-8 36-113 0 0,-2 18 97 0 0,-18 58 0 0 0,2-8-41 0 0,19-71-76 0 0,-14 71 9 0 0,-62 175 0 0 0,78-263-789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2200 0 0,'0'48'1111'0'0,"-3"0"-1"0"0,-15 82 1 0 0,11-98-1106 0 0,-2 0 0 0 0,-1-1 0 0 0,-1 0 0 0 0,-30 56 0 0 0,20-54 34 0 0,-1 0-1 0 0,-1-2 1 0 0,-2 0-1 0 0,-1-2 1 0 0,-1 0-1 0 0,-1-2 1 0 0,-53 38-1 0 0,74-60-121 0 0,1 0 0 0 0,1 1-1 0 0,-1-1 1 0 0,1 1-1 0 0,-5 7 1 0 0,-2 3-153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9.531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86 13947 0 0,'0'0'88'0'0,"8"-8"-272"0"0,0 0-24 0 0,2 0-40 0 0,8-5 232 0 0,-1 7 80 0 0,-1-6 0 0 0,-2 0-8 0 0,-3-7-392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9 536 0 0,'-3'-9'2139'0'0,"0"23"-734"0"0,-62 119 1752 0 0,-16 75-2532 0 0,38-93-417 0 0,-21 22-82 0 0,10-27 114 0 0,52-105-231 0 0,-1 0 0 0 0,0 0 0 0 0,0 0 0 0 0,-6 7 0 0 0,-1 2-342 0 0,9-12-822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3121 0 0,'-7'0'98'0'0,"1"0"1"0"0,-1 0-1 0 0,0 1 1 0 0,1 0-1 0 0,-1 0 1 0 0,1 0 0 0 0,-1 1-1 0 0,1 0 1 0 0,0 0-1 0 0,-1 1 1 0 0,1 0-1 0 0,1 0 1 0 0,-1 0-1 0 0,0 1 1 0 0,1-1 0 0 0,-1 1-1 0 0,1 1 1 0 0,0-1-1 0 0,-8 11 1 0 0,-95 133 401 0 0,96-132-459 0 0,2-1 0 0 0,0 2-1 0 0,-10 20 1 0 0,11-18 136 0 0,-1 0 0 0 0,-15 19-1 0 0,1-4-90 0 0,2 1-1 0 0,1 1 0 0 0,2 1 1 0 0,1 1-1 0 0,-20 65 0 0 0,35-94-682 0 0,1 1 0 0 0,0 0-1 0 0,1 0 1 0 0,-1 10-1 0 0,2-7 381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2449 0 0,'-3'0'164'0'0,"1"1"1"0"0,0-1 0 0 0,0 1 0 0 0,0 0 0 0 0,0 0 0 0 0,0-1-1 0 0,0 1 1 0 0,0 1 0 0 0,0-1 0 0 0,0 0 0 0 0,0 0 0 0 0,0 1-1 0 0,1-1 1 0 0,-1 1 0 0 0,0-1 0 0 0,1 1 0 0 0,0 0 0 0 0,-2 2-1 0 0,-25 42 684 0 0,20-32-739 0 0,-210 366 267 0 0,190-328-340 0 0,21-37-13 0 0,-1 0 1 0 0,0-1 0 0 0,-1 0 0 0 0,0 0-1 0 0,-1-1 1 0 0,0 0 0 0 0,-15 13 0 0 0,16-19-335 0 0,1 1 1 0 0,0 0 0 0 0,-11 16-1 0 0,13-17-2777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 1608 0 0,'-7'-7'2996'0'0,"7"7"-2926"0"0,15-2 38 0 0,-14 2-99 0 0,-1 0 0 0 0,1-1 0 0 0,0 1 0 0 0,-1 0 0 0 0,1 0-1 0 0,-1 0 1 0 0,1-1 0 0 0,0 1 0 0 0,-1 0 0 0 0,1 0 0 0 0,0 0-1 0 0,0 0 1 0 0,-1 0 0 0 0,1 0 0 0 0,0 0 0 0 0,-1 1 0 0 0,1-1 0 0 0,0 0-1 0 0,-1 0 1 0 0,1 0 0 0 0,-1 1 0 0 0,1-1 0 0 0,0 0 0 0 0,-1 1-1 0 0,1-1 1 0 0,-1 1 0 0 0,1-1 0 0 0,-1 0 0 0 0,2 2 0 0 0,-2 0 36 0 0,0 0 0 0 0,0 0 0 0 0,-1 0 0 0 0,1 0 0 0 0,0-1-1 0 0,-1 1 1 0 0,1 0 0 0 0,-1 0 0 0 0,0 0 0 0 0,0 0 0 0 0,0-1 0 0 0,0 1 0 0 0,-2 2 0 0 0,-92 196 1550 0 0,28-56-1304 0 0,36-81-620 0 0,16-38-1056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179 110 784 0 0,'0'0'1565'0'0,"2"-4"-1224"0"0,10-10 50 0 0,-1 1 1 0 0,2 0-1 0 0,0 0 0 0 0,0 1 1 0 0,1 1-1 0 0,22-14 0 0 0,-36 25-362 0 0,0-1 1 0 0,1 1-1 0 0,-1 0 0 0 0,0-1 0 0 0,1 1 0 0 0,-1 0 0 0 0,0-1 1 0 0,1 1-1 0 0,-1 0 0 0 0,0 0 0 0 0,1-1 0 0 0,-1 1 0 0 0,1 0 1 0 0,-1 0-1 0 0,0 0 0 0 0,1 0 0 0 0,-1-1 0 0 0,1 1 1 0 0,-1 0-1 0 0,1 0 0 0 0,-1 0 0 0 0,1 0 0 0 0,-1 0 0 0 0,1 0 1 0 0,-1 0-1 0 0,0 0 0 0 0,1 0 0 0 0,-1 1 0 0 0,1-1 1 0 0,-1 0-1 0 0,1 0 0 0 0,-1 0 0 0 0,1 0 0 0 0,-1 1 0 0 0,0-1 1 0 0,1 0-1 0 0,-1 0 0 0 0,1 1 0 0 0,-1 0 4 0 0,0 1 0 0 0,0-1 0 0 0,0 1 0 0 0,0-1 0 0 0,0 1 0 0 0,0-1 0 0 0,0 1 0 0 0,-1-1 0 0 0,1 0 0 0 0,-1 1 0 0 0,0 1 0 0 0,-20 41 128 0 0,-57 84 144 0 0,37-65-235 0 0,-33 71-1 0 0,52-88-202 0 0,-36 56 0 0 0,50-86-938 0 0,4-1-2327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75 400 0 0,'0'0'1878'0'0,"7"-1"-154"0"0,10-6-1177 0 0,-1-1 0 0 0,0-1 0 0 0,-1 0 0 0 0,0-1 0 0 0,24-20 0 0 0,-39 30-545 0 0,0 0-1 0 0,1 0 1 0 0,-1 0 0 0 0,0-1-1 0 0,0 1 1 0 0,0 0-1 0 0,0 0 1 0 0,0 0 0 0 0,0 0-1 0 0,0 0 1 0 0,0 0-1 0 0,0 0 1 0 0,1 0 0 0 0,-1 0-1 0 0,0 0 1 0 0,0 0-1 0 0,0 0 1 0 0,0 0 0 0 0,0 0-1 0 0,0 0 1 0 0,0 0-1 0 0,0 0 1 0 0,1 0 0 0 0,-1 0-1 0 0,0 0 1 0 0,0 0-1 0 0,0 0 1 0 0,0 0-1 0 0,0 1 1 0 0,0-1 0 0 0,0 0-1 0 0,0 0 1 0 0,0 0-1 0 0,0 0 1 0 0,0 0 0 0 0,1 0-1 0 0,-1 0 1 0 0,0 0-1 0 0,0 0 1 0 0,0 0 0 0 0,0 0-1 0 0,0 0 1 0 0,0 1-1 0 0,0-1 1 0 0,0 0 0 0 0,0 0-1 0 0,0 0 1 0 0,0 0-1 0 0,0 0 1 0 0,0 0 0 0 0,0 0-1 0 0,0 0 1 0 0,0 1-1 0 0,0-1 1 0 0,0 0 0 0 0,0 0-1 0 0,0 0 1 0 0,0 0-1 0 0,0 0 1 0 0,0 0 0 0 0,0 0-1 0 0,0 0 1 0 0,0 0-1 0 0,0 1 1 0 0,0-1-1 0 0,-2 14 131 0 0,-5 13 35 0 0,-12 6-46 0 0,-39 53-1 0 0,22-36-61 0 0,8-13-12 0 0,-3-2-1 0 0,0 0 0 0 0,-3-2 1 0 0,-49 38-1 0 0,7-5-126 0 0,-2 1-2798 0 0,59-50 49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4177 0 0,'0'0'604'0'0,"-6"12"152"0"0,-17 26-473 0 0,9-17 2 0 0,0-1 0 0 0,-1-1 0 0 0,-1 0 0 0 0,-23 21 0 0 0,-25 29-86 0 0,-36 75-137 0 0,92-130-759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1 816 0 0,'-3'1'287'0'0,"0"1"-1"0"0,1-1 0 0 0,-1 1 1 0 0,0 0-1 0 0,0 0 1 0 0,1 0-1 0 0,-1 0 0 0 0,1 0 1 0 0,0 0-1 0 0,-4 6 1 0 0,0-2 143 0 0,-27 31 126 0 0,2 1 0 0 0,2 2 0 0 0,-29 51 0 0 0,2-5-19 0 0,42-67-458 0 0,-1-1 1 0 0,-19 18-1 0 0,22-25-205 0 0,1 0 1 0 0,1 1-1 0 0,0 0 1 0 0,1 0-1 0 0,0 1 1 0 0,-9 19-1 0 0,12-18-318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59 4361 0 0,'9'-6'514'0'0,"6"-6"238"0"0,1 2 0 0 0,1-1-1 0 0,20-8 1 0 0,-36 18-596 0 0,3 7-1 0 0,-4-6-151 0 0,0 0-1 0 0,1 0 1 0 0,-1 1-1 0 0,0-1 1 0 0,1 0-1 0 0,-1 1 1 0 0,0-1-1 0 0,0 1 1 0 0,1-1-1 0 0,-1 0 1 0 0,0 1-1 0 0,0-1 1 0 0,0 1-1 0 0,1-1 1 0 0,-1 0-1 0 0,0 1 1 0 0,0-1 0 0 0,0 1-1 0 0,0-1 1 0 0,0 1-1 0 0,0-1 1 0 0,0 1-1 0 0,0-1 1 0 0,0 0-1 0 0,0 1 1 0 0,0-1-1 0 0,0 1 1 0 0,0 0-1 0 0,-4 11 28 0 0,0 0-1 0 0,0-1 1 0 0,-2 1 0 0 0,1-1-1 0 0,-1 0 1 0 0,-1-1 0 0 0,-7 11-1 0 0,-8 7-16 0 0,-30 30-1 0 0,-6-3 28 0 0,-2-2 0 0 0,-104 69 0 0 0,138-104-386 0 0,1 2 1 0 0,-45 44-1 0 0,62-56-205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3833 0 0,'-27'18'383'0'0,"1"1"0"0"0,1 1 0 0 0,-30 30 0 0 0,40-36-407 0 0,-19 21 81 0 0,-57 77 0 0 0,28-32 11 0 0,9-7-10 0 0,36-48-43 0 0,-1 0-1 0 0,-37 37 1 0 0,43-48-312 0 0,1-3-846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2.24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176 391 448 0 0,'-31'-18'7428'0'0,"30"18"-7314"0"0,-1 0-1 0 0,1-1 1 0 0,0 1 0 0 0,-1-1-1 0 0,1 1 1 0 0,0-1-1 0 0,-1 1 1 0 0,1-1-1 0 0,0 0 1 0 0,0 1-1 0 0,0-1 1 0 0,-2-2 0 0 0,2 2-49 0 0,0 1 1 0 0,0-1 0 0 0,0 0 0 0 0,0 1-1 0 0,0-1 1 0 0,0 1 0 0 0,1-1 0 0 0,-1 1 0 0 0,0-1-1 0 0,-1 1 1 0 0,1-1 0 0 0,0 1 0 0 0,0 0-1 0 0,0 0 1 0 0,0-1 0 0 0,0 1 0 0 0,0 0-1 0 0,-4 1 537 0 0,-12-3 287 0 0,12 1-706 0 0,0 0 0 0 0,0 0 0 0 0,0 1 0 0 0,0 0 0 0 0,-1 0 0 0 0,1 1 0 0 0,0-1 0 0 0,-5 2 0 0 0,8-1-170 0 0,1 0 0 0 0,0 0 0 0 0,0 1 1 0 0,0-1-1 0 0,0 0 0 0 0,1 0 1 0 0,-1 0-1 0 0,0 1 0 0 0,0-1 0 0 0,1 1 1 0 0,-1-1-1 0 0,1 0 0 0 0,-1 1 1 0 0,1-1-1 0 0,-1 1 0 0 0,1-1 0 0 0,0 1 1 0 0,0-1-1 0 0,0 1 0 0 0,0 1 1 0 0,-4 15-4 0 0,0-10-27 0 0,1-1-1 0 0,1 0 1 0 0,-1 1-1 0 0,2 0 1 0 0,-1 0 0 0 0,1-1-1 0 0,0 1 1 0 0,0 0 0 0 0,1 0-1 0 0,0 0 1 0 0,0 0-1 0 0,1 0 1 0 0,0 0 0 0 0,1 0-1 0 0,2 9 1 0 0,1-3-25 0 0,-1-1 1 0 0,1 0 0 0 0,1 0-1 0 0,1-1 1 0 0,0 1-1 0 0,0-1 1 0 0,1-1 0 0 0,11 13-1 0 0,-14-19 35 0 0,0 0 0 0 0,0 0 0 0 0,1 0 0 0 0,0-1 0 0 0,0 0 0 0 0,0 0 0 0 0,1 0 0 0 0,-1-1 0 0 0,1 0 0 0 0,0 0 0 0 0,0-1 0 0 0,0 0 0 0 0,0 0 1 0 0,0-1-1 0 0,0 0 0 0 0,0 0 0 0 0,1 0 0 0 0,-1-1 0 0 0,0 0 0 0 0,0-1 0 0 0,1 1 0 0 0,13-4 0 0 0,-10 1 39 0 0,1 0 0 0 0,0-1 0 0 0,-1-1 1 0 0,1 1-1 0 0,-1-2 0 0 0,-1 1 0 0 0,1-2 1 0 0,-1 1-1 0 0,0-2 0 0 0,0 1 0 0 0,-1-1 0 0 0,0-1 1 0 0,8-9-1 0 0,1-5-45 0 0,-2-2 1 0 0,0 1-1 0 0,-1-2 1 0 0,-2 0-1 0 0,-1-1 1 0 0,0 0 0 0 0,6-30-1 0 0,-9 27-879 0 0,-2-2 1 0 0,-1 1-1 0 0,2-49 1 0 0,-7 71 734 0 0,-1-1-1 0 0,-1 1 1 0 0,0 0 0 0 0,0-1 0 0 0,-1 1-1 0 0,0 0 1 0 0,0 0 0 0 0,-1 0-1 0 0,-1 1 1 0 0,1-1 0 0 0,-1 1 0 0 0,-1-1-1 0 0,1 1 1 0 0,-1 1 0 0 0,-1-1 0 0 0,-6-7-1 0 0,7 10 307 0 0,0 0 0 0 0,-1 0 0 0 0,0 0 1 0 0,0 1-1 0 0,0 0 0 0 0,0 0 0 0 0,-1 0 0 0 0,1 1 0 0 0,-1 0 0 0 0,0 0 0 0 0,0 1 0 0 0,0 0 0 0 0,0 0 0 0 0,0 1 0 0 0,-1-1 0 0 0,1 2 0 0 0,-1-1 0 0 0,1 1 0 0 0,0 0 0 0 0,-12 2 0 0 0,13-1-54 0 0,-1 1 0 0 0,1 0 0 0 0,0 0 0 0 0,0 1 0 0 0,0 0-1 0 0,0 0 1 0 0,1 0 0 0 0,-1 1 0 0 0,1 0 0 0 0,0 0 0 0 0,0 0 0 0 0,0 0 0 0 0,-6 9 0 0 0,6-8-92 0 0,1 0 1 0 0,0 0-1 0 0,0 1 1 0 0,0 0 0 0 0,1 0-1 0 0,-1 0 1 0 0,2 0-1 0 0,-1 1 1 0 0,1-1-1 0 0,0 1 1 0 0,0-1-1 0 0,-2 12 1 0 0,4-16-18 0 0,0 0-1 0 0,0 0 1 0 0,0 0 0 0 0,0 0 0 0 0,1 0 0 0 0,-1 0-1 0 0,0 0 1 0 0,1 0 0 0 0,0 0 0 0 0,-1 0 0 0 0,1-1-1 0 0,0 1 1 0 0,0 0 0 0 0,0 0 0 0 0,0-1 0 0 0,0 1-1 0 0,0 0 1 0 0,1-1 0 0 0,-1 1 0 0 0,2 1 0 0 0,0-1-1 0 0,0 0 1 0 0,0 0 0 0 0,0-1 0 0 0,1 1-1 0 0,-1-1 1 0 0,0 1 0 0 0,1-1 0 0 0,-1 0-1 0 0,1 0 1 0 0,5 0 0 0 0,2 0-2 0 0,0 0 1 0 0,0-1 0 0 0,0-1-1 0 0,0 0 1 0 0,0 0-1 0 0,15-5 1 0 0,43-18 96 0 0,-54 18-80 0 0,-1 0 0 0 0,0 1-1 0 0,1 1 1 0 0,0 0 0 0 0,0 1-1 0 0,1 0 1 0 0,21 0 0 0 0,-34 4 2 0 0,0-1-1 0 0,0 0 1 0 0,0 1 0 0 0,0 0 0 0 0,-1 0 0 0 0,1 0-1 0 0,0 0 1 0 0,-1 0 0 0 0,1 0 0 0 0,0 1 0 0 0,-1-1-1 0 0,0 1 1 0 0,1 0 0 0 0,-1 0 0 0 0,0-1 0 0 0,0 2-1 0 0,0-1 1 0 0,0 0 0 0 0,0 0 0 0 0,0 1 0 0 0,-1-1-1 0 0,1 0 1 0 0,-1 1 0 0 0,0 0 0 0 0,0-1 0 0 0,0 1-1 0 0,0 0 1 0 0,1 4 0 0 0,1 7 13 0 0,0 1 1 0 0,-1 0-1 0 0,-1 0 1 0 0,-1 18-1 0 0,1-19-10 0 0,-3 46 37 0 0,-3-1 0 0 0,-15 73 1 0 0,2-14 37 0 0,-13 254 139 0 0,32-350-198 0 0,0 1 0 0 0,1-1 1 0 0,1 0-1 0 0,0 0 0 0 0,2 0 0 0 0,1 0 0 0 0,1-1 1 0 0,12 28-1 0 0,-17-47-46 0 0,-1 1-1 0 0,0-1 1 0 0,1 0 0 0 0,0 0-1 0 0,-1 0 1 0 0,1 0 0 0 0,0 0-1 0 0,0 0 1 0 0,0 0 0 0 0,0 0-1 0 0,0-1 1 0 0,4 2 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4297 0 0,'0'0'1327'0'0,"12"19"-142"0"0,-13-14-1132 0 0,0 0 0 0 0,0 0-1 0 0,0 0 1 0 0,-1 0-1 0 0,1 0 1 0 0,-1 0 0 0 0,0-1-1 0 0,-1 1 1 0 0,1-1 0 0 0,-1 1-1 0 0,-6 6 1 0 0,-1 2-34 0 0,-1-1 1 0 0,-17 17-1 0 0,-36 32 102 0 0,36-33-17 0 0,0-2 0 0 0,-1-1-1 0 0,-35 22 1 0 0,-32 24-13 0 0,78-61-631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5537 0 0,'1'0'45'0'0,"0"0"0"0"0,0 0-1 0 0,0 0 1 0 0,0 0 0 0 0,0 0 0 0 0,0 0-1 0 0,0 0 1 0 0,0 1 0 0 0,0-1 0 0 0,0 0-1 0 0,0 1 1 0 0,0-1 0 0 0,0 1 0 0 0,0-1-1 0 0,0 1 1 0 0,0-1 0 0 0,1 2 0 0 0,-2-2-31 0 0,0 1 0 0 0,1 0 0 0 0,-1-1 0 0 0,0 1 0 0 0,1-1 0 0 0,-1 1 0 0 0,0 0 0 0 0,0-1 1 0 0,0 1-1 0 0,0 0 0 0 0,0-1 0 0 0,1 1 0 0 0,-1 0 0 0 0,0-1 0 0 0,-1 1 0 0 0,1 0 0 0 0,0-1 0 0 0,0 1 1 0 0,0 0-1 0 0,0 0 0 0 0,-2 3 6 0 0,1-1 0 0 0,-1 1 1 0 0,0-1-1 0 0,0 0 0 0 0,0 0 1 0 0,0 1-1 0 0,-3 2 0 0 0,-1 2-1 0 0,0 1 0 0 0,1-1-1 0 0,0 1 1 0 0,0 0-1 0 0,-5 14 1 0 0,7-13-15 0 0,-1-1 0 0 0,-1 1 1 0 0,0-1-1 0 0,-1 0 0 0 0,-7 11 1 0 0,-25 20 20 0 0,23-25-13 0 0,0 1 1 0 0,-14 21-1 0 0,5-4 38 0 0,-2-1 0 0 0,-38 36-1 0 0,38-41-117 0 0,6-6-373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33 2601 0 0,'0'0'1312'0'0,"2"-2"-311"0"0,4-4-509 0 0,-3 2-105 0 0,0 0 1 0 0,0 1-1 0 0,1 0 1 0 0,-1 0-1 0 0,6-4 1 0 0,-8 7-93 0 0,-1 0-286 0 0,0 1 0 0 0,1-1 1 0 0,-1 1-1 0 0,0-1 0 0 0,0 1 0 0 0,0-1 1 0 0,0 1-1 0 0,0-1 0 0 0,0 1 1 0 0,0-1-1 0 0,0 1 0 0 0,0-1 0 0 0,0 1 1 0 0,0-1-1 0 0,0 0 0 0 0,0 1 1 0 0,0-1-1 0 0,0 1 0 0 0,-1-1 0 0 0,1 1 1 0 0,0-1-1 0 0,0 1 0 0 0,-1-1 1 0 0,1 1-1 0 0,0-1 0 0 0,0 0 0 0 0,-1 1 1 0 0,1-1-1 0 0,-1 0 0 0 0,1 1 0 0 0,-1-1 1 0 0,-15 16 16 0 0,11-11 3 0 0,-208 185 352 0 0,103-96-271 0 0,80-70-46 0 0,-1-2 0 0 0,-53 29 0 0 0,76-46-657 0 0,0 1 0 0 0,1-1 0 0 0,-1 1 0 0 0,1 0 0 0 0,1 1 0 0 0,-1 0 1 0 0,1 0-1 0 0,-10 15 0 0 0,15-20 213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28 4953 0 0,'0'-1'41'0'0,"0"0"-1"0"0,0 0 1 0 0,0 1-1 0 0,1-1 1 0 0,-1 0-1 0 0,0 0 1 0 0,0 0-1 0 0,1 0 1 0 0,-1 1 0 0 0,1-1-1 0 0,-1 0 1 0 0,1 0-1 0 0,-1 1 1 0 0,1-1-1 0 0,-1 0 1 0 0,1 1-1 0 0,0-1 1 0 0,-1 1 0 0 0,1-1-1 0 0,0 0 1 0 0,-1 1-1 0 0,1 0 1 0 0,1-1-1 0 0,20-3 795 0 0,-19 4-714 0 0,0 0-1 0 0,1-1 1 0 0,-1 1 0 0 0,0-1-1 0 0,0 1 1 0 0,6-4 0 0 0,14 4 147 0 0,-23 0-263 0 0,1 0 0 0 0,-1 0 0 0 0,1 0-1 0 0,-1 0 1 0 0,0 0 0 0 0,1 0 0 0 0,-1 0-1 0 0,1 0 1 0 0,-1 0 0 0 0,0 0 0 0 0,1 0-1 0 0,-1 1 1 0 0,0-1 0 0 0,1 0 0 0 0,-1 0-1 0 0,1 0 1 0 0,-1 1 0 0 0,0-1 0 0 0,0 0 0 0 0,1 0-1 0 0,-1 1 1 0 0,0-1 0 0 0,1 0 0 0 0,-1 0-1 0 0,0 1 1 0 0,0-1 0 0 0,1 0 0 0 0,-1 1-1 0 0,0-1 1 0 0,0 1 0 0 0,0-1 0 0 0,0 0-1 0 0,0 1 1 0 0,1-1 0 0 0,-1 1 0 0 0,0-1-1 0 0,0 0 1 0 0,0 1 0 0 0,0-1 0 0 0,0 1 0 0 0,0-1-1 0 0,0 0 1 0 0,0 1 0 0 0,0-1 0 0 0,-1 0-1 0 0,1 1 1 0 0,0-1 0 0 0,0 1 0 0 0,0-1-1 0 0,0 0 1 0 0,0 1 0 0 0,-1-1 0 0 0,1 0-1 0 0,0 1 1 0 0,0-1 0 0 0,-1 1 0 0 0,-3 4 29 0 0,1-1-1 0 0,-1 1 1 0 0,0-1 0 0 0,-1 1 0 0 0,-6 4-1 0 0,9-7-23 0 0,0 0 0 0 0,0 1 0 0 0,0-1-1 0 0,0 0 1 0 0,0 1 0 0 0,1-1-1 0 0,0 1 1 0 0,-1-1 0 0 0,0 5-1 0 0,-6 8 42 0 0,-4 4 8 0 0,0 0 0 0 0,-2-1 0 0 0,0-1 0 0 0,-20 20 0 0 0,-8 7 7 0 0,3 3 0 0 0,-40 60 0 0 0,55-74-272 0 0,7-10-887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29 5177 0 0,'0'-6'153'0'0,"0"5"12"0"0,0-1 0 0 0,0 0 0 0 0,0 0 0 0 0,0 1 0 0 0,0-1-1 0 0,1 0 1 0 0,-1 1 0 0 0,0-1 0 0 0,1 0 0 0 0,0-2 0 0 0,0 3 333 0 0,-2 3-485 0 0,1 0 1 0 0,-1 1-1 0 0,-1-1 1 0 0,1 0-1 0 0,0 0 1 0 0,0 0 0 0 0,-1 0-1 0 0,1 0 1 0 0,-1 0-1 0 0,0-1 1 0 0,1 1-1 0 0,-1 0 1 0 0,0-1 0 0 0,0 1-1 0 0,0-1 1 0 0,-2 2-1 0 0,-46 25 12 0 0,30-18-23 0 0,-25 18 1 0 0,29-17 23 0 0,-54 40 17 0 0,3 2 0 0 0,-66 66 1 0 0,111-96-7 0 0,7-5-733 0 0,-2-2-1 0 0,-35 29 0 0 0,34-33-1795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6513 0 0,'0'0'1294'0'0,"0"2"-1246"0"0,-1 6-18 0 0,0 0 0 0 0,0 0 0 0 0,-1-1 0 0 0,0 1 0 0 0,0-1-1 0 0,-1 1 1 0 0,0-1 0 0 0,0 0 0 0 0,-1 0 0 0 0,0 0 0 0 0,0 0 0 0 0,-1-1 0 0 0,-8 10 0 0 0,-5 4 6 0 0,-1 0 1 0 0,-35 26-1 0 0,-45 30-569 0 0,93-73 135 0 0,1 1 0 0 0,0-1 0 0 0,-1 0 1 0 0,-10 3-1 0 0,15-6 385 0 0,-13 6-186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8 3153 0 0,'0'0'1939'0'0,"2"-3"-526"0"0,-1 2-1410 0 0,-1 1 0 0 0,0 0 0 0 0,1-1 0 0 0,-1 1 0 0 0,0 0 0 0 0,1 0 0 0 0,-1-1 0 0 0,0 1 0 0 0,1 0 0 0 0,-1 0 0 0 0,1 0 0 0 0,-1-1 0 0 0,0 1 0 0 0,1 0 0 0 0,-1 0 0 0 0,1 0 0 0 0,-1 0 0 0 0,1 0 0 0 0,-1 0 0 0 0,1 0 0 0 0,-1 0 0 0 0,0 0 0 0 0,1 0 0 0 0,-1 0 0 0 0,1 0 0 0 0,-1 0 0 0 0,1 0 0 0 0,-4 12 117 0 0,-19 19 31 0 0,-14 11 29 0 0,-59 51-1 0 0,2-15-24 0 0,62-55-603 0 0,1 2 1 0 0,2 1-1 0 0,-31 35 1 0 0,42-41-1904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3273 0 0,'-19'6'3211'0'0,"17"-6"-3007"0"0,0 2-148 0 0,-16 12 124 0 0,12-11-151 0 0,1 1 1 0 0,0 0-1 0 0,0 0 0 0 0,0 1 1 0 0,0-1-1 0 0,1 1 0 0 0,0 0 1 0 0,-5 8-1 0 0,4-6-11 0 0,0 0 1 0 0,-1 0-1 0 0,1 0 0 0 0,-1-1 1 0 0,-1 0-1 0 0,1 0 0 0 0,-15 9 0 0 0,-1 2-32 0 0,0 2 7 0 0,-9 7 80 0 0,-45 47 0 0 0,22-20-1128 0 0,44-40-1356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5049 0 0,'-19'14'764'0'0,"14"-11"-657"0"0,-1 1 1 0 0,1 0 0 0 0,0 0 0 0 0,1 0 0 0 0,-1 1 0 0 0,1 0-1 0 0,0 0 1 0 0,0 0 0 0 0,-4 7 0 0 0,3-3-95 0 0,0 0 0 0 0,0 0 0 0 0,-1 0 0 0 0,0-1 0 0 0,-8 9 0 0 0,4-6 0 0 0,1 1 0 0 0,1-1-1 0 0,0 2 1 0 0,-9 18-1 0 0,-19 27 47 0 0,-95 132-971 0 0,104-153-1953 0 0,18-18 2576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 5433 0 0,'-4'2'82'0'0,"-1"1"-1"0"0,1 0 0 0 0,0 0 1 0 0,0 0-1 0 0,0 1 1 0 0,0-1-1 0 0,0 1 1 0 0,1 0-1 0 0,0 0 1 0 0,0 0-1 0 0,-3 6 0 0 0,-13 13-32 0 0,-2 3-29 0 0,-32 51 1 0 0,23-32 6 0 0,-23 41 27 0 0,35-56-35 0 0,0 0 1 0 0,-2-2 0 0 0,-34 40 0 0 0,43-57-10 0 0,-26 28-146 0 0,-1-2 1 0 0,-64 47-1 0 0,65-57-942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2.78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67 804 4137 0 0,'-8'2'1058'0'0,"-1"-1"-1"0"0,1 1 1 0 0,0 0 0 0 0,0 1 0 0 0,-16 8 1773 0 0,23-12-2823 0 0,1-1 0 0 0,0 1 0 0 0,0 0-1 0 0,0-1 1 0 0,0 1 0 0 0,0-1 0 0 0,0 1-1 0 0,0 0 1 0 0,0-1 0 0 0,0 1 0 0 0,1 0-1 0 0,-1 0 1 0 0,0-1 0 0 0,1 1 0 0 0,-1 0 0 0 0,2-2-1 0 0,9-17-43 0 0,1 0 0 0 0,1 1-1 0 0,25-30 1 0 0,-8 13-4 0 0,32-37 71 0 0,4 3 0 0 0,87-72 0 0 0,-129 121-25 0 0,147-115 40 0 0,-54 47-84 0 0,-84 62-1234 0 0,0 3 1 0 0,64-37-1 0 0,-69 48-2095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9 3617 0 0,'0'0'661'0'0,"0"-6"-350"0"0,0 4-215 0 0,0 3 431 0 0,-2 22-430 0 0,-1 1-1 0 0,-2-1 1 0 0,0 0 0 0 0,-13 34 0 0 0,10-32-57 0 0,-2 9-23 0 0,-1-1 1 0 0,-3 0-1 0 0,0 0 0 0 0,-2-2 1 0 0,-2 0-1 0 0,0-1 0 0 0,-2-1 1 0 0,-1 0-1 0 0,-28 28 0 0 0,-54 46-1550 0 0,73-73 814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 4145 0 0,'0'0'727'0'0,"0"-1"-706"0"0,0 1-1 0 0,-1 0 1 0 0,1 0 0 0 0,0 0 0 0 0,0 0 0 0 0,-1 0-1 0 0,1 0 1 0 0,0 0 0 0 0,-1 0 0 0 0,1 0 0 0 0,0-1 0 0 0,0 1-1 0 0,-1 0 1 0 0,1 1 0 0 0,0-1 0 0 0,-1 0 0 0 0,1 0-1 0 0,0 0 1 0 0,0 0 0 0 0,-1 0 0 0 0,1 0 0 0 0,0 0 0 0 0,0 0-1 0 0,-1 0 1 0 0,1 0 0 0 0,0 1 0 0 0,0-1 0 0 0,-1 0-1 0 0,1 0 1 0 0,0 0 0 0 0,0 1 0 0 0,0-1 0 0 0,-1 0 0 0 0,1 0-1 0 0,0 1 1 0 0,-4 8 77 0 0,-1-1-1 0 0,0 1 1 0 0,0-1-1 0 0,0 1 1 0 0,-12 11 0 0 0,-3 6-74 0 0,-156 203 181 0 0,71-96-18 0 0,8 7-979 0 0,69-90-1142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2032 0 0,'-20'13'549'0'0,"0"2"0"0"0,1 0-1 0 0,0 0 1 0 0,2 2-1 0 0,0 1 1 0 0,0 0-1 0 0,-18 27 1 0 0,-82 152-21 0 0,57-90-346 0 0,26-47-1571 0 0,-31 73 0 0 0,50-90 1189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26 3377 0 0,'-12'-14'126'0'0,"5"6"961"0"0,7 8-1058 0 0,0 0 0 0 0,0-1 0 0 0,1 1 0 0 0,-1 0 0 0 0,0 0-1 0 0,1-1 1 0 0,-1 1 0 0 0,0 0 0 0 0,1 0 0 0 0,-1 0 0 0 0,0 0 0 0 0,1-1 0 0 0,-1 1-1 0 0,0 0 1 0 0,1 0 0 0 0,-1 0 0 0 0,0 0 0 0 0,1 0 0 0 0,-1 0 0 0 0,1 0-1 0 0,-1 0 1 0 0,0 0 0 0 0,1 0 0 0 0,-1 0 0 0 0,1 0 0 0 0,-1 0 0 0 0,1 1-1 0 0,-1-1-22 0 0,0 0 0 0 0,0 0 0 0 0,1 0 0 0 0,-1 0-1 0 0,0 1 1 0 0,0-1 0 0 0,0 0 0 0 0,0 0-1 0 0,0 0 1 0 0,0 1 0 0 0,1-1 0 0 0,-1 0 0 0 0,0 0-1 0 0,0 1 1 0 0,0-1 0 0 0,0 0 0 0 0,0 0-1 0 0,0 1 1 0 0,0-1 0 0 0,0 0 0 0 0,0 0 0 0 0,0 0-1 0 0,0 1 1 0 0,0-1 0 0 0,0 0 0 0 0,0 0-1 0 0,0 1 1 0 0,-1-1 0 0 0,1 0 0 0 0,0 0 0 0 0,0 0-1 0 0,0 1 1 0 0,0-1 0 0 0,0 0 0 0 0,0 0-1 0 0,-1 0 1 0 0,1 1 0 0 0,0-1 15 0 0,-15 14 35 0 0,13-13-55 0 0,1 0 1 0 0,-1 0 0 0 0,1 0-1 0 0,-1 1 1 0 0,1-1 0 0 0,0 1-1 0 0,-1-1 1 0 0,1 1 0 0 0,0 0-1 0 0,0-1 1 0 0,0 1 0 0 0,0 0-1 0 0,1 0 1 0 0,-1 0 0 0 0,-1 2-1 0 0,-6 24 10 0 0,5-15 0 0 0,0 0-1 0 0,-2 0 1 0 0,1-1 0 0 0,-2 0 0 0 0,-7 14 0 0 0,-148 250 939 0 0,133-223-1033 0 0,-43 59 0 0 0,66-106-414 0 0,4-5 414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0 6937 0 0,'-2'1'48'0'0,"-1"0"-1"0"0,1-1 0 0 0,0 1 0 0 0,0 0 0 0 0,-1 0 0 0 0,1 0 0 0 0,0 0 0 0 0,0 0 0 0 0,-3 3 0 0 0,-1 6-28 0 0,0 1-1 0 0,0 0 1 0 0,1 1-1 0 0,-3 11 1 0 0,-13 27 55 0 0,-2-14-11 0 0,-1 0 1 0 0,-58 62-1 0 0,70-84-61 0 0,-17 15 32 0 0,-1-1 0 0 0,-1-2 0 0 0,-57 36-1 0 0,59-41-25 0 0,-40 21-376 0 0,53-34-773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0 3841 0 0,'-1'1'181'0'0,"0"-1"0"0"0,0 1 0 0 0,0 0 0 0 0,0-1 1 0 0,0 1-1 0 0,0 0 0 0 0,1 0 0 0 0,-1 0 0 0 0,0-1 0 0 0,0 1 0 0 0,1 0 1 0 0,-1 0-1 0 0,0 0 0 0 0,1 0 0 0 0,-1 0 0 0 0,1 0 0 0 0,-1 1 0 0 0,1 0 1 0 0,-7 25-318 0 0,5-14 367 0 0,-7 14-122 0 0,-2-1 0 0 0,0 0 0 0 0,-25 41 0 0 0,4-8 3 0 0,32-58-110 0 0,-77 139 231 0 0,67-124-209 0 0,-2-1 1 0 0,1 0-1 0 0,-2-1 1 0 0,0 0-1 0 0,-1-1 1 0 0,-20 16-1 0 0,17-17-84 0 0,-1 0 0 0 0,-1-2 0 0 0,1 0 0 0 0,-37 14 0 0 0,-6-7-4770 0 0,49-15 4461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4841 0 0,'-2'0'255'0'0,"1"0"1"0"0,-1 0-1 0 0,1-1 0 0 0,-1 1 1 0 0,1 1-1 0 0,-1-1 0 0 0,1 0 1 0 0,-1 0-1 0 0,1 0 0 0 0,-1 1 1 0 0,1-1-1 0 0,0 1 0 0 0,-1-1 1 0 0,1 1-1 0 0,-1 0 0 0 0,1-1 0 0 0,0 1 1 0 0,0 0-1 0 0,-1 0 0 0 0,1 0 1 0 0,0 0-1 0 0,-1 1 0 0 0,-27 32-981 0 0,19-21 1181 0 0,-71 99-256 0 0,-1 3-22 0 0,40-63-216 0 0,18-22-261 0 0,-1-1 0 0 0,-1-1-1 0 0,-31 25 1 0 0,23-33-2407 0 0,24-11 2445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 2681 0 0,'0'0'3952'0'0,"-2"2"-3798"0"0,-2 5-58 0 0,0 1 0 0 0,1-1 0 0 0,-1 1 0 0 0,1 0 0 0 0,-2 12 0 0 0,-6 11 15 0 0,4-11-66 0 0,-1 0 0 0 0,-1-1 0 0 0,-1 0 0 0 0,-1-1 0 0 0,0 0 1 0 0,-25 28-1 0 0,-16 21 73 0 0,41-50-96 0 0,-1-1 0 0 0,-1 0 0 0 0,0-1 0 0 0,-20 17 0 0 0,-47 18 104 0 0,-9 8-636 0 0,64-44-1003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11 2585 0 0,'0'-10'1087'0'0,"-3"9"148"0"0,-4 15 773 0 0,0 1-1983 0 0,-37 41 262 0 0,25-30-226 0 0,-2 0 1 0 0,-43 39 0 0 0,42-43-26 0 0,-36 31 137 0 0,-131 89 0 0 0,166-126-111 0 0,18-12-157 0 0,0 0 0 0 0,0-1 0 0 0,-1 0 1 0 0,1 0-1 0 0,-1 0 0 0 0,1 0 0 0 0,-1-1 0 0 0,0 0 0 0 0,-10 2 0 0 0,6-4-419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18 1808 0 0,'-2'-2'262'0'0,"0"0"0"0"0,0 1 0 0 0,-1-1-1 0 0,1 1 1 0 0,0-1 0 0 0,-1 1 0 0 0,1 0 0 0 0,-1 0-1 0 0,1 0 1 0 0,-1 0 0 0 0,0 0 0 0 0,0 1-1 0 0,-3-1 869 0 0,1 3-688 0 0,-1 2-355 0 0,-1 1 0 0 0,1 0 1 0 0,0 0-1 0 0,1 0 0 0 0,-1 0 1 0 0,1 1-1 0 0,-8 12 0 0 0,-28 52 227 0 0,30-49-278 0 0,0-1 1 0 0,-16 19-1 0 0,3-13-15 0 0,-1 0-1 0 0,-1-2 0 0 0,-43 31 0 0 0,44-36-221 0 0,-4 4-293 0 0,-1-2-835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4.54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33 37 1536 0 0,'-29'-12'10176'0'0,"26"3"-10275"0"0,4 8 94 0 0,0 1 1 0 0,0-1-1 0 0,0 1 0 0 0,0-1 0 0 0,0 1 1 0 0,0 0-1 0 0,1-1 0 0 0,-1 1 0 0 0,0 0 1 0 0,0 0-1 0 0,1 0 0 0 0,-1 0 0 0 0,0 0 0 0 0,0 0 1 0 0,2 0-1 0 0,-1 1 0 0 0,193-14-66 0 0,-156 13 10 0 0,153 5-599 0 0,-180-4-1742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2553 0 0,'0'0'2437'0'0,"-1"10"-1968"0"0,0-6-450 0 0,0 0 1 0 0,0-1-1 0 0,0 1 1 0 0,-1-1-1 0 0,1 1 1 0 0,-1-1-1 0 0,0 0 1 0 0,0 1-1 0 0,0-1 1 0 0,-1 0-1 0 0,1 0 1 0 0,-1-1-1 0 0,0 1 1 0 0,1 0-1 0 0,-1-1 1 0 0,0 0 0 0 0,-6 3-1 0 0,4-1-8 0 0,-1 1 0 0 0,1-1-1 0 0,0 1 1 0 0,-9 10 0 0 0,-1 7 48 0 0,8-12-11 0 0,0 1 0 0 0,-1-2 1 0 0,0 1-1 0 0,0-1 1 0 0,-1 0-1 0 0,-14 10 0 0 0,-67 52 165 0 0,-101 103-1 0 0,189-172-219 0 0,-19 16-1027 0 0,0-4 478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29:5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39 1640 0 0,'-8'-16'2379'0'0,"7"14"-2154"0"0,0 0 0 0 0,1 1 1 0 0,-1-1-1 0 0,0 0 0 0 0,0 0 1 0 0,0 1-1 0 0,-1-1 0 0 0,1 0 0 0 0,0 1 1 0 0,-1-1-1 0 0,-1-1 0 0 0,2 3-204 0 0,0 0-1 0 0,0 0 1 0 0,0 0-1 0 0,0 0 1 0 0,0 0-1 0 0,0 0 1 0 0,-1 0-1 0 0,1 0 1 0 0,0 0-1 0 0,0 1 1 0 0,0-1-1 0 0,0 0 1 0 0,0 1-1 0 0,0-1 1 0 0,0 1-1 0 0,1-1 1 0 0,-1 1-1 0 0,0 0 1 0 0,0-1-1 0 0,0 1 1 0 0,0 0-1 0 0,1-1 1 0 0,-1 1-1 0 0,0 0 1 0 0,1 0-1 0 0,-1 0 1 0 0,-1 1-1 0 0,-28 36 42 0 0,1 1 0 0 0,-35 61 0 0 0,41-62-33 0 0,-21 40 46 0 0,-20 29 74 0 0,37-67-98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29 200 1528 0 0,'-2'-4'384'0'0,"-1"1"1"0"0,0-1-1 0 0,1 0 0 0 0,0 0 0 0 0,0 0 0 0 0,0-1 0 0 0,0 1 0 0 0,0 0 0 0 0,1-1 0 0 0,0 1 0 0 0,-1-8 1 0 0,-2-53 2502 0 0,4 53-2471 0 0,0 0 1 0 0,1-1-1 0 0,0 1 1 0 0,5-17 1708 0 0,-6 54-1342 0 0,30 103-104 0 0,90 331-423 0 0,-24-139-216 0 0,12 38 49 0 0,12-78-54 0 0,-24-63 457 0 0,-69-146-97 0 0,58 135-10 0 0,-113-258-6039 0 0,19 30 3796 0 0,1 0-695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197 382 2377 0 0,'-1'-3'33'0'0,"-3"-11"500"0"0,0 0 0 0 0,-7-14 0 0 0,10 26 599 0 0,-24 4 1594 0 0,23 0-2533 0 0,-1 1 0 0 0,0 0 0 0 0,1 0-1 0 0,-1 0 1 0 0,1 0 0 0 0,0 0 0 0 0,0 0 0 0 0,0 0 0 0 0,-2 6-1 0 0,-13 31 392 0 0,2 1-1 0 0,2 1 0 0 0,-15 78 1 0 0,-1 4-326 0 0,22-96-135 0 0,0 1 0 0 0,-2 34 0 0 0,9-63-122 0 0,0 1-1 0 0,0-1 1 0 0,0 0-1 0 0,0 0 1 0 0,-1 1-1 0 0,1-1 0 0 0,0 0 1 0 0,0 0-1 0 0,0 1 1 0 0,0-1-1 0 0,0 0 1 0 0,0 0-1 0 0,0 1 1 0 0,0-1-1 0 0,0 0 1 0 0,0 1-1 0 0,0-1 1 0 0,0 0-1 0 0,0 0 1 0 0,1 1-1 0 0,-1-1 1 0 0,0 0-1 0 0,0 0 1 0 0,0 1-1 0 0,0-1 1 0 0,0 0-1 0 0,0 0 1 0 0,1 0-1 0 0,-1 1 1 0 0,0-1-1 0 0,0 0 1 0 0,0 0-1 0 0,1 0 1 0 0,-1 1-1 0 0,0-1 1 0 0,0 0-1 0 0,0 0 1 0 0,1 0-1 0 0,8-7 14 0 0,8-17-20 0 0,-2-8-23 0 0,-1 0 0 0 0,14-51 0 0 0,10-70-148 0 0,-34 132 141 0 0,33-187-51 0 0,13-54 310 0 0,-49 259-234 0 0,8-22 373 0 0,-9 25-351 0 0,0 0 0 0 0,0 0 0 0 0,0 0 1 0 0,0-1-1 0 0,0 1 0 0 0,0 0 0 0 0,0 0 0 0 0,1 0 1 0 0,-1-1-1 0 0,0 1 0 0 0,0 0 0 0 0,0 0 0 0 0,1 0 1 0 0,-1 0-1 0 0,0 0 0 0 0,0-1 0 0 0,0 1 0 0 0,1 0 1 0 0,-1 0-1 0 0,0 0 0 0 0,0 0 0 0 0,1 0 0 0 0,-1 0 1 0 0,0 0-1 0 0,0 0 0 0 0,0 0 0 0 0,1 0 0 0 0,-1 0 1 0 0,0 0-1 0 0,0 0 0 0 0,1 0 0 0 0,7 12 377 0 0,32 93 445 0 0,4 14-587 0 0,81 152 0 0 0,-112-248-218 0 0,1-1 1 0 0,2 0-1 0 0,0-1 1 0 0,1-1 0 0 0,1 0-1 0 0,1-2 1 0 0,39 31-1 0 0,-29-29-2372 0 0,38 21 0 0 0,-46-30 389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650 252 5609 0 0,'0'-7'295'0'0,"1"1"-1"0"0,0-1 0 0 0,1 1 1 0 0,0 0-1 0 0,-1 0 1 0 0,2 0-1 0 0,-1 0 0 0 0,6-9 1 0 0,-5 8-93 0 0,0 1 0 0 0,0-1-1 0 0,0-1 1 0 0,-1 1 0 0 0,3-13 0 0 0,-4 13-101 0 0,0 0 0 0 0,-1 0 0 0 0,1 0 0 0 0,-1 0 0 0 0,-1 0 0 0 0,0 0 0 0 0,0 0 0 0 0,-3-12 0 0 0,2 16-62 0 0,1 0 0 0 0,-1 0 1 0 0,0 0-1 0 0,0 0 0 0 0,0 0 0 0 0,0 1 0 0 0,0-1 0 0 0,0 0 1 0 0,-1 1-1 0 0,0 0 0 0 0,1-1 0 0 0,-1 1 0 0 0,0 0 0 0 0,0 1 1 0 0,0-1-1 0 0,0 0 0 0 0,0 1 0 0 0,-1 0 0 0 0,-4-2 0 0 0,-2 0 65 0 0,0 1 1 0 0,-1 0-1 0 0,1 1 0 0 0,0 0 0 0 0,-1 1 0 0 0,1 0 0 0 0,-1 0 0 0 0,1 1 0 0 0,-1 1 0 0 0,1-1 0 0 0,0 2 0 0 0,0 0 0 0 0,0 0 0 0 0,0 0 0 0 0,0 1 1 0 0,-13 8-1 0 0,-6 5 37 0 0,0 1 0 0 0,1 2 0 0 0,-44 41 0 0 0,63-54-147 0 0,1 1-1 0 0,0 0 1 0 0,0 1-1 0 0,1-1 1 0 0,1 1-1 0 0,-1 1 1 0 0,-9 19-1 0 0,13-22 5 0 0,1 0 0 0 0,0 1 0 0 0,0-1-1 0 0,0 0 1 0 0,1 1 0 0 0,0 0 0 0 0,0-1 0 0 0,1 1 0 0 0,0 0 0 0 0,1-1-1 0 0,-1 1 1 0 0,4 11 0 0 0,-2-12-6 0 0,0 0 0 0 0,0 0 0 0 0,1-1 0 0 0,-1 1 0 0 0,2-1 0 0 0,-1 0 0 0 0,1 0 0 0 0,0 0 0 0 0,0 0 0 0 0,0 0 0 0 0,1-1 0 0 0,0 0 0 0 0,0 0 0 0 0,1-1 0 0 0,-1 1 0 0 0,1-1 0 0 0,8 4 0 0 0,9 5-16 0 0,0-2 0 0 0,1-1-1 0 0,35 10 1 0 0,-24-8 1 0 0,10 1 20 0 0,23 8-22 0 0,-63-19 33 0 0,0 0 0 0 0,0 1-1 0 0,0-1 1 0 0,-1 1-1 0 0,1 0 1 0 0,-1 1 0 0 0,1-1-1 0 0,-1 1 1 0 0,0 0 0 0 0,3 4-1 0 0,-6-6 33 0 0,1 0 1 0 0,-1 0-1 0 0,0 0 0 0 0,0 0 0 0 0,0 0 1 0 0,-1 0-1 0 0,1 0 0 0 0,0 0 0 0 0,-1 0 1 0 0,1 1-1 0 0,-1-1 0 0 0,0 0 0 0 0,0 0 1 0 0,0 0-1 0 0,0 1 0 0 0,0-1 0 0 0,0 0 1 0 0,-1 0-1 0 0,1 0 0 0 0,-1 0 1 0 0,1 1-1 0 0,-1-1 0 0 0,0 0 0 0 0,0 0 1 0 0,0 0-1 0 0,0 0 0 0 0,0 0 0 0 0,0-1 1 0 0,-1 1-1 0 0,1 0 0 0 0,0-1 0 0 0,-1 1 1 0 0,0 0-1 0 0,-1 1 0 0 0,-6 4 166 0 0,1 0 0 0 0,-1 0 0 0 0,-1-1 0 0 0,1 0 0 0 0,-17 7 0 0 0,4-3 42 0 0,-1-2 1 0 0,-1 0-1 0 0,-30 5 1 0 0,-77 8 192 0 0,44-8-215 0 0,61-8-158 0 0,0-2 0 0 0,0 0 0 0 0,0-2-1 0 0,-48-3 1 0 0,73 2-71 0 0,1 1 0 0 0,-1-1 0 0 0,0 0 0 0 0,1 0 0 0 0,-1 0 0 0 0,1-1 0 0 0,-1 1 0 0 0,0 0 0 0 0,1 0 0 0 0,-1 0 0 0 0,0 0 0 0 0,1 0 0 0 0,-1-1 0 0 0,1 1 0 0 0,-1 0 0 0 0,1-1 0 0 0,-1 1 0 0 0,1 0 0 0 0,-1-1 0 0 0,1 1 0 0 0,-1-1 0 0 0,1 1 0 0 0,-1 0 0 0 0,1-1 0 0 0,0 1 0 0 0,-1-1 0 0 0,1 0 0 0 0,0 1 0 0 0,-1-1 0 0 0,1 0 0 0 0,0 0-1 0 0,0 0 0 0 0,1 1-1 0 0,-1-1 1 0 0,1 1 0 0 0,0-1 0 0 0,-1 0-1 0 0,1 1 1 0 0,-1-1 0 0 0,1 1-1 0 0,0 0 1 0 0,-1-1 0 0 0,1 1 0 0 0,0 0-1 0 0,0-1 1 0 0,-1 1 0 0 0,1 0-1 0 0,0 0 1 0 0,0-1 0 0 0,-1 1 0 0 0,1 0-1 0 0,0 0 1 0 0,0 0 0 0 0,0 0-1 0 0,0 0 1 0 0,15 0-738 0 0,-1 0-1 0 0,1 1 1 0 0,26 5-1 0 0,-1 2-1441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1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471 371 4425 0 0,'1'-16'744'0'0,"-1"0"1"0"0,-1-1 0 0 0,0 1-1 0 0,-1-1 1 0 0,-1 1-1 0 0,-1 0 1 0 0,0 0-1 0 0,-1 1 1 0 0,-1-1-1 0 0,-8-16 1 0 0,-1 5 29 0 0,-26-36 0 0 0,36 55-710 0 0,-2 0-1 0 0,1 0 1 0 0,-1 0 0 0 0,0 1 0 0 0,-1 0-1 0 0,0 1 1 0 0,0 0 0 0 0,-11-7-1 0 0,13 10-54 0 0,1 1-1 0 0,-1 0 0 0 0,1 0 0 0 0,-1 0 0 0 0,0 0 0 0 0,0 1 0 0 0,0 0 0 0 0,0 0 0 0 0,0 1 0 0 0,0 0 0 0 0,0 0 0 0 0,0 0 1 0 0,0 1-1 0 0,0-1 0 0 0,0 2 0 0 0,0-1 0 0 0,0 1 0 0 0,0-1 0 0 0,1 2 0 0 0,-1-1 0 0 0,1 0 0 0 0,-1 1 0 0 0,1 0 0 0 0,0 1 1 0 0,0-1-1 0 0,0 1 0 0 0,1 0 0 0 0,-1 0 0 0 0,1 0 0 0 0,0 1 0 0 0,0-1 0 0 0,-5 10 0 0 0,-5 16 25 0 0,2 0-1 0 0,-13 47 0 0 0,8-24 30 0 0,5-17-55 0 0,2 1 0 0 0,2 0 0 0 0,1 1 0 0 0,2 0 0 0 0,1 0 1 0 0,2 0-1 0 0,2 0 0 0 0,8 71 0 0 0,-6-95-10 0 0,7 51 24 0 0,3 1-1 0 0,35 111 1 0 0,-42-165-14 0 0,0 1 1 0 0,1-1 0 0 0,1-1 0 0 0,12 18 0 0 0,-15-23-24 0 0,1 0 0 0 0,-1-1 0 0 0,2 1 0 0 0,-1-1 0 0 0,0 0-1 0 0,1-1 1 0 0,0 1 0 0 0,0-1 0 0 0,1 0 0 0 0,7 3 0 0 0,0-4-1150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27 211 10586 0 0,'-3'-3'258'0'0,"0"1"-1"0"0,1-1 1 0 0,-1-1-1 0 0,1 1 1 0 0,0 0-1 0 0,0 0 0 0 0,0-1 1 0 0,0 1-1 0 0,-2-8 1 0 0,4 10-181 0 0,-1 0 1 0 0,1-1-1 0 0,0 1 1 0 0,0 0-1 0 0,0 0 1 0 0,0-1-1 0 0,0 1 1 0 0,0 0-1 0 0,0 0 1 0 0,1-1-1 0 0,-1 1 1 0 0,0 0 0 0 0,1 0-1 0 0,-1 0 1 0 0,1 0-1 0 0,-1-1 1 0 0,1 1-1 0 0,0 0 1 0 0,-1 0-1 0 0,1 0 1 0 0,0 0-1 0 0,0 0 1 0 0,0 1-1 0 0,0-1 1 0 0,-1 0-1 0 0,1 0 1 0 0,0 0-1 0 0,1 1 1 0 0,-1-1-1 0 0,0 1 1 0 0,0-1-1 0 0,0 1 1 0 0,0-1-1 0 0,0 1 1 0 0,2-1-1 0 0,67-23 451 0 0,0 3-1 0 0,2 3 0 0 0,96-12 0 0 0,-45 10-1018 0 0,14-1-6093 0 0,-103 18 1656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1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302 240 8978 0 0,'-1'-1'212'0'0,"0"-1"0"0"0,0 1 1 0 0,0-1-1 0 0,0 1 0 0 0,1-1 1 0 0,-1 0-1 0 0,0 1 0 0 0,1-1 0 0 0,-1 0 1 0 0,1 0-1 0 0,-1 0 0 0 0,1 1 1 0 0,0-1-1 0 0,0-3 0 0 0,-2-9 638 0 0,-1 4-747 0 0,0-1 0 0 0,-1 1 0 0 0,0 0 0 0 0,-1 0 0 0 0,0 1 0 0 0,0-1 0 0 0,-1 1 0 0 0,0 0 0 0 0,-1 0 0 0 0,0 1 0 0 0,0 0 0 0 0,-1 0 0 0 0,0 1-1 0 0,-17-13 1 0 0,14 14-14 0 0,0-2 17 0 0,-1 1 0 0 0,-1 1-1 0 0,1 0 1 0 0,-25-8 0 0 0,35 14-65 0 0,-1-1 0 0 0,1 0 0 0 0,0 1 0 0 0,-1-1 0 0 0,1 1 0 0 0,-1 0 0 0 0,1 0 0 0 0,-1 0 0 0 0,0 0 0 0 0,1 1 0 0 0,0-1 0 0 0,-1 0 0 0 0,1 1 0 0 0,-1 0 0 0 0,1 0 0 0 0,-1 0 0 0 0,1 0 0 0 0,0 0 0 0 0,0 0 0 0 0,0 0 0 0 0,0 1 1 0 0,0-1-1 0 0,0 1 0 0 0,0-1 0 0 0,0 1 0 0 0,0 0 0 0 0,1 0 0 0 0,-1 0 0 0 0,0 0 0 0 0,1 0 0 0 0,0 0 0 0 0,0 0 0 0 0,-2 3 0 0 0,-1 5 29 0 0,1 0-1 0 0,0 0 1 0 0,0 0 0 0 0,1 0 0 0 0,1 1-1 0 0,-1-1 1 0 0,1 0 0 0 0,1 1 0 0 0,0-1-1 0 0,1 1 1 0 0,0-1 0 0 0,0 0-1 0 0,1 1 1 0 0,1-1 0 0 0,-1 0 0 0 0,2 0-1 0 0,-1 0 1 0 0,1-1 0 0 0,1 1 0 0 0,0-1-1 0 0,7 10 1 0 0,-5-8-90 0 0,0-1-1 0 0,1 1 1 0 0,1-1-1 0 0,0-1 1 0 0,0 1-1 0 0,0-1 1 0 0,2-1-1 0 0,-1 0 1 0 0,1-1-1 0 0,0 0 1 0 0,0 0-1 0 0,1-1 1 0 0,0 0-1 0 0,0-1 0 0 0,0-1 1 0 0,16 4-1 0 0,-14-6-813 0 0,1 0-1 0 0,-1-2 1 0 0,0 1-1 0 0,1-2 1 0 0,-1 0-1 0 0,0 0 1 0 0,1-2-1 0 0,-1 0 0 0 0,0 0 1 0 0,0-1-1 0 0,-1-1 1 0 0,1 0-1 0 0,21-13 1 0 0,32-18 92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1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121 169 3529 0 0,'-13'-7'1266'0'0,"-1"1"1"0"0,-17-6-1 0 0,19 7 144 0 0,0 1 0 0 0,0-2 0 0 0,-15-8 0 0 0,37 14-744 0 0,0-1 0 0 0,0 0 0 0 0,0 0 0 0 0,12-4 0 0 0,0 1-366 0 0,127-20 120 0 0,233-32-466 0 0,-317 46-341 0 0,-40 6-385 0 0,1 0 1 0 0,0 1-1 0 0,-1 2 0 0 0,1 0 0 0 0,0 2 0 0 0,30 4 0 0 0,-32 3-2444 0 0,-6 3 1219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10706 0 0,'0'-3'270'0'0,"-1"1"1"0"0,1-1-1 0 0,-1 0 0 0 0,1 1 0 0 0,0-1 0 0 0,0 0 0 0 0,0 1 0 0 0,1-1 1 0 0,-1 0-1 0 0,1-3 0 0 0,1-9 700 0 0,4 99 1464 0 0,0 31-2474 0 0,-7-81 27 0 0,1 81 127 0 0,2-99-164 0 0,0 0 1 0 0,0 0-1 0 0,1-1 1 0 0,1 1 0 0 0,7 16-1 0 0,-8-25-350 0 0,0 0-1 0 0,0 0 1 0 0,1 0 0 0 0,6 10-1 0 0,-8-15-29 0 0,0 0 0 0 0,0 0 0 0 0,-1 0 0 0 0,1-1 0 0 0,1 1 0 0 0,-1 0-1 0 0,0-1 1 0 0,0 0 0 0 0,1 1 0 0 0,-1-1 0 0 0,0 0 0 0 0,1 0 0 0 0,-1 0 0 0 0,1-1-1 0 0,-1 1 1 0 0,5 0 0 0 0,17 1-76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4.90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23 13 2272 0 0,'-22'6'5308'0'0,"44"-1"-4376"0"0,-13-4-733 0 0,0-1 0 0 0,1 0 0 0 0,-1-1 0 0 0,0 0 0 0 0,17-5 0 0 0,7 0-8 0 0,-13 3-118 0 0,6-1 26 0 0,29 0 1 0 0,-45 4-61 0 0,-1 1 1 0 0,0-1-1 0 0,0 1 1 0 0,0 1-1 0 0,0 0 1 0 0,0 0-1 0 0,9 4 1 0 0,31 12-535 0 0,-29-2 219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1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4 511 2569 0 0,'0'0'4204'0'0,"-1"-8"-1707"0"0,0 6-2399 0 0,1 0-1 0 0,-1-1 1 0 0,1 1-1 0 0,0 0 1 0 0,0-1-1 0 0,0 1 1 0 0,0 0 0 0 0,0 0-1 0 0,0-1 1 0 0,1 1-1 0 0,-1 0 1 0 0,1-1-1 0 0,0 1 1 0 0,-1 0 0 0 0,1 0-1 0 0,0 0 1 0 0,0 0-1 0 0,1 0 1 0 0,-1 0 0 0 0,0 0-1 0 0,1 0 1 0 0,-1 0-1 0 0,2-1 1 0 0,10-15 773 0 0,20-39-1 0 0,-13 23-495 0 0,-9 10-283 0 0,-1 1-1 0 0,-2-1 0 0 0,0-1 0 0 0,-1 1 1 0 0,5-40-1 0 0,-4 25 1 0 0,-7 31-60 0 0,0 0-1 0 0,0 0 0 0 0,-1 0 0 0 0,0 0 1 0 0,0 0-1 0 0,0 0 0 0 0,-1 0 0 0 0,-1 0 0 0 0,1 0 1 0 0,-1 0-1 0 0,-4-9 0 0 0,6 16-26 0 0,-1 0 0 0 0,1 0 1 0 0,-1 1-1 0 0,0-1 0 0 0,1 0 0 0 0,-1 1 0 0 0,1-1 0 0 0,-1 0 0 0 0,0 1 0 0 0,0-1 1 0 0,1 0-1 0 0,-1 1 0 0 0,0-1 0 0 0,0 1 0 0 0,0 0 0 0 0,0-1 0 0 0,0 1 0 0 0,1 0 1 0 0,-1-1-1 0 0,0 1 0 0 0,0 0 0 0 0,0 0 0 0 0,0 0 0 0 0,0 0 0 0 0,0 0 0 0 0,0 0 1 0 0,0 0-1 0 0,0 0 0 0 0,0 0 0 0 0,0 0 0 0 0,0 1 0 0 0,0-1 0 0 0,0 0 1 0 0,1 1-1 0 0,-1-1 0 0 0,0 0 0 0 0,0 1 0 0 0,0-1 0 0 0,-1 2 0 0 0,-2 0-5 0 0,0 0 0 0 0,0 0-1 0 0,0 1 1 0 0,1 0 0 0 0,-1 0-1 0 0,1 0 1 0 0,-4 3 0 0 0,1 2-3 0 0,0 1 1 0 0,1-1-1 0 0,0 1 1 0 0,1 0-1 0 0,-1 0 1 0 0,2 0-1 0 0,-1 1 1 0 0,1 0-1 0 0,1-1 1 0 0,0 1-1 0 0,0 0 1 0 0,1 0-1 0 0,0 0 1 0 0,1 0-1 0 0,1 12 1 0 0,3 177-22 0 0,-4-192 19 0 0,1 1-1 0 0,0 0 1 0 0,1 0 0 0 0,-1-1 0 0 0,2 1 0 0 0,-1-1-1 0 0,1 0 1 0 0,0 1 0 0 0,0-1 0 0 0,1-1 0 0 0,0 1-1 0 0,0 0 1 0 0,7 7 0 0 0,-7-10 1 0 0,1 1-1 0 0,0-1 0 0 0,-1 0 1 0 0,2 0-1 0 0,-1-1 1 0 0,0 0-1 0 0,1 0 1 0 0,0 0-1 0 0,-1 0 1 0 0,1-1-1 0 0,0 0 0 0 0,0 0 1 0 0,1-1-1 0 0,-1 1 1 0 0,0-2-1 0 0,0 1 1 0 0,7 0-1 0 0,-4-1 9 0 0,0 0 0 0 0,0-1 0 0 0,0 0 0 0 0,-1 0 0 0 0,1-1 0 0 0,0 0 0 0 0,-1-1 1 0 0,1 0-1 0 0,-1 0 0 0 0,0-1 0 0 0,0 0 0 0 0,0 0 0 0 0,13-10 0 0 0,-10 5-79 0 0,0-1-1 0 0,-1 0 1 0 0,-1 0 0 0 0,1-1 0 0 0,-2 0 0 0 0,0-1-1 0 0,0 0 1 0 0,6-13 0 0 0,-1-1-12 0 0,-1-1 1 0 0,-1 0-1 0 0,-2 0 1 0 0,-1-1-1 0 0,-1 0 1 0 0,-1-1-1 0 0,-1 1 1 0 0,-2-1-1 0 0,0-40 0 0 0,-4 56 859 0 0,1 25-552 0 0,-1 24-187 0 0,4-5-12 0 0,0 1 1 0 0,2-1-1 0 0,2 0 1 0 0,1 0 0 0 0,18 45-1 0 0,-23-68-23 0 0,0 0 0 0 0,1 0 1 0 0,1 0-1 0 0,-1-1 0 0 0,1 0 0 0 0,0 0 0 0 0,1 0 0 0 0,0-1 1 0 0,0 1-1 0 0,11 7 0 0 0,-14-11 3 0 0,0-1 0 0 0,0-1 0 0 0,0 1-1 0 0,0 0 1 0 0,1-1 0 0 0,-1 0 0 0 0,0 1 0 0 0,1-1 0 0 0,-1-1 0 0 0,1 1-1 0 0,0 0 1 0 0,-1-1 0 0 0,1 0 0 0 0,-1 0 0 0 0,1 0 0 0 0,0 0 0 0 0,-1 0-1 0 0,1-1 1 0 0,-1 0 0 0 0,1 0 0 0 0,-1 0 0 0 0,1 0 0 0 0,-1 0 0 0 0,0-1-1 0 0,0 1 1 0 0,1-1 0 0 0,3-3 0 0 0,6-5-261 0 0,0-1-1 0 0,-1 0 1 0 0,0-1-1 0 0,-1 0 1 0 0,0-1-1 0 0,12-18 1 0 0,-10 12-239 0 0,1 2 0 0 0,25-25 1 0 0,-34 36 472 0 0,0 1 1 0 0,0-1-1 0 0,0 0 1 0 0,0 0 0 0 0,-1 0-1 0 0,0-1 1 0 0,-1 1-1 0 0,1-1 1 0 0,-1 0-1 0 0,0 0 1 0 0,-1 0 0 0 0,0-1-1 0 0,0 1 1 0 0,1-15-1 0 0,5-16 89 0 0,-7 36-13 0 0,0 0 1 0 0,-1 0-1 0 0,1 0 1 0 0,0 0 0 0 0,0 0-1 0 0,0 0 1 0 0,0 0 0 0 0,1 0-1 0 0,-1 1 1 0 0,0-1-1 0 0,1 0 1 0 0,-1 1 0 0 0,1-1-1 0 0,0 1 1 0 0,1-2-1 0 0,-2 3-20 0 0,-1 0 0 0 0,0 0 0 0 0,1 0 0 0 0,-1 0 0 0 0,0 0 0 0 0,0 0 0 0 0,1 0 0 0 0,-1 0 0 0 0,0 0 0 0 0,1 0 0 0 0,-1 0 0 0 0,0 0 0 0 0,0 1-1 0 0,1-1 1 0 0,-1 0 0 0 0,0 0 0 0 0,0 0 0 0 0,1 0 0 0 0,-1 1 0 0 0,0-1 0 0 0,0 0 0 0 0,1 0 0 0 0,-1 0 0 0 0,0 1 0 0 0,0-1 0 0 0,0 0 0 0 0,0 0 0 0 0,1 1-1 0 0,-1-1 1 0 0,0 0 0 0 0,0 1 0 0 0,0-1 0 0 0,0 0 0 0 0,0 0 0 0 0,0 1 0 0 0,0 0 0 0 0,5 14 436 0 0,-4-11-320 0 0,4 16 174 0 0,4 17 11 0 0,2-1 0 0 0,1 0 0 0 0,2 0 0 0 0,21 38 0 0 0,-29-64-315 0 0,0 0 0 0 0,1-1 1 0 0,0 0-1 0 0,1-1 0 0 0,0 1 0 0 0,0-1 0 0 0,17 12 1 0 0,-18-15-10 0 0,1-1 1 0 0,-1 0 0 0 0,1 0 0 0 0,0 0 0 0 0,1-1 0 0 0,-1-1-1 0 0,0 1 1 0 0,1-1 0 0 0,0-1 0 0 0,-1 1 0 0 0,14-1 0 0 0,-9-1-253 0 0,1-1 1 0 0,-1-1-1 0 0,0 0 1 0 0,0 0-1 0 0,0-2 1 0 0,0 1-1 0 0,0-2 1 0 0,-1 1-1 0 0,1-2 1 0 0,-1 0 0 0 0,0 0-1 0 0,18-14 1 0 0,-3-1-2673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1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10498 0 0,'10'-15'769'0'0,"25"-27"0"0"0,-26 32-586 0 0,0 0 1 0 0,-1-1-1 0 0,0 0 0 0 0,10-18 0 0 0,1-16-13 0 0,-2-1 1 0 0,12-53-1 0 0,-11 13-99 0 0,-16 78-69 0 0,-1 0 0 0 0,-1-1 0 0 0,0 1 0 0 0,0-1 0 0 0,0 1 0 0 0,-1 0 0 0 0,0-1 0 0 0,-4-10 0 0 0,4 17-2 0 0,1-1 0 0 0,-2 1 0 0 0,1 0 1 0 0,0-1-1 0 0,0 1 0 0 0,-1 0 0 0 0,1-1 0 0 0,-1 1 0 0 0,0 0 0 0 0,1 0 0 0 0,-1 0 0 0 0,0 1 0 0 0,0-1 0 0 0,-1 0 1 0 0,-3-2-1 0 0,5 4 0 0 0,-1-1 1 0 0,1 1 0 0 0,-1-1 0 0 0,1 1 0 0 0,-1 0 0 0 0,1-1-1 0 0,-1 1 1 0 0,1 0 0 0 0,-1 0 0 0 0,1 0 0 0 0,-1 0 0 0 0,1 1 0 0 0,-1-1-1 0 0,1 0 1 0 0,-1 1 0 0 0,1-1 0 0 0,-1 0 0 0 0,1 1 0 0 0,-1 0-1 0 0,1-1 1 0 0,0 1 0 0 0,-1 0 0 0 0,1 0 0 0 0,0 0 0 0 0,-1 0-1 0 0,-1 2 1 0 0,-1 1 1 0 0,-4 2 19 0 0,0 1-1 0 0,1 0 1 0 0,0 0-1 0 0,0 1 1 0 0,0 0-1 0 0,1 0 1 0 0,0 1-1 0 0,1 0 1 0 0,0 0-1 0 0,1 0 1 0 0,-6 14-1 0 0,4 5 12 0 0,1 0 0 0 0,1 1 0 0 0,1 0 0 0 0,2 0 0 0 0,0 0 0 0 0,7 45 0 0 0,-5-67-32 0 0,0 0-1 0 0,0 1 0 0 0,0-1 0 0 0,1 0 0 0 0,1 0 1 0 0,-1-1-1 0 0,1 1 0 0 0,0 0 0 0 0,0-1 1 0 0,1 0-1 0 0,7 10 0 0 0,-7-12 1 0 0,0 0 0 0 0,0 0 0 0 0,0 0 0 0 0,0-1 0 0 0,0 0-1 0 0,1 0 1 0 0,0 0 0 0 0,-1 0 0 0 0,1-1 0 0 0,0 1 0 0 0,1-1 0 0 0,-1-1 0 0 0,0 1 0 0 0,0-1 0 0 0,11 2 0 0 0,-5-3-34 0 0,0 1 0 0 0,1-1 1 0 0,-1-1-1 0 0,0 0 0 0 0,0-1 1 0 0,0 0-1 0 0,0-1 0 0 0,0 0 1 0 0,0 0-1 0 0,-1-1 0 0 0,0-1 1 0 0,0 1-1 0 0,17-12 0 0 0,-14 7-25 0 0,-1 0-1 0 0,0-1 1 0 0,0 0-1 0 0,-1-1 1 0 0,0 0-1 0 0,-1-1 0 0 0,-1 0 1 0 0,0-1-1 0 0,11-19 1 0 0,-2-6-141 0 0,-13 27 170 0 0,0 0 0 0 0,1 0-1 0 0,0 0 1 0 0,1 1-1 0 0,0 0 1 0 0,8-10 0 0 0,-14 20 44 0 0,0-1 0 0 0,-1 0 0 0 0,1 1 1 0 0,-1-1-1 0 0,1 0 0 0 0,0 1 0 0 0,0-1 0 0 0,-1 1 1 0 0,1-1-1 0 0,0 1 0 0 0,0 0 0 0 0,-1-1 1 0 0,1 1-1 0 0,0 0 0 0 0,0-1 0 0 0,0 1 0 0 0,1 0 1 0 0,-2 0-5 0 0,0 0 0 0 0,1 0 0 0 0,-1 1 0 0 0,0-1 1 0 0,1 0-1 0 0,-1 0 0 0 0,0 0 0 0 0,1 1 0 0 0,-1-1 1 0 0,0 0-1 0 0,1 0 0 0 0,-1 1 0 0 0,0-1 0 0 0,0 0 0 0 0,1 1 1 0 0,-1-1-1 0 0,0 0 0 0 0,0 1 0 0 0,0-1 0 0 0,0 0 1 0 0,1 1-1 0 0,-1-1 0 0 0,0 1 0 0 0,0-1 0 0 0,0 0 1 0 0,0 1-1 0 0,0 36 440 0 0,-1-24-358 0 0,1 9 23 0 0,1 0-1 0 0,1 0 0 0 0,5 21 1 0 0,-6-36-108 0 0,1 0 0 0 0,0 1 0 0 0,1-1 1 0 0,-1 0-1 0 0,1-1 0 0 0,1 1 1 0 0,-1 0-1 0 0,1-1 0 0 0,0 0 0 0 0,1 0 1 0 0,-1 0-1 0 0,8 7 0 0 0,-9-11-2 0 0,-1 0-1 0 0,1-1 0 0 0,-1 1 1 0 0,1 0-1 0 0,0-1 0 0 0,0 0 1 0 0,0 0-1 0 0,0 0 0 0 0,0 0 0 0 0,0 0 1 0 0,0-1-1 0 0,0 1 0 0 0,0-1 1 0 0,0 0-1 0 0,0 1 0 0 0,0-2 1 0 0,1 1-1 0 0,-1 0 0 0 0,0-1 0 0 0,0 1 1 0 0,0-1-1 0 0,0 0 0 0 0,0 0 1 0 0,5-2-1 0 0,6-4-72 0 0,-1-1 0 0 0,1 0 0 0 0,22-18 0 0 0,-17 12-198 0 0,10-9-59 0 0,-2 0 0 0 0,0-2 0 0 0,-2-1 0 0 0,24-31 0 0 0,-45 51 323 0 0,1 1 0 0 0,0 0 0 0 0,0 0 0 0 0,0 1 0 0 0,1-1-1 0 0,-1 1 1 0 0,12-6 0 0 0,-16 10 5 0 0,0-1-1 0 0,1 0 1 0 0,-1 1-1 0 0,1 0 1 0 0,-1-1-1 0 0,0 1 1 0 0,1 0 0 0 0,-1 0-1 0 0,1-1 1 0 0,-1 1-1 0 0,1 0 1 0 0,-1 1-1 0 0,1-1 1 0 0,-1 0-1 0 0,1 0 1 0 0,-1 1 0 0 0,2 0-1 0 0,-1 0 11 0 0,-1 0-1 0 0,1 0 1 0 0,-1 0-1 0 0,1 0 1 0 0,-1 0-1 0 0,0 1 1 0 0,1-1-1 0 0,-1 0 1 0 0,0 1 0 0 0,0-1-1 0 0,0 1 1 0 0,0 0-1 0 0,0-1 1 0 0,-1 1-1 0 0,1 0 1 0 0,0-1-1 0 0,0 4 1 0 0,16 55 408 0 0,14 44-17 0 0,-27-93-389 0 0,1 0 1 0 0,0-1-1 0 0,1 1 0 0 0,0-1 1 0 0,0 0-1 0 0,15 16 0 0 0,-19-23-10 0 0,1 0 0 0 0,0-1 0 0 0,0 1 0 0 0,0 0 1 0 0,1-1-1 0 0,-1 0 0 0 0,0 0 0 0 0,1 0 0 0 0,0 0 0 0 0,-1-1 0 0 0,1 1 0 0 0,0-1 0 0 0,0 0 0 0 0,0 0 0 0 0,0 0 0 0 0,0-1 0 0 0,4 1 0 0 0,2-2 0 0 0,1 0 0 0 0,-1 0-1 0 0,1-1 1 0 0,18-6 0 0 0,11-3 28 0 0,-37 11-31 0 0,0-1-1 0 0,0 1 1 0 0,0 0-1 0 0,-1 0 0 0 0,1 0 1 0 0,0 0-1 0 0,0 0 1 0 0,0 1-1 0 0,0-1 1 0 0,0 1-1 0 0,0 0 0 0 0,0 0 1 0 0,0 0-1 0 0,-1 0 1 0 0,1 0-1 0 0,4 3 1 0 0,0 2-17 0 0,-1-1 0 0 0,1 1 0 0 0,-1 0 0 0 0,7 9 0 0 0,-10-11 57 0 0,1 1 1 0 0,0-1-1 0 0,-1 0 0 0 0,2 0 1 0 0,-1 0-1 0 0,0-1 0 0 0,1 1 0 0 0,0-1 1 0 0,-1 0-1 0 0,1-1 0 0 0,10 5 1 0 0,-13-7-15 0 0,1 0 1 0 0,0 0 0 0 0,0 0-1 0 0,0 0 1 0 0,0 0 0 0 0,0 0-1 0 0,0-1 1 0 0,0 1 0 0 0,-1-1-1 0 0,1 0 1 0 0,0 0 0 0 0,0 0-1 0 0,-1 0 1 0 0,1 0 0 0 0,-1-1-1 0 0,1 1 1 0 0,2-3 0 0 0,6-5-10 0 0,0 0 0 0 0,12-13 0 0 0,-12 12 16 0 0,4-6-13 0 0,-1 0 0 0 0,-1-1 1 0 0,-1-1-1 0 0,0 0 0 0 0,-1 0 1 0 0,16-40-1 0 0,-25 53 20 0 0,0-1 0 0 0,0 0 1 0 0,-1 1-1 0 0,1-1 0 0 0,-2 0 1 0 0,1 0-1 0 0,-1 0 0 0 0,1 0 0 0 0,-2 0 1 0 0,1 0-1 0 0,-1 0 0 0 0,0 0 1 0 0,0 0-1 0 0,0 0 0 0 0,-1 1 0 0 0,0-1 1 0 0,0 0-1 0 0,0 1 0 0 0,-1 0 1 0 0,0-1-1 0 0,0 1 0 0 0,-1 0 0 0 0,1 0 1 0 0,-1 1-1 0 0,0-1 0 0 0,0 1 1 0 0,0 0-1 0 0,-1 0 0 0 0,0 0 0 0 0,1 1 1 0 0,-1-1-1 0 0,-1 1 0 0 0,1 0 1 0 0,0 1-1 0 0,-1-1 0 0 0,1 1 1 0 0,-9-2-1 0 0,8 2 10 0 0,0 1 0 0 0,0 0 0 0 0,-1 0 0 0 0,1 0 0 0 0,0 1 0 0 0,0 0 0 0 0,0 0 1 0 0,0 1-1 0 0,0-1 0 0 0,-1 1 0 0 0,-10 4 0 0 0,8-2-4 0 0,0 1 1 0 0,0 0 0 0 0,0 1-1 0 0,1-1 1 0 0,0 2 0 0 0,0-1-1 0 0,-7 7 1 0 0,0 2-139 0 0,1 0 1 0 0,1 1-1 0 0,0 1 0 0 0,1-1 1 0 0,0 2-1 0 0,-15 29 1 0 0,11-6-2247 0 0,6-1 1035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3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164 160 240 0 0,'-5'-3'406'0'0,"0"1"1"0"0,1-1-1 0 0,0-1 0 0 0,0 1 1 0 0,0-1-1 0 0,0 1 0 0 0,0-1 1 0 0,1 0-1 0 0,-1-1 0 0 0,-4-6 1 0 0,-2-6 1510 0 0,-13-30 0 0 0,18 34-1475 0 0,-5-12 304 0 0,9 25-697 0 0,1-1 0 0 0,0 0 1 0 0,-1 0-1 0 0,0 0 0 0 0,1 1 0 0 0,-1-1 1 0 0,1 0-1 0 0,-1 1 0 0 0,0-1 1 0 0,0 0-1 0 0,1 1 0 0 0,-1-1 0 0 0,0 1 1 0 0,0-1-1 0 0,0 1 0 0 0,0 0 0 0 0,1-1 1 0 0,-1 1-1 0 0,0 0 0 0 0,0 0 0 0 0,0-1 1 0 0,-2 1-1 0 0,3 0 450 0 0,-2 1-476 0 0,1-1 0 0 0,0 0-1 0 0,0 1 1 0 0,0-1 0 0 0,0 1 0 0 0,-1 0 0 0 0,1-1 0 0 0,0 1 0 0 0,0 0 0 0 0,0 0-1 0 0,0-1 1 0 0,-1 3 0 0 0,-3 11 160 0 0,0 1 0 0 0,1 0 0 0 0,0 1-1 0 0,1-1 1 0 0,1 0 0 0 0,0 24 0 0 0,0-18-69 0 0,-3 114 77 0 0,22 237 1 0 0,-9-294-158 0 0,2 0 0 0 0,5-1 0 0 0,43 139 0 0 0,-52-201-14 0 0,0 0 1 0 0,0-1-1 0 0,1 0 1 0 0,1-1 0 0 0,1 1-1 0 0,13 16 1 0 0,-19-27-13 0 0,0 0 0 0 0,0 0-1 0 0,0 0 1 0 0,0 0 0 0 0,1-1 0 0 0,-1 1-1 0 0,1-1 1 0 0,0 0 0 0 0,0 0 0 0 0,-1 0 0 0 0,1-1-1 0 0,5 2 1 0 0,-5-2-1 0 0,-1-1-1 0 0,0 0 0 0 0,0 0 0 0 0,1 0 1 0 0,-1 0-1 0 0,0 0 0 0 0,0-1 1 0 0,1 0-1 0 0,-1 1 0 0 0,0-1 1 0 0,0 0-1 0 0,0-1 0 0 0,0 1 0 0 0,0 0 1 0 0,0-1-1 0 0,0 0 0 0 0,-1 1 1 0 0,4-4-1 0 0,15-13 22 0 0,-1 0 0 0 0,-1-2-1 0 0,23-29 1 0 0,0 0-35 0 0,-25 30-249 0 0,3-2 221 0 0,19-26 0 0 0,-35 41-441 0 0,0 0 0 0 0,0 0 0 0 0,0-1 0 0 0,-1 1 0 0 0,0-1 0 0 0,0 0 0 0 0,-1 0 0 0 0,0 0 0 0 0,2-12 0 0 0,-5 9-1560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3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8 201 4753 0 0,'-1'-5'386'0'0,"-1"0"0"0"0,1 1 0 0 0,0-1 0 0 0,0 0 1 0 0,0 0-1 0 0,1 0 0 0 0,0 0 0 0 0,0 0 0 0 0,1-7 0 0 0,7-44 2988 0 0,-6 52-3197 0 0,-1-1 1 0 0,1 1-1 0 0,-1 0 1 0 0,1 0-1 0 0,0-1 1 0 0,1 1-1 0 0,-1 0 1 0 0,1 1-1 0 0,-1-1 1 0 0,1 0-1 0 0,1 1 1 0 0,-1 0-1 0 0,0-1 1 0 0,1 1-1 0 0,-1 1 1 0 0,1-1-1 0 0,0 0 1 0 0,0 1-1 0 0,0 0 1 0 0,0 0-1 0 0,1 0 1 0 0,-1 0-1 0 0,0 1 1 0 0,1 0-1 0 0,5-1 0 0 0,11-2-10 0 0,0 2-1 0 0,0 0 0 0 0,0 1 1 0 0,26 3-1 0 0,-22-1-151 0 0,2 1 39 0 0,0 2-1 0 0,33 8 0 0 0,-35-7 5 0 0,0 0-1 0 0,48 2 0 0 0,-36-4 37 0 0,-28-1-523 0 0,0-1-1 0 0,-1-1 1 0 0,1 0-1 0 0,10-1 0 0 0,-14 1-247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38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73 3617 0 0,'-8'0'3507'0'0,"-8"0"-2659"0"0,6 0 3337 0 0,10 0-4172 0 0,1 0 1 0 0,-1 0-1 0 0,0 0 0 0 0,0 0 0 0 0,0 0 0 0 0,0 0 0 0 0,0 0 0 0 0,0 0 0 0 0,0 0 0 0 0,1 0 1 0 0,-1 1-1 0 0,0-1 0 0 0,0 0 0 0 0,0 0 0 0 0,0 0 0 0 0,0 0 0 0 0,0 0 0 0 0,0 0 1 0 0,0 1-1 0 0,0-1 0 0 0,0 0 0 0 0,0 0 0 0 0,0 0 0 0 0,0 0 0 0 0,0 0 0 0 0,0 1 1 0 0,0-1-1 0 0,0 0 0 0 0,0 0 0 0 0,0 0 0 0 0,0 0 0 0 0,0 0 0 0 0,0 1 0 0 0,0-1 0 0 0,0 0 1 0 0,0 0-1 0 0,0 0 0 0 0,0 0 0 0 0,0 0 0 0 0,0 0 0 0 0,0 1 0 0 0,0-1 0 0 0,0 0 1 0 0,-1 0-1 0 0,1 0 0 0 0,0 0 0 0 0,0 0 0 0 0,0 0 0 0 0,0 0 0 0 0,0 0 0 0 0,0 0 1 0 0,0 1-1 0 0,-1-1 0 0 0,1 0 0 0 0,0 0 0 0 0,0 0 0 0 0,0 0 0 0 0,0 0 0 0 0,0 0 1 0 0,-1 0-1 0 0,1 0 0 0 0,0 0 0 0 0,0 0 0 0 0,0 0 0 0 0,0 0 0 0 0,0 0 0 0 0,-1 0 0 0 0,1 0 1 0 0,0 0-1 0 0,10 7 585 0 0,11-2-461 0 0,-1-1 1 0 0,1-1 0 0 0,0 0-1 0 0,-1-2 1 0 0,1 0 0 0 0,0-2-1 0 0,0 0 1 0 0,0-1 0 0 0,-1-2-1 0 0,1 0 1 0 0,-1-1 0 0 0,0 0-1 0 0,0-2 1 0 0,-1-1 0 0 0,1 0-1 0 0,27-17 1 0 0,-46 24-318 0 0,0 0 0 0 0,1 0-1 0 0,-1 1 1 0 0,0-1 0 0 0,0 0 0 0 0,0 0 0 0 0,0 0-1 0 0,0 0 1 0 0,0 0 0 0 0,0 0 0 0 0,0-1 0 0 0,0 1-1 0 0,0 0 1 0 0,0 0 0 0 0,-1-1 0 0 0,1 1-1 0 0,-1-1 1 0 0,1 1 0 0 0,-1 0 0 0 0,1-1 0 0 0,-1 1-1 0 0,0-2 1 0 0,-1-2-1791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38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10426 0 0,'8'-13'2135'0'0,"-1"7"-1731"0"0,0 0 0 0 0,0 1 0 0 0,1 0 0 0 0,0 0 0 0 0,0 1 0 0 0,0 0 0 0 0,11-4 0 0 0,4 0-109 0 0,36-7-1 0 0,-43 13-538 0 0,-1 0 0 0 0,1 1 1 0 0,0 1-1 0 0,0 1 0 0 0,0 0 0 0 0,0 1 0 0 0,30 7 0 0 0,-45-8 123 0 0,14 1-1530 0 0,0-2-1574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3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108 776 688 0 0,'-93'21'10418'0'0,"84"-22"-7008"0"0,8 0-3389 0 0,1 0 0 0 0,-1 1 0 0 0,1-1-1 0 0,-1 0 1 0 0,1 0 0 0 0,-1 0 0 0 0,1 0-1 0 0,0 0 1 0 0,0 0 0 0 0,-1 0 0 0 0,1 0 0 0 0,0 0-1 0 0,0 0 1 0 0,0 0 0 0 0,0 0 0 0 0,0 0-1 0 0,0 0 1 0 0,0 0 0 0 0,0 0 0 0 0,1 0-1 0 0,-1 0 1 0 0,0 0 0 0 0,1-1 0 0 0,12-32 171 0 0,-6 17-104 0 0,53-135 127 0 0,7-23-208 0 0,7-101 10 0 0,-72 266-25 0 0,14-49 51 0 0,-15 55-43 0 0,1-1-1 0 0,0 1 1 0 0,0-1 0 0 0,0 1-1 0 0,0 0 1 0 0,1 0 0 0 0,0 0 0 0 0,0 0-1 0 0,5-5 1 0 0,-8 9-1 0 0,0-1 0 0 0,1 1 0 0 0,-1 0 0 0 0,0 0 0 0 0,0 0 0 0 0,0 0 0 0 0,0 0 0 0 0,1 0-1 0 0,-1-1 1 0 0,0 1 0 0 0,0 0 0 0 0,0 0 0 0 0,1 0 0 0 0,-1 0 0 0 0,0 0 0 0 0,0 0 0 0 0,1 0 0 0 0,-1 0 0 0 0,0 0 0 0 0,0 0 0 0 0,0 0 0 0 0,1 0 0 0 0,-1 0 0 0 0,0 0 0 0 0,0 0-1 0 0,0 0 1 0 0,1 0 0 0 0,-1 0 0 0 0,0 1 0 0 0,0-1 0 0 0,0 0 0 0 0,1 0 0 0 0,-1 0 0 0 0,0 0 0 0 0,0 0 0 0 0,0 0 0 0 0,0 1 0 0 0,1-1 0 0 0,-1 0 0 0 0,0 0 0 0 0,0 0 0 0 0,0 0 0 0 0,0 1-1 0 0,0-1 1 0 0,0 0 0 0 0,0 0 0 0 0,0 0 0 0 0,1 1 0 0 0,-1-1 0 0 0,0 0 0 0 0,0 0 0 0 0,0 0 0 0 0,0 1 0 0 0,0-1 0 0 0,0 0 0 0 0,0 0 0 0 0,0 0 0 0 0,0 1 0 0 0,1 14-34 0 0,-1-14 32 0 0,16 524-85 0 0,-6-462 307 0 0,2-1 1 0 0,3 0-1 0 0,43 111 0 0 0,-55-155 109 0 0,-3-18-314 0 0,0 0 0 0 0,0 1 0 0 0,0-1 0 0 0,0 0-1 0 0,0 0 1 0 0,0 1 0 0 0,0-1 0 0 0,-1 0 0 0 0,1 1 0 0 0,0-1 0 0 0,0 0 0 0 0,0 0 0 0 0,-1 1 0 0 0,1-1 0 0 0,0 0 0 0 0,0 0 0 0 0,0 0 0 0 0,-1 1-1 0 0,1-1 1 0 0,0 0 0 0 0,-1 0 0 0 0,1 0 0 0 0,0 0 0 0 0,0 0 0 0 0,-1 1 0 0 0,1-1 0 0 0,0 0 0 0 0,-1 0 0 0 0,1 0 0 0 0,-3 0 18 0 0,1-1 0 0 0,-1 1 0 0 0,1-1 0 0 0,-1 1 0 0 0,1-1 1 0 0,-1 0-1 0 0,1 0 0 0 0,0 0 0 0 0,-1 0 0 0 0,-2-3 0 0 0,-31-14 392 0 0,-48-17-1 0 0,33 15-52 0 0,45 17-359 0 0,0 1-1 0 0,0 0 1 0 0,0 0-1 0 0,0 0 1 0 0,0 1 0 0 0,0 0-1 0 0,-1 0 1 0 0,-7 0 0 0 0,12 1-13 0 0,-1 1 0 0 0,1-1 1 0 0,-1 1-1 0 0,0-1 1 0 0,1 1-1 0 0,0 0 1 0 0,-1 0-1 0 0,1 0 1 0 0,-1 0-1 0 0,1 1 1 0 0,0-1-1 0 0,0 0 0 0 0,0 1 1 0 0,0 0-1 0 0,0-1 1 0 0,0 1-1 0 0,0 0 1 0 0,1 0-1 0 0,-1 0 1 0 0,0 0-1 0 0,1 1 1 0 0,-2 2-1 0 0,0 0-177 0 0,0 0 0 0 0,1 1 0 0 0,-1-1 1 0 0,1 1-1 0 0,0 0 0 0 0,1 0 0 0 0,-1 0 0 0 0,1 0 0 0 0,0 0 0 0 0,1 0 1 0 0,-1 0-1 0 0,1 0 0 0 0,1 0 0 0 0,-1 0 0 0 0,1 0 0 0 0,0 0 0 0 0,0 0 0 0 0,3 8 1 0 0,5 8-2145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39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82 968 0 0,'1'-3'386'0'0,"0"0"-1"0"0,0 0 1 0 0,0 0-1 0 0,-1 1 1 0 0,1-1-1 0 0,-1 0 1 0 0,1 0-1 0 0,-1 0 1 0 0,0 0-1 0 0,0 0 1 0 0,-1-4 0 0 0,1 4 878 0 0,-13-24 1598 0 0,11 21-1823 0 0,-1-1-917 0 0,4 9 685 0 0,-9 21-563 0 0,-14 119 1203 0 0,16 182-959 0 0,6-311-482 0 0,1 20 9 0 0,2 0 1 0 0,10 54-1 0 0,-9-70-10 0 0,1-1-1 0 0,0 0 1 0 0,0-1-1 0 0,2 1 1 0 0,0-1-1 0 0,1-1 1 0 0,12 18-1 0 0,-18-28-2 0 0,1-1 0 0 0,0 1-1 0 0,0-1 1 0 0,0 0 0 0 0,0 0-1 0 0,0 0 1 0 0,1-1 0 0 0,-1 1-1 0 0,1-1 1 0 0,-1 0-1 0 0,1 0 1 0 0,0 0 0 0 0,0 0-1 0 0,0-1 1 0 0,0 1 0 0 0,1-1-1 0 0,-1 0 1 0 0,7 0 0 0 0,-5 0 9 0 0,-1-2 0 0 0,1 1 0 0 0,-1-1 1 0 0,0 0-1 0 0,1 0 0 0 0,-1 0 0 0 0,0-1 1 0 0,0 0-1 0 0,0 0 0 0 0,0 0 0 0 0,0-1 1 0 0,0 1-1 0 0,-1-1 0 0 0,8-6 0 0 0,5-5 9 0 0,-1 0-1 0 0,21-24 0 0 0,-30 30-181 0 0,-1 0-1 0 0,0 0 1 0 0,-1 0-1 0 0,1 0 0 0 0,-2-1 1 0 0,1 0-1 0 0,5-16 0 0 0,-9 22-158 0 0,-1 0-1 0 0,1 0 1 0 0,-1 0-1 0 0,0 0 0 0 0,0 0 1 0 0,0 0-1 0 0,0 0 1 0 0,-1 0-1 0 0,1 0 0 0 0,-1 0 1 0 0,1 0-1 0 0,-1 0 1 0 0,0 1-1 0 0,0-1 0 0 0,-1 0 1 0 0,1 0-1 0 0,0 1 1 0 0,-1-1-1 0 0,-2-3 0 0 0,-9-6-46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40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84 314 3769 0 0,'-10'0'235'0'0,"-10"0"1860"0"0,-34-4 3056 0 0,55 4-5036 0 0,-1-1 0 0 0,0 0 1 0 0,1 0-1 0 0,-1 0 0 0 0,1 1 0 0 0,-1-1 0 0 0,1 0 0 0 0,-1 1 0 0 0,1-1 0 0 0,0 1 0 0 0,-1-1 0 0 0,1 1 0 0 0,0-1 0 0 0,-1 1 0 0 0,1-1 0 0 0,0 1 0 0 0,0-1 0 0 0,-1 1 0 0 0,1 0 0 0 0,0-1 0 0 0,0 1 0 0 0,0 0 0 0 0,0 0 0 0 0,0 0 0 0 0,28-6 314 0 0,-23 5-103 0 0,47-13 304 0 0,59-23 1 0 0,-58 17-558 0 0,163-63-673 0 0,-3-15-7153 0 0,-140 59 7181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49.94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5 25 1928 0 0,'-4'-1'7069'0'0,"9"0"-6951"0"0,1 0 1 0 0,-1 0 0 0 0,1 0 0 0 0,-1 0-1 0 0,1 1 1 0 0,-1 0 0 0 0,1 0 0 0 0,-1 1 0 0 0,7 1-1 0 0,12-1 279 0 0,881 3 1274 0 0,85-21 394 0 0,-704 10-1599 0 0,-267 6-449 0 0,-9 0 5 0 0,1 1 0 0 0,-1 0 0 0 0,1 0 0 0 0,-1 2-1 0 0,13 1 1 0 0,-23-3-21 0 0,1 0 1 0 0,-1 0-1 0 0,0 0 0 0 0,0 0 1 0 0,1 0-1 0 0,-1 1 0 0 0,0-1 1 0 0,0 0-1 0 0,1 0 0 0 0,-1 0 0 0 0,0 0 1 0 0,0 0-1 0 0,1 0 0 0 0,-1 0 1 0 0,0 0-1 0 0,0 1 0 0 0,0-1 1 0 0,1 0-1 0 0,-1 0 0 0 0,0 0 0 0 0,0 1 1 0 0,0-1-1 0 0,0 0 0 0 0,0 0 1 0 0,1 0-1 0 0,-1 1 0 0 0,0-1 1 0 0,0 0-1 0 0,0 0 0 0 0,0 1 0 0 0,0-1 1 0 0,0 0-1 0 0,0 1 0 0 0,-6 4-30 0 0,-15 3-381 0 0,-80 17-3214 0 0,55-14 1074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2:01:57.03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 6778 3785 0 0,'-12'-24'53'0'0,"12"24"-54"0"0,0-2-9 0 0,0 0 7 0 0,0 0-1 0 0,0 0 0 0 0,0 0 1 0 0,0 0-1 0 0,0 0 0 0 0,1 0 0 0 0,-1 1 1 0 0,1-1-1 0 0,0 0 0 0 0,-1 0 1 0 0,1 1-1 0 0,0-1 0 0 0,2-2 0 0 0,-3 3-1 0 0,7-7-3 0 0,-4 6-4 0 0,0 0 0 0 0,0 0 0 0 0,0 0 0 0 0,1 1 0 0 0,-1-1 0 0 0,1 1 0 0 0,-1 0 0 0 0,0 0 0 0 0,1 0 0 0 0,0 0 0 0 0,-1 1 0 0 0,1 0 0 0 0,0-1-1 0 0,-1 1 1 0 0,1 0 0 0 0,5 2 0 0 0,7 0-42 0 0,0 1 0 0 0,23 9 0 0 0,-38-12 53 0 0,38 10-84 0 0,1-1 0 0 0,55 4 0 0 0,-43-2 64 0 0,-6 1-8 0 0,59 9-64 0 0,48 7-22 0 0,-44-15 57 0 0,5 2-19 0 0,146 0 0 0 0,317-43 77 0 0,-394-4-44 0 0,-92 14 44 0 0,219-45 40 0 0,151-62 11 0 0,-367 97-49 0 0,574-228 123 0 0,-403 145-107 0 0,639-301 17 0 0,-692 310 4 0 0,224-141 127 0 0,-308 163-93 0 0,489-326 386 0 0,180-253 396 0 0,-571 451-492 0 0,110-108 271 0 0,-272 250-532 0 0,428-419 282 0 0,-46 58-137 0 0,131-118-100 0 0,-249 246-83 0 0,25-23-44 0 0,458-346 48 0 0,-648 550-103 0 0,6 8-1 0 0,196-95 1 0 0,-15 52-81 0 0,12 28 53 0 0,374-58 71 0 0,-545 152-19 0 0,1 9 1 0 0,378 5-1 0 0,-291 32-2 0 0,392 73 1 0 0,-173 14 61 0 0,-468-96-56 0 0,403 104-18 0 0,-245-59 12 0 0,285 104 23 0 0,-359-106-3 0 0,-2 4 0 0 0,108 69-1 0 0,-189-102 66 0 0,-1 1 0 0 0,36 32 0 0 0,-55-43-88 0 0,-1 1-1 0 0,0 0 1 0 0,-1 0 0 0 0,0 0-1 0 0,0 2 1 0 0,-2-1-1 0 0,1 1 1 0 0,9 23-1 0 0,-8-10-308 0 0,1-3 270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8.38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345 340 168 0 0,'0'0'4774'0'0,"-1"0"-4531"0"0,-1 0-1 0 0,1 0 0 0 0,0 0 0 0 0,-1 0 0 0 0,1 0 0 0 0,0-1 0 0 0,-1 1 1 0 0,1 0-1 0 0,0-1 0 0 0,0 1 0 0 0,-1-1 0 0 0,1 0 0 0 0,-1 0 0 0 0,-12-10-179 0 0,32 38 29 0 0,-1 0 0 0 0,22 50-1 0 0,3 6 72 0 0,60 106 646 0 0,-47-85 139 0 0,-54-103-913 0 0,0 0-1 0 0,-1 0 1 0 0,1 0-1 0 0,0 0 0 0 0,-1 0 1 0 0,1 0-1 0 0,-1 0 1 0 0,1 0-1 0 0,-1 0 1 0 0,0 0-1 0 0,0 0 0 0 0,1 0 1 0 0,-1 0-1 0 0,0 0 1 0 0,0 0-1 0 0,0 0 1 0 0,0 1-1 0 0,0-1 1 0 0,0 0-1 0 0,0 0 0 0 0,0 0 1 0 0,-1 0-1 0 0,1 0 1 0 0,0 0-1 0 0,-1 0 1 0 0,1 0-1 0 0,-1 0 0 0 0,1 0 1 0 0,-1 0-1 0 0,1 0 1 0 0,-1 0-1 0 0,0 0 1 0 0,0 0-1 0 0,1 0 0 0 0,-1-1 1 0 0,-2 2-1 0 0,1 0 9 0 0,-1-1 0 0 0,0 0 0 0 0,0-1 0 0 0,0 1-1 0 0,0 0 1 0 0,0-1 0 0 0,0 1 0 0 0,0-1 0 0 0,0 0 0 0 0,0 0-1 0 0,0 0 1 0 0,0-1 0 0 0,-3 0 0 0 0,-7-2-38 0 0,1 0 0 0 0,0-1 1 0 0,0 0-1 0 0,1-1 0 0 0,-1 0 0 0 0,1-1 0 0 0,-14-10 1 0 0,1-1 1 0 0,-43-39 0 0 0,62 52-26 0 0,1-1 1 0 0,-1 1-1 0 0,1-1 0 0 0,0 0 1 0 0,1 0-1 0 0,-1-1 0 0 0,1 1 1 0 0,0-1-1 0 0,0 1 0 0 0,1-1 1 0 0,-1 0-1 0 0,1 0 0 0 0,1 0 1 0 0,-1 0-1 0 0,1 0 0 0 0,0-1 1 0 0,1 1-1 0 0,-1 0 0 0 0,1-1 1 0 0,0 1-1 0 0,1 0 0 0 0,0 0 1 0 0,0-1-1 0 0,0 1 0 0 0,1 0 1 0 0,-1 0-1 0 0,1 0 0 0 0,1 0 1 0 0,-1 0-1 0 0,1 1 0 0 0,0-1 1 0 0,1 1-1 0 0,-1 0 0 0 0,1 0 1 0 0,8-8-1 0 0,44-44-34 0 0,2 3 1 0 0,3 3-1 0 0,82-53 0 0 0,-106 80 125 0 0,17-11 150 0 0,-1-3 0 0 0,52-47 0 0 0,-104 85-195 0 0,0-1 1 0 0,0 0 0 0 0,0 0-1 0 0,0 0 1 0 0,0 0 0 0 0,0-1-1 0 0,0 1 1 0 0,0 0 0 0 0,-1 0-1 0 0,1-1 1 0 0,0 1 0 0 0,-1 0 0 0 0,1-1-1 0 0,-1 1 1 0 0,0 0 0 0 0,1-1-1 0 0,-1 1 1 0 0,0-1 0 0 0,0 1-1 0 0,0 0 1 0 0,0-1 0 0 0,0-1-1 0 0,-1 1 15 0 0,1 0-1 0 0,-1 0 0 0 0,0 1 1 0 0,0-1-1 0 0,0 0 0 0 0,0 1 1 0 0,0-1-1 0 0,-1 1 0 0 0,1-1 0 0 0,0 1 1 0 0,-1-1-1 0 0,1 1 0 0 0,-1 0 1 0 0,0 0-1 0 0,1 0 0 0 0,-1 0 1 0 0,-2-1-1 0 0,-10-5 48 0 0,0 1 0 0 0,0 1 1 0 0,0 0-1 0 0,-1 1 0 0 0,0 1 1 0 0,0 0-1 0 0,0 1 0 0 0,-27-1 0 0 0,-9 4 25 0 0,-64 7 0 0 0,-124 32 151 0 0,205-32-273 0 0,1 2 1 0 0,0 2 0 0 0,0 0-1 0 0,-56 33 1 0 0,80-41-198 0 0,1 1-1 0 0,0 0 1 0 0,1 0 0 0 0,-1 1 0 0 0,1 0-1 0 0,0 1 1 0 0,0-1 0 0 0,1 1-1 0 0,0 0 1 0 0,0 1 0 0 0,-5 9 0 0 0,1 8-824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51.19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1297 36 608 0 0,'3'-1'67'0'0,"1"1"0"0"0,-1-1 0 0 0,0 1 0 0 0,0-1 1 0 0,0 0-1 0 0,0 0 0 0 0,0-1 0 0 0,53-27 6786 0 0,-65 31-6005 0 0,-3 3-791 0 0,-20 8 4 0 0,0 1 0 0 0,-32 21 0 0 0,-205 119-22 0 0,24-16 86 0 0,144-80 321 0 0,-3-5 0 0 0,-2-4 0 0 0,-1-5 0 0 0,-142 38 0 0 0,226-76-405 0 0,-1 1 349 0 0,48-10-109 0 0,39-5-11 0 0,2 2 0 0 0,125 4 1 0 0,-170 3-264 0 0,-8-1 8 0 0,-1 1-1 0 0,1 0 0 0 0,-1 0 0 0 0,0 1 0 0 0,0 1 0 0 0,0 0 0 0 0,0 0 0 0 0,13 6 0 0 0,-20-6-185 0 0,9 6 688 0 0,-13-9-505 0 0,0 0 0 0 0,0 0 1 0 0,0 1-1 0 0,0-1 0 0 0,0 0 1 0 0,0 0-1 0 0,0 1 0 0 0,0-1 1 0 0,0 0-1 0 0,0 1 0 0 0,0-1 1 0 0,0 0-1 0 0,0 0 0 0 0,0 1 1 0 0,0-1-1 0 0,0 0 0 0 0,-1 0 1 0 0,1 1-1 0 0,0-1 0 0 0,0 0 1 0 0,0 0-1 0 0,0 1 0 0 0,-1-1 1 0 0,1 0-1 0 0,0 0 0 0 0,0 0 1 0 0,0 1-1 0 0,-1-1 0 0 0,1 0 1 0 0,0 0-1 0 0,0 0 0 0 0,-1 0 1 0 0,1 0-1 0 0,0 0 0 0 0,0 1 1 0 0,-1-1-1 0 0,1 0 0 0 0,0 0 1 0 0,0 0-1 0 0,-1 0 0 0 0,1 0 1 0 0,0 0-1 0 0,-1 0 0 0 0,1 0 1 0 0,-2 0-3 0 0,1-1 1 0 0,0 1-1 0 0,-1 0 1 0 0,1-1 0 0 0,0 1-1 0 0,0 0 1 0 0,0-1-1 0 0,-1 0 1 0 0,1 1 0 0 0,0-1-1 0 0,0 0 1 0 0,0 1-1 0 0,0-1 1 0 0,0 0 0 0 0,0 0-1 0 0,-1-1 1 0 0,-4-5-49 0 0,12 8 90 0 0,139 65 351 0 0,51 27-315 0 0,23 13 48 0 0,-59-32-28 0 0,-151-69-273 0 0,37 19-21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22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86 3433 0 0,'-89'-33'2256'0'0,"19"5"1525"0"0,67 27-3616 0 0,0-1 0 0 0,0 1 0 0 0,0 0-1 0 0,0-1 1 0 0,1 0 0 0 0,-1 0 0 0 0,0 0 0 0 0,1 0 0 0 0,-4-4-1 0 0,-1 5 1773 0 0,8 0-1916 0 0,0 1 0 0 0,1-1 1 0 0,-1 1-1 0 0,0 0 0 0 0,1 0 0 0 0,-1 0 1 0 0,0-1-1 0 0,1 1 0 0 0,-1 1 0 0 0,0-1 1 0 0,1 0-1 0 0,-1 0 0 0 0,0 0 1 0 0,1 1-1 0 0,-1-1 0 0 0,0 1 0 0 0,1-1 1 0 0,-1 1-1 0 0,1 0 0 0 0,34 18 446 0 0,-18-10-352 0 0,-15-6-84 0 0,1-1 1 0 0,-1 1-1 0 0,1 0 1 0 0,-1 0-1 0 0,0 0 1 0 0,0 0-1 0 0,4 6 1 0 0,14 13 45 0 0,-18-20-60 0 0,0 1-1 0 0,0-1 1 0 0,0 1-1 0 0,0 0 1 0 0,-1-1-1 0 0,1 1 1 0 0,-1 0-1 0 0,0 1 1 0 0,1-1-1 0 0,-2 0 1 0 0,1 1-1 0 0,2 5 1 0 0,-1-3-11 0 0,1 0 0 0 0,-1 0 1 0 0,1-1-1 0 0,0 1 0 0 0,1-1 1 0 0,9 9-1 0 0,14 19 62 0 0,-19-20-58 0 0,1 0 0 0 0,20 20 0 0 0,-20-24 4 0 0,-1 1-1 0 0,0 1 1 0 0,-1-1 0 0 0,9 15-1 0 0,-12-17 1 0 0,0-1-1 0 0,1 1 0 0 0,0-1 1 0 0,0-1-1 0 0,10 9 0 0 0,-7-8-8 0 0,-1 2 0 0 0,0-1-1 0 0,8 11 1 0 0,5 9 37 0 0,45 46-1 0 0,-48-53-20 0 0,-1-1-1 0 0,-1 2 1 0 0,20 35 0 0 0,-19-28 8 0 0,35 43 0 0 0,91 82 9 0 0,-116-130-26 0 0,41 29 0 0 0,-39-31-7 0 0,5-1-1 0 0,-29-19-4 0 0,1 1 0 0 0,-1 0 0 0 0,0 0 0 0 0,0 0 0 0 0,-1 1 0 0 0,1-1 0 0 0,-1 1 0 0 0,1 0 0 0 0,-1 1 0 0 0,-1-1 0 0 0,7 9 0 0 0,-6-7 7 0 0,0-1 0 0 0,0-1 0 0 0,0 1 0 0 0,1 0 0 0 0,-1-1 0 0 0,1 0 0 0 0,0 0 1 0 0,7 4-1 0 0,17 14 24 0 0,8 16-41 0 0,34 48 1 0 0,-57-69 8 0 0,92 128 33 0 0,6 8-32 0 0,-41-54 10 0 0,-25-34 41 0 0,-27-39-48 0 0,-11-12 0 0 0,2-1 0 0 0,-1 0-1 0 0,2-1 1 0 0,0 0 0 0 0,0-1 0 0 0,1 0 0 0 0,15 10-1 0 0,-13-12 5 0 0,-2-1 46 0 0,0 0-1 0 0,0 0 1 0 0,-1 1 0 0 0,18 18 0 0 0,-19-17 76 0 0,0-1-1 0 0,1 0 1 0 0,0-1 0 0 0,1 0-1 0 0,16 8 1 0 0,-27-15-82 0 0,1 2-26 0 0,47 43 61 0 0,-46-40-272 0 0,3 4-501 0 0,-5-10 666 0 0,-1 1 0 0 0,0-1 0 0 0,0 0 0 0 0,0 0 0 0 0,0 0 0 0 0,0 0 0 0 0,0 0 0 0 0,1 1 0 0 0,-1-1-1 0 0,0 0 1 0 0,0 0 0 0 0,0 0 0 0 0,1 0 0 0 0,-1 0 0 0 0,0 0 0 0 0,0 0 0 0 0,0 0 0 0 0,1 1 0 0 0,-1-1 0 0 0,0 0 0 0 0,0 0-1 0 0,0 0 1 0 0,1 0 0 0 0,-1 0 0 0 0,0 0 0 0 0,0 0 0 0 0,0 0 0 0 0,1 0 0 0 0,-1 0 0 0 0,0 0 0 0 0,0-1 0 0 0,0 1 0 0 0,1 0-1 0 0,-1 0 1 0 0,0 0 0 0 0,0 0 0 0 0,0 0 0 0 0,1 0 0 0 0,-1 0 0 0 0,0 0 0 0 0,0-1 0 0 0,-2-1-1841 0 0,-11-11 120 0 0,-4-2 1402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23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276 103 3753 0 0,'-4'-4'414'0'0,"0"1"1"0"0,0-1-1 0 0,1 0 1 0 0,-1-1-1 0 0,1 1 0 0 0,0-1 1 0 0,-4-7-1 0 0,-13-19 105 0 0,18 30-396 0 0,1-1-1 0 0,-1 1 1 0 0,0 0 0 0 0,0-1 0 0 0,0 1-1 0 0,0 0 1 0 0,0 0 0 0 0,0 0-1 0 0,0 1 1 0 0,-1-1 0 0 0,1 0 0 0 0,0 1-1 0 0,0-1 1 0 0,-1 1 0 0 0,1 0 0 0 0,0 0-1 0 0,-1 0 1 0 0,1 0 0 0 0,-3 0-1 0 0,4 0-124 0 0,-9 24 1229 0 0,8-22-1164 0 0,0 1-1 0 0,1-1 0 0 0,-1 1 0 0 0,1 0 0 0 0,0 0 0 0 0,0 0 1 0 0,0 0-1 0 0,0-1 0 0 0,0 1 0 0 0,1 0 0 0 0,0 1 0 0 0,-1-1 1 0 0,1 0-1 0 0,0 5 0 0 0,2 4 72 0 0,0 1 1 0 0,5 17-1 0 0,2 13 100 0 0,9 75 130 0 0,-10-79-128 0 0,4 73-1 0 0,4 67 237 0 0,-7-107-341 0 0,-1 67 83 0 0,-21-161-287 0 0,-11-77-42 0 0,-14-9 109 0 0,-13-38-1 0 0,14 32 39 0 0,17 57-25 0 0,-16-80 1 0 0,32 115 4 0 0,1 4-15 0 0,-9-30 0 0 0,10 44 6 0 0,1 0-1 0 0,0-1 0 0 0,0 1 1 0 0,1 0-1 0 0,-1 0 0 0 0,1-1 0 0 0,0 1 1 0 0,0-1-1 0 0,0 1 0 0 0,1 0 1 0 0,0-1-1 0 0,0 1 0 0 0,2-6 0 0 0,-2 3-19 0 0,-1 5 37 0 0,0 3-13 0 0,1-1 0 0 0,-1 1 0 0 0,1-1 0 0 0,-1 1 0 0 0,1-1 0 0 0,-1 1 0 0 0,0-1 0 0 0,1 1 0 0 0,-1 0 0 0 0,1-1 0 0 0,-1 1 0 0 0,0 0 0 0 0,0-1 0 0 0,1 1 0 0 0,-1 0 0 0 0,0-1 0 0 0,0 1 0 0 0,0 0 0 0 0,0 0 0 0 0,0-1 0 0 0,0 1 0 0 0,0 0 0 0 0,0-1 0 0 0,0 1 0 0 0,-1 1 0 0 0,3 8 67 0 0,1-1 51 0 0,2 0 0 0 0,-1 0-1 0 0,1-1 1 0 0,9 11 0 0 0,-6-6-9 0 0,-1-4-61 0 0,0-1 0 0 0,1 0-1 0 0,-1 0 1 0 0,2-1 0 0 0,-1 0-1 0 0,1 0 1 0 0,0-1 0 0 0,0 0-1 0 0,0-1 1 0 0,11 5 0 0 0,17 6 44 0 0,53 15 0 0 0,-37-16-63 0 0,1-3 0 0 0,0-1 0 0 0,1-4 0 0 0,96 2 0 0 0,-144-11-117 0 0,-9-2-319 0 0,-14-2-934 0 0,-28 6-2234 0 0,22 2-134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24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189 100 3497 0 0,'-15'-9'577'0'0,"1"0"0"0"0,-20-15-1 0 0,21 13 993 0 0,-31-17-1 0 0,38 25-1109 0 0,1 0 0 0 0,-1 1-1 0 0,0-1 1 0 0,0 2 0 0 0,0-1-1 0 0,0 1 1 0 0,-1 0 0 0 0,1 0-1 0 0,-9 0 1 0 0,24 14-310 0 0,-4-9-77 0 0,0-1 1 0 0,1 0-1 0 0,-1 0 0 0 0,11 4 0 0 0,-11-5-14 0 0,1 1 0 0 0,-1-1 0 0 0,0 1 0 0 0,0 0 1 0 0,5 4-1 0 0,3 3 49 0 0,1 0 0 0 0,16 8 0 0 0,-19-11-78 0 0,0-1 1 0 0,0 1 0 0 0,-1 1-1 0 0,0 0 1 0 0,11 11-1 0 0,25 31 2 0 0,-20-24-20 0 0,-1 1 1 0 0,24 36 0 0 0,-20-19-8 0 0,99 142 82 0 0,-88-133-50 0 0,67 68 0 0 0,48 27-10 0 0,-132-127-29 0 0,0-2 0 0 0,2 0 1 0 0,29 18-1 0 0,-24-18 8 0 0,55 47 1 0 0,157 192 28 0 0,-144-148-4 0 0,-9-4-70 0 0,-88-105-152 0 0,-2-9-4189 0 0,-8-4 2812 0 0,-2-2 1263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24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69 198 2473 0 0,'-9'-12'50'0'0,"-3"-4"1299"0"0,-16-30 0 0 0,24 38-883 0 0,1 1-1 0 0,0-1 1 0 0,1 0 0 0 0,0 0 0 0 0,0 0 0 0 0,0 0-1 0 0,0-11 1 0 0,3-1 22 0 0,-2-10 2170 0 0,12 32-2246 0 0,-5 3-364 0 0,0 1-1 0 0,-1 0 0 0 0,1 0 0 0 0,-1 0 1 0 0,0 1-1 0 0,-1-1 0 0 0,5 9 1 0 0,1 2-24 0 0,66 106 47 0 0,46 64-23 0 0,86 51 28 0 0,-28-77-81 0 0,-123-114-2 0 0,86 90-1 0 0,-111-101 19 0 0,174 189 47 0 0,-158-177-33 0 0,3-2 0 0 0,81 56 0 0 0,-121-95-41 0 0,71 44 66 0 0,-73-46-92 0 0,1 0 0 0 0,0-1-1 0 0,0-1 1 0 0,1 1 0 0 0,-1-1 0 0 0,20 2-1 0 0,-29-5-64 0 0,1 0-1 0 0,-1 0 1 0 0,0 0-1 0 0,0 0 0 0 0,0 0 1 0 0,0 0-1 0 0,0 0 0 0 0,0 0 1 0 0,0 0-1 0 0,0-1 1 0 0,0 1-1 0 0,0 0 0 0 0,0-1 1 0 0,0 1-1 0 0,0-1 0 0 0,0 1 1 0 0,-1-1-1 0 0,1 1 1 0 0,0-1-1 0 0,0 0 0 0 0,0 0 1 0 0,-1 1-1 0 0,1-1 0 0 0,0 0 1 0 0,-1 0-1 0 0,1 0 1 0 0,0 0-1 0 0,-1 1 0 0 0,1-2 1 0 0,1-13-2076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25.3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13 1936 0 0,'-10'-12'1702'0'0,"10"12"-1585"0"0,0 0-1 0 0,0 0 1 0 0,-1 0 0 0 0,1 0-1 0 0,0 0 1 0 0,-1 0 0 0 0,1 0-1 0 0,0 0 1 0 0,0 0 0 0 0,-1 0-1 0 0,1 0 1 0 0,0 0 0 0 0,-1 0 0 0 0,1 0-1 0 0,0 0 1 0 0,0 0 0 0 0,-1 0-1 0 0,1 0 1 0 0,0 0 0 0 0,0 1-1 0 0,-1-1 1 0 0,1 0 0 0 0,0 0-1 0 0,0 0 1 0 0,-1 0 0 0 0,1 1-1 0 0,0-1 1 0 0,0 0 0 0 0,-1 1-1 0 0,1 0 41 0 0,-1 0-1 0 0,0 0 1 0 0,1 0-1 0 0,-1 1 1 0 0,1-1-1 0 0,0 0 1 0 0,-1 1-1 0 0,1-1 1 0 0,0 0-1 0 0,0 1 1 0 0,0-1-1 0 0,0 0 1 0 0,0 1-1 0 0,0-1 1 0 0,0 0-1 0 0,0 1 1 0 0,1-1-1 0 0,0 2 0 0 0,7 21 453 0 0,2-2-1 0 0,1 0 1 0 0,26 39-1 0 0,-16-25-510 0 0,9 9-51 0 0,1-1 0 0 0,2-1 0 0 0,60 60 0 0 0,129 101 25 0 0,-196-182-67 0 0,107 87 6 0 0,86 81 9 0 0,-181-149 7 0 0,-21-21-8 0 0,1-1 1 0 0,1-1 0 0 0,31 24-1 0 0,-42-39-180 0 0,-5-5-876 0 0,-8-12-2289 0 0,-4-6 1992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0:26.1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174 32 7050 0 0,'0'0'289'0'0,"-3"-2"-84"0"0,-1 0-98 0 0,-10-12 3579 0 0,8 74-2634 0 0,19 542-778 0 0,-14-585-245 0 0,1-11-4 0 0,-1-13-21 0 0,-2-58-22 0 0,-4 0 0 0 0,-22-100-1 0 0,12 77 24 0 0,14 72-7 0 0,-3-20 26 0 0,-2 0-1 0 0,0 1 0 0 0,-22-53 1 0 0,-5-10 81 0 0,32 98 17 0 0,-1 7-63 0 0,-1 9 17 0 0,5-8-40 0 0,0 0-1 0 0,1 0 1 0 0,-1 0-1 0 0,1-1 0 0 0,1 1 1 0 0,2 10-1 0 0,3 13 154 0 0,-6-29-132 0 0,-1 1 0 0 0,1-1 1 0 0,0 1-1 0 0,0-1 1 0 0,0 1-1 0 0,0-1 0 0 0,1 0 1 0 0,1 4-1 0 0,3-4 199 0 0,-6-14-212 0 0,-1 6-23 0 0,0 0-6 0 0,0 0 1 0 0,0-1-1 0 0,0 1 1 0 0,0-1-1 0 0,1 1 1 0 0,0 0 0 0 0,1-1-1 0 0,0 1 1 0 0,0-1-1 0 0,2-8 1 0 0,-3 15-11 0 0,0 0 1 0 0,0 0-1 0 0,0 0 0 0 0,0-1 1 0 0,0 1-1 0 0,0 0 1 0 0,1 0-1 0 0,-1 0 0 0 0,0 0 1 0 0,0 0-1 0 0,0 0 1 0 0,0-1-1 0 0,0 1 0 0 0,0 0 1 0 0,0 0-1 0 0,0 0 1 0 0,0 0-1 0 0,0 0 0 0 0,0 0 1 0 0,-1-1-1 0 0,1 1 1 0 0,0 0-1 0 0,0 0 0 0 0,0 0 1 0 0,0 0-1 0 0,0 0 1 0 0,0 0-1 0 0,0 0 0 0 0,0-1 1 0 0,0 1-1 0 0,0 0 1 0 0,0 0-1 0 0,0 0 0 0 0,-1 0 1 0 0,1 0-1 0 0,0 0 1 0 0,0 0-1 0 0,0 0 0 0 0,0 0 1 0 0,0 0-1 0 0,0 0 1 0 0,0 0-1 0 0,-1-1 0 0 0,1 1 1 0 0,0 0-1 0 0,0 0 1 0 0,0 0-1 0 0,0 0 0 0 0,0 0 1 0 0,0 0-1 0 0,-1 0 1 0 0,1 0-1 0 0,0 0 0 0 0,0 0 1 0 0,0 0-1 0 0,0 1 1 0 0,0-1-1 0 0,-1 0 0 0 0,1 0 5 0 0,0 0 0 0 0,-1 0 0 0 0,1 0 0 0 0,0 0-1 0 0,0 0 1 0 0,-1 1 0 0 0,1-1 0 0 0,0 0-1 0 0,0 0 1 0 0,-1 0 0 0 0,1 1 0 0 0,0-1-1 0 0,0 0 1 0 0,0 0 0 0 0,-1 1 0 0 0,1-1 0 0 0,0 0-1 0 0,0 0 1 0 0,0 1 0 0 0,0-1 0 0 0,0 0-1 0 0,0 1 1 0 0,-1-1 0 0 0,1 0 0 0 0,0 0-1 0 0,0 1 1 0 0,0-1 0 0 0,0 0 0 0 0,0 1 0 0 0,0-1-1 0 0,0 0 1 0 0,0 1 0 0 0,1-1 0 0 0,0 21 277 0 0,-1-18-264 0 0,0 0 0 0 0,0 0 0 0 0,1 0 0 0 0,-1-1 0 0 0,1 1 0 0 0,-1 0-1 0 0,1 0 1 0 0,0 0 0 0 0,0-1 0 0 0,0 1 0 0 0,0 0 0 0 0,0-1-1 0 0,1 1 1 0 0,-1-1 0 0 0,1 1 0 0 0,3 2 0 0 0,-2-1-15 0 0,1-1 0 0 0,0 0 0 0 0,0 0 0 0 0,0 0 1 0 0,0 0-1 0 0,1-1 0 0 0,-1 1 0 0 0,1-1 0 0 0,-1 0 1 0 0,1-1-1 0 0,0 1 0 0 0,0-1 0 0 0,0 0 0 0 0,7 1 0 0 0,192 44 7 0 0,47 10 12 0 0,-208-50-20 0 0,2 1 4 0 0,-1 1 1 0 0,47 16-1 0 0,-77-19 25 0 0,0-1-1 0 0,1 0 1 0 0,0-1-1 0 0,-1-1 1 0 0,27 1-1 0 0,-44-7 95 0 0,-5 0-66 0 0,-11-2-195 0 0,-1 2 1 0 0,-23-2 0 0 0,-28-7-1338 0 0,46 8 458 0 0,4 4-675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1:03.51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68 86 104 0 0,'-9'-2'4073'0'0,"7"0"-3916"0"0,-1 1 0 0 0,1-1 0 0 0,0 0 1 0 0,-1 0-1 0 0,1 1 0 0 0,0-2 0 0 0,0 1 0 0 0,1 0 1 0 0,-1 0-1 0 0,0 0 0 0 0,1-1 0 0 0,-1 1 0 0 0,1-1 1 0 0,0 1-1 0 0,-2-5 0 0 0,2 3 55 0 0,0 1 1 0 0,0-1-1 0 0,0 1 0 0 0,-1 0 1 0 0,1 0-1 0 0,-1 0 0 0 0,0 0 1 0 0,0 0-1 0 0,0 0 0 0 0,0 0 1 0 0,-1 0-1 0 0,1 1 0 0 0,-4-3 1 0 0,11 7 143 0 0,-3-1-337 0 0,0 0 0 0 0,0 0 0 0 0,0 1-1 0 0,0-1 1 0 0,0 0 0 0 0,0 1-1 0 0,0 0 1 0 0,0-1 0 0 0,0 1 0 0 0,-1 0-1 0 0,4 4 1 0 0,-2-1-1 0 0,1 1 0 0 0,0-1 0 0 0,0 0 0 0 0,0 0 0 0 0,1-1 0 0 0,0 1 0 0 0,9 6-1 0 0,-7-6 12 0 0,0 1 0 0 0,0 0 0 0 0,-1 1 0 0 0,6 7 0 0 0,54 69-30 0 0,-33-42 50 0 0,16 17-30 0 0,-22-29-8 0 0,-1 1 1 0 0,41 65 0 0 0,6 15 42 0 0,-49-69-4 0 0,-15-23-31 0 0,1-1 0 0 0,0 0 0 0 0,1-1 0 0 0,1 0 1 0 0,1-1-1 0 0,0 0 0 0 0,22 19 0 0 0,-18-19 83 0 0,-1 0 1 0 0,17 20-1 0 0,20 19 247 0 0,-31-33-291 0 0,28 35 1 0 0,-29-32-16 0 0,30 28 0 0 0,64 34 5 0 0,-63-50-39 0 0,-21-11 6 0 0,-1 2-1 0 0,-1 1 1 0 0,29 36-1 0 0,-14-16 50 0 0,-23-25-63 0 0,-1 1 0 0 0,30 46 1 0 0,-40-56 5 0 0,-1 0 1 0 0,2-1 0 0 0,12 12 0 0 0,-12-13 3 0 0,0 0 1 0 0,0 1-1 0 0,8 14 1 0 0,-13-16-5 0 0,3 3-27 0 0,-1 1 1 0 0,-1-1-1 0 0,7 19 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1:04.31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24 0 5201 0 0,'-23'13'5501'0'0,"22"-11"-5349"0"0,1 8-62 0 0,1-1 0 0 0,-1 1 0 0 0,1 0 0 0 0,1 0-1 0 0,0-1 1 0 0,0 1 0 0 0,7 15 0 0 0,6 32-30 0 0,16 191 93 0 0,-9-61-22 0 0,-16-137-83 0 0,-3-21 136 0 0,1 0 0 0 0,1 0 0 0 0,18 55 0 0 0,-22-83-194 0 0,7-10-60 0 0,-7 3-98 0 0,0-1 0 0 0,-1 0 0 0 0,0 1-1 0 0,0-1 1 0 0,0 0 0 0 0,-1 1-1 0 0,0-1 1 0 0,0 1 0 0 0,0-1 0 0 0,-5-10-1 0 0,2-2-1159 0 0,-6-22-8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1:04.83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25 0 4625 0 0,'-12'14'5396'0'0,"11"-12"-5351"0"0,-1 0 0 0 0,1 0 1 0 0,-1 1-1 0 0,1-1 0 0 0,0 0 0 0 0,0 1 1 0 0,0 0-1 0 0,0-1 0 0 0,1 1 0 0 0,-1-1 1 0 0,1 1-1 0 0,-1 0 0 0 0,1-1 0 0 0,0 1 1 0 0,0 3-1 0 0,1-2 41 0 0,0 0 1 0 0,0 0-1 0 0,1 0 0 0 0,-1-1 1 0 0,1 1-1 0 0,0 0 0 0 0,0-1 1 0 0,0 1-1 0 0,0-1 1 0 0,1 0-1 0 0,-1 0 0 0 0,1 0 1 0 0,6 5-1 0 0,5 4 87 0 0,28 18 0 0 0,-16-13 15 0 0,21 17-59 0 0,62 33 0 0 0,-81-53-105 0 0,1-1-1 0 0,-1-1 1 0 0,60 16 0 0 0,91 7 8 0 0,30 8 953 0 0,-187-38-786 0 0,0 0 1 0 0,1-2 0 0 0,28 0-1 0 0,-50-3-133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9.63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308 350 1336 0 0,'0'-3'2553'0'0,"0"1"-2179"0"0,0-1-1 0 0,0 0 1 0 0,0 1 0 0 0,0-1 0 0 0,0 0-1 0 0,-1 1 1 0 0,1-1 0 0 0,-1 1 0 0 0,0-1-1 0 0,0 0 1 0 0,0 1 0 0 0,0 0 0 0 0,0-1-1 0 0,-5-5 1330 0 0,-5-6-1590 0 0,6 10-216 0 0,9 10 6 0 0,-4-6 98 0 0,1 1 0 0 0,-1 0 0 0 0,1 0 0 0 0,-1-1 1 0 0,1 1-1 0 0,0 0 0 0 0,-1-1 0 0 0,1 1 0 0 0,0-1 0 0 0,-1 1 0 0 0,1 0 0 0 0,0-1 0 0 0,0 0 1 0 0,0 1-1 0 0,-1-1 0 0 0,1 0 0 0 0,0 1 0 0 0,0-1 0 0 0,0 0 0 0 0,0 0 0 0 0,0 0 1 0 0,0 1-1 0 0,-1-1 0 0 0,1 0 0 0 0,0 0 0 0 0,0 0 0 0 0,0-1 0 0 0,0 1 0 0 0,0 0 0 0 0,0 0 1 0 0,0 0-1 0 0,-1-1 0 0 0,1 1 0 0 0,0 0 0 0 0,0-1 0 0 0,0 1 0 0 0,-1-1 0 0 0,1 1 0 0 0,0-1 1 0 0,0 1-1 0 0,-1-1 0 0 0,2-1 0 0 0,-2 2 7 0 0,1-1 0 0 0,-1 1 0 0 0,1-1 0 0 0,-1 0 0 0 0,0 1 0 0 0,1-1 0 0 0,-1 0 0 0 0,0 0 0 0 0,0 1 0 0 0,1-1 0 0 0,-1 0 0 0 0,0 1 0 0 0,0-1 0 0 0,0 0 0 0 0,0 0 0 0 0,0 0 0 0 0,0 1 0 0 0,0-1 0 0 0,0 0 0 0 0,0 0 0 0 0,-1 1 1 0 0,1-1-1 0 0,0 0 0 0 0,0 1 0 0 0,-1-1 0 0 0,1 0 0 0 0,0 1 0 0 0,-1-1 0 0 0,1 0 0 0 0,-1 1 0 0 0,1-1 0 0 0,-1 0 0 0 0,1 1 0 0 0,-1-1 0 0 0,1 1 0 0 0,-1-1 0 0 0,1 1 0 0 0,-1 0 0 0 0,0-1 0 0 0,1 1 0 0 0,-1-1 0 0 0,0 1 0 0 0,1 0 0 0 0,-1 0 0 0 0,0-1 0 0 0,0 1 0 0 0,1 0 0 0 0,-1 0 0 0 0,0 0 0 0 0,0 0 0 0 0,1 0 0 0 0,-1 0 0 0 0,0 0 0 0 0,0 0 0 0 0,0 0 0 0 0,-1 0-11 0 0,1 0-1 0 0,0 0 1 0 0,0 0-1 0 0,0 0 0 0 0,0 0 1 0 0,-1 0-1 0 0,1 1 1 0 0,0-1-1 0 0,0 0 1 0 0,0 1-1 0 0,0-1 0 0 0,0 0 1 0 0,0 1-1 0 0,0-1 1 0 0,0 1-1 0 0,0 0 0 0 0,0-1 1 0 0,0 1-1 0 0,0 0 1 0 0,0 0-1 0 0,1-1 0 0 0,-1 1 1 0 0,0 0-1 0 0,0 0 1 0 0,0 1-1 0 0,0 0-2 0 0,1 0 0 0 0,-1 0 0 0 0,1 0 0 0 0,-1 0 0 0 0,1 0-1 0 0,0 0 1 0 0,0 0 0 0 0,0 1 0 0 0,0-1 0 0 0,0 0 0 0 0,1 0 0 0 0,-1 0 0 0 0,1 2 0 0 0,1 3-24 0 0,1 1 0 0 0,0 0 1 0 0,0-1-1 0 0,0 0 0 0 0,1 0 0 0 0,6 9 1 0 0,-7-13 18 0 0,0 1 1 0 0,1-1-1 0 0,-1 0 1 0 0,1 0-1 0 0,0 0 1 0 0,0 0-1 0 0,0 0 1 0 0,0-1-1 0 0,0 0 1 0 0,0 0-1 0 0,1 0 1 0 0,6 2-1 0 0,-8-3 20 0 0,1 0 0 0 0,-1-1 0 0 0,1 1 0 0 0,-1 0 0 0 0,1-1 0 0 0,-1 0 0 0 0,1 0 0 0 0,0 0 0 0 0,-1-1 0 0 0,1 1 0 0 0,-1-1 0 0 0,1 1 0 0 0,-1-1 0 0 0,1 0 0 0 0,-1-1 0 0 0,0 1 0 0 0,4-2 0 0 0,-5 1 12 0 0,0 0-1 0 0,0 0 1 0 0,-1-1 0 0 0,1 1 0 0 0,-1 0-1 0 0,1 0 1 0 0,-1-1 0 0 0,0 1-1 0 0,0-1 1 0 0,0 1 0 0 0,0-1 0 0 0,0 1-1 0 0,0-5 1 0 0,7-36 133 0 0,-8 40-141 0 0,1-10-7 0 0,0 1-1 0 0,-1 0 0 0 0,-1 0 0 0 0,0 0 0 0 0,-1 0 0 0 0,0 0 0 0 0,0 0 0 0 0,-2 1 0 0 0,1-1 0 0 0,-2 1 1 0 0,1 0-1 0 0,-1 0 0 0 0,-11-17 0 0 0,7 15-2 0 0,1 1-1 0 0,-2 0 1 0 0,0 0 0 0 0,0 1-1 0 0,-1 0 1 0 0,0 1 0 0 0,-1 0 0 0 0,0 1-1 0 0,0 1 1 0 0,-20-11 0 0 0,29 17-5 0 0,-1 1-1 0 0,1 0 1 0 0,0 0 0 0 0,0 0 0 0 0,-1 0 0 0 0,1 0 0 0 0,-7 0-1 0 0,9 1-9 0 0,2 11-430 0 0,6 12 330 0 0,18 39 1 0 0,1 6 70 0 0,-10-6 45 0 0,14 116 0 0 0,-19-101 18 0 0,-4-27 87 0 0,-2-1 0 0 0,-2 1 0 0 0,-3 0 1 0 0,-1-1-1 0 0,-3 1 0 0 0,-2-1 0 0 0,-2 0 0 0 0,-19 64 0 0 0,18-92 214 0 0,0 0 0 0 0,-2-1 0 0 0,0 0 0 0 0,-2-1 0 0 0,0 0 0 0 0,-21 23 0 0 0,29-36-230 0 0,1-1 4 0 0,-1 0 1 0 0,1-1 0 0 0,-1 0 0 0 0,0 0-1 0 0,0 0 1 0 0,-1 0 0 0 0,1-1 0 0 0,-1 0-1 0 0,1 0 1 0 0,-1-1 0 0 0,0 0 0 0 0,0 0-1 0 0,0 0 1 0 0,0 0 0 0 0,-7 0-1 0 0,9-2-62 0 0,0 1-1 0 0,1-1 1 0 0,-1 0-1 0 0,0 0 1 0 0,1 0-1 0 0,-1 0 1 0 0,0-1-1 0 0,1 0 1 0 0,-1 0-1 0 0,1 0 0 0 0,-1 0 1 0 0,1 0-1 0 0,-1-1 1 0 0,1 1-1 0 0,0-1 1 0 0,-1 0-1 0 0,1 0 1 0 0,0 0-1 0 0,0 0 1 0 0,1-1-1 0 0,-1 1 0 0 0,0-1 1 0 0,1 0-1 0 0,0 0 1 0 0,-1 0-1 0 0,1 0 1 0 0,-1-3-1 0 0,-3-8-56 0 0,0 0 0 0 0,1-1 0 0 0,1 1 0 0 0,0-1 1 0 0,2 1-1 0 0,-1-1 0 0 0,2 0 0 0 0,0 0 0 0 0,0 0 0 0 0,2 0 0 0 0,3-28 0 0 0,4-2-65 0 0,1 1 0 0 0,26-71 0 0 0,-28 93-1200 0 0,0 1 1 0 0,2 0-1 0 0,1 0 0 0 0,22-35 1 0 0,-16 36 863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1:52.25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622 581 88 0 0,'-22'-2'4466'0'0,"11"-1"-3572"0"0,9 2-697 0 0,0 0 1 0 0,0 0 0 0 0,0 0-1 0 0,0 0 1 0 0,0 0 0 0 0,0 0-1 0 0,0-1 1 0 0,-3-2-1 0 0,1-2 40 0 0,0 0 0 0 0,0 0 0 0 0,0 0 0 0 0,1 0 0 0 0,0 0 0 0 0,-3-10 0 0 0,-2-2 86 0 0,-1 1 1 0 0,-1 0 0 0 0,-17-22 0 0 0,9 13-47 0 0,2 6-185 0 0,0 1 1 0 0,-1 1-1 0 0,-34-28 1 0 0,-21-23 58 0 0,33 27-82 0 0,-63-50 0 0 0,80 74-20 0 0,0 1 0 0 0,-44-27 1 0 0,63 43-259 0 0,0-1 1 0 0,-1 1-1 0 0,1 0 1 0 0,0 0-1 0 0,-1 0 1 0 0,1 0-1 0 0,-1 1 1 0 0,1-1-1 0 0,-1 1 0 0 0,-7 0 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1:52.91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529 612 2681 0 0,'8'3'5924'0'0,"-24"-34"-4870"0"0,-13-38 1 0 0,-5-15-677 0 0,28 71-344 0 0,0 0 1 0 0,-1 0-1 0 0,-1 1 1 0 0,0 0-1 0 0,-1 1 1 0 0,-13-14-1 0 0,-69-63 113 0 0,65 64-119 0 0,-101-76 401 0 0,35 30-1422 0 0,36 20-3259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1:53.56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648 793 3185 0 0,'28'25'5208'0'0,"-31"-38"-4899"0"0,-11-23-21 0 0,-35-62 1 0 0,20 43-191 0 0,3 3-60 0 0,-73-139 112 0 0,75 152-82 0 0,-1 1 1 0 0,-51-60-1 0 0,-26-6 42 0 0,87 91-93 0 0,-1 0-1 0 0,0 1 1 0 0,-1 1 0 0 0,0 1 0 0 0,-23-11 0 0 0,30 18-233 0 0,0 0-1 0 0,1 1 1 0 0,-1 0 0 0 0,0 0 0 0 0,0 1 0 0 0,-1 1-1 0 0,1 0 1 0 0,-17 1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1:54.43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162 111 1072 0 0,'-42'-14'6205'0'0,"42"14"-6156"0"0,0 0 1 0 0,-1 2 0 0 0,-1 1 4 0 0,1 1-1 0 0,-1 0 1 0 0,1 0 0 0 0,0 1 0 0 0,0-1 0 0 0,0 0 0 0 0,0 0 0 0 0,1 0 0 0 0,0 1 0 0 0,0-1 0 0 0,0 0 0 0 0,0 1 0 0 0,1-1-1 0 0,1 7 1 0 0,1 18 44 0 0,-2 46 111 0 0,14 98 0 0 0,-3-53 44 0 0,9 116 613 0 0,-19-202-734 0 0,-2-33-111 0 0,-2-16 18 0 0,-29-177-57 0 0,-36-173-31 0 0,40 272 58 0 0,17 66-5 0 0,2-1-1 0 0,1 0 0 0 0,-6-43 1 0 0,13 70-5 0 0,0 0 0 0 0,0 1 1 0 0,0-1-1 0 0,0 0 0 0 0,0 0 0 0 0,0 0 1 0 0,0 1-1 0 0,0-1 0 0 0,0 0 0 0 0,0 0 1 0 0,0 1-1 0 0,0-1 0 0 0,1 0 1 0 0,-1 1-1 0 0,0-1 0 0 0,1 0 0 0 0,-1 0 1 0 0,0 1-1 0 0,1-1 0 0 0,0 0 1 0 0,-1 1 0 0 0,1 0 0 0 0,-1 0 0 0 0,1 0-1 0 0,-1 0 1 0 0,1-1 0 0 0,-1 1 0 0 0,0 0 0 0 0,1 0 0 0 0,-1 0-1 0 0,1 0 1 0 0,-1 0 0 0 0,1 0 0 0 0,-1 0 0 0 0,1 0 0 0 0,-1 1 0 0 0,1-1-1 0 0,-1 0 1 0 0,1 0 0 0 0,-1 0 0 0 0,0 0 0 0 0,1 1 0 0 0,0-1-1 0 0,29 24 13 0 0,-18-15-4 0 0,115 77 320 0 0,-39-29-210 0 0,-57-35-106 0 0,1-3 0 0 0,42 20 0 0 0,-55-31 9 0 0,1 0-1 0 0,0-2 1 0 0,0 0-1 0 0,1-1 1 0 0,31 3 0 0 0,7-2 195 0 0,108-6 0 0 0,-116-6-1318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3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2 1016 0 0,'-5'-1'6892'0'0,"-6"1"-4403"0"0,11 5-2318 0 0,0-1 0 0 0,0 1 0 0 0,0 0 0 0 0,0-1 0 0 0,1 1 1 0 0,1 5-1 0 0,0 5 30 0 0,15 135 267 0 0,53 217 0 0 0,-67-354-458 0 0,0-1 0 0 0,1 0 0 0 0,1-1-1 0 0,-1 1 1 0 0,2-1 0 0 0,0 1 0 0 0,9 12 0 0 0,-15-24-26 0 0,0 1 0 0 0,0-1 0 0 0,0 0 0 0 0,0 0 0 0 0,0 0 0 0 0,0 0 0 0 0,1 0 0 0 0,-1 0 0 0 0,0 1 0 0 0,0-1 0 0 0,0 0 0 0 0,0 0 0 0 0,0 0 0 0 0,1 0 0 0 0,-1 0 0 0 0,0 0 0 0 0,0 0 0 0 0,0 0 0 0 0,0 0 0 0 0,1 0 0 0 0,-1 1 0 0 0,0-1 0 0 0,0 0 0 0 0,0 0 0 0 0,1 0 0 0 0,-1 0 0 0 0,0 0 0 0 0,0 0 0 0 0,0 0 0 0 0,0-1 0 0 0,1 1 0 0 0,-1 0 0 0 0,0 0 0 0 0,0 0 0 0 0,0 0 0 0 0,0 0 0 0 0,1 0 0 0 0,-1 0 0 0 0,0 0 0 0 0,0 0 0 0 0,0 0 0 0 0,0-1 0 0 0,0 1 0 0 0,1 0 0 0 0,-1 0 0 0 0,0 0 0 0 0,0 0 0 0 0,0 0 0 0 0,0-1 0 0 0,0 1 0 0 0,0 0 0 0 0,0 0 0 0 0,0 0 0 0 0,1 0 0 0 0,-1-1 0 0 0,0 1 0 0 0,0 0 0 0 0,0 0 0 0 0,0 0 0 0 0,0-1 0 0 0,3-9-1321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4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57 3849 0 0,'-2'-3'161'0'0,"-1"-1"1"0"0,1 1-1 0 0,0-1 0 0 0,0 1 1 0 0,0-1-1 0 0,-1-4 1 0 0,3 7-147 0 0,-1 0 0 0 0,1 1 0 0 0,0-1 0 0 0,-1 0 0 0 0,1 0 0 0 0,0 1 0 0 0,0-1 0 0 0,0 0 0 0 0,0 0 0 0 0,0 0 0 0 0,0 1 0 0 0,0-1 0 0 0,0 0 0 0 0,0 0 0 0 0,0 1 0 0 0,0-1 0 0 0,0 0 0 0 0,1 0 0 0 0,-1 0 0 0 0,0 1 0 0 0,0-1 0 0 0,1 0 0 0 0,-1 1 0 0 0,1-1 0 0 0,-1 0 0 0 0,0 1 0 0 0,1-1 0 0 0,-1 1 0 0 0,1-1 0 0 0,0 0 0 0 0,-1 1 0 0 0,1-1 0 0 0,-1 1 0 0 0,1 0 0 0 0,0-1 0 0 0,0 1 0 0 0,1-1 0 0 0,-2 1 616 0 0,8 1-212 0 0,-7 0-411 0 0,0 0-1 0 0,0 0 1 0 0,0 0 0 0 0,0 0 0 0 0,0 0 0 0 0,0 0 0 0 0,0 0 0 0 0,0 0 0 0 0,-1 0-1 0 0,1 0 1 0 0,-1 0 0 0 0,1 1 0 0 0,-1-1 0 0 0,1 0 0 0 0,0 2 0 0 0,9 18 11 0 0,-9-21-21 0 0,0 0 0 0 0,0 1 0 0 0,0-1 0 0 0,-1 0 1 0 0,1 0-1 0 0,0 0 0 0 0,0 1 0 0 0,0-1 0 0 0,0 0 0 0 0,0 0 0 0 0,0 0 0 0 0,-1-1 0 0 0,1 1 0 0 0,0 0 0 0 0,0 0 1 0 0,0 0-1 0 0,0-1 0 0 0,0 1 0 0 0,-1 0 0 0 0,1-1 0 0 0,0 1 0 0 0,0-1 0 0 0,-1 1 0 0 0,1-1 0 0 0,0 1 0 0 0,0-1 1 0 0,-1 1-1 0 0,1-1 0 0 0,-1 0 0 0 0,2 0 0 0 0,-1-1-85 0 0,1 1 0 0 0,-1 0 0 0 0,1-1 1 0 0,-1 1-1 0 0,1-1 0 0 0,-1 0 0 0 0,0 1 0 0 0,0-1 0 0 0,0 0 1 0 0,0 0-1 0 0,0 0 0 0 0,0 1 0 0 0,1-5 0 0 0,-2 5 123 0 0,0 1 0 0 0,0 0 1 0 0,0-1-1 0 0,-1 1 0 0 0,1 0 0 0 0,0-1 0 0 0,0 1 0 0 0,0 0 0 0 0,0-1 1 0 0,0 1-1 0 0,-1 0 0 0 0,1-1 0 0 0,0 1 0 0 0,0 0 0 0 0,0-1 1 0 0,-1 1-1 0 0,1 0 0 0 0,0 0 0 0 0,0-1 0 0 0,-1 1 0 0 0,1 0 0 0 0,0 0 1 0 0,-1 0-1 0 0,1-1 0 0 0,0 1 0 0 0,-1 0 0 0 0,1 0 0 0 0,0 0 0 0 0,-1 0 1 0 0,1 0-1 0 0,0 0 0 0 0,-1 0 0 0 0,1-1 0 0 0,-1 1 0 0 0,1 0 0 0 0,0 0 1 0 0,-1 0-1 0 0,1 1 0 0 0,0-1 0 0 0,-1 0 0 0 0,1 0 0 0 0,-1 0 0 0 0,1 0 1 0 0,0 0-1 0 0,-1 0 0 0 0,1 0 0 0 0,0 1 0 0 0,-1-1 0 0 0,1 0 0 0 0,0 0 1 0 0,0 1-1 0 0,-1-1 0 0 0,1 0 0 0 0,0 0 0 0 0,0 1 0 0 0,-1-1 0 0 0,-1 1 188 0 0,1 1 0 0 0,-1-1-1 0 0,0 0 1 0 0,1 0-1 0 0,-1 1 1 0 0,1-1-1 0 0,0 1 1 0 0,0-1-1 0 0,-1 1 1 0 0,1 0-1 0 0,0 0 1 0 0,0-1-1 0 0,0 1 1 0 0,0 2-1 0 0,0-1-207 0 0,0-1-2 0 0,1-1 1 0 0,-1 1-1 0 0,1-1 1 0 0,-1 1-1 0 0,1-1 1 0 0,0 1-1 0 0,-1-1 1 0 0,1 1-1 0 0,0 0 1 0 0,0-1-1 0 0,0 1 1 0 0,1-1-1 0 0,-1 1 1 0 0,0 0-1 0 0,0-1 1 0 0,1 1-1 0 0,-1-1 1 0 0,1 1-1 0 0,0-1 1 0 0,-1 1-1 0 0,1-1 1 0 0,0 0-1 0 0,0 1 1 0 0,0-1-1 0 0,0 0 1 0 0,1 2-1 0 0,109 114 509 0 0,-56-57-474 0 0,2-2 0 0 0,93 72 0 0 0,-128-114-28 0 0,24 17 26 0 0,54 51 0 0 0,-89-73-18 0 0,1 1 0 0 0,-1 0 0 0 0,-1 1 0 0 0,0 0 0 0 0,-1 1 1 0 0,-1 0-1 0 0,0 0 0 0 0,-1 1 0 0 0,7 19 0 0 0,-12-30-6 0 0,-1-1 0 0 0,-1 1 1 0 0,1 0-1 0 0,0 0 0 0 0,-1 0 0 0 0,0-1 0 0 0,0 1 0 0 0,0 0 0 0 0,0 0 0 0 0,0 0 0 0 0,-1 0 0 0 0,0-1 0 0 0,0 1 0 0 0,0 0 1 0 0,-3 6-1 0 0,1-5 4 0 0,0 0 0 0 0,0 0 0 0 0,-1 0 0 0 0,1-1 0 0 0,-1 0 0 0 0,0 1 0 0 0,0-1 0 0 0,0-1 1 0 0,-9 7-1 0 0,-1-2 13 0 0,0 0 0 0 0,0-1 0 0 0,0-1 0 0 0,-1 0 0 0 0,0-1 1 0 0,-29 6-1 0 0,25-7-19 0 0,0-1 1 0 0,0-1 0 0 0,0-1-1 0 0,0 0 1 0 0,0-2-1 0 0,-1 0 1 0 0,1-1-1 0 0,1-1 1 0 0,-1 0 0 0 0,-20-8-1 0 0,18 4 11 0 0,1-1 0 0 0,0-1 0 0 0,1-1 0 0 0,0 0 0 0 0,-21-17 0 0 0,91 57-2824 0 0,-30-15 1694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4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153 283 5745 0 0,'-10'-5'5046'0'0,"2"-9"-5608"0"0,7 11 1011 0 0,-1-3-393 0 0,-1-1 0 0 0,2 1 0 0 0,-1-1 0 0 0,1 1 0 0 0,0-1 0 0 0,0 0 0 0 0,1-8 1 0 0,-3-12 18 0 0,2 18-55 0 0,-1-4 18 0 0,0-1-1 0 0,-1 1 1 0 0,-1-1-1 0 0,0 1 1 0 0,0 0 0 0 0,-10-18-1 0 0,7 17-16 0 0,4 8 10 0 0,-1-1 0 0 0,1 1 1 0 0,-1 0-1 0 0,-6-7 0 0 0,9 12 96 0 0,-1 1-104 0 0,0 1 0 0 0,0-1 0 0 0,1 0 0 0 0,-1 1 0 0 0,0-1 0 0 0,1 1 0 0 0,-1 0 0 0 0,0 0 0 0 0,1 0 0 0 0,-1-1 0 0 0,1 1 0 0 0,-1 1 0 0 0,1-1 0 0 0,0 0 0 0 0,-1 0 0 0 0,1 0 0 0 0,0 1-1 0 0,0-1 1 0 0,0 1 0 0 0,0-1 0 0 0,0 1 0 0 0,0-1 0 0 0,0 1 0 0 0,0 0 0 0 0,1-1 0 0 0,-1 1 0 0 0,0 2 0 0 0,-2 7-4 0 0,0 0-1 0 0,1 1 0 0 0,-1 12 1 0 0,2-15 20 0 0,-2 34 16 0 0,2-1 0 0 0,1 1 0 0 0,3 0 0 0 0,1-1 0 0 0,17 70 0 0 0,-16-90-57 0 0,1-1 0 0 0,0-1 0 0 0,12 25-1 0 0,-15-38 2 0 0,0-1 0 0 0,0-1-1 0 0,0 1 1 0 0,1 0-1 0 0,0-1 1 0 0,0 0 0 0 0,0 0-1 0 0,1 0 1 0 0,0 0-1 0 0,0-1 1 0 0,0 1 0 0 0,0-1-1 0 0,1-1 1 0 0,10 7-1 0 0,-11-9 7 0 0,0 0-1 0 0,0 0 0 0 0,-1 0 0 0 0,1-1 0 0 0,0 1 0 0 0,0-1 0 0 0,0-1 0 0 0,0 1 0 0 0,0 0 1 0 0,-1-1-1 0 0,1 0 0 0 0,0 0 0 0 0,0-1 0 0 0,-1 1 0 0 0,1-1 0 0 0,-1 0 0 0 0,1 0 1 0 0,-1-1-1 0 0,0 1 0 0 0,0-1 0 0 0,4-3 0 0 0,7-5 12 0 0,-1-2 0 0 0,0 1 0 0 0,0-2 0 0 0,11-15 0 0 0,114-161 67 0 0,-127 173-75 0 0,32-41 50 0 0,-43 57-57 0 0,-1 1 0 0 0,1-1 0 0 0,-1 0-1 0 0,1 0 1 0 0,-1 1 0 0 0,1-1-1 0 0,0 0 1 0 0,-1 1 0 0 0,1-1-1 0 0,0 1 1 0 0,0-1 0 0 0,-1 1 0 0 0,1-1-1 0 0,0 1 1 0 0,0-1 0 0 0,0 1-1 0 0,-1 0 1 0 0,1 0 0 0 0,0-1-1 0 0,0 1 1 0 0,0 0 0 0 0,0 0 0 0 0,0 0-1 0 0,0 0 1 0 0,0 0 0 0 0,-1 0-1 0 0,1 0 1 0 0,0 0 0 0 0,0 0-1 0 0,1 1 1 0 0,-1-1 1 0 0,-1 1 0 0 0,1-1-1 0 0,0 1 1 0 0,-1 0 0 0 0,1 0 0 0 0,0-1-1 0 0,-1 1 1 0 0,1 0 0 0 0,-1 0 0 0 0,1 0-1 0 0,-1 0 1 0 0,0 0 0 0 0,1 0 0 0 0,-1 0-1 0 0,0-1 1 0 0,1 1 0 0 0,-1 0 0 0 0,0 0-1 0 0,0 0 1 0 0,0 0 0 0 0,0 0 0 0 0,0 0-1 0 0,0 0 1 0 0,0 0 0 0 0,-1 0 0 0 0,1 0-1 0 0,-1 2 1 0 0,-2 23 76 0 0,-2 47 0 0 0,4-51-59 0 0,0 1 0 0 0,-2 0 0 0 0,-5 25 0 0 0,-1-16 1 0 0,1-6 10 0 0,-5 39 0 0 0,7-51 95 0 0,1-8-1486 0 0,4-19-237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5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78 4313 0 0,'-2'-2'135'0'0,"-35"-21"1125"0"0,35 21-935 0 0,0 1 1 0 0,0 0 0 0 0,-1 0-1 0 0,1 0 1 0 0,-1 0 0 0 0,1 0-1 0 0,-1 1 1 0 0,1-1 0 0 0,-1 1-1 0 0,1-1 1 0 0,-1 1 0 0 0,1 0 0 0 0,-1 0-1 0 0,-3 1 1 0 0,5-1-248 0 0,0 1-1 0 0,0 0 1 0 0,0 0 0 0 0,0-1 0 0 0,0 1 0 0 0,0 0-1 0 0,1 0 1 0 0,-1 0 0 0 0,0 0 0 0 0,0 0 0 0 0,1 0-1 0 0,-1 0 1 0 0,1 0 0 0 0,-1 1 0 0 0,1-1-1 0 0,-1 0 1 0 0,1 0 0 0 0,0 0 0 0 0,0 1 0 0 0,0-1-1 0 0,-1 0 1 0 0,1 0 0 0 0,0 0 0 0 0,0 1-1 0 0,1 1 1 0 0,2 42 743 0 0,-2-31-567 0 0,0 2-96 0 0,34 359 1123 0 0,-32-356-1272 0 0,107 618 223 0 0,-44-338-5 0 0,-59-282-119 0 0,-5-12-283 0 0,-2-11-947 0 0,-16-59-665 0 0,-3 1 0 0 0,-34-80 0 0 0,2 8 1695 0 0,42 108 90 0 0,1-1-1 0 0,1 1 0 0 0,2-1 1 0 0,-2-30-1 0 0,6 44 8 0 0,1 0-1 0 0,0-1 1 0 0,1 1 0 0 0,0 0-1 0 0,2 0 1 0 0,0 0 0 0 0,0 0-1 0 0,1 0 1 0 0,10-21 0 0 0,-8 25 57 0 0,1 1 1 0 0,0 0-1 0 0,1 0 1 0 0,0 1-1 0 0,0 0 1 0 0,1 0-1 0 0,0 1 1 0 0,1 0-1 0 0,17-10 1 0 0,19-18 160 0 0,84-61 492 0 0,-86 67-500 0 0,-2-2 0 0 0,40-38 0 0 0,-65 53-104 0 0,-1-1 1 0 0,24-35-1 0 0,-33 43-14 0 0,-1-1 0 0 0,0-1 0 0 0,-1 1 0 0 0,0-1-1 0 0,0 0 1 0 0,4-22 0 0 0,-7 28-74 0 0,-1 0 0 0 0,0 0 0 0 0,0 0 0 0 0,0 0 0 0 0,-1 0-1 0 0,0 0 1 0 0,0-1 0 0 0,0 1 0 0 0,-1 0 0 0 0,0 0 0 0 0,0 0 0 0 0,-1 0-1 0 0,0 0 1 0 0,0 1 0 0 0,0-1 0 0 0,-1 0 0 0 0,1 1 0 0 0,-1-1 0 0 0,-1 1 0 0 0,-5-8-1 0 0,4 8 2 0 0,1 0-1 0 0,-1 0 1 0 0,0 0-1 0 0,0 0 1 0 0,0 1-1 0 0,0 0 1 0 0,-1 0-1 0 0,-7-3 1 0 0,12 6-21 0 0,-1 0 1 0 0,0 0-1 0 0,0 0 1 0 0,1 0-1 0 0,-1 1 0 0 0,0-1 1 0 0,0 1-1 0 0,0-1 0 0 0,0 1 1 0 0,0 0-1 0 0,0-1 1 0 0,0 1-1 0 0,0 0 0 0 0,0 0 1 0 0,0 1-1 0 0,0-1 1 0 0,0 0-1 0 0,0 1 0 0 0,1-1 1 0 0,-1 1-1 0 0,0 0 1 0 0,0-1-1 0 0,0 1 0 0 0,1 0 1 0 0,-1 0-1 0 0,0 0 0 0 0,1 0 1 0 0,-1 1-1 0 0,0-1 1 0 0,1 0-1 0 0,-2 2 0 0 0,-4 7 42 0 0,0 1-1 0 0,0-1 0 0 0,1 1 1 0 0,1 0-1 0 0,0 1 0 0 0,0-1 1 0 0,-5 25-1 0 0,5-12 6 0 0,1 0 0 0 0,1 0 0 0 0,0 28 0 0 0,3-17-42 0 0,2 0-1 0 0,2 0 0 0 0,1 0 1 0 0,1-1-1 0 0,3 0 0 0 0,0 0 1 0 0,2-1-1 0 0,2 0 0 0 0,0-1 1 0 0,3 0-1 0 0,21 33 0 0 0,-28-52-11 0 0,0 0 0 0 0,1-1 0 0 0,0 0 0 0 0,1-1 0 0 0,0 0 0 0 0,1-1 0 0 0,0 0-1 0 0,1-1 1 0 0,0 0 0 0 0,0-1 0 0 0,19 8 0 0 0,-25-13 9 0 0,0 0 0 0 0,0 0-1 0 0,0-1 1 0 0,0 0 0 0 0,0-1 0 0 0,1 1-1 0 0,-1-1 1 0 0,1-1 0 0 0,-1 0 0 0 0,0 0-1 0 0,1 0 1 0 0,-1-1 0 0 0,1 0 0 0 0,-1 0 0 0 0,0-1-1 0 0,0 0 1 0 0,0 0 0 0 0,0 0 0 0 0,0-1-1 0 0,0 0 1 0 0,0-1 0 0 0,-1 0 0 0 0,0 0-1 0 0,0 0 1 0 0,9-8 0 0 0,-3-1 6 0 0,-1 0-1 0 0,-1 0 1 0 0,0-1 0 0 0,0 0-1 0 0,-2-1 1 0 0,0 0 0 0 0,0 0-1 0 0,-2-1 1 0 0,0 1 0 0 0,0-2-1 0 0,3-20 1 0 0,-8 29-9 0 0,0 1 0 0 0,0-1 0 0 0,0 1-1 0 0,-2-12 1 0 0,1 17 4 0 0,0 0 0 0 0,0 0 0 0 0,0 0-1 0 0,-1-1 1 0 0,1 1 0 0 0,-1 0 0 0 0,0 0-1 0 0,1 0 1 0 0,-1 0 0 0 0,0 0 0 0 0,0 0-1 0 0,0 0 1 0 0,-1 0 0 0 0,1 0 0 0 0,0 1-1 0 0,-1-1 1 0 0,1 0 0 0 0,-4-2 0 0 0,2 3-26 0 0,2 1 18 0 0,0 0 0 0 0,1 1 1 0 0,-1-1-1 0 0,1 0 0 0 0,-1 1 1 0 0,1-1-1 0 0,-1 1 0 0 0,1-1 1 0 0,-1 1-1 0 0,1-1 0 0 0,-1 1 0 0 0,1-1 1 0 0,0 1-1 0 0,-1-1 0 0 0,1 1 1 0 0,0-1-1 0 0,-1 1 0 0 0,1 0 1 0 0,0-1-1 0 0,0 1 0 0 0,0-1 1 0 0,-1 1-1 0 0,1 0 0 0 0,0-1 1 0 0,0 1-1 0 0,0 0 0 0 0,0-1 1 0 0,0 2-1 0 0,0 20-28 0 0,0-13 13 0 0,1 0 0 0 0,1 0 0 0 0,0 0-1 0 0,0 0 1 0 0,0 0 0 0 0,1 0 0 0 0,1 0 0 0 0,-1-1 0 0 0,2 1-1 0 0,5 8 1 0 0,-8-14 16 0 0,-1 0-1 0 0,1-1 1 0 0,0 1-1 0 0,1-1 1 0 0,-1 1-1 0 0,0-1 1 0 0,1 0-1 0 0,0 0 1 0 0,-1 0-1 0 0,1 0 1 0 0,0 0 0 0 0,0-1-1 0 0,0 1 1 0 0,0-1-1 0 0,0 0 1 0 0,0 0-1 0 0,0 0 1 0 0,0 0-1 0 0,1-1 1 0 0,-1 1-1 0 0,0-1 1 0 0,0 0-1 0 0,1 0 1 0 0,-1 0-1 0 0,0 0 1 0 0,1 0-1 0 0,-1-1 1 0 0,0 0-1 0 0,0 1 1 0 0,1-1-1 0 0,4-3 1 0 0,2 0 9 0 0,-1-1 1 0 0,1 0-1 0 0,-1 0 0 0 0,0-1 1 0 0,0-1-1 0 0,0 0 0 0 0,-1 0 0 0 0,0 0 1 0 0,12-16-1 0 0,-15 17 8 0 0,0-1 1 0 0,-1 1-1 0 0,0-1 0 0 0,0 0 1 0 0,-1 1-1 0 0,0-2 0 0 0,0 1 1 0 0,-1 0-1 0 0,0-1 0 0 0,0 1 1 0 0,0-1-1 0 0,-1 1 0 0 0,0-1 1 0 0,-1-11-1 0 0,-1 14-4 0 0,0 0-1 0 0,0 0 1 0 0,-1 0 0 0 0,1 0-1 0 0,-1 0 1 0 0,-1 0-1 0 0,1 1 1 0 0,-1-1 0 0 0,1 1-1 0 0,-1-1 1 0 0,0 1 0 0 0,-1 0-1 0 0,1 0 1 0 0,-1 1 0 0 0,0-1-1 0 0,0 1 1 0 0,0-1 0 0 0,0 1-1 0 0,0 1 1 0 0,-1-1-1 0 0,0 1 1 0 0,1-1 0 0 0,-1 1-1 0 0,0 0 1 0 0,-8-1 0 0 0,12 2-14 0 0,-1 1 1 0 0,1 0 0 0 0,-1 0 0 0 0,0 0 0 0 0,1 0-1 0 0,-1 1 1 0 0,1-1 0 0 0,-1 0 0 0 0,1 0-1 0 0,-1 1 1 0 0,1-1 0 0 0,0 1 0 0 0,-1 0 0 0 0,1-1-1 0 0,-1 1 1 0 0,1 0 0 0 0,0 0 0 0 0,0 0-1 0 0,-2 1 1 0 0,0 1 5 0 0,1-1 0 0 0,0 1 0 0 0,0 0 0 0 0,0 0 0 0 0,0 0 0 0 0,0 0-1 0 0,1 0 1 0 0,-2 5 0 0 0,-1 2 34 0 0,1 2-1 0 0,0-1 0 0 0,-1 23 1 0 0,3-23-36 0 0,0 0 1 0 0,1 0-1 0 0,1 0 1 0 0,-1 0-1 0 0,2 0 0 0 0,0 1 1 0 0,0-2-1 0 0,1 1 1 0 0,0 0-1 0 0,1-1 1 0 0,0 1-1 0 0,9 14 1 0 0,-8-18-5 0 0,0 1 0 0 0,0-1 1 0 0,1 0-1 0 0,0-1 1 0 0,1 1-1 0 0,-1-1 1 0 0,1 0-1 0 0,0-1 0 0 0,1 0 1 0 0,-1 0-1 0 0,1 0 1 0 0,0-1-1 0 0,0-1 1 0 0,0 1-1 0 0,17 4 0 0 0,3-1 11 0 0,-1-1 0 0 0,34 2 1 0 0,-48-7-655 0 0,0-1 0 0 0,0 0 0 0 0,0 0 1 0 0,0-1-1 0 0,0-1 0 0 0,-1-1 1 0 0,16-4-1 0 0,11-5-1888 0 0,5 4 2041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7.1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94 8482 0 0,'-99'-31'3753'0'0,"97"31"-3699"0"0,1-1 0 0 0,-1 1-1 0 0,1 0 1 0 0,0-1 0 0 0,-1 1 0 0 0,1-1 0 0 0,0 1 0 0 0,0-1 0 0 0,-1 0 0 0 0,1 0 0 0 0,0 1 0 0 0,0-1 0 0 0,0 0 0 0 0,0 0 0 0 0,0 0 0 0 0,0 0 0 0 0,0 0 0 0 0,0 0 0 0 0,1-1 0 0 0,-1 1 0 0 0,0 0 0 0 0,1 0-1 0 0,-1-1 1 0 0,0 1 0 0 0,1 0 0 0 0,0-1 0 0 0,-1 1 0 0 0,1 0 0 0 0,0-1 0 0 0,0 1 0 0 0,0-1 0 0 0,-1 1 0 0 0,2 0 0 0 0,-1-1 0 0 0,0-1 0 0 0,1 1-31 0 0,0 0-1 0 0,0 1 1 0 0,-1-1 0 0 0,1 1 0 0 0,1 0 0 0 0,-1-1 0 0 0,0 1 0 0 0,0 0-1 0 0,0-1 1 0 0,1 1 0 0 0,-1 0 0 0 0,1 0 0 0 0,-1 0 0 0 0,1 0-1 0 0,-1 1 1 0 0,1-1 0 0 0,-1 0 0 0 0,1 1 0 0 0,0-1 0 0 0,-1 1-1 0 0,1-1 1 0 0,0 1 0 0 0,-1 0 0 0 0,1-1 0 0 0,0 1 0 0 0,0 0-1 0 0,-1 0 1 0 0,5 1 0 0 0,-3 0-19 0 0,0 0 1 0 0,0-1-1 0 0,0 1 0 0 0,0 1 1 0 0,0-1-1 0 0,-1 0 0 0 0,1 1 0 0 0,0 0 1 0 0,-1-1-1 0 0,1 1 0 0 0,-1 0 1 0 0,1 0-1 0 0,-1 0 0 0 0,0 1 0 0 0,0-1 1 0 0,0 1-1 0 0,0-1 0 0 0,0 1 0 0 0,-1-1 1 0 0,1 1-1 0 0,-1 0 0 0 0,0 0 1 0 0,2 5-1 0 0,3 8 11 0 0,-2 0-1 0 0,1 1 1 0 0,1 17-1 0 0,-5-28-8 0 0,4 28 33 0 0,-1 1 1 0 0,-1-1-1 0 0,-2 1 0 0 0,-2 0 1 0 0,-1-1-1 0 0,-2 1 0 0 0,-1-1 1 0 0,-2 0-1 0 0,-13 42 0 0 0,-7 12-252 0 0,26-87 93 0 0,13-3-292 0 0,-7 0 393 0 0,1 0 0 0 0,1 0 1 0 0,-1 1-1 0 0,0 0 0 0 0,0 0 1 0 0,0 0-1 0 0,1 1 0 0 0,-1 0 1 0 0,0 0-1 0 0,1 1 0 0 0,-1-1 1 0 0,0 1-1 0 0,0 1 0 0 0,0-1 1 0 0,0 1-1 0 0,0 0 0 0 0,0 1 1 0 0,8 4-1 0 0,8 5 27 0 0,-1 1 0 0 0,0 1 0 0 0,-1 1 1 0 0,-1 1-1 0 0,0 0 0 0 0,-1 2 0 0 0,-1 0 0 0 0,0 1 0 0 0,-2 1 0 0 0,15 23 0 0 0,-26-36 24 0 0,-1 0 0 0 0,0 0 0 0 0,0 0 0 0 0,0 0 0 0 0,-1 0 0 0 0,0 1 0 0 0,-1-1 0 0 0,0 0 0 0 0,0 1 0 0 0,0-1 0 0 0,-1 1 1 0 0,0 0-1 0 0,-1-1 0 0 0,0 1 0 0 0,0-1 0 0 0,0 1 0 0 0,-1-1 0 0 0,0 0 0 0 0,0 0 0 0 0,-1 0 0 0 0,0 0 0 0 0,0 0 0 0 0,-7 9 0 0 0,3-4 17 0 0,-2 0 0 0 0,1 0 0 0 0,-1-1 1 0 0,-1-1-1 0 0,0 1 0 0 0,-1-1 0 0 0,0-1 0 0 0,0 0 1 0 0,-1-1-1 0 0,0 0 0 0 0,-18 8 0 0 0,27-14-42 0 0,-9 4 15 0 0,0 0 0 0 0,-1-1 0 0 0,1-1 0 0 0,-1 0 0 0 0,-17 3 0 0 0,26-7-21 0 0,1 1-1 0 0,0-1 1 0 0,-1 0 0 0 0,1 0 0 0 0,-1 0-1 0 0,1-1 1 0 0,0 1 0 0 0,-1-1 0 0 0,1 0-1 0 0,0 0 1 0 0,0 0 0 0 0,0 0 0 0 0,0-1-1 0 0,0 1 1 0 0,0-1 0 0 0,0 0 0 0 0,0 0-1 0 0,0 0 1 0 0,1 0 0 0 0,-1 0 0 0 0,1-1-1 0 0,-1 1 1 0 0,1-1 0 0 0,0 1 0 0 0,0-1-1 0 0,-3-5 1 0 0,2 0-14 0 0,-1 0-1 0 0,1-1 0 0 0,0 1 1 0 0,1-1-1 0 0,0 1 1 0 0,0-1-1 0 0,1 0 1 0 0,0 1-1 0 0,0-1 0 0 0,1 0 1 0 0,0 0-1 0 0,1 0 1 0 0,0 1-1 0 0,0-1 1 0 0,5-15-1 0 0,2-2-15 0 0,1 0-1 0 0,1 1 1 0 0,24-44-1 0 0,-22 49-48 0 0,0 1 0 0 0,2 0 0 0 0,0 1 0 0 0,1 1 0 0 0,0 0 0 0 0,35-27 0 0 0,3 4-730 0 0,60-34-1 0 0,-86 57 372 0 0,-4 3 142 0 0,-1-2-1 0 0,-1-1 1 0 0,0 0 0 0 0,28-32-1 0 0,-43 40 300 0 0,0 0 0 0 0,0 0 0 0 0,0 0 0 0 0,-1-1 0 0 0,-1 0-1 0 0,0 0 1 0 0,5-15 0 0 0,-12 33 359 0 0,1-1 0 0 0,0 1 0 0 0,1 0 0 0 0,-2 14 0 0 0,4-14-260 0 0,0 0 0 0 0,0-1 0 0 0,1 1 0 0 0,-1-1 0 0 0,2 0 0 0 0,-1 0 0 0 0,1 1 0 0 0,0-2 0 0 0,7 12-1 0 0,-9-16-86 0 0,0 0 0 0 0,1 0 0 0 0,-1 0 0 0 0,0-1 0 0 0,1 1-1 0 0,0 0 1 0 0,-1-1 0 0 0,1 1 0 0 0,0-1 0 0 0,0 0 0 0 0,-1 0-1 0 0,1 1 1 0 0,0-1 0 0 0,0 0 0 0 0,1 0 0 0 0,-1-1 0 0 0,0 1-1 0 0,0 0 1 0 0,0-1 0 0 0,0 0 0 0 0,1 1 0 0 0,-1-1 0 0 0,0 0-1 0 0,0 0 1 0 0,1 0 0 0 0,-1 0 0 0 0,0-1 0 0 0,0 1 0 0 0,1 0-1 0 0,-1-1 1 0 0,0 0 0 0 0,0 1 0 0 0,0-1 0 0 0,0 0 0 0 0,0 0-1 0 0,4-3 1 0 0,-3 2 10 0 0,1-1-1 0 0,-1 0 0 0 0,1 0 1 0 0,-1-1-1 0 0,0 1 1 0 0,0-1-1 0 0,0 0 1 0 0,-1 1-1 0 0,1-1 1 0 0,-1 0-1 0 0,0-1 0 0 0,0 1 1 0 0,0 0-1 0 0,-1 0 1 0 0,0-1-1 0 0,0 1 1 0 0,0-1-1 0 0,0 1 0 0 0,0-1 1 0 0,-1-5-1 0 0,1 3 2 0 0,-1-1-1 0 0,0 1 0 0 0,-1-1 1 0 0,0 1-1 0 0,0 0 1 0 0,0-1-1 0 0,-1 1 0 0 0,0 0 1 0 0,-1 0-1 0 0,1 0 1 0 0,-7-11-1 0 0,3 9 6 0 0,0 0 0 0 0,0 0 0 0 0,-1 1 1 0 0,0 0-1 0 0,-1 0 0 0 0,1 1 0 0 0,-19-13 0 0 0,20 16-28 0 0,0 1 0 0 0,0 0 0 0 0,-1 0 0 0 0,1 0 0 0 0,-1 0 0 0 0,0 1 0 0 0,0 1-1 0 0,0-1 1 0 0,0 1 0 0 0,0 0 0 0 0,0 1 0 0 0,-12 0 0 0 0,17 0-9 0 0,-1 0 1 0 0,0 0-1 0 0,1 1 0 0 0,-1-1 1 0 0,0 1-1 0 0,1 0 0 0 0,-1-1 1 0 0,1 1-1 0 0,0 0 0 0 0,-1 1 0 0 0,1-1 1 0 0,0 0-1 0 0,-1 1 0 0 0,1-1 1 0 0,0 1-1 0 0,0 0 0 0 0,0 0 1 0 0,-2 2-1 0 0,2 0-6 0 0,0-1-1 0 0,0 1 1 0 0,0 0 0 0 0,0 0 0 0 0,0-1-1 0 0,1 1 1 0 0,0 0 0 0 0,0 1-1 0 0,0-1 1 0 0,-1 7 0 0 0,2-3-8 0 0,-1 0 1 0 0,1-1-1 0 0,1 1 0 0 0,-1-1 0 0 0,1 1 1 0 0,1-1-1 0 0,-1 0 0 0 0,1 1 1 0 0,1-1-1 0 0,-1 0 0 0 0,1 0 1 0 0,7 11-1 0 0,-3-9 8 0 0,0-1 1 0 0,1 1-1 0 0,0-2 0 0 0,1 1 1 0 0,0-1-1 0 0,0 0 0 0 0,1-1 1 0 0,-1 0-1 0 0,1-1 0 0 0,1 0 1 0 0,-1 0-1 0 0,1-1 1 0 0,16 4-1 0 0,-11-4 13 0 0,0 0-1 0 0,0-1 1 0 0,1-1 0 0 0,-1-1 0 0 0,0 0-1 0 0,1-1 1 0 0,-1-1 0 0 0,33-6 0 0 0,-28 3 15 0 0,0-2 0 0 0,-1-1 0 0 0,1 0 0 0 0,-1-2 0 0 0,-1 0 1 0 0,34-21-1 0 0,-33 16-3 0 0,2 1 1 0 0,30-14 0 0 0,-50 27-11 0 0,0-1-1 0 0,0 0 0 0 0,0 0 0 0 0,0 0 0 0 0,0 0 0 0 0,0 0 0 0 0,0 1 1 0 0,1 0-1 0 0,-1-1 0 0 0,0 1 0 0 0,3 0 0 0 0,-4 0-4 0 0,0 1 0 0 0,0-1 1 0 0,-1 1-1 0 0,1 0 0 0 0,0-1 0 0 0,0 1 0 0 0,-1 0 0 0 0,1-1 1 0 0,0 1-1 0 0,-1 0 0 0 0,1 0 0 0 0,-1 0 0 0 0,1 0 1 0 0,-1-1-1 0 0,1 1 0 0 0,-1 0 0 0 0,0 0 0 0 0,1 0 1 0 0,-1 0-1 0 0,0 0 0 0 0,0 0 0 0 0,0 0 0 0 0,0 0 1 0 0,0 0-1 0 0,0 2 0 0 0,1 5 0 0 0,1 1 1 0 0,0-1-1 0 0,0 0 1 0 0,1 0-1 0 0,0 0 0 0 0,4 7 1 0 0,-5-12-6 0 0,-1-1 0 0 0,1 1 1 0 0,-1 0-1 0 0,1-1 0 0 0,0 1 0 0 0,0-1 1 0 0,0 0-1 0 0,0 0 0 0 0,0 0 1 0 0,1 0-1 0 0,-1 0 0 0 0,0 0 1 0 0,1-1-1 0 0,0 1 0 0 0,-1-1 0 0 0,1 1 1 0 0,0-1-1 0 0,0 0 0 0 0,0 0 1 0 0,4 0-1 0 0,11 0 6 0 0,-1 0 0 0 0,1-2 0 0 0,-1 0 0 0 0,1-1 0 0 0,-1-1 0 0 0,0 0 0 0 0,0-1 0 0 0,0-1 0 0 0,0-1 0 0 0,-1-1 0 0 0,0 0 0 0 0,0-1 0 0 0,-1 0 0 0 0,0-1 0 0 0,0-1 0 0 0,22-20 0 0 0,-18 15-5 0 0,13-14 9 0 0,-31 28 22 0 0,8 2 52 0 0,-8-1-77 0 0,1 1 0 0 0,0 0 0 0 0,0 0 0 0 0,-1 0 1 0 0,1 0-1 0 0,-1 0 0 0 0,1 0 0 0 0,-1 0 0 0 0,1 0 0 0 0,-1 1 1 0 0,1-1-1 0 0,-1 0 0 0 0,0 1 0 0 0,1 2 0 0 0,16 29 9 0 0,-16-28 0 0 0,0 1 1 0 0,1-1-1 0 0,0 0 0 0 0,0 0 1 0 0,0 0-1 0 0,0 0 0 0 0,1 0 0 0 0,6 6 1 0 0,-8-10-9 0 0,0 0 1 0 0,0 1-1 0 0,0-1 1 0 0,-1 0-1 0 0,1 0 0 0 0,0 0 1 0 0,1 0-1 0 0,-1 0 1 0 0,0 0-1 0 0,0-1 1 0 0,0 1-1 0 0,0-1 1 0 0,0 1-1 0 0,1-1 1 0 0,-1 0-1 0 0,0 0 0 0 0,0 0 1 0 0,1 0-1 0 0,-1 0 1 0 0,0-1-1 0 0,0 1 1 0 0,1-1-1 0 0,-1 1 1 0 0,0-1-1 0 0,4-2 1 0 0,1-1 14 0 0,0-1 0 0 0,0 0 1 0 0,0-1-1 0 0,-1 1 1 0 0,9-11-1 0 0,5-3-20 0 0,-15 14 3 0 0,0 0 1 0 0,0 1-1 0 0,0 0 1 0 0,1 0-1 0 0,0 1 0 0 0,9-5 1 0 0,-12 7-4 0 0,-1 0 0 0 0,1 1 0 0 0,-1-1-1 0 0,1 1 1 0 0,-1-1 0 0 0,1 1 0 0 0,-1 0 0 0 0,1 0 0 0 0,0 0 0 0 0,-1 1 0 0 0,1-1 0 0 0,-1 1 0 0 0,1-1 0 0 0,-1 1 0 0 0,1 0 0 0 0,-1 0 0 0 0,0 0 0 0 0,1 0 0 0 0,-1 0 0 0 0,3 2 0 0 0,15 11 7 0 0,2-2 0 0 0,-1-1 0 0 0,1 0 0 0 0,1-2 1 0 0,0-1-1 0 0,41 10 0 0 0,-58-18 6 0 0,0 1 0 0 0,1-2 0 0 0,-1 1 1 0 0,0-1-1 0 0,0 0 0 0 0,0 0 0 0 0,1 0 0 0 0,-1-1 0 0 0,0 0 0 0 0,-1 0 1 0 0,1-1-1 0 0,0 0 0 0 0,-1 0 0 0 0,7-4 0 0 0,-11 6-5 0 0,1 0 1 0 0,-1 0-1 0 0,0 0 0 0 0,0 0 1 0 0,0-1-1 0 0,1 1 0 0 0,-1 0 1 0 0,0 0-1 0 0,-1-1 0 0 0,1 1 0 0 0,0-1 1 0 0,0 1-1 0 0,-1-1 0 0 0,1 1 1 0 0,-1-1-1 0 0,1 1 0 0 0,-1-1 1 0 0,1 1-1 0 0,-1-1 0 0 0,0-3 0 0 0,0 2-60 0 0,-1 0 0 0 0,1 0 0 0 0,-1 0-1 0 0,0 0 1 0 0,0 0 0 0 0,0 0 0 0 0,0 0-1 0 0,0 0 1 0 0,-1 0 0 0 0,-1-3 0 0 0,-4-4-882 0 0,-1 0 0 0 0,0 0 1 0 0,0 1-1 0 0,-15-12 0 0 0,7 9-2137 0 0,0 4 1191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7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10538 0 0,'6'0'544'0'0,"-2"2"-464"0"0,6 0-56 0 0,1 4-40 0 0,-3 5 200 0 0,5 0-144 0 0,-2 3 64 0 0,1 3-88 0 0,-1-2 48 0 0,10 6-648 0 0,-8-6-472 0 0,1-1-256 0 0,9 1-3545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59.993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10 178 5881 0 0,'-1'-2'105'0'0,"0"0"0"0"0,0 0 0 0 0,0 0 1 0 0,0 0-1 0 0,0-1 0 0 0,0 1 0 0 0,1 0 0 0 0,-1 0 0 0 0,1-1 0 0 0,-1 1 0 0 0,1 0 0 0 0,0-1 0 0 0,0 1 0 0 0,0 0 0 0 0,0-1 0 0 0,0 1 1 0 0,1 0-1 0 0,-1-1 0 0 0,1 1 0 0 0,0 0 0 0 0,-1 0 0 0 0,1-1 0 0 0,0 1 0 0 0,0 0 0 0 0,0 0 0 0 0,1 0 0 0 0,-1 0 0 0 0,0 0 0 0 0,1 1 0 0 0,1-3 1 0 0,7-5-163 0 0,-1 1 1 0 0,1 0-1 0 0,0 0 1 0 0,20-9 0 0 0,10-10 398 0 0,-36 23-320 0 0,0 1 1 0 0,1 0-1 0 0,-1 0 0 0 0,1 0 0 0 0,-1 0 0 0 0,1 1 0 0 0,0 0 0 0 0,0 0 0 0 0,0 0 0 0 0,0 1 0 0 0,0 0 1 0 0,1 0-1 0 0,6-1 0 0 0,-9 2-7 0 0,0 0 1 0 0,0 1 0 0 0,-1-1-1 0 0,1 1 1 0 0,0-1 0 0 0,0 1-1 0 0,0 0 1 0 0,0 0 0 0 0,-1 0-1 0 0,1 1 1 0 0,0-1-1 0 0,-1 0 1 0 0,1 1 0 0 0,-1 0-1 0 0,0 0 1 0 0,1 0 0 0 0,-1 0-1 0 0,0 0 1 0 0,0 0 0 0 0,0 0-1 0 0,-1 1 1 0 0,1-1 0 0 0,-1 1-1 0 0,1-1 1 0 0,1 5-1 0 0,1 3 21 0 0,1 1 0 0 0,-2-1-1 0 0,1 1 1 0 0,-2 1 0 0 0,1-1-1 0 0,0 22 1 0 0,-3 72 246 0 0,-1-17 227 0 0,1-86-504 0 0,0 0-1 0 0,0-1 1 0 0,0 1 0 0 0,1 0 0 0 0,-1 0 0 0 0,0 0 0 0 0,1 0 0 0 0,0 0 0 0 0,-1-1 0 0 0,1 1 0 0 0,0 0-1 0 0,0-1 1 0 0,0 1 0 0 0,0 0 0 0 0,0-1 0 0 0,0 1 0 0 0,1-1 0 0 0,-1 0 0 0 0,0 1 0 0 0,1-1-1 0 0,-1 0 1 0 0,1 0 0 0 0,-1 0 0 0 0,4 2 0 0 0,-2-2 3 0 0,-1 0-1 0 0,1-1 1 0 0,0 1 0 0 0,-1-1 0 0 0,1 0-1 0 0,0 0 1 0 0,-1 0 0 0 0,1 0 0 0 0,0 0-1 0 0,-1-1 1 0 0,1 1 0 0 0,-1-1-1 0 0,1 1 1 0 0,0-1 0 0 0,-1 0 0 0 0,1 0-1 0 0,3-3 1 0 0,7-3-902 0 0,-1-1 0 0 0,0 0 0 0 0,11-11 1 0 0,8-12-740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7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248 300 4601 0 0,'0'-1'91'0'0,"-1"1"1"0"0,0 0-1 0 0,1 0 0 0 0,-1 0 1 0 0,1-1-1 0 0,-1 1 1 0 0,0 0-1 0 0,1-1 0 0 0,-1 1 1 0 0,1 0-1 0 0,-1-1 0 0 0,1 1 1 0 0,-1-1-1 0 0,1 1 0 0 0,0-1 1 0 0,-1 1-1 0 0,1-1 1 0 0,0 1-1 0 0,-1-1 0 0 0,1 0 1 0 0,0 1-1 0 0,0-1 0 0 0,-1 1 1 0 0,1-1-1 0 0,0 0 0 0 0,0 1 1 0 0,0-2-1 0 0,-4-25 1176 0 0,2 12-952 0 0,0 8-119 0 0,0 0 0 0 0,-1 1 0 0 0,1 0 0 0 0,-1-1 1 0 0,0 1-1 0 0,-1 0 0 0 0,0 0 0 0 0,0 0 1 0 0,-8-9-1 0 0,-5-3 348 0 0,-29-22 0 0 0,-5-6-171 0 0,46 41-260 0 0,0 1 0 0 0,0-1-1 0 0,0 1 1 0 0,0 0 0 0 0,0 1 0 0 0,-1-1 0 0 0,-6-2 0 0 0,11 6-99 0 0,0-1 1 0 0,1 1 0 0 0,-1 0-1 0 0,0 0 1 0 0,0-1 0 0 0,0 1-1 0 0,0 0 1 0 0,0 0 0 0 0,0 0-1 0 0,0 0 1 0 0,1 0 0 0 0,-1 0-1 0 0,0 0 1 0 0,0 0 0 0 0,0 0 0 0 0,0 1-1 0 0,0-1 1 0 0,0 0 0 0 0,0 0-1 0 0,1 1 1 0 0,-1-1 0 0 0,-1 1-1 0 0,1 1-20 0 0,0-1 0 0 0,0 0-1 0 0,0 1 1 0 0,0-1 0 0 0,1 1-1 0 0,-1-1 1 0 0,1 1 0 0 0,-1-1-1 0 0,1 1 1 0 0,-1-1 0 0 0,1 1-1 0 0,0-1 1 0 0,0 1 0 0 0,-1-1-1 0 0,1 1 1 0 0,1 0 0 0 0,-1-1-1 0 0,0 3 1 0 0,1 7-18 0 0,0-1 0 0 0,1 1-1 0 0,0 0 1 0 0,1-1 0 0 0,0 1-1 0 0,0-1 1 0 0,1 0 0 0 0,0 0 0 0 0,1 0-1 0 0,1-1 1 0 0,-1 1 0 0 0,10 11 0 0 0,-10-16 19 0 0,0 1 0 0 0,0 0 0 0 0,1-1 1 0 0,0 0-1 0 0,0-1 0 0 0,0 1 0 0 0,0-1 1 0 0,1 0-1 0 0,0 0 0 0 0,-1-1 1 0 0,1 0-1 0 0,1 0 0 0 0,-1-1 0 0 0,0 0 1 0 0,1 0-1 0 0,-1-1 0 0 0,1 0 0 0 0,13 1 1 0 0,-15-3 11 0 0,1 0 0 0 0,-1 0-1 0 0,0-1 1 0 0,0 0 0 0 0,1 0 0 0 0,-1 0 0 0 0,-1 0 0 0 0,1-1 0 0 0,0 0 0 0 0,5-4 0 0 0,54-41 121 0 0,-60 44-124 0 0,0 0 3 0 0,-1-1 0 0 0,1 0 1 0 0,-1 0-1 0 0,0 0 0 0 0,0 0 1 0 0,-1-1-1 0 0,0 0 0 0 0,3-6 1 0 0,-3 6 20 0 0,1-1 0 0 0,0 1 1 0 0,0 0-1 0 0,0 0 1 0 0,6-7-1 0 0,-6 10 8 0 0,7-10 174 0 0,-12 8 19 0 0,-9 3 133 0 0,9 3-343 0 0,0-1 0 0 0,1 1 0 0 0,-1 0 0 0 0,0-1 0 0 0,0 1 0 0 0,0 0 0 0 0,0 0 0 0 0,1-1-1 0 0,-1 1 1 0 0,0 0 0 0 0,1 0 0 0 0,-1 0 0 0 0,1 0 0 0 0,-1 0 0 0 0,1 0 0 0 0,-1 0 0 0 0,0 2 0 0 0,-6 22 102 0 0,7-21-114 0 0,0 1 1 0 0,0-1-1 0 0,1 1 1 0 0,0-1-1 0 0,0 1 1 0 0,0-1-1 0 0,0 1 1 0 0,1-1-1 0 0,-1 0 0 0 0,1 0 1 0 0,0 0-1 0 0,1 0 1 0 0,-1 0-1 0 0,4 4 1 0 0,0 0 5 0 0,0-1 0 0 0,0 1 1 0 0,1-2-1 0 0,0 1 1 0 0,15 10-1 0 0,-18-15-10 0 0,0 0 0 0 0,0-1 1 0 0,0 0-1 0 0,0 0 0 0 0,1 0 1 0 0,-1-1-1 0 0,0 1 0 0 0,1-1 1 0 0,-1 0-1 0 0,0 0 0 0 0,1 0 1 0 0,-1-1-1 0 0,0 0 0 0 0,0 1 1 0 0,6-3-1 0 0,10 0 13 0 0,-17 2-12 0 0,1 0 0 0 0,-1 1-1 0 0,1-1 1 0 0,-1-1 0 0 0,1 1 0 0 0,-1 0-1 0 0,0-1 1 0 0,1 0 0 0 0,-1 0 0 0 0,0 0-1 0 0,0 0 1 0 0,0 0 0 0 0,-1 0 0 0 0,5-5-1 0 0,2-4 27 0 0,-1 1-1 0 0,12-22 1 0 0,-13 22-18 0 0,-1-1 0 0 0,1 1-1 0 0,11-11 1 0 0,-15 18 1 0 0,0-1-1 0 0,0 0 0 0 0,-1 0 1 0 0,1 0-1 0 0,2-6 0 0 0,12-16 49 0 0,-16 26-62 0 0,-1 0 0 0 0,0 0 1 0 0,0 0-1 0 0,0 0 0 0 0,1 0 0 0 0,-1 0 0 0 0,0 0 1 0 0,0 0-1 0 0,1 0 0 0 0,-1 0 0 0 0,0 0 1 0 0,0 0-1 0 0,0 0 0 0 0,1 0 0 0 0,-1 0 0 0 0,0 1 1 0 0,0-1-1 0 0,0 0 0 0 0,1 0 0 0 0,-1 0 1 0 0,0 0-1 0 0,0 0 0 0 0,0 0 0 0 0,0 1 0 0 0,1-1 1 0 0,-1 0-1 0 0,0 0 0 0 0,0 0 0 0 0,0 0 1 0 0,0 1-1 0 0,0-1 0 0 0,0 0 0 0 0,1 0 0 0 0,-1 0 1 0 0,0 1-1 0 0,0-1 0 0 0,0 0 0 0 0,8 16-10 0 0,5 18-24 0 0,-13-34 34 0 0,2 5-5 0 0,7 21-42 0 0,1 1 0 0 0,20 34-1 0 0,-27-55 48 0 0,0 0 1 0 0,1 0-1 0 0,0 0 0 0 0,0-1 1 0 0,1 1-1 0 0,-1-1 0 0 0,1 0 1 0 0,1-1-1 0 0,-1 1 0 0 0,0-1 1 0 0,1 0-1 0 0,0 0 0 0 0,0-1 1 0 0,0 0-1 0 0,11 4 0 0 0,-13-6 4 0 0,-1-1 0 0 0,1 1-1 0 0,0-1 1 0 0,-1 0 0 0 0,1 0-1 0 0,-1 0 1 0 0,1-1 0 0 0,-1 1-1 0 0,1-1 1 0 0,-1 0 0 0 0,1 0-1 0 0,-1 0 1 0 0,0-1 0 0 0,0 1-1 0 0,1-1 1 0 0,-1 1 0 0 0,0-1-1 0 0,0 0 1 0 0,-1 0 0 0 0,1-1-1 0 0,0 1 1 0 0,-1-1 0 0 0,4-3-1 0 0,2-3-227 0 0,0-1-1 0 0,-1 0 1 0 0,0 0 0 0 0,-1-1-1 0 0,8-17 1 0 0,4-14-2950 0 0,16-60 1 0 0,-19 48 2745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8.3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9178 0 0,'10'5'2182'0'0,"-5"0"-1678"0"0,1 0 0 0 0,-1 1 0 0 0,0 0 0 0 0,0 0 1 0 0,-1 0-1 0 0,7 11 0 0 0,19 47 686 0 0,-20-44-764 0 0,7 17 52 0 0,-5-13-107 0 0,-1 0 0 0 0,12 40 0 0 0,82 257 740 0 0,12 76-789 0 0,-63-196-65 0 0,-54-199-221 0 0,8-6-799 0 0,-9-2 546 0 0,1 0 0 0 0,-1 0 1 0 0,0 0-1 0 0,0 0 1 0 0,0 0-1 0 0,-1 0 0 0 0,0 0 1 0 0,-5-9-1 0 0,-6-10-309 0 0,-1 1-1 0 0,0 0 1 0 0,-27-31-1 0 0,-61-59 82 0 0,90 102 417 0 0,7 5 16 0 0,-1-1 1 0 0,1 1 0 0 0,0-1-1 0 0,-6-14 1 0 0,-13-18-32 0 0,19 34 37 0 0,9 7 29 0 0,1 1 0 0 0,-1-1 0 0 0,1 0 0 0 0,-1 0 0 0 0,1-1 0 0 0,5 1 0 0 0,-1 0 66 0 0,48 10 329 0 0,-41-7-246 0 0,-1 0 1 0 0,1-2-1 0 0,26 2 1 0 0,-30-4-84 0 0,1 1-1 0 0,-1 0 1 0 0,1 0-1 0 0,-1 1 1 0 0,1 1 0 0 0,15 5-1 0 0,-21-5-70 0 0,0 0 0 0 0,0 1 0 0 0,0 0 1 0 0,-1 0-1 0 0,1 0 0 0 0,-1 1 0 0 0,0 0 0 0 0,-1 0 0 0 0,1 0 0 0 0,-1 1 0 0 0,8 10 1 0 0,71 106 114 0 0,-83-121-130 0 0,0 1 1 0 0,0 0-1 0 0,0-1 0 0 0,1 1 1 0 0,-1-1-1 0 0,1 0 0 0 0,-1 1 1 0 0,1-1-1 0 0,-1 0 0 0 0,1 0 1 0 0,-1 0-1 0 0,1 0 0 0 0,0 0 1 0 0,0 0-1 0 0,-1-1 0 0 0,1 1 1 0 0,0 0-1 0 0,0-1 0 0 0,0 0 1 0 0,0 1-1 0 0,0-1 0 0 0,0 0 1 0 0,0 0-1 0 0,0 0 0 0 0,0 0 1 0 0,0 0-1 0 0,0-1 0 0 0,-1 1 1 0 0,1 0-1 0 0,0-1 0 0 0,0 0 1 0 0,0 1-1 0 0,0-1 0 0 0,-1 0 1 0 0,1 0-1 0 0,0 0 0 0 0,1-1 1 0 0,2-2 10 0 0,0-1 1 0 0,0 1 0 0 0,0-1-1 0 0,-1 0 1 0 0,0 0 0 0 0,0 0-1 0 0,0-1 1 0 0,-1 0 0 0 0,6-10-1 0 0,-1-3 33 0 0,-1-1-1 0 0,0 0 1 0 0,-2 0-1 0 0,0-1 0 0 0,2-22 1 0 0,-6 32 36 0 0,0 1 1 0 0,0-1-1 0 0,-1 0 1 0 0,-1 1-1 0 0,0-1 1 0 0,0 0-1 0 0,-1 1 1 0 0,-1 0-1 0 0,1-1 1 0 0,-2 1-1 0 0,-7-17 1 0 0,10 25-56 0 0,1 0 0 0 0,-1 1 0 0 0,0-1 0 0 0,0 1 0 0 0,0-1 0 0 0,0 1 0 0 0,0-1 0 0 0,0 1 0 0 0,0-1 1 0 0,0 1-1 0 0,0 0 0 0 0,-1 0 0 0 0,1 0 0 0 0,-1 0 0 0 0,1 0 0 0 0,-1 0 0 0 0,1 0 0 0 0,-1 0 0 0 0,1 0 0 0 0,-1 1 1 0 0,0-1-1 0 0,1 1 0 0 0,-1-1 0 0 0,0 1 0 0 0,0 0 0 0 0,1 0 0 0 0,-1-1 0 0 0,0 1 0 0 0,0 0 0 0 0,1 1 0 0 0,-1-1 1 0 0,0 0-1 0 0,0 0 0 0 0,1 1 0 0 0,-1-1 0 0 0,0 1 0 0 0,1 0 0 0 0,-1-1 0 0 0,0 1 0 0 0,1 0 0 0 0,-1 0 0 0 0,1 0 1 0 0,-1 0-1 0 0,1 0 0 0 0,0 0 0 0 0,-3 3 0 0 0,-4 4-24 0 0,0 0-1 0 0,1 1 1 0 0,-1-1 0 0 0,2 2 0 0 0,-11 18 0 0 0,8-10-105 0 0,1 0 0 0 0,1 0 0 0 0,1 1 0 0 0,1 0 0 0 0,0 0 0 0 0,1 1 0 0 0,1 0 0 0 0,2-1 0 0 0,-1 26 0 0 0,3-8-1279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19.7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60 118 4161 0 0,'-37'-106'2950'0'0,"33"96"-2087"0"0,3 9 644 0 0,0 1-1457 0 0,1 0 0 0 0,-1 0 0 0 0,1 0 0 0 0,-1 0 0 0 0,0 0 0 0 0,1 0 0 0 0,-1 1 0 0 0,0-1 1 0 0,1 0-1 0 0,-1 1 0 0 0,1-1 0 0 0,-1 0 0 0 0,1 1 0 0 0,-1-1 0 0 0,1 0 0 0 0,-1 1 0 0 0,1-1 0 0 0,-1 1 1 0 0,1-1-1 0 0,0 1 0 0 0,-1-1 0 0 0,0 2 0 0 0,0 8 25 0 0,-1 0 0 0 0,1 0 0 0 0,1 0 0 0 0,0 0 0 0 0,0 0 0 0 0,4 17 0 0 0,-1 9 184 0 0,-1 71 390 0 0,3 50-178 0 0,83 554-11 0 0,-81-678-495 0 0,9 40-48 0 0,-3 0 0 0 0,5 126 0 0 0,-20-219-2987 0 0,-9-36-1 0 0,3 14 773 0 0,-2-10 212 0 0,-1-7 1682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20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46 794 288 0 0,'-19'-121'988'0'0,"4"-1"0"0"0,3-189 1 0 0,13 290-749 0 0,1 1 0 0 0,0-1 0 0 0,2 1 0 0 0,5-22 1 0 0,-6 34-37 0 0,-1 0 1 0 0,1 1 0 0 0,0-1 0 0 0,1 1-1 0 0,0-1 1 0 0,0 1 0 0 0,1 0 0 0 0,-1 1-1 0 0,2-1 1 0 0,-1 1 0 0 0,1 0 0 0 0,-1 0-1 0 0,10-6 1 0 0,-13 10-107 0 0,1 1-1 0 0,-1-1 1 0 0,1 1-1 0 0,-1 0 0 0 0,1 0 1 0 0,0 0-1 0 0,0 0 1 0 0,0 0-1 0 0,-1 0 1 0 0,1 1-1 0 0,0 0 0 0 0,0-1 1 0 0,0 1-1 0 0,0 0 1 0 0,5 1-1 0 0,-3 0-22 0 0,0 0 0 0 0,0 1 1 0 0,0-1-1 0 0,0 1 0 0 0,-1 0 0 0 0,1 0 0 0 0,-1 1 0 0 0,7 3 0 0 0,3 5-10 0 0,-1 1 0 0 0,0 0 0 0 0,0 0 0 0 0,12 17-1 0 0,10 12 459 0 0,-2 1-1 0 0,-2 2 0 0 0,40 73 0 0 0,-69-112-258 0 0,0-1 1 0 0,0 1-1 0 0,-1 0 1 0 0,0 0-1 0 0,1 0 1 0 0,-2-1-1 0 0,1 1 0 0 0,0 0 1 0 0,-1 0-1 0 0,-1 10 1 0 0,1-13-210 0 0,0-1 1 0 0,-1 1 0 0 0,1 0 0 0 0,-1-1-1 0 0,1 1 1 0 0,-1 0 0 0 0,1-1-1 0 0,-1 1 1 0 0,0-1 0 0 0,0 1-1 0 0,0-1 1 0 0,0 1 0 0 0,0-1 0 0 0,0 0-1 0 0,0 1 1 0 0,-1-1 0 0 0,1 0-1 0 0,0 0 1 0 0,-1 0 0 0 0,1 0-1 0 0,-1 0 1 0 0,1 0 0 0 0,-1-1 0 0 0,1 1-1 0 0,-1 0 1 0 0,0-1 0 0 0,1 1-1 0 0,-1-1 1 0 0,0 0 0 0 0,1 1-1 0 0,-1-1 1 0 0,0 0 0 0 0,1 0 0 0 0,-3 0-1 0 0,-13-1 52 0 0,1 0 0 0 0,-1-1 0 0 0,1 0 0 0 0,0-1 0 0 0,0-1 0 0 0,0-1 0 0 0,-19-8 0 0 0,28 9-110 0 0,-1-1-1 0 0,1 1 0 0 0,0-2 1 0 0,0 1-1 0 0,0-1 0 0 0,1 0 0 0 0,0 0 1 0 0,0-1-1 0 0,1 0 0 0 0,-1 0 0 0 0,2 0 1 0 0,-1 0-1 0 0,1-1 0 0 0,-4-9 0 0 0,7 14-35 0 0,0 0 0 0 0,1 0 0 0 0,0 0 0 0 0,-1 0 0 0 0,1-1 0 0 0,0 1 0 0 0,0 0 0 0 0,1 0 0 0 0,-1 0 0 0 0,1 0 0 0 0,-1-1 0 0 0,1 1 1 0 0,0 0-1 0 0,0 0 0 0 0,1 0 0 0 0,-1 1 0 0 0,0-1 0 0 0,1 0 0 0 0,0 0 0 0 0,0 1 0 0 0,0-1 0 0 0,0 1 0 0 0,0-1 0 0 0,0 1 0 0 0,0 0 0 0 0,5-3 0 0 0,0 0-474 0 0,-1 0 0 0 0,1 1 0 0 0,0 0 0 0 0,0 0 0 0 0,0 1 0 0 0,0 0 1 0 0,1 0-1 0 0,0 0 0 0 0,13-2 0 0 0,13 3-2298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20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74 309 5321 0 0,'1'10'288'0'0,"0"1"0"0"0,1-1 0 0 0,0 0 1 0 0,1 0-1 0 0,4 11 0 0 0,-5-17-136 0 0,-1-1-1 0 0,1 0 1 0 0,0 0 0 0 0,0 1-1 0 0,0-1 1 0 0,0-1 0 0 0,1 1 0 0 0,-1 0-1 0 0,1 0 1 0 0,0-1 0 0 0,0 0-1 0 0,-1 1 1 0 0,2-1 0 0 0,-1 0 0 0 0,0-1-1 0 0,0 1 1 0 0,7 2 0 0 0,-8-3-131 0 0,-1-1 1 0 0,0 0 0 0 0,0 0-1 0 0,1 0 1 0 0,-1 0 0 0 0,0 0-1 0 0,1 0 1 0 0,-1 0 0 0 0,0 0-1 0 0,0 0 1 0 0,1-1 0 0 0,-1 1-1 0 0,0 0 1 0 0,0-1 0 0 0,0 1 0 0 0,1-1-1 0 0,-1 0 1 0 0,0 1 0 0 0,0-1-1 0 0,0 0 1 0 0,0 0 0 0 0,0 1-1 0 0,0-1 1 0 0,0 0 0 0 0,0 0-1 0 0,-1 0 1 0 0,1 0 0 0 0,1-2-1 0 0,2-3 33 0 0,0-1-1 0 0,0 0 1 0 0,4-11 0 0 0,-4 9 12 0 0,2-6 34 0 0,-1-1 1 0 0,0 0-1 0 0,-1 0 0 0 0,0 0 0 0 0,-2-1 0 0 0,0 1 0 0 0,0-1 1 0 0,-2 0-1 0 0,-2-31 0 0 0,0 37-58 0 0,0 0 1 0 0,0-1-1 0 0,-1 1 0 0 0,-1 0 1 0 0,1 0-1 0 0,-10-16 0 0 0,9 20-15 0 0,1 1-1 0 0,-1 0 1 0 0,-1 0-1 0 0,1 1 1 0 0,-1-1-1 0 0,0 1 1 0 0,0 0 0 0 0,-1 0-1 0 0,0 1 1 0 0,1-1-1 0 0,-9-3 1 0 0,12 6-11 0 0,-1 1-1 0 0,0-1 1 0 0,1 1 0 0 0,-1 0 0 0 0,0 0 0 0 0,0 0 0 0 0,0 0 0 0 0,0 0 0 0 0,0 0 0 0 0,0 1 0 0 0,0 0 0 0 0,0 0-1 0 0,0-1 1 0 0,0 2 0 0 0,0-1 0 0 0,0 0 0 0 0,0 1 0 0 0,0-1 0 0 0,0 1 0 0 0,0 0 0 0 0,0 0 0 0 0,0 0 0 0 0,0 0-1 0 0,0 1 1 0 0,1-1 0 0 0,-1 1 0 0 0,1-1 0 0 0,-4 4 0 0 0,1 0 23 0 0,1-1 0 0 0,0 1-1 0 0,1 0 1 0 0,-1 1 0 0 0,1-1 0 0 0,0 1-1 0 0,0-1 1 0 0,1 1 0 0 0,-1 0 0 0 0,1 0 0 0 0,1 0-1 0 0,-1 0 1 0 0,0 7 0 0 0,-1 8 15 0 0,1 1 1 0 0,1-1-1 0 0,1 1 0 0 0,1-1 1 0 0,1 1-1 0 0,1-1 0 0 0,7 28 1 0 0,-7-36-46 0 0,1-1 0 0 0,0 1 0 0 0,1-1 0 0 0,0 0-1 0 0,1 0 1 0 0,1-1 0 0 0,-1 0 0 0 0,2 0 0 0 0,-1 0 0 0 0,2-1 0 0 0,-1 0 0 0 0,1-1 0 0 0,14 11 0 0 0,-20-17 10 0 0,1-1 1 0 0,-1 1-1 0 0,1-1 1 0 0,0 0-1 0 0,0 0 0 0 0,-1-1 1 0 0,1 1-1 0 0,0-1 1 0 0,0 0-1 0 0,0 0 0 0 0,1 0 1 0 0,-1 0-1 0 0,0-1 1 0 0,0 0-1 0 0,0 0 0 0 0,1 0 1 0 0,6-1-1 0 0,-6 0 5 0 0,1-1 0 0 0,0 0-1 0 0,-1 0 1 0 0,1-1 0 0 0,-1 0 0 0 0,0 0 0 0 0,0 0-1 0 0,0 0 1 0 0,0-1 0 0 0,-1 0 0 0 0,6-5-1 0 0,4-6 18 0 0,-1-2 0 0 0,0 0 0 0 0,-1 0-1 0 0,-1-1 1 0 0,16-37 0 0 0,38-116 187 0 0,-62 163-229 0 0,0-1 0 0 0,0 1 0 0 0,0 0 0 0 0,1 0 0 0 0,1 0 0 0 0,-1 0 0 0 0,1 0 0 0 0,0 1 0 0 0,1 0 0 0 0,0 0 0 0 0,8-7 0 0 0,-14 14 1 0 0,1 0 0 0 0,-1 0 0 0 0,0-1 1 0 0,1 1-1 0 0,-1 0 0 0 0,1 0 0 0 0,-1 0 0 0 0,0 0 0 0 0,1 0 1 0 0,-1-1-1 0 0,1 1 0 0 0,-1 0 0 0 0,0 0 0 0 0,1 0 0 0 0,-1 0 1 0 0,1 0-1 0 0,-1 0 0 0 0,0 0 0 0 0,1 1 0 0 0,-1-1 0 0 0,1 0 1 0 0,-1 0-1 0 0,0 0 0 0 0,1 0 0 0 0,-1 0 0 0 0,0 1 0 0 0,1-1 1 0 0,-1 0-1 0 0,0 0 0 0 0,1 1 0 0 0,-1-1 0 0 0,0 0 0 0 0,1 0 1 0 0,-1 1-1 0 0,0-1 0 0 0,0 0 0 0 0,1 1 0 0 0,-1-1 0 0 0,0 0 1 0 0,0 1-1 0 0,0-1 0 0 0,1 0 0 0 0,-1 1 0 0 0,7 20 48 0 0,-5-16-43 0 0,14 62 34 0 0,-13-48-19 0 0,2 1 1 0 0,10 27-1 0 0,-9-32-19 0 0,4 12 8 0 0,2-1 1 0 0,0-1 0 0 0,2 0 0 0 0,16 25-1 0 0,-26-46 0 0 0,0 0-1 0 0,-1-1 1 0 0,1 1 0 0 0,0-1-1 0 0,1 0 1 0 0,-1 0-1 0 0,1 0 1 0 0,-1 0-1 0 0,1-1 1 0 0,0 0 0 0 0,0 0-1 0 0,0 0 1 0 0,0 0-1 0 0,0-1 1 0 0,6 1 0 0 0,-8-1-39 0 0,1-1 1 0 0,0 0 0 0 0,0 1 0 0 0,0-2 0 0 0,-1 1 0 0 0,1 0 0 0 0,0-1 0 0 0,0 1 0 0 0,-1-1 0 0 0,1 0-1 0 0,0 0 1 0 0,-1-1 0 0 0,1 1 0 0 0,-1-1 0 0 0,0 0 0 0 0,1 0 0 0 0,-1 0 0 0 0,0 0 0 0 0,0 0 0 0 0,0-1 0 0 0,4-4-1 0 0,8-13-820 0 0,1 1-1193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20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227 163 3401 0 0,'10'-5'625'0'0,"0"-1"0"0"0,0 0 0 0 0,17-14 0 0 0,-23 17-309 0 0,0-1 0 0 0,-1 1 0 0 0,0-1-1 0 0,1 0 1 0 0,-1 0 0 0 0,-1 0-1 0 0,1 0 1 0 0,0-1 0 0 0,-1 1 0 0 0,0-1-1 0 0,2-7 1 0 0,-4 11-233 0 0,0-1 0 0 0,0 0 0 0 0,0 0 0 0 0,0 0 0 0 0,0 1 0 0 0,0-1 0 0 0,-1 0-1 0 0,1 0 1 0 0,-1 1 0 0 0,1-1 0 0 0,-1 0 0 0 0,1 1 0 0 0,-1-1 0 0 0,0 0 0 0 0,0 1 0 0 0,0-1 0 0 0,0 1 0 0 0,0 0 0 0 0,0-1-1 0 0,-1 1 1 0 0,1 0 0 0 0,0-1 0 0 0,-1 1 0 0 0,1 0 0 0 0,-1 0 0 0 0,1 0 0 0 0,-1 0 0 0 0,1 1 0 0 0,-1-1 0 0 0,-2 0 0 0 0,-5-4 57 0 0,0 1 1 0 0,-1 1-1 0 0,-18-5 1 0 0,21 7-86 0 0,0-1 1 0 0,0 1 0 0 0,0 0-1 0 0,0 1 1 0 0,0-1-1 0 0,0 2 1 0 0,-1-1 0 0 0,1 1-1 0 0,0 0 1 0 0,0 0-1 0 0,0 1 1 0 0,0 0-1 0 0,1 0 1 0 0,-1 1 0 0 0,0-1-1 0 0,1 2 1 0 0,0-1-1 0 0,-1 1 1 0 0,2 0 0 0 0,-1 0-1 0 0,0 0 1 0 0,1 1-1 0 0,0 0 1 0 0,0 0 0 0 0,0 0-1 0 0,0 1 1 0 0,1 0-1 0 0,0 0 1 0 0,0 0 0 0 0,1 0-1 0 0,-4 9 1 0 0,-1 3 0 0 0,1 1 1 0 0,1-1-1 0 0,0 1 1 0 0,2 1 0 0 0,0-1-1 0 0,1 0 1 0 0,1 1-1 0 0,1 0 1 0 0,3 37-1 0 0,-1-51-52 0 0,0 0 0 0 0,0 1-1 0 0,1-1 1 0 0,0 0 0 0 0,1 0 0 0 0,-1 0-1 0 0,1 0 1 0 0,0 0 0 0 0,0-1 0 0 0,1 1-1 0 0,0-1 1 0 0,0 0 0 0 0,0 0 0 0 0,0 0-1 0 0,1-1 1 0 0,0 0 0 0 0,8 6 0 0 0,-6-6 6 0 0,1 0 0 0 0,0 0 1 0 0,0 0-1 0 0,0-1 1 0 0,0-1-1 0 0,1 1 0 0 0,-1-1 1 0 0,1-1-1 0 0,0 0 1 0 0,-1 0-1 0 0,1 0 1 0 0,12-2-1 0 0,-6 0 8 0 0,0-1 1 0 0,0-1-1 0 0,-1 0 0 0 0,1-1 1 0 0,0-1-1 0 0,-1 0 0 0 0,0-1 1 0 0,0 0-1 0 0,-1-1 0 0 0,0-1 1 0 0,0 0-1 0 0,-1-1 0 0 0,16-14 1 0 0,-7 4-118 0 0,-1-1 1 0 0,0-2 0 0 0,-2 0-1 0 0,-1 0 1 0 0,0-2-1 0 0,14-29 1 0 0,-30 52 33 0 0,1-2-315 0 0,0 0-1 0 0,-1 1 1 0 0,0-1 0 0 0,1 0 0 0 0,-1 0 0 0 0,0 0 0 0 0,0 0 0 0 0,-1 0 0 0 0,1 0 0 0 0,0 0 0 0 0,-1-5 0 0 0,0 0-1130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22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149 735 2601 0 0,'0'0'473'0'0,"6"-21"3673"0"0,-4 12-3678 0 0,0 1 0 0 0,-1 0 0 0 0,0 0 0 0 0,0-1 0 0 0,0 1 0 0 0,-1-1 0 0 0,-1 1 0 0 0,-1-11-1 0 0,-2-4-1 0 0,-12-39 0 0 0,13 53-329 0 0,0 0 0 0 0,-1 0 1 0 0,0 1-1 0 0,-8-12 0 0 0,10 16-62 0 0,-1 1 0 0 0,1-1-1 0 0,-1 1 1 0 0,0-1 0 0 0,0 1-1 0 0,0 0 1 0 0,-1 0 0 0 0,1 1 0 0 0,-1-1-1 0 0,0 1 1 0 0,-5-4 0 0 0,8 6-53 0 0,-1 0 0 0 0,1 0 1 0 0,0-1-1 0 0,-1 1 1 0 0,1 0-1 0 0,-1 0 0 0 0,1 0 1 0 0,-1 0-1 0 0,1 1 1 0 0,-1-1-1 0 0,1 0 0 0 0,0 1 1 0 0,-1-1-1 0 0,1 1 1 0 0,0-1-1 0 0,-1 1 1 0 0,1 0-1 0 0,0-1 0 0 0,-1 1 1 0 0,1 0-1 0 0,0 0 1 0 0,0 0-1 0 0,0 0 0 0 0,0 0 1 0 0,0 0-1 0 0,0 0 1 0 0,0 0-1 0 0,0 0 0 0 0,1 1 1 0 0,-1-1-1 0 0,0 0 1 0 0,0 2-1 0 0,-3 5-37 0 0,0 0 0 0 0,1 0 0 0 0,-5 16-1 0 0,4-8 15 0 0,1 0 0 0 0,1 0-1 0 0,0 0 1 0 0,2 0 0 0 0,-1 1-1 0 0,2-1 1 0 0,0 0 0 0 0,4 17-1 0 0,-1-12-2 0 0,1-1-1 0 0,1 0 1 0 0,0 0 0 0 0,2 0-1 0 0,18 33 1 0 0,-22-45-6 0 0,1-1 1 0 0,0 0-1 0 0,0 0 1 0 0,1 0-1 0 0,-1 0 1 0 0,2-1-1 0 0,-1 0 1 0 0,1-1-1 0 0,-1 1 1 0 0,11 4-1 0 0,-13-7 9 0 0,0-1-1 0 0,0 0 1 0 0,0-1-1 0 0,1 1 1 0 0,-1-1-1 0 0,1 0 1 0 0,-1 0-1 0 0,1 0 1 0 0,-1-1-1 0 0,1 1 1 0 0,-1-1-1 0 0,1 0 1 0 0,-1-1-1 0 0,1 1 1 0 0,0-1-1 0 0,-1 0 1 0 0,1 0-1 0 0,-1 0 1 0 0,0 0-1 0 0,1-1 1 0 0,4-2-1 0 0,5-4 14 0 0,-1-1 0 0 0,0 0-1 0 0,-1 0 1 0 0,1-1-1 0 0,-2-1 1 0 0,0 0 0 0 0,0-1-1 0 0,-1 0 1 0 0,0 0-1 0 0,-1-1 1 0 0,0-1 0 0 0,10-21-1 0 0,-3 0 25 0 0,-1-1-1 0 0,-2 0 0 0 0,16-74 0 0 0,-21 73 22 0 0,-1 0-1 0 0,2-68 0 0 0,-9 90-40 0 0,0 0-1 0 0,-2 0 1 0 0,0 0 0 0 0,0 0 0 0 0,-1 0 0 0 0,-1 1 0 0 0,-1 0 0 0 0,0 0 0 0 0,-1 0-1 0 0,-8-14 1 0 0,14 27-13 0 0,-55-89 169 0 0,48 80-149 0 0,0 0 0 0 0,-1 0 0 0 0,-1 1-1 0 0,0 0 1 0 0,0 0 0 0 0,-12-8 0 0 0,19 16-5 0 0,0-1 1 0 0,1 1-1 0 0,-1 0 1 0 0,0 0-1 0 0,-1 0 1 0 0,1 0-1 0 0,0 0 1 0 0,0 1-1 0 0,0-1 1 0 0,0 0-1 0 0,-1 1 1 0 0,1 0-1 0 0,0 0 1 0 0,-1-1-1 0 0,1 1 1 0 0,0 0-1 0 0,0 1 1 0 0,-1-1-1 0 0,1 0 0 0 0,0 1 1 0 0,-1-1-1 0 0,1 1 1 0 0,0 0-1 0 0,0 0 1 0 0,0 0-1 0 0,0 0 1 0 0,0 0-1 0 0,0 0 1 0 0,0 0-1 0 0,0 1 1 0 0,0-1-1 0 0,1 1 1 0 0,-1-1-1 0 0,1 1 1 0 0,-1 0-1 0 0,1 0 1 0 0,-1 0-1 0 0,-1 2 1 0 0,-3 6 25 0 0,0 0 1 0 0,1 1 0 0 0,0-1 0 0 0,1 1 0 0 0,-7 22 0 0 0,6-6-32 0 0,0 1 1 0 0,1 0 0 0 0,2 0 0 0 0,1 0 0 0 0,1 0 0 0 0,2 0 0 0 0,0-1 0 0 0,2 1 0 0 0,11 42-1 0 0,-4-30-17 0 0,2-1 0 0 0,2 0 0 0 0,1-1 0 0 0,2 0 0 0 0,40 61 0 0 0,-46-82 8 0 0,1 0-1 0 0,0-1 0 0 0,1 0 1 0 0,0-1-1 0 0,2 0 0 0 0,0-1 1 0 0,0-1-1 0 0,1-1 0 0 0,1 0 1 0 0,0-1-1 0 0,1-1 0 0 0,0-1 1 0 0,0-1-1 0 0,1 0 0 0 0,22 5 1 0 0,-35-12-4 0 0,1 1 0 0 0,-1-2 1 0 0,0 1-1 0 0,1-1 1 0 0,-1 0-1 0 0,1-1 0 0 0,-1 0 1 0 0,1 0-1 0 0,-1 0 1 0 0,0-1-1 0 0,11-4 1 0 0,-7 1-3 0 0,-1 0 0 0 0,0-1 0 0 0,0 1 0 0 0,0-2 0 0 0,-1 0 0 0 0,17-15 0 0 0,-12 7-95 0 0,0 0-1 0 0,0-2 1 0 0,-2 1-1 0 0,0-2 1 0 0,-1 1-1 0 0,-1-2 1 0 0,15-37-1 0 0,-22 49 38 0 0,-1-1-1 0 0,0 0 1 0 0,-1 1-1 0 0,1-1 0 0 0,-1 0 1 0 0,-1-12-1 0 0,0 16 55 0 0,0 1 0 0 0,0 0 0 0 0,0-1 0 0 0,-1 1 0 0 0,0 0 0 0 0,0-1 0 0 0,0 1 0 0 0,0 0 1 0 0,0 0-1 0 0,0 0 0 0 0,-1 0 0 0 0,0 0 0 0 0,0 0 0 0 0,1 0 0 0 0,-2 0 0 0 0,-3-4 0 0 0,6 7 5 0 0,-1-1 1 0 0,1 1-1 0 0,0-1 1 0 0,-1 1-1 0 0,1 0 1 0 0,0 0-1 0 0,-1-1 1 0 0,1 1-1 0 0,0 0 1 0 0,-1 0-1 0 0,1-1 1 0 0,-1 1-1 0 0,1 0 1 0 0,-1 0-1 0 0,1 0 1 0 0,-1 0-1 0 0,1 0 1 0 0,0-1-1 0 0,-1 1 1 0 0,1 0-1 0 0,-1 0 1 0 0,1 0-1 0 0,-1 0 1 0 0,1 0-1 0 0,-1 1 1 0 0,1-1-1 0 0,-1 0 1 0 0,1 0-1 0 0,0 0 1 0 0,-1 0-1 0 0,0 1 1 0 0,-6 14-76 0 0,5 25-77 0 0,2-37 146 0 0,0 4-9 0 0,0 0 0 0 0,1 0 1 0 0,0 0-1 0 0,0 0 0 0 0,1 0 0 0 0,0 0 1 0 0,0-1-1 0 0,5 12 0 0 0,-6-15 12 0 0,1-1-1 0 0,-1 1 1 0 0,1-1 0 0 0,0 0 0 0 0,-1 1 0 0 0,1-1-1 0 0,0 0 1 0 0,0 0 0 0 0,0 0 0 0 0,1 0-1 0 0,-1-1 1 0 0,0 1 0 0 0,1 0 0 0 0,-1-1-1 0 0,1 0 1 0 0,-1 0 0 0 0,1 0 0 0 0,0 0-1 0 0,0 0 1 0 0,-1 0 0 0 0,1 0 0 0 0,0-1-1 0 0,0 0 1 0 0,3 1 0 0 0,1-2 15 0 0,-1 0 1 0 0,1 0-1 0 0,0 0 0 0 0,-1 0 1 0 0,0-1-1 0 0,1-1 1 0 0,-1 1-1 0 0,0-1 0 0 0,0 0 1 0 0,0 0-1 0 0,0 0 0 0 0,-1-1 1 0 0,1 0-1 0 0,-1 0 1 0 0,0-1-1 0 0,5-5 0 0 0,-3 3 11 0 0,-1 0 0 0 0,0-1 0 0 0,0 0 0 0 0,-1 0 0 0 0,0 0 0 0 0,-1-1 0 0 0,0 1 0 0 0,0-1 0 0 0,0 0 0 0 0,3-17 0 0 0,-7 24-11 0 0,1-1 1 0 0,-1 0 0 0 0,0 1 0 0 0,0-1 0 0 0,0 1 0 0 0,-1-1 0 0 0,1 0 0 0 0,-1 1 0 0 0,1-1 0 0 0,-1 1-1 0 0,0-1 1 0 0,0 1 0 0 0,0 0 0 0 0,0-1 0 0 0,0 1 0 0 0,-3-3 0 0 0,-2-4 22 0 0,-1 1 0 0 0,-14-13 0 0 0,1-1 30 0 0,17 20-61 0 0,0-1 1 0 0,0 0 0 0 0,0 1 0 0 0,0-1-1 0 0,0 1 1 0 0,0 0 0 0 0,-1 0 0 0 0,1 0-1 0 0,-1 1 1 0 0,0-1 0 0 0,1 1 0 0 0,-1 0-1 0 0,0 0 1 0 0,0 0 0 0 0,0 0 0 0 0,-6 0 0 0 0,8 1-7 0 0,0 0 0 0 0,-1 0 0 0 0,1 0 0 0 0,-1 1 1 0 0,1-1-1 0 0,0 0 0 0 0,-1 1 0 0 0,1 0 1 0 0,0 0-1 0 0,0-1 0 0 0,-1 1 0 0 0,1 0 1 0 0,0 1-1 0 0,0-1 0 0 0,0 0 0 0 0,0 1 1 0 0,0-1-1 0 0,0 1 0 0 0,1-1 0 0 0,-1 1 1 0 0,0 0-1 0 0,1 0 0 0 0,0 0 0 0 0,-1 0 1 0 0,1 0-1 0 0,0 0 0 0 0,-2 4 0 0 0,-3 12 4 0 0,2 0 1 0 0,0 1-1 0 0,1-1 0 0 0,0 1 0 0 0,2-1 0 0 0,0 1 0 0 0,1-1 0 0 0,1 1 0 0 0,1 0 0 0 0,6 28 0 0 0,-7-42 3 0 0,1 1 0 0 0,0-1 0 0 0,0 1 0 0 0,0-1-1 0 0,1 0 1 0 0,0 0 0 0 0,0 0 0 0 0,0-1 0 0 0,0 1-1 0 0,1-1 1 0 0,0 0 0 0 0,0 0 0 0 0,0 0 0 0 0,0 0-1 0 0,1 0 1 0 0,-1-1 0 0 0,1 0 0 0 0,0 0-1 0 0,0 0 1 0 0,0-1 0 0 0,10 4 0 0 0,-8-4 1 0 0,0-1 1 0 0,0 1-1 0 0,0-1 1 0 0,0-1-1 0 0,1 1 1 0 0,-1-1-1 0 0,0 0 0 0 0,0-1 1 0 0,0 0-1 0 0,0 0 1 0 0,0 0-1 0 0,0-1 1 0 0,0 0-1 0 0,0 0 0 0 0,0-1 1 0 0,-1 0-1 0 0,8-4 1 0 0,10-9 8 0 0,0-1 0 0 0,-1-1 0 0 0,-1-1 0 0 0,-1-1 1 0 0,-1-1-1 0 0,-1-1 0 0 0,26-36 0 0 0,-35 45-17 0 0,0 1 1 0 0,1 0-1 0 0,1 0 1 0 0,0 2-1 0 0,0-1 0 0 0,1 1 1 0 0,1 1-1 0 0,-1 0 0 0 0,22-9 1 0 0,-29 15-4 0 0,1 1 1 0 0,-1 0-1 0 0,1 0 0 0 0,-1 0 1 0 0,1 1-1 0 0,0 0 1 0 0,-1 0-1 0 0,1 1 0 0 0,0 0 1 0 0,13 1-1 0 0,-15 0 8 0 0,0 1 0 0 0,0-1 0 0 0,0 1 0 0 0,0 0 0 0 0,0 0 0 0 0,0 1-1 0 0,0-1 1 0 0,0 1 0 0 0,-1 0 0 0 0,0 1 0 0 0,1-1 0 0 0,-1 1 0 0 0,-1-1 0 0 0,1 1 0 0 0,4 6 0 0 0,-3-3 60 0 0,-1 1 0 0 0,0-1-1 0 0,0 1 1 0 0,0 0 0 0 0,-1 0 0 0 0,0 1 0 0 0,-1-1 0 0 0,0 0 0 0 0,0 1 0 0 0,-1-1 0 0 0,0 1-1 0 0,-1 0 1 0 0,0-1 0 0 0,0 1 0 0 0,0 0 0 0 0,-1-1 0 0 0,-4 15 0 0 0,4-16 27 0 0,-1 1 1 0 0,0-1 0 0 0,-1 1-1 0 0,1-1 1 0 0,-1 0-1 0 0,-1 1 1 0 0,0-2 0 0 0,0 1-1 0 0,0 0 1 0 0,0-1-1 0 0,-1 0 1 0 0,0 0 0 0 0,-1 0-1 0 0,1-1 1 0 0,-1 1-1 0 0,0-1 1 0 0,0-1-1 0 0,-1 1 1 0 0,-11 5 0 0 0,15-9-107 0 0,0 1 0 0 0,0-1-1 0 0,0-1 1 0 0,0 1 0 0 0,0 0 0 0 0,0-1 0 0 0,0 1 0 0 0,0-1 0 0 0,-1 0 0 0 0,1 0 0 0 0,0 0 0 0 0,0-1 0 0 0,0 1 0 0 0,0-1 0 0 0,0 1 0 0 0,0-1 0 0 0,0 0 0 0 0,0 0 0 0 0,0-1-1 0 0,0 1 1 0 0,0 0 0 0 0,0-1 0 0 0,-3-2 0 0 0,6 3-88 0 0,-1 0-1 0 0,1 0 0 0 0,0 0 1 0 0,-1 0-1 0 0,1 0 0 0 0,0 0 1 0 0,-1 0-1 0 0,1 0 0 0 0,0 0 1 0 0,0 0-1 0 0,0 0 1 0 0,0 0-1 0 0,0 0 0 0 0,0 0 1 0 0,0 0-1 0 0,0 0 0 0 0,0 0 1 0 0,1 0-1 0 0,-1 0 0 0 0,1-2 1 0 0,8-18-3209 0 0,2 9 1671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22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82 625 3689 0 0,'0'0'1432'0'0,"0"-12"3576"0"0,0 16-4834 0 0,0 1-1 0 0,0-1 1 0 0,0 1 0 0 0,0-1 0 0 0,-1 0 0 0 0,0 1 0 0 0,0-1-1 0 0,0 0 1 0 0,-1 1 0 0 0,-2 5 0 0 0,-5 18 421 0 0,2 3-56 0 0,4-20-338 0 0,1 0-1 0 0,-1 1 1 0 0,2-1-1 0 0,0 1 1 0 0,0 0 0 0 0,2 21-1 0 0,-1-32-196 0 0,0 1 0 0 0,0-1 1 0 0,0 0-1 0 0,0 0 0 0 0,1 0 0 0 0,-1 0 0 0 0,0 1 1 0 0,1-1-1 0 0,-1 0 0 0 0,1 0 0 0 0,-1 0 0 0 0,1 0 1 0 0,-1 0-1 0 0,1 0 0 0 0,0 0 0 0 0,0 0 0 0 0,-1 0 1 0 0,1-1-1 0 0,0 1 0 0 0,0 0 0 0 0,0 0 0 0 0,0-1 1 0 0,0 1-1 0 0,0-1 0 0 0,0 1 0 0 0,0 0 0 0 0,0-1 0 0 0,0 0 1 0 0,0 1-1 0 0,0-1 0 0 0,1 0 0 0 0,-1 1 0 0 0,0-1 1 0 0,0 0-1 0 0,0 0 0 0 0,0 0 0 0 0,1 0 0 0 0,-1 0 1 0 0,0 0-1 0 0,0-1 0 0 0,0 1 0 0 0,0 0 0 0 0,2-1 1 0 0,1-1 12 0 0,0 1 1 0 0,-1-1 0 0 0,1 0-1 0 0,-1 0 1 0 0,1-1 0 0 0,-1 1 0 0 0,0-1-1 0 0,0 1 1 0 0,0-1 0 0 0,0 0-1 0 0,-1 0 1 0 0,3-4 0 0 0,15-22 40 0 0,-3-2-1 0 0,0 0 1 0 0,-2-1 0 0 0,-2-1 0 0 0,0 0-1 0 0,11-55 1 0 0,-22 81-34 0 0,-1-1 0 0 0,-1 0 0 0 0,1 0 0 0 0,-2 0 0 0 0,1 1 0 0 0,-1-1 0 0 0,0 0 0 0 0,0 0-1 0 0,-1 1 1 0 0,-5-15 0 0 0,7 20-14 0 0,-1 0-1 0 0,0-1 1 0 0,0 1-1 0 0,0 0 0 0 0,0 0 1 0 0,-1 0-1 0 0,1 0 1 0 0,-1 0-1 0 0,1 1 1 0 0,-1-1-1 0 0,1 0 0 0 0,-1 0 1 0 0,0 1-1 0 0,0 0 1 0 0,0-1-1 0 0,0 1 0 0 0,0 0 1 0 0,0 0-1 0 0,0 0 1 0 0,0 0-1 0 0,-1 0 1 0 0,1 0-1 0 0,0 1 0 0 0,0-1 1 0 0,-1 1-1 0 0,1-1 1 0 0,0 1-1 0 0,-1 0 0 0 0,1 0 1 0 0,-1 0-1 0 0,1 0 1 0 0,0 1-1 0 0,-1-1 1 0 0,1 1-1 0 0,0-1 0 0 0,-1 1 1 0 0,1 0-1 0 0,0 0 1 0 0,-4 2-1 0 0,-1 1-15 0 0,0 0 1 0 0,0 0-1 0 0,1 1 0 0 0,-1 0 0 0 0,1 1 0 0 0,0 0 1 0 0,1-1-1 0 0,-1 2 0 0 0,1-1 0 0 0,0 1 1 0 0,-7 12-1 0 0,-3 11-8 0 0,-19 46 0 0 0,32-71 12 0 0,-4 11-16 0 0,0 0 0 0 0,-5 32-1 0 0,9-41-189 0 0,1 0 1 0 0,1 0-1 0 0,-1 0 1 0 0,1 0-1 0 0,0 0 1 0 0,1 0-1 0 0,0 0 0 0 0,0 0 1 0 0,4 13-1 0 0,-5-19 135 0 0,0 0-1 0 0,1 0 0 0 0,-1 0 0 0 0,1 0 0 0 0,-1 0 1 0 0,1 0-1 0 0,-1 0 0 0 0,1 0 0 0 0,0 0 1 0 0,-1 0-1 0 0,1 0 0 0 0,0 0 0 0 0,0 0 1 0 0,0 0-1 0 0,0 0 0 0 0,-1-1 0 0 0,1 1 1 0 0,0 0-1 0 0,0-1 0 0 0,1 1 0 0 0,-1-1 0 0 0,0 1 1 0 0,0-1-1 0 0,0 0 0 0 0,0 1 0 0 0,0-1 1 0 0,2 0-1 0 0,0 0 6 0 0,-1 0 1 0 0,0-1 0 0 0,0 0-1 0 0,0 1 1 0 0,1-1-1 0 0,-1 0 1 0 0,0 0-1 0 0,0 0 1 0 0,0 0-1 0 0,0-1 1 0 0,0 1 0 0 0,-1 0-1 0 0,3-3 1 0 0,5-5-109 0 0,0 0 1 0 0,-1 0 0 0 0,-1-1-1 0 0,9-13 1 0 0,13-31-650 0 0,32-83 1 0 0,12-22-1344 0 0,-56 127 1773 0 0,-5 13 296 0 0,-2-1 0 0 0,13-34 0 0 0,-20 47 165 0 0,-1 0 1 0 0,-1 0-1 0 0,1-1 0 0 0,-1 1 0 0 0,0-1 0 0 0,-1 1 0 0 0,0-1 0 0 0,0 1 0 0 0,-1-1 0 0 0,0 1 1 0 0,-3-14-1 0 0,-25-57 1063 0 0,27 73-952 0 0,-1 0 0 0 0,0 0 0 0 0,0 1 0 0 0,0 0-1 0 0,-6-6 1 0 0,7 7-11 0 0,0 1 0 0 0,1 1-1 0 0,-1-1 1 0 0,0 0 0 0 0,-1 0 0 0 0,1 1-1 0 0,0-1 1 0 0,0 1 0 0 0,-1 0-1 0 0,1 0 1 0 0,-1 0 0 0 0,-4-2 0 0 0,6 3-99 0 0,0 0 1 0 0,0 1-1 0 0,1-1 1 0 0,-1 0 0 0 0,0 0-1 0 0,0 0 1 0 0,0 1 0 0 0,1-1-1 0 0,-1 0 1 0 0,0 1 0 0 0,0-1-1 0 0,1 0 1 0 0,-1 1-1 0 0,0-1 1 0 0,1 1 0 0 0,-1-1-1 0 0,0 1 1 0 0,1 0 0 0 0,-1-1-1 0 0,1 1 1 0 0,-1 0-1 0 0,1-1 1 0 0,-1 2 0 0 0,-10 20 653 0 0,8-13-396 0 0,-2 5-107 0 0,0-1 0 0 0,1 2 0 0 0,1-1 0 0 0,0 0 0 0 0,1 1-1 0 0,1-1 1 0 0,0 19 0 0 0,9 107 387 0 0,-6-129-544 0 0,3 44 150 0 0,4 0 1 0 0,22 83-1 0 0,-22-111-194 0 0,1 1-1 0 0,1-2 0 0 0,1 1 0 0 0,1-1 1 0 0,2-1-1 0 0,28 38 0 0 0,-38-58-17 0 0,0 1-1 0 0,1-1 0 0 0,-1 0 1 0 0,1 0-1 0 0,1-1 1 0 0,-1 0-1 0 0,1 0 0 0 0,-1 0 1 0 0,1-1-1 0 0,0 0 1 0 0,0 0-1 0 0,0-1 1 0 0,1 0-1 0 0,-1 0 0 0 0,1-1 1 0 0,-1 0-1 0 0,1 0 1 0 0,12-1-1 0 0,-13 0 10 0 0,0 0 0 0 0,1-1 0 0 0,-1 0 0 0 0,0 0 1 0 0,1 0-1 0 0,-1-1 0 0 0,0-1 0 0 0,0 1 0 0 0,0-1 0 0 0,-1 0 0 0 0,1-1 0 0 0,-1 1 0 0 0,1-1 1 0 0,-1 0-1 0 0,0-1 0 0 0,-1 0 0 0 0,1 0 0 0 0,-1 0 0 0 0,5-6 0 0 0,2-7 30 0 0,-1-1 0 0 0,0 0-1 0 0,-2 0 1 0 0,11-31 0 0 0,20-83 69 0 0,-36 118-88 0 0,-1 1 0 0 0,0-1 0 0 0,-1 0 0 0 0,-1 1 0 0 0,-1-27 0 0 0,0 36-17 0 0,-1 0 1 0 0,1 0 0 0 0,-1 0-1 0 0,0 0 1 0 0,-1 0 0 0 0,1 0-1 0 0,-1 0 1 0 0,0 0 0 0 0,0 0-1 0 0,-1 1 1 0 0,1-1 0 0 0,-1 1-1 0 0,0 0 1 0 0,0 0 0 0 0,0 0-1 0 0,-1 0 1 0 0,0 0 0 0 0,1 1-1 0 0,-8-5 1 0 0,10 7-1 0 0,-1 0 0 0 0,1 0 0 0 0,-1 0 0 0 0,1 0-1 0 0,-1 0 1 0 0,1 1 0 0 0,-1-1 0 0 0,0 0 0 0 0,1 1 0 0 0,-1-1 0 0 0,0 1 0 0 0,0 0 0 0 0,1 0 0 0 0,-1 0 0 0 0,0 0-1 0 0,0 0 1 0 0,1 0 0 0 0,-1 0 0 0 0,0 0 0 0 0,0 1 0 0 0,1-1 0 0 0,-1 1 0 0 0,0-1 0 0 0,1 1 0 0 0,-1 0-1 0 0,1 0 1 0 0,-1-1 0 0 0,0 1 0 0 0,1 0 0 0 0,0 0 0 0 0,-1 1 0 0 0,1-1 0 0 0,0 0 0 0 0,0 0 0 0 0,-1 1-1 0 0,1-1 1 0 0,0 0 0 0 0,0 1 0 0 0,0-1 0 0 0,1 1 0 0 0,-2 2 0 0 0,-2 4 1 0 0,0 1 1 0 0,0 0-1 0 0,1 1 1 0 0,0-1-1 0 0,1 1 1 0 0,-2 11-1 0 0,1 1-1 0 0,1 1-1 0 0,1 0 1 0 0,0-1-1 0 0,2 1 1 0 0,1-1-1 0 0,1 1 1 0 0,0-1 0 0 0,14 43-1 0 0,-13-54-6 0 0,0 0 0 0 0,1 0-1 0 0,0 0 1 0 0,1-1 0 0 0,0 0 0 0 0,1 0-1 0 0,0-1 1 0 0,1 1 0 0 0,-1-1 0 0 0,2-1 0 0 0,-1 0-1 0 0,1 0 1 0 0,1-1 0 0 0,-1 0 0 0 0,1 0-1 0 0,0-1 1 0 0,1 0 0 0 0,19 7 0 0 0,-18-9-440 0 0,1 0 0 0 0,-1-1 0 0 0,0-1 0 0 0,1 0 0 0 0,-1 0 0 0 0,1-1 0 0 0,0-1 0 0 0,13-1 0 0 0,5-2-2564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23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190 511 928 0 0,'-5'-9'865'0'0,"-19"-27"2282"0"0,23 35-2998 0 0,0-1 1 0 0,0 1 0 0 0,0 0-1 0 0,0 0 1 0 0,-1 0 0 0 0,1 0-1 0 0,0 0 1 0 0,-1 0 0 0 0,1 0-1 0 0,-1 0 1 0 0,1 0 0 0 0,-1 1-1 0 0,1-1 1 0 0,-1 1 0 0 0,1-1-1 0 0,-1 1 1 0 0,0 0 0 0 0,1-1-1 0 0,-1 1 1 0 0,0 0-1 0 0,1 0 1 0 0,-3 0 0 0 0,-31 13 2437 0 0,30-10-2382 0 0,0-1 0 0 0,1 1 0 0 0,-1 0 0 0 0,1 1 0 0 0,-1-1 0 0 0,1 1 0 0 0,0-1 1 0 0,0 1-1 0 0,1 0 0 0 0,-1 1 0 0 0,1-1 0 0 0,0 1 0 0 0,0-1 0 0 0,1 1 0 0 0,-1 0 0 0 0,-2 8 0 0 0,0 1-31 0 0,0-1 1 0 0,1 1-1 0 0,1 0 0 0 0,0 0 0 0 0,-1 19 1 0 0,3-26-167 0 0,1 0 1 0 0,0 0 0 0 0,0 0-1 0 0,1 0 1 0 0,0 0 0 0 0,0 0-1 0 0,1 0 1 0 0,0 0 0 0 0,3 8-1 0 0,-4-13-8 0 0,1 0 0 0 0,-1 0-1 0 0,0 0 1 0 0,0 0-1 0 0,1 0 1 0 0,0 0 0 0 0,-1 0-1 0 0,1 0 1 0 0,0 0-1 0 0,0-1 1 0 0,0 1 0 0 0,0-1-1 0 0,0 1 1 0 0,0-1-1 0 0,0 0 1 0 0,0 0 0 0 0,0 0-1 0 0,1 0 1 0 0,-1 0-1 0 0,0-1 1 0 0,1 1 0 0 0,-1-1-1 0 0,1 1 1 0 0,-1-1-1 0 0,1 0 1 0 0,-1 0 0 0 0,1 0-1 0 0,-1 0 1 0 0,4-1-1 0 0,-1 0 10 0 0,0 0-1 0 0,0-1 0 0 0,0 0 0 0 0,0 1 1 0 0,0-2-1 0 0,0 1 0 0 0,-1 0 1 0 0,1-1-1 0 0,-1 0 0 0 0,0 0 0 0 0,1 0 1 0 0,-2-1-1 0 0,6-4 0 0 0,4-7 16 0 0,-1 0-1 0 0,13-21 1 0 0,-12 17-5 0 0,-2 4-7 0 0,-1 0 1 0 0,-1-1-1 0 0,0 0 0 0 0,-1-1 1 0 0,-1 0-1 0 0,0 0 1 0 0,-2 0-1 0 0,0-1 1 0 0,0 0-1 0 0,-2 0 1 0 0,2-24-1 0 0,-4 37-7 0 0,-1-1 1 0 0,1 0-1 0 0,-1 0 0 0 0,0 1 1 0 0,-1-1-1 0 0,1 0 0 0 0,-1 0 1 0 0,0 1-1 0 0,-1-1 0 0 0,1 1 1 0 0,-1-1-1 0 0,0 1 0 0 0,-5-10 1 0 0,5 12 0 0 0,-1 0-1 0 0,1-1 1 0 0,0 1 0 0 0,-1 0 0 0 0,0 0 0 0 0,1 0 0 0 0,-1 1 0 0 0,0-1 0 0 0,-1 1-1 0 0,1 0 1 0 0,0-1 0 0 0,-6-1 0 0 0,7 3-9 0 0,0 0 0 0 0,0 1 1 0 0,0-1-1 0 0,0 1 0 0 0,0-1 0 0 0,-1 1 1 0 0,1 0-1 0 0,0 0 0 0 0,0 0 0 0 0,0 0 0 0 0,0 0 1 0 0,0 1-1 0 0,0-1 0 0 0,0 0 0 0 0,0 1 1 0 0,0 0-1 0 0,0-1 0 0 0,0 1 0 0 0,0 0 0 0 0,0 0 1 0 0,0 0-1 0 0,1 0 0 0 0,-1 1 0 0 0,0-1 1 0 0,-2 3-1 0 0,-4 4-9 0 0,0 1 0 0 0,1 1 0 0 0,0 0 0 0 0,0 0 1 0 0,1 0-1 0 0,0 1 0 0 0,1 0 0 0 0,0 0 0 0 0,1 0 0 0 0,0 1 1 0 0,1-1-1 0 0,0 1 0 0 0,0 0 0 0 0,2 0 0 0 0,-1 23 0 0 0,3-14 0 0 0,2 0-1 0 0,1 0 1 0 0,1-1 0 0 0,0 0-1 0 0,1 1 1 0 0,2-2-1 0 0,0 1 1 0 0,13 22-1 0 0,-17-36 10 0 0,0 0-1 0 0,0 0 0 0 0,0-1 1 0 0,1 1-1 0 0,0-1 0 0 0,0 0 1 0 0,1-1-1 0 0,-1 1 0 0 0,1-1 1 0 0,0 0-1 0 0,0-1 0 0 0,8 4 1 0 0,-5-3-1 0 0,1-1 1 0 0,0 0-1 0 0,-1 0 1 0 0,1-1-1 0 0,0 0 0 0 0,1-1 1 0 0,18 1-1 0 0,-13-3 9 0 0,-1 0 0 0 0,1-1 0 0 0,-1-1-1 0 0,0 0 1 0 0,0-1 0 0 0,0 0-1 0 0,0-2 1 0 0,-1 0 0 0 0,1 0 0 0 0,25-17-1 0 0,-25 12 8 0 0,-1-1-1 0 0,0 0 0 0 0,-1-1 0 0 0,21-26 0 0 0,39-65 16 0 0,-43 61-30 0 0,-11 10 31 0 0,-16 26-26 0 0,0 1-1 0 0,0 0 1 0 0,1-1-1 0 0,0 2 1 0 0,0-1 0 0 0,0 0-1 0 0,1 1 1 0 0,0 0-1 0 0,0 0 1 0 0,0 0-1 0 0,9-6 1 0 0,-13 11-2 0 0,-1-1 0 0 0,1 1-1 0 0,0 0 1 0 0,-1 0 0 0 0,1 0 0 0 0,-1-1-1 0 0,1 1 1 0 0,0 0 0 0 0,-1 0 0 0 0,1 0-1 0 0,-1 0 1 0 0,1 0 0 0 0,0 0-1 0 0,-1 0 1 0 0,1 0 0 0 0,0 0 0 0 0,-1 0-1 0 0,1 0 1 0 0,-1 1 0 0 0,1-1 0 0 0,-1 0-1 0 0,1 0 1 0 0,0 1 0 0 0,-1-1 0 0 0,1 0-1 0 0,0 1 1 0 0,10 17-5 0 0,-2 30 6 0 0,-7-37 6 0 0,4 12-14 0 0,0 0 0 0 0,2-1 1 0 0,1 0-1 0 0,0 0 0 0 0,2-1 0 0 0,0-1 0 0 0,2 1 1 0 0,0-2-1 0 0,27 31 0 0 0,-39-48 9 0 0,1 0 0 0 0,0-1 0 0 0,0 1 0 0 0,0 0 0 0 0,0-1 0 0 0,0 1 1 0 0,0-1-1 0 0,1 0 0 0 0,-1 1 0 0 0,0-1 0 0 0,1 0 0 0 0,-1-1 0 0 0,1 1 0 0 0,-1 0 0 0 0,1-1 0 0 0,3 1 0 0 0,-5-1-37 0 0,1 0 0 0 0,-1 0-1 0 0,1 0 1 0 0,-1 0 0 0 0,1-1-1 0 0,-1 1 1 0 0,0 0 0 0 0,1-1 0 0 0,-1 1-1 0 0,1-1 1 0 0,-1 0 0 0 0,0 1-1 0 0,0-1 1 0 0,1 0 0 0 0,-1 0 0 0 0,0 0-1 0 0,0 0 1 0 0,0 0 0 0 0,0 0-1 0 0,0 0 1 0 0,0 0 0 0 0,0 0-1 0 0,0-1 1 0 0,0 1 0 0 0,-1 0 0 0 0,1 0-1 0 0,0-1 1 0 0,-1 1 0 0 0,1-1-1 0 0,0-1 1 0 0,1-10-398 0 0,1 0 0 0 0,-2 1 1 0 0,0-1-1 0 0,0 0 0 0 0,-1 0 0 0 0,-1 0 0 0 0,0 1 0 0 0,-1-1 1 0 0,0 0-1 0 0,-1 1 0 0 0,0-1 0 0 0,-1 1 0 0 0,-9-19 0 0 0,-6-9 57 0 0,-1 0 0 0 0,-42-58 0 0 0,-24-9-316 0 0,2 5 481 0 0,12 8 2228 0 0,60 85-1148 0 0,12 9-855 0 0,0 0 0 0 0,0 0-1 0 0,0 0 1 0 0,-1 0 0 0 0,1 0 0 0 0,0 0-1 0 0,0 0 1 0 0,0 0 0 0 0,0 0 0 0 0,0 0-1 0 0,0 1 1 0 0,0-1 0 0 0,-1 0 0 0 0,1 0-1 0 0,0 0 1 0 0,0 0 0 0 0,0 0 0 0 0,0 0-1 0 0,0 1 1 0 0,0-1 0 0 0,0 0 0 0 0,0 0-1 0 0,0 0 1 0 0,0 0 0 0 0,0 0 0 0 0,0 1-1 0 0,0-1 1 0 0,0 0 0 0 0,0 0 0 0 0,0 0-1 0 0,0 0 1 0 0,0 0 0 0 0,0 1 0 0 0,0-1-1 0 0,0 0 1 0 0,0 0 0 0 0,0 0 0 0 0,0 0-1 0 0,0 1 1 0 0,0-1 0 0 0,0 0-1 0 0,0 0 1 0 0,1 0 0 0 0,0 3 12 0 0,0 0-1 0 0,0 0 1 0 0,0 0 0 0 0,0-1 0 0 0,1 1-1 0 0,0 0 1 0 0,2 3 0 0 0,13 10-328 0 0,1 0 0 0 0,1-2 1 0 0,36 23-1 0 0,-25-20-1991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2:24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86 232 9442 0 0,'-13'3'512'0'0,"5"-2"-117"0"0,-1 1 0 0 0,1 0 0 0 0,-16 7 0 0 0,22-9-342 0 0,1 1 1 0 0,-1-1-1 0 0,1 1 0 0 0,0 0 0 0 0,0 0 0 0 0,-1-1 0 0 0,1 1 0 0 0,0 0 0 0 0,0 0 1 0 0,0 0-1 0 0,0 0 0 0 0,0 1 0 0 0,0-1 0 0 0,0 0 0 0 0,0 0 0 0 0,1 1 0 0 0,-1-1 1 0 0,0 0-1 0 0,1 1 0 0 0,-1-1 0 0 0,1 0 0 0 0,-1 1 0 0 0,1-1 0 0 0,0 1 1 0 0,-1-1-1 0 0,1 1 0 0 0,0-1 0 0 0,0 1 0 0 0,1 1 0 0 0,-1-2-41 0 0,-1-1-1 0 0,1 1 0 0 0,0-1 1 0 0,0 0-1 0 0,1 1 1 0 0,-1-1-1 0 0,0 0 1 0 0,0 1-1 0 0,0-1 0 0 0,0 1 1 0 0,0-1-1 0 0,0 0 1 0 0,0 1-1 0 0,1-1 0 0 0,-1 0 1 0 0,0 1-1 0 0,0-1 1 0 0,0 0-1 0 0,1 1 1 0 0,-1-1-1 0 0,0 0 0 0 0,1 0 1 0 0,-1 1-1 0 0,0-1 1 0 0,0 0-1 0 0,1 0 1 0 0,-1 1-1 0 0,0-1 0 0 0,1 0 1 0 0,-1 0-1 0 0,1 0 1 0 0,-1 0-1 0 0,0 0 0 0 0,1 1 1 0 0,-1-1-1 0 0,0 0 1 0 0,2 0-1 0 0,13-10 815 0 0,11-20 151 0 0,-2-8-754 0 0,30-69 0 0 0,-53 104-176 0 0,0 1-1 0 0,0-1 1 0 0,0 0-1 0 0,0 0 0 0 0,-1 0 1 0 0,1 0-1 0 0,-1 0 0 0 0,0-5 1 0 0,-7 26-6 0 0,4-2-49 0 0,2 0 0 0 0,0 1 0 0 0,1-1 0 0 0,1 1-1 0 0,0-1 1 0 0,1 0 0 0 0,7 28 0 0 0,-7-38 0 0 0,0 0 0 0 0,0-1 1 0 0,1 1-1 0 0,-1-1 0 0 0,1 1 0 0 0,1-1 0 0 0,-1 0 0 0 0,1-1 0 0 0,0 1 1 0 0,0 0-1 0 0,0-1 0 0 0,0 0 0 0 0,1 0 0 0 0,0 0 0 0 0,-1-1 0 0 0,2 0 1 0 0,-1 0-1 0 0,0 0 0 0 0,0 0 0 0 0,1-1 0 0 0,0 0 0 0 0,-1 0 0 0 0,1 0 1 0 0,7 0-1 0 0,-3 0 14 0 0,0 0-1 0 0,1-1 1 0 0,-1-1 0 0 0,0 0 0 0 0,0 0 0 0 0,0-1 0 0 0,0 0-1 0 0,1-1 1 0 0,-1 0 0 0 0,-1-1 0 0 0,1 0 0 0 0,0 0 0 0 0,-1-1 0 0 0,1 0-1 0 0,-1-1 1 0 0,0 0 0 0 0,-1 0 0 0 0,1-1 0 0 0,-1 0 0 0 0,11-11-1 0 0,-7 6 22 0 0,-1 0-1 0 0,0 0 0 0 0,-1-1 0 0 0,0 0 1 0 0,-1-1-1 0 0,-1 0 0 0 0,0 0 0 0 0,0-1 0 0 0,-1 0 1 0 0,-1 0-1 0 0,8-29 0 0 0,-13 39-12 0 0,-1 1-1 0 0,0-1 0 0 0,1 1 1 0 0,-1 0-1 0 0,-1-1 1 0 0,1 1-1 0 0,0-1 1 0 0,-1 1-1 0 0,0 0 0 0 0,0-1 1 0 0,0 1-1 0 0,0 0 1 0 0,0 0-1 0 0,-1 0 0 0 0,1 0 1 0 0,-1 0-1 0 0,0 0 1 0 0,0 0-1 0 0,0 0 1 0 0,0 1-1 0 0,0-1 0 0 0,-1 1 1 0 0,-2-3-1 0 0,0 1 107 0 0,1 1 0 0 0,-1-1 0 0 0,0 1-1 0 0,0 0 1 0 0,0 0 0 0 0,-1 0 0 0 0,1 1-1 0 0,-1 0 1 0 0,1 0 0 0 0,-1 0 0 0 0,0 1-1 0 0,-8-1 1 0 0,11 2-69 0 0,0 0 0 0 0,0 1 0 0 0,0-1 0 0 0,0 1 0 0 0,0 0 0 0 0,0 0 0 0 0,0 0 0 0 0,0 0 0 0 0,0 0 0 0 0,1 1 0 0 0,-1-1 0 0 0,1 1 0 0 0,-1 0 0 0 0,1 0 0 0 0,-1 0 0 0 0,1 0 0 0 0,0 0 0 0 0,0 1 0 0 0,0-1 0 0 0,-2 4 0 0 0,-1 1-37 0 0,0 0 0 0 0,1 0 0 0 0,0 0 0 0 0,1 1 1 0 0,-1-1-1 0 0,-2 12 0 0 0,5-14-12 0 0,0 1 0 0 0,0-1 0 0 0,0 1 0 0 0,1-1 0 0 0,0 1 0 0 0,0-1 0 0 0,0 1 0 0 0,1-1 0 0 0,0 1 0 0 0,0-1 0 0 0,0 1 0 0 0,4 8 0 0 0,-1-6-6 0 0,0 0-1 0 0,0 0 1 0 0,1 0 0 0 0,0-1 0 0 0,0 0-1 0 0,1 0 1 0 0,8 9 0 0 0,-2-5-5 0 0,1-1 1 0 0,0 0 0 0 0,0 0-1 0 0,1-1 1 0 0,0-1-1 0 0,0-1 1 0 0,1 0-1 0 0,22 8 1 0 0,-5-7-120 0 0,0 0 1 0 0,0-2-1 0 0,1-2 0 0 0,53 1 1 0 0,-50-5-1996 0 0,0-2 0 0 0,37-7 0 0 0,-18-2-199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4:00.36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1179 2961 0 0,'5'-13'1885'0'0,"0"1"1"0"0,10-17 0 0 0,34-45 322 0 0,-30 47-1971 0 0,18-31 1 0 0,10-26-118 0 0,113-150 0 0 0,-97 150-115 0 0,-5-2 0 0 0,-3-3 0 0 0,-4-2-1 0 0,74-186 1 0 0,-124 276-84 0 0,-1 0 0 0 0,1 0 0 0 0,-1 0-1 0 0,0 0 1 0 0,1 0 0 0 0,-1 0 0 0 0,0 0 0 0 0,0-1 0 0 0,0 1 0 0 0,0 0-1 0 0,1 0 1 0 0,-2 0 0 0 0,1 0 0 0 0,0 0 0 0 0,0-2 0 0 0,0 3 37 0 0,-1 0 0 0 0,1 0 0 0 0,0 0 0 0 0,-1-1 0 0 0,1 1 0 0 0,0 0 1 0 0,-1 0-1 0 0,1 0 0 0 0,0 0 0 0 0,0 0 0 0 0,-1 0 0 0 0,1 0 0 0 0,0 0 1 0 0,-1 0-1 0 0,1 0 0 0 0,0 0 0 0 0,-1 0 0 0 0,1 0 0 0 0,0 0 0 0 0,-1 0 1 0 0,1 0-1 0 0,0 0 0 0 0,-1 1 0 0 0,1-1 0 0 0,0 0 0 0 0,0 0 0 0 0,-1 0 1 0 0,1 0-1 0 0,0 1 0 0 0,-1-1 0 0 0,1 0 0 0 0,-4 3-282 0 0,0 0 0 0 0,0 0 1 0 0,0 1-1 0 0,1-1 0 0 0,-5 6 0 0 0,-27 48-1891 0 0,15-20 2015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3:40.6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445 75 400 0 0,'0'-1'82'0'0,"-1"0"0"0"0,1 1 0 0 0,-1-1 0 0 0,1 0-1 0 0,-1 1 1 0 0,1-1 0 0 0,-1 0 0 0 0,1 1 0 0 0,-1-1 0 0 0,0 1 0 0 0,1-1 0 0 0,-1 1 0 0 0,0-1-1 0 0,0 1 1 0 0,0 0 0 0 0,1-1 0 0 0,-1 1 0 0 0,0 0 0 0 0,0 0 0 0 0,0-1 0 0 0,1 1-1 0 0,-1 0 1 0 0,0 0 0 0 0,0 0 0 0 0,0 0 0 0 0,0 0 0 0 0,0 0 0 0 0,1 0 0 0 0,-1 0 0 0 0,0 1-1 0 0,0-1 1 0 0,0 0 0 0 0,0 0 0 0 0,0 1 0 0 0,-23 7 193 0 0,17 0-201 0 0,7-8 32 0 0,0 0-1 0 0,0 0 1 0 0,0 0 0 0 0,0 1 0 0 0,0-1-1 0 0,0 0 1 0 0,0 0 0 0 0,0 0 0 0 0,0 0-1 0 0,0 1 1 0 0,0-1 0 0 0,0 0-1 0 0,0 0 1 0 0,0 0 0 0 0,0 0 0 0 0,0 0-1 0 0,0 1 1 0 0,0-1 0 0 0,0 0-1 0 0,1 0 318 0 0,-1 1-317 0 0,0-1 0 0 0,0 0-1 0 0,0 0 1 0 0,1 0 0 0 0,-1 0 0 0 0,0 0-1 0 0,0 0 1 0 0,0 0 0 0 0,0 0 0 0 0,0 0-1 0 0,1 0 1 0 0,-1 0 0 0 0,0 0-1 0 0,0 0 1 0 0,0 0 0 0 0,0 0 0 0 0,1 0-1 0 0,-1 0 1 0 0,0 0 0 0 0,0 0-1 0 0,1 0-97 0 0,-1 1-1 0 0,0-1 0 0 0,1 0 0 0 0,-1 0 0 0 0,1 0 1 0 0,-1 0-1 0 0,0 0 0 0 0,1 0 0 0 0,-1 0 0 0 0,0 0 0 0 0,1 0 1 0 0,-1 0-1 0 0,1-1 0 0 0,-1 1 0 0 0,0 0 0 0 0,1 0 1 0 0,-1 0-1 0 0,0 0 0 0 0,1 0 0 0 0,-1-1 0 0 0,0 1 0 0 0,1 0 1 0 0,-1 0-1 0 0,0-1 0 0 0,0 1 0 0 0,1 0 0 0 0,-1 0 1 0 0,0-1-1 0 0,0 1 0 0 0,1 0 0 0 0,-1-1 0 0 0,0 1 0 0 0,0 0 1 0 0,0-1-1 0 0,0 1 0 0 0,0 0 0 0 0,1-1 0 0 0,-1 0 0 0 0,3-6 300 0 0,-3 6-75 0 0,0-4 240 0 0,0 0-422 0 0,-1 1 0 0 0,0-1 0 0 0,0 1 0 0 0,0 0 0 0 0,0-1 0 0 0,-1 1 0 0 0,1 0 0 0 0,-4-5 0 0 0,4 8-39 0 0,1-1-1 0 0,-1 1 1 0 0,-1-1-1 0 0,1 1 1 0 0,0 0-1 0 0,0-1 0 0 0,0 1 1 0 0,-1 0-1 0 0,1 0 1 0 0,0 0-1 0 0,-1 0 1 0 0,1 0-1 0 0,-1 0 1 0 0,0 0-1 0 0,1 1 1 0 0,-1-1-1 0 0,0 1 0 0 0,1-1 1 0 0,-1 1-1 0 0,0-1 1 0 0,1 1-1 0 0,-1 0 1 0 0,0 0-1 0 0,0 0 1 0 0,0 0-1 0 0,-2 0 1 0 0,-9 3 53 0 0,1 0 0 0 0,0 1 0 0 0,0 0 1 0 0,1 0-1 0 0,-1 1 0 0 0,1 1 1 0 0,0 0-1 0 0,0 1 0 0 0,1 0 1 0 0,0 0-1 0 0,0 1 0 0 0,1 1 0 0 0,0-1 1 0 0,-13 17-1 0 0,3-2 43 0 0,1 2 1 0 0,2 0-1 0 0,0 0 0 0 0,2 2 1 0 0,-12 28-1 0 0,12-16 72 0 0,1 0 1 0 0,2 0-1 0 0,2 1 1 0 0,1 0-1 0 0,2 1 1 0 0,2 0-1 0 0,2 0 0 0 0,3 53 1 0 0,0-81-172 0 0,1 0-1 0 0,0 0 1 0 0,1 1 0 0 0,0-1-1 0 0,1-1 1 0 0,0 1 0 0 0,1 0-1 0 0,0-1 1 0 0,1 0 0 0 0,1-1 0 0 0,0 1-1 0 0,0-1 1 0 0,1 0 0 0 0,1-1-1 0 0,0 0 1 0 0,0 0 0 0 0,1-1-1 0 0,0 0 1 0 0,0-1 0 0 0,1 0-1 0 0,0-1 1 0 0,1 0 0 0 0,0 0-1 0 0,0-1 1 0 0,0-1 0 0 0,0 0 0 0 0,1-1-1 0 0,0 0 1 0 0,18 2 0 0 0,-3-2-123 0 0,-1-2 1 0 0,47-2 0 0 0,-53-2-466 0 0,-1 0 0 0 0,0-1 0 0 0,0-1 1 0 0,-1-1-1 0 0,1-1 0 0 0,-1 0 0 0 0,30-15 1 0 0,9-17 224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3:41.5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459 18 4329 0 0,'-2'-2'133'0'0,"1"1"0"0"0,0 0 0 0 0,0-1 0 0 0,-1 1 0 0 0,1 0 0 0 0,-1 0 0 0 0,1 0 0 0 0,-1-1 0 0 0,0 2 0 0 0,1-1 1 0 0,-1 0-1 0 0,0 0 0 0 0,0 1 0 0 0,1-1 0 0 0,-1 0 0 0 0,0 1 0 0 0,0 0 0 0 0,0-1 0 0 0,0 1 0 0 0,0 0 0 0 0,0 0 0 0 0,1 0 0 0 0,-1 1 0 0 0,0-1 0 0 0,0 0 0 0 0,-2 1 0 0 0,-8 1 168 0 0,1 1-1 0 0,-20 6 0 0 0,3 1 205 0 0,0 2 1 0 0,-28 14-1 0 0,48-21-465 0 0,-1 0 1 0 0,1 0-1 0 0,0 1 0 0 0,0 0 0 0 0,1 0 0 0 0,0 1 0 0 0,0 0 0 0 0,0 0 0 0 0,1 1 1 0 0,-8 12-1 0 0,13-19-48 0 0,1 1-1 0 0,-1-1 1 0 0,0 0 0 0 0,1 1 0 0 0,0-1 0 0 0,-1 1 0 0 0,1 0 0 0 0,0-1 0 0 0,0 1 0 0 0,-1-1 0 0 0,1 1 0 0 0,1-1 0 0 0,-1 1 0 0 0,0-1 0 0 0,0 1-1 0 0,0 0 1 0 0,1-1 0 0 0,0 3 0 0 0,1-1-19 0 0,-1 1 0 0 0,1-1-1 0 0,0 0 1 0 0,0 0 0 0 0,1 0-1 0 0,-1 0 1 0 0,5 4 0 0 0,5 3-73 0 0,0 0 1 0 0,26 15-1 0 0,-31-21 102 0 0,105 57-190 0 0,-88-49 172 0 0,-22-11 22 0 0,19 9 173 0 0,30 12 1 0 0,-50-22-159 0 0,0 0 0 0 0,-1 0 1 0 0,1 0-1 0 0,-1 0 0 0 0,1 0 1 0 0,0 1-1 0 0,-1-1 1 0 0,1 0-1 0 0,-1 0 0 0 0,1 1 1 0 0,-1-1-1 0 0,1 0 0 0 0,-1 1 1 0 0,1-1-1 0 0,-1 1 1 0 0,0-1-1 0 0,1 0 0 0 0,-1 1 1 0 0,1-1-1 0 0,-1 1 0 0 0,0-1 1 0 0,1 1-1 0 0,-1-1 1 0 0,0 1-1 0 0,0 0 0 0 0,1-1 1 0 0,-1 1-1 0 0,0-1 0 0 0,0 1 1 0 0,0 0-1 0 0,0-1 1 0 0,0 1-1 0 0,0-1 0 0 0,0 1 1 0 0,0 0-1 0 0,0-1 0 0 0,0 1 1 0 0,0-1-1 0 0,0 1 1 0 0,0 0-1 0 0,0-1 0 0 0,-1 1 1 0 0,1-1-1 0 0,0 1 0 0 0,0-1 1 0 0,-1 1-1 0 0,1-1 1 0 0,-1 2-1 0 0,-1 0 96 0 0,0 0 0 0 0,1 0 0 0 0,-1 1 0 0 0,-1-1 0 0 0,1 0 0 0 0,0-1 0 0 0,0 1 0 0 0,-5 2 0 0 0,-12 4 165 0 0,0-1 0 0 0,-1 0-1 0 0,1-2 1 0 0,-1 0 0 0 0,-1-2 0 0 0,1 0-1 0 0,-22 0 1 0 0,-51 8 209 0 0,59-3-347 0 0,-42 5 98 0 0,72-12-241 0 0,0-1 1 0 0,-1 1-1 0 0,1 0 0 0 0,0 0 0 0 0,0 1 0 0 0,-5 2 1 0 0,7-3-16 0 0,0-1 0 0 0,1 1 0 0 0,-1 0 1 0 0,1 0-1 0 0,0 0 0 0 0,-1 0 0 0 0,1 0 0 0 0,0 0 1 0 0,0 0-1 0 0,-1 1 0 0 0,1-1 0 0 0,0 0 1 0 0,0 1-1 0 0,1-1 0 0 0,-1 1 0 0 0,0-1 0 0 0,0 1 1 0 0,0 1-1 0 0,1-3 8 0 0,0 1 0 0 0,0-1 0 0 0,1 1 0 0 0,-1-1 0 0 0,0 1-1 0 0,0-1 1 0 0,1 1 0 0 0,-1-1 0 0 0,0 1 0 0 0,1-1 0 0 0,-1 0 0 0 0,0 1 0 0 0,1-1 0 0 0,-1 0 0 0 0,0 1 0 0 0,1-1 0 0 0,-1 0-1 0 0,1 1 1 0 0,-1-1 0 0 0,1 0 0 0 0,-1 0 0 0 0,1 0 0 0 0,-1 1 0 0 0,2-1 0 0 0,14 5-31 0 0,85 16-4038 0 0,-60-11 2315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3:42.1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415 231 936 0 0,'2'-1'257'0'0,"0"1"0"0"0,0-1 0 0 0,-1 0 0 0 0,1 0 0 0 0,0 0 0 0 0,-1 0 0 0 0,1 0 0 0 0,-1 0-1 0 0,1 0 1 0 0,-1-1 0 0 0,1 1 0 0 0,-1 0 0 0 0,0-1 0 0 0,0 1 0 0 0,0-1 0 0 0,0 0 0 0 0,2-2 0 0 0,-2 1-123 0 0,1 1 1 0 0,0-1 0 0 0,0 1-1 0 0,0-1 1 0 0,0 1-1 0 0,0 0 1 0 0,0 0 0 0 0,6-3-1 0 0,-2 2 102 0 0,-1 0 0 0 0,1 0 0 0 0,-1 0 0 0 0,1-1 0 0 0,-1 1 0 0 0,0-1 0 0 0,6-7 0 0 0,-9 9-89 0 0,0 0 0 0 0,-1 0 0 0 0,1 0 0 0 0,-1-1 0 0 0,0 1 0 0 0,1-1 0 0 0,-1 1 0 0 0,0-1 0 0 0,-1 1 0 0 0,1-1 0 0 0,0 1 0 0 0,-1-1 0 0 0,1 0 0 0 0,-1 1 0 0 0,0-1 0 0 0,0 0 0 0 0,0 0 0 0 0,0 1 0 0 0,-1-1 0 0 0,1 0 1 0 0,-2-3-1 0 0,1 1-33 0 0,-1 1 0 0 0,-1-1 1 0 0,1 0-1 0 0,-1 1 1 0 0,1 0-1 0 0,-1 0 1 0 0,0-1-1 0 0,-1 2 1 0 0,1-1-1 0 0,-1 0 1 0 0,0 1-1 0 0,0 0 1 0 0,0-1-1 0 0,0 2 1 0 0,0-1-1 0 0,-1 0 1 0 0,1 1-1 0 0,-1 0 1 0 0,-9-3-1 0 0,5 2-16 0 0,-1 0-1 0 0,0 0 1 0 0,0 1-1 0 0,0 0 1 0 0,0 1-1 0 0,0 0 1 0 0,0 0-1 0 0,0 1 1 0 0,-12 2-1 0 0,14 0-89 0 0,0 0 0 0 0,0 0 0 0 0,0 1 1 0 0,0 1-1 0 0,1-1 0 0 0,-1 1 0 0 0,1 0 0 0 0,0 1 0 0 0,0 0 0 0 0,1 0 0 0 0,-1 0 0 0 0,1 1 0 0 0,0 0 0 0 0,1 0 0 0 0,-1 0 0 0 0,1 1 0 0 0,1 0 1 0 0,-1 0-1 0 0,-5 11 0 0 0,-2 7-43 0 0,2 0 0 0 0,0 0 1 0 0,1 1-1 0 0,-8 45 0 0 0,9-23 25 0 0,2 0 0 0 0,2 1 1 0 0,3 0-1 0 0,1 0 0 0 0,3 0 0 0 0,13 78 0 0 0,-11-102 10 0 0,1-1 1 0 0,1 0 0 0 0,0 0-1 0 0,14 26 1 0 0,-16-39 11 0 0,1 0 0 0 0,0 0 1 0 0,0-1-1 0 0,2 0 1 0 0,-1 0-1 0 0,1-1 0 0 0,0 0 1 0 0,1 0-1 0 0,0-1 0 0 0,17 11 1 0 0,-24-18-45 0 0,-1 1 1 0 0,1-1 0 0 0,0 0 0 0 0,0 0 0 0 0,1-1 0 0 0,-1 1 0 0 0,0 0-1 0 0,0-1 1 0 0,0 1 0 0 0,0-1 0 0 0,3 0 0 0 0,-4 0-47 0 0,0 0 0 0 0,-1 0 1 0 0,1 0-1 0 0,0 0 0 0 0,-1 0 0 0 0,1-1 1 0 0,0 1-1 0 0,-1 0 0 0 0,1 0 0 0 0,-1-1 0 0 0,1 1 1 0 0,0 0-1 0 0,-1-1 0 0 0,1 1 0 0 0,-1-1 0 0 0,1 1 1 0 0,-1-1-1 0 0,1 1 0 0 0,-1-1 0 0 0,0 1 1 0 0,1-1-1 0 0,-1 1 0 0 0,0-1 0 0 0,1 0 0 0 0,-1 1 1 0 0,0-1-1 0 0,0 1 0 0 0,1-1 0 0 0,-1 0 1 0 0,0 1-1 0 0,0-1 0 0 0,0 0 0 0 0,0 1 0 0 0,0-1 1 0 0,0 0-1 0 0,0 1 0 0 0,0-1 0 0 0,0 0 1 0 0,0-1-1 0 0,-1-3-714 0 0,1 0-1 0 0,-1-1 1 0 0,0 1 0 0 0,-1 0 0 0 0,1 0 0 0 0,-1 0-1 0 0,-4-9 1 0 0,2 8 356 0 0,1 0 0 0 0,-1 1 0 0 0,0 0 0 0 0,0-1 0 0 0,-8-6 0 0 0,-4-1 810 0 0,0 1 0 0 0,-1 0 0 0 0,-23-11 0 0 0,24 14 401 0 0,0-1-1 0 0,1 0 1 0 0,-26-22-1 0 0,-66-71 3122 0 0,105 102-3168 0 0,5-1-540 0 0,3 4-169 0 0,4 4-52 0 0,0-1 1 0 0,0-1-1 0 0,0 0 1 0 0,1 0-1 0 0,0-1 1 0 0,0 0 0 0 0,0 0-1 0 0,0-2 1 0 0,14 2-1 0 0,18-1 27 0 0,43-4 0 0 0,-79 1 19 0 0,24 0-50 0 0,1-1 1 0 0,-1-2 0 0 0,0-2-1 0 0,0 0 1 0 0,0-2-1 0 0,-1-2 1 0 0,34-14 0 0 0,-44 14-1126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3:42.6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302 118 2801 0 0,'21'-17'9446'0'0,"-21"14"-9400"0"0,0 0 1 0 0,-1 1-1 0 0,1-1 0 0 0,0 0 1 0 0,-1 1-1 0 0,0-1 1 0 0,0 0-1 0 0,1 1 1 0 0,-2-1-1 0 0,1 1 1 0 0,0-1-1 0 0,0 1 0 0 0,-1 0 1 0 0,1 0-1 0 0,-1-1 1 0 0,0 1-1 0 0,0 0 1 0 0,0 0-1 0 0,0 1 1 0 0,0-1-1 0 0,0 0 0 0 0,0 1 1 0 0,0-1-1 0 0,-1 1 1 0 0,1-1-1 0 0,-1 1 1 0 0,1 0-1 0 0,-4-1 1 0 0,-12-5 76 0 0,0 0 1 0 0,0 0-1 0 0,-1 2 1 0 0,1 0-1 0 0,-24-2 1 0 0,38 7-94 0 0,-1-1 0 0 0,0 1 0 0 0,0 0 0 0 0,0 0 0 0 0,0 1-1 0 0,0-1 1 0 0,0 1 0 0 0,0 0 0 0 0,0 1 0 0 0,1-1 0 0 0,-1 1 0 0 0,0 0 0 0 0,1 0 0 0 0,0 0 0 0 0,-1 1 0 0 0,1 0 0 0 0,0-1 0 0 0,0 2 0 0 0,0-1 0 0 0,1 0 0 0 0,-1 1 0 0 0,1-1 0 0 0,0 1 0 0 0,0 0 0 0 0,-5 8 0 0 0,4-3-22 0 0,0-1 1 0 0,0 1-1 0 0,1 0 0 0 0,0 0 1 0 0,0 1-1 0 0,1-1 0 0 0,0 1 1 0 0,1-1-1 0 0,0 1 0 0 0,1-1 1 0 0,0 1-1 0 0,0 0 1 0 0,1-1-1 0 0,0 1 0 0 0,1-1 1 0 0,0 1-1 0 0,1-1 0 0 0,-1 0 1 0 0,2 0-1 0 0,-1 0 0 0 0,1 0 1 0 0,1 0-1 0 0,0-1 1 0 0,0 0-1 0 0,0 0 0 0 0,1 0 1 0 0,0-1-1 0 0,1 0 0 0 0,0 0 1 0 0,0 0-1 0 0,0-1 0 0 0,1 0 1 0 0,0-1-1 0 0,0 0 0 0 0,0 0 1 0 0,1 0-1 0 0,0-1 1 0 0,-1-1-1 0 0,1 1 0 0 0,19 3 1 0 0,-2-4-174 0 0,0 0 1 0 0,0-3 0 0 0,1 0 0 0 0,-1-1 0 0 0,0-1 0 0 0,0-2 0 0 0,0-1-1 0 0,32-10 1 0 0,-18 2-551 0 0,1-1 0 0 0,-2-3 0 0 0,0-1 0 0 0,47-30 0 0 0,-18 1-4936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3:43.7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464 269 392 0 0,'4'-3'687'0'0,"0"0"-1"0"0,0 0 1 0 0,-1 0 0 0 0,1-1-1 0 0,-1 1 1 0 0,3-5-1 0 0,-5 8-575 0 0,-1-1-1 0 0,0 1 1 0 0,0-1-1 0 0,0 1 1 0 0,1 0 0 0 0,-1-1-1 0 0,0 1 1 0 0,0-1-1 0 0,0 1 1 0 0,0-1-1 0 0,0 1 1 0 0,0-1-1 0 0,0 1 1 0 0,0-1-1 0 0,0 1 1 0 0,0-1-1 0 0,0 1 1 0 0,0-1-1 0 0,0 1 1 0 0,0-1 0 0 0,0 1-1 0 0,0-1 1 0 0,-1 0-1 0 0,0 0-58 0 0,1 1 0 0 0,-1-1 1 0 0,0 0-1 0 0,0 0 0 0 0,0 1 0 0 0,0-1 0 0 0,0 1 1 0 0,0-1-1 0 0,0 1 0 0 0,0-1 0 0 0,0 1 0 0 0,0-1 0 0 0,0 1 1 0 0,-2-1-1 0 0,0 0 97 0 0,1 0-1 0 0,-1-1 1 0 0,0 0 0 0 0,1 0-1 0 0,0 0 1 0 0,-1 0 0 0 0,1 0-1 0 0,0 0 1 0 0,0 0 0 0 0,0-1 0 0 0,0 1-1 0 0,1-1 1 0 0,-3-4 0 0 0,-23-64 1524 0 0,20 59-1464 0 0,0 0-1 0 0,0 1 1 0 0,-2 0-1 0 0,1 0 0 0 0,-1 0 1 0 0,-13-10-1 0 0,19 18-153 0 0,0 0-1 0 0,-1 1 1 0 0,1-1-1 0 0,-1 1 1 0 0,0 0-1 0 0,0 0 1 0 0,0 0-1 0 0,0 0 1 0 0,0 1-1 0 0,0 0 1 0 0,0-1-1 0 0,0 2 1 0 0,-1-1-1 0 0,1 0 1 0 0,0 1-1 0 0,-1 0 1 0 0,1 0-1 0 0,-1 0 1 0 0,1 0 0 0 0,0 1-1 0 0,0 0 1 0 0,-1 0-1 0 0,-4 2 1 0 0,0 0-32 0 0,1 1 1 0 0,-1 1 0 0 0,2-1-1 0 0,-1 1 1 0 0,0 1 0 0 0,1 0-1 0 0,0 0 1 0 0,0 0 0 0 0,1 0-1 0 0,0 1 1 0 0,-11 15 0 0 0,0 5-57 0 0,0 1 1 0 0,-12 31-1 0 0,22-45 29 0 0,-5 15-19 0 0,0 0 0 0 0,2 1 0 0 0,1 0 0 0 0,-7 46 0 0 0,8-20-12 0 0,-1 89 1 0 0,9-124 26 0 0,0 1 0 0 0,2-1 0 0 0,0 1 0 0 0,2-1 0 0 0,6 22 0 0 0,-8-35 6 0 0,0 0-1 0 0,1-1 1 0 0,0 0-1 0 0,1 0 1 0 0,-1 0-1 0 0,1 0 1 0 0,1 0-1 0 0,-1-1 1 0 0,1 0-1 0 0,0 0 1 0 0,1 0-1 0 0,-1 0 1 0 0,1-1-1 0 0,0 0 1 0 0,0 0-1 0 0,14 7 1 0 0,-9-7 29 0 0,0-1 1 0 0,0 0-1 0 0,1 0 1 0 0,-1-1-1 0 0,1-1 1 0 0,0 0 0 0 0,0 0-1 0 0,0-1 1 0 0,0-1-1 0 0,0 0 1 0 0,0-1-1 0 0,0 0 1 0 0,13-3 0 0 0,-9 0-438 0 0,0 0 0 0 0,-1-1 0 0 0,0-1 0 0 0,0 0 0 0 0,0-1-1 0 0,-1-1 1 0 0,0 0 0 0 0,0-1 0 0 0,15-12 0 0 0,14-18-1194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3:44.67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463 160 1176 0 0,'0'0'3280'0'0,"0"-10"2940"0"0,0-9-3400 0 0,-11-13-2618 0 0,10 27-160 0 0,0 0 0 0 0,-1-1 0 0 0,0 1 0 0 0,0 0 0 0 0,-4-7 0 0 0,3 8-2 0 0,-1-1 0 0 0,0 1 1 0 0,0 0-1 0 0,0 0 0 0 0,0 1 1 0 0,0-1-1 0 0,-1 1 0 0 0,0 0 0 0 0,0 0 1 0 0,1 0-1 0 0,-2 1 0 0 0,1 0 1 0 0,0 0-1 0 0,-6-1 0 0 0,-1-1 81 0 0,0 2 0 0 0,0-1 0 0 0,0 2 0 0 0,0 0-1 0 0,-19 0 1 0 0,25 2-103 0 0,0 0-1 0 0,-1 1 1 0 0,1 0-1 0 0,0 0 1 0 0,0 0 0 0 0,1 0-1 0 0,-1 1 1 0 0,0 0-1 0 0,1 0 1 0 0,0 1-1 0 0,-1 0 1 0 0,1 0-1 0 0,1 0 1 0 0,-1 0-1 0 0,1 1 1 0 0,-1 0-1 0 0,-5 9 1 0 0,-7 10-33 0 0,1 0-1 0 0,-18 41 1 0 0,33-62 13 0 0,-22 41-54 0 0,2 2 0 0 0,-20 66-1 0 0,36-96 40 0 0,1-1-1 0 0,1 1 0 0 0,1 0 0 0 0,0 0 0 0 0,1 0 0 0 0,1 0 1 0 0,0 0-1 0 0,1 0 0 0 0,1 0 0 0 0,1-1 0 0 0,7 28 1 0 0,-7-34 7 0 0,0 0 0 0 0,0-1-1 0 0,1 1 1 0 0,1-1 0 0 0,-1 1 0 0 0,1-1 0 0 0,1-1 0 0 0,-1 1 0 0 0,2-1 0 0 0,-1 0 0 0 0,1 0 0 0 0,-1-1 0 0 0,2 1 0 0 0,-1-2 0 0 0,1 1 0 0 0,0-1 0 0 0,0 0 0 0 0,0-1 0 0 0,1 0 0 0 0,0 0 0 0 0,-1-1 0 0 0,19 5 0 0 0,-8-4-15 0 0,0-1 0 0 0,-1 0 1 0 0,1-1-1 0 0,1-1 0 0 0,-1-1 0 0 0,0 0 1 0 0,0-2-1 0 0,20-3 0 0 0,-7-2-485 0 0,-1-1-1 0 0,51-19 1 0 0,-7-9-2228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11.8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217 139 296 0 0,'-5'-3'587'0'0,"0"-1"0"0"0,0 1-1 0 0,-1 0 1 0 0,0 0 0 0 0,1 0-1 0 0,-1 1 1 0 0,0 0 0 0 0,0 0 0 0 0,-1 1-1 0 0,-6-2 1 0 0,-12-4 137 0 0,19 5-521 0 0,1 0 0 0 0,-1 0 1 0 0,0 1-1 0 0,0-1 0 0 0,0 1 1 0 0,-1 1-1 0 0,-8-1 0 0 0,-8-1 258 0 0,-15 7 411 0 0,36-4-507 0 0,2-1-365 0 0,0 0 0 0 0,0 0 0 0 0,0 0-1 0 0,0 1 1 0 0,0-1 0 0 0,0 0-1 0 0,-1 0 1 0 0,1 0 0 0 0,0 1 0 0 0,0-1-1 0 0,0 0 1 0 0,0 0 0 0 0,0 0 0 0 0,0 1-1 0 0,0-1 1 0 0,0 0 0 0 0,0 0 0 0 0,0 1-1 0 0,0-1 1 0 0,0 0 0 0 0,0 0 0 0 0,0 0-1 0 0,0 1 1 0 0,0-1 0 0 0,0 0 0 0 0,0 0-1 0 0,0 1 1 0 0,1-1 0 0 0,-1 0 0 0 0,0 0-1 0 0,0 0 1 0 0,0 0 0 0 0,0 1-1 0 0,0-1 1 0 0,1 0 0 0 0,18 4 140 0 0,1-1 0 0 0,0-1 0 0 0,0-1-1 0 0,29-1 1 0 0,-5-1-111 0 0,345 2-20 0 0,-79-2 65 0 0,1201-64 78 0 0,-1337 49 8 0 0,179-12 196 0 0,-344 28-345 0 0,18-2 70 0 0,0 2 1 0 0,36 4-1 0 0,-62-4-172 0 0,-1 0 0 0 0,1 0 1 0 0,-1 0-1 0 0,1 0 0 0 0,0 0 1 0 0,-1 0-1 0 0,1 0 1 0 0,-1 0-1 0 0,1 0 0 0 0,-1 0 1 0 0,1 1-1 0 0,-1-1 0 0 0,1 0 1 0 0,-1 0-1 0 0,1 0 0 0 0,-1 1 1 0 0,0-1-1 0 0,1 0 0 0 0,-1 1 1 0 0,1-1-1 0 0,-1 1 0 0 0,0-1 1 0 0,1 0-1 0 0,-1 1 1 0 0,0-1-1 0 0,1 1 0 0 0,-1-1 1 0 0,0 1-1 0 0,0-1 0 0 0,1 1 1 0 0,-1 0-1 0 0,0 6-1201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16.55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149 33 184 0 0,'-3'-6'8208'0'0,"-9"-17"-7619"0"0,1 23-749 0 0,11 1 178 0 0,0-1 1 0 0,0 0 0 0 0,0 1 0 0 0,0-1 0 0 0,0 0 0 0 0,0 1-1 0 0,0-1 1 0 0,0 0 0 0 0,0 0 0 0 0,0 1 0 0 0,0-1 0 0 0,0 0-1 0 0,0 1 1 0 0,0-1 0 0 0,0 0 0 0 0,0 1 0 0 0,0-1 0 0 0,0 0-1 0 0,0 0 1 0 0,0 1 0 0 0,1-1 0 0 0,-1 0 0 0 0,0 0 0 0 0,0 1-1 0 0,0-1 1 0 0,1 0 0 0 0,-1 0 0 0 0,0 0 0 0 0,0 1 0 0 0,1-1 0 0 0,-1 0-1 0 0,0 0 1 0 0,0 0 0 0 0,1 0 0 0 0,-1 1 0 0 0,0-1 0 0 0,0 0-1 0 0,1 0 1 0 0,-1 0 0 0 0,46 0 1763 0 0,-76-2-997 0 0,25 2-772 0 0,1 0 0 0 0,0-1 0 0 0,0 0 0 0 0,-1 1 0 0 0,-6-4 0 0 0,8 3-15 0 0,1 0 0 0 0,-1 1 0 0 0,0-1 0 0 0,1 0 0 0 0,-1 1 0 0 0,0 0 1 0 0,0 0-1 0 0,0-1 0 0 0,0 2 0 0 0,1-1 0 0 0,-1 0 0 0 0,0 1 0 0 0,-5 0 0 0 0,-25 3 10 0 0,32-4 17 0 0,-6 1 19 0 0,-17 2-68 0 0,23-3 40 0 0,3 1-221 0 0,9 0 205 0 0,1 1 0 0 0,-1-2 0 0 0,0 1-1 0 0,1-2 1 0 0,-1 1 0 0 0,15-4 0 0 0,8 0 40 0 0,603-3-80 0 0,-345 10 10 0 0,-289-3 29 0 0,870 18 690 0 0,-638 4-525 0 0,-170-7-32 0 0,-63-14-98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17.53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7 3697 0 0,'-8'-7'1441'0'0,"11"9"-1363"0"0,-1 0 1 0 0,0-1 0 0 0,1 1-1 0 0,-1-1 1 0 0,1 1-1 0 0,-1-1 1 0 0,1 0 0 0 0,4 1-1 0 0,6 0 68 0 0,-9-1-37 0 0,-1-1 0 0 0,1 1-1 0 0,-1 0 1 0 0,1 0 0 0 0,-1 0 0 0 0,1 0-1 0 0,-1 1 1 0 0,0-1 0 0 0,3 3 0 0 0,8 3 68 0 0,-1 0 1 0 0,1-1-1 0 0,0 0 1 0 0,22 5 0 0 0,9 4 175 0 0,212 63 358 0 0,-179-58-515 0 0,167 42 2830 0 0,-275-51-2586 0 0,-168 31-272 0 0,187-41-159 0 0,9-2-11 0 0,0 1 0 0 0,-1 0 0 0 0,1 1 0 0 0,0-1 0 0 0,0 0 0 0 0,0 1 0 0 0,-1-1 0 0 0,-2 2 0 0 0,-2 3-14 0 0,1-1 1 0 0,-1 2-1 0 0,1-1 0 0 0,0 1 1 0 0,-8 10-1 0 0,-6 5 11 0 0,-52 50 27 0 0,-101 90 62 0 0,41-45 29 0 0,124-109-280 0 0,-1 0-1 0 0,-18 10 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21.2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168 318 928 0 0,'-5'-7'246'0'0,"1"-1"-1"0"0,-1 1 0 0 0,2-1 1 0 0,-1 0-1 0 0,1 0 0 0 0,0 0 1 0 0,1-1-1 0 0,0 1 1 0 0,0-1-1 0 0,0 1 0 0 0,2-1 1 0 0,-1-8-1 0 0,-1 1 418 0 0,-2-8-71 0 0,0 1 1 0 0,-2 0-1 0 0,-1 1 1 0 0,-13-31-1 0 0,18 48-289 0 0,-1 1-1 0 0,0 0 1 0 0,0 0 0 0 0,0 0-1 0 0,0 0 1 0 0,-8-6 0 0 0,2 2 224 0 0,9 8-330 0 0,0 0-192 0 0,0 0 0 0 0,0 0 0 0 0,0 0-1 0 0,0 0 1 0 0,0 1 0 0 0,0-1-1 0 0,0 0 1 0 0,0 0 0 0 0,0 0 0 0 0,0 0-1 0 0,0 0 1 0 0,0 0 0 0 0,0 0 0 0 0,0 0-1 0 0,0 0 1 0 0,0 0 0 0 0,0 0 0 0 0,0 0-1 0 0,-1 0 1 0 0,1 1 0 0 0,0-1 0 0 0,0 0-1 0 0,0 0 1 0 0,0 0 0 0 0,0 0 0 0 0,0 0-1 0 0,0 0 1 0 0,0 0 0 0 0,0 0 0 0 0,0 0-1 0 0,0 0 1 0 0,0 0 0 0 0,0 0 0 0 0,-1 0-1 0 0,1 0 1 0 0,0 0 0 0 0,0 0 0 0 0,0 0-1 0 0,0 0 1 0 0,0 0 0 0 0,0 0 0 0 0,0 0-1 0 0,0 0 1 0 0,0 0 0 0 0,0 0 0 0 0,0 0-1 0 0,-1 0 1 0 0,1 0 0 0 0,0 0 0 0 0,0 0-1 0 0,0 0 1 0 0,0 0 0 0 0,0 0 0 0 0,0-1-1 0 0,0 1 1 0 0,0 0 0 0 0,0 0 0 0 0,0 0-1 0 0,0 0 1 0 0,0 0 0 0 0,0 0 0 0 0,0 0-1 0 0,0 0 1 0 0,0 0 0 0 0,0 0-1 0 0,0 0 1 0 0,0 0 0 0 0,0 0 0 0 0,-1-1-1 0 0,-3 7 44 0 0,-11 64 227 0 0,3 1 0 0 0,-4 98-1 0 0,15 144-141 0 0,7-245-121 0 0,2-1 1 0 0,3 0-1 0 0,3-1 1 0 0,30 87-1 0 0,-39-137-3 0 0,1-1 0 0 0,0 0 0 0 0,1 0 0 0 0,16 23 0 0 0,-21-35-8 0 0,1 1 0 0 0,-1-2 0 0 0,1 1 0 0 0,-1 0 0 0 0,1 0 0 0 0,0-1 0 0 0,0 0 0 0 0,0 1 0 0 0,0-1 0 0 0,1 0 0 0 0,5 2 0 0 0,-7-3 0 0 0,1-1 0 0 0,-1 1 0 0 0,0-1 0 0 0,1 0 0 0 0,-1 0 0 0 0,0 0 1 0 0,1 0-1 0 0,-1 0 0 0 0,0 0 0 0 0,1-1 0 0 0,-1 1 0 0 0,0-1 0 0 0,0 0 0 0 0,1 1 1 0 0,-1-1-1 0 0,0 0 0 0 0,0 0 0 0 0,0 0 0 0 0,0-1 0 0 0,3-2 0 0 0,13-11 34 0 0,-2-1 0 0 0,0-1 0 0 0,0-1 0 0 0,-2 0 1 0 0,0-1-1 0 0,13-25 0 0 0,15-34 74 0 0,-3-1 0 0 0,-4-3 1 0 0,39-132-1 0 0,-65 178-32 0 0,-2-1 1 0 0,-1 1-1 0 0,-2-1 0 0 0,-2 0 1 0 0,-1 0-1 0 0,-1 0 1 0 0,-3-1-1 0 0,-10-53 0 0 0,2 69 149 0 0,11 22-222 0 0,0-1 0 0 0,0 1 0 0 0,0-1 0 0 0,-1 1 0 0 0,1 0 0 0 0,0-1 0 0 0,0 1 0 0 0,-1-1 0 0 0,1 1 0 0 0,0 0 0 0 0,-1-1 0 0 0,1 1 0 0 0,0 0 0 0 0,-1-1 0 0 0,1 1 0 0 0,0 0 0 0 0,-1-1 0 0 0,1 1 0 0 0,-1 0 0 0 0,1 0 0 0 0,-1 0 0 0 0,1-1 0 0 0,-1 1 0 0 0,1 0 0 0 0,0 0 0 0 0,-1 0 0 0 0,1 0 0 0 0,-1 0 0 0 0,1 0 0 0 0,-1 0 0 0 0,1 0 0 0 0,-1 0 0 0 0,1 0 0 0 0,-1 0 0 0 0,1 0 0 0 0,-1 0 0 0 0,1 0 0 0 0,-1 1 0 0 0,1-1 0 0 0,-1 0 0 0 0,1 0 0 0 0,-1 0 0 0 0,1 1 0 0 0,-1 1-53 0 0,1 1 1 0 0,-1-1-1 0 0,1 1 0 0 0,0-1 1 0 0,0 1-1 0 0,0-1 1 0 0,0 1-1 0 0,0 0 1 0 0,1 3-1 0 0,0 4-704 0 0,-4 41-2733 0 0,2-13 3151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4:01.362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63 1 4297 0 0,'0'0'5824'0'0,"0"5"-4965"0"0,-3 51 23 0 0,-20 107 1 0 0,0-10-541 0 0,18-107-314 0 0,1-11-9 0 0,1 0 0 0 0,2 0 1 0 0,4 49-1 0 0,-2-79-21 0 0,-1 0 0 0 0,1 0 0 0 0,0 0-1 0 0,1-1 1 0 0,-1 1 0 0 0,1 0 0 0 0,0-1 0 0 0,0 1-1 0 0,0-1 1 0 0,4 5 0 0 0,-5-8 4 0 0,0 0 0 0 0,0 0 0 0 0,1 0-1 0 0,-1 0 1 0 0,0 0 0 0 0,1 0 0 0 0,-1 0 0 0 0,0 0 0 0 0,1-1 0 0 0,-1 1-1 0 0,1-1 1 0 0,-1 1 0 0 0,1-1 0 0 0,-1 1 0 0 0,1-1 0 0 0,0 0-1 0 0,-1 0 1 0 0,1 0 0 0 0,-1 0 0 0 0,1 0 0 0 0,0 0 0 0 0,-1 0 0 0 0,1 0-1 0 0,-1-1 1 0 0,1 1 0 0 0,-1-1 0 0 0,1 1 0 0 0,-1-1 0 0 0,1 0-1 0 0,-1 1 1 0 0,1-1 0 0 0,-1 0 0 0 0,2-1 0 0 0,7-5 13 0 0,-1 1-1 0 0,0-1 1 0 0,-1 0 0 0 0,1-1 0 0 0,-1 0-1 0 0,-1 0 1 0 0,13-19 0 0 0,39-73-422 0 0,-34 55-8 0 0,-1 2 15 0 0,62-101-113 0 0,-70 121 495 0 0,1 0-1 0 0,1 1 1 0 0,39-36 0 0 0,-55 56 19 0 0,0 0-1 0 0,0 1 0 0 0,0-1 1 0 0,0 0-1 0 0,1 1 1 0 0,-1 0-1 0 0,0-1 1 0 0,1 1-1 0 0,-1 0 0 0 0,1 0 1 0 0,0 1-1 0 0,-1-1 1 0 0,1 0-1 0 0,-1 1 0 0 0,1 0 1 0 0,0-1-1 0 0,0 1 1 0 0,-1 0-1 0 0,1 0 1 0 0,0 1-1 0 0,4 0 0 0 0,-6-1 23 0 0,0 1 0 0 0,0-1-1 0 0,0 1 1 0 0,0-1 0 0 0,-1 1-1 0 0,1-1 1 0 0,0 1-1 0 0,0-1 1 0 0,0 1 0 0 0,0 0-1 0 0,-1-1 1 0 0,1 1 0 0 0,0 0-1 0 0,-1 0 1 0 0,1 0 0 0 0,-1-1-1 0 0,1 1 1 0 0,-1 0-1 0 0,1 0 1 0 0,-1 0 0 0 0,1 0-1 0 0,-1 0 1 0 0,0 0 0 0 0,0 0-1 0 0,1 0 1 0 0,-1 0-1 0 0,0 0 1 0 0,0 0 0 0 0,0 0-1 0 0,0 0 1 0 0,-1 2 0 0 0,1 2 29 0 0,-1 1 0 0 0,-1 0 0 0 0,1 0 1 0 0,-4 7-1 0 0,1-1-4 0 0,-4 8-1 0 0,0 0-1 0 0,-1-1 1 0 0,0 0 0 0 0,-2 0 0 0 0,0-1-1 0 0,-2-1 1 0 0,-23 27 0 0 0,-11 6 41 0 0,-55 43 0 0 0,92-84-73 0 0,-6 3 8 0 0,0 0 0 0 0,-25 14 0 0 0,3-3-24 0 0,37-22-4 0 0,0-1-1 0 0,0 1 0 0 0,0-1 0 0 0,0 1 1 0 0,0-1-1 0 0,1 1 0 0 0,-1-1 0 0 0,0 1 0 0 0,0 0 1 0 0,1 0-1 0 0,-1-1 0 0 0,0 1 0 0 0,1 0 0 0 0,-1 0 1 0 0,1 0-1 0 0,-1 0 0 0 0,1-1 0 0 0,-1 1 0 0 0,1 0 1 0 0,0 0-1 0 0,0 0 0 0 0,-1 0 0 0 0,1 2 0 0 0,0-3-11 0 0,1 1-1 0 0,-1 0 1 0 0,1 0-1 0 0,-1 0 0 0 0,1-1 1 0 0,-1 1-1 0 0,1 0 1 0 0,-1-1-1 0 0,1 1 0 0 0,0-1 1 0 0,-1 1-1 0 0,1 0 1 0 0,0-1-1 0 0,0 1 1 0 0,-1-1-1 0 0,1 0 0 0 0,0 1 1 0 0,0-1-1 0 0,0 0 1 0 0,0 1-1 0 0,7 1-57 0 0,-1 0 0 0 0,0 0 0 0 0,1-1-1 0 0,10 1 1 0 0,11-2 76 0 0,0-2-1 0 0,-1-1 0 0 0,1-1 1 0 0,-1-1-1 0 0,0-1 1 0 0,37-14-1 0 0,-2-4 73 0 0,94-51-1 0 0,-133 61-20 0 0,0-2 0 0 0,0-1 1 0 0,26-26-1 0 0,-32 28 1 0 0,-18 15-46 0 0,0 0 0 0 0,1 0 0 0 0,-1-1 0 0 0,0 1 0 0 0,1 0 1 0 0,-1 0-1 0 0,0-1 0 0 0,0 1 0 0 0,1 0 0 0 0,-1 0 0 0 0,0-1 0 0 0,0 1 1 0 0,1 0-1 0 0,-1-1 0 0 0,0 1 0 0 0,0 0 0 0 0,0-1 0 0 0,1 1 0 0 0,-1 0 1 0 0,0-1-1 0 0,0 1 0 0 0,0 0 0 0 0,0-1 0 0 0,0 1 0 0 0,0-1 0 0 0,0 1 1 0 0,0 0-1 0 0,0-1 0 0 0,0 1 0 0 0,0-1 0 0 0,0 1 0 0 0,0 0 1 0 0,0-1-1 0 0,0 1 0 0 0,0 0 0 0 0,0-1 0 0 0,-1 1 0 0 0,1 0 0 0 0,0-1 1 0 0,0 1-1 0 0,0 0 0 0 0,-1-1 0 0 0,1 1 0 0 0,0 0 0 0 0,0-1 0 0 0,-1 1 1 0 0,1 0-1 0 0,0 0 0 0 0,-1-1 0 0 0,1 1 0 0 0,0 0 0 0 0,-1 0 0 0 0,1 0 1 0 0,0 0-1 0 0,-1-1 0 0 0,1 1 0 0 0,-1 0 0 0 0,0 0 16 0 0,-1-1-1 0 0,1 1 1 0 0,0-1 0 0 0,-1 1-1 0 0,1 0 1 0 0,-1 0-1 0 0,1 0 1 0 0,0 0 0 0 0,-1 0-1 0 0,1 0 1 0 0,-1 0-1 0 0,1 0 1 0 0,0 1 0 0 0,-1-1-1 0 0,1 0 1 0 0,-2 1 0 0 0,-4 4-40 0 0,1-1 1 0 0,0 1-1 0 0,0 1 1 0 0,0-1 0 0 0,0 1-1 0 0,1 0 1 0 0,0 0-1 0 0,0 0 1 0 0,1 1 0 0 0,0 0-1 0 0,0 0 1 0 0,0 0-1 0 0,1 0 1 0 0,0 0 0 0 0,0 1-1 0 0,1-1 1 0 0,0 1-1 0 0,1 0 1 0 0,-2 14-1 0 0,3-13 1 0 0,0 0 0 0 0,1 0-1 0 0,-1 0 1 0 0,2 0 0 0 0,0-1-1 0 0,0 1 1 0 0,0 0 0 0 0,1-1-1 0 0,0 1 1 0 0,1-1 0 0 0,0 0-1 0 0,0 0 1 0 0,6 8 0 0 0,5 4-34 0 0,1 0-1 0 0,1-1 1 0 0,26 24 0 0 0,-36-37 134 0 0,-1 0 1 0 0,0 1-1 0 0,-1 0 1 0 0,1 0-1 0 0,-1 0 0 0 0,-1 1 1 0 0,1 0-1 0 0,-1 0 1 0 0,-1 0-1 0 0,1 0 0 0 0,-1 0 1 0 0,-1 1-1 0 0,0 0 0 0 0,0-1 1 0 0,0 1-1 0 0,-1 0 1 0 0,-1 0-1 0 0,0 10 0 0 0,-1-6 69 0 0,0 0-1 0 0,-2 0 0 0 0,1-1 0 0 0,-2 1 0 0 0,0 0 0 0 0,0-1 0 0 0,-1 0 0 0 0,-1 0 0 0 0,1-1 1 0 0,-2 1-1 0 0,-14 18 0 0 0,20-29-129 0 0,-8 12 244 0 0,-1-1 0 0 0,0 0 0 0 0,-21 19 0 0 0,28-28-221 0 0,-1-1 0 0 0,1 1 0 0 0,-1-1 0 0 0,0 0 1 0 0,0 0-1 0 0,0 0 0 0 0,0 0 0 0 0,0-1 0 0 0,0 0 0 0 0,-1 1 0 0 0,1-2 0 0 0,0 1 0 0 0,-1 0 0 0 0,1-1 0 0 0,-1 0 0 0 0,1 0 0 0 0,-9-1 0 0 0,-11-5-85 0 0,-1-1-1 0 0,2-2 1 0 0,-1 0-1 0 0,1-1 1 0 0,0-1 0 0 0,-31-22-1 0 0,45 27-107 0 0,0 1 0 0 0,1-1 0 0 0,0-1 0 0 0,0 1 0 0 0,1-1 0 0 0,-9-10 0 0 0,14 14 29 0 0,0 1 1 0 0,1 0-1 0 0,-1-1 0 0 0,1 1 0 0 0,0-1 0 0 0,-1 1 1 0 0,1-1-1 0 0,0 0 0 0 0,1 0 0 0 0,-1 1 0 0 0,0-1 1 0 0,1 0-1 0 0,0 0 0 0 0,-1 0 0 0 0,1 0 0 0 0,0 0 0 0 0,1 1 1 0 0,-1-1-1 0 0,0 0 0 0 0,1 0 0 0 0,0 0 0 0 0,-1 1 1 0 0,1-1-1 0 0,0 0 0 0 0,0 0 0 0 0,1 1 0 0 0,1-4 1 0 0,21-25-1176 0 0,14-8-518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22.0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77 76 7834 0 0,'-8'-7'4464'0'0,"6"7"-4437"0"0,0 0 1 0 0,0-1 0 0 0,0 1 0 0 0,0 0 0 0 0,-1 0 0 0 0,1 0-1 0 0,0 1 1 0 0,0-1 0 0 0,0 0 0 0 0,-2 1 0 0 0,4-1 29 0 0,-2 1-54 0 0,0 1 0 0 0,0-1 0 0 0,0 0 0 0 0,0 0 0 0 0,1 1-1 0 0,-1-1 1 0 0,0 1 0 0 0,1-1 0 0 0,-1 1 0 0 0,1 0 0 0 0,0 0 0 0 0,-1 0-1 0 0,1-1 1 0 0,0 1 0 0 0,0 0 0 0 0,0 0 0 0 0,0 3 0 0 0,-12 39 17 0 0,10-12-30 0 0,2-1 0 0 0,1 1-1 0 0,7 47 1 0 0,-6-66 3 0 0,1 0-1 0 0,0 0 1 0 0,1 0-1 0 0,1 0 1 0 0,8 20-1 0 0,-10-28 3 0 0,1 1 1 0 0,0-1-1 0 0,1 0 0 0 0,-1 0 0 0 0,1 0 1 0 0,0 0-1 0 0,0 0 0 0 0,0-1 0 0 0,1 0 1 0 0,0 0-1 0 0,0 0 0 0 0,0-1 0 0 0,0 1 1 0 0,8 3-1 0 0,-10-6 14 0 0,0-1 1 0 0,0 1-1 0 0,0-1 0 0 0,0 1 0 0 0,0-1 1 0 0,0 0-1 0 0,0 0 0 0 0,0 0 0 0 0,0-1 1 0 0,0 1-1 0 0,0-1 0 0 0,0 1 0 0 0,0-1 1 0 0,0 0-1 0 0,0 0 0 0 0,-1 0 1 0 0,1-1-1 0 0,0 1 0 0 0,-1-1 0 0 0,1 1 1 0 0,-1-1-1 0 0,1 0 0 0 0,-1 0 0 0 0,2-2 1 0 0,4-3 24 0 0,-1 0 0 0 0,0 0 0 0 0,0-1 0 0 0,-1 0 0 0 0,0 0-1 0 0,5-10 1 0 0,-2 1 32 0 0,-2-1-1 0 0,0 1 0 0 0,0-2 0 0 0,4-25 0 0 0,-9 20 3 0 0,-2 23 159 0 0,-3 8-185 0 0,2 3-54 0 0,1 0-1 0 0,1 1 1 0 0,-1-1 0 0 0,2 0-1 0 0,-1 0 1 0 0,1 0-1 0 0,1 0 1 0 0,0-1 0 0 0,0 1-1 0 0,1 0 1 0 0,0-1-1 0 0,8 12 1 0 0,-10-17 12 0 0,1 0 0 0 0,-1-1-1 0 0,1 0 1 0 0,0 0 0 0 0,0 0 0 0 0,0 0 0 0 0,0 0 0 0 0,0 0-1 0 0,1-1 1 0 0,-1 0 0 0 0,1 0 0 0 0,0 0 0 0 0,0 0 0 0 0,5 2 0 0 0,-6-3 15 0 0,1-1 0 0 0,-1 0 0 0 0,0 1 0 0 0,1-1 1 0 0,-1 0-1 0 0,0 0 0 0 0,0-1 0 0 0,1 1 0 0 0,-1-1 0 0 0,0 0 1 0 0,0 1-1 0 0,1-1 0 0 0,-1-1 0 0 0,0 1 0 0 0,0 0 1 0 0,0-1-1 0 0,0 0 0 0 0,-1 1 0 0 0,5-4 0 0 0,8-8 83 0 0,-1-1 1 0 0,0 0-1 0 0,0-1 0 0 0,-2 0 0 0 0,0-1 1 0 0,-1-1-1 0 0,0 0 0 0 0,-1 0 0 0 0,-1-1 0 0 0,9-25 1 0 0,-14 32 37 0 0,0-1 0 0 0,0 1 0 0 0,-1-1 0 0 0,-1 0 0 0 0,0 0 0 0 0,1-14 1 0 0,-3 18-34 0 0,0 1 1 0 0,-1-1 0 0 0,1 1 0 0 0,-2-1 0 0 0,1 1 0 0 0,-1 0 0 0 0,0 0 0 0 0,0 0 0 0 0,-1 0 0 0 0,0 0 0 0 0,-4-7 0 0 0,0 1 115 0 0,5 9-161 0 0,1 1 0 0 0,-1-1 1 0 0,0 1-1 0 0,0 0 0 0 0,0 0 1 0 0,-1 0-1 0 0,1 0 0 0 0,-1 0 1 0 0,1 0-1 0 0,-6-3 0 0 0,7 5 112 0 0,0 2-298 0 0,0 0 121 0 0,1-1 0 0 0,-1 1 0 0 0,0 0 0 0 0,0 0 0 0 0,1 0 0 0 0,-1-1 0 0 0,0 1 0 0 0,1 0 0 0 0,-1 0 0 0 0,1 0 0 0 0,-1 0 0 0 0,0 2 0 0 0,1-3-8 0 0,0 1 10 0 0,0 0-1 0 0,0 0 1 0 0,0 0-1 0 0,0 0 1 0 0,0 0-1 0 0,1-1 1 0 0,-1 1-1 0 0,0 0 1 0 0,1 0-1 0 0,-1 0 1 0 0,0-1-1 0 0,1 1 1 0 0,-1 0-1 0 0,1 0 1 0 0,-1-1-1 0 0,1 1 1 0 0,-1 0-1 0 0,1-1 1 0 0,0 2-1 0 0,15 13-112 0 0,-13-13 69 0 0,46 48-5150 0 0,-26-30 3200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22.4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6 210 7114 0 0,'0'0'106'0'0,"0"0"1"0"0,-1 0 0 0 0,1 1 0 0 0,0-1-1 0 0,-1 0 1 0 0,1 0 0 0 0,0 0 0 0 0,-1 1-1 0 0,1-1 1 0 0,0 0 0 0 0,0 0 0 0 0,-1 0-1 0 0,1 1 1 0 0,0-1 0 0 0,0 0 0 0 0,-1 1-1 0 0,1-1 1 0 0,0 0 0 0 0,0 1 0 0 0,0-1-1 0 0,0 0 1 0 0,0 1 0 0 0,-1-1 0 0 0,1 0-1 0 0,0 1 1 0 0,0-1 0 0 0,0 0 0 0 0,0 1-1 0 0,0-1 1 0 0,0 0 0 0 0,0 1 0 0 0,0-1-1 0 0,0 0 1 0 0,0 1 0 0 0,0-1 0 0 0,1 1-1 0 0,5 18 882 0 0,0-3 93 0 0,-6-13-968 0 0,4 21 430 0 0,1-1-1 0 0,9 26 1 0 0,-13-43-539 0 0,2-1 0 0 0,-1 1 0 0 0,0-1 0 0 0,1 1 0 0 0,0-1 0 0 0,1 0 0 0 0,-1 0 0 0 0,1 0 0 0 0,0 0 0 0 0,0-1 0 0 0,0 1 0 0 0,1-1 0 0 0,9 7 0 0 0,-13-10-22 0 0,0-1 0 0 0,1 1 1 0 0,-1 0-1 0 0,0-1 1 0 0,1 1-1 0 0,-1-1 0 0 0,0 0 1 0 0,1 1-1 0 0,-1-1 1 0 0,0 0-1 0 0,1 0 1 0 0,-1 0-1 0 0,1 0 0 0 0,-1 0 1 0 0,0 0-1 0 0,1 0 1 0 0,-1 0-1 0 0,1 0 0 0 0,-1-1 1 0 0,0 1-1 0 0,1-1 1 0 0,-1 1-1 0 0,0-1 1 0 0,0 1-1 0 0,1-1 0 0 0,-1 0 1 0 0,0 0-1 0 0,0 1 1 0 0,0-1-1 0 0,0 0 0 0 0,0 0 1 0 0,0 0-1 0 0,0 0 1 0 0,0 0-1 0 0,0-1 1 0 0,0 1-1 0 0,1-2 0 0 0,9-16-1767 0 0</inkml:trace>
  <inkml:trace contextRef="#ctx0" brushRef="#br0" timeOffset="1">6 1 4281 0 0,'0'9'600'0'0,"2"3"2385"0"0,6 1-3017 0 0,1-1-16 0 0,5 5 32 0 0,1 2-24 0 0,2 0 104 0 0,0 4-2881 0 0,2-1 2113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23.0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84 178 4177 0 0,'-2'-3'56'0'0,"0"1"0"0"0,-1-1 0 0 0,1 1 0 0 0,1-1-1 0 0,-1 0 1 0 0,0 0 0 0 0,1 1 0 0 0,-1-1 0 0 0,1 0 0 0 0,0-1 0 0 0,0 1 0 0 0,0 0 0 0 0,0-4 0 0 0,-3-7-52 0 0,3 9 158 0 0,0 0 1 0 0,-1 0 0 0 0,0 1 0 0 0,0-1-1 0 0,0 0 1 0 0,-1 1 0 0 0,1-1-1 0 0,-1 1 1 0 0,0 0 0 0 0,-1 0-1 0 0,1 0 1 0 0,-6-4 2059 0 0,-6 12-1162 0 0,15-3-1031 0 0,-1 0 1 0 0,0 0-1 0 0,1 0 0 0 0,-1 1 1 0 0,1-1-1 0 0,-1 0 0 0 0,1 0 1 0 0,-1 0-1 0 0,1 1 0 0 0,0-1 1 0 0,0 0-1 0 0,-1 0 0 0 0,1 1 1 0 0,0-1-1 0 0,0 0 0 0 0,0 0 1 0 0,1 3-1 0 0,2 24 275 0 0,-3-25-249 0 0,2 5-25 0 0,-1 0-1 0 0,1-1 1 0 0,0 1 0 0 0,0 0 0 0 0,1-1-1 0 0,0 0 1 0 0,1 1 0 0 0,0-1 0 0 0,0-1-1 0 0,0 1 1 0 0,1 0 0 0 0,8 9-1 0 0,-7-11-28 0 0,-1-1 0 0 0,0 1 0 0 0,1-1 0 0 0,0-1 0 0 0,0 1-1 0 0,0-1 1 0 0,1 0 0 0 0,-1 0 0 0 0,1 0 0 0 0,0-1 0 0 0,-1 0-1 0 0,1-1 1 0 0,0 1 0 0 0,11-1 0 0 0,-6 0 12 0 0,-1-1 1 0 0,0-1 0 0 0,0 0-1 0 0,0 0 1 0 0,1-2-1 0 0,-1 1 1 0 0,15-6 0 0 0,-18 5-3 0 0,0-1 1 0 0,0 1-1 0 0,0-1 1 0 0,0 0-1 0 0,-1-1 1 0 0,0 0-1 0 0,0 0 1 0 0,0-1-1 0 0,11-12 1 0 0,3-5 153 0 0,-20 22-62 0 0,0 1-74 0 0,-1 0-1 0 0,1 0 1 0 0,-1 0-1 0 0,1 0 1 0 0,-1 0 0 0 0,0 0-1 0 0,1 0 1 0 0,-1 0-1 0 0,1 0 1 0 0,-1 0 0 0 0,1 0-1 0 0,-1 0 1 0 0,0 0 0 0 0,1 0-1 0 0,-1 0 1 0 0,1 1-1 0 0,-1-1 1 0 0,1 0 0 0 0,-1 0-1 0 0,0 0 1 0 0,1 1 0 0 0,-1-1-1 0 0,0 0 1 0 0,1 1-1 0 0,-1-1 1 0 0,0 0 0 0 0,1 1-1 0 0,-1-1 1 0 0,0 0-1 0 0,0 1 1 0 0,0-1 0 0 0,1 1-1 0 0,-1-1 1 0 0,0 0 0 0 0,0 1-1 0 0,0-1 1 0 0,0 1-1 0 0,0-1 1 0 0,0 1 0 0 0,1-1-1 0 0,-1 0 1 0 0,0 1 0 0 0,-1 0-1 0 0,-8 21 731 0 0,0-2-637 0 0,9-14-124 0 0,0-1 1 0 0,0 1-1 0 0,0 0 0 0 0,1-1 0 0 0,-1 1 0 0 0,1-1 0 0 0,1 1 0 0 0,-1-1 0 0 0,1 1 0 0 0,3 6 0 0 0,-4-10 2 0 0,0-1 0 0 0,-1 1 0 0 0,1 0 0 0 0,0-1 0 0 0,0 1 0 0 0,0-1-1 0 0,0 1 1 0 0,1-1 0 0 0,-1 0 0 0 0,0 0 0 0 0,1 1 0 0 0,-1-1-1 0 0,0 0 1 0 0,1 0 0 0 0,-1 0 0 0 0,1 0 0 0 0,0-1 0 0 0,-1 1-1 0 0,1 0 1 0 0,0-1 0 0 0,-1 1 0 0 0,1-1 0 0 0,0 1 0 0 0,0-1-1 0 0,0 0 1 0 0,-1 0 0 0 0,1 0 0 0 0,0 0 0 0 0,0 0 0 0 0,0 0-1 0 0,-1 0 1 0 0,1-1 0 0 0,0 1 0 0 0,0 0 0 0 0,2-2 0 0 0,5-3 7 0 0,0 1 1 0 0,0-2-1 0 0,15-11 1 0 0,9-5 20 0 0,-22 16-18 0 0,0-1 0 0 0,0-1 0 0 0,0 0-1 0 0,-1 0 1 0 0,17-19 0 0 0,-25 25-7 0 0,0 0-1 0 0,1-1 1 0 0,-1 1-1 0 0,1 0 1 0 0,-1 1-1 0 0,1-1 1 0 0,0 0-1 0 0,5-2 1 0 0,-8 4-3 0 0,1 0 1 0 0,0-1 0 0 0,0 1 0 0 0,-1 0-1 0 0,1 0 1 0 0,0 0 0 0 0,-1-1 0 0 0,1 1-1 0 0,0 0 1 0 0,0 0 0 0 0,-1 0 0 0 0,1 0-1 0 0,0 0 1 0 0,-1 1 0 0 0,1-1 0 0 0,0 0-1 0 0,0 0 1 0 0,-1 0 0 0 0,1 1 0 0 0,0-1-1 0 0,-1 0 1 0 0,1 0 0 0 0,0 1 0 0 0,-1-1-1 0 0,1 1 1 0 0,-1-1 0 0 0,1 1 0 0 0,-1-1-1 0 0,1 1 1 0 0,-1-1 0 0 0,1 1 0 0 0,-1-1-1 0 0,1 1 1 0 0,-1 0 0 0 0,1-1 0 0 0,-1 1-1 0 0,0 0 1 0 0,0-1 0 0 0,1 1 0 0 0,-1 0-1 0 0,0-1 1 0 0,0 2 0 0 0,10 53 32 0 0,-8-42-41 0 0,0 0 0 0 0,0 0 1 0 0,2 0-1 0 0,5 15 0 0 0,-9-26 10 0 0,1-1-1 0 0,-1 1 0 0 0,1-1 0 0 0,0 0 0 0 0,-1 0 0 0 0,1 1 1 0 0,0-1-1 0 0,0 0 0 0 0,0 0 0 0 0,0 0 0 0 0,0 0 0 0 0,0 0 1 0 0,0 0-1 0 0,0 0 0 0 0,0 0 0 0 0,1 0 0 0 0,-1 0 0 0 0,0-1 1 0 0,0 1-1 0 0,1 0 0 0 0,-1-1 0 0 0,1 1 0 0 0,-1-1 0 0 0,0 0 1 0 0,1 1-1 0 0,-1-1 0 0 0,1 0 0 0 0,-1 0 0 0 0,1 0 0 0 0,-1 0 1 0 0,1 0-1 0 0,-1 0 0 0 0,1-1 0 0 0,-1 1 0 0 0,0 0 0 0 0,1-1 1 0 0,1 0-1 0 0,1-1 8 0 0,-1 1 0 0 0,1-1 1 0 0,-1 0-1 0 0,0-1 0 0 0,0 1 1 0 0,0 0-1 0 0,0-1 0 0 0,0 0 1 0 0,0 0-1 0 0,-1 0 0 0 0,1 0 0 0 0,3-7 1 0 0,0-1 57 0 0,0-1 0 0 0,-1 0 0 0 0,-1 0 0 0 0,0-1 0 0 0,-1 1 0 0 0,0-1 1 0 0,-1 0-1 0 0,0 0 0 0 0,-1 0 0 0 0,0 0 0 0 0,-2-16 0 0 0,1 23-24 0 0,-1-1 0 0 0,0 1 1 0 0,-1-1-1 0 0,1 1 0 0 0,-1 0 0 0 0,0-1 0 0 0,0 1 0 0 0,-1 0 1 0 0,0 0-1 0 0,0 0 0 0 0,-1 1 0 0 0,1-1 0 0 0,-1 1 0 0 0,0 0 1 0 0,-1 0-1 0 0,1 0 0 0 0,-1 1 0 0 0,0-1 0 0 0,0 1 0 0 0,-1 0 0 0 0,1 1 1 0 0,-1-1-1 0 0,0 1 0 0 0,-6-3 0 0 0,8 4-33 0 0,-1 1 1 0 0,1-1-1 0 0,-1 1 0 0 0,0 0 0 0 0,1 0 0 0 0,-1 1 0 0 0,0 0 1 0 0,0-1-1 0 0,1 1 0 0 0,-1 1 0 0 0,0-1 0 0 0,0 1 1 0 0,1 0-1 0 0,-1 0 0 0 0,1 0 0 0 0,-1 0 0 0 0,0 1 0 0 0,1 0 1 0 0,0 0-1 0 0,0 0 0 0 0,-1 1 0 0 0,1-1 0 0 0,1 1 1 0 0,-1 0-1 0 0,0 0 0 0 0,1 0 0 0 0,-1 1 0 0 0,1-1 1 0 0,0 1-1 0 0,0 0 0 0 0,-3 6 0 0 0,1-3-91 0 0,1 0 0 0 0,0 1 0 0 0,0-1 0 0 0,1 1 0 0 0,0 0 0 0 0,0 0-1 0 0,1 1 1 0 0,0-1 0 0 0,1 0 0 0 0,-1 1 0 0 0,2-1 0 0 0,-1 1 0 0 0,1-1 0 0 0,1 1 0 0 0,-1 0 0 0 0,1-1 0 0 0,3 10 0 0 0,-3-14-244 0 0,0 0 1 0 0,1 1-1 0 0,-1-1 1 0 0,1 0-1 0 0,0 0 1 0 0,0-1-1 0 0,1 1 1 0 0,2 3-1 0 0,-4-6 160 0 0,0 0 0 0 0,-1 0 0 0 0,1-1 0 0 0,0 1 0 0 0,0 0 0 0 0,0-1 0 0 0,0 1 0 0 0,0-1 0 0 0,0 1 0 0 0,0-1 0 0 0,0 1 0 0 0,1-1 0 0 0,-1 0 0 0 0,0 0 0 0 0,0 1 0 0 0,0-1 0 0 0,0 0 0 0 0,0 0 0 0 0,0 0 1 0 0,1 0-1 0 0,-1 0 0 0 0,0-1 0 0 0,0 1 0 0 0,0 0 0 0 0,0 0 0 0 0,0-1 0 0 0,0 1 0 0 0,0-1 0 0 0,0 1 0 0 0,0-1 0 0 0,0 1 0 0 0,0-1 0 0 0,0 0 0 0 0,0 1 0 0 0,0-1 0 0 0,0 0 0 0 0,1-1 0 0 0,16-17-2129 0 0,0 0 1854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23.5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19 225 5305 0 0,'-8'-35'392'0'0,"5"1"632"0"0,-1-4-207 0 0,2 6 399 0 0,2 5-40 0 0,-2 2 112 0 0,2 8-207 0 0,2 8-41 0 0,0 1-56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0:35:25.0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40 184 0 0,'-1'-5'884'0'0,"1"-1"1"0"0,0 1-1 0 0,0 0 1 0 0,1-14 3152 0 0,1 57-1538 0 0,0 22-1926 0 0,3-1 1 0 0,14 72-1 0 0,41 113-439 0 0,-51-215-118 0 0,1 0 1 0 0,1 0 0 0 0,24 41-1 0 0,-26-55-10 0 0,1 0-1 0 0,0-1 1 0 0,1 0-1 0 0,0-1 1 0 0,1 0 0 0 0,1-1-1 0 0,22 17 1 0 0,-29-24-3 0 0,1-2 1 0 0,-1 1 0 0 0,1-1-1 0 0,-1 0 1 0 0,1 0 0 0 0,0-1 0 0 0,0 0-1 0 0,0 0 1 0 0,1 0 0 0 0,-1-1-1 0 0,0 0 1 0 0,1-1 0 0 0,8 0-1 0 0,-4-1-144 0 0,0 0-1 0 0,0-1 0 0 0,0-1 0 0 0,-1 0 0 0 0,1 0 0 0 0,-1-1 1 0 0,16-8-1 0 0,27-16-2732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0:29.08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5690 14873 43 0,'-1'3'70'0,"-3"1"27"0,3-1 12 16,-4-3-5-16,3 2-17 0,-2-2-46 0,0 3 1 16,3 0-9-16,-1-2-15 0,2-1-12 0,0 0-1 15,0 0-3-15,0 0 2 0,0 0-4 0,0 0 0 0,0 0 0 16,0 0 4-16,0 0-4 0,0 0 2 0,0 0-2 15,0 0 0-15,0 0-3 0,0 0 1 0,0 0-2 16,0 0 8-16,0 0-4 0,3 5 5 0,1-5-5 16,1-1 0-16,-2-3 3 0,2 1-1 0,0-1 1 15,1 3-2-15,1 1 0 0,2-1-2 0,0 3 1 16,0-2 3-16,0 0-5 0,1 3 5 0,-1-3-6 16,2 2-2-16,-1 2 4 0,2-1 0 0,0 1 1 0,0 0 9 15,1 1-11-15,-1-4 4 0,0 1-4 0,0-1 7 16,0-1-5-16,1 1 1 0,0-1-1 0,-1 0 8 15,-1 0 0-15,1-2 1 0,4 0 0 0,-2 0 5 0,-1-5 5 16,2-3-3-16,-3-2 2 0,2 3-9 0,3-4 0 16,-2-2 2-16,3 1 0 0,-1-5 1 0,1 1-9 15,1 2-1-15,1-1-2 0,-2 3 4 0,-3-5-3 16,0 1 0-16,-3 0-1 0,1 1 3 0,-1 2-4 16,0 1 4-16,-1 1-4 0,-1-4 1 0,1 4 5 15,0-2-2-15,1 1 3 0,-1 1-6 0,1 0-4 16,0-1 3-16,1 0-2 0,-1 1 4 0,0 0 2 15,1-1-3-15,0 4 2 0,-1-1-1 0,1 1 2 0,-1 1-3 16,-2-2 2-16,1 0-1 0,1 4 0 0,-1 0 2 16,1 1-3-16,-3 1-2 0,-4 0 2 0,-5 5 3 15,0 0 1-15,0 0 4 0,0-1 43 0,0 0 10 16,0 1 13-16,0 0 32 0,0 0-68 0,-8-3-2 0,0 11-20 16,1 0-10-16,-5 5-10 0,0 5 3 0,-5 1-5 15,-1 3 7-15,-2 3 2 0,0 0-3 0,-2 4 2 16,1 0-1-16,0 2-1 0,1-1 5 0,2 2-5 15,2 2 2-15,1-5-4 0,-1 2 0 0,2-6-2 16,-1-1 4-16,4 0 0 0,1-2 1 0,1-2-1 16,1-3 3-16,2-4-3 0,1-3 0 0,3-3-4 0,2-1-8 15,0-4 2-15,4 2-2 0,2-3 3 0,0-1 2 16,5-2 9-16,1-4-4 0,3-4 4 0,1-4-2 16,1-7 1-16,1-4 1 0,1-5 0 0,3 0-8 0,2 3 6 15,-1-2 0-15,1-1 1 0,1 3-1 0,-3-3 1 16,0 4 0-16,1 4-1 0,-4 0 0 0,-2 5 1 15,-3 2-1-15,-5 5 2 0,-1-1 0 0,-1 5-2 16,1 2 2-16,-4 2-1 0,4 2 3 0,-8 0-5 16,0 0 3-16,0 0-2 0,0 0 8 0,0 0 4 15,1 9-7-15,-6-1 5 0,-1 2-12 0,-2 6 2 16,-4 4 0-16,1 6 0 0,-1 2 0 0,-5 7 3 16,-2-1-3-16,0 3 3 0,-4 1-3 0,1-3-2 0,2 2 2 15,1-3-4-15,2-5 4 0,1-5 3 0,3-6-3 16,4-6 1-16,3-3-4 0,3-4-7 0,3-4 3 15,5-2-5-15,2-5-5 0,3-5 8 0,4-4-3 0,2-11 5 16,3 0-1-16,4-11-4 0,0-1 5 16,2-1-5-16,-1-6 10 0,-2 3 5 0,-1 0-3 0,2 2 2 15,-2 6-6-15,3 1 4 0,0 4-1 0,-3 3 1 16,-2 4 3-16,-6 4-4 0,0 3 5 0,-6 4-4 16,-1 4 0-16,-2 4 0 0,-4 3 2 0,0 0 2 15,0 0 10-15,0-1-1 0,-2 6-4 0,-3 4 2 16,-1 5-11-16,-1 2 1 0,-2 5-1 0,-2 1 1 15,-3 2-3-15,1 3 0 0,1-1 2 0,-1 1-1 0,1 3 2 16,-2-5 5-16,0-4-6 0,6-1 5 0,-6-11-10 16,8-2 3-16,4 2 4 0,-2-7-1 0,4-2-4 0,0 0-1 15,8 11-7-15,-6-13 7 0,4-1 2 0,-2-9-3 16,2-2 5-16,3-1-3 0,-2-1 2 0,7-1-1 16,-4 0 0-16,4 3 0 0,-2-2 4 0,-2 4-4 15,1 0 0-15,-1 2-2 0,-1 2 3 0,-3 1 1 16,-1 0 1-16,0 2 1 0,0 0-5 0,-3 1 5 15,3 3-2-15,-5 1 5 0,0 0-5 0,0 0 3 16,0 0 3-16,0 0 0 0,0 0 9 0,0 0 3 16,0 0-4-16,0 0 3 0,0 0-10 0,0 0-3 15,0-1 2-15,-10-11-2 0,4 12 3 0,-1-1-9 0,-2 1 1 16,0 1-5-16,0 1 10 0,-3 2-5 0,-2 1 1 16,2 0-3-16,-1-2 4 0,1 1 5 0,1-3-5 15,2-1 3-15,2 0-11 0,2 0 7 0,5 0 0 0,0 0 2 16,0 0-10-16,0-1 3 0,0 0-4 0,-9-17 5 15,8 12-4-15,4 1 6 0,-1-1-1 0,0 1 2 16,6 1-1-16,-5 1-3 0,6 0 2 0,0 1-2 16,-2 1 1-16,-7 1-2 0,10-1 1 0,-4 2 0 15,0 1 6-15,7 4 0 0,-6-1-1 0,3 3-1 16,-2 0 1-16,2 2-2 0,-2 1 2 0,1 4-3 16,0-1 0-16,-1 2 5 0,-1 0-4 0,1 1 2 0,1 0-5 15,-2-4 7-15,-1 2-1 0,1-3 3 0,-1-3 0 16,-1-3-3-16,-2-2 3 0,1-2-4 0,-2-1-7 15,-2-1 9-15,0 0 0 0,0 0 5 0,0 0-3 0,0 0 6 16,0 0-4-16,0 0 4 0,3-3-6 0,-4-8-5 16,-2-3-1-16,2-7-3 0,0-3-8 0,1-1-4 15,-3-4 1-15,0 4-1 0,-2 2 0 0,0 2 10 16,-1 3-3-16,0 2 7 0,-1 2 4 0,1 3-1 16,-2 1 3-16,-1 1-3 0,1 3 6 0,-1 1-2 15,3 1 2-15,-2 2-2 0,2 0 3 0,1 2-6 16,2 0 1-16,-1 2-2 0,3 2-8 0,1 2 0 0,0 1-3 15,6 4 3-15,-1 2 6 0,1 1 2 16,2 2-2-16,0 2 2 0,1-2 2 0,0 2-3 0,1 0 0 16,1 2-3-16,0 0-1 0,2 3 4 0,-1-3-1 15,1 4 2-15,0-2-1 0,2-1 0 0,-2-1 3 16,1-5-2-16,-1 1 0 0,0-5-1 0,2 3-3 0,-2-3 4 16,-1-2-5-16,1 0 6 0,0-1-1 0,-1-2 4 15,2 0-5-15,-2-2 0 0,-2-3 1 0,0-1 0 16,-5 0 6-16,0-1-4 0,-2 0-2 0,-2 1-1 15,-1 0 8-15,0 0-3 0,2 0 6 0,-1 0-4 16,0 0 10-16,-1 0-1 0,2-3-3 0,-6-4 0 16,-4 2-10-16,-2-6-2 0,-1 1 1 0,-1 1-1 15,1 1 0-15,-2-1 0 0,-2-1 3 0,-1-1-3 0,-2-4 8 16,1 3-8-16,0-1 1 0,2 1-2 0,-2 1-1 16,1-3 3-16,1 1-3 0,-1 0 4 0,2-1-3 15,2 1 0-15,1 0-3 0,0 1-1 0,3-2-11 0,-1 3 8 16,3-1-1-16,1 1 0 0,3 3-16 0,1-1-14 15,1 3 0-15,0 0-4 0,0 1 8 0,2 3 20 16,1 0-5-16,-3 2 9 0,0 0-3 0,8 1 11 16,-2 4-2-16,0-1 4 0,-1 4-2 0,2 1 3 15,1 0 0-15,1 1 0 0,3 2 7 0,0 0-11 16,2 2 7-16,4-1-7 0,0 4 7 0,4-5-1 16,0 3-2-16,2-4 0 0,2-3-3 0,2 4 3 15,-1-1 1-15,2 4 1 0,-2 1 0 0,0 0-1 16,1 2-2-16,-4-1 1 0,0-3 1 0,-4 4 1 0,-1 3 2 15,-2-2-3-15,-4 1-4 0,0-1 2 0,-6-3 0 16,2 1 1-16,-3-3 0 0,-2-2 4 0,2 0-2 16,-1-2 3-16,-3-3-3 0,1-1 3 0,-2-3-1 0,-1-3 2 15,0 0 9-15,0 0 54 0,0 0-9 0,0 0 21 16,-6 0-37-16,-1-4-23 0,-4-4-7 0,-2-2-3 16,-3-4-11-16,-4-4-2 0,-3-2 0 0,-2 0-2 15,-4-2-3-15,-1 1 7 0,0 0 0 0,-3 2 1 16,3 5-1-16,-6 0 2 0,0 4-3 0,0 2 1 15,-1-2 0-15,3 2-5 0,-1 2 4 0,0 2-6 0,2 4-5 16,-3 0-13-16,-1 0-6 0,2 1 0 0,-4-1-10 16,7 5 15-16,1-1 4 0,1 1 3 0,5 5 20 15,2-3 0-15,1 4 2 0,7 0-3 0,-1-1 0 0,3 0 0 16,3 0 3-16,2-8-1 0,2 3 2 0,4-2-6 16,-1 1 0-16,3-4-3 0,0 0 5 0,0 0-6 15,6 10 3-15,-2-8-4 0,1 2 9 0,1-3-2 16,2 1 5-16,3-2-4 0,0 0 11 0,2 0-3 15,0-2-5-15,3-1 2 0,2 3-4 0,-2-6 2 16,5 2 4-16,-2-2-2 0,2 0 3 0,-1-4-6 16,-1 0-1-16,1-2-1 0,2 0 1 0,1 4 2 15,-1-3-4-15,0 5 4 0,0 1-2 0,-6-1-2 16,2 6 6-16,-2 0-5 0,-2-1 7 0,0 2-5 16,-1 3-5-16,-1-2 2 0,-1 6 1 0,-1 2 0 0,0-2 3 15,0 5-2-15,-1 0-3 0,-2-3 0 0,2 4-2 16,0-1 3-16,-2-6 2 0,1 3-2 0,0-2 3 15,-1-3-3-15,0 2-2 0,2-2 5 0,-3-1-3 0,3-1 4 16,-1-3-6-16,0 0 3 0,0 0-1 0,0-1 3 16,-1 1 4-16,-1-2-4 0,-4 1 3 0,-1-3-3 15,-1-1 11-15,0 2 10 0,0 3 2 0,0 0 1 16,-3-9-2-16,-2 8-14 0,-5-4-2 0,0 3-3 16,-4-1-4-16,-1 0 2 0,-1 0-1 0,2 2 0 15,-2 2-1-15,1-1-1 0,-2 3 3 0,-1-3-4 16,0 0-2-16,1 2 2 0,2 2-1 0,-1 1 1 0,-1-3 4 15,-1-2-4-15,-2 0 0 0,-1-1-2 0,-1 1-5 16,-4 1 9-16,4 4-2 0,-2 0 5 0,1 2-6 0,2-1-1 16,-5 0 1-16,2 0 1 0,-2 1 5 0,-1-2-3 15,5-1 2-15,-4 2-3 0,6-1-2 0,3 2 1 16,-1-1 0-16,3-1 0 0,0 0 4 0,2-3-3 16,0 1-5-16,1 2 3 0,2-2-3 0,1 1 4 15,-1-2 3-15,3 1-2 0,0-1-4 0,-1-2 0 16,1 2 2-16,0 0 0 0,2-2 9 0,5 0-11 15,0 0 3-15,0 0-6 0,0 0 8 0,0 0-2 16,0 0 2-16,-1 0-3 0,0 0-4 0,0 0 1 16,-1 0-2-16,1 0 2 0,1 0-7 0,0 0 1 0,0 0 2 15,0 0 0-15,0 0 3 0,11 3-1 0,-5-3 1 16,1 0 1-16,2 0 3 0,-1 0 5 0,2-2-5 16,2 1 4-16,-3-2-4 0,2 1-2 0,0-1 4 15,-2 0-3-15,1 0 3 0,1 0 0 0,-2 0-1 0,5 1 0 16,-2 0-4-16,1 2 5 0,1-3-3 0,2 3 4 15,-1-1-5-15,2 1 0 0,2 0 5 0,-3 0-2 16,3 0 0-16,1 1 0 0,0 0-1 0,-4-1 1 16,4 3 0-16,-2-3 0 0,1 1-2 0,7 0 1 15,-3-1 1-15,1 0-3 0,0 0 3 0,-5-1-4 16,2 0 4-16,-2 0-3 0,-1-3 2 0,0 0-1 16,0 2 5-16,-1 0 1 0,-1-2-3 0,0 0 2 0,-2 1-3 15,2 0 1-15,-4 0-2 0,1 0 1 0,-1 3 0 16,-2-1-3-16,2 1 5 0,-2 0-5 0,-2 0 5 0,-1 1-2 15,-2-1 3-15,-2 0-3 0,-3 0 5 0,0 0-5 16,1 0 1-16,10 3-1 0,-11-3 3 0,0 0-1 16,0 0 2-16,0 0-1 0,0 0 5 0,0 0 1 15,0 0-2-15,0 0 1 0,0 0-1 0,0 0-4 16,-3-4 1-16,0 1-3 0,0-2-2 0,0-1 1 16,2-1 0-16,-4-2 0 0,0-1-2 0,3 1-2 15,-4-2 1-15,4 2 1 0,-4 0 5 0,-2 1-3 16,4 2-3-16,0-1 1 0,-2 1 2 0,1-1 0 0,0-2 4 15,-3 1-4-15,4-1-4 0,1 2-23 16,-1-1-6-16,2 3-7 0,1-2-53 0,-1-4-40 0,2-2-9 16,0-2-10-16,0 1-45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0:29.72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6857 14619 256 0,'-6'-5'60'0,"6"5"92"15,0 0-28-15,0 0-29 0,-10-4-4 0,5 1-8 16,2 0-22-16,3 3-14 0,0 0-5 0,0 0-5 15,0 0-23-15,-1 0-4 0,-1 0 1 0,1 0-3 16,0 0-1-16,0-1-7 0,-16-11 6 0,12 9-6 0,1-2 9 16,-2-1-9-16,0 1 0 0,-2 0-3 15,0-1 0-15,-2-1 3 0,1 1 3 0,-1-1 0 0,-1 1 1 16,1 1 0-16,-2-1-7 0,-2 1 3 0,2 0 2 16,0 3 1-16,2 0 3 0,-5 0-5 0,1 1-6 0,-1 1 7 15,2 0-3-15,4 1 4 0,-3 1-6 0,1-1-2 16,-1 1 5-16,-1 1-4 0,2-1 7 0,-1 2 0 15,2 0-3-15,-3 1 0 0,5 0-3 0,-3 1 5 16,0 0 3-16,0 0 3 0,-3 0 6 0,2-1 5 16,-1 0 0-16,3 1 1 0,-1-3-2 0,2 3-6 15,-2-2-4-15,3 3 0 0,-1 0-9 0,0 0-1 16,1 4-1-16,-1 0 0 0,0 2-1 0,0 4 4 16,-1-1 0-16,1 3 0 0,-1-2 0 0,0-3 2 15,1 4-1-15,-3-10 0 0,2 6-2 0,-1-4 3 0,1-2 1 16,-1 4 2-16,0-4 2 0,1-1 13 0,0 0-7 15,-1-2 6-15,1 0-12 0,-1 0 0 0,-2-3-1 16,4-1 0-16,-5-1-2 0,6 3-2 0,0 0 2 0,-3 3-3 16,4-1 0-16,-3-2-2 0,2-2 1 0,2 0-2 15,0 0 1-15,1 0-1 0,0-1 2 0,3 3-1 16,-3-1 3-16,2-1-7 0,3-1 0 0,0 0-2 16,0 0-2-16,0 0-6 0,0 0 3 0,6 3-3 15,3-2 6-15,4-2 9 0,0 0-5 0,-1-7 5 16,5 0-7-16,2-4 5 0,2-2-1 0,1-2 3 0,0-1 6 15,-2-1-5-15,1-2 3 0,-2-7-4 0,0 1 0 16,0-3-2-16,1 2 0 0,1 4-1 0,0-4 7 16,-2 2-1-16,1 2-1 0,-3-2-2 0,3 4-5 0,-2-1 6 15,-3 2-1-15,1 1 4 0,-2-1-4 0,-2 1 3 16,4 4-3-16,-5-3 3 0,6 1-9 0,-3 1 8 16,0 1-2-16,4 5 3 0,-5 5-8 0,-1 2 5 15,0 0-2-15,-1 3 2 0,-4 0 0 0,-1 6-4 16,-1 4 4-16,-1 7-2 0,-1 1 5 0,-2 3-2 15,0 2-1-15,0 2 0 0,1 2-6 0,-1-1 6 16,0 1-2-16,0 0 4 0,3-1 2 0,3 2-13 16,3-2-94-16,3 1 15 0,4-5 90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0:32.69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12263 14914 234 0,'-8'-1'24'15,"1"1"25"-15,1-3 13 0,3 2 18 0,-2 1-12 0,2 0-1 16,0 0-3-16,3 0 1 0,0 0-20 0,0 0-16 16,0 0 0-16,-1 0-5 0,-1-1 5 0,1 0-7 15,0-1 3-15,0 1-3 0,0 0 9 0,-17-14 6 16,13 12-1-16,0-3 3 0,-1 3 6 0,1-1-5 15,0 2 4-15,-2 0-6 0,1-1 4 0,0 3-19 16,0-3 4-16,1 2-8 0,2 4 1 0,-1-2-12 16,1 0 0-16,3-1-4 0,0 0-8 0,0 0-2 15,0 0-5-15,0 1 3 0,-2 14-2 0,7-8 5 16,1 1-3-16,1-1 3 0,1-2-3 0,0 0 5 0,2-2 3 16,-1 1-3-16,2 0-3 0,1-4 7 0,0-2-4 15,1-1 5-15,0-3-3 0,2-1 0 0,-1-3 0 16,1-3 1-16,0-1 3 0,1-6 2 0,2 2-5 15,-1-1 2-15,-1-2-7 0,5 1 5 0,-7-6 2 0,0 3 0 16,2 3 0-16,-9-8-2 0,10 7 4 0,-5-2-3 16,0-1 5-16,2 7-4 0,-6-2-7 0,4 4 4 15,-3 1 1-15,2 3-3 0,1 2 6 0,-1 0-4 16,1 1 2-16,0 2-1 0,0 0-4 0,-3 1 2 16,1 3 2-16,0 0-2 0,-2 2 3 0,-1 0-3 15,-2 0 2-15,-1 2 0 0,-1-1 3 0,0 1 0 0,-1 1 3 16,0-1-6-16,1 0 0 0,-1 2-1 0,-1 0 3 15,-1-1 5-15,2 1 0 0,-4 1 1 0,2 2-8 16,-2 0 1-16,1 3-3 0,-3 2 3 0,2 0 1 0,-2 4-19 16,-2 5-9-16,0 3-8 0,-1 1-52 0,-1 9 2 15,-2-2 7-15,0 0 2 0,0 4 43 0,-6-9 28 16,-1 3-3-16,0-1 9 0,4-4-7 0,5-1 11 16,-1-4-3-16,1-7 7 0,2-3-6 0,1-4-5 15,2-1 0-15,7-3-3 0,1 0 1 0,4-2 3 16,4-1-2-16,-1-6 2 0,-1-3-1 0,2-5-2 15,0-7 5-15,5-5-2 0,0-4-2 0,1-4 3 0,2-2-1 16,-1 2 3-16,0-5-3 0,0 2 2 0,-1-1-2 16,1 1 0-16,1 6-1 0,-3 2-1 0,1 3 2 15,0 2 0-15,-1 2 2 0,1 3 1 0,-1 2-5 16,-2 1 3-16,0 2-1 0,-4 3 0 0,-3 2 3 0,-2 2 0 16,-2 2-2-16,1 0 4 0,0 0-2 0,0 3 2 15,1 1-5-15,-3 2 7 0,-4 0 7 0,0 0 2 16,0 0 40-16,-2 5-18 0,-1 2 3 0,-6 2-12 15,-3 3-22-15,0 8-3 0,-6-2-4 0,0 2 3 16,-2 3-1-16,-6-1 3 0,0 1 6 0,1 0-2 16,0 1 11-16,2-1-5 0,1 1 1 0,-1-1-1 15,1-2 6-15,1-2-14 0,0 1 1 0,0-5-5 0,-1 1 5 16,3-3-5-16,-2 3 2 0,0-7-3 0,2 2-2 16,-3-5 1-16,2-2-1 0,6 3 1 0,-2 2-1 15,5 1-3-15,1 0 0 0,1 0-1 0,0-4 3 16,4 4-1-16,-4-3 3 0,3 3-1 0,0-4-3 0,1 1-5 15,8 1 4-15,-3-2-5 0,0 4 5 0,1-4-3 16,-1-2-1-16,1-1 1 0,1 2 1 0,4-2 1 16,3 0-2-16,1-2 3 0,-1-5 0 0,-1 0 3 15,2-2-5-15,2-5 5 0,6-2 1 0,2-4 0 16,1-5 1-16,1 0-1 0,2 1-6 0,0-2 4 16,0-2 4-16,3 0-2 0,-4-4 0 0,-3 0 0 15,2 7-2-15,-2 0 2 0,0 2 6 0,1 4-9 16,-2 0 5-16,-1 3-5 0,-1 2 7 0,-2 4-4 0,-3 0-2 15,1 3 0-15,-2 2 6 0,-4 1-3 0,-1 1 5 16,0 0-4-16,-3 0 5 0,-1 1 11 0,-2-1 0 16,0 0 5-16,-1 6 22 0,-5-1-21 0,-1 1 2 15,-3 2-10-15,1 4-14 0,-6 1-2 0,1 4 1 0,-4 1-1 16,0 3 0-16,0 0 0 0,-2 2-1 0,0 1 0 16,1 0 3-16,2 0-1 0,-1-6 0 0,2 1-1 15,-2-4 0-15,0-3 1 0,0 4 2 0,2-1-3 16,-1 0-1-16,4 1 0 0,2 0-1 0,-2-6 2 15,3 2 2-15,0-3-1 0,-2-3 1 0,3 0-2 0,1-4 0 16,8-2 0-16,0 0-3 0,0 0 1 0,0 0-10 16,0 0 5-16,-1-1-4 0,8-4 4 0,-5-3 2 15,2-6 5-15,8 4 1 0,-3-7-1 0,6 3-6 16,0-2 8-16,1-4-3 0,1 2 4 0,0-5-6 0,-2 4 2 16,1-4-1-16,1 4 1 0,-2-3 3 0,1 0-5 15,-1 6 8-15,1-5-7 0,0 3 8 0,-1 3-10 16,0 0 1-16,0 4-3 0,0 2 12 0,-4 2-5 15,5 1 1-15,-5 1-2 0,1 1-5 0,-1 2 7 16,-3 1-2-16,0 1 4 0,4 2-6 0,-3 2 5 16,-4-1-5-16,2 3 4 0,-2 1-2 0,2 5 2 15,1 3 2-15,-2 0-1 0,3 3-8 0,-3-1 4 16,1 1 0-16,2 5 2 0,-4-5-2 0,6-1 1 0,0 0-1 16,-2-7 2-16,6 6-1 0,-2-4-2 0,0-2-1 15,3-1 1-15,-5-5 7 0,2 4-6 0,1-2 1 16,-3-6-3-16,2 5 3 0,-4-5 0 0,-2-2 3 15,0-1-1-15,-2 1-2 0,-3-2 1 0,1 4-1 0,-2-3 3 16,-1-1 9-16,-1-2-2 0,-2-1 0 0,1 8 0 16,-2-3-4-16,-1-2 0 0,-1 0-2 0,-1-3 1 15,-1 0-3-15,-1 2 2 0,0-3 3 0,-2-2-3 16,1-1 0-16,0-2-5 0,0 2-2 0,-1-3-1 16,2 4 4-16,-1 0 0 0,-1 0 5 0,-1 2-4 15,1-3 0-15,2 4 3 0,-2-1-5 0,5 4 3 0,-4-2-5 16,3 2 4-16,2-1-4 0,-2-1 3 0,5 3-3 15,-2-1-5-15,3 3 1 0,1 1-3 0,0 0 0 16,5-7 0-16,-2 3 4 0,9 2-1 0,-2 0 4 16,6 2 1-16,2 2-4 0,-2 1 4 0,11 2-4 0,-4 0 5 15,1 2 0-15,0 0 1 0,-3 0 1 0,2 4-1 16,0-1 1-16,-2 2-1 0,0 0-1 0,0-1 1 16,0 4-3-16,0 1 3 0,1 2-4 0,-1 1 3 15,1-3 1-15,-3 0-1 0,-2-2 0 0,-1 4 1 16,-1-5 0-16,-3 1 1 0,0 1 8 0,-5-3-8 15,1 1 4-15,-4 1-5 0,1-3 0 0,0-2 3 16,-4 1-1-16,-2-4 3 0,0 0 5 0,-2-2 0 0,-3-2 2 16,3 2-3-16,-6-3-5 0,3-1-4 0,-3-3-1 15,3 0-3-15,-3-4-15 0,-5-4-11 0,0-5-1 16,-4-4-1-16,-2-3 7 0,1-3 14 0,0-2-3 16,0 1 8-16,1 0 5 0,2 4 5 0,1-2-3 0,-2 1 4 15,2-2-3-15,1 1-3 0,0 2 8 0,1 5-7 16,-1 1 4-16,2 5 2 0,2 1-6 0,-4 3 5 15,1 2-6-15,5 1 1 0,-4 1 1 0,2 3 1 16,4 0-3-16,-3 1-2 0,4 2-3 0,-1 3 2 16,-1 1 1-16,2 3-7 0,-2 3 7 0,3 3-7 15,0 3 15-15,3 3-6 0,2 1 2 0,1 2-4 16,-1-2-3-16,4-2 6 0,-2 0-8 0,7-1 8 0,1-2-3 16,3-2-1-16,2 0 4 0,-3-7-3 0,1 2 3 15,-3-3 0-15,0-1 2 0,-8-1-1 0,2-3 3 16,-5-2 26-16,0 0 5 0,0 0 8 0,-2 0 13 0,-10 0-41 15,-9-1-1-15,-7-6-12 0,-4 9-2 0,-7 0 5 16,-2 8-5-16,-6 2 5 0,-3 0-3 0,-3-1 17 16,3 0 4-16,3 1 4 0,1-2 21 0,6 0 9 15,-1-1-5-15,8-1 5 0,2-4-13 0,8-2-16 16,7-1-2-16,1-2-5 0,8 1-11 0,1-3-16 16,5 1 2-16,2 1-10 0,3-3-8 0,0 0 9 15,4-2-1-15,1-2 4 0,0 0-1 0,7-2 7 16,2 2-5-16,3-2 6 0,4 2-4 0,0-2 3 15,4-4-1-15,-1 8 1 0,0-4 4 0,1 5-1 0,-1 1 2 16,2 0-1-16,0 0-1 0,2 4 0 0,2 4 0 16,-3 0 0-16,-4 0 2 0,1 5-1 0,-5-3 0 0,2 3-1 15,4 3 2-15,-4-3 2 0,4-1-3 16,-4 5 1-16,0 1-1 0,-2-4-3 0,1 5 3 0,-3-7-5 16,1 2 6-16,-2-2 3 0,1 0-3 0,-1 1 2 15,1-2-2-15,-3 0-1 0,1 0 2 0,-6-2-2 16,-2 0 0-16,-3-1 0 0,-5-2 4 0,-3-2 0 15,0 0 13-15,0 0-10 0,-2 2-5 0,-5-2-2 16,-8-1-29-16,-6 0-42 0,1-1-3 0,-4 0-15 0,-3-1-25 16,1 0 10-16,-4 1 3 0,-2 2 5 15,-1 0 31-15,-4 2 39 0,0 3-2 0,-1-1 17 0,-3 1 21 16,1 1 15-16,4-3 10 0,0 2-1 0,1-3 26 16,7 2-18-16,3-2 5 0,4-2-8 0,6 0 24 0,3-1-20 15,2-1-3-15,5-1-10 0,5 3-41 0,-1-7-3 16,7 1 2-16,4-2-1 0,5-3-5 0,6 0-116 15,5 2-49-15,3 3-37 0,4 3 222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0:36.21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20847 14986 363 0,'-11'0'59'0,"1"-1"42"16,2 1-39-16,-1-2 49 0,3 1-101 0,0 0 1 16,0-1-4-16,1-2 2 0,1 2-1 0,0-1-1 15,-2 2 0-15,3-1-5 0,-4 0-2 0,2 1 0 16,0-2-2-16,-1 0 2 0,1 2 4 0,-2-1-2 0,1 0 2 16,1 1 6-16,0 0 3 0,-2 1 1 0,4-2 11 15,-1 0 0-15,-1 1 2 0,2 0 0 0,-3 0 2 0,1-2-1 16,0 2-4-16,-1 0 2 0,2 1-9 15,1-1 4-15,-1-2 1 0,1 3 1 0,0-1 1 0,3 1-9 16,0 0-1-16,0 0-2 0,0 0-4 0,0 0-6 16,0 0 1-16,0 0-3 0,0 0 2 0,0 0-4 15,0 0-1-15,0 0-2 0,0 0-1 0,0 0-2 16,0 0 5-16,0 0-4 0,4-1 4 0,1 3 5 16,1 1-5-16,1-1 5 0,0-1-3 0,3 2-3 15,2-1 3-15,0-2-2 0,2 1 3 0,3-1-3 0,-2-2 0 16,6-2 0-16,-3-2 8 0,2-4-3 0,2-2 0 15,-4-3-1-15,2-3 6 0,2 2-4 0,-2-6 3 16,4 2-5-16,1 0 1 0,-1 0-1 0,1-2-1 16,-2 1 0-16,-1-2-1 0,-2 0 1 0,2 3 0 0,-2 2 1 15,-1-1 0-15,2 2 0 0,-1 2 0 0,-1 0 0 16,3 0-4-16,1 1 4 0,-3-2-1 0,4 2 2 16,1-2-3-16,-3 0 0 0,1-1 3 0,-3 1-1 15,0 0 0-15,4-1 4 0,-3-1-5 0,-1 0 5 16,-4 0-2-16,-2 2 0 0,-2-2-1 0,-1 7 0 15,-3 2 2-15,-2 0 4 0,0 6 1 0,-3-1 0 16,-3 4 6-16,0 0 28 0,0 0-5 0,0 0 10 16,0 0-19-16,-7-6-25 0,1 7 3 0,0 3-8 0,-3 3 2 15,1 3-6-15,-2 2 4 0,1 0-4 0,0 2 5 16,4 3-3-16,-2-3 3 0,5 1-4 0,-1-4 7 0,3-3-9 16,0 0 4-16,3-2-5 0,0 2 4 0,0-4 2 15,0 0-6-15,5-1 5 0,-2 0-2 0,2-2 2 16,2 1 0-16,-4 0 0 0,1-1 4 0,-1 0-5 15,1 0 5-15,1 0-5 0,-2 1 8 0,0-1-7 16,-1 1 1-16,1 1-3 0,-1 0 7 0,-3 2-3 16,2 1 2-16,-1 1-2 0,1 2 0 0,0 1 4 15,0 1-7-15,0 1 6 0,0 0-6 0,-2 0 3 16,0 1 3-16,0-1-1 0,-2 0-2 0,1-3 7 16,-1-1 0-16,-3-5 5 0,2-1-2 0,1-2 16 0,0 0-5 15,0 0 8-15,0 0-7 0,0 0-11 0,0 0-3 16,-9-2-1-16,4-4-5 0,-1-5-6 0,-1-1 1 15,-2-5-4-15,1 0 6 0,-3-1-2 0,2 0 3 0,-5 3-1 16,1-2 7-16,0 4-5 0,0-1-1 0,1 5-1 16,1 1 1-16,1 0 2 0,-3 4 3 0,6 0-2 15,-6 0-3-15,0 3-3 0,3 1 1 0,0 0-3 16,1 3-5-16,3 0 4 0,-1 1-1 0,2 1 2 16,4 2 5-16,-3 0-5 0,3 1 5 0,-4 1-3 15,0 1 3-15,4 5-3 0,-6-1-4 0,4 2 2 16,-1 2 6-16,-7-1-2 0,4 1 6 0,-2 1-5 15,1 1 2-15,-1 3 0 0,-1-1-2 0,-2-1 1 0,-3 0 5 16,2-3 9-16,0-2 4 0,0-1 0 0,-1 0 3 16,0-3-5-16,2 4-2 0,-1-3 0 0,1 0-7 0,2-3-6 15,1 0 2-15,0-6-3 0,2 1 0 0,1 1-4 16,1-2 3-16,1 2-5 0,0-3 3 0,2-3 1 16,-2 3-5-16,2-3 4 0,2 0-12 0,0 0 0 15,0 0-5-15,0 0 3 0,0 0-7 0,4-4 12 16,1 4 2-16,2 0 2 0,3-5 2 0,1-1 4 15,1 0-1-15,3-4 2 0,2 0 3 0,2-3-2 16,3 0-1-16,1-2 0 0,1-2-6 0,3 2 4 16,-2-4 2-16,1 4 1 0,-1-4 6 0,0 6-4 15,0 0-2-15,-2-3 0 0,-3 5-4 0,-2-1 3 0,-4 3 0 16,-1 1 2-16,-1 5-2 0,-5-1 3 0,0 4-2 16,-7 0 3-16,0 0 0 0,0 0 8 0,0 0-1 15,0 0 4-15,0 0 11 0,0 0-13 0,-8 9 2 16,-1-3-7-16,-5 0-8 0,-2 3 3 0,1 2-4 0,-7 1 1 15,1 1-8-15,-8-1 9 0,2 3-2 0,1-2 4 16,-4-1-2-16,1 2 2 0,-1-3-1 0,1-1 1 16,3 2 2-16,2-5-8 0,0 1 7 0,1 3-7 15,2 1 6-15,2-1-3 0,-2-2-1 0,4-1 0 16,1-1 0-16,1 1-3 0,4 1 4 0,3-2-4 16,1-2 2-16,0-4-3 0,4 0-1 0,2 1-2 15,1-2-8-15,0 0-1 0,0 0 3 0,1-2 1 0,5 1 11 16,3 1 0-16,1-4 1 0,2 1 0 0,4-1 1 15,0-3 0-15,-1 0-2 0,3-5 2 0,0 1 0 0,1-1-4 16,2 1 3-16,0-1-4 0,1-2 6 0,1-1 3 16,1 2-6-16,1 2 2 0,-1-1-1 0,5 3-2 15,-7-7 3-15,0 4-2 0,2 2 2 0,-10 0 0 16,6 4 0-16,-2 0 0 0,-2-3 6 0,-1 7-7 16,-3-4 1-16,-5 2-3 0,-1 2 3 0,0-3 3 15,1 4 0-15,-3-2 0 0,-2 0 0 0,-2 3 3 16,0 0 2-16,0 0 1 0,0 0 4 0,-5-4-7 15,-1 2 2-15,-2 2-5 0,3 0-4 0,-3-1 1 16,1 1 0-16,1 1 2 0,-6-1-1 0,1 0-1 0,0 0-1 16,5 2 0-16,0 1 1 0,1-2-1 0,0 1 1 15,-3-3-1-15,8 1 1 0,-5 1-8 0,5-1-2 16,0 0-1-16,-1-1 1 0,8 3 2 0,-3 0 2 0,4 0-1 16,1-1 3-16,4 3 1 0,5-1 1 0,0 1 1 15,1 0 2-15,1-1-1 0,2 0-2 0,0 3 0 16,0-2-1-16,0 0 2 0,-1 2 1 0,2-1 0 15,-1 0 5-15,1-1-7 0,1 2 3 0,0-4-4 16,2 2 3-16,4 4 3 0,-1-8-5 0,-5 2 3 16,3-1-5-16,-5-1 4 0,4 4 1 0,4 1 1 15,-4 1 2-15,0 0-4 0,-6-4 1 0,-2-1-1 0,-1 0-1 16,-4-2 1-16,0 1-2 0,-2 0 2 0,-1 4 0 16,-3-4 3-16,-2 3 0 0,-5-3 1 0,0 0-4 15,0 0 11-15,0 0-3 0,0 0 6 0,-4 6-6 0,-4-6-15 16,-3 2-3-16,-2-4-5 0,-4 1-8 0,-2-2 8 15,-4-2 4-15,-1 2 1 0,-1 2 6 0,0-1 6 16,1 1-1-16,2-2 3 0,-1 1-5 0,-1-2-2 16,2 2 2-16,-2 1-1 0,0-4 2 0,3 6 4 15,0-2-4-15,1 2 1 0,2 0-7 0,-1-2 7 16,2 0-1-16,1 2 4 0,0 0 0 0,3-1-5 16,0 0 1-16,3 3-3 0,1 0 4 0,3 3-1 0,0-3 3 15,2-3-2-15,2 1 6 0,0 0-9 0,2 4-4 16,0-5-2-16,0 0-11 0,8 3 14 0,0 0-2 15,1 0 5-15,3 2 2 0,2 4 2 0,0-3 1 16,3 1 0-16,2 1-3 0,0-3-1 0,4 1-1 16,1 5 1-16,-1-4 3 0,1 1-5 0,3 4 2 15,-4-7-4-15,2 5 5 0,-1-2 1 0,-6-1 0 0,4 4 1 16,0 1-2-16,-3-1 0 0,0 0 0 0,-7-3 1 16,-1 2 3-16,-1-2-2 0,-1 0-2 0,-1 2 1 15,-2-3 1-15,0 2 2 0,-2-3 0 0,-1 0 0 16,1-2-1-16,-4 0 19 0,1 0 3 0,-1-2 5 15,-2 0 17-15,-3 0-15 0,-1-1-1 0,-4-1-6 16,-3 0-9-16,1 0-5 0,-2-1-3 0,-3-3 0 0,-1 0-6 16,-2-3-2-16,-1 0 6 0,1 0-6 0,0-3 3 15,-6 2-2-15,1-2-1 0,0 1 0 0,-1-1 0 16,2 3 0-16,-3-3 0 0,2 1 2 0,0-1-2 0,1 3 2 16,0 0-2-16,0 2 1 0,-1 3-1 0,-2-1-2 15,2 3-1-15,-1-1 0 0,-4 0 3 0,2 0-1 16,2 2 1-16,4 1-1 0,8 1-3 0,-2 0-2 15,3-2 2-15,-3 1-2 0,1 0 9 0,2-1-5 16,-1 2 1-16,2 0-4 0,3 0 3 0,2-1 0 16,-2-1 0-16,4 1 0 0,1 0 2 0,0 0-4 15,2-1 0-15,2-1-1 0,0 0 1 0,0 0-9 16,0 0 3-16,0 0-5 0,0 0 5 0,10 11 7 0,-1-7-1 16,4 0 3-16,-1 1-3 0,2-2 3 0,1-1-2 15,2 3 2-15,2 0-5 0,0-1 5 0,1 1 1 16,-4 0 0-16,6 1-3 0,0-1 2 0,-1 0-1 15,3-1 2-15,-4 0 4 0,-1 0-5 0,2-1 2 0,-6 1-3 16,0-3 1-16,-1 1 5 0,-1-2-4 0,0 0 5 16,-1 0-8-16,-1-1 5 0,-1-1-2 0,-2-2 3 15,-2 2 0-15,-2-2 0 0,-4 4 4 0,0 0-2 16,0 0 10-16,0 0-2 0,-3-8-2 0,-7 5-2 16,-4 0-12-16,-2-1-26 0,-6 2 7 0,-3 1-11 15,-6 2 15-15,-2 2 14 0,-5 3 0 0,-3 2 4 0,2-1 2 16,-6 1 9-16,4 1-7 0,2-2 9 0,-1 1-6 15,4-2 3-15,2-1-3 0,2 0 1 0,1 0-11 16,1-2 1-16,1 0-1 0,1 0 0 0,-2 0 1 16,7 0-6-16,2 0 6 0,2-3-6 0,4 1 8 0,-1-1-8 15,5 0-1-15,0 0-2 0,4 0 11 0,0 0-1 16,-1-1 3-16,8 1-2 0,0 0-3 0,0 0-7 16,0 0 3-16,0 0-2 0,9-3 8 0,-3 1-6 15,0 1 2-15,5-2-2 0,-3 1 7 0,6 1-2 16,1-2-1-16,3 1 2 0,4 1 0 0,3-3 1 15,3 2 0-15,-1-2 0 0,2 0-6 0,-1 1 7 16,0-2-4-16,1 0 5 0,1-1-1 0,1 1 0 16,0-2-1-16,4 2 0 0,0-1-3 0,-1 0 2 0,-3 0 3 15,0 0-2-15,0 3 2 0,-3-1-1 0,1 1-2 16,-5 0 1-16,-2 2-2 0,2 1 2 0,-2 0 0 16,-2 0 0-16,-1 1-1 0,-1 2 1 0,4-1 6 15,1 2-4-15,1-1 4 0,2 1-2 0,1-1 0 16,1 0 0-16,0-2-2 0,0 0 3 0,-2-1-5 0,-4 0 4 15,0 0-4-15,-1-3 0 0,-6 0 2 0,-1 1 0 16,-2-1 0-16,-5 2-20 0,-3 0-28 0,-4 1-8 16,0 0-185-16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34.99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20330 15049 226 0,'0'0'-56'0,"0"0"-3"0,0 0 68 0,0 0-5 16,0 0-3-16,0 0 5 0,0 0-6 0,9 4 10 15,-4-4 16-15,-5 0 0 0,0 0 8 0,0 0-4 0,0 0 14 16,0 0 16-16,0 0-6 0,0 0 9 0,0 0-8 16,0 0-15-16,0 0-2 0,0 0-4 0,1 0-13 15,1 0-11-15,-1 0 5 0,0 0-6 0,0 0 13 0,11-1 7 16,-6 1 2-16,3 0 1 0,-3 0 0 0,3 0-15 15,4 0 5-15,2 0-7 0,3 0 0 0,0 0-4 16,0-1 0-16,0-2-1 0,1 1 2 0,4-2 2 16,-1-1-8-16,1-2 5 0,0 1-10 0,-1-2 0 15,-1-1 0-15,3 0-7 0,-2-2-84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49.261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41 338 648 0 0,'0'0'20'0'0,"-1"0"-1"0"0,1 0 1 0 0,-1 0 0 0 0,1 0-1 0 0,-1 1 1 0 0,1-1 0 0 0,-1 0-1 0 0,1 0 1 0 0,-1 0 0 0 0,1 0-1 0 0,-1 0 1 0 0,1 0 0 0 0,-1-1-1 0 0,1 1 1 0 0,-1 0 0 0 0,1 0-1 0 0,-1 0 1 0 0,1 0-1 0 0,-1-1 1 0 0,1 1 0 0 0,-1 0-1 0 0,1 0 1 0 0,-1-1 0 0 0,1 1-1 0 0,0 0 1 0 0,-1-1 0 0 0,1 1-1 0 0,-1 0 1 0 0,1-1 0 0 0,0 1-1 0 0,-1-1 1 0 0,1 1 0 0 0,0 0-1 0 0,0-1 1 0 0,-1 1-1 0 0,1-1 1 0 0,0 1 0 0 0,0-1-1 0 0,0 1 1 0 0,-1-2 0 0 0,-8-27 2959 0 0,1 14-1925 0 0,2-5 1041 0 0,12 2-1575 0 0,-2 14-490 0 0,-1 0 0 0 0,1 0 1 0 0,-1 0-1 0 0,1 1 1 0 0,0-1-1 0 0,0 1 0 0 0,1 0 1 0 0,-1 1-1 0 0,1-1 0 0 0,4-2 1 0 0,54-18 90 0 0,-40 15-110 0 0,48-13 2 0 0,85-15 0 0 0,20-4 23 0 0,-90 16 182 0 0,2 5-1 0 0,140-14 1 0 0,-227 33-218 0 0,4-1-22 0 0,0 1 1 0 0,0-1-1 0 0,-1 1 0 0 0,1 0 1 0 0,0 0-1 0 0,0 1 0 0 0,0-1 1 0 0,0 1-1 0 0,0 0 1 0 0,-1 1-1 0 0,7 2 0 0 0,-4 1-895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1.77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18893 9464 229 0,'3'19'-50'0,"0"-5"-4"0,0-1 52 0,0-4 1 0,5 2-1 15,-1-2-41-15,2 1 34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24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18961 8370 132 0,'-6'21'21'0,"4"-1"-13"15,2 0 6-15,3 0-14 0,3 3-1 0,3 1 0 16,-3 2 1-16,2 4 0 0,1-1 1 0,1 1-2 15,2 0-7-15,-1 0 2 0,-4 1-2 0,3 2 0 16,-2 0 3-16,0 5-3 0,1 2 7 0,-2 3-3 16,-1 2 7-16,0-1-4 0,0-1 4 0,3-3-7 15,-3-2 0-15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40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19362 9989 1218 0,'-5'36'32'0,"1"-1"-30"16,3-6-2-16,5-7-1 0,1-1-3 0,7-6 0 0,0 1-8 15,3-2 1-15,4-1-18 0,1-2-5 0,1 0-174 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62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19701 10767 543 0,'5'50'12'0,"1"0"-6"15,1 5-6-15,4 6 3 0,-1 2 0 0,2 3-1 16,1-3 6-16,0-6-5 0,0-5 1 0,0-8-2 15,-1-5-2-15,2-2 1 0,-2-2 1 0,-5-3-3 0,0 3 2 16,0-2-2-16,-2-3 3 0,2-2-2 0,-4-5-2 16,-2-4 1-16,4 4 2 0,-2-1-2 0,1-1-2 15,-1-3-2-15,0 2-3 0,2-1 3 0,2 0 1 16,4 4-1-16,4 0-14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75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20260 12448 192 0,'3'35'70'0,"0"1"52"0,0 0-2 0,-1 3 11 16,0 0-44-16,1 1-49 0,2-1-2 0,-3-5-17 15,0 1-16-15,0-5-3 0,-1-1-1 0,0-4-2 16,-1-1-5-16,0-2-25 0,0-2-27 0,0 1-11 0,0-2-187 16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2.89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20487 13368 177 0,'12'41'77'0,"0"2"-4"16,0 2 1-16,-5 7-4 0,3 4-17 0,-2 10-31 15,-1 0 1-15,0-1-11 0,-1-6-10 0,2-11 2 16,-2-6-4-16,2-9 2 0,0-5-5 0,2-7-33 16,1-6-86-16,1-6 6 0,0-5 118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5.60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20556 6801 25 0,'4'2'3'0,"-2"2"20"16,3 1 3-16,0 1-2 0,0 1 2 0,1-1-4 15,-1-1-6-15,1-2 3 0,-2 4-11 0,1 2-6 0,-1-2 3 16,-1 3-4-16,1 0 2 0,0 1 4 0,-2 2-7 16,2 1 5-16,0-1-12 0,1 0 2 0,1 3-4 15,1 0-1-15,2 1 10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5.75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21094 7776 505 0,'-1'32'-5'0,"-1"1"6"0,2-4-1 0,4-1 2 16,1 0-5-16,2-2-3 0,1 0 3 0,2 0-7 0,-2-2-46 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5.93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21373 8653 548 0,'-2'27'6'0,"4"3"-7"16,4-1-5-16,3 0 1 0,1 0-1 0,1 1 7 15,1 0 1-15,-3 2 2 0,0-1-4 0,1 2-1 16,-1 4-4-16,2-1 0 0,-4 0-16 0,4-1-60 0,-2-5-24 15,0 1-20-15,1 1 125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6.05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21643 9784 53 0,'4'21'118'0,"0"5"-36"0,2 1-3 0,4 3-13 15,0 4-29-15,0 3-21 0,4-1 2 0,1 7-10 16,3-1-3-16,0-1-4 0,1-3 4 0,3-8-5 15,-2-2-7-15,3-4-16 0,-2-3 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49.631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9 0 5161 0 0,'0'0'879'0'0,"-2"1"-654"0"0,1 1-186 0 0,0-1 0 0 0,0 1 0 0 0,1-1 0 0 0,-1 0 0 0 0,1 1 0 0 0,-1-1 0 0 0,1 1 0 0 0,0-1 0 0 0,-1 1 0 0 0,1-1 0 0 0,0 1 0 0 0,0 0 0 0 0,0-1 0 0 0,0 1 0 0 0,1 2 0 0 0,3 40 314 0 0,-1-16-212 0 0,15 503 1129 0 0,-16-468-1132 0 0,2 0 0 0 0,3-1 1 0 0,17 71-1 0 0,-20-120-246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1:56.24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22230 11280 694 0,'1'19'-3'0,"4"-1"-1"15,2-3 1-15,2-3-1 0,6-1 4 0,3-1-5 0,6-2-2 16,3-1-8-16,1 1-76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7T21:22:42.95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22098 14891 3 0,'0'0'1'0,"0"0"21"0,0 0 36 0,0 0-4 15,0 0-14-15,0 0-2 0,0 0-6 0,0 0 5 16,0-1-5-16,-2-12 4 0,2 8 2 0,0 5 9 15,0 0 7-15,0 0-1 0,0 0 6 0,0 0-23 16,0 0-1-16,0-1-7 0,-1 1-14 0,0-1-6 0,0-1 2 16,0 2-3-16,-1 0-1 0,1 0-8 0,0 0 1 15,-25 2-2-15,23 1 5 0,1 2-1 0,-1-1-2 16,3 0 1-16,-1-1-6 0,1-3 0 0,0 0-1 16,0 0 1-16,0 0-5 0,0 0 1 0,0 1-1 0,0-1 2 15,1 0 9-15,1 0-10 0,-1 0 5 0,19 9-6 16,-15-7 12-16,0 1-4 0,1 0 2 0,0 1-4 15,0 0 5-15,0 1-2 0,1 1 2 0,-1-1-2 16,0 1 2-16,-1-2-1 0,0 2 3 0,1-1-1 16,-2 1 4-16,1-2-1 0,1 1-4 0,0-2 2 15,0-2-1-15,-1 2 15 0,0-1 1 0,-2-2 4 16,1 1-3-16,0-1 3 0,-1 0-8 0,1 0 6 0,-1 0-11 16,1-1-2-16,1 1 0 0,-2-1-1 0,1 0-2 15,0 0 6-15,-2-2-1 0,-1 2 2 0,-1 1-11 16,0 0 10-16,0 0-3 0,0 0 10 0,0 0 22 0,0 0 19 15,0 0-2-15,0 0 2 0,0 0-39 0,0 0-12 16,-7-6-1-16,2 6-3 0,0 0 0 0,3 0-2 16,-3 1-1-16,5-1 0 0,0 0 1 0,-1 0-2 15,-12 5 2-15,13-5-2 0,0 0 6 0,0 0-3 16,-1 0-1-16,-1 0-1 0,1 0-3 0,1 0 3 16,0 0 3-16,0 0-1 0,0 0-2 0,0 0-1 0,0 0-9 15,0 0 7-15,0 0-2 0,0 0-2 0,0 0 7 16,0 0-6-16,0 0 2 0,0 0 5 0,0 0-4 15,11 8 4-15,-5-8 1 0,1 2-1 0,0-1 3 16,1 0-3-16,-1 0-4 0,1 0 4 0,1 1-3 0,-1-1 3 16,-1-1-1-16,0 1-2 0,1 0 3 0,-4-1-2 15,0 1 3-15,-4-1 1 0,0 0 2 0,0 0 2 16,0 0 42-16,0 0 71 0,0 0-14 0,5 2 26 16,-10-2-52-16,-6-2-29 0,2 2-3 0,-1-1-9 15,-2 0-13-15,0-1-3 0,-1-1-3 0,-2 1-1 16,1-1-8-16,1 1-8 0,0 0-2 0,2 0 0 15,0 0-3-15,4 1-47 0,1-2-100 0,6 3-1 0,0 0 153 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7T19:38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188 141 472 0 0,'-27'-2'4393'0'0,"25"1"-4153"0"0,0 1 0 0 0,0 0-1 0 0,1 0 1 0 0,-1-1 0 0 0,0 1-1 0 0,0 1 1 0 0,0-1 0 0 0,1 0 0 0 0,-1 0-1 0 0,0 1 1 0 0,0-1 0 0 0,1 1 0 0 0,-1-1-1 0 0,-3 2 1 0 0,4-1-76 0 0,-1 0 0 0 0,0 0 0 0 0,0-1-1 0 0,0 1 1 0 0,0 0 0 0 0,0-1 0 0 0,0 0 0 0 0,0 0-1 0 0,0 1 1 0 0,0-1 0 0 0,0 0 0 0 0,0 0 0 0 0,0-1 0 0 0,-2 1-1 0 0,-15-6 819 0 0,13 5-769 0 0,-1-1-1 0 0,1 0 1 0 0,0 0-1 0 0,-9-5 1 0 0,13 6-149 0 0,1 0 0 0 0,-1 1 0 0 0,1-1 1 0 0,-1 1-1 0 0,1-1 0 0 0,-1 1 0 0 0,1-1 1 0 0,-1 1-1 0 0,0 0 0 0 0,1 0 0 0 0,-1 0 1 0 0,0 0-1 0 0,1 0 0 0 0,-3 1 0 0 0,3-1-46 0 0,0 0 0 0 0,0 0 0 0 0,1 1-1 0 0,-1-1 1 0 0,0 0 0 0 0,1 1 0 0 0,-1-1 0 0 0,0 0-1 0 0,1 1 1 0 0,-1-1 0 0 0,0 1 0 0 0,1-1 0 0 0,-1 1-1 0 0,1 0 1 0 0,-1-1 0 0 0,1 1 0 0 0,-1-1 0 0 0,1 1-1 0 0,0 0 1 0 0,-1-1 0 0 0,1 1 0 0 0,0 0-1 0 0,0 0 1 0 0,-1-1 0 0 0,1 1 0 0 0,0 0 0 0 0,0 0-1 0 0,0-1 1 0 0,0 1 0 0 0,0 1 0 0 0,0-1 7 0 0,3 2-16 0 0,-3-2-5 0 0,1-1-1 0 0,-1 1 1 0 0,0-1 0 0 0,0 1 0 0 0,1-1 0 0 0,-1 1-1 0 0,0-1 1 0 0,1 0 0 0 0,-1 1 0 0 0,1-1-1 0 0,-1 0 1 0 0,0 1 0 0 0,1-1 0 0 0,-1 0 0 0 0,1 0-1 0 0,-1 1 1 0 0,1-1 0 0 0,-1 0 0 0 0,1 0 0 0 0,-1 0-1 0 0,2 0 1 0 0,13-1 66 0 0,-1-1 0 0 0,1 0 1 0 0,-1-1-1 0 0,17-6 0 0 0,4-1-62 0 0,8 1 4 0 0,0 2 0 0 0,0 2 1 0 0,0 2-1 0 0,56 3 0 0 0,-81 0 44 0 0,1 0 0 0 0,-1-1 0 0 0,0-1 0 0 0,0-1 0 0 0,0-1 0 0 0,-1 0 0 0 0,1-1 0 0 0,-1-1 0 0 0,0-1 0 0 0,0 0 0 0 0,-1-1 0 0 0,0-1 0 0 0,15-11 0 0 0,-30 20-167 0 0,0-1-1 0 0,0 1 0 0 0,0-1 1 0 0,0 0-1 0 0,0 1 0 0 0,0-1 1 0 0,-1 0-1 0 0,1 0 0 0 0,0 0 1 0 0,0 0-1 0 0,-1 0 0 0 0,1 0 1 0 0,-1 0-1 0 0,1 0 0 0 0,-1 0 1 0 0,1 0-1 0 0,-1 0 1 0 0,0 0-1 0 0,1 0 0 0 0,-1 0 1 0 0,0-1-1 0 0,-2-3-3005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7T19:38:3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1128 0 0,'-18'9'6995'0'0,"-5"-1"-4744"0"0,-21 11-992 0 0,37-15-1088 0 0,-6 3 353 0 0,0 1-1 0 0,-14 12 1 0 0,-8 2 261 0 0,28-19-666 0 0,0 1 0 0 0,1 0 0 0 0,0 0 0 0 0,-11 9 0 0 0,-21 20 233 0 0,32-29-343 0 0,0 0 0 0 0,0 0 1 0 0,1 1-1 0 0,0 0 1 0 0,-1 0-1 0 0,2 1 0 0 0,-1-1 1 0 0,1 1-1 0 0,0 0 0 0 0,0 0 1 0 0,0 1-1 0 0,-3 8 1 0 0,2 0-3 0 0,1 0 1 0 0,1 0 0 0 0,1 1 0 0 0,0-1 0 0 0,0 1-1 0 0,2-1 1 0 0,0 1 0 0 0,1-1 0 0 0,0 1 0 0 0,1-1 0 0 0,1 0-1 0 0,1 1 1 0 0,0-1 0 0 0,1-1 0 0 0,0 1 0 0 0,1-1-1 0 0,1 0 1 0 0,0 0 0 0 0,1 0 0 0 0,10 12 0 0 0,-16-23 7 0 0,-1-1 0 0 0,1 0 0 0 0,0 1 0 0 0,1-1 0 0 0,-1 0 0 0 0,0 0 0 0 0,1 0 0 0 0,-1 0 1 0 0,1-1-1 0 0,-1 1 0 0 0,1-1 0 0 0,0 0 0 0 0,0 1 0 0 0,-1-1 0 0 0,1 0 0 0 0,0-1 0 0 0,0 1 1 0 0,0 0-1 0 0,0-1 0 0 0,0 0 0 0 0,0 1 0 0 0,0-1 0 0 0,0-1 0 0 0,0 1 0 0 0,0 0 0 0 0,5-2 0 0 0,-3 1 21 0 0,0-1 0 0 0,-1 0 0 0 0,1 0 0 0 0,-1-1 0 0 0,0 1 0 0 0,0-1 0 0 0,0 0 0 0 0,0 0 0 0 0,0 0 0 0 0,0-1 0 0 0,-1 1 0 0 0,0-1 0 0 0,0 0 0 0 0,0 0 0 0 0,5-7 0 0 0,-4 3-21 0 0,1 0 1 0 0,-2-1 0 0 0,1 1 0 0 0,-1-1 0 0 0,0 1 0 0 0,2-13 0 0 0,-4 19-61 0 0,-1-1 1 0 0,0 1-1 0 0,0-1 1 0 0,0 1 0 0 0,0-1-1 0 0,0 1 1 0 0,0-1-1 0 0,-1 1 1 0 0,1-1 0 0 0,-1 1-1 0 0,0-1 1 0 0,0 1 0 0 0,0 0-1 0 0,0-1 1 0 0,0 1-1 0 0,0 0 1 0 0,-1 0 0 0 0,1 0-1 0 0,-1 0 1 0 0,1 0-1 0 0,-1 0 1 0 0,0 0 0 0 0,0 0-1 0 0,0 1 1 0 0,0-1-1 0 0,0 1 1 0 0,0-1 0 0 0,-3 0-1 0 0,-28-10-109 0 0,28 11 136 0 0,0 0 0 0 0,0-1 0 0 0,0 0 0 0 0,0 0-1 0 0,0 0 1 0 0,-6-5 0 0 0,7 1-1003 0 0,3 1-2478 0 0,1 0 1647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37:35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5028 12852 18 0,'-6'-2'1'0,"-5"-1"92"16,3 2 123-16,0 1 2 0,8 0-78 0,-9-2-27 16,5 2-9-16,-2 0-62 0,5 2-3 0,0-1-10 15,1-1-18-15,0 0-8 0,0 0 0 0,-1 5-3 0,8-3 1 16,2 2-2-16,1 1 0 0,0 0-1 0,0-1 5 15,0 5-2-15,0 0 3 0,0 5-3 16,6 1 5-16,-2 7 0 0,1 3-3 0,-3 6 1 0,-3 9-5 0,-3 7 2 16,2 9 4-16,-5 7 0 0,1 2 6 15,-1-1-4-15,-1-3 3 0,-1-5-2 0,-1-3 9 0,1-2 21 16,-1-1-6-16,1-2 13 0,-1-3 2 0,0-9 0 16,1-6-1-16,-2-7-1 0,0-2-14 0,2-5-22 15,0-5 2-15,1-2-9 0,0-6-2 0,-1 0-3 16,3-3-12-16,-3-2-4 0,1-5-105 0,-2-7-341 15,0-9 293-15</inkml:trace>
  <inkml:trace contextRef="#ctx0" brushRef="#br0" timeOffset="302.89">4615 13379 1135 0,'-5'4'83'0,"-2"0"-64"0,6-2-3 0,1-2-16 16,1 2-7-16,10-1 12 0,2-1 4 0,4 0 3 15,3-1 4-15,1-2-1 0,0-2-3 0,5 1 0 0,0-2-5 16,3 0-5-16,1 1-2 0,4 0 1 0,2 1 2 16,4 1-3-16,1 0 1 0,-3 2-1 0,3 0 3 0,-3 1-5 15,0 1 4-15,-4 0-4 0,0 1 2 0,-5-1 1 16,-3 0 12-16,2-1-3 0,-1 1 35 0,1-1-20 15,-1-2 3-15,1-2-7 0,-2-1-10 0,3-1 1 16,-1-1-4-16,-4-2 4 0,2-2-4 0,-5 0-3 16,-2-1 3-16,-4-1-5 0,-4 1-17 0,-7-3-193 15,-7-4-70-15,-6 0-60 0,-3-3 340 0</inkml:trace>
  <inkml:trace contextRef="#ctx0" brushRef="#br0" timeOffset="549.98">4594 12868 1289 0,'-15'-2'95'0,"6"1"-43"0,9 1 13 0,0 0-32 15,0-1-34-15,8 0 13 0,9 0-1 0,7-2 8 16,3 2 9-16,6 0-10 0,3-2 2 0,3 2-6 16,5-2-1-16,5-1-8 0,7 0 2 0,6-2-4 0,4-1 7 15,-1-1-2-15,-5-2 1 0,-6-1-2 16,-2 1 0-16,-4-2-5 0,-2 1 5 0,1 1-6 0,-6 2 9 0,-4 1-4 15,-3-1 0-15,-8 4-1 0,1 0 6 0,-8 3-6 16,-4 2 4-16,-5-1-4 0,-4 1 11 0,-3 3-5 16,-1-1-9-16,-2 5-2 0,0 1-65 0,-4 3-222 15,3 5-158-15,1 6-55 0,1-2 506 0</inkml:trace>
  <inkml:trace contextRef="#ctx0" brushRef="#br0" timeOffset="1050.83">5430 13505 465 0,'-5'0'131'0,"5"0"-57"16,0 0 16-16,0 0-35 0,0 0-12 0,0 0-15 15,0 0-4-15,0 0-1 0,2-6 1 0,4 4 2 16,1 0 1-16,2 0 0 0,-3 2-2 0,1 0-9 0,-1 0 0 16,4 3-4-16,-3 2-6 0,2 7 10 0,-5 7-5 15,-2 10 4-15,2 8-16 0,-4 10 5 0,0 7-1 16,-4 5 4-16,0-1-5 0,-2-4 9 0,-2-2 6 15,2-9 2-15,3-3 31 0,-1-7 9 0,-2-6-10 0,3-5 5 16,0-4-43-16,3-4-7 0,3-4-3 0,0-2-1 16,-2-5-5-16,4-2-9 0,1-5-3 0,-1-8-8 15,3-9-62-15,1-9-246 0,-3-7 210 0</inkml:trace>
  <inkml:trace contextRef="#ctx0" brushRef="#br0" timeOffset="1466.75">5498 13385 913 0,'-7'1'81'0,"1"0"115"0,-1 1-99 16,4 0-48-16,3-2-9 0,0 0-13 0,0 0-42 0,4 3 3 16,3 0 2-16,7-1 2 0,4 0-1 0,2 0 7 15,2-2-6-15,1-4 6 0,6 0-4 0,0 0 5 16,-2 0 1-16,2 0 1 0,-4 2-3 0,0 2 2 16,1 0-2-16,-2 4 3 0,-3 2 7 0,-3 1-1 15,-2 1 1-15,-5 2 0 0,-3 2-1 0,-3 0 7 0,-4 2 1 16,-2 3 1-16,-5 2-3 0,-7 5-3 0,-4 3-1 15,-5 3 0-15,-1 2 0 0,-4 5 2 0,-1-2-4 16,-2 0 5-16,1-1 8 0,2-2 13 0,-3-2-2 16,1-4 4-16,0-6-13 0,7-4 3 0,4-4-1 15,6-5 0-15,4-2-10 0,4-4-12 0,0 0-5 0,4-1-3 16,0 0-13-16,2 0 3 0,7-2 3 0,2-2 0 16,3 1 7-16,4-2 0 0,1 1 2 0,5 0 1 15,2-1 13-15,1 0-3 0,-1 0-2 0,-1 2 1 16,-1-1 9-16,2 4-6 0,0-1 7 0,0 2-8 15,1 3 3-15,-2-1 0 0,0 2-4 0,0 1 2 16,2 1-3-16,-4 2 16 0,1-1-3 0,-4 2 6 16,-2-1-6-16,2 1-2 0,-2 1 2 0,1-1-2 0,3 0 0 15,-3-3-15-15,2-1 5 0,-3-1-7 0,0-3 2 16,-3-2 2-16,0 0 3 0,-3-3-3 0,1-2-19 0,-2-5-156 16,-4-2-48-16,-1-3-50 0,-4-3 271 0</inkml:trace>
  <inkml:trace contextRef="#ctx0" brushRef="#br0" timeOffset="2219.92">6431 13019 227 0,'-8'-1'104'0,"-3"-1"-4"0,-1 0-1 16,2 1-4-16,1 1-18 0,0 0 6 0,1 0-3 15,0 0 4-15,0 0-13 0,1 0-3 0,1 1-2 16,0 0-1-16,0 0-8 0,1 1-8 0,1 0-4 16,0 0 0-16,0 1-6 0,0-2-5 0,0 1-2 0,0 2-1 15,2-2-7-15,0 2-7 0,0 1 2 0,1-2-5 16,0 2-9-16,1 0-9 0,2 1 3 0,3 1-5 16,1 0 4-16,4 1 8 0,2-1-3 0,3 0 6 15,3 4-4-15,3-3 2 0,4 4 0 0,0-2 1 16,5-2 2-16,-1 4-1 0,2-1-4 0,1 3 2 15,0 3-4-15,-1 0 0 0,0 3 2 0,-5-1-1 0,2 1 2 16,-3 0-5-16,-1-1-1 0,3 0 0 0,-5-1 2 16,0-2 4-16,-2 0 0 0,-1-2-1 0,-1-1-6 15,-2-1 3-15,-2-1 1 0,-4 0 3 0,0-2 6 0,-6-1-6 16,0 0 5-16,0-1-4 16,-4 0 15-16,-2 1-3 0,-1-1 7 0,-3 0-3 0,0 0 7 0,-5 2-7 15,-1-1-9-15,-6 2 4 0,0-1-15 0,-1 1 11 16,0 3 1-16,-2 0 4 0,0-1 4 0,0-1 0 15,1 0 2-15,-2-3-2 0,6-2-5 0,-1-1 2 16,1 0-6-16,1-1 4 0,1 1-15 0,1-2 4 16,2-1-7-16,4-2 6 0,0 0-6 0,3 1-3 15,1 0 4-15,0-1-5 0,3 0-3 0,0 0 0 16,0 0-6-16,0 0 5 0,0 0-7 0,0 0-10 0,0 0-12 16,6 3-4-16,0-6-86 0,6 0-110 0,2-4-56 15,4-7-30-15,4-6 325 0</inkml:trace>
  <inkml:trace contextRef="#ctx0" brushRef="#br0" timeOffset="2785.63">7277 13439 737 0,'-16'3'119'0,"3"2"-51"0,0 0-2 0,2 0-17 16,2-2-42-16,5 1-3 0,-1-3-4 0,5 1 2 15,0 1-13-15,2-1 6 0,1-1-1 0,3 1 3 16,0-1-3-16,0-1 4 0,1-1 0 0,-1-2 2 15,1-2 2-15,0-2 8 0,2-2-2 0,1-6 4 0,1-3 7 16,2-6-1-16,3-3 7 0,1-11-3 16,1-4 19-16,2-3-17 0,-1-6 1 0,2 5-8 0,2 1-4 0,-7 7-11 15,1 6 2-15,-1 6-3 0,-8 6 10 0,5 6-7 16,-5 3 5-16,-5 5-5 0,-3 6 8 0,0 0-1 16,10 3 1-16,-4 11-2 0,-1 7 0 0,-1 14-3 15,-4 11 6-15,-4 15-3 0,7 6 21 0,1 4 5 16,-1-1-2-16,7-6 3 0,-9-3-4 0,4 0 7 15,5 3-2-15,-6-2 2 0,5-1-14 16,-2-5-19-16,-1-8 3 0,4-9-8 0,0-4-2 0,2-9-17 16,3-5-65-16,-3-8-6 0,1-6-418 0</inkml:trace>
  <inkml:trace contextRef="#ctx0" brushRef="#br0" timeOffset="5571.14">15735 13054 204 0,'-3'1'6'0,"0"-1"39"0,0 0 56 0,3 0 3 0,0 0-42 15,0 0-10-15,0 0 1 0,0 0-26 0,0-1 4 16,0-1-4-16,-1 1 14 0,0 1 2 0,0 0 1 0,0 0 1 16,1-1 9-16,-2 1 10 0,2 0 4 0,-1-1 0 15,0 1-5-15,1 0-13 0,-1 0-8 0,1 0-1 16,0 0-25-16,-11 2-9 0,11 5-3 0,0 9-2 16,1 4-5-16,3 8 8 0,1 4-2 0,-1 7 5 15,2 3-8-15,0 4 2 0,0 2-1 0,2 0 1 16,-1 0-2-16,0-1 5 0,-2-2-5 0,1-2 5 0,-3 0-5 15,2-7 12-15,-1-3 4 0,-1-7 2 0,1-4 3 16,-2-1-7-16,3-3-3 16,1-1-1-16,-1-3-7 0,0-2-2 0,0-1-1 0,-1-4 0 0,1-2 0 0,-1 0-7 15,-4-5-12-15,0 0-2 0,0 0-65 16,0 0-54-16,0 0-30 0,-5 0-26 0,-3-2-275 0</inkml:trace>
  <inkml:trace contextRef="#ctx0" brushRef="#br0" timeOffset="5856.08">15477 13654 69 0,'-16'-4'58'0,"2"-4"28"15,0 0-6-15,-1 0 12 0,4 2-8 0,5 1-6 0,-3 2-4 16,8 1 0-16,-3-2-2 0,0 3 3 0,3 0 0 16,-1 1-4-16,-1 0-41 0,3 0-25 0,3 1 0 15,4-1-2-15,1 0 30 0,6 0 19 0,-4 0 1 0,8 1 3 16,4-1-7-16,2 0-18 0,6-2 1 0,-2-4-7 15,0 1-10-15,3-1 6 0,1 2-5 0,0-2 5 16,0 1-4-16,0-2 1 0,-1-1 5 0,0 0-1 16,4 0 9-16,-5-1-10 0,2 1-3 0,-3-1-3 15,-1 1-14-15,0 1 8 0,-3-2-8 0,-2 3 8 0,-4-1-9 16,-3 1 4-16,-2 0-2 0,-3 0 3 16,-1 3-1-16,-5-2-38 0,-4 1-8 0,-1-1-20 0,-6-1-100 0,-6-3-229 15,-7-2 232-15</inkml:trace>
  <inkml:trace contextRef="#ctx0" brushRef="#br0" timeOffset="6071.52">15174 13163 1038 0,'4'-13'79'0,"6"-4"-21"0,4-1 0 15,7-3 6-15,4 0 47 0,8 2-60 0,7-1-8 16,7 6-15-16,1 1-24 0,5 3 2 0,-4 3 0 15,-2 2 0-15,-2 4-7 0,-5 1 5 0,-3 2-3 0,-4 3 4 16,-3 1-4-16,-3 3 4 0,-2 1 1 0,-3 2 0 16,-3 0 5-16,-5 0-4 0,-4-1 6 0,-5 0-4 15,-2 1 20-15,0 0-15 0,4 0 3 0,0-1-7 16,-1 0-6-16,1-1-4 0,-1-1-19 0,3-4-5 16,-1-1-167-16</inkml:trace>
  <inkml:trace contextRef="#ctx0" brushRef="#br0" timeOffset="6572.17">16206 13591 632 0,'-9'0'260'0,"-2"1"-165"0,1-1 5 0,2 0-49 0,1 1 34 16,2 1-28-16,1-1-6 0,1 0-13 0,0 2-39 0,1 1-2 16,1 2 0-16,-2 1-2 0,2 5-1 0,1 3 5 15,0 1-1-15,1 6 1 0,2 2-3 16,-2 6 3-16,0 5 1 0,1 4 1 0,1 1 0 0,-2 1 3 15,3-3-4-15,-2-3 1 0,-1-1-1 0,2-6 1 16,-2 0 1-16,-1-2 2 0,1-2 1 0,-1-5-2 16,0-3 2-16,0-6-3 0,0-3-5 0,0-4-19 15,0-3-18-15,2-4-3 0,0-7-95 0,-2-13-169 0,1-5 181 16</inkml:trace>
  <inkml:trace contextRef="#ctx0" brushRef="#br0" timeOffset="6971.81">16177 13553 599 0,'0'0'147'0,"0"0"-27"0,10 1-12 0,-4 2-4 16,2 1-47-16,1 2-23 0,2 1-3 0,3-1-6 16,2 4 2-16,0-1 27 0,2 1-6 0,3-1 10 15,-3-1-16-15,1-2 8 0,1 0-1 0,-4-4 3 16,3 2-20-16,-6-3-8 0,-1 1-5 0,-1 1 1 16,-3-3-4-16,3 0-6 0,-1-2 3 0,-2 2-4 15,-2 0 0-15,-5 3 3 0,-1-3 3 0,0 0 0 0,0 9-1 16,-2-3-5-16,-6 3 0 0,-2 3-1 0,0 2-4 15,-3 4-1-15,0 3-3 0,0 3 1 0,-9 2 1 0,3-1 4 16,-4 0-3-16,2-1 3 0,3-3-6 16,0-2 2-16,3-1-1 0,2-2 2 0,1-2 0 0,1-2-1 15,2-2 0-15,0-3 0 0,2-1 2 0,4-1 6 16,-1-1-3-16,2-1 3 0,2-3-2 0,0 0-8 16,0 0 0-16,8 9-4 0,-2-5 8 0,2-3 2 15,4 2 4-15,2-2-2 0,0-1 6 0,3 0 1 16,1 0 4-16,5-3-3 0,1 1 9 0,2 0 6 15,-2-2-1-15,-1-1 2 0,-1 2-16 0,0 0-5 0,1 0 3 16,-4-1-2-16,0 2 11 0,-2-1-10 16,-3 2 1-16,1 1-4 0,-3 0-2 0,-3 0-3 0,1 1-2 15,-3 2 1-15,-2-1-1 0,0 0 0 0,-2 1 3 16,0 0-3-16,-1 0-5 0,-1-1-55 0,1 1-12 16,-2-3-20-16,0 0-99 0,0 0-108 0,4-6-79 0,2-8-23 15,0-7 401-15</inkml:trace>
  <inkml:trace contextRef="#ctx0" brushRef="#br0" timeOffset="7705.84">17126 13229 188 0,'4'-2'9'0,"-1"0"46"0,1-2-17 0,1 1 22 16,0 0-55-16,-1 2-1 0,2 1 0 0,-1-2 4 0,0 2 26 15,0-3 28-15,-2-1-4 0,1 4 9 0,-2-3-12 0,1 3 26 16,-3 0 1-16,0 0 11 0,0 0 29 0,0 0-12 16,0 0-2-16,0 0-10 0,0 0-47 0,-3 7-21 15,-1-1-5-15,-2 2-5 0,-2 0-17 0,0 2 6 16,-3-1-2-16,-2 3 4 0,-1 3-9 0,-3 0-2 16,-1 3-1-16,-5 0 1 0,-2 0 6 0,-2 3-7 15,-3-2 2-15,4 2-4 0,-4 0 10 0,-1-2 7 16,1 0-3-16,-1 3 4 0,2-1-7 0,3 2-4 0,0 1 2 15,4 0-2-15,0 0-1 0,2 1-3 16,2 0 3-16,1-1-1 0,2 0 6 0,3-3-7 0,2-2 1 16,2 0-2-16,2-3 2 0,4-4 3 0,2-3-2 15,1-1 2-15,4-4-5 0,3 0 13 0,3 0-5 16,5-3 10-16,1-1 4 0,4 0 5 0,3-4 2 0,5-1-1 16,1-1-1-16,5 0 0 0,2-1 0 0,1-1 0 15,3-2-1-15,-4-1-11 0,0 3-2 0,-1 2-4 16,-2 0-9-16,-4 2 4 0,-2 1 0 0,-4 2 2 15,-3 1-6-15,0 1 6 0,-2 4-2 0,-1-1 3 16,0 4 4-16,0 4 3 0,-2-4 4 0,1 2-3 0,0-1-4 16,-5 0-2-16,1 0-1 0,-2 3-1 0,1-3-9 15,-1-2 4-15,-4 0-5 0,3-2 4 0,-3-3-8 16,0 2-84-16,3-3-8 0,-8-2-41 0,2-4-171 0</inkml:trace>
  <inkml:trace contextRef="#ctx0" brushRef="#br0" timeOffset="7922.45">17662 13272 2041 0,'-9'14'77'15,"0"1"68"-15,3 0-149 0,6 2 9 0,3 2-5 16,4 6 5-16,1 3-6 0,1 7 1 0,0 3-2 15,1 7 2-15,-3 5 1 0,-1 4-2 0,0 0-2 0,-2 0-5 16,-1-3-18-16,1-1-6 0,-3-4 0 0,0-5 1 16,-1-6 18-16,0-6 1 0,0-6-17 0,1-8-2 15,1-4-126-15,1-6-283 0,2-5 270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5T23:34:10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3312 24575,'25'4'0,"94"15"0,148 5 0,122-18 0,16 2 0,-132-1 0,4 0 0,-2 22 0,-148-6 0,148 21 0,-218-38 0,1-3 0,105-6 0,233-51 0,-74 9 0,-173 28 0,194-25 0,-247 26 0,143-44 0,-192 44 0,-2-2 0,0-3 0,-1-1 0,-2-2 0,0-1 0,-1-3 0,-2-1 0,-1-2 0,61-65 0,-19 6 0,129-190 0,33-123 0,-54 81 0,52-94 0,-31-16 0,-127 216 0,4-8 0,18 10 0,-87 187 0,1-1 0,1 2 0,1 1 0,2 0 0,0 2 0,2 0 0,0 2 0,2 0 0,0 2 0,52-29 0,-58 38 0,0 0 0,0 2 0,1 1 0,0 0 0,0 1 0,0 2 0,1 0 0,0 1 0,0 1 0,0 1 0,0 1 0,0 1 0,-1 1 0,1 1 0,0 1 0,-1 0 0,22 9 0,1 5 0,0 1 0,-1 3 0,-1 1 0,-2 3 0,0 1 0,36 33 0,-7 0 0,-4 3 0,72 89 0,-69-65 0,-5 2 0,90 170 0,66 212 0,-32 44 0,-60-149 0,-109-319 0,2 0 0,2-1 0,2-1 0,35 48 0,-42-71 0,0-1 0,1 0 0,1-2 0,1 0 0,0-2 0,2 0 0,0-1 0,0-1 0,38 18 0,-19-16 0,1-1 0,1-2 0,0-3 0,1-1 0,0-2 0,1-2 0,68 1 0,315-31 0,-419 23 0,485-31 0,-387 31 0,-1 6 0,174 29 0,-211-19-1365,-12-3-5461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5T23:34:11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24575,'-2'10'0,"-9"78"0,-2 122 0,11-149 0,-4 797 0,36 4 0,-9-464 0,21-3 0,-29-321-1365,-2-20-5461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38:47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16025 1856 22 0,'0'0'23'0,"0"0"-17"16,0 0-2-16,0 0-8 0,0 0-2 0,0 0 4 15,1 0 3-15,0 0-4 0,1 0-1 0,16 1 5 0,-15-4 7 16,2 2 2-16,-3-1 35 0,2 1-4 0,-2-2 5 16,1 1-3-16,-2-2 9 0,-1 1-9 0,1 1 0 15,-1 2-3-15,0 0-9 0,0 0-1 0,0 0-6 0,0 0 1 16,0 0-13-16,0 0-13 0,0 0 8 0,0 0-9 16,0 0 13-16,0 0 3 0,0 0-1 0,0 0 1 15,0 0 3-15,0 0-2 0,0 2 1 0,0-1 0 16,0 0 5-16,0 0 2 0,0-1-2 0,0 1 1 15,1-1-15-15,-1 2 9 0,2-1-6 0,-1-1 7 0,0 1-2 16,0 0-6-16,0-1 6 0,1 1-7 16,-1 1 4-16,0-1-1 0,0 0-3 0,-1-1 0 0,0 1-1 15,0-1 10-15,0 0 0 0,0 1 4 0,0-1 7 16,0 0-1-16,0 0 1 0,1 0-3 0,-1 0-5 0,0 0-1 16,2 0 1-16,-2 2-3 0,0-1-10 0,0-1 0 15,0 0 0-15,0 0 0 0,0 0-4 0,0 0 4 16,0 0-1-16,1 0 3 0,-1 0 2 0,0 0 18 15,0 0-6-15,0 0 11 0,0 0-9 0,0 0-9 16,0 0-3-16,0 0-2 0,0 0-7 0,0 0 7 16,0 0-2-16,0 0 3 0,0 0-2 0,0 0-9 15,0 0 3-15,0 0-5 0,0 0 0 0,0 0 4 0,0 0-3 16,1 0 3-16,0 0-3 0,0 0-1 0,1 0-2 16,-1 0 1-16,0 0-2 0,0 0 3 0,0 0 6 15,1 0-4-15,-1 0-1 0,0 0-1 0,0 0-4 0,0 0 4 16,1 0 7-16,-1 0-6 0,0 0 3 0,0 0-4 15,2 0-4-15,28 0 5 0,-26-1-1 0,-1 1 2 16,2 0 6-16,-2 0-7 0,2 0 3 0,-1 0-5 16,1 0-6-16,0 0 8 0,-1 0-1 0,1 0 4 15,-2 0-4-15,1 0 4 0,1 0-5 0,-1 0 5 16,1 0-6-16,-1 0 3 0,1 0 1 0,-1 0 2 0,1 0-1 16,-2 0-1-16,2 0-1 0,0 1 0 0,-1 0-6 15,0-1 5-15,2 0-3 0,0 0 4 0,1 0 0 16,1 0 7-16,1-2-2 0,-1-1 3 0,1 1-5 0,0-2 1 15,-4 4 0-15,2-2 0 0,0-1-4 0,2 2 2 16,0 0-1-16,-1 0 1 0,-1 1 2 0,-3-3-2 16,1 3 0-16,1 0 0 0,-1-2-6 0,2 2 3 15,-4-1-2-15,4 1 3 0,-2-1 6 0,3-1-8 16,3 1 5-16,-3-2-5 0,5 1 7 0,-2 0-5 16,0 0 0-16,1-1 0 0,0 2-3 0,-1-1 4 15,-1 0-1-15,1 0 1 0,-2 1-1 0,-1 0 0 0,2-1 0 16,-1 1 1-16,-1 0 3 0,1 1-4 15,1 0-1-15,1 0-1 0,1 0 4 0,-1 0-2 0,1 0 0 16,2 1-1-16,-2 0-6 0,0 1 11 0,4-1-5 16,-3 0 5-16,1-1-7 0,1 0 3 0,0 1 0 0,1-1 1 15,2 1 5-15,-1-1-4 0,0 2 4 0,-1-2-4 16,-1 1 10-16,-1-1-5 0,0 1-3 0,2 0 1 16,0-1 0-16,0 1-4 0,-3 1 4 0,-1-2-5 15,1 0 1-15,1 0 0 0,1 0 2 0,-1 0-2 16,0 0-2-16,-1 0 4 0,-1-2-5 0,2 2 6 0,-3-1 2 15,1 1 1-15,-1 0 4 0,0 0-4 16,1 0 8-16,0-1 0 0,0 1-2 0,3 0-1 0,-3 0-9 16,0 0-1-16,3 1 0 0,0 0 0 0,-3-1 2 0,1 2-4 15,2 0 2-15,-2-1-2 0,4 2 0 0,-3-2 2 16,0 0 1-16,-4 0 1 0,3 0-6 0,1-1 5 16,2 2-5-16,1-2 6 0,-2 1-2 0,5 0-3 15,-3-1 3-15,1 1-3 0,-1-1 4 0,0 0-2 16,1-1 2-16,1 1-2 0,2 0 3 0,1-1-4 15,-2 1 1-15,2 0-1 0,0-1-1 0,0 1 1 16,0 0-1-16,-3 0 1 0,-1 1 8 0,3 0-2 16,-4 0 2-16,0 2-1 0,-1-1 8 0,-7-1 0 0,4 3 3 15,-6-3-3-15,0 1 8 0,-3 1-9 0,1-1 2 16,3 1-5-16,0-1-2 0,2 0-3 0,-3 1 2 16,-3-2-1-16,1 1-2 0,0 0-4 0,0-1 1 0,1 1 0 15,-1-2 6-15,-2 1-1 0,-4-1 2 0,0 0-2 16,0 0 1-16,-6-3-141 0,-7-1-35 0,-7-1-58 15,-5-2-302-15</inkml:trace>
  <inkml:trace contextRef="#ctx0" brushRef="#br0" timeOffset="527.76">17631 1540 288 0,'-4'1'0'0</inkml:trace>
  <inkml:trace contextRef="#ctx0" brushRef="#br0" timeOffset="1602.04">17528 1662 904 0,'-12'-9'74'0,"0"-1"166"0,1-1-205 0,8 5-9 0,-3 0-1 0,9 4-3 16,-3 1-19-16,0 1-10 0,1-1 0 0,-4 2-3 16,0 1 10-16,3-2-6 0,0 0 4 0,0 0-4 15,0 7 11-15,0-3-7 0,0-4 3 0,0 0-4 16,0 0 7-16,0 0-2 0,0 0-2 0,0 0 2 0,0 0-2 16,0 0 0-16,0 0 1 0,5 1-1 0,1 0 0 15,-3 2 2-15,-3-3-5 0,0 0 3 0,10 2-6 0,-4 1 5 16,-1-3-1-16,2 2 2 0,-2 0 7 0,2-2-7 15,-1 0 2-15,-3-1-3 0,-3 1 1 0,0 0 0 16,8-3 3-16,-5 4-2 0,-3-1 10 0,0 0-2 16,0 0 1-16,0 0-1 0,0 0 5 0,0 0-3 15,0 0 0-15,0 0-2 0,0 0-1 0,0 0 0 16,0 0 0-16,0 0-2 0,0 0-7 0,-5 7 2 16,5-7-1-16,0 0 2 0,0 0-2 0,0 0-2 0,0 0 3 15,0 0-1-15,0 0 11 0,0 0 12 0,1 0 1 16,0 0 3-16,0 0 4 0,-1 0-4 0,0 0 1 15,0 0-2-15,0 0-6 0,0 0-4 0,0-1-2 16,4-14 1-16,-6 14 0 0,-2-4-5 0,-2 2 3 0,2 0-4 16,-2-1-3-16,2 1 4 0,0 0-1 0,-1-2 2 15,0 0-4-15,1 3-2 0,-2-1 4 0,1 1-3 16,0-1 7-16,0 0-9 0,0 0-2 0,3 2-1 16,-2 0 3-16,3-3 1 0,-1 1-1 0,1-2-1 15,-2 3-4-15,0-3 2 0,0 1 2 0,1 1 2 0,-2-3-1 16,-1 2-6-16,2 3 2 0,3 1-3 0,0 0 6 15,0 0 1-15,-9-5-3 0,9 5 2 0,0 0-3 16,0 0-1-16,0 0-2 0,-1 0 1 0,1 0-3 0,0 0-1 16,-7-1 3-16,9 7-3 0,-2-6-3 0,0 0 2 15,4 6-1-15,-3-4 3 0,3 1 0 16,3-2 1-16,0-1 2 0,6 2 0 0,-2 2 3 0,0 1-1 16,1-1-4-16,0 1 1 0,4 0-3 0,-2-1 6 15,2-4 0-15,-1 1 1 0,-1 4-2 0,1-2 0 16,0 3-5-16,1 0 4 0,1-2 0 0,0-1 0 15,-1 3 2-15,0 0-2 0,1 2-2 0,-2 1 4 16,3 0-2-16,0 0 2 0,2-2 0 0,0 1 2 16,2-1 2-16,-3-1-3 0,2 1-2 0,-3 0 0 0,-2 0 1 15,1-1 0-15,-2 2 5 0,0-4-7 0,-1 0 3 16,-4 0-3-16,0-1 8 0,0 0-3 0,-3 0 1 16,-2 1-2-16,2-1 1 0,-2 0-1 0,3 2 1 0,1-2-1 15,-4 1-2-15,1 1 5 0,-4-1-5 0,0 0 6 16,2 0-5-16,-2-1 1 0,1 0-1 0,-1-1 0 15,1-1-1-15,-2 2 5 0,-1-3-1 0,0 0 3 16,0 0-5-16,0 0 2 0,0 0-3 0,0 0 3 0,0 0 5 16,0 0-9-16,0 0 5 0,0 0-6 0,0 0 1 15,0 0 0-15,0 0-1 0,0 0 1 0,1 0-4 16,0 0 5-16,0 0-1 0,1 0 4 0,-1 0 0 16,18 4-4-16,-15-4 4 0,-1-1-4 0,-3 1 5 0,0 0-4 15,0 0 0-15,0 0-1 0,1 0 7 0,-1 0-4 16,0 0 1-16,0 0-3 0,0 0 1 0,0 0 3 15,2 0 0-15,-2 0 1 0,0 0 0 0,0 0-6 16,0 0 4-16,0 0-4 0,0 0-4 0,0 0 4 16,0 0-4-16,0 0 4 0,0 0 3 0,0 0-2 15,1 0 0-15,0 0-1 0,0 0 0 0,-1 0-2 0,1 0 4 16,1 0-2-16,-1 0-1 0,0 0 0 0,0 0 1 16,0 0 0-16,1 0-1 0,-1 0 2 0,0 0-2 15,-1 0 4-15,0 0 6 0,0 0-2 0,0 0 4 16,0 0-5-16,0 0-2 0,1 6 8 0,-8-1-7 15,-4 3 7-15,-3 3-11 0,-4 2 4 0,-4 3 5 0,-4 0-3 16,-4 3 1-16,-1 4 9 0,-3 1-8 0,-3 1 8 16,0 0-8-16,0-1-2 0,1-4-1 0,7 3 0 15,2-1-4-15,7 0-2 0,1 0 0 0,3-3 0 16,2-2 0-16,1-5 2 0,2 1-1 0,0-4 2 16,0-1-3-16,2-2-28 0,-3-1-10 0,1-3-13 0,-1-1-79 15,1-3-104-15,2-3-51 0,1-7-29 0,8-3 316 16</inkml:trace>
  <inkml:trace contextRef="#ctx0" brushRef="#br0" timeOffset="40817.87">16608 4717 265 0,'0'0'36'0,"0"0"-4"0,0 0 14 0,0 0-15 16,0 0-17-16,0 0-14 0,-1 5 1 0,1 1-1 15,0 4 0-15,-3-3 0 0,1 3 0 0,-2 0 0 0,2-2 4 16,1 2-1-16,-2-1-5 0,2-1 2 0,0 2-1 16,-1-4 1-16,0 0 1 0,-1-3 1 0,3 0 2 0,0-3 40 15,0 0-1-15,0 0 16 0,0 0 17 0,0 0-15 16,0 0-2-16,0 0-6 0,0 0-18 0,0 0-18 15,-1 0 1-15,1 0-6 0,-2 0-3 0,1 0-4 16,0 0 1-16,0 0-2 0,0 0-2 0,-1 0-3 16,1 0 5-16,0 0-3 0,0 0 2 0,-18-6 1 15,11 7-6-15,2 0 4 0,0 2 2 0,2-1-3 16,-1 0 4-16,-1 0-4 0,0 0 3 0,-4 0 4 16,5 0-4-16,1 0 3 0,-5-1-3 0,3 0-2 15,0 1 3-15,1 0-4 0,2-1-3 0,0 2 8 0,1-1-3 16,-3-1 5-16,0-1-11 0,3 1 9 0,-4-1-6 15,5 3 8-15,1-3-6 0,-5 1 5 0,4-1-1 0,1 0 0 16,0 0-2-16,0 0 8 0,0 0 2 16,0 0 0-16,0 0-3 0,0 0-7 0,0 0-3 0,-1 0 0 15,1 0 3-15,0 0-5 0,-2 0 2 0,1 0-3 16,0 0 6-16,0 1-4 0,0 0 0 0,-1 1-1 16,1-1 1-16,0 0 0 0,0 0 5 0,0 0-2 15,-1 1 0-15,1-1 2 0,0 0-1 16,0 0 2-16,-18 12-4 0,19-13 0 0,0 0-1 0,0 0 1 0,0 0 1 15,0 0-9-15,0 0 3 0,-2 2-5 0,2-2 10 16,0 0-2-16,2 0 0 0,5 0-2 0,-4 0 4 16,-3 0-2-16,0 0 0 0,0 0-2 0,0 0-5 0,0 0 7 15,2 0-1-15,-1 0 2 0,12 6-3 0,-6-6 3 16,-2 2-1-16,2-1 2 0,-4 0-1 0,4 2-2 16,1-2 1-16,-7 0-3 0,10 0 1 0,-2-1 0 15,-1 2 2-15,8-2-2 0,-2 1-1 0,0 0 0 16,1-1-1-16,2 0 2 0,-1 0 8 0,1 0-10 15,0 0 3-15,1 1-6 0,-1-1 12 0,0 0-5 16,1 1 3-16,1 2-4 0,-1-1 1 0,1 2 1 0,0-1-3 16,0 2 3-16,2-1-5 0,-2 1 6 0,4-1-3 15,-2 1 4-15,2 0-3 0,-1 0-6 0,0 1 5 0,-1-3-4 16,-1 1 5-16,5-1 1 0,-4 0-1 0,2-1 3 16,-1-1 1-16,-2 1 2 0,0-1-1 0,0-1 1 15,0 0 6-15,-1-3 8 0,-1 2-2 0,1-1 2 16,0-1-7-16,0 1-4 0,0 0 1 15,2-2-2-15,-1 3-2 0,-2 0 0 0,1 0-3 0,-2-1 2 16,-4 1-2-16,-1 0 8 0,-2 0 0 0,-5 1 2 16,1 0 0-16,-4 0-1 0,2 0 5 0,-4 0-3 15,0 0 12-15,0 0-7 0,-5 0-2 0,0-1-1 0,0-2-6 16,-1 2-83-16,0-1-23 0,-4-2-40 16,-1 0-234-16</inkml:trace>
  <inkml:trace contextRef="#ctx0" brushRef="#br0" timeOffset="41451.03">17131 4668 549 0,'-13'-8'85'0,"2"1"-4"15,1 1 45-15,3 4-124 0,1 1-2 0,6 1-5 16,0 0-5-16,0 0 1 0,-7 10 0 0,6 4-1 16,0 2 3-16,-2 5-2 0,0 2 3 0,0-2 5 15,-2-2 1-15,2-1 1 0,0-3-2 0,1-1-1 16,-2-2 1-16,1-5-1 0,0 0 2 0,2-2 12 15,1 0 6-15,4-3 5 0,-4-2 19 0,0 0-10 0,0 0-2 16,0 0-3-16,0 0-9 0,0 0-1 0,0 0-4 16,8 2 1-16,-4-2-12 0,2 2-3 0,0-2 1 15,0 0-1-15,3 1 4 0,0 1-3 0,0-1-1 0,1 2-2 16,-2-1 4-16,1 2-1 0,2 1 0 0,-2-1-1 16,2 1-3-16,-1 1 4 0,-2-1-1 0,4 1 2 15,0 1 4-15,0 2-6 0,1-2 1 0,-1 0-2 16,0-1 4-16,0 0-2 0,1 1-2 0,2-2 0 15,-1 0 0-15,-2-1 4 0,0 0-1 0,-1 0 2 16,0-1-3-16,-3 1 6 0,0-1 0 0,-4 1 2 16,-2 1 6-16,-2 2 11 0,-3 0 3 0,-4 4 0 0,-7 1-8 15,-4 6-12-15,-2 4 0 0,-5 2-4 0,0 6-4 0,-2-2 0 16,1 2 2-16,3-3 0 0,3-4-6 0,7-4-162 16,3-5 118-16</inkml:trace>
  <inkml:trace contextRef="#ctx0" brushRef="#br0" timeOffset="61222.95">17317 5044 235 0,'0'0'-32'0,"0"0"-6"0,0 0 46 0,0 0-1 0,0 0-7 15,0 0-6-15,0 0 6 0,0 0-5 0,0 0 10 16,0 0-4-16,0 0 2 0,0 0-3 0,0 1 0 0,0 0 0 16,0 0 3-16,0 0-2 0,0 1 7 0,0-1-8 15,0 0-3-15,0 0-1 0,0 0 4 0</inkml:trace>
  <inkml:trace contextRef="#ctx0" brushRef="#br0" timeOffset="62533.17">16129 3362 27 0,'0'0'4'0,"0"0"50"0,0 0-7 0,0 0 10 15,2 0-7-15,-1 0-10 0,0 0-1 0,0 0-6 16,0 0-11-16,1 0 0 0,-1 0 2 0,0 0-2 15,0 0 5-15,0 0 1 0,1 0 2 0,-1 0-1 0,0 0 2 16,0 0-15-16,0 0 0 0,1 1-5 0,-1 0-11 16,0 1-2-16,0-1 2 0,0 0 0 0,1 0 7 15,-1-1-4-15,0 0 5 0,0 0-3 0,23 5 14 0,-18-7 0 16,3-3 0-16,-1 1 0 0,2-1-1 0,0-1-5 16,1 2-8-16,1-1 3 0,0 0-9 0,3 1 0 15,0 0 2-15,0 0-1 0,0 0 0 0,2 2 3 16,-1 0-4-16,2 0 3 0,0 1-7 0,-2 1 6 15,1-1-1-15,2 1 2 0,3 0-7 0,-2 0 4 16,7 0-5-16,-5-1 6 0,5 0 0 0,0-1 1 16,1 0 7-16,1 1-4 0,-2-2 13 0,1 2 9 15,0 0 1-15,-3 1 4 0,2 0 4 0,-2-1-3 0,1 1 1 16,-1 0 0-16,-1 0-3 0,-1 2-7 0,-3 1-3 16,-2 0-2-16,-1 1-3 0,2-1-9 0,-3 2 6 0,-2 0-6 15,-1 0 5-15,-4 0-7 0,1 1 0 0,1 0-1 16,-4 0 8-16,1-2-3 0,-2 1-3 0,-4-1 1 15,0-1-1-15,0 1 0 0,-1-2 7 0,-2 1-4 16,-2-2 9-16,1 0-64 0,-7-1-25 0,0 0-27 16,-3 0-193-16</inkml:trace>
  <inkml:trace contextRef="#ctx0" brushRef="#br0" timeOffset="62743.46">16774 2996 294 0,'-3'-6'-35'0</inkml:trace>
  <inkml:trace contextRef="#ctx0" brushRef="#br0" timeOffset="63083.17">16768 3147 460 0,'0'0'155'0,"-3"-7"-32"0,3 0 0 0,3 0-16 15,-2 0-42-15,1 1-30 0,-1 0-5 0,-1-3-8 16,2 1-20-16,-1 1-1 0,2-1 1 0,0 2 1 0,-2 0 6 15,1 3-8-15,0-2 1 0,0 4-3 16,-1-4-6-16,-1 5 7 0,0 0-3 0,5-2 4 0,-5 2-4 16,0 0-4-16,6 7 2 0,-4-5-2 0,4 3 5 0,1 1-3 15,1 0 4-15,-1 1-4 0,4-1-1 0,4 4 1 16,1-3-1-16,4 1 2 0,1 0 1 0,3-1-2 16,1 2 5-16,1 1-4 0,3 3 3 0,-3-4 5 15,-2 0-8-15,-1-2 8 0,-4-2-1 0,-2 1-1 16,-2 0 2-16,-5-1-2 0,0 3 5 0,-4-3 14 15,-1 0 2-15,0 1 3 0,-4-1 1 0,-1 1-10 16,0 1-2-16,-4 0-2 0,-1 3-4 0,1-1 0 0,-2 2 1 16,-2 1-1-16,0 0-3 0,0 1-3 0,-1 0-2 15,3 2 0-15,3-2 0 0,0 1-3 16,1 0 2-16,3-2-3 0,3-2 1 0,4 0-147 0,3-3-171 0,4 0-23 16,1-9 348-16</inkml:trace>
  <inkml:trace contextRef="#ctx0" brushRef="#br0" timeOffset="64728.66">16855 3129 258 0,'-7'2'102'16,"1"-2"4"-16,-3 0 11 0,7 0-41 0,2 0-14 0,-4 6-59 15,3-4-2-15,1 3-4 0,1 2 3 16,1-2-5-16,2 3 5 0,1-4-5 0,2-1 2 0,2 1 6 16,-4-4-1-16,2-1 6 0,-1-4 9 0,3 1 19 15,1-2-9-15,0-1 12 0,0 1-17 0,2-2 4 16,-2-3 4-16,-3 0 0 0,0 2 7 0,-4 0-5 15,2 4 1-15,-1 1-2 0,-6 0 5 0,2 0-7 16,-5 2 0-16,2-2-4 0,0 0-7 0,3 4-10 0,-3 0 0 16,0 4-4-16,2-1-2 0,-1 0 0 0,-1-3-1 15,0 0 0-15,1 4-7 0,0-2 5 0,1 2-2 16,3 0 2-16,-1-2-6 0,1-2 4 0,-1 2 1 0,-2 0 2 16,1-2-3-16,0 0 6 0,3-2-1 0,1 1 3 15,1 0-7-15,-2 1 5 0,2 0-2 0,2 1 4 16,-1 0-8-16,3-1 5 0,-5 0-5 0,-1-2 5 15,4 2-10-15,-1 0 3 0,0 0 5 0,4 1-2 16,-2-1-3-16,4 5 1 0,-1-1-5 0,2 0 6 16,0 2 4-16,0-1-4 0,1 4 3 0,1-2-5 0,-2 1 5 15,2 2-4-15,-1-1 2 0,-1 0-3 16,1-2 9-16,-2 0-7 0,-1 0 5 0,3 2-4 0,-4 0 2 16,1 0 3-16,0 0-3 0,-3 1 3 0,1-2-2 0,-2 1-1 15,0 0-1-15,-3 0 0 0,-1-1 7 0,-1 0-3 16,-1 1 4-16,-1-2-4 0,0 1 10 0,-3 0 6 15,-1 1-1-15,-6 1 2 0,0 1-2 0,0 1-3 16,-4 1-1-16,0 1-1 0,-2 1-5 0,-1 0 6 16,-1 4-4-16,-2-2 4 0,0 2-6 0,0 1 0 15,-3-4 2-15,0 4-2 0,-1-2-4 0,2 1 5 16,1-2-4-16,0-4 4 0,5 1-2 0,-1-3-5 0,4-3 2 16,1 2-4-16,2-2 0 0,3-5 1 0,3 4 0 15,3-3 1-15,-4-4-8 0,6 4 1 0,-1 0-30 16,2-3-2-16,-2-1-213 0</inkml:trace>
  <inkml:trace contextRef="#ctx0" brushRef="#br0" timeOffset="165953.03">3876 13091 36 0,'-4'-7'1'0,"1"-3"39"16,0 2 55-16,1 0 0 0,-1 0-29 0,2 2-13 15,-1 2-7-15,1 0-24 0,1 0-5 0,0 4 0 0,0 0-7 0,0 0-1 16,0 0 0-16,0 0-1 0,0 0 5 0,0 0 10 16,0 0 4-16,0 0 3 0,0 0 19 15,0 0-8-15,0 0 6 0,0 0-6 0,0 0 8 0,-1 0-21 16,-12-2 5-16,10 5-10 0,1 3 3 0,1-1-13 15,0 3-4-15,1 1-1 0,-2 0-4 0,2 2-2 16,2 0 6-16,-1 3-7 0,1 1-1 0,3 3 3 16,0 1-3-16,2 2 3 0,1 5-6 15,1 1 3-15,2 7-1 0,2 4 4 0,0 4 9 0,3 3 5 0,0 3 2 16,2 3 0-16,-2 6 2 0,-2 7 11 0,1 5-5 16,-6 0 8-16,3 0 5 0,-3-8 9 0,-8-4 2 15,2-5 1-15,-1-3 10 0,-4-2-2 0,2-2 3 16,-2-3-4-16,-4-4 6 0,0-4-25 0,-2-4 2 15,-1-6-12-15,1-2-17 0,1-8 0 0,1-4-6 0,2-4 4 16,4-1 0-16,-5-5 5 0,3 0-3 0,-2-1 2 16,-3-5-12-16,4-4-1 0,-3-6 0 0,1-2-1 15,2-3-4-15,2-2-3 0,1-1 5 0,3-2-4 16,4-2 2-16,-1 2 1 0,3-1-2 0,6 3 3 16,-2 4-2-16,7 3-5 0,1 1 1 0,1 2-1 0,5 1 6 15,2 1-1-15,3 1-2 0,-1 0 0 16,3 2-3-16,-1-1 10 0,2 1-3 0,2 1 4 0,2 1-4 0,-2 1-4 15,1 1 5-15,3 4-2 0,-4 1 4 0,0 6 1 16,-1 3-3-16,-13 4 1 0,2 5 5 0,-4 3-4 16,-8 6 4-16,1 4-5 0,-6 4 9 0,-4 5-2 15,-1 2 7-15,-2 5-4 0,-1 1 16 0,0-2-14 16,1-1 2-16,-1-7-7 0,4-6 0 0,-1-7-11 16,3-5-9-16,5-5-14 0,5-6-155 0</inkml:trace>
  <inkml:trace contextRef="#ctx0" brushRef="#br0" timeOffset="200232.67">9075 17662 62 0,'0'0'2'0,"-3"3"37"0,-3-1 58 0,1 0-1 16,2 0-27-16,-2 1-11 0,3-2-9 0,-4 0-22 15,3 0 4-15,3-1-8 0,0 0 4 0,-11 5-12 16,7-4 3-16,-4 1-5 0,7-1 7 0,-4 0-7 16,1 0-5-16,0 2 1 0,-1-2-5 0,2 0 12 15,3-1-5-15,0 0 6 0,0 0-10 0,0 0-8 0,0 0 1 16,0 0-5-16,0 0-7 0,1 6 11 0,-1-6-7 15,0 0 8-15,9 0-1 0,-4-1 1 0,1 0-1 16,-1-1 0-16,1 1-3 0,-2-1 7 0,0 1-3 16,-4 1 4-16,0 0-9 0,0 0 5 0,0 0 3 0,2 0 0 15,-2 0-2-15,0 0 8 0,0 0-4 0,2-3 7 16,-2 3 0-16,0 0-6 0,0 0 1 0,0 0-3 16,0 0-4-16,0 0 3 0,0 0-5 0,0 0 2 15,0 0-14-15,13 4-111 0,-4-7 89 0</inkml:trace>
  <inkml:trace contextRef="#ctx0" brushRef="#br0" timeOffset="211675.06">4868 11837 233 0,'0'0'-38'0,"0"0"-5"16,0 0 54-16,0 0 1 0,-7-2-1 0,2 1-6 16,0 0 1-16,5 1 0 0,0 0 26 0,0 0 19 0,-1 0 3 15,0 0 3-15,0 0-5 0,0 0-9 0,-1 0-1 16,1 0-3-16,0 0-7 0,0 0-7 0,0 0-1 15,-1 0-3-15,1 0-13 0,0 0-6 0,0 0 0 16,0-2-1-16,-1 2 1 0,-8-10-1 0,16 8-2 16,3 1 0-16,2 1-1 0,6 0-73 0,3 1-100 0,10 4-11 15,7 1 188-15</inkml:trace>
  <inkml:trace contextRef="#ctx0" brushRef="#br0" timeOffset="-213652.44">13835 1827 90 0,'-10'1'10'16,"3"1"23"-16,2 1 14 0,5-3 9 0,0 0-5 16,0 0-1-16,0 0-41 0,0 0-11 0,0 0 2 15,0 1-4-15,0 0 12 0,0 0-6 0,0 1 10 0,0-1-9 16,0 0 10-16,0 0 2 0,0 0-4 0,0 1 6 15,0-1 15-15,0-1-16 0,2 2 9 0,1-7-12 16,4-2 1-16,-1-1 1 0,2-1-8 0,-4 0 6 16,2-1-4-16,2-1-2 0,-4-1 0 0,5 2-2 15,-4-1-5-15,-1 1 8 0,2 1-2 0,-2 1 1 16,1 1-7-16,0 2 1 0,-1 1 4 0,0 0-1 16,1 0 0-16,-3 1-7 0,3 3 0 0,-1-1-3 15,0 1 2-15,4 0 4 0,-1 0-1 0,4 0 1 0,-1 0-3 16,1 3-2-16,2-2 5 0,-3 3-3 0,2 0 3 15,-4 0-2-15,-5 5 0 0,-3 4 1 0,0 4-2 0,-4 6 4 16,-3 3-1-16,-5 6 2 0,-7 4 2 0,-4 11 7 16,-7 3-1-16,-2 9 5 15,-3 4 3-15,-1-8 42 0,6-5-4 0,3-9 17 0,6-4-11 0,3-7-35 16,3-1-2-16,6-5-11 0,3-1-15 0,3-3-2 16,2-3-3-16,2-3-8 0,3 1-89 0,1-5-192 0,0-1 171 15</inkml:trace>
  <inkml:trace contextRef="#ctx0" brushRef="#br0" timeOffset="-213494.22">13727 2231 327 0,'-8'-29'40'0,"-2"-2"91"16,-2 0-87-16,1 1 16 0,-1 0-8 0,1 3 9 16,3 5-21-16,2 4-24 0,2 6 0 0,1 2-10 15,3 2-24-15,3 3 3 0,3 0-2 0,5 1 3 16,2 3 0-16,4-4 6 0,4 3-3 0,3 2 4 16,2 4-1-16,4 4 1 0,4 4 2 0,4 10 0 15,0 3 3-15,1 10 2 0,-4 7-15 0,-8-2 5 16,-3 6-56-16,-10-2-26 0,-2-2 7 0,-4-2-14 15,-4-4-12-15</inkml:trace>
  <inkml:trace contextRef="#ctx0" brushRef="#br0" timeOffset="-198421.29">11267 11825 242 0,'-4'-1'-1'0,"1"-1"-6"0,-2 1 103 0,0-1-19 0,2 2-11 16,-1-1-22-16,0 1-4 0,1 0 2 0,0 0-9 15,1 0-16-15,2 0-3 0,0 0-4 0,0 0-5 16,0 0-7-16,0 0 2 0,0 0-7 16,0 0-1-16,0 0 1 0,0 0 5 0,0 0-2 0,0 0 9 0,0 0-8 15,0 0 4-15,0 0-5 0,0 0 4 0,0 0-2 16,0 0-3-16,0 0 2 0,0 0 8 0,0 0-8 15,0 0 5-15,0 0-7 0,0 0 5 0,8 4 0 16,-3-2-2-16,1 2 2 0,-1-1-1 0,2 2-1 16,-1 0-1-16,-1 0 0 0,0 0 3 0,-2-1 1 15,1 1 3-15,1-1-1 0,-2 1 1 0,0-2 15 16,-1 1 7-16,-1 0 5 0,-1 0 35 0,0 1-5 0,-1 0-1 16,-1-2-3-16,-2 2-20 0,1 0 3 0,-3 0-3 15,0-1 2-15,-2-1-14 0,1-1-9 0,0 1-2 16,0-1-1-16,1-1-11 0,-1 0 6 0,1-1-5 15,1 0 6-15,0 0 0 0,1 0-3 0,-2-1 3 16,3-1-3-16,-2-1 2 0,2 0-4 0,0 0-4 0,1 0 0 16,2-1-3-16,0-1-2 0,0 1 0 0,1-2-2 15,0 0 2-15,3 0-2 0,-1-2 5 0,2 3-3 16,0 0 6-16,0 0-1 0,1 1-1 0,1 2-2 16,0 0 2-16,1-1 0 0,1 2 1 0,-1 0 0 0,-2 1-2 15,0 0 2-15,-1 1-2 0,1 1 2 16,-2 1-6-16,0-1 7 0,0 1 1 0,0-1 1 0,-1 2-6 15,1-1 1-15,-1 2 1 0,-1-2 1 0,0 1 3 0,-2 0 3 16,0-1 3-16,1 1-2 0,-1-1 4 0,-1 0 0 16,-1-1-2-16,-2 2 3 0,0-3 2 0,0 3-1 15,-2-3 0-15,0-1 0 0,1 0-1 0,-1 0-6 16,1 0 1-16,-1-1-2 0,1 1 3 0,-1-3-4 16,0 2 2-16,1-1-4 0,2-1 0 0,-1 0 4 15,1-1-4-15,0 0 5 0,1-2-7 0,1 0-4 16,1 1 2-16,-2-3 0 0,2 1 4 0,0 0-6 15,2 0 1-15,-1-2-4 0,0 2 7 0,1 1 2 0,1-1-2 16,0 3 1-16,0 0-4 0,-1 0 3 16,1 0 1-16,-1 1 0 0,0 0-2 0,1 2 0 0,-3 1 1 15,0 0 0-15,0 0-4 0,1 0 4 0,0 0-3 16,0 0 3-16,1 0 1 0,16 10-4 0,-16-7 3 16,0 1-4-16,1 0 2 0,-1 0 5 0,1-1-3 0,-2 0 5 15,0 1-4-15,-1-2 0 0,1 2 1 0,0-2-2 16,-1 0 3-16,0-2 8 0,0 0-5 0,0 0 6 15,0 0-10-15,-10 10 5 0,5-7-2 0,0-1 3 16,-2 1-2-16,-2-1-5 0,0 0 2 0,-1 1-3 0,2-1 0 16,1 1 0-16,-1-2 2 0,2-1 0 0,1 0 2 15,-1 0 1-15,0 0-5 0,1-1 4 16,0-2-4-16,0 1 0 0,2-1 2 0,1 0-2 0,0-1-2 0,2 1-4 16,0-1 5-16,1 0-6 0,2 1 3 15,1-2-2-15,0 0 0 0,1 2 2 0,1-2 5 0,-1 1-1 16,2 1-1-16,0-1-1 0,0 0-10 0,0 2 13 15,2-2-6-15,-1 2 8 0,2 0-3 0,-1 0-3 16,1 0 7-16,-3 2-7 0,1 0 3 0,-2 0 0 16,2 2-2-16,-2 1 2 0,-2-1 0 0,0 3 3 15,0-1-1-15,-2 3 1 0,-2 0-2 0,0 4-153 16,-2 4-147-16,-8 6-32 0,-4-1 335 0</inkml:trace>
  <inkml:trace contextRef="#ctx0" brushRef="#br0" timeOffset="-146013.28">17296 16159 21 0,'-9'2'3'0,"2"1"95"0,-3 0-22 15,3 1 46-15,1-4-39 0,1 0-20 0,1 0-12 0,2-4-45 16,0 2 0-16,-1-4-7 0,2-1-6 0,0 0 11 16,1-2-5-16,-1 0 5 0,1-1-7 0,0-1 23 15,-3-1 10-15,3 1 5 0,-1 2 34 0,-1-2 6 16,-1 4 0-16,0 2 1 0,-2 0-10 0,-1 3-4 16,0-1-7-16,0 3 2 0,0 0-27 0,2 0-15 15,1 0-5-15,0 3-2 0,1-1-11 0,2 1-245 0,0-3 181 16</inkml:trace>
  <inkml:trace contextRef="#ctx0" brushRef="#br0" timeOffset="-93218.76">9871 9757 7 0,'-5'-1'1'0,"-1"-1"32"0,0-2 38 0,1 2 0 16,-1-1-57-16,6 3-4 0,0 0-2 0,0 0-2 0,0 0-6 15,0 0 4-15,0-1 0 0,0 1-4 16,0-1 4-16,0 1-4 0,0 0 7 0,0 0-6 0,0 0 1 15,0 0-3-15,0 0-8 0,0 0 7 0,0 0-2 16,0 0 4-16,-3 1 0 0,6 4-13 0,2 2-3 0,2 0-4 16,-2 1 20-16</inkml:trace>
  <inkml:trace contextRef="#ctx0" brushRef="#br0" timeOffset="-91530">17439 16149 19 0,'-7'0'3'0,"2"0"38"0,-1 0 3 0,4 2 17 16,-2-1 35-16,-1 0-12 0,1-1-6 0,-1 0-17 15,-2 0 1-15,2 0-3 0,2 0-5 0,-1 0-14 16,4 0 5-16,0 0-8 0,0 0 5 0,-9 0-12 15,2-1 0-15,1 1-3 0,2 0-5 0,4 0-4 16,0 0-5-16,0 0 1 0,-1 0-3 0,0 0-1 16,1 0 1-16,-1 0-2 0,0 0 0 0,-1 0-9 0,1 1 5 15,-13 12-5-15,14-8 10 0,0-1-5 0,0-2-3 16,1 0 0-16,1 1-2 0,1-1-6 0,-3-2 6 0,7 6-4 16,-1-5 7-16,4 2-2 0,0-2-1 15,0-1 0-15,3-3 3 0,-2 1 0 0,1-3 0 0,5 3 1 16,-3-3 0-16,5 2 0 0,2-3 2 0,-2 1-3 15,1 0-4-15,-2 0 7 0,-2 3-6 16,0-1 6-16,-3 2-10 0,-1 0 7 0,-3 1 0 0,0-1 3 16,-2 1-8-16,-2 0 8 0,-1 2-3 0,-4-2 6 15,0 0-7-15,0 0 3 0,0 0 2 0,0 0 0 16,0 0 2-16,0 0-2 0,0 0-6 0,2 0 2 0,-1 0-15 16,0 0-262-16,12 7 198 0</inkml:trace>
  <inkml:trace contextRef="#ctx0" brushRef="#br0" timeOffset="-90868.13">17580 16082 535 0,'-9'4'43'0,"2"-2"5"0,3-1-5 15,1-1 5-15,-3 0-9 0,3 0-23 0,3 0-2 16,0 0-6-16,0 0-8 0,0 0-2 0,0 0 5 0,0 0-4 16,0 0 6-16,0 0-5 0,0-1 2 15,0 1-2-15,0 0 6 0,0 0 0 0,0 0 2 0,0 0-1 16,0 0 4-16,0 0-7 0,-1 0 2 0,-17 0-2 15,15 4 1-15,-2 2 1 0,-1 0-6 0,5 1 5 16,-5 1-3-16,-2 2 11 0,2 1 2 0,-2 0 1 16,-3 2 2-16,-1-1 6 0,0 2-6 0,1 2 5 15,2 0-16-15,-1 2 1 0,1-2-3 0,1 3 4 0,-1-1 5 16,0 1-12-16,0-1 5 0,-3-1-7 0,2 0 6 0,2-3-7 16,3 2 1-16,0-3-2 0,2-1 3 0,0-2-1 15,1-3-2-15,-1-1 0 0,3 0-10 0,0-2-15 16,0-2-4-16,3-2-9 0,-1 0-63 0,1-5-163 15,-1-1 159-15</inkml:trace>
  <inkml:trace contextRef="#ctx0" brushRef="#br0" timeOffset="-90663.39">17293 16167 829 0,'-11'10'123'0,"3"-2"-64"0,2-2 17 16,6 1-39-16,0-3-16 0,2-2-9 0,4 2 1 15,1-3-4-15,4-1-3 0,5 1-1 0,0 1-4 0,5-2 4 16,-1 1-8-16,1 0 6 0,0 3-2 0,0 2 3 16,0 0-5-16,1 4 1 0,-1 1 0 15,-1 1 0-15,-1 6 2 0,-2-3 1 0,-3 1-1 0,0 5 1 16,1-1 2-16,-1 3-5 0,-1 0 0 0,2-4-1 16,-1-2-4-16,2-3-28 0,2-3-115 0,2-4 12 15,-2-1 139-15</inkml:trace>
  <inkml:trace contextRef="#ctx0" brushRef="#br0" timeOffset="-77689.98">10054 14111 81 0,'-16'-2'86'0,"0"0"14"0,-2-1 11 0,6 3 2 0,0 0-30 16,5 0-3-16,2 0-2 0,-3-1-2 0,5 1-33 15,-1-1-29-15,4 1 3 0,0 0-11 0,0 0-2 0,0 0-5 16,0-1-1-16,0-1-2 0,0 1 4 16,0 0 1-16,0 0 0 0,6-26 1 0,-6 24-2 0,1-1-4 15,0 2-1-15,-1 2-25 0,0 0-218 0</inkml:trace>
  <inkml:trace contextRef="#ctx0" brushRef="#br0" timeOffset="-76355.21">9993 14284 233 0,'-2'-1'-27'15,"1"-3"-2"-15,-5-2 120 0,1 0-25 0,1 0-7 0,0 3-34 16,1-1-8-16,-2 1 4 0,2-1-4 0,-3-2 7 15,2 4-3-15,4 2 1 0,0 0-18 0,0 0 5 16,0 0-3-16,0 0 2 0,0 0-13 0,0 0 5 16,-6-8-4-16,6 8 4 0,0 0-6 0,-1-2 2 15,7 1 0-15,-1-3-1 0,1-1 0 0,1 1 5 0,0-5-1 16,0 2 2-16,-1 1 5 0,2-1-8 0,-1 2 3 16,-2 0-5-16,3-1-1 0,-1 3 10 0,-3 1-3 15,-4 2 5-15,0 0-7 0,0 0 1 0,8 6 3 16,-8 0 3-16,0 0 27 0,-4 2 25 0,2 1-4 0,-3 1 9 15,-1-2-19-15,5 2-7 0,-6-2 1 0,-3 4-3 16,3-1-6-16,-2-3 3 0,3 2-6 0,3-3 5 16,0-1-11-16,0-2-9 0,0-2 4 0,-1-1-6 15,0 2 2-15,3-4 2 0,0-2-5 0,1 0 3 16,-4-6-15-16,3 3 3 0,1-1 0 0,-1-3 2 16,3 2-2-16,1 1 0 0,-3-3-2 0,2 1 2 0,-1-2 6 15,-1-1-9-15,2 3 3 0,-1 3-4 0,-1 6 2 16,0 0 2-16,0 0 0 0,5-7-1 0,-2 5-6 15,4 2 4-15,-3 1-13 0,3 1 2 0,3 2-80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34.410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550 43 64 0 0,'37'-43'7258'0'0,"-30"59"-6610"0"0,-7-14-612 0 0,0-1-1 0 0,0 1 1 0 0,0-1 0 0 0,0 1 0 0 0,0 0 0 0 0,0-1 0 0 0,-1 1-1 0 0,1-1 1 0 0,0 1 0 0 0,-1-1 0 0 0,1 1 0 0 0,-1-1-1 0 0,1 1 1 0 0,-1-1 0 0 0,-2 3 0 0 0,-15 23 262 0 0,9-16-184 0 0,-52 100 248 0 0,20-32-149 0 0,-37 72 657 0 0,-66 182-1 0 0,130-299-843 0 0,-2-2-1 0 0,-1 0 1 0 0,-1 0-1 0 0,-2-2 1 0 0,-1 0-1 0 0,-1-2 1 0 0,-48 48-1 0 0,65-71-374 0 0,0 0 1 0 0,0 0-1 0 0,1 1 1 0 0,-1 0-1 0 0,1 0 0 0 0,-6 13 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35.054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0 1 5513 0 0,'0'0'1626'0'0,"28"9"-690"0"0,-25-7-908 0 0,-1 0-1 0 0,1 0 1 0 0,0 1 0 0 0,-1 0-1 0 0,0-1 1 0 0,1 1 0 0 0,-1 0-1 0 0,0 0 1 0 0,-1 0 0 0 0,3 5-1 0 0,13 36 41 0 0,-10-26-29 0 0,23 68 151 0 0,-4 1 0 0 0,21 120 1 0 0,8 62 141 0 0,5 34 248 0 0,21 67 247 0 0,-70-322-593 0 0,6 63 1 0 0,-15-102-202 0 0,-1-1 0 0 0,1 1 0 0 0,1-1 1 0 0,5 14-1 0 0,-7-19-81 0 0,0-1-1 0 0,0 0 1 0 0,0 1 0 0 0,1-1-1 0 0,-1 0 1 0 0,0 0 0 0 0,1 0 0 0 0,-1 0-1 0 0,1 0 1 0 0,0-1 0 0 0,0 1 0 0 0,0 0-1 0 0,0-1 1 0 0,0 1 0 0 0,0-1-1 0 0,0 0 1 0 0,0 0 0 0 0,0 0 0 0 0,1 0-1 0 0,-1 0 1 0 0,3 1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0.189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26 111 6121 0 0,'-26'-8'1202'0'0,"46"12"-2"0"0,3-2-1102 0 0,1-1 0 0 0,-1-2-1 0 0,1 0 1 0 0,-1-1 0 0 0,1-1 0 0 0,-1-2-1 0 0,0 0 1 0 0,0-1 0 0 0,33-15 0 0 0,-32 11 49 0 0,29-19 1 0 0,-20 9-3273 0 0,-21 14 1775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35.458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8 122 3793 0 0,'-8'-9'2099'0'0,"16"0"-1075"0"0,-7 8-898 0 0,0-1 0 0 0,0 1-1 0 0,0 0 1 0 0,0-1 0 0 0,0 1-1 0 0,1 0 1 0 0,-1 0 0 0 0,0 0-1 0 0,1 0 1 0 0,-1 0 0 0 0,1 0 0 0 0,-1 0-1 0 0,1 0 1 0 0,1 0 0 0 0,29-10 810 0 0,-22 8-699 0 0,51-14 46 0 0,0 3-1 0 0,0 3 0 0 0,1 3 0 0 0,1 2 0 0 0,81 3 0 0 0,-90 2-663 0 0,59-8 0 0 0,-94 5-1211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37.471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0 63 184 0 0,'1'-2'289'0'0,"0"-1"1"0"0,0 0-1 0 0,-1 1 0 0 0,1-1 0 0 0,-1 0 1 0 0,0 0-1 0 0,0 1 0 0 0,0-1 1 0 0,0 0-1 0 0,-1-3 0 0 0,0 3-102 0 0,3-24 3125 0 0,8 42-2074 0 0,-3 22-1049 0 0,-1 1 0 0 0,-2-1 0 0 0,-2 60 0 0 0,1-6-119 0 0,3 41-85 0 0,17 173 216 0 0,1-157-2134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38.065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150 215 4449 0 0,'-24'-6'826'0'0,"7"2"-467"0"0,0 0-1 0 0,-1-1 0 0 0,2-1 1 0 0,-19-9-1 0 0,33 14-318 0 0,1 0 0 0 0,-1 0 1 0 0,0 0-1 0 0,1 0 0 0 0,-1 0 1 0 0,1 0-1 0 0,0 0 0 0 0,-1-1 1 0 0,1 1-1 0 0,0-1 0 0 0,0 1 1 0 0,0-1-1 0 0,0 1 0 0 0,0-1 1 0 0,0 1-1 0 0,0-3 0 0 0,1 3 11 0 0,0-1-59 0 0,0 1 0 0 0,1-1 0 0 0,-1 0 0 0 0,0 1 0 0 0,1-1 0 0 0,-1 1 0 0 0,1-1 0 0 0,0 1 0 0 0,0-1 0 0 0,-1 1 0 0 0,1-1 0 0 0,2-1 0 0 0,2-2-2 0 0,1 0 0 0 0,0 0 0 0 0,0 0-1 0 0,0 1 1 0 0,1 0 0 0 0,-1 0 0 0 0,9-4 0 0 0,55-18 168 0 0,-23 9 6 0 0,-21 8-123 0 0,0 0-1 0 0,1 2 0 0 0,-1 1 0 0 0,1 1 0 0 0,1 1 0 0 0,-1 1 1 0 0,31 2-1 0 0,-21 2-28 0 0,0 2 0 0 0,0 2 0 0 0,0 2 0 0 0,62 18 0 0 0,-75-16 0 0 0,0 1 1 0 0,-1 1-1 0 0,1 1 0 0 0,-2 1 1 0 0,0 1-1 0 0,-1 1 1 0 0,0 1-1 0 0,-1 0 0 0 0,33 38 1 0 0,-46-46 5 0 0,-1 0 0 0 0,1 0 1 0 0,-2 1-1 0 0,1 0 0 0 0,-1 1 1 0 0,-1-1-1 0 0,0 1 0 0 0,0-1 1 0 0,-1 1-1 0 0,0 1 0 0 0,0-1 1 0 0,1 19-1 0 0,-3-15 139 0 0,-1 0-1 0 0,-1 0 1 0 0,0-1 0 0 0,0 1-1 0 0,-2 0 1 0 0,1-1-1 0 0,-2 1 1 0 0,0-1 0 0 0,-7 16-1 0 0,8-23-76 0 0,-1 1 0 0 0,1-1-1 0 0,-2 0 1 0 0,1 0 0 0 0,-1 0-1 0 0,0-1 1 0 0,0 0 0 0 0,0 0-1 0 0,-8 6 1 0 0,-8 5 55 0 0,-27 14 0 0 0,42-27-120 0 0,-1 1 12 0 0,1-1-1 0 0,-1 0 1 0 0,0 0 0 0 0,0-1 0 0 0,-10 3 0 0 0,-18 5 64 0 0,34-10-143 0 0,59 45-347 0 0,-35-24 386 0 0,0 0 0 0 0,-2 2 0 0 0,0 0 0 0 0,31 47 0 0 0,-40-50 18 0 0,-1 0 0 0 0,-1 0 0 0 0,-1 1 0 0 0,-1 1 0 0 0,-1-1 0 0 0,0 1 0 0 0,4 31 0 0 0,-6-19 252 0 0,-1 0 0 0 0,-2 0 0 0 0,-4 62 0 0 0,1-82 44 0 0,-1 0 0 0 0,0 0 1 0 0,-1-1-1 0 0,-1 1 0 0 0,0-1 0 0 0,0 0 0 0 0,-2 0 1 0 0,0 0-1 0 0,0-1 0 0 0,-1 1 0 0 0,0-2 0 0 0,-11 13 0 0 0,13-18-178 0 0,0-1 0 0 0,0 0 0 0 0,-1 0-1 0 0,0-1 1 0 0,0 1 0 0 0,0-1 0 0 0,0-1-1 0 0,-1 1 1 0 0,1-1 0 0 0,-1 0 0 0 0,-10 2-1 0 0,6-2-23 0 0,1-1 0 0 0,-1 0-1 0 0,0-1 1 0 0,0 0 0 0 0,1-1-1 0 0,-1-1 1 0 0,-12-1-1 0 0,-1-2-404 0 0,0-1 0 0 0,1-1-1 0 0,0-2 1 0 0,0 0 0 0 0,0-1-1 0 0,-25-15 1 0 0,23 10-2011 0 0,-34-26 1 0 0,19 10-2475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53.31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42 12 8770 0 0,'-16'-9'1432'0'0,"8"7"-1280"0"0,-1 2-72 0 0,5 0 72 0 0,0 19-2360 0 0,6-11 1624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56.03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221 2805 264 0 0,'-1'4'1558'0'0,"1"-3"-1551"0"0,0 0 0 0 0,-1 0 0 0 0,1 0-1 0 0,0 0 1 0 0,-1 0 0 0 0,1-1 0 0 0,-1 1 0 0 0,1 0 0 0 0,-1 0 0 0 0,1-1 0 0 0,-1 1 0 0 0,1 0 0 0 0,-1-1 0 0 0,0 1 0 0 0,1-1 0 0 0,-1 1 0 0 0,0 0 0 0 0,1-1-1 0 0,-1 0 1 0 0,0 1 0 0 0,0-1 0 0 0,0 1 0 0 0,0-1 0 0 0,1 0 0 0 0,-1 0 0 0 0,0 1 0 0 0,0-1 0 0 0,0 0 0 0 0,-1 0 0 0 0,-1 1 17 0 0,-1 1 0 0 0,1 0 0 0 0,-1 0-1 0 0,1 0 1 0 0,0 0 0 0 0,0 0 0 0 0,0 0 0 0 0,0 1 0 0 0,0 0 0 0 0,1-1 0 0 0,-3 4 0 0 0,-22 19 696 0 0,19-21-395 0 0,-1 0 1 0 0,1 0-1 0 0,-18 4 1 0 0,-22 10 390 0 0,45-17-657 0 0,0 1 1 0 0,1-1 0 0 0,-1 1-1 0 0,0 0 1 0 0,1 0 0 0 0,-1 0 0 0 0,1 0-1 0 0,0 1 1 0 0,0-1 0 0 0,0 0-1 0 0,0 1 1 0 0,-3 5 365 0 0,7 6-118 0 0,-2-13-298 0 0,1-1 1 0 0,0 1-1 0 0,0 0 0 0 0,-1-1 1 0 0,1 1-1 0 0,0-1 1 0 0,0 1-1 0 0,0-1 0 0 0,0 0 1 0 0,0 1-1 0 0,0-1 1 0 0,0 0-1 0 0,0 0 1 0 0,-1 0-1 0 0,1 1 0 0 0,0-1 1 0 0,0 0-1 0 0,0 0 1 0 0,2-1-1 0 0,28-5 237 0 0,31-18 202 0 0,-56 21-411 0 0,17-8 89 0 0,-1-1 0 0 0,0-1 0 0 0,27-22 0 0 0,58-54 89 0 0,-66 53-157 0 0,75-65-54 0 0,-6 3 63 0 0,150-102-1 0 0,-148 128-69 0 0,79-54 49 0 0,87-115 358 0 0,-46 34 140 0 0,52-3 175 0 0,19-16 67 0 0,-93 54-408 0 0,165-131 7 0 0,21 25-180 0 0,-254 191-192 0 0,-4 3 101 0 0,180-142 0 0 0,-277 193-26 0 0,66-42-1 0 0,-106 74-142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57.39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411 704 3481 0 0,'-21'4'189'0'0,"0"1"0"0"0,0 0 0 0 0,0 2 0 0 0,1 1 1 0 0,0 0-1 0 0,-22 14 0 0 0,28-17 391 0 0,-1 1 0 0 0,1-2 0 0 0,-1 0 0 0 0,0 0 0 0 0,-1-1 0 0 0,1-1 0 0 0,-17 0 1 0 0,11 0-620 0 0,16-1 43 0 0,0 1 0 0 0,0 0 0 0 0,1 0 0 0 0,-1 0 0 0 0,0 0 0 0 0,1 1 0 0 0,0 0 0 0 0,0 0 0 0 0,-1 0 0 0 0,-5 7 1 0 0,-6 4 1 0 0,2 1-10 0 0,13-15 4 0 0,1 0 0 0 0,0 0 0 0 0,0 1 0 0 0,0-1-1 0 0,0 0 1 0 0,0 0 0 0 0,0 1 0 0 0,0-1 0 0 0,0 0-1 0 0,0 0 1 0 0,0 0 0 0 0,0 1 0 0 0,0-1-1 0 0,0 0 1 0 0,0 0 0 0 0,0 1 0 0 0,0-1 0 0 0,0 0-1 0 0,0 0 1 0 0,0 1 0 0 0,0-1 0 0 0,1 0 0 0 0,-1 0-1 0 0,0 0 1 0 0,0 1 0 0 0,0-1 0 0 0,0 0-1 0 0,0 0 1 0 0,1 0 0 0 0,-1 1 0 0 0,0-1 0 0 0,0 0-1 0 0,0 0 1 0 0,1 0 0 0 0,-1 0 0 0 0,0 0 0 0 0,1 1-1 0 0,1-1 1 0 0,0 0-1 0 0,0 1 0 0 0,-1-1 0 0 0,1 0 0 0 0,0 0 0 0 0,0-1 0 0 0,0 1 1 0 0,0 0-1 0 0,0 0 0 0 0,0-1 0 0 0,0 1 0 0 0,0-1 0 0 0,0 0 0 0 0,0 0 1 0 0,2-1-1 0 0,173-82 47 0 0,291-95 0 0 0,280-114 1075 0 0,-294 66-515 0 0,-414 202-589 0 0,-19 11 53 0 0,1 1 0 0 0,26-10 789 0 0,-55 26-550 0 0,-142 75-145 0 0,131-67-128 0 0,-35 23 0 0 0,6-2-42 0 0,34-23-8 0 0,1 0-1 0 0,0 1 1 0 0,0 0 0 0 0,-18 22 0 0 0,22-22 7 0 0,2 0 0 0 0,0 1-1 0 0,-8 17 1 0 0,2-4-31 0 0,1-3 17 0 0,0 1 1 0 0,-11 37-1 0 0,15-41 12 0 0,-1-1 1 0 0,0 0-1 0 0,-2 0 1 0 0,-21 31-1 0 0,-9 14 52 0 0,-92 194 26 0 0,87-154-19 0 0,-61 118 21 0 0,-24-6-2986 0 0,97-161 2699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00.13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48 233 2168 0 0,'-27'-39'1984'0'0,"26"38"-1908"0"0,1-1 0 0 0,0 1 0 0 0,0 0 0 0 0,-1 0 1 0 0,1-1-1 0 0,-1 1 0 0 0,1 0 0 0 0,-1 0 0 0 0,1 0 1 0 0,-1 0-1 0 0,0 0 0 0 0,0 0 0 0 0,0 0 0 0 0,0-1 1 0 0,0 0 49 0 0,0 1 0 0 0,0 0 0 0 0,0 0 0 0 0,0 0 0 0 0,0-1 0 0 0,0 1 0 0 0,0-1 0 0 0,1 1 0 0 0,-1 0 0 0 0,1-1 0 0 0,-1 1 0 0 0,1-1 0 0 0,-1 1 0 0 0,1-4 1 0 0,0-11 591 0 0,0-7-405 0 0,4 25-328 0 0,4 14 140 0 0,62 164 9 0 0,4 9-140 0 0,-46-125 61 0 0,68 114-1 0 0,-80-154-47 0 0,1-1 0 0 0,1 0 0 0 0,1-1 0 0 0,1-1 0 0 0,0-1-1 0 0,2-1 1 0 0,35 25 0 0 0,-24-21 20 0 0,-21-14-9 0 0,0 0-1 0 0,1-1 0 0 0,-1 0 0 0 0,1-1 1 0 0,1 0-1 0 0,-1-1 0 0 0,1-1 1 0 0,19 5-1 0 0,-27-9 39 0 0,0 0 1 0 0,1-1-1 0 0,-1 0 1 0 0,0 0-1 0 0,1-1 1 0 0,-1 1-1 0 0,7-3 1 0 0,-10 3-8 0 0,-1-1 1 0 0,0 0 0 0 0,1 0-1 0 0,-1 0 1 0 0,0 0-1 0 0,1 0 1 0 0,-1 0 0 0 0,0-1-1 0 0,0 1 1 0 0,0-1-1 0 0,0 1 1 0 0,0-1 0 0 0,0 0-1 0 0,-1 0 1 0 0,1 0-1 0 0,0 0 1 0 0,-1 0 0 0 0,0 0-1 0 0,1 0 1 0 0,0-3 0 0 0,9-24 311 0 0,-2-1 1 0 0,-1-1 0 0 0,7-50-1 0 0,-1-97-282 0 0,-3 31-35 0 0,33-294-4 0 0,-37 384-2367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01.28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40 137 4833 0 0,'0'0'584'0'0,"-2"0"-504"0"0,1 1 0 0 0,-1 0 0 0 0,1 0 0 0 0,-1 0 0 0 0,1-1 0 0 0,-1 1 0 0 0,1 1 0 0 0,-1-1 0 0 0,1 0 0 0 0,0 0 0 0 0,-2 2 0 0 0,-2 12 18 0 0,1-1 0 0 0,1 1 0 0 0,0-1 0 0 0,0 1 0 0 0,2 0 0 0 0,0 0 0 0 0,1 0 0 0 0,0 0 0 0 0,1 0 0 0 0,1 0 0 0 0,0 0-1 0 0,1 0 1 0 0,7 21 0 0 0,-8-32-90 0 0,0-1 0 0 0,1 1 0 0 0,-1 0 0 0 0,1-1-1 0 0,0 1 1 0 0,0-1 0 0 0,0 0 0 0 0,0 0 0 0 0,0 0-1 0 0,1 0 1 0 0,-1-1 0 0 0,1 1 0 0 0,5 2 0 0 0,-6-4 11 0 0,-1 0 0 0 0,0 0 1 0 0,0 0-1 0 0,0 0 0 0 0,0 0 1 0 0,1-1-1 0 0,-1 1 0 0 0,0-1 0 0 0,1 0 1 0 0,-1 1-1 0 0,1-1 0 0 0,-1 0 1 0 0,0 0-1 0 0,1-1 0 0 0,-1 1 1 0 0,0 0-1 0 0,1-1 0 0 0,-1 1 1 0 0,0-1-1 0 0,0 0 0 0 0,1 0 1 0 0,-1 0-1 0 0,0 0 0 0 0,0 0 0 0 0,0 0 1 0 0,3-3-1 0 0,4-6 208 0 0,1 1-1 0 0,-2-2 0 0 0,1 1 1 0 0,-1-1-1 0 0,-1-1 1 0 0,0 0-1 0 0,10-22 0 0 0,-4-3 11 0 0,14-52-1 0 0,-22 67-189 0 0,-3 16-28 0 0,-1 0 0 0 0,0 0-1 0 0,0 0 1 0 0,-1 0-1 0 0,1 0 1 0 0,-1 0 0 0 0,-1 0-1 0 0,1 0 1 0 0,-1 0 0 0 0,0 0-1 0 0,-1 0 1 0 0,1 0-1 0 0,-1 0 1 0 0,0 0 0 0 0,-1 1-1 0 0,0-1 1 0 0,-5-8 0 0 0,5 10-8 0 0,0 0 0 0 0,0 1 1 0 0,0-1-1 0 0,0 1 0 0 0,-1 0 1 0 0,0-1-1 0 0,0 2 0 0 0,0-1 1 0 0,0 0-1 0 0,0 1 0 0 0,0 0 1 0 0,-1 0-1 0 0,1 0 0 0 0,-1 0 1 0 0,1 1-1 0 0,-1 0 0 0 0,0 0 1 0 0,1 0-1 0 0,-1 0 0 0 0,0 1 1 0 0,0 0-1 0 0,-8 0 0 0 0,10 1-16 0 0,0 0 1 0 0,0-1-1 0 0,0 1 0 0 0,0 1 0 0 0,1-1 0 0 0,-1 0 0 0 0,0 1 0 0 0,1-1 0 0 0,-1 1 0 0 0,1 0 0 0 0,0 0 0 0 0,-1 0 0 0 0,1 0 1 0 0,-3 4-1 0 0,-26 37-33 0 0,30-43 39 0 0,-1 4-10 0 0,0-1 1 0 0,0 1-1 0 0,0 0 1 0 0,0 0-1 0 0,1 0 1 0 0,0 0-1 0 0,-1 0 1 0 0,1 0-1 0 0,1 0 1 0 0,-1 0-1 0 0,0 9 1 0 0,2-4-24 0 0,0 1 1 0 0,1 0-1 0 0,5 17 1 0 0,-3-15 11 0 0,4 12-13 0 0,1-1 0 0 0,1 0 1 0 0,18 29-1 0 0,2 5 8 0 0,49 123-26 0 0,22 43 62 0 0,-41-93 58 0 0,-37-77-33 0 0,-7-15-44 0 0,-2 1 1 0 0,19 79-1 0 0,-28-90 171 0 0,-1-1 0 0 0,-1 1-1 0 0,-1 0 1 0 0,-2-1 0 0 0,-3 38 0 0 0,2-64-98 0 0,1 1 0 0 0,0-1 0 0 0,0 0 0 0 0,-1 1 0 0 0,1-1 0 0 0,0 0 1 0 0,-1 1-1 0 0,1-1 0 0 0,-1 0 0 0 0,0 1 0 0 0,1-1 0 0 0,-1 0 0 0 0,0 0 1 0 0,0 0-1 0 0,0 0 0 0 0,0 0 0 0 0,0 0 0 0 0,0 0 0 0 0,0 0 0 0 0,0 0 1 0 0,-2 1-1 0 0,0-1-7 0 0,1 0 0 0 0,0-1 1 0 0,-1 1-1 0 0,1-1 0 0 0,-1 1 1 0 0,1-1-1 0 0,-1 0 0 0 0,1 0 0 0 0,-1 0 1 0 0,1 0-1 0 0,-4-1 0 0 0,-5-1 10 0 0,-1-1-1 0 0,1 0 0 0 0,0-1 0 0 0,-11-6 0 0 0,3 0-66 0 0,-1 0-1 0 0,2-1 0 0 0,0-1 1 0 0,0-1-1 0 0,1-1 1 0 0,1 0-1 0 0,0-1 1 0 0,1 0-1 0 0,1-2 1 0 0,0 0-1 0 0,1 0 1 0 0,1-1-1 0 0,-13-26 1 0 0,21 36-87 0 0,0-1 0 0 0,1 0 0 0 0,0 0 0 0 0,0 0 0 0 0,1-1 0 0 0,0 1 0 0 0,0 0 1 0 0,1-1-1 0 0,0-19 0 0 0,2 22-223 0 0,-1 0 0 0 0,1 0 0 0 0,0 0 0 0 0,1 0 0 0 0,0 0 1 0 0,0 0-1 0 0,0 1 0 0 0,1-1 0 0 0,0 1 0 0 0,0-1 0 0 0,1 1 0 0 0,0 0 1 0 0,0 0-1 0 0,5-6 0 0 0,16-13-2652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18 133 152 0 0,'-1'-10'1083'0'0,"0"1"1"0"0,0-1-1 0 0,-4-12 0 0 0,3 13-352 0 0,0-1-1 0 0,0 1 1 0 0,0-14 678 0 0,2 17-685 0 0,0 6-897 0 0,-1-19 1342 0 0,1 14 50 0 0,3 14-782 0 0,11 99-147 0 0,-4-29-234 0 0,18 113 37 0 0,18 109 71 0 0,-39-267-372 0 0,-2 1 0 0 0,1 44 0 0 0,-6-69-561 0 0,-4 2-893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0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92 115 1552 0 0,'-5'-1'316'0'0,"0"-1"-1"0"0,0 1 0 0 0,1-1 0 0 0,-1 0 1 0 0,1 0-1 0 0,-1 0 0 0 0,-7-7 0 0 0,8 7 157 0 0,0-1-1 0 0,0 0 0 0 0,-1 1 0 0 0,1 0 0 0 0,0 0 1 0 0,-1 1-1 0 0,1-1 0 0 0,-8-1 0 0 0,12 3-414 0 0,1 0 0 0 0,-1 0-1 0 0,1 0 1 0 0,-1-1 0 0 0,1 1-1 0 0,-1 0 1 0 0,1 0 0 0 0,-1 0 0 0 0,1-1-1 0 0,-1 1 1 0 0,1 0 0 0 0,-1-1 0 0 0,0 1-1 0 0,1 0 1 0 0,-1-1 0 0 0,1 1 0 0 0,-1 0-1 0 0,0-1 1 0 0,1 1 0 0 0,-1-1-1 0 0,0 1 1 0 0,0-1 0 0 0,1 1 0 0 0,-1-1-1 0 0,0 1 1 0 0,0-1 0 0 0,0 1 0 0 0,1-1-1 0 0,-1 1 1 0 0,0-1 0 0 0,0 1-1 0 0,0-1 1 0 0,0 1 0 0 0,0-1 0 0 0,0 1-1 0 0,0-1 1 0 0,0 1 0 0 0,0-1 0 0 0,-1 1-1 0 0,1-1 1 0 0,0 0 0 0 0,0 1-1 0 0,0-1 1 0 0,-1 1 0 0 0,1 0 0 0 0,0-1-1 0 0,0 1 1 0 0,-1-1 0 0 0,1 1 0 0 0,0-1-1 0 0,-1 1 1 0 0,1 0 0 0 0,-1-1-1 0 0,1 1 1 0 0,0 0 0 0 0,-1-1 0 0 0,1 1-1 0 0,-1 0 1 0 0,1 0 0 0 0,-1-1 0 0 0,1 1-1 0 0,-1 0 1 0 0,1 0 0 0 0,-1 0-1 0 0,1 0 1 0 0,-1-1 0 0 0,159-11 1096 0 0,-63 6-1119 0 0,17-5 28 0 0,155-6 264 0 0,-235 16-278 0 0,-25 0-370 0 0,1 0 1 0 0,0 1-1 0 0,-1 1 0 0 0,1-1 0 0 0,13 4 0 0 0,-36 0-2581 0 0,12-3 2206 0 0,-8 4-2502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0.525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1 125 12547 0 0,'0'0'328'0'0,"6"-2"-488"0"0,6-2-112 0 0,10-3-16 0 0,9 1 208 0 0,2-2 80 0 0,1 0 40 0 0,-1-4 0 0 0,2-1-16 0 0,-3-1 104 0 0,1-2-80 0 0,0-2-24 0 0,-7 1-1097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38 8642 0 0,'-4'-6'14'0'0,"3"4"22"0"0,-1 0 0 0 0,1 0-1 0 0,0 0 1 0 0,0 0 0 0 0,0-1-1 0 0,0 1 1 0 0,0 0 0 0 0,0-1 0 0 0,0 1-1 0 0,1-1 1 0 0,-1-3 1776 0 0,1 6-1808 0 0,0 0 1 0 0,0 0-1 0 0,-1 0 1 0 0,1-1-1 0 0,0 1 1 0 0,0 0-1 0 0,0 0 1 0 0,0 0-1 0 0,-1 0 1 0 0,1 0-1 0 0,0 0 1 0 0,0 0-1 0 0,0 0 1 0 0,-1 0-1 0 0,1 0 1 0 0,0 0-1 0 0,0 0 1 0 0,0 0-1 0 0,0 0 0 0 0,-1 0 1 0 0,1 0-1 0 0,0 0 1 0 0,0 0-1 0 0,0 1 1 0 0,0-1-1 0 0,-1 0 1 0 0,1 0-1 0 0,0 0 1 0 0,0 0-1 0 0,0 0 1 0 0,0 0-1 0 0,0 0 1 0 0,-1 1-1 0 0,1-1 1 0 0,0 0-1 0 0,0 0 1 0 0,0 0-1 0 0,0 0 0 0 0,0 1 1 0 0,0-1-1 0 0,0 0 1 0 0,0 0-1 0 0,0 0 1 0 0,-1 0-1 0 0,1 1 1 0 0,0-1-1 0 0,0 0 1 0 0,0 0-1 0 0,0 0 1 0 0,0 1-1 0 0,0-1 1 0 0,0 0-1 0 0,0 0 1 0 0,0 0-1 0 0,0 0 1 0 0,1 1-1 0 0,10 10 102 0 0,20 10 5 0 0,-20-15-60 0 0,0-1 1 0 0,1 0-1 0 0,0 0 0 0 0,-1-1 1 0 0,2-1-1 0 0,-1 0 1 0 0,0 0-1 0 0,1-2 0 0 0,-1 1 1 0 0,1-1-1 0 0,14-2 0 0 0,358-19 333 0 0,-245 9-226 0 0,-94 6-92 0 0,-43 5-48 0 0,1-1-1 0 0,-1 1 1 0 0,1 0-1 0 0,-1 0 1 0 0,1 1-1 0 0,-1-1 0 0 0,0 1 1 0 0,7 1-1 0 0,-9-1-74 0 0,0-1-1 0 0,0 1 1 0 0,-1-1 0 0 0,1 1-1 0 0,0-1 1 0 0,0 1-1 0 0,-1-1 1 0 0,1 1-1 0 0,0 0 1 0 0,-1 0-1 0 0,1-1 1 0 0,0 1 0 0 0,-1 0-1 0 0,1 0 1 0 0,-1-1-1 0 0,0 1 1 0 0,1 0-1 0 0,-1 0 1 0 0,0 0-1 0 0,1 0 1 0 0,-1 0 0 0 0,0 0-1 0 0,0 0 1 0 0,0-1-1 0 0,0 1 1 0 0,1 0-1 0 0,-1 0 1 0 0,-1 0-1 0 0,1 0 1 0 0,0 0-1 0 0,0 0 1 0 0,0 0 0 0 0,0 0-1 0 0,-1 0 1 0 0,0 1-1 0 0,-1 4-602 0 0,0-1 0 0 0,-1 1-1 0 0,0-1 1 0 0,0 1 0 0 0,0-1 0 0 0,-1 0-1 0 0,1 0 1 0 0,-1-1 0 0 0,-5 5 0 0 0,-9 8 241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422 107 3361 0 0,'-1'-2'378'0'0,"0"0"0"0"0,0 0 0 0 0,0 0 0 0 0,0-1 1 0 0,1 1-1 0 0,-1 0 0 0 0,1 0 0 0 0,0-1 0 0 0,0 1 1 0 0,0 0-1 0 0,0 0 0 0 0,0-1 0 0 0,0 1 0 0 0,0 0 0 0 0,1 0 1 0 0,-1-1-1 0 0,2-3 0 0 0,-1 4-148 0 0,0-1 0 0 0,-1 0 0 0 0,1 0-1 0 0,-1 1 1 0 0,0-1 0 0 0,0 0 0 0 0,0 0 0 0 0,0-4 0 0 0,-1 6-182 0 0,1-1-1 0 0,-1 1 1 0 0,0 0 0 0 0,1-1 0 0 0,-1 1 0 0 0,0-1 0 0 0,0 1 0 0 0,0 0 0 0 0,0 0 0 0 0,0 0 0 0 0,0-1 0 0 0,-1 1 0 0 0,1 0-1 0 0,0 0 1 0 0,0 1 0 0 0,-1-1 0 0 0,1 0 0 0 0,-1 0 0 0 0,1 1 0 0 0,-2-2 0 0 0,-4 0-31 0 0,0 0 0 0 0,1 0 0 0 0,-1 1 0 0 0,0 0 0 0 0,0 0-1 0 0,0 1 1 0 0,0-1 0 0 0,0 1 0 0 0,0 1 0 0 0,0 0 0 0 0,0 0 0 0 0,0 0 0 0 0,1 1 0 0 0,-1-1 0 0 0,0 2 0 0 0,-9 3 0 0 0,-4 4-8 0 0,1 0 0 0 0,0 0 0 0 0,-35 28 0 0 0,41-29-13 0 0,1 1-1 0 0,-1 1 1 0 0,2 1 0 0 0,0-1-1 0 0,0 2 1 0 0,1-1 0 0 0,0 1 0 0 0,1 1-1 0 0,1 0 1 0 0,0 0 0 0 0,1 1 0 0 0,0 0-1 0 0,1 0 1 0 0,1 0 0 0 0,1 1-1 0 0,0 0 1 0 0,1 0 0 0 0,-1 17 0 0 0,1-7-20 0 0,2 0 1 0 0,1 1 0 0 0,1-1-1 0 0,1 0 1 0 0,2 0 0 0 0,11 43 0 0 0,-12-58 23 0 0,0-1 1 0 0,1 0-1 0 0,1 0 1 0 0,0 0-1 0 0,0-1 1 0 0,1 0-1 0 0,0 0 1 0 0,1 0-1 0 0,0-1 1 0 0,0 0-1 0 0,0 0 1 0 0,1 0-1 0 0,1-1 1 0 0,-1-1-1 0 0,1 1 1 0 0,0-2-1 0 0,1 1 1 0 0,19 8-1 0 0,-22-12 11 0 0,0 0-1 0 0,1 0 0 0 0,-1 0 1 0 0,1-1-1 0 0,-1 0 0 0 0,1-1 1 0 0,0 0-1 0 0,-1 0 1 0 0,1 0-1 0 0,-1-1 0 0 0,1 0 1 0 0,0-1-1 0 0,-1 0 0 0 0,0 0 1 0 0,11-4-1 0 0,-10 2-21 0 0,1 0 1 0 0,-1 0-1 0 0,0-1 0 0 0,0 0 1 0 0,-1 0-1 0 0,1-1 0 0 0,-1 0 0 0 0,0 0 1 0 0,-1 0-1 0 0,1-1 0 0 0,-1 0 1 0 0,7-13-1 0 0,-9 15-100 0 0,-1-1 0 0 0,0 0-1 0 0,0-1 1 0 0,-1 1 0 0 0,0 0 0 0 0,0-1 0 0 0,1-6 0 0 0,-3 10 66 0 0,0 1 0 0 0,1 0 0 0 0,-1-1 0 0 0,0 1 0 0 0,0 0 1 0 0,0-1-1 0 0,-1 1 0 0 0,1-1 0 0 0,-1 1 0 0 0,1 0 0 0 0,-1 0 0 0 0,0-1 1 0 0,0 1-1 0 0,0 0 0 0 0,0 0 0 0 0,0 0 0 0 0,0 0 0 0 0,0 0 0 0 0,-1 0 1 0 0,1 0-1 0 0,-1 0 0 0 0,0 1 0 0 0,-1-3 0 0 0,-3 0 55 0 0,1-1 0 0 0,-1 1-1 0 0,0 1 1 0 0,0-1 0 0 0,0 1-1 0 0,0 0 1 0 0,0 0 0 0 0,-1 1 0 0 0,0 0-1 0 0,1 0 1 0 0,-1 0 0 0 0,0 1-1 0 0,-12-1 1 0 0,-25-1-28 0 0,25 1 125 0 0,-1 2 1 0 0,-34 1-1 0 0,47 0-71 0 0,1 0 0 0 0,0 1 0 0 0,-1-1 1 0 0,1 1-1 0 0,0 1 0 0 0,0-1 0 0 0,0 1 0 0 0,1 0 0 0 0,-1 0 0 0 0,1 0 0 0 0,-1 1 1 0 0,-6 6-1 0 0,8-6-48 0 0,0 0 0 0 0,1 0 0 0 0,-1 0 0 0 0,1 0 0 0 0,-3 6 0 0 0,5-9 3 0 0,0 1 0 0 0,0-1-1 0 0,1 1 1 0 0,-1 0-1 0 0,0-1 1 0 0,1 1-1 0 0,-1 0 1 0 0,1 0-1 0 0,0-1 1 0 0,-1 1 0 0 0,1 0-1 0 0,0 0 1 0 0,0 0-1 0 0,0 0 1 0 0,0-1-1 0 0,1 1 1 0 0,-1 0-1 0 0,1 2 1 0 0,0-3 6 0 0,-1-1 0 0 0,0 1 0 0 0,1-1 1 0 0,-1 1-1 0 0,1-1 0 0 0,-1 1 0 0 0,1-1 0 0 0,0 0 1 0 0,-1 1-1 0 0,1-1 0 0 0,-1 0 0 0 0,1 1 0 0 0,0-1 1 0 0,-1 0-1 0 0,1 0 0 0 0,0 0 0 0 0,-1 1 0 0 0,1-1 1 0 0,0 0-1 0 0,0 0 0 0 0,-1 0 0 0 0,1 0 0 0 0,0 0 1 0 0,-1 0-1 0 0,1 0 0 0 0,0 0 0 0 0,-1-1 0 0 0,2 1 1 0 0,21-6-18 0 0,-21 5 13 0 0,5-2 13 0 0,0 1 0 0 0,-1-2 0 0 0,0 1 1 0 0,12-9-1 0 0,4-2 16 0 0,2-1-4 0 0,-1-2 1 0 0,-1 0-1 0 0,36-36 0 0 0,-52 47-17 0 0,2-1-8 0 0,1 0 1 0 0,0 1-1 0 0,19-10 0 0 0,-17 11-1 0 0,0-2 0 0 0,13-10 0 0 0,-23 16 8 0 0,0 1 0 0 0,0-1 0 0 0,0 0 0 0 0,-1 0 1 0 0,1 1-1 0 0,0-1 0 0 0,0 0 0 0 0,0 1 0 0 0,0-1 0 0 0,0 1 0 0 0,1-1 1 0 0,-1 1-1 0 0,0-1 0 0 0,0 1 0 0 0,0 0 0 0 0,0 0 0 0 0,0 0 0 0 0,0-1 1 0 0,1 1-1 0 0,-1 0 0 0 0,0 0 0 0 0,0 1 0 0 0,0-1 0 0 0,0 0 0 0 0,2 1 1 0 0,-2-1 15 0 0,0 1 0 0 0,0 0-1 0 0,0 0 1 0 0,0 0 0 0 0,0 1 0 0 0,0-1 0 0 0,0 0 0 0 0,0 0 0 0 0,0 0 0 0 0,0 1 0 0 0,-1-1 0 0 0,1 0 0 0 0,-1 1 0 0 0,1-1 0 0 0,-1 1 0 0 0,1 1 0 0 0,1 8 61 0 0,0 0 0 0 0,-1 0 0 0 0,-1 0 0 0 0,0 10 0 0 0,-11 88 106 0 0,6-74-105 0 0,2-1 0 0 0,1 51 0 0 0,2-83-62 0 0,0 0-1 0 0,0 0 0 0 0,1 0 0 0 0,-1 0 1 0 0,1 0-1 0 0,-1 0 0 0 0,1 0 0 0 0,0 0 1 0 0,-1-1-1 0 0,1 1 0 0 0,0 0 0 0 0,0 0 1 0 0,0-1-1 0 0,2 2 0 0 0,-2-2-141 0 0,-1-1-1 0 0,1 1 1 0 0,-1-1-1 0 0,1 1 0 0 0,0-1 1 0 0,0 0-1 0 0,-1 1 1 0 0,1-1-1 0 0,0 0 1 0 0,0 0-1 0 0,-1 1 1 0 0,1-1-1 0 0,0 0 1 0 0,0 0-1 0 0,-1 0 1 0 0,1 0-1 0 0,0 0 1 0 0,0 0-1 0 0,0 0 1 0 0,-1 0-1 0 0,1-1 0 0 0,0 1 1 0 0,0 0-1 0 0,-1 0 1 0 0,1-1-1 0 0,0 1 1 0 0,-1 0-1 0 0,1-1 1 0 0,0 1-1 0 0,-1-1 1 0 0,1 1-1 0 0,0-1 1 0 0,-1 1-1 0 0,1-1 1 0 0,-1 1-1 0 0,1-2 1 0 0,9-5-1718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3793 0 0,'0'0'3319'0'0,"2"2"-2413"0"0,1 1-652 0 0,0 0 1 0 0,-1 0-1 0 0,1 0 1 0 0,-1 1-1 0 0,0 0 0 0 0,0-1 1 0 0,0 1-1 0 0,0 0 1 0 0,-1 0-1 0 0,3 8 1 0 0,8 46 472 0 0,-11-52-631 0 0,7 59 440 0 0,0 73 1 0 0,6 53-221 0 0,-8-144-209 0 0,6 28 47 0 0,-12-74-227 0 0,-1-6-4409 0 0,-1-1 2963 0 0,-1-1 624 0 0,-1-8 447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8 100 1208 0 0,'0'-5'373'0'0,"0"0"0"0"0,0-1 0 0 0,1 1 0 0 0,0 0 0 0 0,0-1 0 0 0,2-7 0 0 0,-2 11-216 0 0,1-1 0 0 0,-1 1-1 0 0,0-1 1 0 0,1 1-1 0 0,0 0 1 0 0,-1 0-1 0 0,1 0 1 0 0,0 0 0 0 0,0 0-1 0 0,0 0 1 0 0,1 0-1 0 0,-1 0 1 0 0,0 1-1 0 0,5-3 1 0 0,1 0-23 0 0,0 1 0 0 0,0 0 0 0 0,1 1 0 0 0,-1 0 0 0 0,0 0 0 0 0,16-1 0 0 0,54 0 546 0 0,-69 3-512 0 0,54 0 1753 0 0,121 16 0 0 0,-182-16-1782 0 0,1 0 0 0 0,-1 1 0 0 0,1-1 0 0 0,-1 1 0 0 0,0 0 0 0 0,1-1 0 0 0,-1 1 0 0 0,0 0 0 0 0,0 1 1 0 0,0-1-1 0 0,1 0 0 0 0,-1 1 0 0 0,0-1 0 0 0,-1 1 0 0 0,1-1 0 0 0,0 1 0 0 0,2 3 0 0 0,-6-2 64 0 0,-1 0-1 0 0,1 0 1 0 0,-1 0-1 0 0,1-1 1 0 0,-1 1-1 0 0,0 0 1 0 0,0-1-1 0 0,-1 0 1 0 0,-5 3-1 0 0,3 0-106 0 0,-42 25 79 0 0,-100 48 1 0 0,92-51-182 0 0,-74 48 1 0 0,90-44-1376 0 0,37-28 834 0 0,0 0 1 0 0,-1 0 0 0 0,1 1 0 0 0,1-1-1 0 0,-1 1 1 0 0,0 0 0 0 0,1 0-1 0 0,-3 7 1 0 0,1 5 110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152 192 40 0 0,'-36'-6'1466'0'0,"35"6"-1254"0"0,0 0-193 0 0,1 0 1 0 0,0 0-1 0 0,-1 0 1 0 0,1 1-1 0 0,0-1 1 0 0,-1 0-1 0 0,1 0 1 0 0,0 0-1 0 0,-1 0 0 0 0,1 0 1 0 0,-1 0-1 0 0,1 0 1 0 0,0 0-1 0 0,-1 0 1 0 0,1 0-1 0 0,0-1 1 0 0,-1 1-1 0 0,1 0 1 0 0,0 0-1 0 0,-1 0 1 0 0,1 0-1 0 0,0 0 1 0 0,-1-1-1 0 0,1 1 1 0 0,0 0-1 0 0,-1 0 1 0 0,1-1-1 0 0,0 1 1 0 0,0 0-1 0 0,-1 0 1 0 0,1-1-1 0 0,0 1 1 0 0,-6-6 226 0 0,1 0 0 0 0,0-1 1 0 0,0 1-1 0 0,1-1 0 0 0,0 0 1 0 0,0 0-1 0 0,0 0 1 0 0,1-1-1 0 0,0 1 0 0 0,1-1 1 0 0,-4-14-1 0 0,4 11 419 0 0,-1 0 0 0 0,-1 0 0 0 0,-10-20-1 0 0,14 30-397 0 0,-6-11 185 0 0,6 12-385 0 0,-1-1 0 0 0,1 1 0 0 0,0-1 0 0 0,-1 1 0 0 0,1-1 0 0 0,0 1 0 0 0,-1-1-1 0 0,1 1 1 0 0,-1 0 0 0 0,1-1 0 0 0,0 1 0 0 0,-1 0 0 0 0,1-1 0 0 0,-1 1 0 0 0,1 0 0 0 0,-1 0 0 0 0,1-1 0 0 0,-1 1-1 0 0,0 0 1 0 0,1 0 0 0 0,-1 0 0 0 0,1 0 0 0 0,-1-1 0 0 0,1 1 0 0 0,-1 0 0 0 0,0 0 0 0 0,1 0 0 0 0,-1 0-1 0 0,1 1 1 0 0,-1-1 0 0 0,1 0 0 0 0,-1 0 0 0 0,0 0 0 0 0,0 1 0 0 0,0 0-25 0 0,0 0 0 0 0,1 1-1 0 0,-1-1 1 0 0,1 0 0 0 0,-1 1 0 0 0,1-1 0 0 0,-1 1 0 0 0,1-1 0 0 0,0 1-1 0 0,0-1 1 0 0,0 1 0 0 0,0-1 0 0 0,0 3 0 0 0,7 57-188 0 0,-7-57 293 0 0,41 267 58 0 0,27 150 61 0 0,-37-303 63 0 0,-31-116-370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5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95 3817 0 0,'-3'-2'351'0'0,"0"1"-1"0"0,0-1 1 0 0,0 1 0 0 0,0 0-1 0 0,0 0 1 0 0,0 0 0 0 0,0 1-1 0 0,-1-1 1 0 0,1 1 0 0 0,0-1 0 0 0,-6 1-1 0 0,-39 1 1139 0 0,48-1-1452 0 0,-1 0 0 0 0,0 1 0 0 0,1-1-1 0 0,-1 0 1 0 0,0 0 0 0 0,1 0 0 0 0,-1 0 0 0 0,1 1 0 0 0,-1-1 0 0 0,0 0-1 0 0,1 0 1 0 0,-1 1 0 0 0,1-1 0 0 0,-1 0 0 0 0,1 1 0 0 0,-1-1 0 0 0,1 1 0 0 0,-1-1-1 0 0,1 1 1 0 0,-1-1 0 0 0,1 1 0 0 0,0-1 0 0 0,-1 1 0 0 0,1-1 0 0 0,0 1-1 0 0,-1 0 1 0 0,1 1-4 0 0,0-1 0 0 0,-1 1 0 0 0,1-1-1 0 0,0 1 1 0 0,0-1 0 0 0,0 1 0 0 0,0-1 0 0 0,1 0-1 0 0,-1 1 1 0 0,0-1 0 0 0,1 3 0 0 0,1 0 14 0 0,-1-1 0 0 0,1 1-1 0 0,-1-1 1 0 0,1 1 0 0 0,0-1 0 0 0,0 0 0 0 0,0 0 0 0 0,1 0 0 0 0,4 4 0 0 0,19 17 234 0 0,-20-18-247 0 0,0 0-1 0 0,0-1 1 0 0,0 0-1 0 0,1 0 1 0 0,0-1-1 0 0,0 1 1 0 0,0-1-1 0 0,0-1 0 0 0,16 6 1 0 0,-6-5 11 0 0,0-1 0 0 0,0-1 1 0 0,0-1-1 0 0,0 0 0 0 0,0-1 1 0 0,0-1-1 0 0,32-6 0 0 0,-19 1 37 0 0,-1-2 0 0 0,0 0 0 0 0,45-21-1 0 0,-68 25-46 0 0,0 1 1 0 0,1-1-1 0 0,-1 0 0 0 0,0 0 0 0 0,-1-1 0 0 0,1 0 0 0 0,-1 0 0 0 0,9-11 0 0 0,-11 13-117 0 0,-1-1 0 0 0,1 0-1 0 0,-1 1 1 0 0,0-1 0 0 0,0 0-1 0 0,0-1 1 0 0,0 1 0 0 0,-1 0-1 0 0,0 0 1 0 0,0-1 0 0 0,0 1-1 0 0,0 0 1 0 0,-1-1 0 0 0,1 1-1 0 0,-1-7 1 0 0,-1 9-89 0 0,0 0 0 0 0,0-1 0 0 0,0 1 1 0 0,0 0-1 0 0,0 0 0 0 0,0 0 0 0 0,-1 0 0 0 0,1 1 1 0 0,0-1-1 0 0,-1 0 0 0 0,0 1 0 0 0,1-1 0 0 0,-1 1 1 0 0,0-1-1 0 0,0 1 0 0 0,0 0 0 0 0,-3-2 0 0 0,-2-1-710 0 0,0 0-1 0 0,-1 1 0 0 0,-12-5 0 0 0,-2 2-1367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112 339 3497 0 0,'-54'-29'1360'0'0,"5"-5"3866"0"0,48 34-5134 0 0,1-1-1 0 0,-1 1 0 0 0,0 0 0 0 0,1-1 0 0 0,-1 1 1 0 0,1-1-1 0 0,-1 1 0 0 0,1-1 0 0 0,-1 0 0 0 0,1 1 1 0 0,0-1-1 0 0,-1 1 0 0 0,1-1 0 0 0,0 0 0 0 0,-1 1 0 0 0,1-1 1 0 0,0 0-1 0 0,0 1 0 0 0,0-1 0 0 0,0 0 0 0 0,-1 1 1 0 0,1-1-1 0 0,0 0 0 0 0,0 1 0 0 0,0-1 0 0 0,0 0 1 0 0,1-1-1 0 0,-1 1-18 0 0,1 0-1 0 0,0 0 1 0 0,-1 0 0 0 0,1 0 0 0 0,0 0-1 0 0,0 0 1 0 0,0 0 0 0 0,0 0 0 0 0,0 0 0 0 0,0 1-1 0 0,0-1 1 0 0,0 0 0 0 0,2 0 0 0 0,6-3 37 0 0,-1 0 1 0 0,0 1 0 0 0,12-2-1 0 0,-17 4-6 0 0,308-103 933 0 0,-232 75-970 0 0,150-49 200 0 0,-172 63-440 0 0,-54 15 9 0 0,1-1 1 0 0,-1 1-1 0 0,0-1 1 0 0,0 1-1 0 0,1 0 1 0 0,-1 0 0 0 0,0 1-1 0 0,1-1 1 0 0,-1 1-1 0 0,0-1 1 0 0,0 1-1 0 0,1 0 1 0 0,-1 0 0 0 0,4 3-1 0 0,-6-4 36 0 0,-1 1 0 0 0,1-1 0 0 0,-1 1 0 0 0,0-1 0 0 0,0 1 0 0 0,1-1 0 0 0,-1 1 0 0 0,0-1 0 0 0,0 1 0 0 0,1 0 0 0 0,-1-1 0 0 0,0 1 0 0 0,0-1-1 0 0,0 1 1 0 0,0 0 0 0 0,0-1 0 0 0,0 1 0 0 0,0 0 0 0 0,0-1 0 0 0,0 1 0 0 0,0-1 0 0 0,0 1 0 0 0,-1 0 0 0 0,1-1 0 0 0,0 1 0 0 0,-8 17-1908 0 0,6-14 1342 0 0,-6 17-3066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260 121 2208 0 0,'1'-8'755'0'0,"-1"0"0"0"0,1 1-1 0 0,1-1 1 0 0,2-8 0 0 0,-2 9-217 0 0,0 0 0 0 0,-1 0-1 0 0,1 0 1 0 0,-1-8 0 0 0,-1 13-484 0 0,-1 1 0 0 0,1 0 0 0 0,0 0 0 0 0,-1 0 0 0 0,1 0 1 0 0,-1 0-1 0 0,1-1 0 0 0,-1 1 0 0 0,1 0 0 0 0,-1 0 0 0 0,0 0 0 0 0,0 1 0 0 0,1-1 0 0 0,-1 0 0 0 0,0 0 0 0 0,0 0 0 0 0,0 0 0 0 0,0 1 0 0 0,0-1 0 0 0,0 1 0 0 0,0-1 1 0 0,0 0-1 0 0,0 1 0 0 0,-1 0 0 0 0,1-1 0 0 0,0 1 0 0 0,-2-1 0 0 0,-37-5 351 0 0,34 5-285 0 0,-1 1-88 0 0,0 0 1 0 0,1 1-1 0 0,-1-1 0 0 0,0 1 0 0 0,1 0 0 0 0,-1 1 0 0 0,1-1 0 0 0,0 1 0 0 0,-1 1 1 0 0,1-1-1 0 0,0 1 0 0 0,0 0 0 0 0,1 1 0 0 0,-1-1 0 0 0,1 1 0 0 0,-1 0 0 0 0,1 1 1 0 0,0-1-1 0 0,1 1 0 0 0,-1 0 0 0 0,1 0 0 0 0,-5 8 0 0 0,-1 0 38 0 0,2 2 0 0 0,0-1 0 0 0,0 1 0 0 0,1 0 0 0 0,1 0 0 0 0,1 1 0 0 0,-7 31 0 0 0,10-39-70 0 0,1 1 0 0 0,1 0 0 0 0,-1 0 0 0 0,1 0-1 0 0,1 0 1 0 0,0 0 0 0 0,0-1 0 0 0,1 1 0 0 0,0 0-1 0 0,0-1 1 0 0,1 1 0 0 0,1-1 0 0 0,-1 0 0 0 0,1 0 0 0 0,0 0-1 0 0,1 0 1 0 0,0-1 0 0 0,0 0 0 0 0,0 0 0 0 0,1 0 0 0 0,0-1-1 0 0,1 1 1 0 0,0-2 0 0 0,-1 1 0 0 0,2-1 0 0 0,-1 0-1 0 0,1 0 1 0 0,-1-1 0 0 0,1 0 0 0 0,0 0 0 0 0,1-1 0 0 0,-1 0-1 0 0,1 0 1 0 0,-1-1 0 0 0,1-1 0 0 0,0 1 0 0 0,9-1 0 0 0,5 0 20 0 0,-1-2 1 0 0,1 0 0 0 0,-1-2 0 0 0,1-1 0 0 0,-1 0 0 0 0,28-10 0 0 0,-7-1 19 0 0,-1-3 1 0 0,44-24 0 0 0,-83 40-37 0 0,0 1 0 0 0,0-1 0 0 0,0 1 1 0 0,0 0-1 0 0,1 0 0 0 0,-1 0 1 0 0,0 0-1 0 0,0 0 0 0 0,1 1 0 0 0,-1-1 1 0 0,4 1-1 0 0,-6 0 1 0 0,1 1-1 0 0,-1-1 1 0 0,1 1 0 0 0,-1-1 0 0 0,1 1-1 0 0,-1 0 1 0 0,1-1 0 0 0,-1 1-1 0 0,0 0 1 0 0,1 0 0 0 0,-1 0 0 0 0,0 0-1 0 0,0 0 1 0 0,0 0 0 0 0,0 0 0 0 0,0 1-1 0 0,0-1 1 0 0,0 0 0 0 0,0 1-1 0 0,0-1 1 0 0,0 1 0 0 0,-1-1 0 0 0,1 1-1 0 0,0 2 1 0 0,4 10 7 0 0,-2-7-10 0 0,-1 0 1 0 0,1 0-1 0 0,0 0 0 0 0,0-1 0 0 0,1 0 0 0 0,7 11 0 0 0,-10-16 9 0 0,1 1-1 0 0,0-1 0 0 0,0 1 0 0 0,0-1 0 0 0,-1 0 0 0 0,1 0 0 0 0,0 0 1 0 0,0 0-1 0 0,1 0 0 0 0,-1 0 0 0 0,0 0 0 0 0,0-1 0 0 0,0 1 0 0 0,0-1 1 0 0,1 0-1 0 0,-1 1 0 0 0,0-1 0 0 0,0 0 0 0 0,1 0 0 0 0,-1-1 0 0 0,0 1 1 0 0,0 0-1 0 0,1-1 0 0 0,-1 1 0 0 0,0-1 0 0 0,4-1 0 0 0,6-3 41 0 0,-1 0 1 0 0,1-1-1 0 0,-1 0 0 0 0,0 0 0 0 0,0-1 0 0 0,-1-1 0 0 0,0 1 0 0 0,-1-2 0 0 0,18-17 0 0 0,-21 18-27 0 0,0 0 1 0 0,0 0-1 0 0,0 0 1 0 0,-1 0-1 0 0,0-1 0 0 0,-1 0 1 0 0,0 0-1 0 0,0 0 1 0 0,-1-1-1 0 0,0 1 0 0 0,-1-1 1 0 0,0 0-1 0 0,1-12 1 0 0,-3 17-6 0 0,-1 1 1 0 0,1-1-1 0 0,-1 1 1 0 0,0-1-1 0 0,0 1 1 0 0,-1-1 0 0 0,1 1-1 0 0,-1 0 1 0 0,0 0-1 0 0,0 0 1 0 0,0 0-1 0 0,-1 0 1 0 0,1 0 0 0 0,-1 1-1 0 0,0-1 1 0 0,0 1-1 0 0,0 0 1 0 0,-1 0-1 0 0,1 0 1 0 0,-7-4 0 0 0,1 0-1 0 0,-1 1 1 0 0,0 1 0 0 0,0 0 0 0 0,0 0 0 0 0,0 1-1 0 0,-1 0 1 0 0,-16-3 0 0 0,19 6-21 0 0,-1 0 0 0 0,0 0 0 0 0,0 1 0 0 0,0 1 0 0 0,0-1 0 0 0,0 1 0 0 0,0 1 0 0 0,1 0 0 0 0,-1 0 0 0 0,0 0 0 0 0,1 1 0 0 0,0 1 0 0 0,-1-1 0 0 0,2 1 0 0 0,-1 1 0 0 0,0 0 0 0 0,-8 6 0 0 0,7-4-78 0 0,0 0 0 0 0,1 1 0 0 0,0 0 0 0 0,1 0 0 0 0,0 0 0 0 0,0 1 0 0 0,0 0 0 0 0,1 1 0 0 0,1-1 0 0 0,0 1 0 0 0,0 0 0 0 0,1 0 0 0 0,-6 20 0 0 0,6-4-1237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6:3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4577 0 0,'3'-6'661'0'0,"0"0"1"0"0,0 0-1 0 0,1 1 0 0 0,5-7 0 0 0,-8 11-559 0 0,0 0 0 0 0,-1 0 0 0 0,1 0 0 0 0,0 0-1 0 0,0 0 1 0 0,0 0 0 0 0,0 1 0 0 0,0-1 0 0 0,0 0-1 0 0,0 1 1 0 0,0-1 0 0 0,0 1 0 0 0,1-1 0 0 0,-1 1-1 0 0,0-1 1 0 0,0 1 0 0 0,0 0 0 0 0,1-1 0 0 0,-1 1-1 0 0,0 0 1 0 0,0 0 0 0 0,1 0 0 0 0,-1 0 0 0 0,0 0-1 0 0,0 0 1 0 0,1 0 0 0 0,-1 1 0 0 0,0-1 0 0 0,0 0-1 0 0,0 1 1 0 0,2 0 0 0 0,-1 2-40 0 0,0 0 1 0 0,-1 0-1 0 0,0 0 0 0 0,1 0 1 0 0,-1 1-1 0 0,0-1 0 0 0,0 0 0 0 0,-1 1 1 0 0,1-1-1 0 0,-1 0 0 0 0,0 1 1 0 0,0-1-1 0 0,0 5 0 0 0,1 8 5 0 0,4 95 141 0 0,-5-65-155 0 0,8 46-1 0 0,11-27 70 0 0,-19-64 15 0 0,0 0-126 0 0,1-1 1 0 0,-1 0-1 0 0,0 0 0 0 0,1 0 1 0 0,-1 0-1 0 0,0 0 0 0 0,1 0 0 0 0,-1-1 1 0 0,0 1-1 0 0,1 0 0 0 0,-1 0 1 0 0,1 0-1 0 0,-1 0 0 0 0,0 0 1 0 0,0 0-1 0 0,1-1 0 0 0,-1 1 0 0 0,0 0 1 0 0,1 0-1 0 0,-1 0 0 0 0,0-1 1 0 0,0 1-1 0 0,1 0 0 0 0,-1 0 0 0 0,0-1 1 0 0,0 1-1 0 0,1 0 0 0 0,-1-1 1 0 0,0 1-1 0 0,0 0 0 0 0,0-1 1 0 0,0 1-1 0 0,0 0 0 0 0,1-1 0 0 0,-1 1 1 0 0,-9-38 93 0 0,-2 2 0 0 0,-22-54 0 0 0,22 66-105 0 0,8 19-1 0 0,0 0 0 0 0,1-1 0 0 0,-1 0 0 0 0,1 1 0 0 0,0-1 0 0 0,1 0 0 0 0,-1 0 0 0 0,1 0 0 0 0,1 0 0 0 0,-1 0 0 0 0,1 0 0 0 0,0-7 1 0 0,2-5-13 0 0,-2 15 4 0 0,0 0 0 0 0,0 0 0 0 0,1 0 0 0 0,-1 0 0 0 0,1 0 0 0 0,0 0 0 0 0,-1 0 0 0 0,3-3 1 0 0,-2 5 3 0 0,-1 0 1 0 0,1 0-1 0 0,0 0 0 0 0,0 0 1 0 0,0 1-1 0 0,0-1 1 0 0,0 0-1 0 0,0 1 1 0 0,0-1-1 0 0,0 1 1 0 0,0-1-1 0 0,0 1 1 0 0,0-1-1 0 0,0 1 1 0 0,0 0-1 0 0,0 0 1 0 0,1-1-1 0 0,-1 1 1 0 0,0 0-1 0 0,0 0 1 0 0,0 0-1 0 0,0 0 1 0 0,0 0-1 0 0,1 0 1 0 0,-1 1-1 0 0,1-1 1 0 0,68 7-73 0 0,73-4 1 0 0,-127-3 79 0 0,7-1 40 0 0,-16 0-46 0 0,0 1 1 0 0,0 0 0 0 0,0 0 0 0 0,0 0-1 0 0,0 1 1 0 0,11 3 0 0 0,-17-4 33 0 0,1 1 1 0 0,0 0-1 0 0,0 0 0 0 0,-1 0 0 0 0,1 0 1 0 0,-1 0-1 0 0,1 0 0 0 0,-1 0 1 0 0,1 1-1 0 0,-1-1 0 0 0,0 1 1 0 0,0-1-1 0 0,1 1 0 0 0,-1-1 0 0 0,0 1 1 0 0,0-1-1 0 0,-1 1 0 0 0,1 0 1 0 0,0 0-1 0 0,-1-1 0 0 0,1 1 1 0 0,-1 0-1 0 0,1 0 0 0 0,-1 0 0 0 0,0 0 1 0 0,0 0-1 0 0,1 0 0 0 0,-2 0 1 0 0,1 2-1 0 0,0 5 54 0 0,-1 0-1 0 0,-1 0 1 0 0,0 0 0 0 0,0 0-1 0 0,0 0 1 0 0,-1 0 0 0 0,-6 11-1 0 0,-34 61 346 0 0,28-56-181 0 0,6-8-55 0 0,-11 27-1 0 0,18-39-188 0 0,0 1 0 0 0,0 0 0 0 0,1-1 0 0 0,0 1 0 0 0,0 0 0 0 0,0 0 0 0 0,1-1 0 0 0,0 1-1 0 0,1 8 1 0 0,-1-12-7 0 0,1 1-1 0 0,0-1 0 0 0,0 0 0 0 0,0 0 0 0 0,0 0 0 0 0,0 0 0 0 0,0 0 0 0 0,1 0 1 0 0,-1 0-1 0 0,1-1 0 0 0,-1 1 0 0 0,1 0 0 0 0,0-1 0 0 0,-1 1 0 0 0,1-1 1 0 0,0 1-1 0 0,0-1 0 0 0,0 0 0 0 0,0 0 0 0 0,0 0 0 0 0,1 0 0 0 0,-1 0 1 0 0,0-1-1 0 0,0 1 0 0 0,1-1 0 0 0,-1 1 0 0 0,3-1 0 0 0,9 2 6 0 0,-1-1 0 0 0,1 0 1 0 0,16-1-1 0 0,-28 0-2 0 0,129-15-816 0 0,-37 3-3007 0 0,-48 8 3484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7:15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40 200 0 0,'0'0'1054'0'0,"-7"-2"-725"0"0,5 1-270 0 0,1 0-2 0 0,-1 1 0 0 0,1 0 0 0 0,0-1 0 0 0,0 1 0 0 0,-1-1 0 0 0,1 1 0 0 0,0-1 0 0 0,0 0 1 0 0,0 1-1 0 0,0-1 0 0 0,0 0 0 0 0,0 0 0 0 0,0 0 0 0 0,0 0 0 0 0,0 0 0 0 0,0 0 0 0 0,0 0 0 0 0,1 0 1 0 0,-1 0-1 0 0,0 0 0 0 0,1 0 0 0 0,-1 0 0 0 0,1-1 0 0 0,-1 1 0 0 0,1 0 0 0 0,-1-4 1358 0 0,1 4-1397 0 0,-1 1 0 0 0,1-1 0 0 0,-1 0 1 0 0,0 1-1 0 0,1-1 0 0 0,-1 0 0 0 0,0 1 0 0 0,1-1 0 0 0,-1 1 0 0 0,0-1 1 0 0,0 1-1 0 0,1-1 0 0 0,-1 1 0 0 0,0-1 0 0 0,0 1 0 0 0,0 0 1 0 0,-1-1-1 0 0,-25 3 174 0 0,27-2-172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1.171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24 39 5433 0 0,'-2'0'141'0'0,"0"0"-1"0"0,1-1 0 0 0,-1 1 1 0 0,0-1-1 0 0,1 1 0 0 0,-1-1 1 0 0,0 0-1 0 0,1 0 0 0 0,-1 0 1 0 0,-2-1-1 0 0,1-3 733 0 0,13 5-632 0 0,3 2-137 0 0,-1 0-1 0 0,1-1 0 0 0,0 0 1 0 0,0-1-1 0 0,0-1 1 0 0,18-2-1 0 0,219-23 679 0 0,-232 25-636 0 0,1 0 0 0 0,18 3 0 0 0,-5 0 36 0 0,-1-1-101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7:2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45 2104 0 0,'0'0'262'0'0,"-3"-1"-131"0"0,-1 0 38 0 0,0-1 1 0 0,1 0 0 0 0,-1 1 0 0 0,1-1-1 0 0,-1 0 1 0 0,1-1 0 0 0,0 1 0 0 0,0-1-1 0 0,-4-3 1 0 0,6 5 302 0 0,1 1-386 0 0,-1 0-1 0 0,1 0 0 0 0,-1 0 1 0 0,1 0-1 0 0,-1 0 0 0 0,1 0 1 0 0,-1 0-1 0 0,1 0 0 0 0,-1 0 1 0 0,1 0-1 0 0,-1 0 0 0 0,1-1 1 0 0,0 1-1 0 0,-1 0 0 0 0,1 0 1 0 0,-1 0-1 0 0,1-1 0 0 0,-1 1 1 0 0,1 0-1 0 0,0-1 0 0 0,-1 1 1 0 0,1 0-1 0 0,0-1 0 0 0,-1 1 1 0 0,1 0-1 0 0,0-1 0 0 0,0 1 1 0 0,-1-1-1 0 0,1 1 0 0 0,0 0 1 0 0,0-1-1 0 0,0 1 0 0 0,-1-1 1 0 0,1 1-1 0 0,0-1 0 0 0,0 1 1 0 0,0-1-1 0 0,0 1 0 0 0,0-1 0 0 0,0 1 1 0 0,0-2-1 0 0,0 2-61 0 0,1 0-1 0 0,-1-1 0 0 0,1 1 1 0 0,-1-1-1 0 0,0 1 1 0 0,1-1-1 0 0,-1 1 1 0 0,1 0-1 0 0,-1-1 0 0 0,1 1 1 0 0,-1 0-1 0 0,1-1 1 0 0,-1 1-1 0 0,1 0 1 0 0,-1 0-1 0 0,1 0 0 0 0,0-1 1 0 0,-1 1-1 0 0,1 0 1 0 0,-1 0-1 0 0,1 0 0 0 0,0 0 1 0 0,-1 0-1 0 0,1 0 1 0 0,-1 0-1 0 0,1 0 1 0 0,-1 0-1 0 0,1 0 0 0 0,0 1 1 0 0,-1-1-1 0 0,1 0 1 0 0,-1 0-1 0 0,1 1 1 0 0,-1-1-1 0 0,1 0 0 0 0,-1 0 1 0 0,1 1-1 0 0,-1-1 1 0 0,1 1-1 0 0,-1-1 1 0 0,1 1-1 0 0,18 10 262 0 0,-1 0 1 0 0,-1 2-1 0 0,0 0 1 0 0,20 20-1 0 0,18 23-244 0 0,4 5 3 0 0,70 54-1 0 0,274 171 21 0 0,-349-252-6 0 0,-1 2 0 0 0,85 76-1 0 0,0 4-22 0 0,-107-91-27 0 0,217 167 37 0 0,-129-101-18 0 0,32 27-66 0 0,122 91 163 0 0,-268-205-121 0 0,82 59 44 0 0,168 110 617 0 0,-178-130-481 0 0,-73-39 303 0 0,-10-5-447 0 0,-13-6-756 0 0,-9-10-1931 0 0,12 11-1074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7:23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66 288 0 0,'-35'9'1698'0'0,"33"-8"-1299"0"0,-1-2 210 0 0,-56-9 4837 0 0,29 6-4736 0 0,24 3 233 0 0,13-1-1162 0 0,42-7 341 0 0,0 2 1 0 0,70-2-1 0 0,101 12 80 0 0,-52 1-175 0 0,246 4 779 0 0,-407-8-764 0 0,-1 0 1 0 0,1-1 0 0 0,-1 1-1 0 0,1-2 1 0 0,-1 1 0 0 0,0-1-1 0 0,0 0 1 0 0,1 0 0 0 0,9-5 0 0 0,-16 6-29 0 0,1 1 0 0 0,-1 0 0 0 0,0 0 0 0 0,1-1 1 0 0,-1 1-1 0 0,1 0 0 0 0,-1-1 0 0 0,0 1 0 0 0,0 0 1 0 0,1-1-1 0 0,-1 1 0 0 0,0 0 0 0 0,1-1 1 0 0,-1 1-1 0 0,0-1 0 0 0,0 1 0 0 0,0-1 0 0 0,0 1 1 0 0,1 0-1 0 0,-1-1 0 0 0,0 1 0 0 0,0-1 0 0 0,0 1 1 0 0,0-1-1 0 0,0 1 0 0 0,0-1 0 0 0,0 1 1 0 0,0-1-1 0 0,0 1 0 0 0,0-1 0 0 0,-1 1 0 0 0,1 0 1 0 0,0-1-1 0 0,0 1 0 0 0,0-1 0 0 0,0 1 0 0 0,-1-1 1 0 0,1 1-1 0 0,0 0 0 0 0,0-1 0 0 0,-1 1 1 0 0,1 0-1 0 0,0-1 0 0 0,-1 1 0 0 0,1 0 0 0 0,-1-1 1 0 0,0 0-170 0 0,0 0 0 0 0,0 0 0 0 0,-1 0 0 0 0,1 0 1 0 0,0 0-1 0 0,-1 0 0 0 0,1 1 0 0 0,0-1 1 0 0,-1 0-1 0 0,1 1 0 0 0,-1-1 0 0 0,1 1 0 0 0,-1 0 1 0 0,-2-1-1 0 0,-4 1-1836 0 0,-1 2-1650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7:2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2240 0 0,'-7'1'561'0'0,"-6"2"653"0"0,3 4 3913 0 0,9-6-5080 0 0,0 0 0 0 0,0 0 0 0 0,0 0 0 0 0,0 0 0 0 0,0 0 1 0 0,0 0-1 0 0,0 0 0 0 0,-1-1 0 0 0,1 1 0 0 0,0 0 0 0 0,-1-1 0 0 0,1 1 0 0 0,0-1 0 0 0,-1 1 0 0 0,1-1 1 0 0,-1 1-1 0 0,1-1 0 0 0,-3 0 0 0 0,4 0-25 0 0,0 0 1 0 0,-1 1-1 0 0,1-1 1 0 0,-1 0-1 0 0,1 0 1 0 0,0 0-1 0 0,-1 1 1 0 0,1-1-1 0 0,0 0 1 0 0,-1 1-1 0 0,1-1 1 0 0,0 0-1 0 0,0 0 1 0 0,-1 1-1 0 0,1-1 1 0 0,0 1-1 0 0,0-1 1 0 0,-1 0-1 0 0,1 1 1 0 0,0-1-1 0 0,0 1 1 0 0,0-1-1 0 0,0 0 1 0 0,0 1-1 0 0,0-1 0 0 0,0 1 1 0 0,0-1-1 0 0,0 1 1 0 0,0 0-1 0 0,-1 15 304 0 0,1-13-246 0 0,-5 33 503 0 0,3-30-535 0 0,1 1 0 0 0,0-1 1 0 0,0 1-1 0 0,0 9 0 0 0,5 19-24 0 0,1-1 0 0 0,1 0-1 0 0,12 33 1 0 0,63 172 1063 0 0,-73-218-909 0 0,1 0 0 0 0,1-1 0 0 0,20 31 0 0 0,-28-50-179 0 0,-1 1 1 0 0,1 0-1 0 0,0-1 1 0 0,-1 1-1 0 0,1-1 1 0 0,0 0-1 0 0,0 0 0 0 0,0 1 1 0 0,0-1-1 0 0,0 0 1 0 0,0-1-1 0 0,1 1 1 0 0,3 1-1 0 0,-1-1 20 0 0,-4 0-38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7:33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2241 1920 920 0 0,'0'0'2787'0'0,"1"2"-2764"0"0,8 8 796 0 0,-18-27 1703 0 0,8 16-2317 0 0,7-3 101 0 0,-6 3-274 0 0,0 0-1 0 0,-1 0 1 0 0,1 0 0 0 0,0 0 0 0 0,-1 0 0 0 0,1-1 0 0 0,-1 1 0 0 0,1 0 0 0 0,-1 0 0 0 0,1 0-1 0 0,-1 0 1 0 0,0 0 0 0 0,0 0 0 0 0,1 1 0 0 0,-1-1 0 0 0,-1-1 0 0 0,1 1 5 0 0,0 1 0 0 0,0-1-1 0 0,1 0 1 0 0,-1 0 0 0 0,0 0 0 0 0,1 0 0 0 0,-1 1 0 0 0,0-1 0 0 0,1 0 0 0 0,-1 0-1 0 0,1 0 1 0 0,0 0 0 0 0,-1-1 0 0 0,1 1 0 0 0,-1-2 0 0 0,1 3 0 0 0,-3-1-34 0 0,1 0 0 0 0,-1 0 0 0 0,0 0 0 0 0,0 0 0 0 0,1 0 0 0 0,-1-1 0 0 0,0 1 0 0 0,1-1 0 0 0,-1 0 0 0 0,1 0 0 0 0,0 0 0 0 0,0 0 0 0 0,-4-5 0 0 0,4 4 28 0 0,0 0 0 0 0,0-1 0 0 0,-1 1 0 0 0,1 0 1 0 0,-1 1-1 0 0,0-1 0 0 0,0 0 0 0 0,0 1 0 0 0,-6-5 1 0 0,-38-33 246 0 0,28 22-270 0 0,2 0 0 0 0,-18-24-1 0 0,0 0 33 0 0,9 10 12 0 0,21 24 47 0 0,0 1-1 0 0,-1 0 1 0 0,0 0 0 0 0,-1 0-1 0 0,1 1 1 0 0,-1 0 0 0 0,0 0 0 0 0,-9-4-1 0 0,8 4-48 0 0,0 1 0 0 0,1-1 0 0 0,-11-11 0 0 0,-1-1-58 0 0,-1 0 2 0 0,14 12 73 0 0,0 1 0 0 0,1 0 0 0 0,-2 0 0 0 0,1 0 0 0 0,-1 1 0 0 0,1 0 0 0 0,-1 0-1 0 0,-13-5 1 0 0,-89-36 129 0 0,2 1-113 0 0,73 32-15 0 0,-41-20-1 0 0,66 28-65 0 0,-19-8-2 0 0,16 7 11 0 0,0 0-1 0 0,0-1 0 0 0,0 0 1 0 0,1 0-1 0 0,0-2 0 0 0,1 1 1 0 0,-14-13-1 0 0,-74-68 293 0 0,39 37-122 0 0,25 23-85 0 0,22 18-103 0 0,0 0 1 0 0,1-1-1 0 0,-1 0 0 0 0,-10-14 1 0 0,9 7 20 0 0,3 5 17 0 0,1-1 0 0 0,0 1 0 0 0,-8-17 1 0 0,13 23-20 0 0,0 2 1 0 0,-1-1 0 0 0,0 0 0 0 0,0 1 0 0 0,0 0-1 0 0,0 0 1 0 0,-1 1 0 0 0,0-1 0 0 0,-6-3-1 0 0,-23-19 51 0 0,-15-16-66 0 0,35 32 8 0 0,1-2 1 0 0,-22-23 0 0 0,24 23 31 0 0,-28-24 0 0 0,19 18-26 0 0,10 10-1 0 0,0 1-1 0 0,-1 0 1 0 0,-17-9-1 0 0,-19-12 46 0 0,24 9-59 0 0,1-1-1 0 0,0-1 1 0 0,2-1-1 0 0,-22-31 1 0 0,-39-42 41 0 0,-4 5-59 0 0,-46-44 104 0 0,128 132-78 0 0,0 0 0 0 0,0 0-1 0 0,-1 0 1 0 0,1 0 0 0 0,-1 1 0 0 0,0 0-1 0 0,1 0 1 0 0,-1 0 0 0 0,0 0 0 0 0,-8-1-1 0 0,11 3 1 0 0,-16-4 23 0 0,16 0-40 0 0,-1 1-1 0 0,0-1 1 0 0,0 1 0 0 0,0 0 0 0 0,-5-4-1 0 0,5 4 5 0 0,2 2 5 0 0,0 0 1 0 0,0 0 0 0 0,0 0-1 0 0,0 0 1 0 0,0 0 0 0 0,1 0-1 0 0,-1 0 1 0 0,0-1 0 0 0,0 1-1 0 0,1 0 1 0 0,-1-1 0 0 0,1 1-1 0 0,-1 0 1 0 0,1-1 0 0 0,0 1-1 0 0,-1-1 1 0 0,1-2 0 0 0,0 4 2 0 0,0-1 1 0 0,0 1-1 0 0,0-1 0 0 0,0 1 1 0 0,0-1-1 0 0,0 1 1 0 0,-1-1-1 0 0,1 1 1 0 0,0-1-1 0 0,0 1 0 0 0,0 0 1 0 0,-1-1-1 0 0,1 1 1 0 0,0-1-1 0 0,0 1 0 0 0,-1 0 1 0 0,1-1-1 0 0,0 1 1 0 0,-1 0-1 0 0,1-1 1 0 0,-1 1-1 0 0,1 0 0 0 0,-1-1 1 0 0,-10-11 22 0 0,10 11 63 0 0,-1-2-43 0 0,2 3-35 0 0,0-1-1 0 0,-1 0 0 0 0,1 0 0 0 0,-1 1 0 0 0,1-1 0 0 0,-1 0 0 0 0,1 1 0 0 0,-1-1 0 0 0,1 0 0 0 0,-1 1 0 0 0,0-1 0 0 0,1 1 0 0 0,-1-1 0 0 0,0 1 0 0 0,0-1 0 0 0,-7 1 66 0 0,8 0-71 0 0,1 0 1 0 0,0 0-1 0 0,-1 0 1 0 0,1 0-1 0 0,-1 0 1 0 0,1 1-1 0 0,-1-1 1 0 0,1 0-1 0 0,-1 1 1 0 0,1-1-1 0 0,-1 0 1 0 0,1 1-1 0 0,-1-1 1 0 0,1 0-1 0 0,-1 1 1 0 0,1-1-1 0 0,-1 1 1 0 0,0-1-1 0 0,1 1 1 0 0,-1-1-1 0 0,0 1 1 0 0,1 0-1 0 0,16 31 5 0 0,-11-21-19 0 0,0 1-1 0 0,13 17 1 0 0,-17-26 26 0 0,0-1-5 0 0,-1-1 1 0 0,0 1 0 0 0,1 0 0 0 0,-1-1-1 0 0,0 1 1 0 0,0 0 0 0 0,0 0 0 0 0,0 0 0 0 0,0 0-1 0 0,0 2 1 0 0,-1-3 47 0 0,4-5-16 0 0,-4 5-38 0 0,-1 1-1 0 0,1-1 0 0 0,-1 0 1 0 0,1 0-1 0 0,-1 1 1 0 0,0-1-1 0 0,1 0 1 0 0,-1 0-1 0 0,0 0 0 0 0,0 0 1 0 0,0 1-1 0 0,0-1 1 0 0,0-1-1 0 0,0 1 0 0 0,0 0 1 0 0,-1 0-1 0 0,0 1 1 0 0,0-1 0 0 0,1 0-1 0 0,0 0 1 0 0,0 0-1 0 0,1 0 0 0 0,-1 0 1 0 0,1 0-1 0 0,-1 0 0 0 0,1 0 0 0 0,-1 0 1 0 0,1 0-1 0 0,0 0 0 0 0,-1 1 1 0 0,1-1-1 0 0,0 0 0 0 0,0 0 0 0 0,0 0 1 0 0,0 0-1 0 0,0 1 0 0 0,0-1 1 0 0,0 0-1 0 0,0 0 0 0 0,1 0 0 0 0,-1 0 1 0 0,0 0-1 0 0,1 1 0 0 0,-1-1 1 0 0,2 2-1 0 0,-2-2-1 0 0,1 1 1 0 0,0 0-1 0 0,-1 0 1 0 0,0-1 0 0 0,1 1-1 0 0,-1 0 1 0 0,0 0-1 0 0,0 0 1 0 0,0 3-1 0 0,-2 2 4 0 0,1 1 0 0 0,0-1-1 0 0,0 1 1 0 0,1 0 0 0 0,0-1-1 0 0,0 1 1 0 0,0 0 0 0 0,1-1-1 0 0,1 1 1 0 0,-1-1 0 0 0,4 8-1 0 0,-2-1 2 0 0,0 0 0 0 0,-1 0 0 0 0,-1 1 0 0 0,0 14 1 0 0,-1-13-10 0 0,1-1 0 0 0,1 0 0 0 0,5 23 0 0 0,62 249 16 0 0,-65-269-90 0 0,-3-24-45 0 0,-4-28-10 0 0,3 33 141 0 0,-9-68-19 0 0,-29-105 0 0 0,1 5-43 0 0,32 137 51 0 0,-2-51-1 0 0,7 82 54 0 0,1 1-80 0 0,0-1 29 0 0,-1 1 0 0 0,1 0 0 0 0,-1 0 1 0 0,0 0-1 0 0,1 0 0 0 0,-1 0 0 0 0,1 0 0 0 0,-1 0 1 0 0,1 0-1 0 0,-1 0 0 0 0,1 0 0 0 0,-1 0 0 0 0,0 0 1 0 0,1 0-1 0 0,-1 0 0 0 0,1 0 0 0 0,-1 0 0 0 0,0 1 1 0 0,1-1-1 0 0,-1 0 0 0 0,1 0 0 0 0,-1 0 0 0 0,0 1 1 0 0,1-1-1 0 0,-1 0 0 0 0,0 1 0 0 0,1-1 0 0 0,-1 0 1 0 0,0 1-1 0 0,0-1 0 0 0,1 0 0 0 0,-1 1 0 0 0,0-1 0 0 0,0 0 1 0 0,1 1-1 0 0,-1-1 0 0 0,0 1 0 0 0,0-1 0 0 0,0 0 1 0 0,0 1-1 0 0,0-1 0 0 0,0 1 0 0 0,0 0 0 0 0,0-1 1 0 0,11 1-125 0 0,39 3-128 0 0,76-5-1 0 0,3-1 202 0 0,229-3 182 0 0,-314 4-69 0 0,0 1 1 0 0,84 12 0 0 0,-127-12-56 0 0,1 0 1 0 0,-1 1-1 0 0,0-1 1 0 0,1 0-1 0 0,-1 0 1 0 0,0 1-1 0 0,0-1 0 0 0,1 1 1 0 0,-1-1-1 0 0,0 1 1 0 0,0 0-1 0 0,0-1 0 0 0,0 1 1 0 0,0 0-1 0 0,0 0 1 0 0,0 0-1 0 0,0 0 1 0 0,0 0-1 0 0,0 0 0 0 0,0 0 1 0 0,0 0-1 0 0,-1 0 1 0 0,1 0-1 0 0,0 0 0 0 0,-1 0 1 0 0,1 1-1 0 0,-1-1 1 0 0,0 0-1 0 0,1 0 1 0 0,-1 1-1 0 0,1 0 0 0 0,-1 5-716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01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40 1888 0 0,'-19'-2'1459'0'0,"-29"-6"1870"0"0,44 6-3053 0 0,4 2-267 0 0,0 0 0 0 0,-1 0 0 0 0,1 0 0 0 0,0-1 0 0 0,0 1 0 0 0,-1 0 0 0 0,1 0 0 0 0,0-1 1 0 0,0 1-1 0 0,-1 0 0 0 0,1-1 0 0 0,0 1 0 0 0,0 0 0 0 0,0-1 0 0 0,-1 1 0 0 0,1 0 0 0 0,0-1 0 0 0,0 1 0 0 0,0 0 0 0 0,0-1 0 0 0,0 1 0 0 0,0-1 0 0 0,0 1 0 0 0,0 0 0 0 0,0-1 0 0 0,0 0 0 0 0,-3-13 79 0 0,3 10 479 0 0,11 5 732 0 0,86 76-928 0 0,166 141-334 0 0,-215-175 18 0 0,87 61 0 0 0,-109-87 232 0 0,0-1 0 0 0,1-1 0 0 0,1-2 0 0 0,0 0 0 0 0,47 13 0 0 0,-65-24-233 0 0,1 0-1 0 0,0-1 0 0 0,-1 0 0 0 0,13-1 0 0 0,-22 0 184 0 0,-5-10-315 0 0,2 8-175 0 0,0 1 1 0 0,0-1 0 0 0,0 1-1 0 0,0 0 1 0 0,0 0 0 0 0,0 0-1 0 0,0 0 1 0 0,-1 0 0 0 0,1 1 0 0 0,-5-2-1 0 0,-3-1-714 0 0,-11-4 681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02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181 162 592 0 0,'-1'0'91'0'0,"0"0"-1"0"0,0-1 0 0 0,0 1 1 0 0,0 0-1 0 0,0-1 1 0 0,1 0-1 0 0,-1 1 1 0 0,0-1-1 0 0,0 1 0 0 0,1-1 1 0 0,-1 0-1 0 0,0 1 1 0 0,1-1-1 0 0,-1 0 1 0 0,0 0-1 0 0,1 0 0 0 0,-1 0 1 0 0,1 1-1 0 0,-1-1 1 0 0,1 0-1 0 0,-1-2 1 0 0,-5-19 524 0 0,6 21-59 0 0,-1-4-179 0 0,-1 0-309 0 0,2 4-41 0 0,0 0 1 0 0,-1-1 0 0 0,1 1 0 0 0,-1-1 0 0 0,1 1 0 0 0,-1 0 0 0 0,1-1 0 0 0,-1 1 0 0 0,0 0 0 0 0,0 0 0 0 0,-2-2 348 0 0,-14-19 1098 0 0,15 20-1305 0 0,0-1 0 0 0,0 1 1 0 0,1-1-1 0 0,-1 1 1 0 0,1-1-1 0 0,0 0 0 0 0,-2-2 1 0 0,3 3-165 0 0,-1 0 0 0 0,1 0 0 0 0,-1 1 0 0 0,0-1 0 0 0,0 0 1 0 0,0 1-1 0 0,0-1 0 0 0,0 1 0 0 0,0-1 0 0 0,0 1 0 0 0,-1-1 1 0 0,1 1-1 0 0,0 0 0 0 0,-3-2 0 0 0,4 3-1 0 0,-1 0 1 0 0,1 0-1 0 0,0 0 0 0 0,-1 0 1 0 0,1 0-1 0 0,0-1 0 0 0,-1 1 1 0 0,1 0-1 0 0,0 0 0 0 0,0 0 1 0 0,-1 0-1 0 0,1-1 0 0 0,0 1 1 0 0,0 0-1 0 0,-1 0 0 0 0,1 0 1 0 0,0-1-1 0 0,0 1 1 0 0,0 0-1 0 0,0 0 0 0 0,-1-1 1 0 0,1 1-1 0 0,0 0 0 0 0,0-1 1 0 0,0 1-1 0 0,0 0 0 0 0,0 0 1 0 0,0-1-1 0 0,0 1 0 0 0,0 0 1 0 0,0-1-1 0 0,0 1 0 0 0,0 0 1 0 0,0-1-1 0 0,0 1 0 0 0,0 0 1 0 0,0-1-1 0 0,0 1 0 0 0,0 0 1 0 0,0 0-1 0 0,0-1 0 0 0,0 1 1 0 0,0 0-1 0 0,0-1 0 0 0,1 1 1 0 0,-1 0-1 0 0,0-1 0 0 0,0 1 16 0 0,0 0 0 0 0,0 0 0 0 0,0 1-1 0 0,0-1 1 0 0,0 0 0 0 0,0 0-1 0 0,0 0 1 0 0,-1 0 0 0 0,1 0-1 0 0,0 0 1 0 0,0 0 0 0 0,0 0-1 0 0,0 0 1 0 0,0 0 0 0 0,0 0-1 0 0,0 0 1 0 0,0 0 0 0 0,-1 0-1 0 0,1 0 1 0 0,0 0 0 0 0,0-1-1 0 0,0 1 1 0 0,0 0 0 0 0,0 0-1 0 0,0 0 1 0 0,0 0 0 0 0,0 0-1 0 0,0 0 1 0 0,0 0 0 0 0,0 0 0 0 0,-1 0-1 0 0,1 0 1 0 0,0 0 0 0 0,0 0-1 0 0,0 0 1 0 0,0 0 0 0 0,0-1-1 0 0,0 1 1 0 0,0 0 0 0 0,0 0-1 0 0,0 0 1 0 0,0 0 0 0 0,0 0-1 0 0,0 0 1 0 0,0 0 0 0 0,0 0-1 0 0,0 0 1 0 0,0-1 0 0 0,0 1-1 0 0,0 0 1 0 0,0 0 0 0 0,0 0-1 0 0,0 0 1 0 0,0 0 0 0 0,0 0 0 0 0,0 0-1 0 0,0 0 1 0 0,0 0 0 0 0,0-1-1 0 0,0 1 1 0 0,0 0 0 0 0,0 0-1 0 0,0 0 1 0 0,0 0 0 0 0,0 0-1 0 0,1 0 1 0 0,-5-3 558 0 0,3 5-88 0 0,-1 1-388 0 0,0 3-53 0 0,0 0 1 0 0,0 0 0 0 0,1 0 0 0 0,0 0 0 0 0,0 0 0 0 0,0 1-1 0 0,1-1 1 0 0,0 0 0 0 0,0 0 0 0 0,0 1 0 0 0,1-1 0 0 0,3 10-1 0 0,0 27 66 0 0,-3 6-40 0 0,-2-30-31 0 0,1 0 0 0 0,0 0 1 0 0,2 0-1 0 0,0 0 0 0 0,2 0 0 0 0,10 35 0 0 0,7-3 12 0 0,-20-50-55 0 0,-1-1 0 0 0,0 1 0 0 0,1 0 0 0 0,-1 0 0 0 0,1 0 0 0 0,-1 0 0 0 0,0-1 0 0 0,0 1 0 0 0,0 0-1 0 0,1 0 1 0 0,-1 0 0 0 0,0 0 0 0 0,0 0 0 0 0,0 0 0 0 0,0 0 0 0 0,0 0 0 0 0,-1 0 0 0 0,1 0-1 0 0,0-1 1 0 0,-1 2 0 0 0,0 9-30 0 0,1-11-26 0 0,-1-17 11 0 0,-1-2 58 0 0,-2 1 0 0 0,-1-1 0 0 0,0 1 0 0 0,-1 0 0 0 0,-15-30 0 0 0,-2-9 21 0 0,9 17-48 0 0,-17-44-38 0 0,28 77 49 0 0,0 0 0 0 0,1-1 0 0 0,0 1 0 0 0,1-1 0 0 0,-1 0-1 0 0,2 0 1 0 0,-1 1 0 0 0,1-1 0 0 0,0 0 0 0 0,2-13 0 0 0,-5 15-50 0 0,3 4-3 0 0,5 3-27 0 0,2 1 60 0 0,0 1 1 0 0,0 0 0 0 0,-1 0 0 0 0,10 7-1 0 0,28 12-17 0 0,13 0 129 0 0,65 35-1 0 0,-103-48-78 0 0,0-1 0 0 0,1-1 0 0 0,0-1 0 0 0,0 0 0 0 0,0-2 0 0 0,1 0-1 0 0,0-1 1 0 0,-1-2 0 0 0,1 0 0 0 0,41-4 0 0 0,-51 2 9 0 0,0-1 1 0 0,0-1-1 0 0,18-6 0 0 0,0-1 45 0 0,-27 10-53 0 0,0-1 0 0 0,1 0 0 0 0,-1 0 0 0 0,0 0 0 0 0,0-1 0 0 0,0 1 0 0 0,0 0 0 0 0,0-1 0 0 0,0 1 0 0 0,0-1 0 0 0,0 0 0 0 0,-1 1 0 0 0,1-1 0 0 0,-1 0 0 0 0,1 0 0 0 0,-1 0 0 0 0,0 0 0 0 0,0-1 0 0 0,0 1 0 0 0,0 0 0 0 0,0 0 0 0 0,0-1 0 0 0,0-3 0 0 0,-3 4-260 0 0,-12-7-605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03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53 1000 0 0,'0'0'1586'0'0,"-1"-12"1076"0"0,1 10-2596 0 0,0 1 0 0 0,-1-1 0 0 0,1 1 0 0 0,0-1 0 0 0,-1 1 0 0 0,1-1 0 0 0,-1 1 0 0 0,1-1 0 0 0,-1 1 0 0 0,0-1 0 0 0,1 1 0 0 0,-1 0 0 0 0,0-1 0 0 0,0 1 0 0 0,0 0 0 0 0,0 0 0 0 0,0 0 0 0 0,-1 0 0 0 0,1 0 0 0 0,0 0 1 0 0,0 0-1 0 0,-1 0 0 0 0,1 0 0 0 0,-1 0 0 0 0,1 1 0 0 0,0-1 0 0 0,-1 1 0 0 0,1-1 0 0 0,-1 1 0 0 0,0-1 0 0 0,1 1 0 0 0,-3 0 0 0 0,3 0 618 0 0,1 0-677 0 0,0 0 0 0 0,0-1 0 0 0,0 1-1 0 0,0 0 1 0 0,0 0 0 0 0,0 0 0 0 0,0-1 0 0 0,0 1 0 0 0,0 0 0 0 0,0 0-1 0 0,0 0 1 0 0,0 0 0 0 0,0-1 0 0 0,0 1 0 0 0,0 0 0 0 0,0 0-1 0 0,0 0 1 0 0,0 0 0 0 0,0 0 0 0 0,1-1 0 0 0,-1 1 0 0 0,0 0 0 0 0,0 0-1 0 0,0 0 1 0 0,0 0 0 0 0,0 0 0 0 0,0 0 0 0 0,1-1 0 0 0,-1 1-1 0 0,0 0 1 0 0,0 0 0 0 0,0 0 0 0 0,0 0 0 0 0,1 0 0 0 0,-1 0 0 0 0,0 0-1 0 0,0 0 1 0 0,0 0 0 0 0,0 0 0 0 0,1 0 0 0 0,-1 0 0 0 0,0 0-1 0 0,0 0 1 0 0,0 0 0 0 0,0 0 0 0 0,1 0 0 0 0,-1 0 0 0 0,0 0 0 0 0,0 0-1 0 0,0 0 1 0 0,0 0 0 0 0,1 0 0 0 0,-1 0 0 0 0,0 0 0 0 0,0 1-1 0 0,0-1 1 0 0,0 0 0 0 0,0 0 0 0 0,1 0 0 0 0,-1 0 0 0 0,1 1 26 0 0,0 0 0 0 0,0-1 1 0 0,-1 1-1 0 0,1 0 0 0 0,0 0 1 0 0,0 0-1 0 0,-1 0 0 0 0,1 0 1 0 0,0 0-1 0 0,-1 0 0 0 0,1 0 1 0 0,0 2-1 0 0,16 84 168 0 0,-2-40-150 0 0,-2 0-1 0 0,14 95 0 0 0,9 129 65 0 0,-28-217-81 0 0,-4-40 13 0 0,-2-1 1 0 0,0 1 0 0 0,0-1 0 0 0,-1 1-1 0 0,-1 0 1 0 0,-3 27 0 0 0,2-38-154 0 0,0 0 0 0 0,0 1 0 0 0,-1-1 0 0 0,1 0 0 0 0,-1 0 0 0 0,0 0 0 0 0,0 0 0 0 0,0 0 0 0 0,-4 4 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04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58 1928 0 0,'-2'3'78'0'0,"1"0"0"0"0,-2 0 0 0 0,1 0 0 0 0,0-1 0 0 0,-1 1 0 0 0,1-1 0 0 0,-1 1-1 0 0,0-1 1 0 0,-5 3 0 0 0,-6 4 5687 0 0,24-12-5587 0 0,0 0-1 0 0,0 1 0 0 0,0 1 0 0 0,17-2 0 0 0,-21 3-101 0 0,629-69 1571 0 0,-608 65-1650 0 0,-8 0-43 0 0,0 1 0 0 0,0 1 1 0 0,0 1-1 0 0,35 2 0 0 0,-48 0-276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04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51 268 8426 0 0,'-4'-3'120'0'0,"0"0"0"0"0,0-1-1 0 0,0 1 1 0 0,1-1 0 0 0,-1 0 0 0 0,1 0 0 0 0,0 0 0 0 0,0 0 0 0 0,0 0 0 0 0,1-1 0 0 0,0 0-1 0 0,0 1 1 0 0,0-1 0 0 0,0 0 0 0 0,1 0 0 0 0,-1 0 0 0 0,1 0 0 0 0,0 0 0 0 0,1 0 0 0 0,0 0-1 0 0,-1 0 1 0 0,2-1 0 0 0,-1 1 0 0 0,0 0 0 0 0,1 0 0 0 0,0 0 0 0 0,2-5 0 0 0,-2 4-68 0 0,0 1 1 0 0,1-1-1 0 0,0 0 1 0 0,0 1-1 0 0,0 0 1 0 0,0-1 0 0 0,1 1-1 0 0,0 0 1 0 0,0 0-1 0 0,1 1 1 0 0,-1-1-1 0 0,1 1 1 0 0,0-1 0 0 0,0 1-1 0 0,1 1 1 0 0,-1-1-1 0 0,1 0 1 0 0,0 1-1 0 0,0 0 1 0 0,0 0-1 0 0,0 1 1 0 0,0-1 0 0 0,10-2-1 0 0,-4 2-37 0 0,0 1 1 0 0,1 0-1 0 0,-1 0 0 0 0,0 2 0 0 0,1-1 0 0 0,-1 1 1 0 0,0 1-1 0 0,1 0 0 0 0,-1 1 0 0 0,0 0 1 0 0,20 6-1 0 0,-18-3 8 0 0,102 36 48 0 0,-101-38-55 0 0,-1 0 0 0 0,1 0 0 0 0,-1-2 0 0 0,1 0-1 0 0,0 0 1 0 0,23-2 0 0 0,-12-2-48 0 0,-2 0 139 0 0,35-7 0 0 0,-50 8-355 0 0,-1 0 0 0 0,0-1 0 0 0,0 0 1 0 0,0 0-1 0 0,-1-1 0 0 0,1 1 0 0 0,-1-1 1 0 0,12-10-1 0 0,1-5-1311 0 0,2 1-1128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05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286 128 2753 0 0,'-1'0'24'0'0,"1"-1"0"0"0,-1 1 0 0 0,0-1 1 0 0,1 1-1 0 0,-1-1 0 0 0,1 1 1 0 0,-1-1-1 0 0,1 0 0 0 0,-1 1 1 0 0,1-1-1 0 0,-1 0 0 0 0,1 0 0 0 0,-1 1 1 0 0,1-1-1 0 0,0 0 0 0 0,0 0 1 0 0,-1 1-1 0 0,1-1 0 0 0,0 0 1 0 0,0 0-1 0 0,0-1 0 0 0,-5-23 958 0 0,4 21-673 0 0,0 0-121 0 0,1 0-1 0 0,-1 0 0 0 0,-1 0 1 0 0,1 0-1 0 0,0 1 1 0 0,-1-1-1 0 0,0 0 0 0 0,0 1 1 0 0,0-1-1 0 0,0 1 0 0 0,-1-1 1 0 0,0 1-1 0 0,1 0 1 0 0,-1 0-1 0 0,-4-3 0 0 0,3 3-36 0 0,-1 0 0 0 0,1 1 0 0 0,-1-1 0 0 0,1 1 0 0 0,-1 0 0 0 0,0 1 0 0 0,0-1 0 0 0,0 1 0 0 0,0 0-1 0 0,-1 0 1 0 0,-7 0 0 0 0,6 0-105 0 0,1 1 0 0 0,0 0 0 0 0,0 1-1 0 0,-1 0 1 0 0,1 0 0 0 0,0 0 0 0 0,0 0-1 0 0,0 1 1 0 0,0 0 0 0 0,0 1 0 0 0,0-1-1 0 0,1 1 1 0 0,-1 0 0 0 0,1 0 0 0 0,0 1-1 0 0,-1 0 1 0 0,2 0 0 0 0,-1 0 0 0 0,0 0-1 0 0,1 1 1 0 0,0 0 0 0 0,-4 5 0 0 0,3-2-41 0 0,0 0 1 0 0,0 0 0 0 0,1 1 0 0 0,0 0 0 0 0,1 0 0 0 0,0 0 0 0 0,0 0 0 0 0,1 0 0 0 0,0 1 0 0 0,0-1 0 0 0,1 0-1 0 0,1 1 1 0 0,0 18 0 0 0,2-21-1 0 0,-1 0-1 0 0,1 0 0 0 0,1 0 1 0 0,-1 0-1 0 0,1-1 0 0 0,0 1 1 0 0,1-1-1 0 0,-1 1 0 0 0,1-1 0 0 0,0 0 1 0 0,1-1-1 0 0,6 7 0 0 0,3 3-5 0 0,0-2-1 0 0,1 1 0 0 0,21 13 1 0 0,-25-21 2 0 0,0 0 1 0 0,1 0 0 0 0,-1-1 0 0 0,1-1 0 0 0,0 0 0 0 0,1-1 0 0 0,-1 0 0 0 0,1-1 0 0 0,-1 0 0 0 0,1-1 0 0 0,0 0-1 0 0,-1-1 1 0 0,19-2 0 0 0,-23 1 9 0 0,-1-1-1 0 0,1 1 0 0 0,-1-1 1 0 0,0-1-1 0 0,0 1 0 0 0,0-1 1 0 0,0 0-1 0 0,0-1 1 0 0,-1 0-1 0 0,1 0 0 0 0,-1 0 1 0 0,0-1-1 0 0,7-6 0 0 0,5-8 72 0 0,0-1 0 0 0,22-34-1 0 0,-24 32-28 0 0,30-33-1 0 0,-45 54-48 0 0,0-1-1 0 0,0 1 1 0 0,0 0 0 0 0,0 0 0 0 0,1 0-1 0 0,-1-1 1 0 0,0 1 0 0 0,1 1-1 0 0,-1-1 1 0 0,0 0 0 0 0,1 0 0 0 0,-1 0-1 0 0,1 1 1 0 0,0-1 0 0 0,-1 1-1 0 0,1-1 1 0 0,-1 1 0 0 0,1 0-1 0 0,0-1 1 0 0,-1 1 0 0 0,1 0 0 0 0,0 0-1 0 0,-1 0 1 0 0,1 0 0 0 0,0 1-1 0 0,-1-1 1 0 0,1 0 0 0 0,0 1 0 0 0,-1-1-1 0 0,4 2 1 0 0,0 2 21 0 0,-1 0 1 0 0,1 0-1 0 0,0 0 0 0 0,-1 1 1 0 0,0-1-1 0 0,0 1 0 0 0,3 6 1 0 0,-3-5-10 0 0,1 0 1 0 0,0 0-1 0 0,0 0 1 0 0,8 6-1 0 0,-10-9-9 0 0,1 0 0 0 0,0-1 0 0 0,0 1 0 0 0,1-1 0 0 0,-1 0 0 0 0,0 0 0 0 0,8 2 0 0 0,-10-3 17 0 0,0-1 1 0 0,0 0-1 0 0,-1 0 0 0 0,1 0 0 0 0,0 0 0 0 0,0 0 1 0 0,0 0-1 0 0,0 0 0 0 0,0-1 0 0 0,-1 1 1 0 0,1-1-1 0 0,0 1 0 0 0,0-1 0 0 0,-1 0 1 0 0,1 1-1 0 0,0-1 0 0 0,-1 0 0 0 0,1 0 1 0 0,-1 0-1 0 0,1-1 0 0 0,-1 1 0 0 0,2-2 1 0 0,2-2 45 0 0,0 0 1 0 0,-1 0-1 0 0,0-1 1 0 0,0 1-1 0 0,-1-1 0 0 0,1 0 1 0 0,-1 0-1 0 0,-1 0 1 0 0,1 0-1 0 0,-1-1 1 0 0,0 1-1 0 0,0-1 1 0 0,1-10-1 0 0,-3 13-48 0 0,0 1 0 0 0,0-1 0 0 0,0 1 0 0 0,0-1 0 0 0,-1 1 0 0 0,1-1 0 0 0,-1 1 0 0 0,0 0 0 0 0,0-1 0 0 0,0 1 0 0 0,-1 0 0 0 0,1 0 0 0 0,-1 0 0 0 0,1 0 0 0 0,-1 0 0 0 0,0 0 0 0 0,0 0 0 0 0,-1 0 0 0 0,1 1 0 0 0,0-1 0 0 0,-1 1 0 0 0,0 0 0 0 0,1 0 0 0 0,-1 0 0 0 0,0 0 0 0 0,0 0 0 0 0,0 1 0 0 0,-4-2 0 0 0,-1-1-3 0 0,0 1-1 0 0,0 0 1 0 0,0 1-1 0 0,0 0 1 0 0,0 0 0 0 0,0 0-1 0 0,-1 1 1 0 0,1 1 0 0 0,-1-1-1 0 0,-11 2 1 0 0,14 0-26 0 0,1 0 0 0 0,-1 1 0 0 0,1-1-1 0 0,-1 1 1 0 0,1 0 0 0 0,-1 0 0 0 0,1 1 0 0 0,0 0 0 0 0,0 0-1 0 0,0 0 1 0 0,1 0 0 0 0,-1 1 0 0 0,1 0 0 0 0,0-1 0 0 0,-7 10 0 0 0,7-8-26 0 0,-1 1 0 0 0,2 0 0 0 0,-1 0 0 0 0,1 1 0 0 0,0-1 0 0 0,0 1 0 0 0,1-1 0 0 0,0 1 0 0 0,-2 10 0 0 0,3-13-298 0 0,0 0 1 0 0,1 1-1 0 0,-1-1 0 0 0,1 1 0 0 0,0 0 1 0 0,1-1-1 0 0,-1 1 0 0 0,1-1 1 0 0,0 1-1 0 0,0-1 0 0 0,0 0 0 0 0,0 1 1 0 0,1-1-1 0 0,0 0 0 0 0,4 8 0 0 0,4 0 29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2:34.084"/>
    </inkml:context>
    <inkml:brush xml:id="br0">
      <inkml:brushProperty name="width" value="0.35" units="cm"/>
      <inkml:brushProperty name="height" value="0.35" units="cm"/>
      <inkml:brushProperty name="color" value="#663300"/>
    </inkml:brush>
  </inkml:definitions>
  <inkml:trace contextRef="#ctx0" brushRef="#br0">1 6422 3729 0 0,'0'0'1'0'0,"0"0"1"0"0,1 0-1 0 0,-1 0 0 0 0,0 0 1 0 0,0 0-1 0 0,0 0 0 0 0,1 0 1 0 0,-1-1-1 0 0,0 1 0 0 0,0 0 1 0 0,1 0-1 0 0,-1 0 0 0 0,0 0 1 0 0,0 0-1 0 0,0-1 1 0 0,0 1-1 0 0,1 0 0 0 0,-1 0 1 0 0,0 0-1 0 0,0-1 0 0 0,0 1 1 0 0,0 0-1 0 0,0 0 0 0 0,0 0 1 0 0,1-1-1 0 0,-1 1 0 0 0,0 0 1 0 0,0 0-1 0 0,0-1 1 0 0,0 1-1 0 0,0 0 0 0 0,0 0 1 0 0,0-1-1 0 0,0 1 0 0 0,0 0 1 0 0,0 0-1 0 0,0-1 0 0 0,0 1 1 0 0,0 0-1 0 0,0 0 0 0 0,-1-1 1 0 0,1 1-1 0 0,0 0 1 0 0,0 0-1 0 0,0 0 0 0 0,0-1 1 0 0,0 1-1 0 0,0 0 0 0 0,-1 0 1 0 0,1 0-1 0 0,0-1 0 0 0,0 1 1 0 0,0 0-1 0 0,10-1-8 0 0,0-1 1 0 0,0 0-1 0 0,0 0 0 0 0,0-1 0 0 0,0 0 0 0 0,-1-1 0 0 0,1 0 1 0 0,12-8-1 0 0,-11 6 31 0 0,0 0 0 0 0,-1-1 1 0 0,20-16-1 0 0,-22 17-17 0 0,0 1 0 0 0,0 0 0 0 0,0 0 0 0 0,1 1 0 0 0,0 0 0 0 0,0 0 0 0 0,0 1 0 0 0,1 0 0 0 0,10-1 0 0 0,10-5 11 0 0,28-10 13 0 0,-28 8-27 0 0,0 1-1 0 0,63-11 1 0 0,197-31-47 0 0,85-10 311 0 0,-337 59-270 0 0,322-16 68 0 0,-196 9-19 0 0,-32 1-9 0 0,-6-1-108 0 0,4-1 107 0 0,21 6-46 0 0,124-1 97 0 0,473-8-71 0 0,-507 2 43 0 0,74-6-91 0 0,-170 6 79 0 0,35-4 32 0 0,13-3-72 0 0,209 8-1 0 0,-211-3-26 0 0,-26 1 21 0 0,-12 7 38 0 0,121-1 65 0 0,330-15-65 0 0,-350-3 42 0 0,-114 11-100 0 0,-71 10 4 0 0,-43 3 19 0 0,1 0 0 0 0,50-11 0 0 0,-30 3-7 0 0,0 2 0 0 0,83-2-1 0 0,-44 4-12 0 0,140-22 132 0 0,-153 17-96 0 0,-40 4 12 0 0,-2-2-1 0 0,54-19 0 0 0,10-4 29 0 0,497-171 221 0 0,-504 162-223 0 0,156-95 0 0 0,-91 45 58 0 0,115-87 186 0 0,-254 168-278 0 0,48-42 160 0 0,108-111 0 0 0,94-148 64 0 0,-102 124-78 0 0,-55 67-97 0 0,-72 73-37 0 0,50-85-1 0 0,14-19 46 0 0,105-152-50 0 0,-193 285-16 0 0,53-80 14 0 0,39-67-9 0 0,111-189 51 0 0,-170 284-66 0 0,3 2 1 0 0,83-90-1 0 0,-85 104 2 0 0,24-37 12 0 0,82-138 0 0 0,43-59-27 0 0,123-129-4 0 0,-166 206 25 0 0,-11 14 12 0 0,-138 194-26 0 0,195-242 28 0 0,-134 172-24 0 0,91-79 0 0 0,-86 92-6 0 0,219-203-45 0 0,-255 231 51 0 0,1 2 1 0 0,0 1-1 0 0,71-44 0 0 0,-39 34-10 0 0,133-54 0 0 0,-152 75-12 0 0,1 2 1 0 0,0 2 0 0 0,96-13 0 0 0,0 15 26 0 0,-119 11-2 0 0,-1 0 0 0 0,1 2 1 0 0,-1 1-1 0 0,25 6 0 0 0,17 9 2 0 0,-2 2-1 0 0,-1 4 0 0 0,107 55 1 0 0,-68-22-20 0 0,-3 4 1 0 0,177 144 0 0 0,-48-20 48 0 0,58 51 34 0 0,-212-169-57 0 0,112 132 0 0 0,9 53 0 0 0,-81-109 9 0 0,67 79-12 0 0,-72-96-6 0 0,-6 5 0 0 0,91 153 0 0 0,-9-17 21 0 0,-35-53-31 0 0,209 319 41 0 0,213 218-113 0 0,-510-681 81 0 0,3-3 1 0 0,98 79-1 0 0,159 99-5 0 0,-321-245 0 0 0,74 54 4 0 0,149 83-1 0 0,6-9 35 0 0,-59-30-61 0 0,-82-54 31 0 0,2-5 1 0 0,2-3 0 0 0,102 26-1 0 0,294 48-32 0 0,-273-76 35 0 0,1-9 0 0 0,305-3 1 0 0,-58-28 92 0 0,352 6 0 0 0,-427 35 392 0 0,-14-1-195 0 0,46-12-18 0 0,-408-21-427 0 0,-1-1-1 0 0,0 2 1 0 0,1-1 0 0 0,-1 2-1 0 0,0-1 1 0 0,0 2 0 0 0,0-1-1 0 0,0 2 1 0 0,12 5 0 0 0,-22-8 132 0 0,1-1 0 0 0,0 0 1 0 0,-1 1-1 0 0,0-1 0 0 0,1 0 1 0 0,-1 1-1 0 0,0 0 0 0 0,3 3 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3.920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141 334 800 0 0,'-1'-1'65'0'0,"1"1"0"0"0,-1-1 0 0 0,0 1 0 0 0,1-1 0 0 0,-1 1 0 0 0,1-1 1 0 0,-1 1-1 0 0,1-1 0 0 0,-1 1 0 0 0,1-1 0 0 0,0 0 0 0 0,-1 1 0 0 0,1-1 0 0 0,0 1 0 0 0,-1-1 0 0 0,1 0 0 0 0,0 0 0 0 0,0 1 0 0 0,-1-2 0 0 0,1 0 146 0 0,-1 1-1 0 0,1-1 0 0 0,-1 1 1 0 0,0-1-1 0 0,1 1 1 0 0,-1-1-1 0 0,0 1 0 0 0,0 0 1 0 0,0 0-1 0 0,-1-2 1 0 0,-6-2 408 0 0,1 0 1 0 0,0 0-1 0 0,0-1 0 0 0,1 0 1 0 0,0 0-1 0 0,0-1 1 0 0,-9-11-1 0 0,13 15-458 0 0,0 0 0 0 0,-1 1 1 0 0,1-1-1 0 0,-1 1 0 0 0,0 0 0 0 0,0 0 0 0 0,-5-4 0 0 0,6 5-89 0 0,0 0 1 0 0,0 0-1 0 0,-1-1 0 0 0,1 1 1 0 0,0-1-1 0 0,0 0 0 0 0,0 0 1 0 0,1 0-1 0 0,-1 0 0 0 0,0 0 1 0 0,1 0-1 0 0,-1 0 0 0 0,1 0 1 0 0,-2-4-1 0 0,2 2-54 0 0,0 1 0 0 0,0-1-1 0 0,0 1 1 0 0,0-1 0 0 0,1 0 0 0 0,0 1-1 0 0,0-1 1 0 0,0 0 0 0 0,0 0-1 0 0,0 1 1 0 0,1-1 0 0 0,-1 0 0 0 0,3-6-1 0 0,-1 5-36 0 0,1-1 0 0 0,0 1-1 0 0,0-1 1 0 0,1 1 0 0 0,-1 0-1 0 0,1 0 1 0 0,7-6 0 0 0,41-38-212 0 0,-48 46 227 0 0,0-1 1 0 0,0 1-1 0 0,0-1 1 0 0,1 1-1 0 0,-1 0 1 0 0,1 1-1 0 0,-1-1 0 0 0,1 1 1 0 0,0 0-1 0 0,0 0 1 0 0,0 0-1 0 0,0 1 1 0 0,1 0-1 0 0,-1 0 1 0 0,0 0-1 0 0,0 1 1 0 0,1-1-1 0 0,-1 1 1 0 0,0 0-1 0 0,9 2 0 0 0,-7-1 8 0 0,-1 1 1 0 0,0-1-1 0 0,1 1 0 0 0,-1 0 0 0 0,0 1 0 0 0,0 0 0 0 0,0 0 0 0 0,-1 0 0 0 0,1 1 0 0 0,-1-1 0 0 0,1 1 0 0 0,-1 0 0 0 0,-1 1 0 0 0,1 0 0 0 0,-1-1 0 0 0,6 8 0 0 0,0 4 43 0 0,0 1 0 0 0,-2 1 0 0 0,0-1-1 0 0,0 2 1 0 0,-2-1 0 0 0,0 1-1 0 0,5 32 1 0 0,-3 4 70 0 0,2 78 1 0 0,-12 10 82 0 0,-29 215 0 0 0,1-57 8 0 0,29-283-313 0 0,0-7-233 0 0,0 1 0 0 0,1-1 0 0 0,0 0 0 0 0,0 1 0 0 0,2-1 0 0 0,2 14 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05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1 4449 0 0,'0'0'4034'0'0,"5"19"-3096"0"0,-3-5-860 0 0,-1 0 0 0 0,-1 0 0 0 0,-1 0 0 0 0,0 0 0 0 0,0 0 1 0 0,-2 0-1 0 0,-5 21 0 0 0,0 4 15 0 0,8-37-75 0 0,-1 1-1 0 0,0-1 0 0 0,0 1 0 0 0,0 0 1 0 0,0-1-1 0 0,0 0 0 0 0,-1 1 0 0 0,1-1 0 0 0,-1 0 1 0 0,-2 3-1 0 0,-8 13 208 0 0,11-17-222 0 0,1-1 0 0 0,-1 0-1 0 0,1 0 1 0 0,-1 1 0 0 0,0-1 0 0 0,1 0-1 0 0,-1 0 1 0 0,0 0 0 0 0,1 1 0 0 0,-1-1-1 0 0,0 0 1 0 0,1 0 0 0 0,-1 0 0 0 0,0 0-1 0 0,1 0 1 0 0,-1 0 0 0 0,0-1-1 0 0,1 1 1 0 0,-1 0 0 0 0,0 0 0 0 0,1 0-1 0 0,-1-1 1 0 0,1 1 0 0 0,-1 0 0 0 0,0-1-1 0 0,1 1 1 0 0,-1 0 0 0 0,1-1-1 0 0,-1 1 1 0 0,1-1 0 0 0,-1 1 0 0 0,1-1-1 0 0,-1 0 1 0 0,-21-17-354 0 0,14 9 251 0 0,0 0 1 0 0,0-1-1 0 0,1 1 1 0 0,1-2-1 0 0,0 1 1 0 0,-6-14-1 0 0,11 22 99 0 0,1-1-1 0 0,-1 1 0 0 0,1-1 0 0 0,0 1 1 0 0,0-1-1 0 0,0 1 0 0 0,0-1 0 0 0,0 1 1 0 0,1-1-1 0 0,-1 1 0 0 0,1-1 1 0 0,0 1-1 0 0,1-4 0 0 0,2-13-30 0 0,-3 17 29 0 0,0 0-1 0 0,-1 0 0 0 0,1 0 0 0 0,0 0 0 0 0,0 0 0 0 0,1 0 0 0 0,-1 0 0 0 0,0 1 1 0 0,1-1-1 0 0,-1 0 0 0 0,1 1 0 0 0,-1-1 0 0 0,1 1 0 0 0,0 0 0 0 0,-1 0 0 0 0,1-1 1 0 0,0 1-1 0 0,0 0 0 0 0,0 0 0 0 0,0 1 0 0 0,3-2 0 0 0,3-1-8 0 0,0 0 1 0 0,1 1-1 0 0,-1 0 0 0 0,11-2 0 0 0,50-9-62 0 0,-51 8 115 0 0,-1 1-1 0 0,1 1 1 0 0,27-1-1 0 0,-41 4 70 0 0,0 0 0 0 0,0 0 0 0 0,0 0 0 0 0,0 1 0 0 0,0-1-1 0 0,1 1 1 0 0,-1 0 0 0 0,-1 0 0 0 0,8 4 0 0 0,-9-4-71 0 0,-1 0 0 0 0,0 0 0 0 0,0 0 0 0 0,0 0 0 0 0,0 0 0 0 0,0 0-1 0 0,0 1 1 0 0,0-1 0 0 0,0 0 0 0 0,-1 1 0 0 0,1-1 0 0 0,0 0 0 0 0,-1 1 0 0 0,1-1 0 0 0,-1 1 0 0 0,0-1 0 0 0,1 1 0 0 0,-1-1 0 0 0,0 1 0 0 0,0-1 0 0 0,0 1 0 0 0,0 0 0 0 0,0-1 0 0 0,0 1-1 0 0,0-1 1 0 0,-1 1 0 0 0,1-1 0 0 0,-1 1 0 0 0,1-1 0 0 0,-1 2 0 0 0,-6 14 6 0 0,0-1 0 0 0,-1 1 0 0 0,0-2 0 0 0,-2 0 0 0 0,0 0 0 0 0,-14 17 0 0 0,7-9-30 0 0,-17 16 5 0 0,28-34-22 0 0,-1 2-1 0 0,1-1 1 0 0,1 1 0 0 0,-1 0-1 0 0,1 0 1 0 0,0 1 0 0 0,1-1 0 0 0,0 1-1 0 0,-6 15 1 0 0,10-22-6 0 0,0 0 1 0 0,0 1-1 0 0,0-1 0 0 0,1 0 1 0 0,-1 0-1 0 0,0 1 0 0 0,0-1 1 0 0,1 0-1 0 0,-1 0 1 0 0,1 1-1 0 0,-1-1 0 0 0,1 0 1 0 0,0 0-1 0 0,-1 0 0 0 0,1 0 1 0 0,0 0-1 0 0,0 0 0 0 0,-1 0 1 0 0,1 0-1 0 0,0 0 0 0 0,0 0 1 0 0,0-1-1 0 0,0 1 1 0 0,0 0-1 0 0,1-1 0 0 0,-1 1 1 0 0,2 0-1 0 0,35 16-139 0 0,-18-12 145 0 0,1 0 1 0 0,0-1 0 0 0,0-1 0 0 0,0-1 0 0 0,0 0 0 0 0,0-2-1 0 0,29-3 1 0 0,148-31 100 0 0,-139 22-390 0 0,-35 8-536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0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24 72 0 0,'-1'1'28'0'0,"0"-1"-1"0"0,0 0 0 0 0,0-1 1 0 0,0 1-1 0 0,0 0 1 0 0,0 0-1 0 0,1 0 1 0 0,-1 0-1 0 0,0-1 1 0 0,0 1-1 0 0,0 0 1 0 0,0-1-1 0 0,0 1 1 0 0,1-1-1 0 0,-1 1 1 0 0,0-1-1 0 0,0 1 1 0 0,0-2-1 0 0,0 2 14 0 0,0-1 0 0 0,1 1 0 0 0,-1-1 0 0 0,1 1 0 0 0,-1-1 0 0 0,0 1 0 0 0,1-1 0 0 0,-1 1 0 0 0,0 0 0 0 0,1 0 0 0 0,-1-1 0 0 0,0 1 0 0 0,0 0 0 0 0,1 0 0 0 0,-1 0-1 0 0,0 0 1 0 0,0 0 0 0 0,-1 0 0 0 0,-1-4 1151 0 0,3 3-1038 0 0,0 1-1 0 0,0 0 0 0 0,0-1 1 0 0,0 1-1 0 0,-1-1 0 0 0,1 1 0 0 0,0-1 1 0 0,-1 1-1 0 0,1 0 0 0 0,0-1 0 0 0,0 1 1 0 0,-1-1-1 0 0,1 1 0 0 0,-1 0 0 0 0,1 0 1 0 0,0-1-1 0 0,-1 1 0 0 0,1 0 1 0 0,-1 0-1 0 0,1-1 0 0 0,-1 1 0 0 0,1 0 1 0 0,-1 0-1 0 0,1 0 0 0 0,-1-1 0 0 0,-2 1-56 0 0,-7 0 105 0 0,7 1 440 0 0,6-1 691 0 0,41 4-1031 0 0,-43-4-105 0 0,1 0-127 0 0,0 0 1 0 0,0 0-1 0 0,1 0 0 0 0,-1 0 0 0 0,0 0 1 0 0,0 1-1 0 0,0-1 0 0 0,0 1 1 0 0,3 1-1 0 0,-1 1-70 0 0,0 0 0 0 0,0-1-1 0 0,0 1 1 0 0,0-1 0 0 0,1 0 0 0 0,-1 0 0 0 0,0-1 0 0 0,1 1 0 0 0,0-1 0 0 0,-1 0 0 0 0,10 1-1 0 0,-11-1 33 0 0,0 0-1 0 0,-1 0 0 0 0,1 0 0 0 0,-1 1 1 0 0,1-1-1 0 0,-1 1 0 0 0,1-1 1 0 0,-1 1-1 0 0,0 0 0 0 0,0 0 0 0 0,0 0 1 0 0,0 1-1 0 0,3 3 0 0 0,16 14 273 0 0,-3 1-271 0 0,-16-19-35 0 0,0 1 0 0 0,0 0 0 0 0,0 0 1 0 0,1-1-1 0 0,-1 1 0 0 0,1-1 0 0 0,2 2 1 0 0,1 1 15 0 0,0 0 1 0 0,-1 0 0 0 0,0 0-1 0 0,9 12 1 0 0,6 6 18 0 0,36 22-58 0 0,-48-38 49 0 0,0 0 0 0 0,12 16 0 0 0,10 9 9 0 0,9 10-17 0 0,-30-30-2 0 0,1-1-1 0 0,15 14 0 0 0,8 6 0 0 0,-24-22-9 0 0,0-1 0 0 0,0 1 0 0 0,12 7-1 0 0,-8-7-1 0 0,-1 1 0 0 0,-1 0 0 0 0,16 18-1 0 0,17 15 27 0 0,54 35 11 0 0,64 54 41 0 0,-61-27-90 0 0,-28-28 16 0 0,-48-48 5 0 0,-1 0 0 0 0,-2 2 1 0 0,23 39-1 0 0,-41-63-13 0 0,1 3 9 0 0,1 0 1 0 0,1 0 0 0 0,0 0-1 0 0,0-1 1 0 0,1 0 0 0 0,0-1-1 0 0,14 12 1 0 0,-8-9-6 0 0,-1 1 1 0 0,0 0 0 0 0,-1 1-1 0 0,13 17 1 0 0,-24-29-4 0 0,14 18-8 0 0,-11-14 15 0 0,0 1 0 0 0,0-1 0 0 0,1 0-1 0 0,0 0 1 0 0,0 0 0 0 0,9 6 0 0 0,-1-3-8 0 0,-10-6 4 0 0,1 0 0 0 0,0 0 0 0 0,-1 0 1 0 0,0 1-1 0 0,1 0 0 0 0,-1-1 0 0 0,0 1 0 0 0,0 0 0 0 0,-1 0 0 0 0,4 5 0 0 0,-2-2-7 0 0,1-1 1 0 0,0 0-1 0 0,0 0 0 0 0,0 0 0 0 0,1-1 1 0 0,0 1-1 0 0,0-2 0 0 0,0 1 0 0 0,0 0 1 0 0,10 3-1 0 0,21 13 21 0 0,64 54-21 0 0,-78-57 22 0 0,0 2 1 0 0,0 0-1 0 0,28 32 1 0 0,-20-19 12 0 0,27 19-18 0 0,-54-49 27 0 0,0-1 0 0 0,-1 1 0 0 0,1-1 0 0 0,0 0 0 0 0,0 0 0 0 0,0 0 0 0 0,0 0 0 0 0,0-1 0 0 0,7 0 1 0 0,-7 0 452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1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28 186 1512 0 0,'0'0'1258'0'0,"-25"-4"2873"0"0,25 3-4065 0 0,-1 0 0 0 0,1 0 0 0 0,0 0-1 0 0,-1 0 1 0 0,1 0 0 0 0,0 0 0 0 0,0 0-1 0 0,0 0 1 0 0,0 0 0 0 0,0 0 0 0 0,0 0-1 0 0,0 0 1 0 0,0 0 0 0 0,0 0 0 0 0,0 0-1 0 0,1 0 1 0 0,-1 0 0 0 0,0 0 0 0 0,1 0-1 0 0,-1 0 1 0 0,0 0 0 0 0,1 0-1 0 0,0 0 1 0 0,-1 1 0 0 0,1-1 0 0 0,-1 0-1 0 0,1 0 1 0 0,0 1 0 0 0,0-1 0 0 0,1-1-1 0 0,0 1-15 0 0,0-1 0 0 0,0 1 0 0 0,0-1 0 0 0,1 1 0 0 0,-1 0 0 0 0,1 0 0 0 0,-1 0 0 0 0,1 0 0 0 0,-1 0 0 0 0,5 0 0 0 0,65-5 549 0 0,96 5 0 0 0,-17 2-529 0 0,-33-9 63 0 0,173-35-1 0 0,-277 40-80 0 0,0-1-1 0 0,0 0 1 0 0,-1-1-1 0 0,1 0 0 0 0,-1-1 1 0 0,0 0-1 0 0,-1-1 1 0 0,0-1-1 0 0,0 0 0 0 0,18-16 1 0 0,-29 23 697 0 0,-9 21-607 0 0,4-13-981 0 0,-1-1 0 0 0,0 1 0 0 0,0-1 0 0 0,0 0 0 0 0,0 0 1 0 0,-11 8-1 0 0,6-7 465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42 320 0 0,'0'0'1360'0'0,"1"-7"209"0"0,-1 6-1233 0 0,6-21 142 0 0,-2 11 4985 0 0,-9 12-4741 0 0,4 0-703 0 0,0-1 1 0 0,0 1 0 0 0,0-1 0 0 0,0 1 0 0 0,0-1 0 0 0,1 1 0 0 0,-1 0-1 0 0,0-1 1 0 0,0 1 0 0 0,0 0 0 0 0,1 0 0 0 0,-1-1 0 0 0,1 1 0 0 0,-1 0-1 0 0,0 0 1 0 0,1 0 0 0 0,-1 0 0 0 0,1 0 0 0 0,-1 2 0 0 0,-2 25 480 0 0,2-25-477 0 0,2 57 295 0 0,2 0 0 0 0,16 87 0 0 0,-10-81-223 0 0,29 127 2 0 0,-22-123-20 0 0,-9-52-130 0 0,-5-16-308 0 0,-2-10-303 0 0,-7-11-2546 0 0,4 7-1012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2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65 536 0 0,'0'0'3018'0'0,"-18"-1"3925"0"0,8 0-6779 0 0,10 1-164 0 0,-31-2-24 0 0,-8-16-3 0 0,-3-4 43 0 0,32 17 6 0 0,10 5-19 0 0,0 0 1 0 0,-1 0 0 0 0,1 0 0 0 0,0 0 0 0 0,-1 0 0 0 0,1 0-1 0 0,0 0 1 0 0,-1 0 0 0 0,1 0 0 0 0,0 0 0 0 0,-1 0 0 0 0,1 0-1 0 0,0 0 1 0 0,0 0 0 0 0,-1 0 0 0 0,1 0 0 0 0,0 0 0 0 0,-1 0-1 0 0,1 0 1 0 0,0-1 0 0 0,0 1 0 0 0,-1 0 0 0 0,1 0 0 0 0,0 0-1 0 0,0-1 1 0 0,-1 1 0 0 0,1 0 0 0 0,0 0 0 0 0,0 0 0 0 0,0-1-1 0 0,-1 1 1 0 0,1 0 0 0 0,0-1 0 0 0,0 1 0 0 0,0 0 0 0 0,0 0-1 0 0,0-1 1 0 0,0 1 0 0 0,0 0 0 0 0,0-1 0 0 0,0 1 0 0 0,0 0-1 0 0,-1-1 1 0 0,1 1 0 0 0,1 0 0 0 0,-1-1 0 0 0,0 1 6 0 0,0-1 0 0 0,0 1 1 0 0,1-1-1 0 0,-1 1 0 0 0,0-1 1 0 0,1 1-1 0 0,-1-1 0 0 0,0 1 1 0 0,1 0-1 0 0,-1-1 0 0 0,0 1 1 0 0,1 0-1 0 0,-1-1 0 0 0,1 1 1 0 0,-1 0-1 0 0,1 0 0 0 0,-1-1 0 0 0,1 1 1 0 0,-1 0-1 0 0,1 0 0 0 0,-1 0 1 0 0,1-1-1 0 0,-1 1 0 0 0,1 0 1 0 0,-1 0-1 0 0,2 0 0 0 0,222 13 609 0 0,-30 0-620 0 0,127-28 125 0 0,-260 10-41 0 0,-43 3-47 0 0,-14 1-22 0 0,1 0 0 0 0,-1 0-1 0 0,1 1 1 0 0,0 0 0 0 0,-1 0 0 0 0,1 0-1 0 0,-1 0 1 0 0,1 1 0 0 0,-1 0 0 0 0,8 2 0 0 0,-12-3 216 0 0,-1 1-1645 0 0,-8 6-445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3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20 936 0 0,'0'0'258'0'0,"0"-3"511"0"0,1-14 3084 0 0,0 30-1181 0 0,-2 89-1664 0 0,-1-25-430 0 0,3 0-1 0 0,17 114 1 0 0,36 74-2 0 0,-51-258-700 0 0,-1-14-413 0 0,-1-16-2095 0 0,-2 6 1306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5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44 3073 0 0,'-6'-2'122'0'0,"-17"-8"650"0"0,21 3-134 0 0,12-2 219 0 0,-7 8-638 0 0,-2 1-141 0 0,-1-1 0 0 0,1 1 0 0 0,-1 0 0 0 0,1 0 0 0 0,-1 0 0 0 0,1 0 0 0 0,-1 0 0 0 0,1-1 0 0 0,-1 1 0 0 0,0 0 0 0 0,1 0 0 0 0,-1-1 0 0 0,1 1 0 0 0,-1 0 0 0 0,0-1 0 0 0,1 1 0 0 0,-1 0 0 0 0,0-1 0 0 0,1 1 0 0 0,-1-1 0 0 0,0 1 0 0 0,0-1 0 0 0,1 1 0 0 0,-1 0 0 0 0,0-1 0 0 0,0 1 0 0 0,0-1 0 0 0,0 1 0 0 0,1-1 0 0 0,-1 1 0 0 0,0-1 0 0 0,0 1-1 0 0,0-1 1 0 0,0 1 0 0 0,0-1 0 0 0,-1 0 351 0 0,12 15 197 0 0,-12 40-287 0 0,11 16-154 0 0,0 133 0 0 0,-6-81-100 0 0,-2-71-66 0 0,-1-10 46 0 0,2 0-1 0 0,13 64 0 0 0,6 2 105 0 0,-21-104-310 0 0,0 1-1 0 0,0-1 1 0 0,-1 0-1 0 0,1 1 1 0 0,-1-1-1 0 0,0 0 1 0 0,0 1-1 0 0,-1 3 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6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34 149 5521 0 0,'-2'-1'-39'0'0,"0"0"217"0"0,0 0 1 0 0,0 0-1 0 0,0 0 0 0 0,1 0 0 0 0,-1 0 1 0 0,0-1-1 0 0,1 1 0 0 0,-1 0 0 0 0,0-1 1 0 0,1 1-1 0 0,0-1 0 0 0,-1 0 0 0 0,1 1 1 0 0,0-1-1 0 0,0 0 0 0 0,0 0 1 0 0,0 0-1 0 0,0 0 0 0 0,0 0 0 0 0,1 0 1 0 0,-1 0-1 0 0,1 0 0 0 0,-1 0 0 0 0,1 0 1 0 0,0 0-1 0 0,0 0 0 0 0,0 0 0 0 0,0-3 1 0 0,0 4 786 0 0,1-6-57 0 0,0 5-885 0 0,0 0-1 0 0,-1 1 0 0 0,1-1 0 0 0,0 1 1 0 0,0-1-1 0 0,0 1 0 0 0,1-1 0 0 0,-1 1 1 0 0,0-1-1 0 0,0 1 0 0 0,1 0 0 0 0,-1 0 1 0 0,1 0-1 0 0,-1 0 0 0 0,1 0 0 0 0,-1 0 1 0 0,1 0-1 0 0,0 0 0 0 0,0 1 1 0 0,-1-1-1 0 0,1 0 0 0 0,0 1 0 0 0,0 0 1 0 0,0-1-1 0 0,-1 1 0 0 0,1 0 0 0 0,0 0 1 0 0,2 0-1 0 0,78-10 546 0 0,-24 2-511 0 0,62 0 1 0 0,-102 8-36 0 0,-1-1 1 0 0,0-1 0 0 0,1 0-1 0 0,-1-1 1 0 0,22-8 0 0 0,-26 8 15 0 0,-1 1-1 0 0,1 0 1 0 0,0 0 0 0 0,14 1 0 0 0,31-5 97 0 0,-40 7-256 0 0,-7 0-3734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6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62 187 7490 0 0,'-8'-1'127'0'0,"-1"-1"443"0"0,0 0 0 0 0,0-1 0 0 0,-15-5 0 0 0,22 7 275 0 0,4-5-91 0 0,-1 4-711 0 0,1 0 0 0 0,-1 1 0 0 0,0-1 0 0 0,1 0 0 0 0,0 0 0 0 0,-1 1 0 0 0,1-1 0 0 0,0 1 0 0 0,0 0 0 0 0,0-1 0 0 0,0 1 0 0 0,0 0 0 0 0,0 0 0 0 0,3-1 0 0 0,39-11 499 0 0,-10 3-237 0 0,34-11 104 0 0,135-24 0 0 0,-129 34-159 0 0,-31 6-510 0 0,46-13 0 0 0,-42 6-3219 0 0,-28 6 2128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7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81 3353 0 0,'0'0'688'0'0,"-2"-3"-475"0"0,-8-13 146 0 0,8 12-134 0 0,-1 0 0 0 0,1 0 0 0 0,-1 0 0 0 0,1 0 0 0 0,-1 1 0 0 0,0-1 1 0 0,0 1-1 0 0,-1 0 0 0 0,1-1 0 0 0,-1 1 0 0 0,0 1 0 0 0,1-1 1 0 0,-1 1-1 0 0,0-1 0 0 0,-9-2 0 0 0,7 3-175 0 0,0 1-1 0 0,0-1 1 0 0,0 2-1 0 0,0-1 1 0 0,0 1-1 0 0,-1 0 0 0 0,1 0 1 0 0,0 0-1 0 0,0 1 1 0 0,0 0-1 0 0,0 0 1 0 0,0 1-1 0 0,0-1 1 0 0,0 1-1 0 0,0 1 1 0 0,0-1-1 0 0,1 1 1 0 0,-8 5-1 0 0,1-1-24 0 0,0 2 0 0 0,0 0 0 0 0,0 0 0 0 0,1 1 0 0 0,1 1 0 0 0,0 0-1 0 0,0 0 1 0 0,-12 19 0 0 0,7-6 86 0 0,1 0-1 0 0,1 2 0 0 0,-14 39 1 0 0,19-43-68 0 0,2 0 1 0 0,1 1 0 0 0,1 0-1 0 0,0 0 1 0 0,1 37 0 0 0,3-25-33 0 0,2-1 0 0 0,1 0 0 0 0,8 37 0 0 0,-8-59-8 0 0,0 0-1 0 0,1 0 1 0 0,0 0-1 0 0,1 0 0 0 0,10 18 1 0 0,-14-27-2 0 0,1 0 1 0 0,0 0-1 0 0,0 0 1 0 0,0 0-1 0 0,1 0 1 0 0,-1 0 0 0 0,1-1-1 0 0,-1 1 1 0 0,1-1-1 0 0,0 0 1 0 0,0 0 0 0 0,0 0-1 0 0,0 0 1 0 0,0 0-1 0 0,0-1 1 0 0,1 1-1 0 0,-1-1 1 0 0,1 0 0 0 0,-1 0-1 0 0,1 0 1 0 0,-1-1-1 0 0,1 1 1 0 0,5-1 0 0 0,-6 0 8 0 0,1-1 0 0 0,0 0 0 0 0,0 0 1 0 0,-1 0-1 0 0,1-1 0 0 0,-1 1 1 0 0,1-1-1 0 0,-1 0 0 0 0,0 0 1 0 0,0 0-1 0 0,1 0 0 0 0,-1-1 1 0 0,3-3-1 0 0,36-42 37 0 0,-29 32-69 0 0,2-4-276 0 0,-1-1 0 0 0,-1-1 0 0 0,-1 0 0 0 0,11-28 0 0 0,-6 13-473 0 0,-16 34 736 0 0,1-1-1 0 0,-1 1 1 0 0,0 0-1 0 0,0-1 0 0 0,-1 1 1 0 0,1-1-1 0 0,-1 1 1 0 0,1-1-1 0 0,-1 1 0 0 0,0-1 1 0 0,0 0-1 0 0,-1 1 0 0 0,1-1 1 0 0,-1 1-1 0 0,0 0 1 0 0,0-1-1 0 0,0 1 0 0 0,0-1 1 0 0,-1 1-1 0 0,1 0 1 0 0,-1 0-1 0 0,0 0 0 0 0,0 0 1 0 0,0 0-1 0 0,0 0 1 0 0,-4-3-1 0 0,0-1 122 0 0,-2 0 0 0 0,1 1 0 0 0,-1 0 0 0 0,1 0 0 0 0,-2 1 0 0 0,1 0-1 0 0,-1 0 1 0 0,-14-5 0 0 0,21 9-18 0 0,0 1 0 0 0,0-1 0 0 0,0 0 0 0 0,0 1-1 0 0,0-1 1 0 0,0 1 0 0 0,0 0 0 0 0,0 0-1 0 0,0 0 1 0 0,0 0 0 0 0,0 0 0 0 0,0 0 0 0 0,0 1-1 0 0,-1-1 1 0 0,1 0 0 0 0,0 1 0 0 0,0 0 0 0 0,1 0-1 0 0,-4 1 1 0 0,4-1-62 0 0,0-1 0 0 0,0 1 0 0 0,0 0 0 0 0,1 0 0 0 0,-1 0 0 0 0,0 0 0 0 0,1 0 0 0 0,-1 0 0 0 0,1 0 0 0 0,-1 0 0 0 0,1 0 0 0 0,0 0 0 0 0,-1 1 0 0 0,1-1 0 0 0,0 0 0 0 0,0 0 0 0 0,-1 0 0 0 0,1 0 0 0 0,0 1 0 0 0,0-1 0 0 0,1 0 1 0 0,-1 0-1 0 0,0 0 0 0 0,0 0 0 0 0,0 1 0 0 0,1-1 0 0 0,-1 0 0 0 0,1 0 0 0 0,-1 0 0 0 0,1 0 0 0 0,-1 0 0 0 0,1 0 0 0 0,-1 0 0 0 0,1 0 0 0 0,1 1 0 0 0,0 0-6 0 0,0-1 0 0 0,0 1 0 0 0,0 0 0 0 0,1-1 0 0 0,-1 1 0 0 0,0-1 0 0 0,1 0 0 0 0,-1 0 0 0 0,1 0 0 0 0,0 0 0 0 0,-1 0 0 0 0,1-1 0 0 0,0 1 0 0 0,-1-1 0 0 0,1 0 0 0 0,0 0 0 0 0,0 0 0 0 0,3 0 0 0 0,5 0 56 0 0,1-1 1 0 0,20-3-1 0 0,-15 1 78 0 0,0 0-1 0 0,0 0 1 0 0,1 2-1 0 0,-1 0 1 0 0,1 1 0 0 0,19 2-1 0 0,-33-1-96 0 0,1-1 1 0 0,0 1-1 0 0,-1 0 0 0 0,1 1 0 0 0,0-1 0 0 0,-1 1 0 0 0,0-1 0 0 0,1 1 0 0 0,-1 1 1 0 0,0-1-1 0 0,0 0 0 0 0,0 1 0 0 0,0 0 0 0 0,-1 0 0 0 0,1 0 0 0 0,-1 1 1 0 0,0-1-1 0 0,0 1 0 0 0,0-1 0 0 0,0 1 0 0 0,-1 0 0 0 0,1 0 0 0 0,-1 1 1 0 0,0-1-1 0 0,0 0 0 0 0,-1 1 0 0 0,3 6 0 0 0,0 20 107 0 0,0-1-1 0 0,-2 1 0 0 0,-2 43 1 0 0,-8-25-76 0 0,6-41-45 0 0,0-1 0 0 0,1 0 0 0 0,0 1 0 0 0,0-1 0 0 0,1 1 0 0 0,0 14 0 0 0,1-21-243 0 0,0 6 505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4.278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21 185 11851 0 0,'-20'5'338'0'0,"19"-4"-187"0"0,13-4-94 0 0,45-17 176 0 0,68-34-1 0 0,28-10 3 0 0,-19 23-165 0 0,-110 33-834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7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5913 0 0,'-2'9'227'0'0,"1"-1"0"0"0,1 1 0 0 0,0 0-1 0 0,0-1 1 0 0,0 1 0 0 0,1-1 0 0 0,0 1 0 0 0,1-1-1 0 0,0 1 1 0 0,5 11 0 0 0,1 11 618 0 0,35 208 1720 0 0,-20-109-2246 0 0,-18-103-198 0 0,-3-16-162 0 0,-8-30-1319 0 0,0-1-219 0 0,-1-8-1386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17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7 976 0 0,'5'-2'419'0'0,"0"1"0"0"0,0 0 0 0 0,0 0 0 0 0,0 0-1 0 0,0 1 1 0 0,0 0 0 0 0,0 0 0 0 0,9 1 0 0 0,4 0 283 0 0,46 2 1195 0 0,0 4 0 0 0,79 17 0 0 0,-75-11-555 0 0,-52-10-1023 0 0,-9-3-82 0 0,-1 1 1 0 0,0 0-1 0 0,1 0 0 0 0,-1 0 0 0 0,0 1 0 0 0,0 0 0 0 0,0 1 0 0 0,0-1 0 0 0,8 6 0 0 0,-14-8-205 0 0,1 0 0 0 0,-1 1 0 0 0,0-1-1 0 0,0 0 1 0 0,0 1 0 0 0,0-1 0 0 0,0 0-1 0 0,0 1 1 0 0,0-1 0 0 0,0 1 0 0 0,0-1 0 0 0,0 0-1 0 0,0 1 1 0 0,0-1 0 0 0,0 1 0 0 0,0-1-1 0 0,0 0 1 0 0,0 1 0 0 0,0-1 0 0 0,0 0 0 0 0,0 1-1 0 0,0-1 1 0 0,-1 1 0 0 0,1-1 0 0 0,0 0-1 0 0,0 1 1 0 0,-1-1 0 0 0,1 0 0 0 0,0 0-1 0 0,0 1 1 0 0,-1-1 0 0 0,1 0 0 0 0,0 0 0 0 0,-1 1-1 0 0,1-1 1 0 0,0 0 0 0 0,-1 0 0 0 0,1 0-1 0 0,0 1 1 0 0,-1-1 0 0 0,-17 10 135 0 0,16-10-80 0 0,-67 33-75 0 0,2 3 1 0 0,-77 55 0 0 0,131-76-2167 0 0,12-9-1704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7:46.410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85 796 1856 0 0,'-11'-1'2059'0'0,"11"2"-2027"0"0,-8 10 346 0 0,4-8-369 0 0,0 1 46 0 0,0 0 1 0 0,0-1-1 0 0,-1 0 1 0 0,0 0-1 0 0,0 0 1 0 0,-6 3-1 0 0,8-5 73 0 0,1 1 0 0 0,0 0 0 0 0,-1 0-1 0 0,1 0 1 0 0,0 0 0 0 0,0 0 0 0 0,0 0-1 0 0,1 0 1 0 0,-3 4 0 0 0,22-12 97 0 0,4-4-70 0 0,-1 0 0 0 0,-1-2 0 0 0,0 0 0 0 0,33-28 0 0 0,8-4-130 0 0,175-139 571 0 0,-163 123-381 0 0,-17 14-9 0 0,-18 13-5 0 0,67-45 0 0 0,167-100 10 0 0,-242 158-171 0 0,29-26-1 0 0,0 0 128 0 0,-56 44-155 0 0,0-1 0 0 0,0 1 1 0 0,0 0-1 0 0,-1-1 0 0 0,1 0 1 0 0,-1 0-1 0 0,1 0 0 0 0,-1 0 1 0 0,0 0-1 0 0,2-4 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7:47.588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77 363 1112 0 0,'-6'4'475'0'0,"-1"-1"-1"0"0,0 0 1 0 0,0 0 0 0 0,0-1-1 0 0,0 0 1 0 0,0 0-1 0 0,-22-4 2392 0 0,47-7-2915 0 0,12-10 143 0 0,-12 7-77 0 0,-1 1 1 0 0,1 1-1 0 0,1 0 0 0 0,0 2 0 0 0,31-11 0 0 0,-7 7 23 0 0,44-21 0 0 0,-25 9-8 0 0,36-18-4 0 0,16-6 15 0 0,-64 30 150 0 0,0-3 1 0 0,-2-2-1 0 0,48-30 0 0 0,-76 45 1364 0 0,-23 12-1524 0 0,-1-1 1 0 0,1 0-1 0 0,-1 0 1 0 0,0-1 0 0 0,0 1-1 0 0,0-1 1 0 0,-1 0-1 0 0,1 0 1 0 0,0 0-1 0 0,-1 0 1 0 0,-6 1 172 0 0,10-3-203 0 0,-1 0 0 0 0,1 0 1 0 0,0 1-1 0 0,0-1 1 0 0,0 0-1 0 0,0 1 1 0 0,0-1-1 0 0,0 1 0 0 0,0-1 1 0 0,0 1-1 0 0,0 0 1 0 0,0-1-1 0 0,0 1 0 0 0,0 0 1 0 0,-1 1-1 0 0,-6 12 29 0 0,1-1 1 0 0,1 2-1 0 0,0-1 0 0 0,-4 20 0 0 0,3-11 27 0 0,-13 26 0 0 0,3-18-44 0 0,-2 0 0 0 0,-2-1 1 0 0,-28 33-1 0 0,2-4 107 0 0,1 1 156 0 0,20-27-163 0 0,1 0-1 0 0,-35 63 0 0 0,54-85-284 0 0,1 0 0 0 0,0 0 1 0 0,1 1-1 0 0,1-1 0 0 0,-1 1 0 0 0,2 0 0 0 0,-2 14 0 0 0,3-7-478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32.35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78 33 1160 0 0,'-32'0'8254'0'0,"-8"17"-7243"0"0,35-14-871 0 0,5-4-130 0 0,0 1 4 0 0,0-1 0 0 0,-1 1 0 0 0,1-1 0 0 0,0 1 0 0 0,0 0 0 0 0,0-1 0 0 0,0 1 1 0 0,0-1-1 0 0,0 1 0 0 0,0-1 0 0 0,0 1 0 0 0,0 0 0 0 0,0-1 0 0 0,0 1 0 0 0,0-1 0 0 0,1 1 0 0 0,-1-1 0 0 0,0 1 0 0 0,0 0 0 0 0,0-1 1 0 0,0 1-1 0 0,1-1 0 0 0,-1 1 0 0 0,0 0 0 0 0,1-1 0 0 0,-1 1 0 0 0,1-1 0 0 0,5-1 28 0 0,1 1-1 0 0,0 0 1 0 0,-1 0-1 0 0,1 0 1 0 0,9 0-1 0 0,-5 1-10 0 0,204-10 355 0 0,28-2-375 0 0,15 2 112 0 0,-213 12-101 0 0,-1 2 0 0 0,0 3-1 0 0,77 20 1 0 0,-98-21 113 0 0,0 1 0 0 0,-1 2 0 0 0,0 0 0 0 0,-1 1 0 0 0,0 1 0 0 0,0 1 0 0 0,-1 1 0 0 0,-1 1 0 0 0,0 0 0 0 0,20 22 1 0 0,21 21 145 0 0,-55-48-128 0 0,-10-6-252 0 0,3-3-103 0 0,0 0 1 0 0,0 0-1 0 0,0 0 1 0 0,0-1-1 0 0,0 1 1 0 0,0-1-1 0 0,1 0 0 0 0,-1 1 1 0 0,-3-3-1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33.16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27 76 744 0 0,'-26'0'7675'0'0,"27"13"-6804"0"0,0 6-1170 0 0,-1-18 300 0 0,1 0 0 0 0,0 1 0 0 0,-1-1 0 0 0,1 0-1 0 0,0 0 1 0 0,0 0 0 0 0,0 1 0 0 0,0-1 0 0 0,0 0-1 0 0,1 0 1 0 0,-1-1 0 0 0,0 1 0 0 0,0 0 0 0 0,1 0-1 0 0,-1-1 1 0 0,0 1 0 0 0,1 0 0 0 0,1 0 0 0 0,25 6 49 0 0,-28-7-48 0 0,14 2 30 0 0,0-1-1 0 0,-1 0 0 0 0,1-1 0 0 0,0-1 0 0 0,0 0 1 0 0,25-5-1 0 0,78-29 133 0 0,-20 4 93 0 0,-32 12-108 0 0,-39 11-79 0 0,1 0 0 0 0,39-5 0 0 0,-24 6 83 0 0,-30 4-16 0 0,-1 1-1 0 0,1 0 1 0 0,0 1 0 0 0,17 0-1 0 0,-22 2-157 0 0,12 2 303 0 0,-19-3-269 0 0,1 1 1 0 0,-1-1-1 0 0,1 1 1 0 0,0-1-1 0 0,-1 1 0 0 0,1 0 1 0 0,-1-1-1 0 0,0 1 1 0 0,1-1-1 0 0,-1 1 1 0 0,1 0-1 0 0,-1-1 0 0 0,0 1 1 0 0,0 0-1 0 0,1 0 1 0 0,-1-1-1 0 0,0 1 1 0 0,0 0-1 0 0,0-1 0 0 0,0 1 1 0 0,0 0-1 0 0,0 0 1 0 0,0-1-1 0 0,0 2 0 0 0,1 14 135 0 0,-2 7-981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33.84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0 1 568 0 0,'2'2'7939'0'0,"6"9"-7701"0"0,-1 1-1 0 0,0 0 1 0 0,-1 1-1 0 0,0 0 1 0 0,-1 0-1 0 0,6 21 1 0 0,-4-13-34 0 0,15 34 0 0 0,99 140 391 0 0,-69-116-306 0 0,-40-63-172 0 0,0 0 0 0 0,2-1 0 0 0,19 17 0 0 0,18 23 150 0 0,-40-34-143 0 0,-10-18-115 0 0,0 0 0 0 0,0-1 0 0 0,0 1 0 0 0,1-1 0 0 0,-1 1 0 0 0,1-1 0 0 0,-1 0 0 0 0,1 1-1 0 0,0-1 1 0 0,-1 0 0 0 0,1 0 0 0 0,0 0 0 0 0,1-1 0 0 0,-1 1 0 0 0,0 0 0 0 0,0-1 0 0 0,1 1 0 0 0,2 0 0 0 0,-3-1 17 0 0,1-5-380 0 0,-2 2 78 0 0,0 0 1 0 0,0 0 0 0 0,0-1 0 0 0,0 1-1 0 0,-1-1 1 0 0,1 1 0 0 0,-1-1-1 0 0,1 1 1 0 0,-1-1 0 0 0,0 1 0 0 0,0-1-1 0 0,0 0 1 0 0,0 1 0 0 0,-1-1-1 0 0,1 1 1 0 0,-2-4 0 0 0,1-10-62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44.04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100 106 64 0 0,'-17'-16'14'0'0,"13"11"96"0"0,0 0 0 0 0,-1 1 1 0 0,0-1-1 0 0,0 1 0 0 0,0 1 0 0 0,-49-56 6841 0 0,55 59-6931 0 0,0-1-1 0 0,0 1 1 0 0,0-1 0 0 0,0 1 0 0 0,0-1 0 0 0,0 1 0 0 0,0-1 0 0 0,1 1 0 0 0,-1 0 0 0 0,0 0 0 0 0,0 0 0 0 0,0 0 0 0 0,1-1 0 0 0,-1 2 0 0 0,0-1-1 0 0,3 0 1 0 0,23 13 280 0 0,55 34-101 0 0,-3 4-1 0 0,-1 4 1 0 0,93 84-1 0 0,-137-106-176 0 0,174 154 83 0 0,-173-160-83 0 0,0-1-1 0 0,2-2 1 0 0,1-2-1 0 0,56 25 1 0 0,351 117 1397 0 0,-436-160-1386 0 0,1-1-1 0 0,0-1 1 0 0,0 1 0 0 0,0-2 0 0 0,1 1 0 0 0,-1-1 0 0 0,0-1 0 0 0,1 0 0 0 0,-1-1 0 0 0,0 1 0 0 0,0-2 0 0 0,1 0 0 0 0,-1 0 0 0 0,0-1-1 0 0,12-5 1 0 0,-11 5 173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44.85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 69 2657 0 0,'-6'-3'4729'0'0,"25"-6"-2960"0"0,30 4-1097 0 0,91 1 0 0 0,-104 4-499 0 0,237 12 397 0 0,0 1-248 0 0,-232-12-210 0 0,-25 0-15 0 0,1-1 0 0 0,-1 0-1 0 0,1-1 1 0 0,0 0 0 0 0,-1-2 0 0 0,20-5-1 0 0,-27 5-66 0 0,0-2 0 0 0,-1 1 0 0 0,13-10 1 0 0,10-5 47 0 0,-30 19-95 0 0,-1 0-1 0 0,1 0 1 0 0,-1 0-1 0 0,1 0 1 0 0,-1 0-1 0 0,1 0 1 0 0,-1-1-1 0 0,1 1 1 0 0,-1 0-1 0 0,0 0 1 0 0,1 0-1 0 0,-1-1 1 0 0,1 1-1 0 0,-1 0 1 0 0,0-1-1 0 0,1 1 1 0 0,-1 0-1 0 0,0-1 1 0 0,1 1-1 0 0,-1 0 1 0 0,0-1-1 0 0,0 1 1 0 0,1-1 0 0 0,-1 1-1 0 0,0-1 1 0 0,0 1-1 0 0,0 0 1 0 0,0-1-1 0 0,0 1 1 0 0,1-1-1 0 0,-1 1 1 0 0,0-1-1 0 0,-13-5-1276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8:45.35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7 46 152 0 0,'-7'-45'9231'0'0,"58"179"-6948"0"0,33 146-1396 0 0,18 58 132 0 0,-98-325-375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4.622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1 242 12387 0 0,'7'15'-78'0'0,"0"-1"0"0"0,1 1 1 0 0,11 13-1 0 0,-18-26 77 0 0,1 0-1 0 0,0 0 1 0 0,0 0 0 0 0,0 0 0 0 0,0 0-1 0 0,0 0 1 0 0,0-1 0 0 0,0 1 0 0 0,0-1-1 0 0,1 1 1 0 0,-1-1 0 0 0,0 0 0 0 0,1 0-1 0 0,-1 0 1 0 0,1 0 0 0 0,0 0 0 0 0,-1-1-1 0 0,1 1 1 0 0,0-1 0 0 0,-1 1 0 0 0,1-1-1 0 0,0 0 1 0 0,0 0 0 0 0,-1-1 0 0 0,1 1-1 0 0,0 0 1 0 0,-1-1 0 0 0,1 0 0 0 0,-1 1-1 0 0,1-1 1 0 0,0 0 0 0 0,-1 0 0 0 0,0-1-1 0 0,1 1 1 0 0,3-3 0 0 0,1-1 42 0 0,-1 0 1 0 0,1 0 0 0 0,-1 0 0 0 0,-1-1-1 0 0,1 0 1 0 0,-1 0 0 0 0,0 0-1 0 0,0-1 1 0 0,0 1 0 0 0,6-16-1 0 0,-6 10 29 0 0,-1 0-1 0 0,0 0 1 0 0,-1-1-1 0 0,0 0 0 0 0,-1 1 1 0 0,0-1-1 0 0,-1 0 1 0 0,-1 0-1 0 0,0-15 0 0 0,-1 23-40 0 0,1 0 0 0 0,-1 0-1 0 0,1 1 1 0 0,-1-1-1 0 0,-1 0 1 0 0,1 1-1 0 0,-1-1 1 0 0,1 1-1 0 0,-1-1 1 0 0,0 1 0 0 0,-1 0-1 0 0,1 0 1 0 0,-1 0-1 0 0,0 0 1 0 0,0 0-1 0 0,0 1 1 0 0,-1-1-1 0 0,1 1 1 0 0,-1 0 0 0 0,0 0-1 0 0,1 0 1 0 0,-1 1-1 0 0,-1-1 1 0 0,1 1-1 0 0,0 0 1 0 0,-1 0-1 0 0,-7-2 1 0 0,8 3-20 0 0,1 0 0 0 0,0 1 0 0 0,-1-1 0 0 0,1 1 0 0 0,0 0 0 0 0,-1 0 0 0 0,1 0 0 0 0,0 0 0 0 0,-1 1 0 0 0,1-1 0 0 0,0 1 0 0 0,-1 0 0 0 0,1 0 0 0 0,0 0 0 0 0,0 0 0 0 0,0 1 0 0 0,0-1 0 0 0,0 1 0 0 0,0 0 0 0 0,0 0 1 0 0,1 0-1 0 0,-1 0 0 0 0,1 0 0 0 0,-1 1 0 0 0,1-1 0 0 0,-4 5 0 0 0,-1 5-37 0 0,0-1 0 0 0,0 1 0 0 0,1 1 0 0 0,1-1 0 0 0,-4 15 0 0 0,7-22 16 0 0,0 2-35 0 0,0 0 1 0 0,1 0-1 0 0,0 0 0 0 0,0 0 1 0 0,0 0-1 0 0,1 0 0 0 0,0 0 1 0 0,1 0-1 0 0,1 8 0 0 0,3 11-866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9:20.8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477 6794 3833 0 0,'-19'4'516'0'0,"-1"0"0"0"0,1 2 0 0 0,0 0 0 0 0,0 2 0 0 0,1 0 0 0 0,-25 14 1 0 0,-24 16-550 0 0,32-20 68 0 0,1 2 0 0 0,-49 38 0 0 0,76-54-24 0 0,1 0 0 0 0,-1 0 1 0 0,0-1-1 0 0,0 0 0 0 0,0 0 1 0 0,-1-1-1 0 0,1 0 0 0 0,-1 0 1 0 0,1-1-1 0 0,-1 0 0 0 0,-9 0 430 0 0,15-4-448 0 0,2 2 6 0 0,0 0-1 0 0,-1 0 0 0 0,1 0 0 0 0,0 1 0 0 0,-1-1 1 0 0,1 0-1 0 0,0 0 0 0 0,0 0 0 0 0,0 0 0 0 0,0 0 1 0 0,0 0-1 0 0,0 0 0 0 0,0 0 0 0 0,0 0 0 0 0,0 0 0 0 0,0 1 1 0 0,1-1-1 0 0,-1 0 0 0 0,0 0 0 0 0,1 0 0 0 0,-1 0 1 0 0,0 0-1 0 0,2-1 0 0 0,0 1-6 0 0,0-1 0 0 0,0 0 0 0 0,0 0 0 0 0,0 1 0 0 0,0-1 0 0 0,1 1 0 0 0,-1 0-1 0 0,5-3 1 0 0,44-21-20 0 0,-24 11 42 0 0,33-12-1 0 0,-32 17 1 0 0,25-9-15 0 0,98-49 0 0 0,301-174-19 0 0,-327 171-16 0 0,150-111 1 0 0,-231 151 15 0 0,73-44-20 0 0,211-95 0 0 0,-79 44 38 0 0,291-197 16 0 0,-77 43-22 0 0,-125 105-16 0 0,20-10 30 0 0,88-86-29 0 0,59-33-14 0 0,-221 149 78 0 0,252-146-10 0 0,-307 160-39 0 0,179-106-20 0 0,-214 136 12 0 0,262-156 40 0 0,-138 61 17 0 0,245-148-14 0 0,-465 298-27 0 0,477-284 2 0 0,-362 199 10 0 0,223-138 10 0 0,-150 112-26 0 0,248-154 29 0 0,-373 215-6 0 0,409-244 2 0 0,-420 273-34 0 0,-8 5 34 0 0,173-115 0 0 0,-312 184-20 0 0,542-364 157 0 0,-525 354-157 0 0,172-114-26 0 0,-171 109-344 0 0,-13 7-164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37.61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78 46 6177 0 0,'-13'-5'94'0'0,"11"4"-74"0"0,-1 0 0 0 0,0 0 0 0 0,1 0 0 0 0,-1 0-1 0 0,1 0 1 0 0,0 0 0 0 0,-1-1 0 0 0,1 1 0 0 0,0-1-1 0 0,0 0 1 0 0,0 1 0 0 0,0-1 0 0 0,0 0 0 0 0,1 0-1 0 0,-1 0 1 0 0,-1-3 0 0 0,-5 1 6 0 0,7 4-26 0 0,1 0 0 0 0,-1 0 0 0 0,1 0 0 0 0,0 0 0 0 0,-1 0 0 0 0,1 0 0 0 0,-1-1 0 0 0,1 1 0 0 0,0 0 0 0 0,-1 0 0 0 0,1 0-1 0 0,0 0 1 0 0,-1-1 0 0 0,1 1 0 0 0,0 0 0 0 0,-1 0 0 0 0,1 0 0 0 0,0-1 0 0 0,0 1 0 0 0,-1 0 0 0 0,1-1 0 0 0,0 1 0 0 0,0 0 0 0 0,-1-1 0 0 0,1 1-1 0 0,0 0 1 0 0,0-1 0 0 0,0 1 0 0 0,0 0 0 0 0,0-1 0 0 0,-1 0 0 0 0,1 1 64 0 0,0 0-23 0 0,-1 0 0 0 0,1 0 0 0 0,0 0 0 0 0,-1 0 0 0 0,1 0 0 0 0,-1 1 0 0 0,1-1 0 0 0,-1 0 0 0 0,1 0 1 0 0,0 0-1 0 0,-1 1 0 0 0,1-1 0 0 0,0 0 0 0 0,-1 1 0 0 0,1-1 0 0 0,0 0 0 0 0,-1 1 0 0 0,1-1 0 0 0,0 0 0 0 0,0 1 0 0 0,-1-1 0 0 0,1 1 0 0 0,0-1 0 0 0,0 0 0 0 0,0 1 0 0 0,0-1 0 0 0,-1 1 0 0 0,1-1 0 0 0,0 1 0 0 0,0-1 0 0 0,0 1 0 0 0,0-1 1 0 0,0 0-1 0 0,0 1 0 0 0,0-1 0 0 0,0 1 0 0 0,0-1 0 0 0,1 1 0 0 0,-1-1 0 0 0,0 1 0 0 0,0-1 0 0 0,0 1 0 0 0,1 0-45 0 0,-1 0 0 0 0,0 0-1 0 0,0 0 1 0 0,1 0 0 0 0,-1 0 0 0 0,0 0 0 0 0,1-1-1 0 0,-1 1 1 0 0,1 0 0 0 0,-1 0 0 0 0,1 0-1 0 0,-1-1 1 0 0,1 1 0 0 0,0 0 0 0 0,-1 0 0 0 0,1-1-1 0 0,0 1 1 0 0,0-1 0 0 0,0 1 0 0 0,-1-1 0 0 0,2 1-1 0 0,31 8 25 0 0,0 1 0 0 0,45 21-1 0 0,-44-18-17 0 0,22 11-19 0 0,-24-9 71 0 0,0-1 0 0 0,52 13 0 0 0,185 63 521 0 0,-93-12-263 0 0,-71-30-251 0 0,-25-13-2 0 0,-2 4 0 0 0,-2 3 0 0 0,116 83 0 0 0,-145-86 23 0 0,-22-18 1 0 0,37 24 0 0 0,73 47 3 0 0,-62-41-48 0 0,-2-7-23 0 0,78 34 1 0 0,-61-33 45 0 0,204 123 118 0 0,-16-9 609 0 0,-9-11-453 0 0,-174-94-293 0 0,55 29-44 0 0,-5-14 48 0 0,177 57 1 0 0,-41-22-44 0 0,80 25 32 0 0,-221-89-8 0 0,-2 7 1 0 0,142 69-1 0 0,-154-63-52 0 0,160 46-1 0 0,-253-89 19 0 0,-20-6 14 0 0,365 134 66 0 0,211 95-104 0 0,-343-132 133 0 0,-2-2 48 0 0,-124-57-95 0 0,-2 5 0 0 0,135 76 0 0 0,255 130-19 0 0,-269-138-62 0 0,10 5 24 0 0,46-2 11 0 0,132 59-2 0 0,-216-79-3 0 0,198 99 38 0 0,-276-125-54 0 0,135 65 10 0 0,-147-87 11 0 0,213 95 20 0 0,204 86-28 0 0,-141-49 17 0 0,-74-32 13 0 0,-91-53-28 0 0,145 62-44 0 0,-218-92 97 0 0,-3-2-34 0 0,175 103 1 0 0,-227-106 6 0 0,185 104 17 0 0,222 112-38 0 0,-355-189-14 0 0,87 53 5 0 0,-169-95 2 0 0,84 73-1 0 0,2 22-10 0 0,99 81 68 0 0,-77-90 404 0 0,181 152 626 0 0,-245-178-785 0 0,229 164 1 0 0,-325-258-291 0 0,390 273 173 0 0,-209-138-84 0 0,-65-51-6 0 0,140 132-1 0 0,-257-211-68 0 0,-1 1 0 0 0,0 1 0 0 0,-2 0-1 0 0,0 2 1 0 0,24 43 0 0 0,-32-45-575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39.58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51 3852 24 0 0,'4'37'5583'0'0,"-2"-35"-5374"0"0,-2-3-76 0 0,0-1-1 0 0,0 0 1 0 0,0 1-1 0 0,1-1 1 0 0,-1 0 0 0 0,1 1-1 0 0,-1-1 1 0 0,1 1 0 0 0,-1-1-1 0 0,1 0 1 0 0,0 1 0 0 0,1-2-1 0 0,2-6 107 0 0,0-17 127 0 0,0 0 1 0 0,-2 0-1 0 0,-2-50 0 0 0,-1 31-107 0 0,-10-142 291 0 0,0-3-377 0 0,-3-163-33 0 0,-16-85-112 0 0,20-1-4 0 0,10 399-24 0 0,3-916 1373 0 0,13 713-965 0 0,1-49-220 0 0,-13 188-35 0 0,25-149 0 0 0,-22 209-124 0 0,-5 25 22 0 0,1 1 0 0 0,1 0 0 0 0,8-25-1 0 0,-11 40-55 0 0,8-15 99 0 0,-9 18-94 0 0,1-1 0 0 0,-1 1 0 0 0,1 0 0 0 0,0 0 0 0 0,-1-1 1 0 0,1 1-1 0 0,-1 0 0 0 0,1 0 0 0 0,-1 0 0 0 0,1 0 0 0 0,-1 0 0 0 0,1 0 0 0 0,0 0 0 0 0,-1 0 0 0 0,1 0 0 0 0,-1 0 0 0 0,1 0 0 0 0,-1 0 0 0 0,1 0 0 0 0,0 0 0 0 0,-1 0 0 0 0,1 1 0 0 0,-1-1 0 0 0,1 0 0 0 0,-1 0 0 0 0,1 1 0 0 0,-1-1 0 0 0,1 0 0 0 0,0 1 0 0 0,-1 0-42 0 0,1 0 1 0 0,-1-1-1 0 0,0 1 1 0 0,1-1-1 0 0,-1 1 0 0 0,0 0 1 0 0,1-1-1 0 0,-1 1 1 0 0,0 0-1 0 0,0-1 1 0 0,0 1-1 0 0,1 0 1 0 0,-1 0-1 0 0,0-1 0 0 0,0 1 1 0 0,0 0-1 0 0,0-1 1 0 0,0 1-1 0 0,0 0 1 0 0,-1-1-1 0 0,1 2 1 0 0,-5 19-991 0 0,4-17 849 0 0,-5 15 19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41.91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128 19 2937 0 0,'-29'-6'660'0'0,"18"3"-485"0"0,-1 1 0 0 0,1 0 0 0 0,-21-1 0 0 0,31 3-176 0 0,-17-1 19 0 0,17 0-10 0 0,1 1 0 0 0,-1 0-1 0 0,1 0 1 0 0,-1 0 0 0 0,0 0 0 0 0,1 0-1 0 0,-1 0 1 0 0,0 0 0 0 0,1 0 0 0 0,-1 0-1 0 0,0 0 1 0 0,1 0 0 0 0,-1 1-1 0 0,1-1 1 0 0,-1 0 0 0 0,0 0 0 0 0,1 1-1 0 0,-1-1 1 0 0,1 0 0 0 0,-1 1 0 0 0,0-1-1 0 0,5 10 621 0 0,20 10 172 0 0,-21-18-1013 0 0,2 1 223 0 0,0 1 1 0 0,1-1-1 0 0,-1-1 1 0 0,1 1 0 0 0,-1-1-1 0 0,1 0 1 0 0,0 0 0 0 0,8 1-1 0 0,17 6 12 0 0,76 26-50 0 0,-62-22 47 0 0,83 37-1 0 0,-93-34-35 0 0,-15-7 29 0 0,0 2 0 0 0,0 0 0 0 0,20 15 0 0 0,-19-12 117 0 0,-1-2-1 0 0,2 0 1 0 0,0-1-1 0 0,0-2 1 0 0,25 9-1 0 0,-13-6 46 0 0,36 19 0 0 0,-37-16-114 0 0,0-1-1 0 0,1-2 1 0 0,41 10 0 0 0,-30-10-32 0 0,46 20 0 0 0,53 43 15 0 0,-58-28 8 0 0,30 15-5 0 0,149 71 630 0 0,212 130-355 0 0,-363-194-292 0 0,52 13 33 0 0,-45-25 17 0 0,8 12 217 0 0,101 50 1 0 0,-101-65-251 0 0,208 58-1 0 0,-71-28 20 0 0,-93-24-74 0 0,168 62 17 0 0,-9 22-52 0 0,-220-94 55 0 0,3-6 1 0 0,132 35-1 0 0,76 26 18 0 0,142 40 0 0 0,20 16-40 0 0,-307-95-24 0 0,223 91 43 0 0,-287-107 11 0 0,209 83 41 0 0,233 81 481 0 0,-543-209-473 0 0,321 125 451 0 0,-205-78-370 0 0,178 101-1 0 0,-107-49 51 0 0,32-14-97 0 0,-37-17 54 0 0,-32-2-104 0 0,232 69 0 0 0,-61-36-24 0 0,39 12-11 0 0,-344-109-21 0 0,209 60-9 0 0,-164-42 9 0 0,80 39 0 0 0,236 95 37 0 0,11 6-58 0 0,-287-116 61 0 0,1-5 1 0 0,161 40-1 0 0,94 35-57 0 0,-90-26 9 0 0,-33-12 38 0 0,-179-54 8 0 0,100 54 0 0 0,-75-34 41 0 0,158 55 0 0 0,-83-38-56 0 0,43 31 13 0 0,-48-21-38 0 0,119 36-6 0 0,76 36 64 0 0,30 20-86 0 0,-109-62 62 0 0,-156-59-37 0 0,250 80 76 0 0,-39-33 1033 0 0,-305-83-1034 0 0,-1 1 0 0 0,51 24 0 0 0,-65-26-29 0 0,-1 0 1 0 0,0 0-1 0 0,0 1 0 0 0,0 1 1 0 0,-1 0-1 0 0,-1 1 0 0 0,13 14 1 0 0,-21-20-107 0 0,1 0 1 0 0,-1 0-1 0 0,1 0 1 0 0,-2 1-1 0 0,1-1 1 0 0,-1 1 0 0 0,1 0-1 0 0,-1 0 1 0 0,-1 0-1 0 0,2 7 1 0 0,-5 36-6108 0 0,-2-31 5704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43.02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18 4441 0 0,'0'0'-21'0'0,"11"-11"49"0"0,10 5-101 0 0,-21 6 85 0 0,1 0 0 0 0,-1 0 0 0 0,0 0-1 0 0,0 0 1 0 0,1 0 0 0 0,-1 0 0 0 0,0 0 0 0 0,0 0 0 0 0,0 1-1 0 0,1-1 1 0 0,-1 0 0 0 0,0 0 0 0 0,0 0 0 0 0,0 0-1 0 0,0 0 1 0 0,1 1 0 0 0,-1-1 0 0 0,0 0 0 0 0,0 0-1 0 0,0 0 1 0 0,0 0 0 0 0,0 1 0 0 0,1-1 0 0 0,-1 0-1 0 0,0 0 1 0 0,0 0 0 0 0,0 1 0 0 0,0-1 0 0 0,0 0-1 0 0,0 0 1 0 0,0 1 0 0 0,0-1 0 0 0,0 0 0 0 0,0 0-1 0 0,0 0 1 0 0,0 1 0 0 0,0-1 0 0 0,0 0 0 0 0,-11 23 1609 0 0,16-8-1495 0 0,4 13-59 0 0,-2 1 0 0 0,0 1 0 0 0,-3-1 1 0 0,0 1-1 0 0,-1 43 0 0 0,0-24-1 0 0,10 567 92 0 0,-24-216 312 0 0,0-63 230 0 0,8-163-526 0 0,13 498 523 0 0,8-406-509 0 0,22 206 414 0 0,20-76-187 0 0,-10-76-123 0 0,-37-127 567 0 0,-4-49-201 0 0,-8-126-611 0 0,-1 1 0 0 0,0-1 0 0 0,-2 1 0 0 0,-4 26 0 0 0,-23 70 58 0 0,6-26-21 0 0,15-63-70 0 0,-1 0 0 0 0,-1-1 1 0 0,-2-1-1 0 0,0 0 0 0 0,-30 42 0 0 0,-4 11-985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44.34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202 1576 2056 0 0,'-12'5'317'0'0,"0"0"0"0"0,0 2 0 0 0,-18 11 0 0 0,0 2 349 0 0,3-4 185 0 0,15-8-525 0 0,-1-1 0 0 0,1-1 0 0 0,-1 1 0 0 0,-15 3 0 0 0,105-55 88 0 0,524-243-113 0 0,-444 213-286 0 0,200-109 242 0 0,-280 137-144 0 0,145-85 312 0 0,208-71 484 0 0,-201 98-660 0 0,2 1-32 0 0,175-88 22 0 0,-304 136-236 0 0,138-72 209 0 0,-180 100-122 0 0,1 2 0 0 0,67-17-1 0 0,-40 18-1740 0 0,-57 21 922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46.08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3 2018 6729 0 0,'0'-1'31'0'0,"-1"0"-1"0"0,1 0 0 0 0,-1-1 0 0 0,1 1 0 0 0,0 0 0 0 0,0 0 1 0 0,-1 0-1 0 0,1-1 0 0 0,0 1 0 0 0,0 0 0 0 0,0 0 1 0 0,0 0-1 0 0,0-1 0 0 0,0 1 0 0 0,1 0 0 0 0,-1 0 0 0 0,1-3 1 0 0,0 3-40 0 0,0 0 1 0 0,1 0 0 0 0,-1 0 0 0 0,0 0 0 0 0,1 0 0 0 0,-1 0 0 0 0,0 1 0 0 0,1-1 0 0 0,-1 0-1 0 0,1 1 1 0 0,-1-1 0 0 0,1 1 0 0 0,-1-1 0 0 0,3 1 0 0 0,-2-1 12 0 0,0 0-1 0 0,-1 0 1 0 0,1 0 0 0 0,0 0 0 0 0,-1 0-1 0 0,1-1 1 0 0,-1 1 0 0 0,1 0-1 0 0,-1-1 1 0 0,1 1 0 0 0,0-3 0 0 0,16-13 75 0 0,-17 17-77 0 0,0-1 1 0 0,-1 0-1 0 0,1 0 0 0 0,0 1 1 0 0,0-1-1 0 0,-1 0 1 0 0,1 0-1 0 0,0 0 0 0 0,-1 0 1 0 0,1 0-1 0 0,-1 0 1 0 0,1 0-1 0 0,-1 0 0 0 0,1 0 1 0 0,-1 0-1 0 0,0 0 1 0 0,0-1-1 0 0,0 1 0 0 0,1 0 1 0 0,-1 0-1 0 0,0 0 1 0 0,0 0-1 0 0,0 0 0 0 0,-1-1 1 0 0,1 1-1 0 0,0 0 1 0 0,0 0-1 0 0,-1-2 0 0 0,0 2 1 0 0,1-1 0 0 0,0 0 0 0 0,-1 1 0 0 0,1-1-1 0 0,0 1 1 0 0,0-1 0 0 0,0 1 0 0 0,0-1 0 0 0,0 1 0 0 0,1-1-1 0 0,-1 0 1 0 0,0 1 0 0 0,1-1 0 0 0,-1 1 0 0 0,1 0-1 0 0,1-3 1 0 0,-2 4-3 0 0,0 0 0 0 0,1-1 0 0 0,-1 1 0 0 0,1-1 0 0 0,-1 1 0 0 0,0-1 0 0 0,1 1 1 0 0,-1-1-1 0 0,0 1 0 0 0,1-1 0 0 0,-1 0 0 0 0,0 1 0 0 0,0-1 0 0 0,0 1 0 0 0,0-1 0 0 0,0 0 0 0 0,0 1 0 0 0,1-1 0 0 0,-1 1 0 0 0,0-1 0 0 0,-1 0 0 0 0,1 1 0 0 0,0-1 0 0 0,0 1 0 0 0,0-1 0 0 0,0 0 0 0 0,-3-19 9 0 0,4 8-309 0 0,1 12 288 0 0,0 0 0 0 0,0 0 1 0 0,0 0-1 0 0,0 0 1 0 0,-1 0-1 0 0,1 0 1 0 0,0 0-1 0 0,0 1 1 0 0,3 0-1 0 0,2 0-14 0 0,23 1 5 0 0,1-2 0 0 0,-1-2 0 0 0,1 0 0 0 0,-1-2 0 0 0,54-15 0 0 0,146-59 76 0 0,-115 35-65 0 0,623-268-97 0 0,-51 30 98 0 0,-667 274 18 0 0,367-125 171 0 0,26-9 234 0 0,387-184 494 0 0,-771 313-883 0 0,853-307 431 0 0,-342 189-119 0 0,-439 110-180 0 0,-82 16-159 0 0,4-1-215 0 0,0 0-1 0 0,0 2 1 0 0,0 0 0 0 0,45 2-1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48.58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12 8274 0 0,'0'0'248'0'0,"7"-11"-282"0"0,-2 10 36 0 0,-1 1 0 0 0,0 0 0 0 0,0 0 0 0 0,0 1 0 0 0,1-1 0 0 0,-1 1 0 0 0,0 0 0 0 0,0 0 0 0 0,0 0 0 0 0,0 0 0 0 0,0 1 0 0 0,7 4-1 0 0,3 2 104 0 0,0 1-1 0 0,12 11 0 0 0,-10-8-43 0 0,25 22 278 0 0,66 69-1 0 0,-67-62-31 0 0,64 53 0 0 0,-61-64-174 0 0,2-1 0 0 0,0-2 0 0 0,86 36 0 0 0,156 36 311 0 0,65-25 165 0 0,-300-65-481 0 0,42 4 241 0 0,-60-10-240 0 0,1 2 0 0 0,-1 2 0 0 0,0 0 0 0 0,37 15 0 0 0,-20-4-25 0 0,-29-11 61 0 0,28 12 1 0 0,-40-12 233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49.239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283 3 1512 0 0,'-30'-1'1862'0'0,"21"0"-1396"0"0,0 1-1 0 0,1 0 1 0 0,-1 0-1 0 0,1 0 1 0 0,-1 1-1 0 0,1 1 1 0 0,0-1 0 0 0,-1 1-1 0 0,1 1 1 0 0,0 0-1 0 0,-11 5 1 0 0,-85 39 2058 0 0,90-44-2383 0 0,-5 3 410 0 0,19-6-548 0 0,-1 0 0 0 0,1 0 0 0 0,0 0 0 0 0,0 1 0 0 0,-1-1 0 0 0,1 0 0 0 0,0 0 0 0 0,0 1 0 0 0,0-1 0 0 0,-1 0 0 0 0,1 1-1 0 0,0-1 1 0 0,0 0 0 0 0,0 1 0 0 0,0-1 0 0 0,0 0 0 0 0,0 1 0 0 0,0-1 0 0 0,-1 0 0 0 0,1 1 0 0 0,0-1 0 0 0,0 0 0 0 0,0 1 0 0 0,1-1 0 0 0,-1 0 0 0 0,0 1 0 0 0,0-1 0 0 0,0 0 0 0 0,0 1 0 0 0,0-1 0 0 0,0 0 0 0 0,0 1 0 0 0,0-1 0 0 0,1 0 0 0 0,-1 1 0 0 0,0-1 0 0 0,0 0 0 0 0,1 0 0 0 0,-1 1-1 0 0,0-1 1 0 0,0 0 0 0 0,1 0 0 0 0,-1 0 0 0 0,0 1 0 0 0,1-1 0 0 0,30 35 56 0 0,1 0 3 0 0,-1 2 0 0 0,47 74-1 0 0,39 129 109 0 0,-79-153-111 0 0,76 123-1 0 0,-94-180 35 0 0,-5-7-123 0 0,15 26 0 0 0,-27-43 176 0 0,1 1 1 0 0,-2 0 0 0 0,1 0-1 0 0,-1 0 1 0 0,0 1-1 0 0,0-1 1 0 0,-1 1 0 0 0,1 12-1 0 0,-2-17-77 0 0,0-1-1 0 0,-1 0 0 0 0,0 0 0 0 0,1 1 1 0 0,-1-1-1 0 0,0 0 0 0 0,0 0 1 0 0,0 0-1 0 0,0 0 0 0 0,0 0 0 0 0,0 0 1 0 0,-1 0-1 0 0,1-1 0 0 0,-1 1 0 0 0,1 0 1 0 0,-1-1-1 0 0,0 1 0 0 0,0-1 0 0 0,-3 3 1 0 0,-6 2 117 0 0,1 0 1 0 0,-17 7 0 0 0,19-9-95 0 0,-17 6 65 0 0,0-2-1 0 0,-46 10 1 0 0,41-11-134 0 0,-48 17 0 0 0,71-21-679 0 0,0 0 0 0 0,1 1-1 0 0,-1 1 1 0 0,1-1-1 0 0,-9 8 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50.60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109 98 2080 0 0,'-15'-14'2210'0'0,"-25"-17"0"0"0,24 19-532 0 0,-22-29 1760 0 0,39 41-3406 0 0,12 0-28 0 0,150 86 617 0 0,-70-33-479 0 0,89 42-72 0 0,243 134 96 0 0,-332-179-93 0 0,174 66 0 0 0,-157-76-26 0 0,80 30 45 0 0,-178-65-100 0 0,1 0-25 0 0,0 1 1 0 0,0 0 0 0 0,-1 0 0 0 0,19 14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4.978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347 177 2264 0 0,'-1'-11'791'0'0,"0"-1"-1"0"0,-1 1 1 0 0,0 0-1 0 0,-1 0 1 0 0,-7-17-1 0 0,-2-12 821 0 0,9 35-1282 0 0,1 1 0 0 0,-1-1 0 0 0,-1 1-1 0 0,1-1 1 0 0,0 1 0 0 0,-1 0 0 0 0,-8-6 283 0 0,12 10-596 0 0,-1 0 1 0 0,1 0 0 0 0,0 1-1 0 0,-1-1 1 0 0,1 0-1 0 0,-1 0 1 0 0,1 0 0 0 0,0 1-1 0 0,-1-1 1 0 0,1 0-1 0 0,0 0 1 0 0,-1 0-1 0 0,1 0 1 0 0,-1 0 0 0 0,1 0-1 0 0,0 0 1 0 0,-1 0-1 0 0,1 0 1 0 0,-1 0 0 0 0,1 0-1 0 0,0 0 1 0 0,-1 0-1 0 0,1-1 1 0 0,0 1 0 0 0,-1 0-1 0 0,1 0 1 0 0,-1-1-1 0 0,-15-6 216 0 0,8 4-52 0 0,-2 2-105 0 0,0 0-1 0 0,0 1 1 0 0,0 0 0 0 0,0 1-1 0 0,0 0 1 0 0,0 1 0 0 0,-18 5-1 0 0,24-5-70 0 0,0 1 0 0 0,0-1 0 0 0,0 1-1 0 0,0 0 1 0 0,0 0 0 0 0,1 1-1 0 0,0-1 1 0 0,-1 1 0 0 0,1-1 0 0 0,1 1-1 0 0,-1 0 1 0 0,-2 5 0 0 0,-5 5 7 0 0,-2 2-29 0 0,2 0-1 0 0,-1 0 0 0 0,2 1 0 0 0,1 1 0 0 0,0-1 0 0 0,1 1 0 0 0,0 1 0 0 0,2-1 0 0 0,0 1 1 0 0,2 0-1 0 0,-3 25 0 0 0,6-38 9 0 0,0 1 0 0 0,0-1 0 0 0,1 1 0 0 0,-1-1 0 0 0,1 0 0 0 0,1 1 0 0 0,-1-1 0 0 0,1 0 0 0 0,1 0 0 0 0,-1 0 0 0 0,1 0 0 0 0,0 0 0 0 0,0-1-1 0 0,0 1 1 0 0,1-1 0 0 0,0 0 0 0 0,0 0 0 0 0,1 0 0 0 0,-1 0 0 0 0,7 4 0 0 0,-2-2-4 0 0,0-1 0 0 0,1 0-1 0 0,0-1 1 0 0,-1 0 0 0 0,2 0-1 0 0,-1-1 1 0 0,0-1-1 0 0,1 1 1 0 0,0-2 0 0 0,0 1-1 0 0,13 0 1 0 0,11-1 82 0 0,-1-2-1 0 0,0 0 1 0 0,59-10-1 0 0,101-34 47 0 0,-113 22-687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51.21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187 16 4209 0 0,'8'148'1645'0'0,"-3"-105"-1322"0"0,-2 0-1 0 0,-3 0 1 0 0,-7 77-1 0 0,6-115-282 0 0,0-1 50 0 0,0 1 0 0 0,1 0-1 0 0,-2-1 1 0 0,1 1 0 0 0,0-1 0 0 0,-4 6-1 0 0,4-8 70 0 0,-1-3-144 0 0,-2-2-15 0 0,1 1 1 0 0,0-1 0 0 0,0 0-1 0 0,0 0 1 0 0,0 0 0 0 0,1 0-1 0 0,-1 0 1 0 0,1-1-1 0 0,0 1 1 0 0,-2-5 0 0 0,-20-45 7 0 0,11 22-9 0 0,-60-116-17 0 0,64 126 8 0 0,2-1 0 0 0,0 0 0 0 0,2 0 0 0 0,-5-42 0 0 0,9 62 15 0 0,1 1-1 0 0,0 0 1 0 0,0 0-1 0 0,0-1 0 0 0,0 1 1 0 0,0 0-1 0 0,1 0 1 0 0,-1-1-1 0 0,0 1 0 0 0,0 0 1 0 0,1 0-1 0 0,-1-1 1 0 0,1 1-1 0 0,-1 0 1 0 0,1 0-1 0 0,0 0 0 0 0,-1 0 1 0 0,1 0-1 0 0,0 0 1 0 0,0 0-1 0 0,0 0 0 0 0,0 0 1 0 0,-1 0-1 0 0,1 0 1 0 0,0 1-1 0 0,1-1 0 0 0,-1 0 1 0 0,0 1-1 0 0,0-1 1 0 0,0 0-1 0 0,0 1 1 0 0,0 0-1 0 0,1-1 0 0 0,-1 1 1 0 0,0 0-1 0 0,0-1 1 0 0,1 1-1 0 0,-1 0 0 0 0,3 0 1 0 0,5 0 82 0 0,1 0 1 0 0,-1 0-1 0 0,1 1 0 0 0,11 2 1 0 0,10 4 159 0 0,0 2 0 0 0,0 0 0 0 0,37 19 0 0 0,-31-13 31 0 0,62 18 0 0 0,-52-23-184 0 0,0-3 0 0 0,0-1 0 0 0,1-3-1 0 0,0-1 1 0 0,53-6 0 0 0,-94 4-159 0 0,-1 0-1 0 0,1-1 1 0 0,-1 0 0 0 0,1 0-1 0 0,-1 0 1 0 0,1-1 0 0 0,-1 0-1 0 0,0 0 1 0 0,0-1-1 0 0,0 0 1 0 0,0 0 0 0 0,0 0-1 0 0,-1-1 1 0 0,1 1 0 0 0,5-7-1 0 0,-2 0-515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52.16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56 198 5473 0 0,'-7'10'273'0'0,"1"-1"0"0"0,-1 1-1 0 0,2 0 1 0 0,0 1 0 0 0,0 0 0 0 0,1 0-1 0 0,0 0 1 0 0,1 0 0 0 0,0 0-1 0 0,0 1 1 0 0,2-1 0 0 0,-1 1 0 0 0,2 0-1 0 0,0 12 1 0 0,0-1-29 0 0,2-1 0 0 0,1 1 0 0 0,0-1 1 0 0,2 0-1 0 0,0 0 0 0 0,13 30 0 0 0,-13-38-210 0 0,2-1 0 0 0,-1 0 0 0 0,2 0-1 0 0,-1-1 1 0 0,2 0 0 0 0,0 0 0 0 0,0-1 0 0 0,1 0 0 0 0,17 14-1 0 0,-23-21-32 0 0,1 0 0 0 0,0-1 0 0 0,0 1-1 0 0,0-1 1 0 0,1 0 0 0 0,-1-1-1 0 0,1 1 1 0 0,-1-1 0 0 0,1-1 0 0 0,0 1-1 0 0,0-1 1 0 0,0 1 0 0 0,0-2 0 0 0,0 1-1 0 0,0-1 1 0 0,0 0 0 0 0,0 0 0 0 0,0-1-1 0 0,0 1 1 0 0,0-1 0 0 0,0-1 0 0 0,0 1-1 0 0,0-1 1 0 0,0 0 0 0 0,6-3-1 0 0,-2-2 11 0 0,1 1 0 0 0,-2-1 0 0 0,1-1 0 0 0,-1 1 0 0 0,0-2 0 0 0,-1 1 0 0 0,0-1-1 0 0,0-1 1 0 0,-1 1 0 0 0,0-1 0 0 0,0 0 0 0 0,-1-1 0 0 0,-1 0 0 0 0,6-14-1 0 0,-1-2 45 0 0,-1-1-1 0 0,-1 0 1 0 0,-1 0-1 0 0,6-54 0 0 0,-11 45-11 0 0,-2 1 0 0 0,-1-1-1 0 0,-2 1 1 0 0,-1-1 0 0 0,-18-68-1 0 0,21 99-20 0 0,-1 0-1 0 0,0 1 0 0 0,-1-1 0 0 0,1 1 0 0 0,-1-1 1 0 0,0 1-1 0 0,0 0 0 0 0,0 0 0 0 0,-1 0 1 0 0,-5-5-1 0 0,6 7 0 0 0,0 1 1 0 0,0 0-1 0 0,0-1 1 0 0,-1 1-1 0 0,1 0 1 0 0,-1 1-1 0 0,1-1 1 0 0,-1 0-1 0 0,0 1 1 0 0,0 0-1 0 0,1 0 1 0 0,-1 0-1 0 0,0 1 1 0 0,0-1-1 0 0,0 1 1 0 0,-8 0-1 0 0,2 0 5 0 0,0 1 0 0 0,0 0 0 0 0,0 1 0 0 0,0 0 0 0 0,0 1 0 0 0,0 0 0 0 0,1 0 0 0 0,0 1 0 0 0,-1 0 0 0 0,1 1 0 0 0,-16 11 0 0 0,16-9 15 0 0,0 1 0 0 0,0 0 1 0 0,1 1-1 0 0,0 0 1 0 0,0 0-1 0 0,1 1 0 0 0,1 0 1 0 0,0 0-1 0 0,0 0 1 0 0,-5 13-1 0 0,0 4-67 0 0,2 0 0 0 0,0 1 0 0 0,2 1 0 0 0,-7 51 1 0 0,11-57-293 0 0,2 0 0 0 0,0 0 1 0 0,2 0-1 0 0,1 1 1 0 0,0-1-1 0 0,9 35 0 0 0,-1-28-2143 0 0,1-2 902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4:52.59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93 340 3489 0 0,'-7'5'276'0'0,"0"-1"0"0"0,1 1 1 0 0,-1 0-1 0 0,1 1 0 0 0,0 0 1 0 0,1 0-1 0 0,0 0 0 0 0,0 0 1 0 0,0 1-1 0 0,0 0 0 0 0,1 0 1 0 0,0 0-1 0 0,1 1 0 0 0,0-1 1 0 0,0 1-1 0 0,0 0 1 0 0,1 0-1 0 0,0 0 0 0 0,1 0 1 0 0,-1 9-1 0 0,1-1-39 0 0,0-1-1 0 0,1 1 1 0 0,1-1 0 0 0,1 1 0 0 0,0-1 0 0 0,1 1-1 0 0,1-1 1 0 0,0 0 0 0 0,11 24 0 0 0,-3-10-44 0 0,2-1 0 0 0,2-1 0 0 0,0-1 0 0 0,2 0 0 0 0,0-1 0 0 0,2-1 0 0 0,1-1 0 0 0,31 28 1 0 0,-50-48-187 0 0,1-1 1 0 0,0 0-1 0 0,-1 0 1 0 0,1 0 0 0 0,0-1-1 0 0,0 1 1 0 0,0 0 0 0 0,0-1-1 0 0,1 0 1 0 0,-1 0 0 0 0,0 0-1 0 0,0 0 1 0 0,1 0 0 0 0,-1-1-1 0 0,0 0 1 0 0,1 1 0 0 0,-1-1-1 0 0,1 0 1 0 0,-1-1 0 0 0,0 1-1 0 0,1-1 1 0 0,4-1-1 0 0,-3 0-4 0 0,-1 0-1 0 0,1-1 0 0 0,-1 0 1 0 0,0 0-1 0 0,1 0 0 0 0,-1-1 1 0 0,-1 1-1 0 0,1-1 0 0 0,-1 0 0 0 0,1 0 1 0 0,-1 0-1 0 0,0 0 0 0 0,4-9 1 0 0,4-9 53 0 0,-1 0 1 0 0,-1-1 0 0 0,0 0 0 0 0,-2-1 0 0 0,-1 0 0 0 0,-1 0-1 0 0,3-39 1 0 0,-3-173 177 0 0,-5 218-217 0 0,-8-128 94 0 0,6 126-83 0 0,-1 0 0 0 0,-1 0 0 0 0,-1 0 0 0 0,-1 0 0 0 0,-8-18 0 0 0,10 28 0 0 0,-1 1 1 0 0,-1 0-1 0 0,1 0 0 0 0,-2 0 1 0 0,1 1-1 0 0,-1 0 0 0 0,0 1 1 0 0,-1-1-1 0 0,1 1 0 0 0,-16-10 1 0 0,19 14-21 0 0,-1 0 1 0 0,0 0 0 0 0,0 1-1 0 0,0-1 1 0 0,0 1 0 0 0,0 1-1 0 0,0-1 1 0 0,-1 0 0 0 0,1 1-1 0 0,-1 0 1 0 0,1 1 0 0 0,-1-1-1 0 0,1 1 1 0 0,-1 0 0 0 0,1 0 0 0 0,-1 1-1 0 0,1 0 1 0 0,-1 0 0 0 0,1 0-1 0 0,0 0 1 0 0,-9 4 0 0 0,5 0-112 0 0,0 0-1 0 0,0 0 1 0 0,0 1 0 0 0,1 0 0 0 0,0 1 0 0 0,0-1 0 0 0,1 2 0 0 0,-10 11 0 0 0,3-1-479 0 0,2 0 0 0 0,0 0 0 0 0,-9 21 0 0 0,-6 20-1829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02.10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203 374 2809 0 0,'7'-87'5472'0'0,"-6"76"-4299"0"0,-1 10-1093 0 0,0 0 0 0 0,0-1 0 0 0,0 1-1 0 0,0 0 1 0 0,0 0 0 0 0,-1 0 0 0 0,1-1 0 0 0,0 1 0 0 0,-1 0 0 0 0,1 0-1 0 0,-1 0 1 0 0,1 0 0 0 0,-1-1 0 0 0,1 1 0 0 0,-1 0 0 0 0,0 0 0 0 0,1 0 0 0 0,-1 0-1 0 0,0 1 1 0 0,0-1 0 0 0,0 0 0 0 0,0 0 0 0 0,0 0 0 0 0,0 1 0 0 0,0-1-1 0 0,0 0 1 0 0,0 1 0 0 0,-2-2 0 0 0,1 2-9 0 0,0-1-1 0 0,0 0 1 0 0,0 1 0 0 0,0 0 0 0 0,0-1-1 0 0,0 1 1 0 0,0 0 0 0 0,0 0-1 0 0,0 0 1 0 0,0 0 0 0 0,0 0 0 0 0,0 0-1 0 0,0 1 1 0 0,0-1 0 0 0,0 1-1 0 0,0 0 1 0 0,-3 1 0 0 0,-1 2-59 0 0,0 0 1 0 0,0 1-1 0 0,0 0 1 0 0,1 0-1 0 0,0 0 1 0 0,0 1 0 0 0,0 0-1 0 0,1 0 1 0 0,0 0-1 0 0,0 0 1 0 0,0 1-1 0 0,-4 11 1 0 0,1 1-16 0 0,0 1 0 0 0,1 0 1 0 0,-5 30-1 0 0,3-1 32 0 0,2 0 0 0 0,2 53 0 0 0,4-79-15 0 0,1-1-1 0 0,1 1 1 0 0,1-1 0 0 0,1 0-1 0 0,1 0 1 0 0,16 42 0 0 0,-18-57-13 0 0,1 0 0 0 0,-1 0 0 0 0,1 0 0 0 0,1 0 0 0 0,-1-1 0 0 0,1 1 0 0 0,0-1 1 0 0,1-1-1 0 0,0 1 0 0 0,0-1 0 0 0,0 0 0 0 0,0 0 0 0 0,1 0 0 0 0,-1-1 1 0 0,1 0-1 0 0,10 4 0 0 0,-9-5 0 0 0,1-1 1 0 0,0 0 0 0 0,0 0-1 0 0,0 0 1 0 0,0-1 0 0 0,0 0-1 0 0,0-1 1 0 0,0 0 0 0 0,0-1-1 0 0,0 0 1 0 0,0 0 0 0 0,0-1-1 0 0,0 0 1 0 0,11-4 0 0 0,0-1 22 0 0,-1-2 0 0 0,1 0 0 0 0,-1-1 0 0 0,-1 0 0 0 0,0-2 0 0 0,-1 0 0 0 0,31-29 0 0 0,-28 21-12 0 0,0-2-1 0 0,-2 0 1 0 0,0-1 0 0 0,-2-1-1 0 0,19-36 1 0 0,-16 23 32 0 0,-3-1 1 0 0,-1-1-1 0 0,-2 0 1 0 0,-1-1-1 0 0,-3 0 1 0 0,-1-1-1 0 0,-2 0 1 0 0,2-57-1 0 0,-8 86 13 0 0,0 0-1 0 0,-1 0 0 0 0,0 0 1 0 0,-1 0-1 0 0,0 0 1 0 0,-1 0-1 0 0,0 1 0 0 0,-1-1 1 0 0,0 1-1 0 0,-1 0 0 0 0,0 0 1 0 0,-9-12-1 0 0,9 16-33 0 0,0 1 0 0 0,0-1 0 0 0,-1 1 0 0 0,0 1 0 0 0,0-1 0 0 0,0 1 0 0 0,-1 0 0 0 0,0 1 0 0 0,0-1 0 0 0,0 1 0 0 0,0 1 0 0 0,-1-1 0 0 0,1 1 0 0 0,-1 1 0 0 0,0-1 0 0 0,0 1 0 0 0,0 1 0 0 0,0-1 0 0 0,-9 1 0 0 0,-6 0 0 0 0,0 1 1 0 0,0 2 0 0 0,0 0-1 0 0,1 1 1 0 0,-1 2 0 0 0,1 0-1 0 0,-1 1 1 0 0,1 2 0 0 0,1 0 0 0 0,0 1-1 0 0,0 1 1 0 0,-32 21 0 0 0,35-19-316 0 0,0 0 0 0 0,0 2 0 0 0,1 0 0 0 0,1 1 0 0 0,1 1 0 0 0,0 0 0 0 0,1 1 0 0 0,1 1 0 0 0,0 0 0 0 0,1 1 0 0 0,1 0 0 0 0,1 0 0 0 0,-10 28 0 0 0,11-16-2739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02.60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160 276 4097 0 0,'-3'-9'6911'0'0,"-4"25"-5675"0"0,-6 28-1661 0 0,6-6 567 0 0,1 0 0 0 0,2 0 0 0 0,2 1 0 0 0,2-1 0 0 0,1 1 0 0 0,2-1 0 0 0,1 0 0 0 0,3 0 0 0 0,17 60 0 0 0,-21-87-136 0 0,0 0-1 0 0,1-1 1 0 0,1 1 0 0 0,0-1-1 0 0,0 0 1 0 0,1-1 0 0 0,0 1-1 0 0,0-1 1 0 0,1-1 0 0 0,0 1-1 0 0,11 9 1 0 0,-11-13 0 0 0,0 1-1 0 0,-1-2 1 0 0,2 1 0 0 0,-1-1-1 0 0,0 0 1 0 0,1-1 0 0 0,0 1-1 0 0,0-2 1 0 0,0 1 0 0 0,0-1-1 0 0,0 0 1 0 0,0-1 0 0 0,1 0-1 0 0,-1 0 1 0 0,15-1 0 0 0,-7-1 17 0 0,-1-2 0 0 0,0 0 0 0 0,1 0 0 0 0,-1-1 1 0 0,-1-1-1 0 0,1-1 0 0 0,-1 0 0 0 0,0-1 1 0 0,0 0-1 0 0,-1-1 0 0 0,0 0 0 0 0,0-1 1 0 0,13-13-1 0 0,-8 6 14 0 0,-2 0-1 0 0,0-1 1 0 0,-1 0 0 0 0,-1-1 0 0 0,-1-1-1 0 0,0-1 1 0 0,-1 1 0 0 0,11-29 0 0 0,-11 20 51 0 0,-1-1 0 0 0,-2 0 1 0 0,-1-1-1 0 0,-1 0 0 0 0,-2 0 1 0 0,3-58-1 0 0,-8 72-24 0 0,0 1 0 0 0,-1-1 1 0 0,-1 1-1 0 0,0-1 0 0 0,-1 1 0 0 0,-1 0 0 0 0,-1 0 0 0 0,0 1 0 0 0,0-1 0 0 0,-2 1 0 0 0,0 0 1 0 0,0 0-1 0 0,-1 1 0 0 0,-1 0 0 0 0,-14-16 0 0 0,9 15 6 0 0,0 0 0 0 0,0 1-1 0 0,-1 1 1 0 0,-1 0 0 0 0,0 1 0 0 0,-1 1 0 0 0,0 0 0 0 0,0 1-1 0 0,-1 1 1 0 0,0 1 0 0 0,-35-9 0 0 0,38 12-22 0 0,-1 2 0 0 0,1 0 1 0 0,-1 0-1 0 0,0 2 0 0 0,0 0 0 0 0,0 1 1 0 0,0 0-1 0 0,1 1 0 0 0,-1 1 0 0 0,0 1 0 0 0,1 0 1 0 0,0 1-1 0 0,0 0 0 0 0,1 1 0 0 0,-15 9 1 0 0,8-2-216 0 0,1 1 0 0 0,1 2 1 0 0,0 0-1 0 0,1 0 0 0 0,1 2 0 0 0,0 0 1 0 0,-24 36-1 0 0,9-6-2324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05.515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6509 76 2096 0 0,'-9'-13'2725'0'0,"7"12"-2611"0"0,-30-9 2535 0 0,26 9-2115 0 0,-7-7-353 0 0,10 6-180 0 0,2 1-1 0 0,0 1 0 0 0,1-1 1 0 0,-1 1-1 0 0,0 0 0 0 0,1-1 0 0 0,-1 1 1 0 0,1-1-1 0 0,-1 0 0 0 0,1 1 0 0 0,-1-1 1 0 0,1 1-1 0 0,-1-1 0 0 0,1 0 0 0 0,0 1 1 0 0,-1-1-1 0 0,1 0 0 0 0,0 1 0 0 0,-1-2 0 0 0,2 1 1 0 0,0 0-1 0 0,0 0 0 0 0,0 0 0 0 0,0 0 0 0 0,-1 0 0 0 0,1 0 0 0 0,1 0 0 0 0,-1 1 0 0 0,0-1 0 0 0,0 0 0 0 0,0 1 0 0 0,0-1 1 0 0,0 1-1 0 0,1-1 0 0 0,1 0 0 0 0,4-2 144 0 0,0 1 1 0 0,0-1-1 0 0,0 1 1 0 0,1 0-1 0 0,14-1 1648 0 0,-24 4-1643 0 0,0 1 1 0 0,0 0-1 0 0,0-1 1 0 0,-1 1-1 0 0,1-1 1 0 0,0 0-1 0 0,-1 0 1 0 0,1 0-1 0 0,-4 1 1 0 0,0 0-50 0 0,-280 123 273 0 0,-107 53-298 0 0,-149 105 19 0 0,525-275-94 0 0,-685 329 523 0 0,67-20-96 0 0,402-183-369 0 0,-232 126-17 0 0,305-175-30 0 0,-654 359 104 0 0,687-368-116 0 0,-469 270-7 0 0,-262 148-141 0 0,342-201-2447 0 0,381-226 268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07.1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95 2886 272 0 0,'0'0'1244'0'0,"1"-8"-721"0"0,4-8-457 0 0,0 1 1 0 0,1-1-1 0 0,13-22 0 0 0,-16 33 28 0 0,0-1-1 0 0,-1 0 1 0 0,-1-34 4707 0 0,-3 38-4766 0 0,0 1 0 0 0,-1 0 1 0 0,1 0-1 0 0,-1 0 1 0 0,1 0-1 0 0,-1 1 0 0 0,0-1 1 0 0,1 1-1 0 0,-1-1 1 0 0,0 1-1 0 0,1 0 0 0 0,-1 0 1 0 0,0 0-1 0 0,1 0 1 0 0,-1 1-1 0 0,0-1 1 0 0,1 1-1 0 0,-1-1 0 0 0,-4 3 1 0 0,2-2-26 0 0,-1 1 0 0 0,1-1 0 0 0,0 1-1 0 0,0 0 1 0 0,0 1 0 0 0,0-1 0 0 0,0 1 0 0 0,1 0 0 0 0,-1 0 0 0 0,1 0 0 0 0,0 1 0 0 0,0 0 0 0 0,0-1 0 0 0,0 1 0 0 0,1 1 0 0 0,0-1 0 0 0,-4 6-1 0 0,7-10-53 0 0,2 0 4 0 0,1 0 36 0 0,-1 0 0 0 0,0-1 0 0 0,1 1 0 0 0,-1-1 0 0 0,0 0 0 0 0,0 1 0 0 0,4-3 0 0 0,184-114 38 0 0,3-2-2 0 0,-85 55 18 0 0,184-144 1 0 0,342-252-90 0 0,-433 331-18 0 0,477-325 431 0 0,-677 453-373 0 0,440-294 842 0 0,-108 116-341 0 0,-85 47-351 0 0,-153 80-128 0 0,703-369 308 0 0,-734 391-222 0 0,2 2 1 0 0,123-35 0 0 0,-186 62-118 0 0,4 0-204 0 0,1-1 0 0 0,-1 0 0 0 0,0 0 0 0 0,1-1 0 0 0,-1 0 0 0 0,0 0 0 0 0,-1-1 0 0 0,12-7 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0.315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62 191 4225 0 0,'-5'-5'251'0'0,"1"1"0"0"0,1-1 1 0 0,-1 1-1 0 0,0-1 0 0 0,1 0 1 0 0,0 0-1 0 0,0-1 0 0 0,1 1 0 0 0,0-1 1 0 0,0 1-1 0 0,0-1 0 0 0,0 0 1 0 0,1 0-1 0 0,0 1 0 0 0,0-1 0 0 0,0 0 1 0 0,1 0-1 0 0,1-10 0 0 0,-1 13-178 0 0,0 0-1 0 0,0 1 0 0 0,0-1 1 0 0,0 1-1 0 0,-1-1 0 0 0,1 0 1 0 0,-1 1-1 0 0,0-1 0 0 0,1 1 0 0 0,-1-1 1 0 0,0 1-1 0 0,-1 0 0 0 0,-1-4 1 0 0,2 3 10 0 0,-1 1 1 0 0,1-1 0 0 0,0 0 0 0 0,0 1-1 0 0,0-1 1 0 0,0 0 0 0 0,1 0-1 0 0,-1-6 192 0 0,3 7-211 0 0,-2 1-62 0 0,1 1 0 0 0,-1-1 0 0 0,1 1 0 0 0,-1-1 0 0 0,1 1 0 0 0,-1-1 0 0 0,1 1 0 0 0,-1 0 0 0 0,1-1 0 0 0,-1 1 1 0 0,1 0-1 0 0,0-1 0 0 0,-1 1 0 0 0,1 0 0 0 0,0 0 0 0 0,-1 0 0 0 0,1 0 0 0 0,0-1 0 0 0,-1 1 0 0 0,1 0 0 0 0,0 0 0 0 0,-1 0 0 0 0,1 0 0 0 0,0 0 1 0 0,-1 1-1 0 0,1-1 0 0 0,1 0 0 0 0,18 13 73 0 0,-9-5-59 0 0,139 88 155 0 0,2 1-158 0 0,41 31-16 0 0,312 153 1 0 0,-390-221 249 0 0,149 102 1 0 0,-193-116-75 0 0,87 42 1 0 0,82 24-44 0 0,-119-52-85 0 0,-104-51-1 0 0,-1 2 1 0 0,-1 0-1 0 0,0 0 0 0 0,0 2 0 0 0,13 14 1 0 0,-8 1 180 0 0,-19-27-218 0 0,-1 1 0 0 0,1 0 1 0 0,0-1-1 0 0,-1 1 0 0 0,1 0 0 0 0,-1 0 0 0 0,1-1 0 0 0,-1 1 1 0 0,0 0-1 0 0,0 0 0 0 0,1-1 0 0 0,-1 1 0 0 0,-1 0 0 0 0,1 0 1 0 0,-1 3-1 0 0,-5 5-679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1.18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52 284 888 0 0,'-1'-3'216'0'0,"0"1"0"0"0,1-1 0 0 0,-1 0 0 0 0,0 0 0 0 0,1 1 1 0 0,-1-1-1 0 0,1 0 0 0 0,0 0 0 0 0,0 0 0 0 0,0 0 0 0 0,1 1 0 0 0,-1-1 0 0 0,2-5 0 0 0,13-36 748 0 0,-12 37-817 0 0,3-5 158 0 0,1 0-1 0 0,9-15 1 0 0,-9 18 12 0 0,-2 0 0 0 0,1-1 0 0 0,-1 0 0 0 0,6-17 0 0 0,-10 25-264 0 0,0-1 0 0 0,0 1-1 0 0,0 0 1 0 0,1-1 0 0 0,-1 1 0 0 0,1 0 0 0 0,0 0 0 0 0,-1 0-1 0 0,1 0 1 0 0,0 0 0 0 0,0 1 0 0 0,4-3 0 0 0,-6 4-50 0 0,0 0 0 0 0,0 0 0 0 0,0-1 0 0 0,0 1 0 0 0,0 0 0 0 0,0 0 0 0 0,0 0 0 0 0,0 0 0 0 0,0 0 0 0 0,1 0 0 0 0,-1 0 0 0 0,0 0 0 0 0,0 0 0 0 0,0 0 0 0 0,0 0 0 0 0,0 0 0 0 0,0 0 0 0 0,0 0 0 0 0,0 0 0 0 0,0 0 0 0 0,0 0 0 0 0,1 0 0 0 0,-1 0 0 0 0,0 0 0 0 0,0 0 0 0 0,0 1 0 0 0,0-1 0 0 0,0 0 0 0 0,0 0 1 0 0,0 0-1 0 0,0 0 0 0 0,0 0 0 0 0,0 0 0 0 0,0 0 0 0 0,0 0 0 0 0,1 0 0 0 0,-1 0 0 0 0,0 0 0 0 0,0 0 0 0 0,0 0 0 0 0,0 0 0 0 0,0 1 0 0 0,0-1 0 0 0,0 0 0 0 0,0 0 0 0 0,0 0 0 0 0,0 0 0 0 0,0 0 0 0 0,0 0 0 0 0,0 0 0 0 0,0 0 0 0 0,0 0 0 0 0,0 0 0 0 0,0 1 0 0 0,0-1 0 0 0,0 0 0 0 0,0 0 0 0 0,-2 9 73 0 0,-3 6-9 0 0,2-4-39 0 0,0 0 0 0 0,1 1 0 0 0,0 0-1 0 0,1-1 1 0 0,0 20 0 0 0,-1 5-14 0 0,2-29-20 0 0,-2 19 203 0 0,-1 0 0 0 0,-1 0 0 0 0,-1 0 0 0 0,-15 47-1 0 0,13-49 136 0 0,-3 6 100 0 0,9-29-406 0 0,1 1 0 0 0,-1-1 0 0 0,0 0 1 0 0,1 0-1 0 0,-1 1 0 0 0,0-1 0 0 0,0 0 1 0 0,0 0-1 0 0,0 0 0 0 0,0 0 0 0 0,0 0 1 0 0,-1 0-1 0 0,1 0 0 0 0,0-1 0 0 0,0 1 1 0 0,-4 1 240 0 0,2-4-195 0 0,-1-3-62 0 0,-1 0 0 0 0,1 0-1 0 0,0-1 1 0 0,0 1-1 0 0,1-1 1 0 0,-1 0-1 0 0,2 0 1 0 0,-1 0 0 0 0,0 0-1 0 0,1-1 1 0 0,-2-11-1 0 0,-2-11-43 0 0,-2-41 1 0 0,6 46 23 0 0,0 9 1 0 0,0 1 0 0 0,2-1 0 0 0,-1 0 0 0 0,2 0 0 0 0,0 1 0 0 0,0-1 0 0 0,2 1 0 0 0,0-1 0 0 0,9-26 0 0 0,-10 38-1 0 0,-1 1 0 0 0,1 0 0 0 0,0-1 0 0 0,0 1 0 0 0,0 0 0 0 0,0 0 0 0 0,0 0 0 0 0,1 1 0 0 0,-1-1 0 0 0,0 0 0 0 0,1 1 0 0 0,-1 0 0 0 0,1-1 0 0 0,0 1 0 0 0,-1 0 0 0 0,1 0 0 0 0,0 1 0 0 0,0-1 0 0 0,4 0 0 0 0,10-1-32 0 0,0 0 0 0 0,19 1 0 0 0,-10 0 43 0 0,59-6-15 0 0,120-6-75 0 0,-120 7 148 0 0,-69 3-67 0 0,1 1 0 0 0,0 0 1 0 0,0 2-1 0 0,0 0 1 0 0,1 1-1 0 0,-1 1 0 0 0,29 6 1 0 0,-44-8-216 0 0,0 1 0 0 0,0 0 1 0 0,0 0-1 0 0,0-1 0 0 0,0 1 1 0 0,0 0-1 0 0,0 1 1 0 0,-1-1-1 0 0,13 13-1335 0 0,-6 2-7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2.19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68 444 5913 0 0,'-4'-3'19'0'0,"3"3"-2"0"0,-1 0 0 0 0,1-1 0 0 0,0 1 0 0 0,0 0 0 0 0,0-1 0 0 0,0 1 0 0 0,0-1 1 0 0,0 0-1 0 0,0 1 0 0 0,0-1 0 0 0,1 0 0 0 0,-1 1 0 0 0,0-1 0 0 0,0 0 0 0 0,0 0 0 0 0,1 0 0 0 0,-1 0 0 0 0,1 0 0 0 0,-1 0 0 0 0,0 0 1 0 0,1 0-1 0 0,0 0 0 0 0,-1 0 0 0 0,1 0 0 0 0,0 0 0 0 0,-1 0 0 0 0,1 0 0 0 0,0-1 0 0 0,0 1 0 0 0,0-1 0 0 0,1 2-60 0 0,0 0 44 0 0,0 1-1 0 0,0 0 1 0 0,0-1 0 0 0,0 1-1 0 0,0 0 1 0 0,0 0-1 0 0,0-1 1 0 0,0 1 0 0 0,-1 0-1 0 0,1 0 1 0 0,0 0 0 0 0,-1 0-1 0 0,1 0 1 0 0,0 0-1 0 0,-1 0 1 0 0,1 0 0 0 0,-1 1-1 0 0,0-1 1 0 0,1 0 0 0 0,-1 2-1 0 0,11 36 88 0 0,-9-28-55 0 0,28 120 282 0 0,24 86 1033 0 0,-50-202-1216 0 0,9 21 183 0 0,-12-34-303 0 0,-1-1 1 0 0,1 0-1 0 0,0 1 0 0 0,0-1 1 0 0,0 0-1 0 0,0 0 0 0 0,0 0 0 0 0,0 0 1 0 0,1 1-1 0 0,-1-1 0 0 0,0-1 1 0 0,1 1-1 0 0,-1 0 0 0 0,0 0 1 0 0,1 0-1 0 0,-1-1 0 0 0,1 1 1 0 0,-1-1-1 0 0,1 1 0 0 0,2-1 1 0 0,-2 0 2 0 0,-1 0 1 0 0,1-1 0 0 0,-1 1-1 0 0,1-1 1 0 0,-1 1-1 0 0,1-1 1 0 0,-1 0 0 0 0,0 0-1 0 0,1 0 1 0 0,-1 1 0 0 0,0-1-1 0 0,1 0 1 0 0,-1-1 0 0 0,0 1-1 0 0,0 0 1 0 0,0 0 0 0 0,0 0-1 0 0,0-1 1 0 0,0 1 0 0 0,-1-1-1 0 0,1 1 1 0 0,0 0-1 0 0,0-3 1 0 0,2-2-9 0 0,0 0 0 0 0,-1 0 0 0 0,0-1 0 0 0,3-9 0 0 0,-4-1-227 0 0,0 0-1 0 0,-1 0 1 0 0,0 0-1 0 0,-2 0 1 0 0,0 0-1 0 0,0 0 0 0 0,-10-29 1 0 0,0 8 193 0 0,-2 1 0 0 0,-22-43 0 0 0,14 37 97 0 0,-45-68 0 0 0,44 85-39 0 0,18 23-31 0 0,1-1 0 0 0,0 0 0 0 0,1 0 0 0 0,-1-1 1 0 0,1 1-1 0 0,0-1 0 0 0,0 0 0 0 0,0 0 1 0 0,0 0-1 0 0,-1-6 0 0 0,-5-10-24 0 0,8 20 32 0 0,0 0 0 0 0,1-1-1 0 0,-1 1 1 0 0,0 0 0 0 0,1-1 0 0 0,-1 1-1 0 0,1-1 1 0 0,-1 1 0 0 0,1-1 0 0 0,0 1-1 0 0,0-4 1 0 0,0 5-5 0 0,1-1 0 0 0,-1 0 0 0 0,1 1-1 0 0,-1-1 1 0 0,1 0 0 0 0,-1 1 0 0 0,1-1 0 0 0,0 0-1 0 0,0 1 1 0 0,-1-1 0 0 0,1 1 0 0 0,0 0 0 0 0,0-1 0 0 0,-1 1-1 0 0,1-1 1 0 0,0 1 0 0 0,0 0 0 0 0,0 0 0 0 0,0-1 0 0 0,-1 1-1 0 0,1 0 1 0 0,0 0 0 0 0,0 0 0 0 0,0 0 0 0 0,0 0 0 0 0,1 0-1 0 0,3 0 28 0 0,1 0-1 0 0,0 1 1 0 0,-1 0-1 0 0,1-1 1 0 0,-1 2-1 0 0,1-1 1 0 0,-1 1-1 0 0,0-1 0 0 0,0 1 1 0 0,0 1-1 0 0,0-1 1 0 0,0 1-1 0 0,0 0 1 0 0,0 0-1 0 0,-1 0 1 0 0,5 5-1 0 0,9 8 22 0 0,-1 1 0 0 0,20 26 0 0 0,-23-26-11 0 0,12 14-27 0 0,32 37 59 0 0,76 70 0 0 0,-112-118-64 0 0,2-1 0 0 0,0-1-1 0 0,1-1 1 0 0,1-1 0 0 0,0-1-1 0 0,1-2 1 0 0,39 14 0 0 0,-45-19 153 0 0,0-2 1 0 0,1-1-1 0 0,0 0 1 0 0,0-2-1 0 0,0 0 1 0 0,0-2-1 0 0,29-1 1 0 0,-48 0-62 0 0,0-1 0 0 0,1 1 0 0 0,-1-1 1 0 0,0 1-1 0 0,0-1 0 0 0,0 0 0 0 0,0 0 1 0 0,1 0-1 0 0,-2-1 0 0 0,1 1 0 0 0,0-1 0 0 0,0 0 1 0 0,0 0-1 0 0,-1 1 0 0 0,1-2 0 0 0,-1 1 1 0 0,0 0-1 0 0,1 0 0 0 0,-1-1 0 0 0,0 0 0 0 0,0 1 1 0 0,-1-1-1 0 0,1 0 0 0 0,0 0 0 0 0,-1 0 1 0 0,0 0-1 0 0,2-5 0 0 0,-1-3 119 0 0,0 1 0 0 0,0-1 1 0 0,-1 0-1 0 0,-1 0 0 0 0,0 0 0 0 0,0 1 0 0 0,-3-15 0 0 0,-3-14-118 0 0,-2 0 0 0 0,-1 1-1 0 0,-3 0 1 0 0,-24-57-1 0 0,-81-137-2328 0 0,79 149-976 0 0,33 72 2562 0 0,-15-31-3418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5.958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 63 1768 0 0,'6'-12'957'0'0,"-5"11"-840"0"0,0 0 0 0 0,-1 0-1 0 0,1 0 1 0 0,0 0 0 0 0,-1 0-1 0 0,1 0 1 0 0,-1 0 0 0 0,0 0-1 0 0,1 0 1 0 0,-1 0 0 0 0,0-1 0 0 0,1 1-1 0 0,-1 0 1 0 0,0 0 0 0 0,0 0-1 0 0,0 0 1 0 0,0-1 0 0 0,0 1-1 0 0,0 0 1 0 0,-1-2 0 0 0,0-6 917 0 0,1 9-946 0 0,0-1 0 0 0,0 0 1 0 0,1 1-1 0 0,-1-1 1 0 0,0 1-1 0 0,0-1 1 0 0,0 1-1 0 0,0-1 0 0 0,0 1 1 0 0,0-1-1 0 0,0 1 1 0 0,-1-1-1 0 0,1 0 0 0 0,0 1 1 0 0,0-1-1 0 0,0 1 1 0 0,0-1-1 0 0,-1 1 1 0 0,1-1-1 0 0,0 1 0 0 0,-1-1 1 0 0,1 1-1 0 0,-1-2 266 0 0,0 2-266 0 0,1 0 1 0 0,-1-1-1 0 0,1 1 1 0 0,-1 0-1 0 0,1-1 1 0 0,-1 1-1 0 0,1 0 0 0 0,-1 0 1 0 0,1 0-1 0 0,-1-1 1 0 0,0 1-1 0 0,1 41 2083 0 0,2 6-2113 0 0,-5 54 0 0 0,2-76-46 0 0,1 14 6 0 0,2 1 1 0 0,13 69-1 0 0,-1-11 99 0 0,-13-92-101 0 0,0 0-1 0 0,0 1 0 0 0,1-1 0 0 0,-1 0 1 0 0,6 11-1 0 0,-6-15-222 0 0,0 0 0 0 0,0 0 0 0 0,0 0 0 0 0,0 0 0 0 0,1-1 0 0 0,-1 1 0 0 0,1 0 0 0 0,2 2 0 0 0,35-2-5702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3.22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287 955 704 0 0,'-49'3'1316'0'0,"-58"9"-1"0"0,57-5 1290 0 0,45-7-2119 0 0,1 0 0 0 0,0 0 0 0 0,0 0 0 0 0,0-1 0 0 0,0 1 1 0 0,-6-3-1 0 0,-17-1 240 0 0,26 4-729 0 0,0 1 0 0 0,0-1 0 0 0,0 0 0 0 0,1 0 0 0 0,-1 0 0 0 0,0 0-1 0 0,0 0 1 0 0,0 0 0 0 0,0 0 0 0 0,0-1 0 0 0,0 1 0 0 0,1 0 0 0 0,-1 0 0 0 0,0-1 0 0 0,0 1 0 0 0,0-1 0 0 0,1 1 0 0 0,-1 0 0 0 0,-1-2 0 0 0,2 2 2 0 0,1-1 0 0 0,-1 0 1 0 0,0 1-1 0 0,1-1 0 0 0,-1 0 0 0 0,1 1 1 0 0,-1-1-1 0 0,1 1 0 0 0,-1-1 0 0 0,1 1 1 0 0,0-1-1 0 0,-1 1 0 0 0,1-1 0 0 0,0 1 1 0 0,-1 0-1 0 0,1-1 0 0 0,0 1 0 0 0,-1 0 1 0 0,2-1-1 0 0,158-84 99 0 0,-93 47-80 0 0,-1-1 15 0 0,97-75 1 0 0,49-64-4 0 0,-82 67 101 0 0,-73 67 252 0 0,105-63-1 0 0,74-19 463 0 0,-50 20-367 0 0,-183 105-614 0 0,8-5 501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4.01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89 128 2040 0 0,'-6'-5'363'0'0,"1"-1"-1"0"0,-1 1 0 0 0,1-2 1 0 0,0 1-1 0 0,0 0 0 0 0,1-1 1 0 0,0 0-1 0 0,-5-11 0 0 0,5 9 180 0 0,-1 0 0 0 0,0 0 1 0 0,-1 0-1 0 0,0 1 0 0 0,-7-9 0 0 0,101 71 1415 0 0,-34-23-1934 0 0,220 148-29 0 0,-136-81 5 0 0,-51-34 3 0 0,99 79 662 0 0,-163-124-664 0 0,-13-12 60 0 0,-1 1 0 0 0,0 0 0 0 0,0 1-1 0 0,-1 0 1 0 0,0 1 0 0 0,11 17 0 0 0,-16-22 173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4.855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29 91 2409 0 0,'-24'7'5581'0'0,"21"-8"-5393"0"0,2-2-103 0 0,1 2-79 0 0,-1-1 0 0 0,1 1 0 0 0,0 0-1 0 0,0 0 1 0 0,0-1 0 0 0,0 1 0 0 0,0 0 0 0 0,1-1 0 0 0,-1 1-1 0 0,0 0 1 0 0,1 0 0 0 0,-1-1 0 0 0,0 1 0 0 0,1 0 0 0 0,0 0-1 0 0,-1 0 1 0 0,1 0 0 0 0,0 0 0 0 0,-1 0 0 0 0,2-2 0 0 0,0 1 9 0 0,-1 0 0 0 0,1 0-1 0 0,-1 0 1 0 0,0-1 0 0 0,0 1 0 0 0,0-1 0 0 0,0 1 0 0 0,-1-1 0 0 0,2-3 0 0 0,-2 4-16 0 0,1 1-1 0 0,-1-1 1 0 0,1 1-1 0 0,0-1 1 0 0,-1 1-1 0 0,1-1 1 0 0,0 1-1 0 0,0-1 1 0 0,0 1-1 0 0,0 0 1 0 0,0 0-1 0 0,0 0 1 0 0,0-1-1 0 0,0 1 1 0 0,1 0-1 0 0,-1 0 1 0 0,0 0-1 0 0,3-1 1 0 0,12-10 257 0 0,-16 11-191 0 0,1 1 0 0 0,0 0 1 0 0,0 0-1 0 0,0 0 0 0 0,0 0 0 0 0,0 0 0 0 0,0 0 0 0 0,-1 0 0 0 0,1 0 1 0 0,0 0-1 0 0,0 0 0 0 0,0 0 0 0 0,0 1 0 0 0,0-1 0 0 0,-1 0 0 0 0,1 0 0 0 0,0 1 1 0 0,0-1-1 0 0,0 1 0 0 0,0 0 0 0 0,30 16-37 0 0,-4-3 118 0 0,18 1-60 0 0,1-2 0 0 0,58 10 1 0 0,173 5 585 0 0,-253-26-479 0 0,255 2 1328 0 0,-189-4-1211 0 0,-89 0-276 0 0,0 0-1 0 0,-1 0 1 0 0,1 0-1 0 0,-1 1 1 0 0,1-1-1 0 0,0 0 1 0 0,-1 0-1 0 0,1 0 1 0 0,0 0-1 0 0,-1 0 1 0 0,1-1-1 0 0,0 1 1 0 0,-1 0-1 0 0,1 0 1 0 0,-1 0-1 0 0,1 0 1 0 0,0-1 0 0 0,-1 1-1 0 0,1 0 1 0 0,-1-1-1 0 0,1 1 1 0 0,-1 0-1 0 0,1-1 1 0 0,0 0-1 0 0,-12-8-1176 0 0,-33-9-3095 0 0,17 9 3579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5.291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10 0 7946 0 0,'-10'13'3248'0'0,"11"-13"-3187"0"0,14 26-278 0 0,-6-10 411 0 0,15 42-135 0 0,27 101 1 0 0,-12-30-13 0 0,-34-115-44 0 0,5 15 11 0 0,0-1-1 0 0,2 0 1 0 0,27 47 0 0 0,-33-68-27 0 0,-1-1 1 0 0,1 0-1 0 0,0 0 0 0 0,0 0 1 0 0,0-1-1 0 0,14 8 1 0 0,-2-1-698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5.94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360 210 2152 0 0,'64'-43'2176'0'0,"-30"22"-1187"0"0,-21 12-705 0 0,0-1-1 0 0,0 0 1 0 0,-1 0-1 0 0,10-13 1 0 0,-20 22-162 0 0,-1-1 0 0 0,0 0 0 0 0,0 1 0 0 0,0-1 1 0 0,0 1-1 0 0,0-1 0 0 0,0 0 0 0 0,-1 0 0 0 0,1 0 0 0 0,0 0 1 0 0,-1 1-1 0 0,0-1 0 0 0,1 0 0 0 0,-1 0 0 0 0,0 0 0 0 0,0 0 0 0 0,0 0 1 0 0,0 0-1 0 0,0 0 0 0 0,-1 0 0 0 0,1 0 0 0 0,0 0 0 0 0,-1 1 1 0 0,0-1-1 0 0,1 0 0 0 0,-1 0 0 0 0,0 0 0 0 0,0 1 0 0 0,0-1 1 0 0,0 0-1 0 0,0 1 0 0 0,0-1 0 0 0,-1 1 0 0 0,1-1 0 0 0,0 1 1 0 0,-1 0-1 0 0,1 0 0 0 0,-1-1 0 0 0,1 1 0 0 0,-1 0 0 0 0,0 0 0 0 0,0 1 1 0 0,1-1-1 0 0,-4-1 0 0 0,-6-1-55 0 0,-1 1 0 0 0,1 0 0 0 0,-1 0 1 0 0,1 1-1 0 0,-1 1 0 0 0,0 0 0 0 0,0 1 0 0 0,-18 3 1 0 0,-6 3-107 0 0,-49 15 0 0 0,48-8 36 0 0,0 2 1 0 0,1 1 0 0 0,-40 25-1 0 0,70-39-13 0 0,0 1 1 0 0,0 0-1 0 0,1 1 0 0 0,-1-1 0 0 0,1 1 0 0 0,0 0 0 0 0,0 0 0 0 0,1 1 0 0 0,0-1 0 0 0,-1 1 0 0 0,2 0 1 0 0,-1 0-1 0 0,1 1 0 0 0,0-1 0 0 0,-4 11 0 0 0,6-12-3 0 0,0 0 0 0 0,0 0 0 0 0,1 0 0 0 0,-1 0 0 0 0,1-1 1 0 0,0 1-1 0 0,1 0 0 0 0,-1 0 0 0 0,1 0 0 0 0,0 0 0 0 0,0 0 0 0 0,0-1 0 0 0,1 1 0 0 0,-1 0 0 0 0,1-1 0 0 0,0 1 1 0 0,1-1-1 0 0,-1 0 0 0 0,1 0 0 0 0,0 1 0 0 0,0-2 0 0 0,0 1 0 0 0,4 4 0 0 0,2 0 3 0 0,0-1-1 0 0,1 0 1 0 0,-1 0-1 0 0,1-1 0 0 0,0 0 1 0 0,1-1-1 0 0,19 8 1 0 0,85 19-58 0 0,-76-22 48 0 0,54 9-14 0 0,29 8 33 0 0,-106-22 4 0 0,0 0 1 0 0,-1 2 0 0 0,0-1 0 0 0,0 2 0 0 0,20 13 0 0 0,-31-19 36 0 0,-1 1-1 0 0,1 0 1 0 0,-1 0 0 0 0,0 0-1 0 0,0 0 1 0 0,0 0-1 0 0,-1 1 1 0 0,1 0 0 0 0,-1-1-1 0 0,3 6 1 0 0,-4-7 2 0 0,0-1 0 0 0,-1 1 0 0 0,1 0 0 0 0,-1-1 0 0 0,0 1 0 0 0,1 0 0 0 0,-1-1 0 0 0,0 1 0 0 0,0 0 0 0 0,0-1 0 0 0,0 1 0 0 0,0 0 0 0 0,-1-1 1 0 0,1 1-1 0 0,0 0 0 0 0,-1-1 0 0 0,1 1 0 0 0,-1-1 0 0 0,0 1 0 0 0,1-1 0 0 0,-1 1 0 0 0,0-1 0 0 0,0 1 0 0 0,0-1 0 0 0,0 0 0 0 0,0 1 0 0 0,0-1 0 0 0,-2 2 0 0 0,-4 2 30 0 0,0 0 1 0 0,0 0-1 0 0,0-1 0 0 0,0 0 0 0 0,-1 0 0 0 0,1-1 1 0 0,-1 1-1 0 0,0-2 0 0 0,-10 3 0 0 0,-11 1-93 0 0,-38 3-1 0 0,29-4-235 0 0,-2 0-340 0 0,-3-1-948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7.149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2 256 7410 0 0,'0'-1'19'0'0,"0"1"0"0"0,0 0 0 0 0,0 0 0 0 0,0 0 0 0 0,-1-1 0 0 0,1 1 0 0 0,0 0 1 0 0,0-1-1 0 0,0 1 0 0 0,0 0 0 0 0,0 0 0 0 0,0-1 0 0 0,-1 1 0 0 0,1 0 1 0 0,0-1-1 0 0,0 1 0 0 0,0 0 0 0 0,0 0 0 0 0,0-1 0 0 0,0 1 0 0 0,0 0 0 0 0,0-1 1 0 0,1 1-1 0 0,-1 0 0 0 0,0-1 0 0 0,0 1 0 0 0,0 0 0 0 0,0 0 0 0 0,0-1 1 0 0,0 1-1 0 0,0 0 0 0 0,1 0 0 0 0,-1-1 0 0 0,0 1 0 0 0,0 0 0 0 0,0 0 0 0 0,1-1 1 0 0,-1 1-1 0 0,0 0 0 0 0,0 0 0 0 0,1 0 0 0 0,-1 0 0 0 0,0-1 0 0 0,0 1 0 0 0,1 0 1 0 0,-1 0-1 0 0,0 0 0 0 0,1 0 0 0 0,-1 0 0 0 0,0 0 0 0 0,0 0 0 0 0,1 0 1 0 0,-1 0-1 0 0,0 0 0 0 0,1 0 0 0 0,-1 0 0 0 0,1 0 0 0 0,90-10-286 0 0,116-16 308 0 0,-168 18 0 0 0,1-1 1 0 0,-2-3-1 0 0,44-18 0 0 0,194-84 832 0 0,-260 107-793 0 0,0 1 0 0 0,1 1 0 0 0,0 0 0 0 0,0 1 0 0 0,1 1 0 0 0,-1 1-1 0 0,0 0 1 0 0,31 2 0 0 0,-45 0-74 0 0,0 0 0 0 0,0 1-1 0 0,1 0 1 0 0,-1-1 0 0 0,0 1-1 0 0,0 0 1 0 0,0 1 0 0 0,0-1-1 0 0,0 0 1 0 0,0 1 0 0 0,-1 0-1 0 0,1 0 1 0 0,0 0 0 0 0,-1 0-1 0 0,1 0 1 0 0,-1 0 0 0 0,0 0-1 0 0,4 5 1 0 0,-4-3 8 0 0,0 1 0 0 0,0-1 0 0 0,0 0 0 0 0,-1 0 0 0 0,0 1 0 0 0,0-1 0 0 0,0 1-1 0 0,0-1 1 0 0,-1 1 0 0 0,1-1 0 0 0,-2 9 0 0 0,-1 8 48 0 0,-1-1 1 0 0,-1 1-1 0 0,-1-1 1 0 0,-13 31-1 0 0,0-8-6 0 0,-2-1 0 0 0,-2 0 0 0 0,-32 44-1 0 0,-17 32 38 0 0,0 1-598 0 0,57-98-1125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8.40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17 74 4649 0 0,'-2'-5'198'0'0,"1"1"1"0"0,0-1-1 0 0,0 1 1 0 0,1-1-1 0 0,-1 0 1 0 0,1 1-1 0 0,0-13 769 0 0,1-8-62 0 0,1 48-843 0 0,-1-1 0 0 0,-3 29 0 0 0,-3 19 225 0 0,-1-2 259 0 0,5 77 0 0 0,2-125-468 0 0,1 0 0 0 0,0 1 0 0 0,2-1 0 0 0,1 0 1 0 0,0-1-1 0 0,2 1 0 0 0,0-1 0 0 0,12 23 0 0 0,-14-34-67 0 0,0 0-1 0 0,0 0 0 0 0,1 0 1 0 0,0 0-1 0 0,1-1 1 0 0,0 0-1 0 0,0-1 0 0 0,0 1 1 0 0,1-1-1 0 0,0-1 1 0 0,0 1-1 0 0,0-2 1 0 0,1 1-1 0 0,0-1 0 0 0,11 4 1 0 0,2-2 32 0 0,0 0 0 0 0,1-2 1 0 0,-1 0-1 0 0,1-1 1 0 0,31-1-1 0 0,-1-3 49 0 0,-1-3 1 0 0,0-1 0 0 0,-1-3-1 0 0,93-26 1 0 0,-130 30-5 0 0,-1 0-1 0 0,15-9 1 0 0,-24 12-239 0 0,0-1 0 0 0,-1 0 1 0 0,1-1-1 0 0,-1 1 0 0 0,1 0 0 0 0,-1-1 0 0 0,0 0 0 0 0,0 0 0 0 0,0 0 0 0 0,-1 0 1 0 0,5-7-1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8.79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26 199 7794 0 0,'-2'-1'245'0'0,"0"1"1"0"0,-1-1 0 0 0,1 0 0 0 0,0-1-1 0 0,0 1 1 0 0,-1 0 0 0 0,1-1 0 0 0,-3-2-1 0 0,5 3-185 0 0,-1 1-1 0 0,1-1 1 0 0,0 1-1 0 0,-1-1 1 0 0,1 1-1 0 0,0-1 1 0 0,0 0-1 0 0,0 1 1 0 0,-1-1-1 0 0,1 0 1 0 0,0 1-1 0 0,0-1 1 0 0,0 1-1 0 0,0-1 1 0 0,0 0-1 0 0,0 1 1 0 0,0-1-1 0 0,0 0 1 0 0,1 1-1 0 0,-1-1 1 0 0,0 1-1 0 0,0-1 1 0 0,0 0-1 0 0,1 1 1 0 0,-1-1-1 0 0,0 1 1 0 0,3-4 356 0 0,-2 4-356 0 0,-1-1-1 0 0,1 1 1 0 0,-1 0-1 0 0,1-1 1 0 0,0 1-1 0 0,15-12 30 0 0,1 0-1 0 0,0 1 1 0 0,1 1-1 0 0,28-12 1 0 0,80-23-70 0 0,-81 34 1 0 0,0 2 1 0 0,1 2 0 0 0,0 1-1 0 0,47 2 1 0 0,22-3-71 0 0,-91 4 0 0 0,40-1 183 0 0,-58 3-257 0 0,0 2 0 0 0,0-1 0 0 0,0 1-1 0 0,0 0 1 0 0,0 0 0 0 0,0 0 0 0 0,10 5-1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9.18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1 418 9858 0 0,'4'-18'592'0'0,"8"-2"1441"0"0,5-4-1993 0 0,13-3 448 0 0,5-1-96 0 0,11 1 168 0 0,5-7-440 0 0,8 3-64 0 0,4-3-40 0 0,6 3 24 0 0,4 1 24 0 0,4 5 16 0 0,1-1-136 0 0,-7 4-24 0 0,-8 7-1048 0 0,-10-1-1617 0 0,-7 6 1577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19.77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4 678 5721 0 0,'-3'-1'389'0'0,"8"-2"-138"0"0,20-5-47 0 0,37-9-133 0 0,-9 6-64 0 0,78-27-1 0 0,-104 28 77 0 0,0-2 1 0 0,-1-1-1 0 0,0-1 0 0 0,36-25 1 0 0,117-99 967 0 0,175-116 474 0 0,-304 223-1422 0 0,51-41-1 0 0,-88 63-376 0 0,0 2-937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6.286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4 8450 0 0,'29'-2'354'0'0,"-24"1"-222"0"0,1 1 0 0 0,-1-1 0 0 0,0 1 0 0 0,0 0 0 0 0,8 2 1 0 0,-10-2-92 0 0,-1 1 0 0 0,0 0 0 0 0,0 0 0 0 0,0 0 0 0 0,0 0 0 0 0,0 0 0 0 0,0 1 0 0 0,0-1 0 0 0,0 0 0 0 0,0 1 0 0 0,0 0 0 0 0,0-1 0 0 0,-1 1 0 0 0,1 0 0 0 0,2 4 0 0 0,5 8 195 0 0,-1 1-1 0 0,0 0 1 0 0,-1 1 0 0 0,-1-1 0 0 0,0 2 0 0 0,-2-1-1 0 0,4 17 1 0 0,12 122-32 0 0,-14-98-48 0 0,13 79 73 0 0,-8-68 21 0 0,3 106 0 0 0,-14-172-227 0 0,-1 27-960 0 0,-6-13-2500 0 0,-3-9 1569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20.685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298 202 136 0 0,'-2'0'-3'0'0,"1"0"8"0"0,0 0 1 0 0,1 0-1 0 0,-1 0 1 0 0,0 0 0 0 0,0 0-1 0 0,1 0 1 0 0,-1-1-1 0 0,0 1 1 0 0,1 0 0 0 0,-1 0-1 0 0,0 0 1 0 0,1-1-1 0 0,-1 1 1 0 0,0 0 0 0 0,1-1-1 0 0,-1 1 1 0 0,1-1-1 0 0,-1 1 1 0 0,1-1 0 0 0,-1 1-1 0 0,1-1 1 0 0,-1 1-1 0 0,1-1 1 0 0,-1 1-1 0 0,1-1 1 0 0,0 1 0 0 0,-1-1-1 0 0,1 0 1 0 0,0 1-1 0 0,-1-1 1 0 0,1 0 0 0 0,0 1-1 0 0,0-1 1 0 0,0 0-1 0 0,0 1 1 0 0,0-1 0 0 0,0 0-1 0 0,0-1 1 0 0,-1 1 38 0 0,1 0 1 0 0,0 0-1 0 0,0-1 0 0 0,-1 1 1 0 0,1 0-1 0 0,0 0 1 0 0,-1 0-1 0 0,1 0 1 0 0,-1-1-1 0 0,0 1 1 0 0,1 0-1 0 0,-1 0 0 0 0,0 0 1 0 0,0 0-1 0 0,0 0 1 0 0,0 0-1 0 0,1 1 1 0 0,-1-1-1 0 0,0 0 0 0 0,-1 0 1 0 0,1 1-1 0 0,0-1 1 0 0,0 0-1 0 0,0 1 1 0 0,0-1-1 0 0,0 1 1 0 0,-1 0-1 0 0,-1-1 0 0 0,-4 0 145 0 0,1 0-1 0 0,0 1 1 0 0,-1 0-1 0 0,-9 0 1 0 0,2 1 736 0 0,17-10-845 0 0,8-5-90 0 0,-1 0-1 0 0,20-18 0 0 0,-18 19 275 0 0,1 1-1 0 0,0 0 1 0 0,0 2-1 0 0,2-1 1 0 0,-1 2-1 0 0,23-12 1 0 0,-63 72 1479 0 0,-125 171-1411 0 0,95-150 320 0 0,38-52-377 0 0,1 2 1 0 0,1 0 0 0 0,-21 40 0 0 0,-7 14-49 0 0,44-76-229 0 0,-1 1 0 0 0,1-1 0 0 0,0 1 0 0 0,0-1-1 0 0,0 1 1 0 0,-1-1 0 0 0,1 1 0 0 0,0-1 0 0 0,0 1 0 0 0,0-1 0 0 0,0 1 0 0 0,0-1 0 0 0,0 1 0 0 0,0-1 0 0 0,0 1 0 0 0,0-1 0 0 0,0 1 0 0 0,0-1 0 0 0,0 1 0 0 0,0-1 0 0 0,1 1 0 0 0,-1-1 0 0 0,0 1 0 0 0,0-1 0 0 0,0 0-1 0 0,1 1 1 0 0,-1-1 0 0 0,1 1 0 0 0,14 9-61 0 0,22-3-1 0 0,151-2-59 0 0,-28-2 222 0 0,-112-1-126 0 0,-27-1 42 0 0,1 0 0 0 0,-1 1-1 0 0,42 10 1 0 0,-45-2-873 0 0,-12-4 784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5:21.33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47 159 1248 0 0,'-1'-11'1283'0'0,"0"0"0"0"0,-1 0-1 0 0,-4-16 1 0 0,-7-8 1735 0 0,12 35-2944 0 0,0 0 0 0 0,1-1 0 0 0,-1 1 0 0 0,0 0-1 0 0,1 0 1 0 0,-1-1 0 0 0,0 1 0 0 0,1 0 0 0 0,-2 0 0 0 0,1 0-55 0 0,0 0 1 0 0,0 1 0 0 0,1-1-1 0 0,-1 1 1 0 0,0-1-1 0 0,0 0 1 0 0,1 1-1 0 0,-1-1 1 0 0,0 1 0 0 0,1-1-1 0 0,-1 1 1 0 0,1 0-1 0 0,-1-1 1 0 0,1 1-1 0 0,-1 0 1 0 0,1-1-1 0 0,-1 1 1 0 0,1 0 0 0 0,-1 0-1 0 0,1-1 1 0 0,0 1-1 0 0,0 0 1 0 0,-1 0-1 0 0,1-1 1 0 0,0 1 0 0 0,0 0-1 0 0,0 1 1 0 0,-1 9-29 0 0,0 0 1 0 0,1 0-1 0 0,1 0 1 0 0,0 0-1 0 0,0 0 1 0 0,1 0-1 0 0,0-1 1 0 0,1 1-1 0 0,0-1 1 0 0,1 0-1 0 0,0 1 0 0 0,1-2 1 0 0,0 1-1 0 0,0 0 1 0 0,1-1-1 0 0,10 13 1 0 0,-12-18 46 0 0,0 1 1 0 0,0 0-1 0 0,0-1 1 0 0,1 0-1 0 0,0 0 1 0 0,0 0-1 0 0,0-1 0 0 0,0 0 1 0 0,0 1-1 0 0,1-2 1 0 0,0 1-1 0 0,-1-1 1 0 0,1 0-1 0 0,0 0 1 0 0,0 0-1 0 0,0-1 0 0 0,0 0 1 0 0,0 0-1 0 0,1-1 1 0 0,-1 0-1 0 0,0 0 1 0 0,0 0-1 0 0,0-1 0 0 0,0 0 1 0 0,0 0-1 0 0,0 0 1 0 0,0-1-1 0 0,0 0 1 0 0,0 0-1 0 0,6-3 1 0 0,10-7 139 0 0,0-1 0 0 0,-1-1 0 0 0,-1 0 0 0 0,-1-2 0 0 0,0 0 0 0 0,-1-1 0 0 0,29-34 0 0 0,-45 48-155 0 0,1 1 0 0 0,-1-1 0 0 0,0 0 0 0 0,0 0 1 0 0,0 0-1 0 0,-1 0 0 0 0,1-1 0 0 0,-1 1 0 0 0,1 0 0 0 0,-1-1 0 0 0,0 1 1 0 0,-1-1-1 0 0,1 1 0 0 0,0-1 0 0 0,-1 1 0 0 0,0-1 0 0 0,0 0 0 0 0,0 1 1 0 0,0-1-1 0 0,-1 1 0 0 0,1-1 0 0 0,-1 1 0 0 0,0-1 0 0 0,0 1 1 0 0,0-1-1 0 0,0 1 0 0 0,-1 0 0 0 0,0 0 0 0 0,1-1 0 0 0,-1 1 0 0 0,0 0 1 0 0,0 1-1 0 0,-1-1 0 0 0,1 0 0 0 0,-1 1 0 0 0,1-1 0 0 0,-1 1 0 0 0,0 0 1 0 0,0-1-1 0 0,0 1 0 0 0,-6-2 0 0 0,2 0-7 0 0,0 0 0 0 0,-1 1 0 0 0,0 0 0 0 0,0 1 1 0 0,0-1-1 0 0,0 1 0 0 0,0 1 0 0 0,0 0 0 0 0,0 0 0 0 0,-1 1 0 0 0,1-1 0 0 0,-12 3 0 0 0,9-1-135 0 0,0 1-1 0 0,0 0 0 0 0,0 1 0 0 0,0 0 1 0 0,0 1-1 0 0,1 0 0 0 0,-1 1 1 0 0,-15 8-1 0 0,0 6-1561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9:32.72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224 4948 3249 0 0,'-6'4'178'0'0,"-2"-1"1"0"0,1 0 0 0 0,0 0 0 0 0,-10 2-1 0 0,12-4-114 0 0,-1 0-1 0 0,1 1 1 0 0,-1 0 0 0 0,1 0-1 0 0,0 1 1 0 0,-1-1 0 0 0,1 1-1 0 0,1 0 1 0 0,-8 6-1 0 0,0 3 41 0 0,8-8-36 0 0,0 0 0 0 0,0 0 0 0 0,0-1 0 0 0,0 1 0 0 0,-1-1 0 0 0,1 0 0 0 0,-1 0-1 0 0,0 0 1 0 0,0-1 0 0 0,0 0 0 0 0,-8 3 0 0 0,-6 3 262 0 0,17-7-297 0 0,0 0-1 0 0,0 0 1 0 0,0 0-1 0 0,0 0 0 0 0,0 0 1 0 0,0-1-1 0 0,0 1 1 0 0,0 0-1 0 0,0-1 1 0 0,-4 0-1 0 0,5 0 119 0 0,1-4-149 0 0,0 0-1 0 0,1-1 1 0 0,-1 1 0 0 0,1-1 0 0 0,0 1 0 0 0,0 0 0 0 0,0 0 0 0 0,1 0 0 0 0,0-1-1 0 0,0 1 1 0 0,0 1 0 0 0,0-1 0 0 0,0 0 0 0 0,1 0 0 0 0,-1 1 0 0 0,1-1-1 0 0,0 1 1 0 0,0 0 0 0 0,6-5 0 0 0,3-1-24 0 0,0-1 0 0 0,0 1 0 0 0,1 1 0 0 0,21-11 0 0 0,25-16 19 0 0,16-15-9 0 0,125-63 1 0 0,90-20 35 0 0,-261 120-19 0 0,79-42 21 0 0,194-131-1 0 0,-62 34 22 0 0,155-102-33 0 0,-273 173 42 0 0,143-68 0 0 0,-146 85 25 0 0,172-120 1 0 0,-178 96-57 0 0,141-98-2 0 0,247-116 33 0 0,7-5-67 0 0,-246 125 72 0 0,89-57-11 0 0,-191 145-73 0 0,158-101-33 0 0,117-108 75 0 0,39-27 45 0 0,-186 156-58 0 0,95-67-24 0 0,-314 188 13 0 0,387-266 157 0 0,112-30 131 0 0,-462 286-2181 0 0,-57 33 1063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9:33.75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151 342 1984 0 0,'-15'1'302'0'0,"1"0"-183"0"0,0 1-1 0 0,-15 3 0 0 0,24-3-54 0 0,1-1-1 0 0,-1 1 0 0 0,1-1 0 0 0,0 1 0 0 0,-1 1 1 0 0,1-1-1 0 0,0 0 0 0 0,0 1 0 0 0,1 0 0 0 0,-5 4 1 0 0,-19 12 2368 0 0,26-18-2349 0 0,19 1-128 0 0,33-13 46 0 0,-1-2 0 0 0,0-1 0 0 0,69-32 1 0 0,49-15-2 0 0,97-5 156 0 0,-150 41-11 0 0,155-56 1 0 0,-199 58-22 0 0,1 3 0 0 0,118-17 0 0 0,-184 35-98 0 0,1 1 1 0 0,0 1 0 0 0,-1-1-1 0 0,1 1 1 0 0,10 5 612 0 0,-17-5-628 0 0,-7 7 726 0 0,-8 3-205 0 0,-11 5-398 0 0,-1-2 0 0 0,-1 0-1 0 0,-57 16 1 0 0,76-26-135 0 0,-1 1-1 0 0,1-1 1 0 0,0 2 0 0 0,0-1 0 0 0,0 1-1 0 0,1 1 1 0 0,0-1 0 0 0,0 1-1 0 0,0 1 1 0 0,1 0 0 0 0,0 0 0 0 0,0 0-1 0 0,-10 14 1 0 0,-5 11-7 0 0,2 1 1 0 0,-21 46-1 0 0,18-34 34 0 0,-141 280 18 0 0,26-75-740 0 0,93-173-1502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9:00.2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328 223 1672 0 0,'0'0'-718'0'0,"0"-24"-123"0"0,0 17 847 0 0,1 0-1 0 0,1 0 0 0 0,-1-1 0 0 0,1 1 0 0 0,0 0 0 0 0,1 0 0 0 0,0 1 1 0 0,0-1-1 0 0,0 0 0 0 0,1 1 0 0 0,0 0 0 0 0,0 0 0 0 0,7-8 0 0 0,52-61 4463 0 0,-62 73-4329 0 0,13-14 1114 0 0,-7 13-665 0 0,-4 12-249 0 0,-4-2-258 0 0,0-1 0 0 0,-1 0 0 0 0,1 0 0 0 0,-1-1 0 0 0,-1 1 0 0 0,1 0 0 0 0,-7 10 0 0 0,2-3 9 0 0,-212 515 374 0 0,161-376-355 0 0,41-106-83 0 0,-1-2 0 0 0,-3 0 1 0 0,-2-1-1 0 0,-52 73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9:00.7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56 1576 0 0,'1'-4'271'0'0,"0"-1"0"0"0,1 1 0 0 0,0-1 0 0 0,0 1 0 0 0,0 0 0 0 0,23-25 3290 0 0,-25 75-2534 0 0,-1-17-469 0 0,1 0-1 0 0,8 57 0 0 0,0-40-289 0 0,42 233 374 0 0,38 140-450 0 0,-17-208-17 0 0,-14-53 40 0 0,-54-147-193 0 0,0-1-1 0 0,1 0 0 0 0,0 0 1 0 0,9 13-1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09:01.1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141 33 1320 0 0,'-16'-7'1081'0'0,"0"1"-1"0"0,0 1 1 0 0,0 0-1 0 0,0 1 1 0 0,-20-2-1 0 0,12 10 776 0 0,24-1-1764 0 0,0-2-72 0 0,1 0 0 0 0,-1 0 0 0 0,0 0-1 0 0,1 0 1 0 0,-1 0 0 0 0,1 0 0 0 0,-1 0-1 0 0,1 0 1 0 0,-1 0 0 0 0,1 0 0 0 0,0 0 0 0 0,-1 0-1 0 0,1-1 1 0 0,0 1 0 0 0,0 0 0 0 0,0 0-1 0 0,0-1 1 0 0,-1 1 0 0 0,2 0 0 0 0,26 12 953 0 0,-21-10-819 0 0,8 3 98 0 0,1-1 0 0 0,-1-1 1 0 0,1 0-1 0 0,31 3 0 0 0,67-3 120 0 0,-30-3-190 0 0,-24 3-86 0 0,152 4 311 0 0,-167-6-1704 0 0,17 16-5461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24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3519 328 0 0,'0'0'48'0'0,"0"-1"-1"0"0,0 1 1 0 0,0 0-1 0 0,0 0 1 0 0,0-1-1 0 0,0 1 1 0 0,0 0-1 0 0,0 0 1 0 0,0-1-1 0 0,0 1 1 0 0,0 0-1 0 0,0 0 1 0 0,-1 0-1 0 0,1-1 1 0 0,0 1-1 0 0,0 0 1 0 0,0 0-1 0 0,0 0 1 0 0,0 0-1 0 0,-1-1 1 0 0,1 1-1 0 0,0 0 1 0 0,0 0-1 0 0,0 0 1 0 0,-1 0-1 0 0,1 0 1 0 0,0 0-1 0 0,0-1 1 0 0,0 1-1 0 0,-1 0 1 0 0,1 0-1 0 0,0 0 1 0 0,0 0-1 0 0,-1 0 1 0 0,1 0-1 0 0,0 0 1 0 0,0 0-1 0 0,-1 0 1 0 0,1 0-1 0 0,0 0 1 0 0,0 0-1 0 0,-1 0 1 0 0,0 1 86 0 0,0-1 1 0 0,0 0 0 0 0,0 1 0 0 0,0-1 0 0 0,1 0 0 0 0,-1 1-1 0 0,0 0 1 0 0,0-1 0 0 0,0 1 0 0 0,0-1 0 0 0,1 1-1 0 0,-1 0 1 0 0,0 0 0 0 0,-1 1 0 0 0,-2 3 22 0 0,2-3-53 0 0,0 0-1 0 0,0 0 1 0 0,0 0 0 0 0,0 1 0 0 0,0-1 0 0 0,1 0-1 0 0,0 1 1 0 0,-3 5 2384 0 0,4-11-2272 0 0,2-15-122 0 0,1 1-1 0 0,1 1 0 0 0,1-1 1 0 0,0 0-1 0 0,1 1 0 0 0,11-21 0 0 0,-9 20-61 0 0,27-58 20 0 0,3 2 1 0 0,60-85 0 0 0,108-124-61 0 0,-79 114 35 0 0,-110 145-27 0 0,406-517-48 0 0,-202 302 7 0 0,411-343-1 0 0,-49 105-11 0 0,-510 421 49 0 0,111-63-1 0 0,87-27 9 0 0,-12 7 14 0 0,-238 126-61 0 0,315-169 206 0 0,-275 152-466 0 0,1 4 0 0 0,1 2 0 0 0,107-24 0 0 0,-136 41-941 0 0,-9 3-1634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26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29 316 712 0 0,'0'0'2114'0'0,"-8"-22"2055"0"0,8 18-4118 0 0,0-1-1 0 0,-1 0 1 0 0,1 0 0 0 0,-1 1-1 0 0,0-1 1 0 0,0 0 0 0 0,-3-5-1 0 0,0-3 9 0 0,4 11-10 0 0,-1 0 0 0 0,1 0 0 0 0,0 0 1 0 0,0 0-1 0 0,0 0 0 0 0,0 0 0 0 0,0 0 0 0 0,0 0 0 0 0,0 0 0 0 0,1 0 1 0 0,-1 0-1 0 0,1 1 0 0 0,-1-1 0 0 0,1 0 0 0 0,0 0 0 0 0,-1 0 0 0 0,1 1 1 0 0,0-1-1 0 0,0 0 0 0 0,1 1 0 0 0,0-2 0 0 0,8-15 2011 0 0,-26 24-2126 0 0,15-4 71 0 0,-1 1 0 0 0,1-1-1 0 0,1 0 1 0 0,-1 1 0 0 0,0-1 0 0 0,0 1-1 0 0,1-1 1 0 0,0 1 0 0 0,-1-1 0 0 0,1 1-1 0 0,0 0 1 0 0,0-1 0 0 0,0 1 0 0 0,1 4-1 0 0,0 4 88 0 0,-1-11-85 0 0,-6-18 29 0 0,6 15-38 0 0,0-1 1 0 0,0 0 0 0 0,1 1 0 0 0,0-1 0 0 0,-1 1-1 0 0,1-1 1 0 0,0 1 0 0 0,3-6 0 0 0,2-11 5 0 0,-4 11-8 0 0,1 1 0 0 0,0-1 1 0 0,5-10-1 0 0,7-22 6 0 0,-11 28-11 0 0,1 0 0 0 0,0 1 1 0 0,9-17-1 0 0,-11 22 17 0 0,-2 6-5 0 0,8 14-90 0 0,-8-10 87 0 0,0-1 0 0 0,-1 1 0 0 0,0-1 0 0 0,1 1 1 0 0,-1 0-1 0 0,0-1 0 0 0,0 1 0 0 0,0-1 0 0 0,-1 6 0 0 0,-1 4 0 0 0,-6 167-40 0 0,-1 134 67 0 0,10-269-16 0 0,7 197 61 0 0,-4-185-36 0 0,3 0 1 0 0,19 69-1 0 0,-24-114-43 0 0,1-1 0 0 0,1 0 1 0 0,0 0-1 0 0,9 16 0 0 0,-12-24 20 0 0,0 0-1 0 0,0 0 1 0 0,1 0 0 0 0,-1 0-1 0 0,1 0 1 0 0,-1-1-1 0 0,1 1 1 0 0,-1 0 0 0 0,1-1-1 0 0,0 1 1 0 0,0-1 0 0 0,0 0-1 0 0,0 1 1 0 0,0-1-1 0 0,0 0 1 0 0,0 0 0 0 0,0-1-1 0 0,0 1 1 0 0,0 0-1 0 0,1-1 1 0 0,-1 1 0 0 0,0-1-1 0 0,0 0 1 0 0,1 1 0 0 0,-1-1-1 0 0,0 0 1 0 0,1-1-1 0 0,3 1 1 0 0,9-6 50 0 0,0 0 0 0 0,-1-1 1 0 0,1-1-1 0 0,-1 0 0 0 0,-1 0 0 0 0,1-2 0 0 0,-2 1 1 0 0,13-13-1 0 0,6-3-37 0 0,129-111 17 0 0,21-15 35 0 0,-167 141-234 0 0,1-2 268 0 0,0 0 0 0 0,31-15 0 0 0,-43 25-330 0 0,1 0 0 0 0,-1 1 0 0 0,1-1 0 0 0,0 1 0 0 0,0 0 0 0 0,-1 0 0 0 0,1 0 0 0 0,0 0 0 0 0,0 1 0 0 0,0-1 0 0 0,0 1 0 0 0,0 0 0 0 0,0 0 0 0 0,0 1 0 0 0,0-1 0 0 0,0 1-1 0 0,0 0 1 0 0,-1 0 0 0 0,6 2 0 0 0,7 8-84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27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92 180 1040 0 0,'-6'-5'283'0'0,"4"3"251"0"0,-1 0 1 0 0,1 0-1 0 0,-1 1 1 0 0,0-1-1 0 0,1 0 1 0 0,-1 1-1 0 0,0 0 1 0 0,-4-2-1 0 0,7 3-467 0 0,-1 0-1 0 0,0 0 0 0 0,0 0 1 0 0,0 1-1 0 0,0-1 1 0 0,0 0-1 0 0,0 0 1 0 0,0 0-1 0 0,1 1 0 0 0,-1-1 1 0 0,0 1-1 0 0,0-1 1 0 0,0 0-1 0 0,1 1 1 0 0,-1-1-1 0 0,0 1 1 0 0,1 0-1 0 0,-1-1 0 0 0,0 1 1 0 0,1 0-1 0 0,-1-1 1 0 0,1 1-1 0 0,-1 0 1 0 0,1-1-1 0 0,-1 1 0 0 0,1 0 1 0 0,-1 0-1 0 0,1 0 1 0 0,0 0-1 0 0,-1-1 1 0 0,1 1-1 0 0,0 0 0 0 0,0 0 1 0 0,0 0-1 0 0,0 0 1 0 0,0 1-1 0 0,-10 40 80 0 0,3 1 0 0 0,1 1 0 0 0,3-1 1 0 0,1 1-1 0 0,2-1 0 0 0,2 1 0 0 0,2-1 0 0 0,11 50 0 0 0,-15-89-136 0 0,1-1 1 0 0,0 0-1 0 0,0 1 0 0 0,1-1 1 0 0,-1 0-1 0 0,1 0 0 0 0,-1 0 1 0 0,1 0-1 0 0,0 0 0 0 0,0 0 1 0 0,4 4-1 0 0,-5-7 1 0 0,0 1 0 0 0,-1-1 0 0 0,1 1 0 0 0,0-1 0 0 0,0 1 0 0 0,-1-1 0 0 0,1 1-1 0 0,0-1 1 0 0,0 0 0 0 0,0 1 0 0 0,0-1 0 0 0,-1 0 0 0 0,1 0 0 0 0,0 1 0 0 0,0-1 0 0 0,0 0 0 0 0,0 0 0 0 0,0 0 0 0 0,1 0-1 0 0,-1-1 6 0 0,0 1 0 0 0,1-1-1 0 0,-1 1 1 0 0,0-1-1 0 0,0 0 1 0 0,0 1 0 0 0,0-1-1 0 0,0 0 1 0 0,0 0-1 0 0,0 0 1 0 0,0 0-1 0 0,0 0 1 0 0,0 0 0 0 0,-1 0-1 0 0,1 0 1 0 0,0 0-1 0 0,0-2 1 0 0,2-3-272 0 0,-1 1 0 0 0,1-1 1 0 0,-2 0-1 0 0,1 0 0 0 0,-1 0 0 0 0,1-1 1 0 0,-2 1-1 0 0,1-11 0 0 0,-3-51-2549 0 0,1 57 2309 0 0,-3-17-226 0 0,-2 0-1 0 0,0 1 0 0 0,-2 0 0 0 0,-15-36 0 0 0,11 33 862 0 0,2-1-1 0 0,-13-60 0 0 0,23 89-130 0 0,-3-12 10 0 0,2-1 0 0 0,-1 1 0 0 0,2 0 0 0 0,0-1-1 0 0,2-18 1 0 0,-1 29-19 0 0,-1 1 0 0 0,1-1 0 0 0,0 1 0 0 0,1-1 0 0 0,-1 1 0 0 0,0 0 0 0 0,1-1 0 0 0,0 1 0 0 0,0 0 0 0 0,0 0 0 0 0,0 0 0 0 0,0 0-1 0 0,1 1 1 0 0,-1-1 0 0 0,1 1 0 0 0,0-1 0 0 0,0 1 0 0 0,0 0 0 0 0,0 0 0 0 0,0 0 0 0 0,0 1 0 0 0,0-1 0 0 0,1 1 0 0 0,-1-1 0 0 0,1 1 0 0 0,4-1 0 0 0,8 0 243 0 0,-1 0 0 0 0,1 1 0 0 0,0 1 1 0 0,0 1-1 0 0,-1 0 0 0 0,1 1 0 0 0,19 4 0 0 0,-1 0 12 0 0,12 0 98 0 0,116 23 1091 0 0,-141-23-1162 0 0,0 1 0 0 0,0 0 0 0 0,0 2 0 0 0,-1 0 0 0 0,29 19 0 0 0,-38-21-150 0 0,0 1 0 0 0,-1 0 0 0 0,0 1 0 0 0,0 0 0 0 0,-1 0 0 0 0,0 1 0 0 0,-1 1 0 0 0,0-1 0 0 0,-1 1 0 0 0,0 0 0 0 0,-1 1 0 0 0,0 0 0 0 0,0 0 0 0 0,-2 0 0 0 0,1 0 0 0 0,-1 1 0 0 0,-1 0 0 0 0,2 18 0 0 0,8 107 89 0 0,-6-56 11 0 0,-7-73-854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6.626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33 486 8154 0 0,'-32'-7'3439'0'0,"47"7"-3394"0"0,-8 1-28 0 0,1-2-1 0 0,-1 1 0 0 0,0-1 0 0 0,0 0 0 0 0,1-1 0 0 0,-1 1 0 0 0,0-2 0 0 0,0 1 1 0 0,8-5-1 0 0,11-5 94 0 0,25-19 1 0 0,-8 6-37 0 0,5 2 153 0 0,86-30 0 0 0,-111 43-789 0 0</inkml:trace>
  <inkml:trace contextRef="#ctx0" brushRef="#br0" timeOffset="1">731 0 5161 0 0,'-11'0'690'0'0,"-40"2"1137"0"0,46-1-1628 0 0,1-1 0 0 0,0 1 0 0 0,0 0-1 0 0,0 0 1 0 0,0 1 0 0 0,0-1 0 0 0,0 1 0 0 0,0 0-1 0 0,-5 3 1 0 0,8-3-173 0 0,0-1 0 0 0,0 0 0 0 0,0 1 0 0 0,1-1 0 0 0,-1 0 0 0 0,0 1 0 0 0,1-1 0 0 0,-1 1 0 0 0,1-1 0 0 0,0 1 0 0 0,-1-1 0 0 0,1 1 0 0 0,0-1 0 0 0,0 1 0 0 0,0 2 0 0 0,1 31 128 0 0,0-25-93 0 0,1 12-35 0 0,2 0-1 0 0,0 0 1 0 0,13 37 0 0 0,4 22 12 0 0,-18-62-24 0 0,1 1-1 0 0,1-1 1 0 0,1 0-1 0 0,1 0 1 0 0,0-1-1 0 0,15 27 1 0 0,6 3 162 0 0,-26-45-539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28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36 2336 0 0,'12'-21'967'0'0,"-9"6"5216"0"0,-1 24-5540 0 0,-2-8-629 0 0,0-1 0 0 0,0 1 0 0 0,0 0 0 0 0,1-1 0 0 0,-1 1 1 0 0,0 0-1 0 0,0 0 0 0 0,0-1 0 0 0,0 1 0 0 0,-1 0 0 0 0,1 0 0 0 0,0-1 0 0 0,0 1 0 0 0,0 0 0 0 0,0-1 1 0 0,-1 1-1 0 0,1 0 0 0 0,-1 0 0 0 0,-6 19 179 0 0,1-1 0 0 0,-4 22 0 0 0,2-10-13 0 0,0 3-4 0 0,1 0 1 0 0,2 0-1 0 0,-2 50 1 0 0,7-65-163 0 0,1 0 1 0 0,0-1 0 0 0,1 1-1 0 0,1 0 1 0 0,1-1-1 0 0,1 1 1 0 0,14 34 0 0 0,-17-49-11 0 0,0 1 0 0 0,0 0 1 0 0,1 0-1 0 0,0-1 0 0 0,0 1 1 0 0,0-1-1 0 0,1 0 0 0 0,-1 0 1 0 0,1 0-1 0 0,0-1 0 0 0,0 1 1 0 0,0-1-1 0 0,0 0 0 0 0,1 0 1 0 0,0 0-1 0 0,-1-1 0 0 0,1 0 1 0 0,0 0-1 0 0,0 0 0 0 0,0 0 1 0 0,0-1-1 0 0,0 0 0 0 0,1 0 1 0 0,-1 0-1 0 0,0 0 0 0 0,1-1 1 0 0,-1 0-1 0 0,0 0 0 0 0,10-2 1 0 0,-3 0 22 0 0,0-1 0 0 0,0-1 1 0 0,1 1-1 0 0,-2-2 0 0 0,1 0 0 0 0,-1 0 1 0 0,1-1-1 0 0,-1 0 0 0 0,-1-1 0 0 0,0-1 1 0 0,15-12-1 0 0,-11 8-257 0 0,0-2-1 0 0,-1 1 1 0 0,-1-2-1 0 0,0 0 1 0 0,-1 0 0 0 0,0-1-1 0 0,14-30 1 0 0,-24 43-187 0 0,1-1 0 0 0,-1 1 0 0 0,-1 0 0 0 0,1-1 0 0 0,0 0 0 0 0,-1 1 0 0 0,0-1 0 0 0,0 1 0 0 0,0-1 0 0 0,0 1-1 0 0,0-1 1 0 0,-1 1 0 0 0,0-5 0 0 0,-5-9 24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2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78 560 6473 0 0,'-21'7'32'0'0,"16"-6"-21"0"0,-1 0 0 0 0,1 1 0 0 0,0 0-1 0 0,0 0 1 0 0,-1 1 0 0 0,1-1 0 0 0,1 1 0 0 0,-1 0 0 0 0,-6 5-1 0 0,11-8 8 0 0,0 0 0 0 0,0 0 0 0 0,0 0-1 0 0,1 0 1 0 0,-1 0 0 0 0,0 0 0 0 0,0 0-1 0 0,0 0 1 0 0,0 0 0 0 0,0 0 0 0 0,0 0-1 0 0,0 0 1 0 0,0 0 0 0 0,1 0 0 0 0,-1 1 0 0 0,0-1-1 0 0,0 0 1 0 0,0 0 0 0 0,0 0 0 0 0,0 0-1 0 0,0 0 1 0 0,0 0 0 0 0,0 0 0 0 0,0 0-1 0 0,0 0 1 0 0,0 0 0 0 0,0 0 0 0 0,1 0-1 0 0,-1 1 1 0 0,0-1 0 0 0,0 0 0 0 0,0 0-1 0 0,0 0 1 0 0,0 0 0 0 0,0 0 0 0 0,0 0-1 0 0,0 0 1 0 0,0 0 0 0 0,0 0 0 0 0,0 1-1 0 0,0-1 1 0 0,0 0 0 0 0,0 0 0 0 0,0 0-1 0 0,0 0 1 0 0,0 0 0 0 0,0 0 0 0 0,0 0-1 0 0,0 0 1 0 0,0 1 0 0 0,0-1 0 0 0,0 0-1 0 0,-1 0 1 0 0,1 0 0 0 0,0 0 0 0 0,0 0-1 0 0,0 0 1 0 0,0 0 0 0 0,0 0 0 0 0,0 0-1 0 0,0 0 1 0 0,0 0 0 0 0,0 1 0 0 0,0-1 0 0 0,0 0-1 0 0,-1 0 1 0 0,1 0 0 0 0,15-2 631 0 0,22-7-9 0 0,-34 8-532 0 0,41-13 298 0 0,0-3 0 0 0,80-43 1 0 0,-6 1-283 0 0,-59 33-16 0 0,-2-4 0 0 0,86-59 0 0 0,-137 85-446 0 0,1-1 1 0 0,-1 0-1 0 0,0 0 0 0 0,-1 0 1 0 0,10-12-1 0 0,-15 17 207 0 0,0 0 0 0 0,1 0 0 0 0,-1 0-1 0 0,0 0 1 0 0,0-1 0 0 0,0 1 0 0 0,0 0 0 0 0,0 0-1 0 0,1-1 1 0 0,-1 1 0 0 0,0 0 0 0 0,0 0-1 0 0,0 0 1 0 0,0-1 0 0 0,0 1 0 0 0,0 0 0 0 0,0 0-1 0 0,0-1 1 0 0,0 1 0 0 0,0 0 0 0 0,0 0 0 0 0,0-1-1 0 0,0 1 1 0 0,0 0 0 0 0,0 0 0 0 0,0-1-1 0 0,0 1 1 0 0,0 0 0 0 0,0 0 0 0 0,-1 0 0 0 0,1-1-1 0 0,0 1 1 0 0,0 0 0 0 0,0 0 0 0 0,-1-1 0 0 0,-2-1-340 0 0</inkml:trace>
  <inkml:trace contextRef="#ctx0" brushRef="#br0" timeOffset="1">19 294 6137 0 0,'12'-14'344'0'0,"8"-1"921"0"0,4-9-1193 0 0,17-2 584 0 0,8 1-104 0 0,8-1 216 0 0,10 1-480 0 0,-8-1-168 0 0,-4 4-40 0 0,-5 3-24 0 0,-11 1-8 0 0,-4 4-24 0 0,-3 2-24 0 0,-1 2-72 0 0,-1 5-680 0 0,-4-1-1696 0 0,-1 0 1479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29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84 648 0 0,'6'-2'433'0'0,"-1"0"-1"0"0,0 0 0 0 0,0 0 1 0 0,0 0-1 0 0,0-1 1 0 0,0 0-1 0 0,-1 0 0 0 0,1 0 1 0 0,-1-1-1 0 0,0 1 1 0 0,0-1-1 0 0,0 0 0 0 0,0 0 1 0 0,-1-1-1 0 0,1 1 1 0 0,2-7-1 0 0,-5 11-344 0 0,-1-1 0 0 0,0 0 1 0 0,0 1-1 0 0,0-1 0 0 0,1 1 0 0 0,-1-1 0 0 0,0 1 0 0 0,0-1 0 0 0,0 1 1 0 0,0-1-1 0 0,0 1 0 0 0,0-1 0 0 0,0 0 0 0 0,0 1 0 0 0,0-1 1 0 0,0 1-1 0 0,0-1 0 0 0,-1 1 0 0 0,1-1 0 0 0,0 1 0 0 0,0-1 1 0 0,0 1-1 0 0,-1-1 0 0 0,1 1 0 0 0,0-1 0 0 0,-1 1 0 0 0,1-1 1 0 0,-1 0-1 0 0,0 0 3 0 0,0 1 1 0 0,0-1 0 0 0,-1 0 0 0 0,1 1-1 0 0,0-1 1 0 0,0 1 0 0 0,-1-1 0 0 0,1 1-1 0 0,0 0 1 0 0,-1 0 0 0 0,-1-1 0 0 0,-3 1-26 0 0,0 0 1 0 0,1 0 0 0 0,-1 1 0 0 0,-9 1 0 0 0,-26 11-72 0 0,1 1 0 0 0,-75 39 0 0 0,101-45 1 0 0,1 1 0 0 0,0 0 0 0 0,-18 19 0 0 0,9-9-76 0 0,21-19 76 0 0,1 0 1 0 0,-1 1-1 0 0,1-1 0 0 0,-1 1 1 0 0,1-1-1 0 0,0 1 0 0 0,-1-1 1 0 0,1 1-1 0 0,0 0 1 0 0,-1-1-1 0 0,1 1 0 0 0,0-1 1 0 0,0 1-1 0 0,0 0 0 0 0,-1-1 1 0 0,1 1-1 0 0,0 0 1 0 0,0-1-1 0 0,0 1 0 0 0,0 0 1 0 0,0-1-1 0 0,0 1 0 0 0,0 0 1 0 0,0-1-1 0 0,1 1 1 0 0,-1-1-1 0 0,0 1 0 0 0,0 0 1 0 0,0-1-1 0 0,1 1 0 0 0,-1-1 1 0 0,0 1-1 0 0,1 0 1 0 0,-1-1-1 0 0,0 1 0 0 0,1-1 1 0 0,-1 1-1 0 0,1-1 0 0 0,-1 1 1 0 0,1-1-1 0 0,0 1 1 0 0,26 19-135 0 0,-20-15 125 0 0,31 18-36 0 0,0-1 0 0 0,56 22 0 0 0,-48-23 13 0 0,51 30 0 0 0,-76-38 25 0 0,64 43 2 0 0,-75-48 20 0 0,-1-1-1 0 0,0 2 0 0 0,0-1 1 0 0,-1 1-1 0 0,0 0 0 0 0,8 12 0 0 0,-15-19 0 0 0,1 1-1 0 0,-1-1 0 0 0,0 0 1 0 0,1 1-1 0 0,-1-1 0 0 0,0 1 0 0 0,-1-1 1 0 0,1 1-1 0 0,0 0 0 0 0,-1-1 0 0 0,0 1 1 0 0,1 0-1 0 0,-1 0 0 0 0,0-1 0 0 0,0 1 1 0 0,-1 0-1 0 0,1-1 0 0 0,-1 5 1 0 0,0-4 7 0 0,-1 0 0 0 0,1 0 0 0 0,-1 0 0 0 0,0 0 0 0 0,0 0 0 0 0,0 0 0 0 0,0 0 0 0 0,-1-1 0 0 0,1 1 0 0 0,0-1 0 0 0,-1 1 0 0 0,-4 2 0 0 0,-6 3 18 0 0,-1 0 0 0 0,0-1 1 0 0,0-1-1 0 0,-1 0 1 0 0,-15 4-1 0 0,13-5-22 0 0,1-2 0 0 0,-1 1-1 0 0,1-2 1 0 0,-32 0 0 0 0,-68-7 66 0 0,110 4-78 0 0,1 1 0 0 0,-1-1 1 0 0,0 0-1 0 0,0 0 0 0 0,1-1 1 0 0,-1 0-1 0 0,0 0 0 0 0,1 0 1 0 0,-8-5-1 0 0,12 6-13 0 0,2-2-1 0 0,0 0-1 0 0,0-1 1 0 0,0 1 0 0 0,1 0-1 0 0,-1 0 1 0 0,1 0-1 0 0,0 1 1 0 0,0-1 0 0 0,0 0-1 0 0,0 1 1 0 0,1-1 0 0 0,-1 1-1 0 0,0 0 1 0 0,1-1 0 0 0,0 1-1 0 0,0 1 1 0 0,-1-1-1 0 0,1 0 1 0 0,4-1 0 0 0,5-2-18 0 0,1 1 1 0 0,0 0-1 0 0,21-4 1 0 0,-2 1 10 0 0,74-25-10 0 0,167-74 1 0 0,-213 83 58 0 0,1 3 1 0 0,122-25-1 0 0,-132 40 197 0 0,-47 5-207 0 0,0 0-1 0 0,0 0 1 0 0,0 0-1 0 0,0 0 1 0 0,0 1 0 0 0,-1 0-1 0 0,1 0 1 0 0,0 0-1 0 0,-1 0 1 0 0,7 4 0 0 0,-6-2 6 0 0,-1 0 0 0 0,0 0 0 0 0,0 0 0 0 0,0 1 0 0 0,-1 0 1 0 0,1-1-1 0 0,-1 1 0 0 0,0 0 0 0 0,0 0 0 0 0,0 0 0 0 0,0 0 0 0 0,-1 1 1 0 0,0-1-1 0 0,0 0 0 0 0,1 9 0 0 0,-1-7 17 0 0,1 0 0 0 0,-1 0 0 0 0,1-1 1 0 0,0 1-1 0 0,0-1 0 0 0,6 9 0 0 0,-7-12-23 0 0,1 0-1 0 0,-1-1 0 0 0,1 1 1 0 0,0-1-1 0 0,0 0 1 0 0,0 1-1 0 0,0-1 1 0 0,0 0-1 0 0,0 0 1 0 0,0 0-1 0 0,0 0 1 0 0,1-1-1 0 0,-1 1 0 0 0,0 0 1 0 0,0-1-1 0 0,1 0 1 0 0,-1 1-1 0 0,0-1 1 0 0,1 0-1 0 0,-1 0 1 0 0,0-1-1 0 0,1 1 1 0 0,2-1-1 0 0,-1 0 19 0 0,0 1 0 0 0,0-1-1 0 0,-1 0 1 0 0,1-1 0 0 0,0 1 0 0 0,-1-1-1 0 0,1 1 1 0 0,-1-1 0 0 0,0 0 0 0 0,1 0-1 0 0,-1-1 1 0 0,0 1 0 0 0,4-5 0 0 0,-1 0 14 0 0,-1-1 0 0 0,1 0 0 0 0,-2-1 1 0 0,1 1-1 0 0,-1-1 0 0 0,0 0 0 0 0,-1 0 1 0 0,0 0-1 0 0,2-13 0 0 0,-4 18-30 0 0,0-1 1 0 0,0 1-1 0 0,-1-1 1 0 0,0 0-1 0 0,0 1 0 0 0,0-1 1 0 0,-1 0-1 0 0,1 1 1 0 0,-1-1-1 0 0,0 1 0 0 0,0-1 1 0 0,-1 1-1 0 0,0-1 0 0 0,1 1 1 0 0,-1 0-1 0 0,-1 0 1 0 0,1 0-1 0 0,-1 0 0 0 0,1 0 1 0 0,-1 1-1 0 0,-4-5 1 0 0,1 3-19 0 0,-1 0 1 0 0,1 0 0 0 0,-1 1-1 0 0,0 0 1 0 0,0 0 0 0 0,0 1-1 0 0,-1 0 1 0 0,0 0 0 0 0,1 0-1 0 0,-1 1 1 0 0,0 1 0 0 0,0-1-1 0 0,0 1 1 0 0,0 0 0 0 0,0 1-1 0 0,-15 1 1 0 0,6 1-7 0 0,0 0 0 0 0,1 1 0 0 0,-1 1 0 0 0,1 0 0 0 0,0 2 0 0 0,0-1 0 0 0,-16 10 0 0 0,21-9-90 0 0,0 0 0 0 0,1 1 0 0 0,0 1 0 0 0,0-1 0 0 0,0 2 0 0 0,1-1-1 0 0,0 1 1 0 0,1 1 0 0 0,0-1 0 0 0,-7 12 0 0 0,-3 10-1483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31 134 816 0 0,'-3'-4'251'0'0,"-1"1"-1"0"0,2-1 0 0 0,-1 0 1 0 0,0 0-1 0 0,1 0 0 0 0,0 0 1 0 0,0 0-1 0 0,0-1 0 0 0,0 1 1 0 0,1-1-1 0 0,-1 1 0 0 0,1-1 1 0 0,1 1-1 0 0,-1-1 1 0 0,1 0-1 0 0,-1 1 0 0 0,1-1 1 0 0,0 0-1 0 0,1 0 0 0 0,-1 1 1 0 0,3-8-1 0 0,-4 4 228 0 0,0 7-376 0 0,1 0-1 0 0,0 0 0 0 0,-1-1 0 0 0,1 1 0 0 0,0 0 0 0 0,0 0 0 0 0,0 0 0 0 0,0 0 0 0 0,0 0 0 0 0,0 0 0 0 0,0 0 1 0 0,0-1-1 0 0,0 1 0 0 0,1 0 0 0 0,-1 0 0 0 0,0 0 0 0 0,1 0 0 0 0,0-2 0 0 0,-1 7 131 0 0,0 0 0 0 0,1 0-1 0 0,0 1 1 0 0,0-1 0 0 0,0-1-1 0 0,0 1 1 0 0,2 4 0 0 0,2 8-5 0 0,-3 1-144 0 0,0 0 1 0 0,-1-1-1 0 0,0 1 0 0 0,-3 22 1 0 0,0 6 27 0 0,-2 116 83 0 0,6 133-17 0 0,-1-275-151 0 0,1-9 9 0 0,-1 0-1 0 0,-1 0 1 0 0,0 0-1 0 0,0 1 0 0 0,-4 15 1 0 0,-10-5-489 0 0,14-21 388 0 0,0 0 0 0 0,0 0 0 0 0,0 0 0 0 0,0 0-1 0 0,0 0 1 0 0,0 0 0 0 0,1 0 0 0 0,-1 1 0 0 0,0-1-1 0 0,0 0 1 0 0,0 0 0 0 0,0 0 0 0 0,0 0-1 0 0,0 0 1 0 0,0 0 0 0 0,0 0 0 0 0,0 0 0 0 0,0 0-1 0 0,1 0 1 0 0,-1 0 0 0 0,0 0 0 0 0,0 0-1 0 0,0 1 1 0 0,0-1 0 0 0,0 0 0 0 0,0 0 0 0 0,0 0-1 0 0,1 0 1 0 0,-1 0 0 0 0,0 0 0 0 0,0 0 0 0 0,0 0-1 0 0,0 0 1 0 0,0 0 0 0 0,0 0 0 0 0,0 0-1 0 0,1-1 1 0 0,-1 1 0 0 0,0 0 0 0 0,0 0 0 0 0,0 0-1 0 0,0 0 1 0 0,0 0 0 0 0,0 0 0 0 0,0 0 0 0 0,0 0-1 0 0,1 0 1 0 0,-1 0 0 0 0,0 0 0 0 0,0 0-1 0 0,0 0 1 0 0,0-1 0 0 0,0 1 0 0 0,0 0 0 0 0,0 0-1 0 0,0 0 1 0 0,6-5-1221 0 0,-1-10-864 0 0,5-6 1730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0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3609 0 0,'1'10'605'0'0,"0"0"-1"0"0,1 0 1 0 0,0 0 0 0 0,0 0-1 0 0,6 13 1 0 0,4 15-159 0 0,3 34 292 0 0,8 86-1 0 0,-5 79-195 0 0,-11-133-391 0 0,26 199 168 0 0,-23-226-225 0 0,-5-20 260 0 0,-4-55 0 0 0,-3-1-309 0 0,1-1-103 0 0,0 0-1 0 0,0 1 1 0 0,0-1 0 0 0,0 0-1 0 0,1 0 1 0 0,-1 0 0 0 0,0 1-1 0 0,0-1 1 0 0,0 0 0 0 0,0 0-1 0 0,0 0 1 0 0,1 0 0 0 0,-1 0-1 0 0,0-1 1 0 0,0 1 0 0 0,0 0-1 0 0,0 0 1 0 0,1-1 0 0 0,-3 0-1 0 0,-15-14-2079 0 0,0-2-1093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0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8 461 984 0 0,'-5'12'1386'0'0,"5"-11"-1255"0"0,0-1 0 0 0,-1 1-1 0 0,1-1 1 0 0,0 1 0 0 0,-1 0 0 0 0,1-1 0 0 0,0 1-1 0 0,0 0 1 0 0,0-1 0 0 0,-1 1 0 0 0,1 0 0 0 0,0-1-1 0 0,0 1 1 0 0,0 0 0 0 0,0-1 0 0 0,0 1 0 0 0,0 0-1 0 0,1 0 1 0 0,0 1-27 0 0,0-1-1 0 0,0 0 1 0 0,1 0-1 0 0,-1 0 1 0 0,0 1-1 0 0,1-1 1 0 0,-1-1-1 0 0,1 1 1 0 0,-1 0-1 0 0,1 0 1 0 0,2 0-1 0 0,13 6 118 0 0,1-1 0 0 0,0 0 0 0 0,0-1 0 0 0,1-1-1 0 0,-1-1 1 0 0,1-1 0 0 0,0 0 0 0 0,30-2 0 0 0,19-5 375 0 0,70-14 1 0 0,-49 6-134 0 0,-75 11-441 0 0,41-5 76 0 0,90-1-1 0 0,-128 8-83 0 0,0 2 0 0 0,0-1 0 0 0,0 2 0 0 0,0 0 0 0 0,0 2 0 0 0,-1-1 0 0 0,0 2 0 0 0,0 0 0 0 0,25 14 0 0 0,54 38 149 0 0,-93-56-132 0 0,1 0 1 0 0,0-1-1 0 0,0 1 0 0 0,0-1 1 0 0,0 0-1 0 0,0 0 0 0 0,0 0 1 0 0,0 0-1 0 0,0-1 0 0 0,0 1 1 0 0,0-1-1 0 0,0 0 0 0 0,4 0 1 0 0,-5 0-164 0 0,0 0 1 0 0,0 0 0 0 0,-1 0 0 0 0,1-1 0 0 0,0 1 0 0 0,0-1-1 0 0,0 1 1 0 0,-1-1 0 0 0,1 0 0 0 0,0 0 0 0 0,-1 1 0 0 0,1-1 0 0 0,0 0-1 0 0,-1-1 1 0 0,1 1 0 0 0,-1 0 0 0 0,0 0 0 0 0,1-1 0 0 0,-1 1-1 0 0,0-1 1 0 0,0 1 0 0 0,2-3 0 0 0,3-12-1135 0 0</inkml:trace>
  <inkml:trace contextRef="#ctx0" brushRef="#br0" timeOffset="1">918 75 6841 0 0,'-20'-21'329'0'0,"4"1"111"0"0,7 2 24 0 0,9 10 48 0 0,0 0 320 0 0,0 16-840 0 0,5-2 8 0 0,3 0 0 0 0,2 6-8 0 0,4 0-48 0 0,-2 5-976 0 0,-4-1-168 0 0,0-4-393 0 0,-3-2 1601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1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360 149 3377 0 0,'-5'-3'6360'0'0,"0"9"-5098"0"0,-1 12-1344 0 0,3 13 363 0 0,2 0 0 0 0,3 35 1 0 0,-2-55-260 0 0,1-4-11 0 0,0 1 0 0 0,0 0 0 0 0,1-1 0 0 0,-1 1 0 0 0,2-1 0 0 0,2 9 0 0 0,-4-14-4 0 0,0 1 1 0 0,0-1-1 0 0,1 1 1 0 0,-1-1-1 0 0,1 0 1 0 0,-1 1-1 0 0,1-1 1 0 0,-1 0-1 0 0,1 0 1 0 0,0 0-1 0 0,0 0 1 0 0,0 0-1 0 0,1-1 1 0 0,-1 1-1 0 0,0-1 1 0 0,0 1-1 0 0,1-1 1 0 0,-1 0-1 0 0,1 0 1 0 0,3 1-1 0 0,-4-1 18 0 0,1-2 0 0 0,-1 1 0 0 0,0 0 1 0 0,1 0-1 0 0,-1-1 0 0 0,0 1 0 0 0,0-1 0 0 0,1 0 0 0 0,-1 1 0 0 0,0-1 0 0 0,0 0 0 0 0,0-1 0 0 0,0 1 0 0 0,0 0 0 0 0,0 0 1 0 0,0-1-1 0 0,0 1 0 0 0,-1-1 0 0 0,1 0 0 0 0,-1 1 0 0 0,1-1 0 0 0,-1 0 0 0 0,1 0 0 0 0,1-3 0 0 0,3-6 47 0 0,1 0 0 0 0,8-24-1 0 0,-14 35-70 0 0,11-31 81 0 0,0 0 0 0 0,9-44 0 0 0,-19 62-59 0 0,0 0-1 0 0,0 1 1 0 0,-1-1 0 0 0,-1 0-1 0 0,0 0 1 0 0,-1 0-1 0 0,0 0 1 0 0,-1 0 0 0 0,-4-14-1 0 0,6 25-24 0 0,-1 0 1 0 0,1-1-1 0 0,-1 1 0 0 0,0 0 1 0 0,0 0-1 0 0,0 0 0 0 0,0 0 0 0 0,0 0 1 0 0,0 0-1 0 0,0 0 0 0 0,-1 0 1 0 0,1 1-1 0 0,-1-1 0 0 0,1 1 0 0 0,-1-1 1 0 0,0 1-1 0 0,1-1 0 0 0,-1 1 0 0 0,0 0 1 0 0,0 0-1 0 0,0 0 0 0 0,0 0 1 0 0,0 0-1 0 0,0 0 0 0 0,0 0 0 0 0,-1 1 1 0 0,1-1-1 0 0,0 1 0 0 0,-3-1 1 0 0,2 2-11 0 0,-1-1 0 0 0,1 1 1 0 0,0-1-1 0 0,0 1 0 0 0,0 0 1 0 0,0 0-1 0 0,0 0 0 0 0,0 1 1 0 0,1-1-1 0 0,-1 1 1 0 0,0 0-1 0 0,1-1 0 0 0,-1 1 1 0 0,1 0-1 0 0,-1 0 0 0 0,1 1 1 0 0,0-1-1 0 0,0 0 0 0 0,0 1 1 0 0,-2 4-1 0 0,-6 10-23 0 0,1 0-1 0 0,1 1 1 0 0,1 0-1 0 0,0 1 1 0 0,1 0-1 0 0,1 0 0 0 0,-3 26 1 0 0,1 11-36 0 0,1 74 1 0 0,10 66-4 0 0,51 350 0 0 0,-28-407 60 0 0,6 47 72 0 0,-31-173 19 0 0,-1 0 1 0 0,0 1-1 0 0,-1 0 1 0 0,-1-1-1 0 0,0 1 1 0 0,-4 16-1 0 0,5-27-34 0 0,-1 0-1 0 0,0 0 0 0 0,0 0 0 0 0,0 0 0 0 0,-1 0 0 0 0,1-1 0 0 0,0 1 0 0 0,-1 0 1 0 0,0-1-1 0 0,0 1 0 0 0,0-1 0 0 0,0 0 0 0 0,0 0 0 0 0,0 0 0 0 0,0 0 0 0 0,-1 0 1 0 0,1 0-1 0 0,-1 0 0 0 0,1-1 0 0 0,-1 1 0 0 0,0-1 0 0 0,0 0 0 0 0,0 0 0 0 0,0 0 1 0 0,1 0-1 0 0,-1 0 0 0 0,0-1 0 0 0,0 1 0 0 0,-1-1 0 0 0,1 0 0 0 0,0 0 0 0 0,0 0 1 0 0,-4-1-1 0 0,-1 0 0 0 0,-1 0-1 0 0,0-1 1 0 0,1 0 0 0 0,-1 0-1 0 0,1-1 1 0 0,-1 0 0 0 0,1 0 0 0 0,0-1-1 0 0,-9-6 1 0 0,4 2-4 0 0,2-1 1 0 0,-1 0-1 0 0,2-1 0 0 0,-1 0 0 0 0,-9-12 1 0 0,-5-12 5 0 0,1 0 1 0 0,-37-73-1 0 0,43 72-36 0 0,1 0 0 0 0,2-1 0 0 0,-17-65 0 0 0,27 79-32 0 0,1 0-1 0 0,1-1 1 0 0,0 0-1 0 0,2 1 0 0 0,1-1 1 0 0,1 0-1 0 0,6-40 1 0 0,1 30-18 0 0,1 1 0 0 0,1 1 0 0 0,1 0-1 0 0,2 0 1 0 0,2 1 0 0 0,0 1 0 0 0,2 1 0 0 0,1 0 0 0 0,1 1 0 0 0,2 1 0 0 0,45-46-1 0 0,-55 62-7 0 0,1 1-1 0 0,-1 0 0 0 0,2 0 1 0 0,-1 1-1 0 0,1 1 0 0 0,0 0 1 0 0,1 1-1 0 0,0 0 0 0 0,19-5 1 0 0,-8 5-873 0 0,-1 1 0 0 0,1 1 1 0 0,0 1-1 0 0,44 1 1 0 0,-3 4 563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1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46 182 2617 0 0,'-9'-26'338'0'0,"0"3"494"0"0,2-1 0 0 0,0 0 1 0 0,2-1-1 0 0,-3-25 0 0 0,8 41 1621 0 0,2 9-913 0 0,5 15-381 0 0,8 31-798 0 0,0 6-9 0 0,7 27-74 0 0,-6 30 10 0 0,2 116 1 0 0,-13-139-246 0 0,26 275 1376 0 0,-25-342-973 0 0,-5-19-436 0 0,-1 0-1 0 0,0 0 1 0 0,0 1 0 0 0,0-1-1 0 0,1 0 1 0 0,-1 0 0 0 0,0 0-1 0 0,0 0 1 0 0,1 0 0 0 0,-1 1-1 0 0,0-1 1 0 0,0 0 0 0 0,1 0 0 0 0,-1 0-1 0 0,0 0 1 0 0,1 0 0 0 0,-1 0-1 0 0,0 0 1 0 0,0 0 0 0 0,1 0-1 0 0,-1 0 1 0 0,0 0 0 0 0,1 0-1 0 0,-1 0 1 0 0,0 0 0 0 0,0 0 0 0 0,1-1-1 0 0,-1 1 1 0 0,0 0 0 0 0,1 0-1 0 0,-1 0 1 0 0,0 0 0 0 0,1-1-1 0 0,2-2 34 0 0,0 0 0 0 0,0 0 0 0 0,-1 0 0 0 0,1 0 0 0 0,4-7 0 0 0,-6 7-49 0 0,29-44 80 0 0,-14 21-48 0 0,1 0-1 0 0,39-46 1 0 0,-50 66-37 0 0,-1 0 0 0 0,1 1 1 0 0,1-1-1 0 0,-1 1 1 0 0,1 1-1 0 0,0-1 0 0 0,0 1 1 0 0,0 0-1 0 0,0 1 1 0 0,1 0-1 0 0,0 0 0 0 0,-1 0 1 0 0,1 1-1 0 0,0 0 1 0 0,0 1-1 0 0,10-1 0 0 0,-5 2-6 0 0,-1 0 0 0 0,1 1 0 0 0,0 1-1 0 0,0 0 1 0 0,-1 0 0 0 0,1 1-1 0 0,-1 1 1 0 0,0 0 0 0 0,16 8 0 0 0,-13-4 32 0 0,0 1 1 0 0,0 1 0 0 0,-1 0 0 0 0,-1 0-1 0 0,0 2 1 0 0,18 19 0 0 0,-18-17 12 0 0,1 0 0 0 0,0 0 1 0 0,0-1-1 0 0,2-1 0 0 0,-1-1 1 0 0,1 0-1 0 0,33 16 1 0 0,-45-26-203 0 0,1 1 0 0 0,-1-1 0 0 0,0 0 0 0 0,1 0 1 0 0,-1 0-1 0 0,1-1 0 0 0,-1 0 0 0 0,1 0 1 0 0,-1 0-1 0 0,1 0 0 0 0,-1-1 0 0 0,1 1 1 0 0,-1-1-1 0 0,1 0 0 0 0,-1-1 0 0 0,8-2 1 0 0,8-6-4675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6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 2649 0 0,'-9'-3'7585'0'0,"14"20"-7540"0"0,0 2 314 0 0,-2 22-47 0 0,-1-13-117 0 0,5 29 0 0 0,6 29 269 0 0,1 168-1 0 0,-6-45-410 0 0,10 10 195 0 0,-16-199-225 0 0,1-1 0 0 0,1 1-1 0 0,1-1 1 0 0,9 26 0 0 0,-9-33 8 0 0,-2 11-1007 0 0,-5-21-679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6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53 5609 0 0,'-3'-9'605'0'0,"-2"-17"316"0"0,5 8 3424 0 0,6 106-2707 0 0,0-18-1368 0 0,11 185 346 0 0,-3-63-498 0 0,-5-72-30 0 0,4 94 124 0 0,-13-207-333 0 0,-1 0 0 0 0,1 1 0 0 0,-1-1-1 0 0,0 0 1 0 0,-3 8 0 0 0,3-12-342 0 0,0 0 0 0 0,0-1 0 0 0,0 1-1 0 0,-1 0 1 0 0,1-1 0 0 0,-1 1 0 0 0,1-1 0 0 0,-1 0-1 0 0,0 1 1 0 0,0-1 0 0 0,0 0 0 0 0,0 0 0 0 0,0 0-1 0 0,-1-1 1 0 0,-3 4 0 0 0,-6 1-28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6.968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0 132 6505 0 0,'12'-14'1339'0'0,"2"3"-1364"0"0,0 2 0 0 0,0 0 0 0 0,1 0 0 0 0,0 2-1 0 0,1 0 1 0 0,0 0 0 0 0,16-3 0 0 0,30-7 97 0 0,-29 7-45 0 0,57-9 1 0 0,-79 18-4 0 0,0 0 1 0 0,-1 1-1 0 0,1 0 0 0 0,0 0 1 0 0,0 1-1 0 0,-1 1 1 0 0,1 0-1 0 0,-1 0 0 0 0,18 7 1 0 0,-26-8-4 0 0,1 0 0 0 0,0 0 0 0 0,0 1 1 0 0,-1-1-1 0 0,1 1 0 0 0,-1 0 0 0 0,0-1 1 0 0,1 1-1 0 0,-1 1 0 0 0,0-1 0 0 0,0 0 0 0 0,0 0 1 0 0,0 1-1 0 0,-1-1 0 0 0,1 1 0 0 0,2 4 1 0 0,-3-2 7 0 0,1 0 1 0 0,-1 0 0 0 0,0-1-1 0 0,0 1 1 0 0,-1 0 0 0 0,1 0-1 0 0,-1 0 1 0 0,0 0 0 0 0,-1 7-1 0 0,-3 7 27 0 0,0 0 0 0 0,-1 0-1 0 0,-1-1 1 0 0,-8 20 0 0 0,-8 14 10 0 0,-24 66 235 0 0,43-104-274 0 0,0-1-1 0 0,1 1 1 0 0,1-1 0 0 0,0 1 0 0 0,0-1 0 0 0,3 20 0 0 0,-2-24-33 0 0,1-1 0 0 0,1 0 0 0 0,-1 0 1 0 0,1 0-1 0 0,1 0 0 0 0,-1 0 0 0 0,1-1 0 0 0,1 1 1 0 0,0-1-1 0 0,0 0 0 0 0,8 11 0 0 0,-9-14 11 0 0,1 0-1 0 0,0-1 1 0 0,0 0-1 0 0,0 0 0 0 0,0 0 1 0 0,1 0-1 0 0,-1 0 1 0 0,1-1-1 0 0,-1 0 0 0 0,1 0 1 0 0,0 0-1 0 0,0-1 1 0 0,0 1-1 0 0,0-1 1 0 0,0-1-1 0 0,0 1 0 0 0,1-1 1 0 0,-1 1-1 0 0,0-2 1 0 0,9 0-1 0 0,7-2 105 0 0,0-1-1 0 0,-1-1 1 0 0,35-14 0 0 0,-35 12 23 0 0,-7 2-774 0 0,0-1-1 0 0,19-11 0 0 0,-17 7-290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7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25 126 6193 0 0,'-19'-6'1946'0'0,"14"3"425"0"0,14 3-1124 0 0,28 4 478 0 0,-9 0-1029 0 0,0-2-1 0 0,45-2 1 0 0,-27-3-505 0 0,0-3 0 0 0,0-1 0 0 0,0-3 0 0 0,86-29 0 0 0,-40 6-1169 0 0,-39 14-2623 0 0,-29 9 2186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7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479 150 6633 0 0,'0'-3'139'0'0,"0"1"-1"0"0,1-1 0 0 0,-1 0 0 0 0,1 1 1 0 0,0-1-1 0 0,0 1 0 0 0,0-1 0 0 0,0 1 1 0 0,0 0-1 0 0,1-1 0 0 0,-1 1 0 0 0,2-2 1 0 0,25-28 1652 0 0,-11 13-1073 0 0,-14 17-628 0 0,-1-1 0 0 0,0 0 0 0 0,0 1 1 0 0,0-1-1 0 0,0 0 0 0 0,-1 0 0 0 0,1-1 0 0 0,-1 1 1 0 0,0 0-1 0 0,0 0 0 0 0,1-4 0 0 0,-2 6-57 0 0,0 0-1 0 0,0 0 1 0 0,0 0-1 0 0,0 1 1 0 0,-1-1 0 0 0,1 0-1 0 0,0 0 1 0 0,0 0-1 0 0,0 1 1 0 0,-1-1-1 0 0,1 0 1 0 0,0 0-1 0 0,-1 0 1 0 0,1 1 0 0 0,-1-1-1 0 0,1 0 1 0 0,-1 1-1 0 0,1-1 1 0 0,-2 0-1 0 0,1 0-8 0 0,-1 0 1 0 0,1 0-1 0 0,-1 0 0 0 0,0 0 0 0 0,1 0 0 0 0,-1 0 0 0 0,0 1 0 0 0,0-1 0 0 0,0 1 1 0 0,0-1-1 0 0,-3 1 0 0 0,-6-1-9 0 0,0 1 0 0 0,-1 1 0 0 0,1 0 1 0 0,0 1-1 0 0,0 0 0 0 0,0 0 0 0 0,0 1 0 0 0,-17 7 0 0 0,-2 3 92 0 0,-48 28-1 0 0,67-35-29 0 0,0 1-1 0 0,0 0 0 0 0,0 1 1 0 0,1 1-1 0 0,0-1 0 0 0,-8 11 1 0 0,14-14-72 0 0,0 0 0 0 0,0 1 1 0 0,1-1-1 0 0,0 1 0 0 0,0 0 0 0 0,0 0 1 0 0,1 0-1 0 0,0 0 0 0 0,0 0 0 0 0,1 0 1 0 0,-1 0-1 0 0,2 1 0 0 0,-1-1 0 0 0,0 10 1 0 0,2 0-22 0 0,0 0 0 0 0,2 0 0 0 0,-1 0 0 0 0,2 0 0 0 0,0 0 0 0 0,1-1 0 0 0,0 0 0 0 0,1 0 1 0 0,1 0-1 0 0,1-1 0 0 0,0 0 0 0 0,0 0 0 0 0,2-1 0 0 0,-1 0 0 0 0,14 13 0 0 0,18 14 20 0 0,1-1 0 0 0,91 63 1 0 0,-77-61 50 0 0,-56-40-57 0 0,7 3 31 0 0,-1 1 0 0 0,1 1 0 0 0,-1-1 0 0 0,10 13 0 0 0,-15-17-2 0 0,-1 0-1 0 0,1 0 1 0 0,0 0 0 0 0,-1 0-1 0 0,1 0 1 0 0,-1 0 0 0 0,1 0-1 0 0,-1 0 1 0 0,0 0 0 0 0,1 0-1 0 0,-1 0 1 0 0,0 0 0 0 0,0 0-1 0 0,1 0 1 0 0,-1 1 0 0 0,0-1-1 0 0,0 0 1 0 0,0 0 0 0 0,0 0-1 0 0,-1 0 1 0 0,1 0 0 0 0,0 0-1 0 0,0 0 1 0 0,-1 1 0 0 0,1-1-1 0 0,-1 0 1 0 0,1 0 0 0 0,-1 0-1 0 0,1 0 1 0 0,-1 0 0 0 0,1-1-1 0 0,-1 1 1 0 0,0 0 0 0 0,0 0-1 0 0,1 0 1 0 0,-1 0 0 0 0,0-1-1 0 0,0 1 1 0 0,0 0 0 0 0,0-1-1 0 0,0 1 1 0 0,0-1 0 0 0,0 1-1 0 0,0-1 1 0 0,-2 1 0 0 0,-11 5 98 0 0,-1 0 1 0 0,0-1 0 0 0,0-1 0 0 0,0 0 0 0 0,-24 3 0 0 0,-80-1 211 0 0,66-7-294 0 0,1-2 0 0 0,0-3 0 0 0,0-1 1 0 0,-90-27-1 0 0,139 33-212 0 0,0 0-54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0:38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2645 947 10994 0 0,'0'0'130'0'0,"2"-3"-154"0"0,4-6 41 0 0,0 1 1 0 0,-1-2 0 0 0,0 1-1 0 0,0 0 1 0 0,-1-1 0 0 0,4-13-1 0 0,-2 2-17 0 0,-2 0 1 0 0,2-26-1 0 0,0-4 134 0 0,-2 0-1 0 0,-4-62 1 0 0,-2 94-20 0 0,0-1 0 0 0,-1 1 0 0 0,-1 0 0 0 0,-1 0 0 0 0,-1 0 0 0 0,0 1 0 0 0,-2-1 0 0 0,-18-33 0 0 0,9 25-74 0 0,-1 1 0 0 0,-1 1 0 0 0,-1 0-1 0 0,-1 2 1 0 0,-29-26 0 0 0,31 33-33 0 0,-1 1 0 0 0,0 1 0 0 0,-1 1-1 0 0,-1 0 1 0 0,0 2 0 0 0,-1 1-1 0 0,-28-10 1 0 0,-18 1-22 0 0,-2 2 0 0 0,1 4 0 0 0,-2 2 1 0 0,1 4-1 0 0,-127 4 0 0 0,105 9-130 0 0,0 4 1 0 0,1 4-1 0 0,0 5 0 0 0,-105 35 1 0 0,125-29 141 0 0,2 4-1 0 0,1 3 1 0 0,2 2 0 0 0,1 4-1 0 0,2 2 1 0 0,1 4 0 0 0,3 2-1 0 0,1 2 1 0 0,3 3 0 0 0,2 2-1 0 0,-67 87 1 0 0,77-80 96 0 0,3 2 0 0 0,2 2-1 0 0,3 1 1 0 0,4 2 0 0 0,2 1 0 0 0,-21 74 0 0 0,26-58-57 0 0,4 1-1 0 0,3 1 1 0 0,5 1-1 0 0,-5 156 1 0 0,19-178-42 0 0,2 0 0 0 0,3 0 1 0 0,23 102-1 0 0,-17-121-11 0 0,1 0 1 0 0,3 0-1 0 0,2-2 1 0 0,1 0-1 0 0,39 62 0 0 0,-43-83 9 0 0,1-1 0 0 0,0-1 0 0 0,2-1 0 0 0,1 0 0 0 0,0-2-1 0 0,40 30 1 0 0,-30-28 33 0 0,1-1 1 0 0,1-2-1 0 0,1-1 0 0 0,56 19 0 0 0,-28-17 76 0 0,0-3-1 0 0,1-2 0 0 0,1-3 1 0 0,0-3-1 0 0,106-1 0 0 0,-95-8 68 0 0,1-4 0 0 0,0-2 0 0 0,91-24 0 0 0,-85 11-28 0 0,0-5 0 0 0,-2-2 0 0 0,-1-4 0 0 0,-1-3 0 0 0,76-49 1 0 0,-64 29 123 0 0,-3-4 0 0 0,-3-3 1 0 0,-2-4-1 0 0,-3-4 1 0 0,74-86-1 0 0,-104 101-73 0 0,-4-1 0 0 0,-2-2 0 0 0,-2-2 0 0 0,-3-2 0 0 0,-3-1-1 0 0,-2-2 1 0 0,-4 0 0 0 0,27-93 0 0 0,-33 72-133 0 0,-3 0 1 0 0,-5 0-1 0 0,-3-2 0 0 0,-3 1 0 0 0,-5-1 0 0 0,-3 0 0 0 0,-15-100 1 0 0,9 147-35 0 0,-1 1-1 0 0,-1 1 1 0 0,-25-64 0 0 0,23 77-899 0 0,-1 1 0 0 0,-1 0 0 0 0,-1 1 0 0 0,-2 1 0 0 0,0 0 0 0 0,-25-27 0 0 0,-12-1-2555 0 0,3 8 2773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48:25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 7044 94 0,'-18'0'15'0,"-3"0"165"0,-1 0-73 16,-2 2 90-16,2-2-165 0,0 0-5 0,3 1-2 16,2-1-9-16,3 0 2 0,2 0-4 0,-2 0 4 15,5 0-11-15,-1-1 1 0,2-1-3 0,-1 2 3 16,1-1-3-16,0 0 5 0,0 0-4 0,1 0 6 0,1-2-6 15,1 2-1-15,-2-1 0 0,-1-1 6 0,3 1 19 16,-5 1 4-16,6-2 4 0,-4 2 5 0,4 0-11 16,-1-2-1-16,0 3-3 0,1 0-13 0,4 0-9 15,0 0-3-15,0 0 0 0,0 0-11 0,0 0-5 16,0 0-1-16,3 5 2 0,0-1 12 0,5 1-2 16,-1-1 1-16,0 2-3 0,3-1 2 0,-1 0-5 0,4 1 2 15,3 0-3-15,-5-1 3 0,6 0 0 16,2-1 5-16,1 0-1 0,9 1 6 0,-9-3-11 0,4 1-1 15,-4-2-3-15,1 0-1 0,4-1 12 0,-2-1-5 16,0 0 5-16,-2-2-9 0,5 0-2 0,-4-2 7 0,5 0-4 16,2-1 7-16,-1 0-2 0,5-1-7 0,2 0 3 15,5 1-1-15,1-2 6 0,2 2 0 0,0 0 0 16,-3 0-3-16,0 2 3 0,-3-2 0 0,-2 1-1 16,-2 1-4-16,1 1 6 0,1 0-1 0,5 2 1 15,3 0-6-15,5 0 6 0,2-1-2 0,-1 2 4 16,0 0-1-16,-6-1-3 0,0 0 3 0,-3 0-3 0,0 0 8 15,1 1-7-15,5-2 2 0,4 2-3 0,6-1 5 16,0 1 0-16,2-1-4 0,-7 0 1 16,-5-2 5-16,-2 1-5 0,-1 0 2 0,2-1-4 0,3 2-2 0,6 1 8 15,2-1-1-15,3 1 3 0,-2 0-5 0,-5 0 2 16,-4 1-3-16,-4 1 0 0,2 2-4 0,3 1 4 16,1 0 3-16,6-1-1 0,1 1-2 0,2 1 2 15,-2-1-2-15,-4 1 2 0,-5-2-3 0,-2 0-2 16,-2 1 3-16,3-1-1 0,6-1 1 0,-1 2 21 15,5-1 5-15,-6-1 5 0,-4 1-2 0,-5-2-14 0,-3 2-4 16,-3 0 2-16,0-1 12 0,-4 1 4 16,3-1-1-16,1 0 1 0,-2 0-7 0,5 0-3 0,-3 0 1 15,1 0-2-15,-1-1 0 0,-6-1 4 0,1 2-1 16,-12-2 4-16,1 0-3 0,-4 0 6 0,-1 1-7 0,-4-1 7 16,-3 1-5-16,-4-1 2 0,-1 1 6 0,-3-2-2 15,0 0 14-15,0 0 15 16,0 0-11-16,-5 8 8 0,-2-4-39 0,-2 2-105 0,-3-2-48 0,-4 3-52 15,-2-1-447-15</inkml:trace>
  <inkml:trace contextRef="#ctx0" brushRef="#br0" timeOffset="549.2">5384 4936 435 0,'-14'-12'21'16,"3"0"-9"-16,2 0-12 0,6-1 4 0,3 1-17 16,2-2-48-16,4 2 40 0</inkml:trace>
  <inkml:trace contextRef="#ctx0" brushRef="#br0" timeOffset="936.67">5396 4714 360 0,'-16'0'60'0,"0"-3"-32"15,1 1-9-15,2-2 36 0,5 2 28 0,0 1-28 16,2-3 1-16,3 3-15 0,3 1-32 0,0 0-17 16,0 0 2-16,0 0-6 0,-4 7 5 0,5 2 1 15,2 3 0-15,-1 3 1 0,1 3 11 0,-2 3-7 0,1 0 2 16,-2 2-3-16,0-1 6 0,1-2-3 0,-1 2 1 16,-1-2-2-16,0 0-1 0,0 0 6 0,-2 1 1 15,1-1 3-15,0 2 3 0,0 1 9 0,1 1 3 16,0 5 1-16,1-2 6 0,1 8-17 0,-1-1 4 0,3 0-8 15,-1 7-2-15,3 0-5 0,0 2-4 0,1-2 0 16,1-2-2-16,0-3 3 0,1 3 0 0,2-2 0 16,-2 1 0-16,3 3 0 0,0 1 0 0,-3 5 3 15,2 1 3-15,-4 1 31 0,0 3 1 0,-4-6 9 16,1-1 0-16,-1-2-8 0,-2-3-3 0,1-2-1 16,-1 0-4-16,-2 2-11 0,1 1 5 0,1 3-6 15,-1 3 8-15,1 0-14 0,0-2 4 0,-2-3-6 0,0-1 6 16,0-6-4-16,-1-3 2 0,1-1-2 0,-1-2 1 15,1-1-1-15,1-3-6 0,-2-2 4 0,1-2-9 0,1-1 2 16,0-5 4-16,1-3-2 0,1 0 3 0,1-5-9 16,2-1-4-16,-2-3 0 0,2-2 0 0,-1-1 4 15,2-3 0-15,4 1 0 0,0-5-4 0,0-8-64 16,4-5-40-16,-1-11-32 0,1-6-346 0</inkml:trace>
  <inkml:trace contextRef="#ctx0" brushRef="#br0" timeOffset="1602.53">5372 4978 763 0,'-18'-6'12'0,"2"-2"12"16,6 0-10-16,1 0 9 0,2-3-15 0,3 1-8 0,1-2 1 15,2 2-5-15,1-1 3 0,0 1-2 0,2 1 3 16,2 1-1-16,-2 1 4 0,0 2-3 0,-2 2 0 16,0 3 0-16,0 0 9 0,0 0-8 0,0 0 7 15,0 0-5-15,0 0 15 0,0 0 15 0,-1 0-6 0,0 0 10 16,0 0 3-16,0 0 10 0,-22-4-3 0,19 4 2 15,-1 0-17-15,2-1-9 0,-1 0-3 0,1 0-1 16,3 1-7-16,0 0-14 0,0 0 3 0,0 0-7 16,0 0 2-16,0 0-14 0,0-2 4 0,3-10-6 15,4 10 13-15,2 0-1 0,2-3 1 0,2 4 0 0,1-2 3 16,7 3-5-16,3 3 3 0,1-3-2 16,8 2 8-16,2 2-6 0,1-3-2 0,9 2-1 0,-2 1 5 15,1 0 0-15,2-1 0 0,-6 1-1 0,4-1 3 0,1 1-6 16,9 1 8-16,5-3-9 0,5 2 1 0,3-4 3 15,-4 0-5-15,-2 0 5 0,-1-1 5 0,4-1 9 16,3-2 1-16,7 0 1 0,7 2 3 0,-8-3-2 16,-1 2 4-16,-5 1-4 0,-2-2 0 0,7 3 11 15,2-1-7-15,2 1 9 0,-5-2-1 0,-9 1 33 16,-4 2-17-16,-9 0 17 0,-1 0-47 0,-4 1-4 16,2 1 1-16,-7 3-2 0,-2-1 11 0,-7 3 2 15,-8 0 3-15,-2-1 0 0,-6 3 9 0,-6-3-53 0,-8 1-74 16,-12 1-7-16,-2 2 106 0</inkml:trace>
  <inkml:trace contextRef="#ctx0" brushRef="#br0" timeOffset="2988.09">3879 7610 13 0,'-1'-1'45'0,"1"1"23"0,0 0-2 16,0 0 7-16,-15-2-18 0,9 3-16 0,0 0 9 15,-2 2-7-15,1 0 38 0,-5 1 6 0,1 1 5 16,-1-1-2-16,-3 2 7 0,3 0-8 0,-2-1-4 16,1 0-2-16,1 0-28 0,0 0-24 0,2-2-4 15,3 1-6-15,0-1-8 0,3 0-12 0,2-1 0 16,2-2-6-16,0 0-6 0,0 0 3 0,0 0 0 0,0 0 2 15,0 0 4-15,0 0-1 0,0 0 0 0,1 0 0 16,0 0 3-16,0 1-3 0,19 9 3 0,-14-9-3 16,-3 0 1-16,4 2-2 0,-2-2 2 0,0 1-1 15,2 1 1-15,-1-2-2 0,4 4 0 0,-1-3 0 16,2 2 5-16,1-1-10 0,1-1 8 0,5 1-8 0,2 0 11 16,2-1-2-16,4-1-5 0,0 0 2 0,5-1-4 15,2 0 5-15,0 2 3 0,2-4-2 0,-2 2-3 16,2-1-1-16,-1-1 2 0,-2 1 0 0,2-3 9 0,-1 0-5 15,3 1 3-15,4-1-2 0,2-1 7 0,7 1-2 16,5 0-4-16,-1-1 2 0,2 0-1 0,-6-1-2 16,-4 2 5-16,-1-1-5 0,-1 0 6 0,0 1-4 15,3 1 4-15,1 0 0 0,-2 0 32 0,1 0-14 16,-2 2 9-16,-7 0-12 0,-3 0 7 16,-4 0 5-16,-6 1-8 0,-5 0 7 0,-2 0-19 0,-4 1 0 0,-1 1 2 15,-2 1-1-15,-3 0 9 0,-2 1 1 0,-3-1 3 16,-1 1-7-16,-1 1-39 0,-2 3-486 15,-4 2 354-15</inkml:trace>
  <inkml:trace contextRef="#ctx0" brushRef="#br0" timeOffset="3771.05">3634 7897 153 0,'-2'0'130'0,"0"0"-32"16,2 0-1-16,0 0-10 15,-6-3-14-15,4-1-24 0,1-2-3 0,2-1-7 0,3 0-17 0,-1-5 4 16,0-5-5-16,5 0 5 0,0-2-16 0,3-3 2 16,2 3 0-16,2-4 0 0,2 4-12 0,1 1 2 15,2-4-5-15,4 2 5 0,1-2-2 0,3 0-2 16,3-1 4-16,4 0-3 0,2-1 11 0,-2 3-5 16,-3-1-1-16,0 4-1 0,-6-1-1 0,-1 4 2 0,-2 3-1 15,-8 4 0-15,0 3-3 0,-6 3 6 16,-4-1-1-16,-5 3 4 0,0 0 4 0,0 0 22 0,0 0-8 15,0 0 10-15,-1-2-18 0,-2 6-7 0,-1 4-3 16,-4 0-2-16,1 3-10 0,-7 2-65 0,1 3-32 0,-3 2-34 16,-3 0-312-16</inkml:trace>
  <inkml:trace contextRef="#ctx0" brushRef="#br0" timeOffset="4002.26">3759 7696 690 0,'0'0'114'0,"0"0"-121"0,2 4 0 0,3 0 7 0,1 2 29 0,2 1 9 16,2 2-1-16,1 3 0 0,1 1-22 0,-1 5-2 15,1 2 2-15,-2 5-2 0,4 7 1 0,-4 1-12 16,4 6 5-16,-1-3-6 0,-1-3 9 0,0-1-5 16,0-4-3-16,2-3 1 0,-5-3 1 0,4-4-3 15,0-3-1-15,-2-3 0 0,3-1-5 0,-3-4 3 16,0 1 2-16,-1-4 0 0,5-1 9 0,0-2-3 15,3-1 0-15,-2 0 0 0,0-4 12 0,-1-3-213 16,2-4 152-16</inkml:trace>
  <inkml:trace contextRef="#ctx0" brushRef="#br0" timeOffset="4752.96">3431 8428 69 0,'-2'-1'10'15,"2"1"64"-15,0 0-1 0,0 0 4 0,0 0 1 0,0 0-30 16,0 0 9-16,6-2-12 0,-5 2 38 0,0 1 0 15,-2-1-11-15,-4 4-1 0,3 2-52 0,-5 4-5 16,-2 4-1-16,0 0-1 0,-3 3-7 0,0 6 4 16,-1 1-1-16,-4 1 2 0,0 2 2 0,-3 1 1 15,-1 1 6-15,1 1-1 0,-2 0 27 0,3 0-3 16,-2 0 13-16,-3 0-10 0,0 6 5 0,-4 0-11 16,0-4-9-16,4 2 4 0,-2-6-18 0,6-2-14 15,0 1 3-15,1-3-6 0,6-3-1 0,0-5 0 0,4 0 1 16,2-5 0-16,1-2 0 0,3-1-71 0,-1-5-11 15,4-3-33-15,-5 0-163 0</inkml:trace>
  <inkml:trace contextRef="#ctx0" brushRef="#br0" timeOffset="4989.72">3021 8438 993 0,'1'6'1'16,"5"2"-5"-16,2 4 0 0,5 4-2 0,4 1 6 16,4 2 0-16,6 3 0 0,-2-1 0 0,0 1-6 0,-1 1 12 15,2 1-5-15,2 0 8 0,-1 1-6 16,3-1 3-16,-1-1-6 0,2-2 4 0,-3-3-9 0,3 0 5 16,0-1 3-16,-4-1-1 0,-2-3-4 0,-1 0-2 15,-2-1 0-15,2-1 2 0,1-1 7 0,-5 1 4 16,0-2-2-16,-4 0 4 0,0 1 8 0,0 2-364 15,-1 2 262-15</inkml:trace>
  <inkml:trace contextRef="#ctx0" brushRef="#br0" timeOffset="26420.99">1716 5624 238 0,'-9'3'-9'0,"-2"-1"-9"16,2-1 90-16,-1 0-16 0,0 1-14 0,3-2-19 15,0 2 0-15,-1-2-2 0,2 1-9 0,2 2 1 16,-2-3 0-16,2 1 3 0,-3-1 12 0,1 0 4 0,-2 1-2 16,-2-1 2-16,3 0 1 0,-2 0 4 0,0-2-1 15,4 0-1-15,-1 2-12 0,2 0-5 0,4 3-3 16,-2-1 0-16,2-2-14 0,0 0-16 0,0 0 6 15,5 6-10-15,-2-3 12 0,3-1-3 0,4 2-2 0,-2 0 2 16,7 0 2-16,0 2-2 0,0-2 1 0,5 0-2 16,-3 0 5-16,2-2 1 0,1 3-3 0,2 0 1 15,3 0-9-15,0 3 9 0,4-1-1 0,2 1 4 16,1-2 4-16,6 0-9 0,4 1 6 0,1-2-6 16,5 2 8-16,-1 1-1 0,-6-1-3 0,-2 4 1 15,-4-2-3-15,-5-1 14 0,0 0 10 0,0 1 1 0,-1 0 16 16,1 0-15-16,1-1 1 0,3-2-3 0,0 0 3 15,1-1-3-15,0 0-4 0,-3-2 2 0,1 1-9 0,-2-3 3 16,-5-1 1-16,-2 0 1 0,-3-4-6 0,-1 0 13 16,-3-1-4-16,0-5 9 0,-1-1 5 0,0-3-1 15,-2-1-19-15,0-3-13 0,-4-4-250 0</inkml:trace>
  <inkml:trace contextRef="#ctx0" brushRef="#br0" timeOffset="27215.88">1656 6147 19 0,'-9'6'3'0,"-2"-2"103"0,0-1-21 0,-3 1 40 15,1 1-27-15,2-3-2 0,-2-1-1 0,5 2-5 16,4-2-29-16,-2 0-18 0,3 2 0 16,-3-3-6-16,0 0-13 0,1-2-12 0,-1 2-3 0,6 2-3 15,0-2-7-15,-2-3 1 0,2 0-1 0,0 3 0 16,0 0-5-16,0 0 2 0,0 0-3 0,0-2 4 0,8-11-5 16,-4 11 5-16,0-2-3 0,2 1 4 15,0 1-1-15,-2 0-4 0,2 1 4 0,2 0-4 0,-4-1 8 16,2 2-3-16,0 0 2 0,-1 3-4 15,4-1 4-15,-1-1-3 0,2 3 1 0,-2-2-3 0,0 4-4 16,4-1 7-16,-1 0-8 0,3 1 8 0,1-2-13 0,-1-1-2 16,2 1 5-16,3-2-3 0,0 2 11 0,3-1-8 15,-1 0 0-15,5 0-2 0,0-1 14 0,4-2 18 16,7 2-6-16,2-3 5 0,3 1-20 0,2-1 4 16,-2-2 7-16,-3 2-2 0,0-1 10 0,-7-1 14 15,1-2-10-15,-1 2 11 0,-1-1-2 0,-1-2-4 0,3-2 2 16,0 3-5-16,3-1-8 0,-1 2-2 0,0 2 1 15,-7 1-1-15,1 0-3 0,-2-1 4 0,-3 1-5 16,-3 0 5-16,-6 1-1 0,-3 1 0 0,-3 2 5 16,-3-2-4-16,0 0 1 0,-6-1 9 0,0 0 0 0,0 0 4 15,0 0 8-15,0 0 0 0,0 0-8 0,-7 2 3 16,0-5-20-16,-2-2-5 0,1-1-2 0,1-1-5 16,0-3-52-16,-3-5-130 0,3-5-26 0,-2-7-45 15,5-3 257-15</inkml:trace>
  <inkml:trace contextRef="#ctx0" brushRef="#br0" timeOffset="27689.8">2631 5365 614 0,'-22'4'52'0,"2"-1"140"0,0 1-159 15,6-2 24-15,3 1-5 0,2-1 5 0,3-1-41 0,2 1-22 16,0-2-1-16,4 0-7 0,1 3 4 0,5 1 8 0,0 0-5 16,0 0 6-16,4 0-1 0,-3-2-1 0,4 2 2 15,-4-1-2-15,-3-2 7 0,2 2 1 0,-4-1-2 16,-2-2 1-16,0 0-5 0,0 0 8 0,0 0 0 16,1 6 4-16,-7-5-3 0,4 3-2 0,-1 0-1 0,2-1 0 15,-1 1-3-15,-3-2-1 0,5 1 1 0,-2-1-2 16,2 0-4-16,2 1-6 0,0 0 0 0,4 1-1 15,0-2 0-15,6 2 3 0,3 0-7 0,-1-1 5 16,5 1-1-16,1-1 0 0,0 1 5 0,2 0-4 16,-1-1 7-16,2 1 1 0,2 1 0 0,2-1 0 15,-1 2-4-15,1 2 6 0,1-1 3 0,1 1 0 16,0-1-5-16,3 2 4 0,-4-2-4 0,-2 3 5 0,0-1-6 16,-3 2 2-16,0 2 0 0,-1 2 1 0,-3-1 1 15,-6 0 5-15,-1 2-3 0,-1 2 4 0,-3 2 10 0,-1 7 15 16,-1-1-3-16,-1 5 5 0,-2 2-7 0,-3-1 10 15,-4 4-2-15,-3 0 3 0,-2-1-11 16,-3 2-2-16,-4 0 1 0,-4 2 0 0,-1-1 7 0,-4 3-9 16,-2 0-3-16,6 1-3 0,-2-2-18 0,5-3 2 15,5-1-2-15,5-4 1 0,0-6-5 0,8-6-213 16,7-4-102-16,8-6-68 0,13-6 391 0</inkml:trace>
  <inkml:trace contextRef="#ctx0" brushRef="#br0" timeOffset="38881.61">6035 16357 58 0,'-3'1'39'0,"-1"1"13"0,3 1 8 0,-3 0-5 0,3 2-8 15,-3-4-28-15,1-1-4 0,2 2-2 16,1-2-3-16,0 0-13 0,0 0 5 0,0 0-9 0,0 0 3 0,0 0-3 16,0 0 0-16,0 0 0 0,0 0 5 15,0 0 0-15,0 0 5 0,0 0-3 0,0 0 5 0,0 0-2 16,0 0-8-16,1 0 5 0,12 0-3 0,-9 2 4 15,-4-2-12-15,0 0 2 0,10 5 9 0</inkml:trace>
  <inkml:trace contextRef="#ctx0" brushRef="#br0" timeOffset="66556.98">7205 13809 254 0,'-5'-6'12'16,"1"-1"-4"-16,2 0 42 0,-2 1-17 0,3 0-11 15,-1 0-10-15,-2 2-3 0,2-1 5 0,2 5 5 0,0 0-15 16,0 0 4-16,0 0-8 0,0-1-4 15,0 1 2-15,0 0-3 0,0 0 4 0,0 0-7 0,0 0 8 16,0 0-3-16,0 0 4 0,0 0 4 0,0 0-4 16,0 0 4-16,0 0-5 0,0 0-1 0,0 0 5 15,0 0-4-15,0 0 6 0,-1 0-6 0,-10-3-30 16,10 6-72-16,1 2 4 0,0 2 99 0</inkml:trace>
  <inkml:trace contextRef="#ctx0" brushRef="#br0" timeOffset="67453.22">6962 13724 658 0,'-14'1'55'0,"-2"3"8"0,4-2 1 0,-1-1 6 16,8 3 22-16,1-3-49 0,-2 0-3 0,3-1-15 0,0 0-17 15,3 0-8-15,0 0 4 0,0 0-6 16,0 0 3-16,0 0-2 0,-8-10 1 0,8 7-1 0,0 3 1 0,0 0 4 16,0 0-2-16,0-1 4 0,0 0-6 0,-12-12 8 15,10 10 0-15,0 0 3 0,-2-5-4 0,0 4 5 16,0-5-6-16,1-2 6 0,0-3-12 0,1 0 4 15,2-3-2-15,0-2 4 0,3 0-2 0,2-4-1 16,-2-1 2-16,2 0-3 0,2 1 4 0,2-1-6 16,0 1 2-16,3 2-2 0,-1-1 1 15,1 3 1-15,1 1-2 0,2 2 1 0,-1 3-1 0,-3 2 4 0,1 3 0 16,-1 2-1-16,1 5-7 0,1 2 8 0,0 2-6 16,1 7 6-16,1 0-1 0,0 6-6 0,-3 4 8 15,2 2-7-15,-1 4 9 0,2 2-6 0,1 2 1 16,0 0-2-16,-2-1 0 0,0-5 1 0,0 1 3 15,-1-3 0-15,0-4-1 0,-1 1 10 16,-1-5-8-16,-1 0 10 0,0 0-6 0,-2-7-6 0,1 2 7 0,-1-7-7 16,-1-1 9-16,-1-1-8 0,-1-2 5 0,0-3-4 15,-3-3 16-15,0-3-7 0,-4-5 0 0,-1-2-3 16,-2-3 2-16,-1-2-3 0,-2 3 1 0,-1 0-2 16,0 1-5-16,-1 1 7 0,0 0 2 0,1 1 1 0,-1 2 15 15,2 3 8-15,-1 0-2 0,2 2 3 0,0 1-12 16,2 0-7-16,2 2-5 0,0 0-1 0,2 1-17 0,1 0-5 15,4 0 4-15,4 0-4 0,2-1-4 0,4-2 7 16,3 1-3-16,3-1 5 0,5-1 0 0,4-2 5 16,5 0-4-16,3-3 3 0,0 0-6 0,0-3 2 15,2-2 2-15,-2 2 1 0,-1 0 6 0,-3 3-4 16,-4 2 2-16,-7 3-3 0,-2 4 7 0,-2 2-7 16,-3 1-27-16,-5 4-6 0,-2 4-185 0</inkml:trace>
  <inkml:trace contextRef="#ctx0" brushRef="#br0" timeOffset="68059.98">7822 13765 1040 0,'-16'-1'170'0,"4"3"-112"0,1 3 11 0,5-2-24 16,6-3 10-16,0 0-13 0,0 0-11 0,0 0-4 16,0 0-44-16,0 0 14 0,5 0-4 0,3 2 7 0,2-1-8 15,3 2 7-15,0-1 0 0,3-1 1 0,3 0 3 16,0-1-4-16,0 0 2 0,4 0-2 0,0 0 1 0,1-1 0 15,2 0-1-15,-3-2 1 0,1-2 0 0,-1 1-1 16,-5-1-1-16,0 0 0 0,-4 0 6 0,-2 4-4 16,1-3 5-16,-4 1-5 0,-1 2-3 0,-1-2-28 15,-4 3-40-15,-3 0-5 0,0 0-231 0</inkml:trace>
  <inkml:trace contextRef="#ctx0" brushRef="#br0" timeOffset="68263.39">7731 13575 965 0,'-7'-1'61'16,"1"0"76"-16,1-1-71 0,5 2-12 0,0 0-1 0,0-6-7 15,6 2-24-15,1-2-9 0,3 1-2 0,3-2-1 16,0 1-6-16,5 1-2 0,0-1-2 0,4 1 0 16,2 2 0-16,0-2 3 0,1 3 5 0,4-1-3 15,-1 2 1-15,-3 1 2 0,0 4-7 0,-10 0 3 16,5 2-31-16,-1 4-90 0,-2 0-7 0,1 2-30 15,-6 0-55-15,-3 0 19 0,0-2-16 0,-2 1 10 0,2-1 196 16</inkml:trace>
  <inkml:trace contextRef="#ctx0" brushRef="#br0" timeOffset="68629.31">8435 13532 1052 0,'-15'-5'31'0,"-1"-1"-6"0,5 2-16 0,3-1 14 0,1 0-8 16,4 3 6-16,3 2-16 0,0 0-13 0,0 0 6 15,0 0-10-15,-3 3-2 0,5 10-10 0,3 11 2 16,0 10-2-16,4 13 13 0,-1 10 6 0,-1 3 2 0,2 3 2 15,2-7 9-15,2-6 10 0,4-5 10 0,3-9-1 16,0-7 37-16,4-10-12 0,0-5-1 0,-4-4-1 16,6-4 29-16,-3-5 35 0,-2-4-3 0,-3-5 8 15,-4-4-32-15,-1-5-15 0,-2-4-7 0,-4-6-2 0,-1-4-29 16,-6-6-12-16,-1-3 2 0,-9-5-7 16,-2-2-3-16,-3 0 5 0,-8 2-3 0,-3 5 2 0,-10 4-10 0,-6 9 0 15,-6 5-2-15,0 9 1 0,1 7-13 16,4 6-2-16,6 3-4 0,7 5 1 0,4 0-13 0,8 0-114 15,6 2-47-15,8-2-60 0,5-3-528 0</inkml:trace>
  <inkml:trace contextRef="#ctx0" brushRef="#br0" timeOffset="71943.3">1965 4320 73 0,'-9'-12'12'0,"2"2"12"15,-3-2-3-15,6 1 12 0,1-1 10 0,2 0-5 16,1-1 0-16,0-2-14 0,-1-2-4 0,0 1 0 15,1-4 9-15,-3 4-8 0,3-2 2 0,3 1-7 16,0 1-12-16,3 1 3 0,1-1-6 0,1-1 6 16,1 2-2-16,6-3 4 0,0 2 8 0,3 1-3 15,2 0 19-15,1 2-12 0,-1 1-3 0,3 2-3 0,-1 3-15 16,-2 5 12-16,2 4-5 0,-4 7 7 0,-2 5-1 16,-2 9 6-16,-1 9 2 0,-4 14-1 0,0 11-7 0,-2 13 0 15,-2 4-3-15,-2 1 3 0,0-6 2 0,-1-4 45 16,1-1-12-16,0-3 20 0,3 0-29 0,1-6-10 15,4-3-4-15,0-10-3 0,3-8-18 0,2-8 0 16,1-7-1-16,2-8 2 0,0-4 8 0,2-5 1 16,2-5 3-16,-2-9-2 0,2-9 6 0,-3-6-3 15,-3-13-3-15,-4-6 1 0,-5-4-8 0,-4-3 8 16,-2 3-7-16,-3 1 8 0,-5 4 4 0,-2 2 23 16,-4 2 0-16,2 1 3 0,-1-4-17 0,-2 1-4 0,2-1-1 15,1 2-1-15,0 2-9 0,5 5-10 0,-1 4 1 16,1 4-5-16,5 5-1 0,0 5-3 0,3 5-6 15,0 5 4-15,1 1-13 0,7 4 9 0,3 1-3 0,10 1 4 16,3 1-3-16,6 2 4 0,0 0-2 0,0-1 3 16,4 1 4-16,-3-2-9 0,1 1 7 15,-2-2-8-15,1 3 12 0,0-3 0 0,0-2 1 0,2 1-1 16,3-1-6-16,1 2 11 0,0-1 1 0,1 1 5 16,-4-2-1-16</inkml:trace>
  <inkml:trace contextRef="#ctx0" brushRef="#br0" timeOffset="85392.25">5166 5447 81 0,'1'-3'5'0,"0"1"-2"0,3-2 0 0,-1 1-6 0,2-2-1 0,2 0 3 16,2 1 1-16,-1 0 1 0,1-1-1 0,-2 0 5 15,0-1-4-15,-1 1 5 0,0 2-6 0,-1-2 2 16,-1 0 0-16,1 0 0 0,-2-1 7 0,-1 3-3 16,-1 0 6-16,-1 3-2 0,0 0 37 0,0 0 2 0,0-1-3 15,11-14-3-15,-7 7-26 0,-1 2 2 0,2-2-1 16,-1 1 2-16,0 3-4 0,-1-1-2 0,0 1-3 16,1 1 0-16,-2 0-7 0,1 3 7 0,-1 0-4 15,1-5 4-15,-2 1-8 0,-1 4 14 0,0 0 9 0,0 0 3 16,0 0 28-16,0 0-3 0,0 0-2 15,0 0 1-15,0 0-12 0,0 0-13 0,0 0-5 0,0 0-3 16,0 0-14-16,0 0 7 0,0 0-1 0,0 0 2 16,0 0 2-16,0 0-2 0,-1 0 3 0,-1 0-3 15,-17 5-4-15,14-1 3 0,-1-1 2 0,-1-3 0 16,1 1 2-16,-2 1-6 0,-2 1-4 0,-1 3 1 16,-1 0-8-16,-1 3 0 0,-2 0 1 0,-3 4-1 0,-3 2 2 15,-3-1 1-15,-2 3-1 0,-5 2 2 0,-4 0 2 0,-3 6-6 16,0 2 2-16,1 2-3 0,1 4 4 0,1 3-2 15,-1 1 3-15,2 5-3 0,0 4 1 16,-1 2 2-16,1 1-3 0,-6-2 3 0,-4-2-4 0,-2-4-1 16,-3 0 1-16,2 0 2 0,4 1 19 0,1 2 0 15,5 1-2-15,4 1 2 0,3 2-7 0,3-1-4 16,3-1 2-16,-1-6-4 0,3-4-3 0,0-4 2 16,1-4 0-16,4-4 0 0,-1-1-2 0,4-2-1 15,2-2 2-15,2-1-1 0,0-3-4 0,7 0-3 0,-2-1 2 16,3-2-2-16,2 1 3 0,-3 1 5 0,1-1-8 15,1 0 6-15,3 0-6 0,0 1 4 0,1 1-25 0,-3-3-1 16,-3-1-185-16</inkml:trace>
  <inkml:trace contextRef="#ctx0" brushRef="#br0" timeOffset="87291.14">4868 6230 154 0,'0'2'42'0,"-2"0"64"16,-2 0-7-16,2-1-12 0,-2 2 0 0,3-2-6 15,-1 0-13-15,-1-1-18 0,3 0-2 0,0 0-4 16,0 0-9-16,-13 1-5 0,7 0 1 0,2 1-4 16,0-1-7-16,-1 1-12 0,1-2 4 0,1 3-7 15,-1-1-2-15,3-1-3 0,-1 3 0 0,2-4 0 0,0 0-4 16,0 0-1-16,0 0 2 15,0 0 1-15,4-1 5 0,1-4-2 0,1-4 4 0,4 0-1 16,0-6 2-16,5 0 0 0,5-4 0 0,3-3-5 16,7 2 3-16,4-2-3 0,2 0 3 0,7 2-9 0,-1 2 2 15,1 0-3-15,-1 4 4 0,-6 0 2 0,0 5-3 16,1 2 3-16,3 3-4 0,2 3 2 0,2 3 1 16,-1 4-1-16,5 3 2 0,-1 1 4 0,-3 2 6 15,1 2 5-15,-7-1-1 0,-2 0 15 0,-4 0 5 16,1 0-3-16,-3 1 3 0,0-2-8 0,-1 0-13 15,1 1 4-15,-6 0-6 0,-2 3 4 0,0 0-1 16,-8 4-2-16,0-2 1 0,-5 4 2 0,-6 2-1 0,-5 1 0 16,0 7-3-16,-8-5-19 0,-5 0-146 0,-2-2-24 15,-7-6-55-15,2-3 235 0</inkml:trace>
  <inkml:trace contextRef="#ctx0" brushRef="#br0" timeOffset="101969.52">5217 5755 246 0,'-3'16'1'16,"-2"-1"-5"-16,-3 4 67 0,0 4-13 0,-2 1-9 0,-4 4-12 15,-2 3-3-15,-7 1 3 0,-2 4-1 0,-11 5-7 16,-6 3 4-16,-6 7-5 0,-5 5-2 0,5 10 24 16,-1 7 1-16,2-1 9 0,5-3 6 0,-1-9-20 15,3-6-3-15,3-5-4 0,-4-2-13 0,10-4-3 16,3-9-6-16,6-6 2 0,10-9-15 0,4-9 2 16,8-5 0-16,3-7 0 0,8-5-12 0,3-14-135 15,8-14 105-15</inkml:trace>
  <inkml:trace contextRef="#ctx0" brushRef="#br0" timeOffset="102398.42">5274 5900 137 0,'0'0'60'0,"0"0"75"0,0 0-4 0,0 12-82 0,-2-4 4 15,-2 3-29-15,-1 4-5 0,0 1-8 0,-2 4-1 16,-2 4-2-16,1 2 0 0,-2 5 5 0,1 4 5 16,-4 7-2-16,-2 5 7 0,0 8-11 0,-2 4-5 15,1 2 0-15,-4-2-7 0,-3-3 6 0,-2-4 0 16,-1-4 4-16,0-2 2 0,2-1-4 0,3 0 3 0,2 0-4 15,2-5 3-15,5-2-3 0,3-10 0 0,5-6-3 16,0-8-4-16,5-8-11 0,5-4-61 0,4-8 7 16,10-9 66-16</inkml:trace>
  <inkml:trace contextRef="#ctx0" brushRef="#br0" timeOffset="103672.8">6095 7016 347 0,'-11'-8'130'0,"-1"1"-64"16,-1-2 1-16,1-3-23 0,0 1-17 0,1-1-10 16,3 0-1-16,1 1-4 0,1-1-11 0,0-1-1 15,1-2-1-15,4 2-2 0,-1 0 2 0,3 0-2 16,0 2 2-16,0 0-1 0,2 0 2 0,0 3-5 15,2 1-2-15,1 2 0 0,0-2-6 0,1 4 6 0,1-1-3 16,2 2 4-16,2 2 2 0,2 2 4 0,-3 5-2 16,4 0 2-16,-2 3-6 0,0 8 5 0,1 2 5 0,-2 6-3 15,2 7 0-15,-4-1 13 16,1 2-7-16,-2 1 10 0,0-2-4 0,2 0-4 0,0-1 2 0,1-2-2 16,0-1 5-16,1-2 8 0,-1 0 2 0,4-5 1 15,0 1-5-15,4-6-4 0,0-3-2 0,5-4 2 16,2-5 6-16,1-8-1 0,3-7 4 0,1-7-3 15,0-7 14-15,2-6-8 0,0 0 5 0,-2-4-7 16,-4-1-2-16,-6 1-12 0,-5-2 1 0,-5 0-4 16,-3 0 7-16,-4 0-3 0,-1 0 4 0,-4 2-4 0,-3 2 8 15,-3 4-6-15,-1 3 11 0,-1 5-5 0,-3 2 39 16,-1 7-5-16,-2 1-8 0,-1 7 1 0,0 3-34 0,1 1-10 16,1 6 2-16,-1 3-6 0,1 2-6 0,2 1-2 15,2 0-4-15,3-1 3 0,2 0-3 16,2 2-4-16,2-2 0 0,6 2-1 0,5-2 9 0,4-5-4 15,4 1 3-15,2-2-3 0,2-5 5 0,2-1 3 16,1-6 3-16,0-2-2 0,2-3 2 0,2-1 5 16,0-2 2-16,4 1 0 0,1 1-7 0,2-2 4 15,4 0-5-15,-3-2-3 0,4 2-94 16</inkml:trace>
  <inkml:trace contextRef="#ctx0" brushRef="#br0" timeOffset="104155.13">6974 7216 886 0,'-3'-5'21'0,"2"1"-23"0,-1 1-6 0,6 0 0 0,6 0-3 0,6 2 3 16,0 1-1-16,4 0 9 0,0 3 0 0,-2 2 2 16,3 1-1-16,0 2 0 0,-2 1-1 0,-2 2 0 15,1-1-10-15,-3-1 7 0,1-3-6 0,-1-3 6 16,1-3-9-16,1-2 23 0,1-2 0 0,0-2 9 15,0-1 1-15,0-2-9 0,1-2 0 0,0-4-3 0,-1 0-3 16,-4 0 8-16,-3 0-10 0,-5-1-7 0,-1 3-164 16</inkml:trace>
  <inkml:trace contextRef="#ctx0" brushRef="#br0" timeOffset="104338.75">6917 7128 324 0,'9'-3'29'0,"6"-3"-5"0,-1-1 102 0,3-3-42 16,-1 0 7-16,0 0-27 0,7-1-48 0,0 2-7 15,1-1-6-15,0 1 3 0,0 1-6 0,-1 2 9 0,0 0-2 16,-2 1 2-16,-2 0-19 0,0 0-61 0,-1 2-11 16,0-1-33-16,0 1-188 0</inkml:trace>
  <inkml:trace contextRef="#ctx0" brushRef="#br0" timeOffset="104658.61">7675 7052 932 0,'-19'-4'132'0,"-2"4"162"0,2-2 161 0,5 2-452 0,7 2-6 0,3 3-19 16,3 3-4-16,2 5-9 0,4 7-47 0,6 6-51 15,0 3 11-15,3 4-16 0,0 0 65 0,0-2 27 16,6-4 4-16,0-10 6 0,0-7 16 0,2-10 8 16,-2-9 7-16,1-1 2 0,-1-5 48 0,-2-3 57 0,-2-3-6 15,-4-2 17-15,-5-1-29 0,-3 3-27 0,-4 3 3 16,-6 3-12-16,-4 2-11 0,-8 2-12 0,-5 1-6 15,-7 6 0-15,-3 4-18 0,-2 9-4 16,-4 7-4-16,-1 6-1 0,0 8-11 0,4 10-117 0,6 6-120 16,15 11-24-16,7 3 283 0</inkml:trace>
  <inkml:trace contextRef="#ctx0" brushRef="#br0" timeOffset="111526.22">5227 5441 46 0,'-3'0'35'0,"1"0"8"0,2 0 1 0,0 0-7 16,0 0-12-16,0 0-13 0,0 0 5 0,0 0-2 15,0 0 6-15,0 1-10 0,0 0 8 0,-1 0-5 16,0 0 36-16,-1 1 1 0,1-1 5 0,-19 13-3 15,15-11 6-15,-2-1-6 0,-3 2-7 0,0 2 1 0,-5-2-24 16,1 5-7-16,-4 2-1 0,-3 2-1 0,-4 2-2 16,-1 6-6-16,-2 0 3 0,-5 8-5 0,1 4-2 0,-4 6-1 15,-2 6 3-15,2 3 0 0,-1 4-1 16,1 0 1-16,-1-3-4 0,-2 1 4 0,1-2-2 0,-5 2 1 16,-6 2 0-16,2 4-1 0,-6 0 3 0,6 1-3 15,2 0 0-15,2-8-2 0,5-2-1 0,6-6 3 16,0-4 0-16,2-1 3 0,0 1 4 0,0-1-9 15,0 0 2-15,-2-3-2 0,2 3 0 0,3-4 5 16,5-5 0-16,3-4 0 0,6-5-8 0,5-5-20 16,-1-1-55-16,12-5 6 0,1-5 72 0</inkml:trace>
  <inkml:trace contextRef="#ctx0" brushRef="#br0" timeOffset="112093.35">5294 5688 120 0,'-4'11'64'0,"-3"2"-9"0,-2 4 8 0,-1 1-10 0,-2 1-6 15,-1 6-24-15,-2 0-2 0,-2 4-6 0,-3 2-5 16,-4 1-6-16,-1 2 4 0,-8 2-4 0,-6 2 4 0,-3 6-7 16,-3 0 0-16,0 6-1 0,1 7 0 0,1 1 6 15,3 4 4 1,2-6 2-16,3-6 12 0,4-5-18 0,1-7 2 0,2-2-8 0,2-1 0 0,2 0 5 16,2-3-4-16,2-4 4 0,5-3-10 0,8-5 5 15,1-3 1-15,9-3-1 0,-1-5-15 0</inkml:trace>
  <inkml:trace contextRef="#ctx0" brushRef="#br0" timeOffset="112444.34">5538 5930 749 0,'-17'1'9'0,"1"2"-9"0,2 0 0 0,2 1-1 0,-4-1 1 16,2 2 2-16,1 0-2 0,1 2 2 0,2 0 2 0,-2 2-14 16,0-2 7-16,2 1-10 0,1 1 8 15,0-1-3-15,1 2 0 0,1-2 1 0,0-1 7 0,-1 1 1 16,2 0-2-16,-1-1 1 0,0 4-1 0,-1 1 5 15,-2 2 3-15,-2 7 0 0,0 2 1 0,-2 4-2 16,-2 4-1-16,-3 7 1 0,-1 2-3 0,-3 6-1 16,-2 2 1-16,-2-1 0 0,-6-1 4 0,-2-2-7 15,-1 0 2-15,0-1-2 0,5 2 6 0,-1-2-5 16,4 3-1-16,5-1-1 0,1-6 1 0,10 0-1 16,3-8-1-16,0-5-28 0,6 0-264 0</inkml:trace>
  <inkml:trace contextRef="#ctx0" brushRef="#br0" timeOffset="146571.87">17043 12465 28 0,'-9'-4'98'0,"-4"-1"20"0,1 2 21 0,-2-2-13 16,2 1-12-16,0 1-44 0,3-1-11 0,-3 2-3 0,1-1-38 15,9 1-17-15,-3-1 6 0,2 1-8 0,2 0 5 16,-2-2-8-16,0 2 1 0,3-3-5 0,-2-2 4 0,2-2 3 15,0-2 1-15,0-1 1 0,5-2 13 0,-1-3 4 16,2-1 3-16,0-2 0 0,0 0 12 0,-1-3 15 16,4 1-4-16,-1 2 5 0,-1 2-12 0,2 1-10 15,-2 3 0-15,0 2-6 0,1 3-14 0,1 6-3 16,-3-1 2-16,1 4-2 0,-1-1-2 0,4 2-1 16,-2 5 1-16,2 5 2 0,-1 7-1 0,1 3 3 15,2 3-4-15,-1 4 4 0,-1-2-8 0,1 3 5 16,-1-1-3-16,1-1 3 0,-2-2-2 0,0-1 0 15,0 0 4-15,1-3-1 0,-1-1 5 0,2-4 11 0,0-3-4 16,0-2 6-16,1 0-1 0,-2-4-1 0,1 0 2 16,2-3-2-16,1-4-7 0,0 0 9 0,2-5-5 15,-1-2 5-15,2-2-8 0,-4-4 2 0,2-1 0 16,-5-2 1-16,0-3 4 0,-2 0-9 0,-3-3 0 0,0 2-3 16,-4-1 3-16,2 1 1 0,-2-1-2 0,-1 1 2 15,-1 0-2-15,-2-1-2 0,-3 0 0 0,4-1-1 16,-3 3 2-16,4 1-9 0,3 6 2 0,1-2-4 15,1-1 1-15,1 3-4 0,1-6-2 0,5 3-1 16,3-2 4-16,4 0-8 0,3 1 7 0,4 3-7 0,3 4 8 16,2 3 3-16,-1 0-1 0,4 4 1 0,-4 1 2 0,-1 4-6 15,0 1 3-15,-2 2-6 0,-2 3 0 16,-2 0-60-16,-2 2-8 0,-2 2-21 0,-3-2-46 0,-1 0-72 16,-5-3 121-16</inkml:trace>
  <inkml:trace contextRef="#ctx0" brushRef="#br0" timeOffset="147973.07">17894 12561 452 0,'-6'0'108'16,"1"0"-13"-16,-2 0-13 0,1 0 4 0,5 0-24 0,-2-5-31 16,3 1-2-16,0-3-10 0,1 0-8 0,2-3-11 15,2-3 8-15,1 0-8 0,0-2 6 0,0-1-5 16,-2 0 2-16,2-1-3 0,-1 3 2 0,2 2 2 16,2 2 1-16,-2 3 2 0,-2 0 13 0,2 3 14 15,-5 3-5-15,1 1 6 0,4 1-14 0,-3 5-7 16,6 3 1-16,0 5-3 0,-2 2-6 0,3 3 4 15,0 2-3-15,1 1 3 0,1 0-5 16,4-3 16-16,1-2-1 0,0 1 6 0,2-2 3 0,2 0 7 0,1-3-4 16,2-3 4-16,0-7-5 0,1 0-13 0,1-1-1 15,-1-5-5-15,2 0-10 0,-2-5 5 0,-3-1-3 16,0 2 4-16,-4-4 0 0,-4 3-6 0,0 0 1 0,0 0-3 16,-1 2 0-16,-4 2 2 0,1 0 4 0,-11 4-1 15,0 0 2-15,0 0-13 0,11-8-10 0,-11 8-12 16,0 0-133-16</inkml:trace>
  <inkml:trace contextRef="#ctx0" brushRef="#br0" timeOffset="148507.34">18733 12426 1048 0,'-6'-1'34'0,"2"1"-26"0,4 0-1 0,0 0-7 0,0 0-5 16,0 0-1-16,0 0-3 0,-6 2 4 0,7 4 5 15,1 4-7-15,2 2 6 0,1 5-6 0,1 1 11 16,0 6-11-16,0 1 7 0,0 4-9 0,1 3 10 16,0-1 0-16,1 3 4 0,7-5 3 0,-2-2 45 0,2-5 25 15,6-4 2-15,-4-7 6 0,3-4 3 0,4-7 17 16,1-5-1-16,2-7 6 0,1-5-10 16,-1-7-10-16,-7-7-5 0,-1-5-2 0,-3-5-36 0,-4-3-19 15,-6 1-7-15,-5-2 0 0,-6 2-5 0,-7 5 3 16,-7 3 0-16,-7 5 0 0,-5 2-8 0,-3 6-4 15,-2 4 1-15,-6 9-4 0,2 8-16 0,-3 10-51 0,4 9-36 16,4 7-18-16,5 5-245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1:54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71 1240 0 0,'0'0'492'0'0,"-2"-7"811"0"0,1 6-1166 0 0,0 0-1 0 0,1-1 1 0 0,-1 1-1 0 0,1 0 1 0 0,-1-1-1 0 0,1 1 1 0 0,-1-1 0 0 0,1 1-1 0 0,0-1 1 0 0,0 1-1 0 0,0-1 1 0 0,-1 1-1 0 0,1-1 1 0 0,1 1-1 0 0,-1-1 1 0 0,0 1-1 0 0,0-1 1 0 0,1 1-1 0 0,-1-1 1 0 0,0 1-1 0 0,1-1 1 0 0,0 1-1 0 0,-1 0 1 0 0,1-1 0 0 0,0 1-1 0 0,0 0 1 0 0,-1 0-1 0 0,1-1 1 0 0,0 1-1 0 0,0 0 1 0 0,2-1-1 0 0,0-1 144 0 0,-1 0-201 0 0,1 2-16 0 0,0-1 1 0 0,0 0-1 0 0,1 1 1 0 0,-1 0-1 0 0,0 0 1 0 0,0 0-1 0 0,1 0 0 0 0,-1 0 1 0 0,0 1-1 0 0,1-1 1 0 0,-1 1-1 0 0,1 0 0 0 0,-1 0 1 0 0,1 0-1 0 0,-1 0 1 0 0,0 1-1 0 0,6 1 1 0 0,-6 0 49 0 0,0 0 1 0 0,0 0 0 0 0,0 0 0 0 0,0 0 0 0 0,0 1-1 0 0,-1-1 1 0 0,1 1 0 0 0,-1-1 0 0 0,0 1 0 0 0,0 0-1 0 0,0 0 1 0 0,0 0 0 0 0,0 1 0 0 0,2 5-1 0 0,9 12 118 0 0,75 123 388 0 0,-66-105-556 0 0,53 126 61 0 0,-27-53-71 0 0,5 3-44 0 0,65 125 14 0 0,473 653 140 0 0,-422-646-177 0 0,2 2 15 0 0,20-14 356 0 0,-41-76 8 0 0,172 193 95 0 0,-219-232-376 0 0,6-5 0 0 0,204 167-1 0 0,86 67 79 0 0,118 111-66 0 0,-6 39 18 0 0,-105-95 122 0 0,-238-242-72 0 0,-101-103-482 0 0,-40-38-649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1:55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350 370 128 0 0,'0'0'4698'0'0,"-2"-6"-4242"0"0,-6-40 382 0 0,6 10 3037 0 0,-25 13-3633 0 0,24 20-205 0 0,-3-60-15 0 0,4 55 20 0 0,2-26 1365 0 0,-2 35-1393 0 0,-1-1 0 0 0,1 1-1 0 0,-1-1 1 0 0,1 1 0 0 0,-1 0 0 0 0,1 0-1 0 0,0 0 1 0 0,0 0 0 0 0,-1 0 0 0 0,1 0-1 0 0,0 1 1 0 0,0-1 0 0 0,0 1 0 0 0,0-1-1 0 0,0 1 1 0 0,1 0 0 0 0,-1 0 0 0 0,1 0-1 0 0,-1 0 1 0 0,1 0 0 0 0,-1 0 0 0 0,1 0-1 0 0,-2 4 1 0 0,-3 8-28 0 0,0 1-1 0 0,-7 27 0 0 0,4-13 36 0 0,-118 286 72 0 0,66-172 43 0 0,54-124-118 0 0,-7 15 34 0 0,13-32-39 0 0,1-2-13 0 0,0 0 1 0 0,-1 0-1 0 0,1 0 0 0 0,0 0 1 0 0,0 0-1 0 0,0 0 0 0 0,-1 0 1 0 0,1 0-1 0 0,0 0 0 0 0,0 0 1 0 0,0 0-1 0 0,-1 0 1 0 0,1 0-1 0 0,0 0 0 0 0,0 0 1 0 0,0 0-1 0 0,-1 0 0 0 0,1 0 1 0 0,0 0-1 0 0,0 0 0 0 0,0 0 1 0 0,0 0-1 0 0,-1-1 0 0 0,1 1 1 0 0,0 0-1 0 0,0 0 0 0 0,0 0 1 0 0,0 0-1 0 0,0 0 0 0 0,0-1 1 0 0,-1 1-1 0 0,1 0 1 0 0,0 0-1 0 0,0 0 0 0 0,0 0 1 0 0,0-1-1 0 0,0 1 0 0 0,0 0 1 0 0,0 0-1 0 0,0 0 0 0 0,0-1 1 0 0,17-36 5 0 0,-6-7-8 0 0,-2 0 0 0 0,2-49 0 0 0,2-4 11 0 0,2 14 11 0 0,-5 33-13 0 0,-3 0-1 0 0,-1-1 1 0 0,-1-66 0 0 0,-6 102-7 0 0,0 0 6 0 0,0 1-1 0 0,1-1 1 0 0,1 0-1 0 0,0 1 1 0 0,5-19-1 0 0,-6 33-4 0 0,0 0-1 0 0,0-1 1 0 0,0 1 0 0 0,0 0-1 0 0,0-1 1 0 0,0 1-1 0 0,0-1 1 0 0,0 1 0 0 0,0 0-1 0 0,0-1 1 0 0,0 1 0 0 0,0 0-1 0 0,1-1 1 0 0,-1 1 0 0 0,0 0-1 0 0,0 0 1 0 0,0-1-1 0 0,0 1 1 0 0,1 0 0 0 0,-1-1-1 0 0,0 1 1 0 0,0 0 0 0 0,1 0-1 0 0,-1-1 1 0 0,0 1-1 0 0,1 0 1 0 0,-1 0 0 0 0,0 0-1 0 0,1 0 1 0 0,-1-1 0 0 0,0 1-1 0 0,1 0 1 0 0,-1 0 0 0 0,0 0-1 0 0,1 0 1 0 0,-1 0-1 0 0,0 0 1 0 0,1 0 0 0 0,-1 0-1 0 0,0 0 1 0 0,1 0 0 0 0,-1 0-1 0 0,1 0 1 0 0,4 4 14 0 0,19 38 71 0 0,59 46 219 0 0,-39-44-186 0 0,-29-29-38 0 0,1 0 0 0 0,0-2 0 0 0,1 0-1 0 0,0 0 1 0 0,1-2 0 0 0,1 0 0 0 0,0-1-1 0 0,0-1 1 0 0,1-1 0 0 0,33 10 0 0 0,37 3 108 0 0,97 11 0 0 0,-146-22-203 0 0,-24-2-681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1:58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25 264 0 0,'-10'-4'1332'0'0,"1"0"0"0"0,-1 0 1 0 0,1 1-1 0 0,-1 0 0 0 0,-20-2 0 0 0,15 4-704 0 0,1 0-1 0 0,-1 1 1 0 0,-22 3-1 0 0,-4 4-1108 0 0,1 3 1 0 0,-41 14-1 0 0,7-2 1442 0 0,60-18-914 0 0,0 1 0 0 0,1 1 0 0 0,0 0 0 0 0,0 1 1 0 0,0 0-1 0 0,-14 11 0 0 0,6-3-17 0 0,19-15-39 0 0,0 1-1 0 0,1 1 1 0 0,-1-1-1 0 0,0 0 1 0 0,1 0-1 0 0,0 1 1 0 0,-1-1-1 0 0,1 0 1 0 0,0 1-1 0 0,0-1 1 0 0,0 1-1 0 0,0 0 1 0 0,0-1-1 0 0,0 1 1 0 0,0 0-1 0 0,0 0 1 0 0,1 0-1 0 0,-2 3 1 0 0,2-4-3 0 0,0 1 0 0 0,1-1 0 0 0,-1 1 0 0 0,0-1 0 0 0,0 1 0 0 0,1-1 0 0 0,-1 0 0 0 0,1 1 0 0 0,-1-1 0 0 0,1 1 0 0 0,0-1 0 0 0,0 0 0 0 0,-1 0 0 0 0,1 1 0 0 0,0-1 0 0 0,0 0 0 0 0,0 0 0 0 0,0 0 0 0 0,0 0 0 0 0,1 0 0 0 0,-1 0 0 0 0,0 0 0 0 0,3 1 0 0 0,28 17-121 0 0,56 23-1 0 0,-15-8 80 0 0,54 25 72 0 0,211 66 0 0 0,-321-119 21 0 0,67 24-32 0 0,-74-26 133 0 0,0 1 1 0 0,0 0 0 0 0,0 0-1 0 0,-1 1 1 0 0,15 12-1 0 0,-23-17-56 0 0,0 0-1 0 0,0 0 1 0 0,0 0 0 0 0,0 0-1 0 0,0 0 1 0 0,0 0-1 0 0,0 0 1 0 0,0 0-1 0 0,0 0 1 0 0,0 0-1 0 0,-1 0 1 0 0,1 1-1 0 0,-1-1 1 0 0,1 0 0 0 0,-1 0-1 0 0,1 1 1 0 0,-1-1-1 0 0,0 0 1 0 0,1 1-1 0 0,-1-1 1 0 0,0 1-1 0 0,0 2 1 0 0,-1-3-35 0 0,1 0 0 0 0,-1 0 0 0 0,0 0 1 0 0,0 0-1 0 0,1 0 0 0 0,-1 0 0 0 0,0 0 0 0 0,0 0 0 0 0,0 0 1 0 0,0 0-1 0 0,0 0 0 0 0,0-1 0 0 0,-1 1 0 0 0,1 0 1 0 0,0-1-1 0 0,0 1 0 0 0,0-1 0 0 0,-1 1 0 0 0,0-1 0 0 0,-10 3 84 0 0,1-1 0 0 0,-1 0 0 0 0,-21 1 0 0 0,31-3-122 0 0,-164 2 118 0 0,-254-28 0 0 0,413 26-179 0 0,-43-3 105 0 0,48 3-107 0 0,0 0 1 0 0,0 0-1 0 0,-1 0 1 0 0,1 0-1 0 0,0 1 1 0 0,0-1-1 0 0,0 1 1 0 0,0-1-1 0 0,0 1 1 0 0,0 0-1 0 0,0 0 1 0 0,0 0-1 0 0,0 0 1 0 0,0 0-1 0 0,0 0 1 0 0,1 1-1 0 0,-1-1 1 0 0,0 0-1 0 0,-1 3 1 0 0,3-3-37 0 0,-1 0-1 0 0,1 0 1 0 0,-1 0 0 0 0,1 0 0 0 0,0 0 0 0 0,0 0-1 0 0,-1 0 1 0 0,1 0 0 0 0,0 0 0 0 0,0 0 0 0 0,0 1-1 0 0,0-1 1 0 0,0 0 0 0 0,1 0 0 0 0,-1 0 0 0 0,0 0-1 0 0,0 0 1 0 0,1 0 0 0 0,-1 0 0 0 0,1 0 0 0 0,-1 0-1 0 0,1 0 1 0 0,-1 0 0 0 0,1 0 0 0 0,1 1 0 0 0,20 21-3268 0 0,1-5 1727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1:58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3529 0 0,'8'-85'6859'0'0,"-1"93"-6397"0"0,-4 1-342 0 0,0-1-1 0 0,0 1 1 0 0,-1 0-1 0 0,1 16 1 0 0,1 0-23 0 0,31 204 524 0 0,27 117-311 0 0,5-117-643 0 0,-67-228-266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1:59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71 207 3529 0 0,'-10'-5'670'0'0,"5"3"-403"0"0,0 0 1 0 0,0 0-1 0 0,0-1 1 0 0,1 0 0 0 0,-1 0-1 0 0,1 0 1 0 0,-1 0-1 0 0,1 0 1 0 0,0-1-1 0 0,1 0 1 0 0,-7-8 0 0 0,9 11-237 0 0,1 0 1 0 0,0 1-1 0 0,0-1 1 0 0,0 0 0 0 0,0 1-1 0 0,-1-1 1 0 0,1 0-1 0 0,0 0 1 0 0,1 1 0 0 0,-1-1-1 0 0,0 0 1 0 0,0 0 0 0 0,0 1-1 0 0,0-1 1 0 0,0 0-1 0 0,1 1 1 0 0,-1-1 0 0 0,0 0-1 0 0,1 1 1 0 0,-1-1-1 0 0,0 0 1 0 0,1 1 0 0 0,-1-1-1 0 0,1 1 1 0 0,-1-1-1 0 0,1 1 1 0 0,-1-1 0 0 0,1 1-1 0 0,0-1 1 0 0,-1 1-1 0 0,1-1 1 0 0,-1 1 0 0 0,1 0-1 0 0,0-1 1 0 0,0 1 0 0 0,0 0-1 0 0,28-11 659 0 0,-29 11-677 0 0,89-22 896 0 0,29-8-579 0 0,-89 20-305 0 0,21-7 41 0 0,2 3 1 0 0,89-15-1 0 0,-94 26-1089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1:59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65 928 0 0,'0'0'739'0'0,"-26"0"4477"0"0,23 2-5146 0 0,0 0-1 0 0,0 1 1 0 0,0-1 0 0 0,0 1 0 0 0,1-1 0 0 0,-1 1 0 0 0,1 0-1 0 0,-1 0 1 0 0,1 0 0 0 0,0 1 0 0 0,0-1 0 0 0,0 0 0 0 0,1 1-1 0 0,-1-1 1 0 0,1 1 0 0 0,0 0 0 0 0,0-1 0 0 0,0 1 0 0 0,0 0-1 0 0,1 3 1 0 0,-2 5 203 0 0,2-1-1 0 0,-1 0 1 0 0,1 1 0 0 0,1-1-1 0 0,3 17 1 0 0,-3-23-248 0 0,0 0 0 0 0,1 0 0 0 0,0 0 0 0 0,0 0 1 0 0,0 0-1 0 0,0 0 0 0 0,1 0 0 0 0,0 0 0 0 0,0-1 0 0 0,0 0 1 0 0,1 1-1 0 0,-1-1 0 0 0,1 0 0 0 0,0-1 0 0 0,0 1 1 0 0,0-1-1 0 0,1 0 0 0 0,-1 0 0 0 0,1 0 0 0 0,0 0 0 0 0,0-1 1 0 0,0 0-1 0 0,9 3 0 0 0,-6-3-7 0 0,-1 0 0 0 0,1-1 1 0 0,0 0-1 0 0,-1 0 0 0 0,1-1 1 0 0,0 0-1 0 0,0 0 0 0 0,-1-1 0 0 0,1 0 1 0 0,0 0-1 0 0,-1-1 0 0 0,1 0 1 0 0,-1 0-1 0 0,1-1 0 0 0,-1 0 0 0 0,8-5 1 0 0,3-4 38 0 0,-1 0-1 0 0,-1-2 1 0 0,0 0 0 0 0,-1-1 0 0 0,0 0 0 0 0,-1-1 0 0 0,12-19-1 0 0,-24 32-53 0 0,1 0-1 0 0,0 0 0 0 0,-1-1 0 0 0,0 1 0 0 0,0-1 0 0 0,0 0 0 0 0,0 0 1 0 0,-1 0-1 0 0,1 0 0 0 0,-1 0 0 0 0,0 0 0 0 0,0 0 0 0 0,-1 0 0 0 0,1 0 1 0 0,-1-1-1 0 0,0 1 0 0 0,0 0 0 0 0,0 0 0 0 0,-1 0 0 0 0,1-1 0 0 0,-1 1 1 0 0,0 0-1 0 0,0 0 0 0 0,-1 0 0 0 0,1 0 0 0 0,-1 0 0 0 0,0 1 0 0 0,0-1 1 0 0,0 0-1 0 0,0 1 0 0 0,-1-1 0 0 0,1 1 0 0 0,-1 0 0 0 0,0 0 1 0 0,0 0-1 0 0,0 0 0 0 0,0 0 0 0 0,-1 1 0 0 0,1 0 0 0 0,-1-1 0 0 0,0 1 1 0 0,1 0-1 0 0,-1 1 0 0 0,0-1 0 0 0,-5-1 0 0 0,1 1 3 0 0,1 0-1 0 0,-1 1 1 0 0,0 0-1 0 0,1 0 1 0 0,-1 0-1 0 0,0 1 1 0 0,0 0 0 0 0,0 1-1 0 0,1 0 1 0 0,-1 0-1 0 0,-14 4 1 0 0,19-3 21 0 0,0 1 1 0 0,0 0-1 0 0,1 0 0 0 0,-1-1 1 0 0,1 1-1 0 0,-1 1 1 0 0,1-1-1 0 0,0 0 0 0 0,0 1 1 0 0,0-1-1 0 0,1 1 1 0 0,-1-1-1 0 0,1 1 0 0 0,0 0 1 0 0,0 0-1 0 0,0 0 1 0 0,1-1-1 0 0,-1 1 0 0 0,1 7 1 0 0,1-4 3 0 0,1-1 1 0 0,0 1-1 0 0,0-1 0 0 0,1 0 0 0 0,-1 1 1 0 0,2-1-1 0 0,-1-1 0 0 0,0 1 1 0 0,1 0-1 0 0,0-1 0 0 0,1 0 1 0 0,-1 0-1 0 0,1 0 0 0 0,0 0 1 0 0,0-1-1 0 0,9 7 0 0 0,1-1-14 0 0,1-1 0 0 0,-1-1-1 0 0,1 0 1 0 0,1-1 0 0 0,16 5-1 0 0,-10-5-176 0 0,35 6 0 0 0,-4-8-3088 0 0,-24-4 1673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7.325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5 1 4689 0 0,'-5'10'3379'0'0,"6"-9"-3325"0"0,-1-1 0 0 0,1 1 0 0 0,0-1 0 0 0,-1 0 1 0 0,1 1-1 0 0,0-1 0 0 0,-1 0 0 0 0,1 1 0 0 0,0-1 0 0 0,-1 0 0 0 0,1 0 0 0 0,0 0 0 0 0,-1 0 0 0 0,1 0 0 0 0,0 0 0 0 0,-1 0 0 0 0,1 0 0 0 0,1 0 0 0 0,5 1 47 0 0,0 1-1 0 0,1 0 0 0 0,-1 0 1 0 0,0 0-1 0 0,-1 1 0 0 0,12 6 1 0 0,-9-5-43 0 0,-1 0 1 0 0,1-1-1 0 0,14 5 0 0 0,-4-6 37 0 0,0 0 0 0 0,0-1 0 0 0,23-2-1 0 0,-7 0 102 0 0,-31 1-159 0 0,1-1-1 0 0,-1 1 1 0 0,1-1-1 0 0,-1 1 0 0 0,1-1 1 0 0,-1 0-1 0 0,0-1 1 0 0,1 1-1 0 0,-1-1 0 0 0,0 0 1 0 0,0 0-1 0 0,6-5 1 0 0,12-12-2467 0 0,-15 9 1326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253 260 3489 0 0,'-1'0'127'0'0,"-1"-1"1"0"0,1 0 0 0 0,0 1-1 0 0,0-1 1 0 0,-1 1-1 0 0,1-1 1 0 0,0 1 0 0 0,0 0-1 0 0,-1 0 1 0 0,1-1-1 0 0,0 1 1 0 0,-1 0 0 0 0,1 0-1 0 0,-1 0 1 0 0,1 0-1 0 0,0 1 1 0 0,-1-1 0 0 0,1 0-1 0 0,0 1 1 0 0,0-1-1 0 0,-1 0 1 0 0,1 1-1 0 0,0 0 1 0 0,0-1 0 0 0,0 1-1 0 0,-1 0 1 0 0,1-1-1 0 0,0 1 1 0 0,0 0 0 0 0,0 0-1 0 0,0 0 1 0 0,0 0-1 0 0,1 0 1 0 0,-1 0 0 0 0,0 0-1 0 0,0 0 1 0 0,1 1-1 0 0,-1-1 1 0 0,0 0 0 0 0,1 0-1 0 0,0 1 1 0 0,-1-1-1 0 0,1 0 1 0 0,0 0 0 0 0,-1 3-1 0 0,0 1-69 0 0,-1 1 0 0 0,2 0 0 0 0,-1-1 0 0 0,0 1 0 0 0,1 0-1 0 0,0 0 1 0 0,1-1 0 0 0,-1 1 0 0 0,3 8 0 0 0,-3-12-50 0 0,0 0 1 0 0,1 1-1 0 0,0-1 1 0 0,-1 0-1 0 0,1 0 1 0 0,0 0-1 0 0,0 0 1 0 0,0 0-1 0 0,1 0 1 0 0,-1 0-1 0 0,0 0 1 0 0,1-1-1 0 0,-1 1 1 0 0,1 0-1 0 0,0-1 1 0 0,-1 1-1 0 0,1-1 1 0 0,0 0-1 0 0,0 1 1 0 0,0-1-1 0 0,0 0 1 0 0,0 0-1 0 0,0 0 1 0 0,0 0-1 0 0,0-1 1 0 0,1 1-1 0 0,-1-1 1 0 0,0 1 0 0 0,0-1-1 0 0,1 0 1 0 0,-1 0-1 0 0,0 0 1 0 0,0 0-1 0 0,1 0 1 0 0,-1 0-1 0 0,4-1 1 0 0,1-1 12 0 0,-1 0 1 0 0,1-1-1 0 0,-1 0 1 0 0,1 0-1 0 0,-1 0 1 0 0,0 0 0 0 0,0-1-1 0 0,-1 0 1 0 0,1 0-1 0 0,9-10 1 0 0,-3 0 13 0 0,0 0 1 0 0,-1-1-1 0 0,0 0 0 0 0,-1-1 1 0 0,-1 0-1 0 0,-1 0 0 0 0,0-1 1 0 0,-1 0-1 0 0,-1 0 0 0 0,0-1 1 0 0,-2 0-1 0 0,0 0 0 0 0,3-34 1 0 0,-7 48-27 0 0,0 1 1 0 0,-1-1 0 0 0,1 1-1 0 0,-1 0 1 0 0,0-1-1 0 0,0 1 1 0 0,0 0 0 0 0,0 0-1 0 0,-1 0 1 0 0,1 0 0 0 0,-1 0-1 0 0,0 0 1 0 0,0 0-1 0 0,0 0 1 0 0,0 0 0 0 0,0 1-1 0 0,-1 0 1 0 0,1-1 0 0 0,-1 1-1 0 0,1 0 1 0 0,-1 0-1 0 0,0 0 1 0 0,0 0 0 0 0,0 1-1 0 0,-6-3 1 0 0,5 2-6 0 0,0 0-1 0 0,0 1 1 0 0,-1-1-1 0 0,1 1 1 0 0,0 0-1 0 0,-1 1 1 0 0,1-1-1 0 0,0 1 1 0 0,-1 0 0 0 0,1 0-1 0 0,-1 0 1 0 0,1 0-1 0 0,0 1 1 0 0,-1 0-1 0 0,1 0 1 0 0,0 0-1 0 0,0 0 1 0 0,-1 1 0 0 0,-6 3-1 0 0,2 2-14 0 0,1 0 0 0 0,0 0 0 0 0,0 0 0 0 0,1 1-1 0 0,0 0 1 0 0,1 1 0 0 0,0 0 0 0 0,0 0 0 0 0,0 0 0 0 0,1 1 0 0 0,1-1 0 0 0,0 1-1 0 0,0 0 1 0 0,-4 18 0 0 0,2-2-7 0 0,1 1-1 0 0,2-1 1 0 0,0 1 0 0 0,2 47-1 0 0,7-6-10 0 0,22 102-1 0 0,-18-121 1 0 0,15 83-244 0 0,6-2 0 0 0,57 152-1 0 0,-83-270 409 0 0,1 3 316 0 0,0 0 1 0 0,-1 0-1 0 0,-1 1 1 0 0,4 21 0 0 0,-8-35-400 0 0,0-1-1 0 0,0 0 1 0 0,0 0 0 0 0,0 1 0 0 0,-1-1 0 0 0,1 0 0 0 0,0 0 0 0 0,-1 0 0 0 0,1 0-1 0 0,0 1 1 0 0,-1-1 0 0 0,1 0 0 0 0,-1 0 0 0 0,0 0 0 0 0,1 0 0 0 0,-1 0 0 0 0,0 0-1 0 0,0 0 1 0 0,0 0 0 0 0,0 0 0 0 0,1-1 0 0 0,-1 1 0 0 0,0 0 0 0 0,0 0-1 0 0,0-1 1 0 0,-1 1 0 0 0,1-1 0 0 0,0 1 0 0 0,0-1 0 0 0,0 1 0 0 0,0-1 0 0 0,0 0-1 0 0,-1 0 1 0 0,1 1 0 0 0,0-1 0 0 0,0 0 0 0 0,-1 0 0 0 0,1 0 0 0 0,-2-1 0 0 0,-6 1 6 0 0,-1 0 0 0 0,0-1 1 0 0,-16-3-1 0 0,22 3-16 0 0,-14-3-14 0 0,1-1 1 0 0,-1-1-1 0 0,1-1 1 0 0,-1 0 0 0 0,2-2-1 0 0,-1 1 1 0 0,1-2-1 0 0,1 0 1 0 0,0-1 0 0 0,0-1-1 0 0,1 0 1 0 0,1-1 0 0 0,0 0-1 0 0,-12-16 1 0 0,15 16-43 0 0,1 0 1 0 0,0 0-1 0 0,1-1 1 0 0,0 0-1 0 0,1 0 0 0 0,1-1 1 0 0,0 0-1 0 0,1 0 1 0 0,1-1-1 0 0,0 0 1 0 0,1 1-1 0 0,1-1 0 0 0,0 0 1 0 0,1 0-1 0 0,1 0 1 0 0,2-27-1 0 0,2 17-11 0 0,2-1 1 0 0,0 1-1 0 0,18-47 0 0 0,-17 58-60 0 0,0 1-1 0 0,1-1 1 0 0,0 1 0 0 0,1 1 0 0 0,1-1-1 0 0,0 2 1 0 0,21-20 0 0 0,2 2-1282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34 264 5785 0 0,'-3'-2'156'0'0,"0"0"-1"0"0,1-1 0 0 0,-1 1 1 0 0,1-1-1 0 0,-1 0 1 0 0,1 1-1 0 0,0-1 0 0 0,0 0 1 0 0,1 0-1 0 0,-1 0 1 0 0,1 0-1 0 0,-1-1 1 0 0,1 1-1 0 0,0 0 0 0 0,0-1 1 0 0,0 1-1 0 0,1-1 1 0 0,-1 1-1 0 0,1-1 0 0 0,0 1 1 0 0,0-1-1 0 0,0 1 1 0 0,0-1-1 0 0,2-5 0 0 0,0-6 40 0 0,1 0-1 0 0,1 0 1 0 0,0 0-1 0 0,8-17 0 0 0,23-56 452 0 0,-35 87 223 0 0,11 4-401 0 0,-8 0-435 0 0,-1 0 0 0 0,0 0-1 0 0,0 0 1 0 0,0 0-1 0 0,-1 0 1 0 0,1 0 0 0 0,-1 1-1 0 0,0-1 1 0 0,0 0-1 0 0,0 1 1 0 0,0-1 0 0 0,0 1-1 0 0,0 6 1 0 0,1 4-14 0 0,4 1-7 0 0,0 0 0 0 0,0 0 0 0 0,2-1-1 0 0,0-1 1 0 0,0 1 0 0 0,18 20-1 0 0,-19-25-1 0 0,-5-6-4 0 0,0 1-1 0 0,1-1 0 0 0,-1 0 1 0 0,1-1-1 0 0,0 1 0 0 0,0 0 0 0 0,0-1 1 0 0,1 1-1 0 0,-1-1 0 0 0,0 0 0 0 0,1 0 1 0 0,-1-1-1 0 0,1 1 0 0 0,0-1 1 0 0,0 1-1 0 0,4 0 0 0 0,-5-2-2 0 0,1 0 1 0 0,-1 0-1 0 0,1 0 1 0 0,-1 0-1 0 0,0-1 0 0 0,1 1 1 0 0,-1-1-1 0 0,0 0 1 0 0,0 0-1 0 0,1 0 0 0 0,-1 0 1 0 0,0-1-1 0 0,0 1 1 0 0,0-1-1 0 0,0 0 0 0 0,-1 0 1 0 0,1 0-1 0 0,0 0 0 0 0,2-3 1 0 0,5-6 19 0 0,0-1 0 0 0,-1 0 0 0 0,0 0-1 0 0,-1-1 1 0 0,8-18 0 0 0,-6 13 15 0 0,21-29-1 0 0,-31 47-34 0 0,0-1-1 0 0,1 0 1 0 0,-1 1-1 0 0,1-1 1 0 0,-1 1 0 0 0,1-1-1 0 0,-1 1 1 0 0,1-1 0 0 0,-1 1-1 0 0,1 0 1 0 0,-1-1 0 0 0,1 1-1 0 0,0-1 1 0 0,-1 1 0 0 0,1 0-1 0 0,-1 0 1 0 0,1-1-1 0 0,0 1 1 0 0,-1 0 0 0 0,1 0-1 0 0,0 0 1 0 0,0 0 0 0 0,-1 0-1 0 0,1 0 1 0 0,0 0 0 0 0,0 0-1 0 0,0 0 10 0 0,1 1 1 0 0,-1 0-1 0 0,0-1 0 0 0,0 1 1 0 0,0 0-1 0 0,0-1 0 0 0,0 1 0 0 0,0 0 1 0 0,0 0-1 0 0,0 0 0 0 0,-1 0 0 0 0,1 0 1 0 0,1 2-1 0 0,3 6 86 0 0,0 0 1 0 0,-1 1-1 0 0,4 10 0 0 0,-3-7-13 0 0,-1-4-52 0 0,0 0 0 0 0,1-1 0 0 0,0 1 0 0 0,1-1 0 0 0,0 0-1 0 0,0-1 1 0 0,0 1 0 0 0,1-1 0 0 0,13 10 0 0 0,-16-14-33 0 0,1 0 1 0 0,-1 0 0 0 0,0-1-1 0 0,1 0 1 0 0,-1 0-1 0 0,1 0 1 0 0,0-1 0 0 0,0 1-1 0 0,-1-1 1 0 0,1 0 0 0 0,0 0-1 0 0,0-1 1 0 0,0 0-1 0 0,0 0 1 0 0,0 0 0 0 0,0 0-1 0 0,0-1 1 0 0,0 0 0 0 0,0 0-1 0 0,9-3 1 0 0,32-13-2692 0 0,-25 7 1478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2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5185 0 0,'0'0'5009'0'0,"2"2"-4355"0"0,13 13 466 0 0,24 18 0 0 0,-33-29-1112 0 0,-1 0-1 0 0,1 0 1 0 0,0-1-1 0 0,0 1 1 0 0,0-2-1 0 0,0 1 1 0 0,1-1 0 0 0,12 4-1 0 0,-16-6 5 0 0,0 0 1 0 0,0-1-1 0 0,0 1 0 0 0,0 0 0 0 0,-1-1 1 0 0,1 0-1 0 0,0 0 0 0 0,-1 0 0 0 0,1 0 1 0 0,0 0-1 0 0,-1 0 0 0 0,1-1 0 0 0,-1 1 0 0 0,0-1 1 0 0,1 0-1 0 0,-1 1 0 0 0,0-1 0 0 0,0 0 1 0 0,3-5-1 0 0,0 2-5 0 0,0-1 0 0 0,-1 0 0 0 0,0 0 0 0 0,0-1 0 0 0,0 1 0 0 0,3-12 0 0 0,-6 17-6 0 0,5-16 11 0 0,-1 0 0 0 0,6-33 0 0 0,-11 47-2 0 0,1-1 0 0 0,-1 1 0 0 0,1-1 0 0 0,-1 1 0 0 0,0-1 0 0 0,0 0 0 0 0,-1 1 0 0 0,1-1 0 0 0,-1 1 0 0 0,0-1 0 0 0,1 1 0 0 0,-2-1 0 0 0,1 1 0 0 0,0 0 0 0 0,-1 0 0 0 0,1-1 0 0 0,-1 1 0 0 0,0 0 0 0 0,0 0 0 0 0,0 1 0 0 0,-4-5 0 0 0,4 6-7 0 0,1-1-1 0 0,-1 1 1 0 0,1 0 0 0 0,-1 0 0 0 0,0 0 0 0 0,1 0-1 0 0,-1 0 1 0 0,0 0 0 0 0,0 1 0 0 0,0-1-1 0 0,1 1 1 0 0,-1-1 0 0 0,0 1 0 0 0,0 0 0 0 0,0-1-1 0 0,0 1 1 0 0,0 0 0 0 0,0 0 0 0 0,0 0-1 0 0,0 1 1 0 0,0-1 0 0 0,0 0 0 0 0,1 1 0 0 0,-1-1-1 0 0,0 1 1 0 0,0 0 0 0 0,0-1 0 0 0,1 1-1 0 0,-1 0 1 0 0,0 0 0 0 0,1 0 0 0 0,-1 1 0 0 0,1-1-1 0 0,-3 2 1 0 0,1 0-3 0 0,0 1 0 0 0,1-1 0 0 0,-1 0 0 0 0,1 1 1 0 0,0 0-1 0 0,0-1 0 0 0,0 1 0 0 0,1 0 0 0 0,-1 0 0 0 0,1 0 0 0 0,0 0 0 0 0,0 0 0 0 0,0 0 0 0 0,1 0 1 0 0,-1 6-1 0 0,1-1-5 0 0,1 1 0 0 0,0 0 1 0 0,0 0-1 0 0,1-1 0 0 0,0 1 1 0 0,1-1-1 0 0,0 1 1 0 0,1-1-1 0 0,-1 0 0 0 0,2 0 1 0 0,5 8-1 0 0,-6-11 6 0 0,0 0 0 0 0,1 0-1 0 0,0 0 1 0 0,0-1 0 0 0,0 0 0 0 0,1 0 0 0 0,-1 0-1 0 0,1-1 1 0 0,0 1 0 0 0,1-2 0 0 0,-1 1 0 0 0,1-1 0 0 0,0 0-1 0 0,0 0 1 0 0,9 2 0 0 0,-7-3 0 0 0,1-1 0 0 0,-1 0 1 0 0,1 0-1 0 0,-1-1 0 0 0,1 0 0 0 0,0-1 0 0 0,-1 0 0 0 0,1-1 1 0 0,-1 0-1 0 0,1 0 0 0 0,-1-1 0 0 0,0 0 0 0 0,0-1 1 0 0,0 0-1 0 0,-1 0 0 0 0,9-6 0 0 0,8-6 11 0 0,-1-1 1 0 0,-1-1-1 0 0,40-40 0 0 0,-60 55 1 0 0,0 1 0 0 0,0-1-1 0 0,-1 0 1 0 0,1 0-1 0 0,-1-1 1 0 0,1 1 0 0 0,-1 0-1 0 0,0-1 1 0 0,-1 1-1 0 0,3-6 1 0 0,-4 9 112 0 0,-1 2-87 0 0,-2 12-11 0 0,0 1 1 0 0,1-1 0 0 0,1 1 0 0 0,0-1-1 0 0,1 1 1 0 0,1-1 0 0 0,0 1-1 0 0,4 16 1 0 0,-4-27-30 0 0,0 0 1 0 0,0-1-1 0 0,0 1 1 0 0,1 0-1 0 0,-1-1 0 0 0,1 1 1 0 0,0-1-1 0 0,0 0 1 0 0,0 0-1 0 0,1 0 0 0 0,-1 0 1 0 0,1 0-1 0 0,0 0 1 0 0,5 4-1 0 0,-6-6 1 0 0,0 0 1 0 0,0 1-1 0 0,1-1 1 0 0,-1 0-1 0 0,0 0 1 0 0,1 0-1 0 0,-1 0 1 0 0,1-1-1 0 0,-1 1 0 0 0,1-1 1 0 0,-1 1-1 0 0,1-1 1 0 0,0 0-1 0 0,-1 0 1 0 0,1 0-1 0 0,-1 0 1 0 0,1-1-1 0 0,0 1 0 0 0,-1-1 1 0 0,1 1-1 0 0,-1-1 1 0 0,1 0-1 0 0,2-1 1 0 0,13-9 20 0 0,0-1 1 0 0,-1-1-1 0 0,0 0 1 0 0,-1-1 0 0 0,-1-1-1 0 0,19-23 1 0 0,-8 10-13 0 0,-13 13-9 0 0,-1 0 0 0 0,-1 0 0 0 0,14-25 0 0 0,-25 39 4 0 0,1 0 1 0 0,-1 0 0 0 0,1 0 0 0 0,-1 0-1 0 0,1 0 1 0 0,0 0 0 0 0,0 0-1 0 0,-1 0 1 0 0,1 0 0 0 0,0 0-1 0 0,0 0 1 0 0,0 0 0 0 0,0 1 0 0 0,0-1-1 0 0,0 0 1 0 0,0 1 0 0 0,0-1-1 0 0,0 1 1 0 0,1-1 0 0 0,-1 1-1 0 0,1-1 1 0 0,-1 1 22 0 0,0 1 0 0 0,0-1 0 0 0,0 0 0 0 0,0 0 1 0 0,0 1-1 0 0,0-1 0 0 0,0 1 0 0 0,0-1 0 0 0,-1 1 0 0 0,1-1 0 0 0,0 1 0 0 0,0-1 0 0 0,-1 1 0 0 0,1 0 0 0 0,0-1 0 0 0,-1 1 1 0 0,1 0-1 0 0,0 0 0 0 0,-1-1 0 0 0,1 3 0 0 0,2 1 40 0 0,-1 1-1 0 0,0 0 1 0 0,0 0 0 0 0,0 0-1 0 0,0 1 1 0 0,-1-1 0 0 0,0 0-1 0 0,1 7 1 0 0,-2-4-149 0 0,0 5 150 0 0,1 0-1 0 0,1 0 1 0 0,0 0-1 0 0,3 13 0 0 0,-4-23-86 0 0,0 0-1 0 0,0-1 1 0 0,0 1 0 0 0,0-1-1 0 0,1 1 1 0 0,-1-1-1 0 0,1 0 1 0 0,-1 1-1 0 0,1-1 1 0 0,0 0 0 0 0,2 2-1 0 0,-3-3-42 0 0,1 0 0 0 0,-1-1 0 0 0,1 1-1 0 0,-1 0 1 0 0,1 0 0 0 0,-1-1 0 0 0,1 1 0 0 0,-1-1-1 0 0,1 1 1 0 0,0-1 0 0 0,-1 0 0 0 0,1 0 0 0 0,-1 0-1 0 0,1 0 1 0 0,0 0 0 0 0,-1 0 0 0 0,1 0 0 0 0,0 0-1 0 0,-1 0 1 0 0,3-1 0 0 0,9-6-1107 0 0,0-5-961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10266 0 0,'0'0'974'0'0,"1"3"-362"0"0,9 25 8 0 0,-1 1 0 0 0,-2 0 1 0 0,-1 1-1 0 0,2 30 0 0 0,-2-11-388 0 0,30 260 167 0 0,17 99-232 0 0,-45-372-204 0 0,16 50 0 0 0,-20-76-85 0 0,-1-1 1 0 0,1 1-1 0 0,1-1 0 0 0,0 0 0 0 0,0-1 1 0 0,1 1-1 0 0,0-1 0 0 0,0 0 0 0 0,1 0 1 0 0,8 7-1 0 0,-1-6-681 0 0,-14-9 768 0 0,1 0-1 0 0,-1 0 1 0 0,0 0-1 0 0,0 1 1 0 0,1-1-1 0 0,-1 0 1 0 0,0 0-1 0 0,1 0 1 0 0,-1 0-1 0 0,0 0 1 0 0,0 0-1 0 0,1 0 1 0 0,-1 0 0 0 0,0 0-1 0 0,1 0 1 0 0,-1 0-1 0 0,0 0 1 0 0,0 0-1 0 0,1-1 1 0 0,-1 1-1 0 0,0 0 1 0 0,0 0-1 0 0,1 0 1 0 0,-1 0-1 0 0,0 0 1 0 0,0-1-1 0 0,1 1 1 0 0,-1 0-1 0 0,0 0 1 0 0,0 0-1 0 0,0-1 1 0 0,1 1-1 0 0,-1 0 1 0 0,0 0-1 0 0,0 0 1 0 0,0-1-1 0 0,0 1 1 0 0,0 0-1 0 0,0 0 1 0 0,1-1-1 0 0,-1 1 1 0 0,0 0-1 0 0,0-1 1 0 0,0 1-1 0 0,0 0 1 0 0,0 0-1 0 0,0-1 1 0 0,0 1-1 0 0,0 0 1 0 0,0-1-1 0 0,0-13-1551 0 0</inkml:trace>
  <inkml:trace contextRef="#ctx0" brushRef="#br0" timeOffset="1">42 743 5737 0 0,'-3'0'405'0'0,"1"0"-1"0"0,-1 0 1 0 0,1 1-1 0 0,-1-1 1 0 0,1 1-1 0 0,-1-1 1 0 0,1 1 0 0 0,0 0-1 0 0,0 0 1 0 0,-1 0-1 0 0,1 0 1 0 0,0 0-1 0 0,-3 2 1 0 0,5-2-305 0 0,-1-1 1 0 0,1 1 0 0 0,-1-1-1 0 0,1 0 1 0 0,0 1-1 0 0,-1-1 1 0 0,1 1 0 0 0,0-1-1 0 0,-1 1 1 0 0,1-1-1 0 0,0 1 1 0 0,0 0 0 0 0,-1-1-1 0 0,1 1 1 0 0,0-1 0 0 0,0 1-1 0 0,0-1 1 0 0,0 1-1 0 0,0 0 1 0 0,0-1 0 0 0,0 1-1 0 0,0 0 1 0 0,1 1-49 0 0,-1-1 0 0 0,1 0 0 0 0,-1 0 1 0 0,1 0-1 0 0,0 1 0 0 0,0-1 0 0 0,-1 0 0 0 0,1 0 1 0 0,0 0-1 0 0,0 0 0 0 0,0 0 0 0 0,0 0 0 0 0,0 0 1 0 0,2 0-1 0 0,0 1 8 0 0,1 0 1 0 0,0 0-1 0 0,0 0 0 0 0,0-1 1 0 0,0 1-1 0 0,0-1 1 0 0,0 0-1 0 0,0 0 1 0 0,0-1-1 0 0,0 1 0 0 0,0-1 1 0 0,7 0-1 0 0,5-1-8 0 0,30-5-1 0 0,51-18-735 0 0,-66 15-96 0 0,5-1-1339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4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150 205 2489 0 0,'-20'-28'2326'0'0,"12"19"-1791"0"0,1-1 0 0 0,0-1 0 0 0,1 1 1 0 0,0-1-1 0 0,-5-16 0 0 0,-20-36 1665 0 0,30 61-2164 0 0,1 2-25 0 0,3-23-109 0 0,-3 22 92 0 0,1 0 1 0 0,-1 1 0 0 0,0-1 0 0 0,0 0 0 0 0,1 1 0 0 0,-1-1 0 0 0,0 1 0 0 0,1-1-1 0 0,-1 1 1 0 0,1-1 0 0 0,-1 1 0 0 0,1-1 0 0 0,-1 1 0 0 0,1-1 0 0 0,-1 1 0 0 0,1 0-1 0 0,-1-1 1 0 0,2 0 0 0 0,1 1-8 0 0,-1 0 0 0 0,1 0-1 0 0,-1 0 1 0 0,1 0-1 0 0,0 1 1 0 0,-1-1 0 0 0,1 1-1 0 0,-1-1 1 0 0,1 1 0 0 0,-1 0-1 0 0,0 0 1 0 0,1 0-1 0 0,1 2 1 0 0,15 7 19 0 0,-1 2 0 0 0,-1 0 1 0 0,0 1-1 0 0,0 0 0 0 0,-1 1 0 0 0,-1 1 0 0 0,13 18 0 0 0,-23-28 26 0 0,0 0-1 0 0,0 1 1 0 0,-1 0-1 0 0,0 0 1 0 0,0 0-1 0 0,3 9 1 0 0,-6-13 2 0 0,-1 0 1 0 0,1 0 0 0 0,-1 0-1 0 0,1 0 1 0 0,-1 0 0 0 0,0 0-1 0 0,0 0 1 0 0,0 1 0 0 0,0-1-1 0 0,0 0 1 0 0,0 0 0 0 0,-1 0-1 0 0,1 0 1 0 0,-1 0 0 0 0,1 0-1 0 0,-1 0 1 0 0,0 0 0 0 0,0 0-1 0 0,0 0 1 0 0,0 0 0 0 0,0 0-1 0 0,0 0 1 0 0,0-1 0 0 0,-1 1-1 0 0,-1 1 1 0 0,-2 3 1 0 0,0-1-1 0 0,-1 0 0 0 0,0 0 1 0 0,0-1-1 0 0,0 1 1 0 0,0-2-1 0 0,-1 1 1 0 0,0 0-1 0 0,-13 4 1 0 0,8-5-57 0 0,0 0 0 0 0,0-1-1 0 0,0 0 1 0 0,0-1 0 0 0,-17 0 0 0 0,33-15-140 0 0,-3 13 156 0 0,0 1-1 0 0,0-1 1 0 0,0 0 0 0 0,0 0 0 0 0,1 1 0 0 0,-1-1 0 0 0,0 1-1 0 0,0-1 1 0 0,0 1 0 0 0,1-1 0 0 0,-1 1 0 0 0,0 0 0 0 0,1 0 0 0 0,-1 0-1 0 0,0 0 1 0 0,1 0 0 0 0,-1 0 0 0 0,0 0 0 0 0,1 0 0 0 0,-1 0-1 0 0,0 0 1 0 0,0 1 0 0 0,3 0 0 0 0,30 11-87 0 0,-1 5 48 0 0,0 1 1 0 0,47 36 0 0 0,-61-39 110 0 0,0 2 1 0 0,0-1-1 0 0,-2 2 0 0 0,29 37 0 0 0,-42-50 74 0 0,-1 1-1 0 0,0 0 1 0 0,0 0-1 0 0,0 0 1 0 0,-1 1-1 0 0,1-1 1 0 0,-2 1-1 0 0,1-1 1 0 0,-1 1-1 0 0,1 12 1 0 0,-2-15-60 0 0,0-1 1 0 0,0 1-1 0 0,0-1 1 0 0,0 1-1 0 0,-1-1 1 0 0,1 1-1 0 0,-1-1 1 0 0,0 0-1 0 0,0 1 1 0 0,-1-1-1 0 0,1 0 0 0 0,-1 0 1 0 0,1 0-1 0 0,-1 0 1 0 0,0 0-1 0 0,0 0 1 0 0,0 0-1 0 0,-1-1 1 0 0,1 1-1 0 0,0-1 1 0 0,-1 1-1 0 0,-5 2 1 0 0,-5 3-19 0 0,0-2 1 0 0,-1 0-1 0 0,0-1 1 0 0,0 0-1 0 0,0-1 1 0 0,0 0-1 0 0,-27 2 1 0 0,0-2 122 0 0,-64-3 1 0 0,90-2-183 0 0,0 0 1 0 0,0-2-1 0 0,1 1 0 0 0,-1-2 0 0 0,1 1 0 0 0,-24-11 1 0 0,36 12-12 0 0,0 1 1 0 0,0 0 0 0 0,0-1 0 0 0,1 0-1 0 0,-1 1 1 0 0,0-1 0 0 0,1 0-1 0 0,0 0 1 0 0,-1 0 0 0 0,1 0 0 0 0,0 0-1 0 0,0 0 1 0 0,0 0 0 0 0,0-1 0 0 0,0 1-1 0 0,0 0 1 0 0,1 0 0 0 0,-1-1-1 0 0,1 1 1 0 0,0 0 0 0 0,0-1 0 0 0,0 1-1 0 0,0-1 1 0 0,0 1 0 0 0,1-5 0 0 0,-1 0-91 0 0,1 0 0 0 0,1 0 0 0 0,-1 0 0 0 0,1 0 0 0 0,0 1 0 0 0,1-1 0 0 0,4-10 0 0 0,0 8-378 0 0,0 0 0 0 0,0 1 0 0 0,1 0 1 0 0,0 0-1 0 0,0 1 0 0 0,1 0 0 0 0,0 0 1 0 0,0 1-1 0 0,0 0 0 0 0,1 1 0 0 0,0 0 1 0 0,13-4-1 0 0,10-5-958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4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101 107 4233 0 0,'3'-3'443'0'0,"0"1"-1"0"0,-1-1 1 0 0,1 0-1 0 0,-1 0 1 0 0,0-1 0 0 0,0 1-1 0 0,3-7 1 0 0,-5 10-377 0 0,0-1 0 0 0,0 0 0 0 0,1 0 1 0 0,-1 1-1 0 0,0-1 0 0 0,0 0 0 0 0,0 0 0 0 0,0 1 1 0 0,0-1-1 0 0,0 0 0 0 0,0 0 0 0 0,-1 1 0 0 0,1-1 1 0 0,0 0-1 0 0,0 1 0 0 0,-1-1 0 0 0,1 0 0 0 0,0 0 1 0 0,0 1-1 0 0,-1-1 0 0 0,1 1 0 0 0,-1-1 0 0 0,1 0 0 0 0,-1 1 1 0 0,1-1-1 0 0,-1 1 0 0 0,1-1 0 0 0,-1 1 0 0 0,1-1 1 0 0,-1 1-1 0 0,0 0 0 0 0,1-1 0 0 0,-1 1 0 0 0,0 0 1 0 0,1-1-1 0 0,-1 1 0 0 0,0 0 0 0 0,0 0 0 0 0,1-1 1 0 0,-1 1-1 0 0,0 0 0 0 0,0 0 0 0 0,1 0 0 0 0,-1 0 1 0 0,0 0-1 0 0,0 0 0 0 0,-2 1-51 0 0,0-1-1 0 0,1 1 1 0 0,-1-1 0 0 0,1 1-1 0 0,-1 0 1 0 0,1 0 0 0 0,-1 0-1 0 0,1 0 1 0 0,-1 0 0 0 0,1 0-1 0 0,0 1 1 0 0,0-1 0 0 0,0 1-1 0 0,0 0 1 0 0,0 0 0 0 0,0-1-1 0 0,0 1 1 0 0,-2 4 0 0 0,-10 7 6 0 0,12-11-20 0 0,-1 1 0 0 0,1-1 0 0 0,-1 1 1 0 0,1-1-1 0 0,0 1 0 0 0,0 0 0 0 0,0 0 0 0 0,0 0 0 0 0,1 0 0 0 0,-1 0 1 0 0,1 0-1 0 0,0 0 0 0 0,0 0 0 0 0,0 1 0 0 0,0-1 0 0 0,0 0 0 0 0,1 1 1 0 0,0-1-1 0 0,-1 1 0 0 0,2 4 0 0 0,-1-7 2 0 0,1-2 3 0 0,0-1 1 0 0,0 1-1 0 0,0 0 0 0 0,0-1 1 0 0,0 1-1 0 0,0-1 1 0 0,0 0-1 0 0,-1 1 0 0 0,1-1 1 0 0,-1 0-1 0 0,1 1 1 0 0,-1-1-1 0 0,1 0 1 0 0,-1 0-1 0 0,0-1 0 0 0,6-90 93 0 0,-6 92-97 0 0,0-1 1 0 0,0 1-1 0 0,0-1 0 0 0,-1 1 0 0 0,1-1 1 0 0,0 1-1 0 0,-1 0 0 0 0,1-1 0 0 0,-1 1 1 0 0,1 0-1 0 0,-1-1 0 0 0,1 1 0 0 0,-1 0 1 0 0,0 0-1 0 0,0 0 0 0 0,0-1 0 0 0,1 1 1 0 0,-1 0-1 0 0,0 0 0 0 0,-1 0 0 0 0,1 0 1 0 0,0 1-1 0 0,0-1 0 0 0,-2-1 0 0 0,-10-8 1169 0 0,13 10-1173 0 0,1 1 0 0 0,-1-1 0 0 0,0 0 0 0 0,0 1 0 0 0,1-1 0 0 0,-1 1 1 0 0,0-1-1 0 0,0 1 0 0 0,0-1 0 0 0,1 1 0 0 0,-1-1 0 0 0,0 1 0 0 0,0 0 0 0 0,0-1 0 0 0,0 1 0 0 0,0-1 0 0 0,0 1 0 0 0,0-1 1 0 0,0 1-1 0 0,-1 0 0 0 0,1-1 1 0 0,0 1 0 0 0,0-1 0 0 0,0 0 0 0 0,0 1 0 0 0,0-1 0 0 0,0 0 0 0 0,0 1 0 0 0,0-1 0 0 0,0 0 0 0 0,0 1 0 0 0,0-1 0 0 0,0 0 0 0 0,0 1 0 0 0,0-1 0 0 0,0 0 0 0 0,0 1 0 0 0,0-1 0 0 0,0 0 0 0 0,1 1 0 0 0,-1-1 0 0 0,0 0 0 0 0,0 0 0 0 0,0 1 0 0 0,1-1 1 0 0,-1 0-1 0 0,0 0 0 0 0,0 1 0 0 0,0-1 0 0 0,1 0 0 0 0,-1 0 0 0 0,0 1 0 0 0,1-1 0 0 0,-1 0 0 0 0,0 0 0 0 0,0 0 0 0 0,1 0 0 0 0,-1 0 0 0 0,0 0 0 0 0,1 1 0 0 0,-1-1 0 0 0,0 0 0 0 0,1 0 0 0 0,-1 0 0 0 0,0 0 0 0 0,1 0 0 0 0,-1 0 0 0 0,1 0 0 0 0,35 4-64 0 0,38 9-1 0 0,-59-9 57 0 0,-1 0-1 0 0,0 1 1 0 0,0 1-1 0 0,-1 0 1 0 0,21 13-1 0 0,-5 2 21 0 0,52 47 0 0 0,-53-42 171 0 0,45 31 1 0 0,-71-55-160 0 0,1-1 0 0 0,-1 0 0 0 0,0 1 0 0 0,1-1 0 0 0,0 0 0 0 0,-1 0 0 0 0,1 0 0 0 0,-1 0 0 0 0,1-1 1 0 0,0 1-1 0 0,0-1 0 0 0,-1 0 0 0 0,1 0 0 0 0,0 1 0 0 0,0-2 0 0 0,0 1 0 0 0,-1 0 0 0 0,4-1 0 0 0,-2-1-3 0 0,0 1 1 0 0,0-1-1 0 0,0 0 0 0 0,0 0 0 0 0,-1 0 1 0 0,1 0-1 0 0,-1-1 0 0 0,0 1 1 0 0,0-1-1 0 0,6-6 0 0 0,-1-1 18 0 0,-1 1-1 0 0,0-1 1 0 0,-1-1-1 0 0,0 1 1 0 0,-1-1 0 0 0,0 0-1 0 0,5-17 1 0 0,-7 22-293 0 0,0-2 1841 0 0,-6 9-576 0 0,2 1-1000 0 0,0 0-1 0 0,1 0 1 0 0,-1 0-1 0 0,0 0 0 0 0,1-1 1 0 0,0 1-1 0 0,-1 0 1 0 0,1 0-1 0 0,0 0 1 0 0,0 0-1 0 0,0 0 0 0 0,0 0 1 0 0,0 0-1 0 0,0 0 1 0 0,1 0-1 0 0,-1 0 0 0 0,1 0 1 0 0,-1 0-1 0 0,2 3 1 0 0,0 0-13 0 0,0-1 0 0 0,0 1 0 0 0,0-1 0 0 0,1 0 0 0 0,-1 0-1 0 0,1 0 1 0 0,4 5 0 0 0,-4-6 1 0 0,1 0-1 0 0,0-1 0 0 0,0 1 0 0 0,0-1 0 0 0,0 0 0 0 0,0 0 0 0 0,0 0 1 0 0,0-1-1 0 0,1 1 0 0 0,-1-1 0 0 0,1 0 0 0 0,-1 0 0 0 0,1-1 0 0 0,-1 1 0 0 0,1-1 1 0 0,-1 0-1 0 0,9-1 0 0 0,4-1 12 0 0,0-1 0 0 0,-1 0 1 0 0,23-8-1 0 0,28-13-27 0 0,-44 15-326 0 0,0 0 0 0 0,1 2-1 0 0,0 1 1 0 0,35-5 0 0 0,-53 11-877 0 0,-1 0-1 0 0,0 0 1 0 0,1 0 0 0 0,-1 1 0 0 0,7 2 0 0 0,8 2 715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0 377 6905 0 0,'0'0'3028'0'0,"3"-1"-2312"0"0,4-2-494 0 0,0 0 0 0 0,0-1 1 0 0,0 0-1 0 0,-1 0 0 0 0,0-1 0 0 0,0 0 1 0 0,0 0-1 0 0,0 0 0 0 0,-1-1 0 0 0,6-7 1 0 0,47-71 180 0 0,-51 74-326 0 0,8-17 1 0 0,-1-1 1 0 0,16-47-1 0 0,-19 47-12 0 0,-10 25-48 0 0,0 1 0 0 0,0-1 0 0 0,-1 1 0 0 0,1-1 0 0 0,-1 1-1 0 0,0-1 1 0 0,0 0 0 0 0,0 1 0 0 0,0-1 0 0 0,0 1 0 0 0,0-1 0 0 0,-1 0 0 0 0,1 1 0 0 0,-1-1 0 0 0,0 1 0 0 0,1-1 0 0 0,-1 1 0 0 0,-1-1-1 0 0,0-2 1 0 0,1 4-1 0 0,0 0 0 0 0,0 0 0 0 0,0 0 0 0 0,0 0 0 0 0,0 0 0 0 0,0 0 0 0 0,0 1 0 0 0,0-1 0 0 0,0 0 0 0 0,0 1 0 0 0,-1-1 0 0 0,1 1 1 0 0,0-1-1 0 0,0 1 0 0 0,-1-1 0 0 0,1 1 0 0 0,0 0 0 0 0,-1 0 0 0 0,1-1 0 0 0,0 1 0 0 0,0 0 0 0 0,-1 0 0 0 0,1 0 0 0 0,0 1 0 0 0,-1-1 0 0 0,1 0 0 0 0,0 0 0 0 0,-1 1 0 0 0,1-1 0 0 0,0 1 0 0 0,0-1 0 0 0,0 1 0 0 0,-1 0 0 0 0,1-1 0 0 0,0 1 0 0 0,0 0 0 0 0,0 0 0 0 0,0 0 0 0 0,-1 1 0 0 0,-5 4 61 0 0,0 0 0 0 0,1 1 0 0 0,0 0 0 0 0,0 1-1 0 0,1-1 1 0 0,-1 1 0 0 0,2 0 0 0 0,-1 0 0 0 0,1 1 0 0 0,0-1 0 0 0,1 1 0 0 0,-4 15 0 0 0,5-15-69 0 0,-1 1 0 0 0,2-1 0 0 0,-1 1 0 0 0,1 0 0 0 0,1 0 0 0 0,0 0 0 0 0,0 0 0 0 0,1 0 0 0 0,0-1 0 0 0,1 1 0 0 0,5 18 0 0 0,-5-24-10 0 0,0 1 0 0 0,0 0 0 0 0,1-1 0 0 0,0 0 0 0 0,0 1 0 0 0,0-1 0 0 0,0 0 0 0 0,1-1 0 0 0,0 1 0 0 0,-1-1 0 0 0,1 1 0 0 0,1-1 0 0 0,-1 0 0 0 0,0-1 0 0 0,1 1 0 0 0,-1-1 0 0 0,1 1 0 0 0,0-2 0 0 0,0 1 0 0 0,0 0 0 0 0,0-1 0 0 0,0 0 0 0 0,0 0 0 0 0,7 0 0 0 0,6 0-369 0 0,1-1 1 0 0,-1 0 0 0 0,0-2 0 0 0,1 0 0 0 0,27-7 0 0 0,121-35-5586 0 0,-78 18 5373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9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128 363 2353 0 0,'0'0'8843'0'0,"-1"-5"-8731"0"0,1-3-109 0 0,1 0-1 0 0,0 0 1 0 0,0 0 0 0 0,1 0 0 0 0,0 0 0 0 0,1 0-1 0 0,-1 0 1 0 0,1 1 0 0 0,5-9 0 0 0,-2 4 14 0 0,-1-1 0 0 0,-1 1 1 0 0,4-14-1 0 0,-2-4 40 0 0,-2 11-24 0 0,5-34 0 0 0,-9 48-19 0 0,0 0-1 0 0,0 0 1 0 0,0 0-1 0 0,-1 0 1 0 0,1 0 0 0 0,-1-1-1 0 0,0 1 1 0 0,-1 0 0 0 0,1 0-1 0 0,-1 1 1 0 0,-4-9 0 0 0,5 11-5 0 0,-1-1 0 0 0,0 0 0 0 0,-1 0 1 0 0,1 1-1 0 0,0 0 0 0 0,-1-1 0 0 0,1 1 0 0 0,-1 0 1 0 0,0 0-1 0 0,0 0 0 0 0,0 0 0 0 0,0 1 1 0 0,0-1-1 0 0,0 1 0 0 0,0 0 0 0 0,0 0 0 0 0,-1 0 1 0 0,1 0-1 0 0,0 1 0 0 0,-1-1 0 0 0,1 1 0 0 0,0 0 1 0 0,-1 0-1 0 0,1 0 0 0 0,-1 0 0 0 0,1 1 0 0 0,0-1 1 0 0,-1 1-1 0 0,1 0 0 0 0,0 0 0 0 0,0 0 0 0 0,-1 0 1 0 0,1 1-1 0 0,0-1 0 0 0,0 1 0 0 0,0 0 0 0 0,1 0 1 0 0,-1 0-1 0 0,0 0 0 0 0,-2 4 0 0 0,-2 3 19 0 0,1 1 0 0 0,0 0-1 0 0,0 1 1 0 0,1-1 0 0 0,1 1 0 0 0,0 0-1 0 0,0 1 1 0 0,1-1 0 0 0,0 1-1 0 0,-1 18 1 0 0,2-10-10 0 0,1-1 0 0 0,1 1 0 0 0,1-1 0 0 0,1 1-1 0 0,6 31 1 0 0,-5-38-12 0 0,0 0 0 0 0,1-1 0 0 0,1 1 0 0 0,0-1 0 0 0,0 0 0 0 0,10 16 0 0 0,-11-23-4 0 0,-1-1 0 0 0,1 1 0 0 0,0 0-1 0 0,1-1 1 0 0,-1 0 0 0 0,1 0 0 0 0,0 0 0 0 0,0-1 0 0 0,0 0 0 0 0,0 0-1 0 0,0 0 1 0 0,1 0 0 0 0,-1-1 0 0 0,1 0 0 0 0,0 0 0 0 0,6 1 0 0 0,-1-1 14 0 0,-1-1 1 0 0,1 0 0 0 0,0 0 0 0 0,0-1 0 0 0,-1 0 0 0 0,1-1-1 0 0,0-1 1 0 0,-1 0 0 0 0,13-3 0 0 0,1-3-11 0 0,0-1 1 0 0,38-19 0 0 0,4-7-275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09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46 5553 0 0,'2'-4'250'0'0,"0"1"1"0"0,0 0-1 0 0,0-1 0 0 0,0 1 0 0 0,1 0 0 0 0,0 0 1 0 0,4-3-1 0 0,7-10 2340 0 0,-14 17-2523 0 0,0 0 0 0 0,1 0 1 0 0,-1 0-1 0 0,0 0 0 0 0,0 0 1 0 0,-1 0-1 0 0,1 0 0 0 0,0 0 1 0 0,0 0-1 0 0,0 0 0 0 0,-1 0 0 0 0,1 0 1 0 0,0 0-1 0 0,-2 1 0 0 0,-11 24 90 0 0,-26 40-1 0 0,15-26-58 0 0,-120 191 494 0 0,129-209-558 0 0,-34 35 0 0 0,24-27 32 0 0,24-29-184 0 0,0 0 1 0 0,1 0-1 0 0,-1 0 1 0 0,0 0-1 0 0,0 0 1 0 0,0 0-1 0 0,0 0 1 0 0,0 0-1 0 0,0-1 1 0 0,-1 1-1 0 0,1 0 1 0 0,0-1-1 0 0,0 1 1 0 0,-1-1-1 0 0,1 1 1 0 0,0-1-1 0 0,0 1 1 0 0,-1-1-1 0 0,1 0 1 0 0,-1 0-1 0 0,1 0 1 0 0,0 1 0 0 0,-1-1-1 0 0,1-1 1 0 0,0 1-1 0 0,-1 0 1 0 0,1 0-1 0 0,0 0 1 0 0,-1-1-1 0 0,1 1 1 0 0,0-1-1 0 0,-1 1 1 0 0,1-1-1 0 0,0 1 1 0 0,0-1-1 0 0,0 0 1 0 0,0 0-1 0 0,-1 0 1 0 0,1 1-1 0 0,0-1 1 0 0,0 0-1 0 0,-1-2 1 0 0,-8-11-3169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0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2272 0 0,'1'-1'243'0'0,"0"1"0"0"0,1-1 0 0 0,-1 1-1 0 0,0 0 1 0 0,0-1 0 0 0,1 1 0 0 0,-1 0-1 0 0,0 0 1 0 0,1 0 0 0 0,-1 0 0 0 0,0 0-1 0 0,1 0 1 0 0,-1 0 0 0 0,0 0-1 0 0,1 1 1 0 0,-1-1 0 0 0,0 0 0 0 0,1 1-1 0 0,-1-1 1 0 0,0 1 0 0 0,3 1 0 0 0,28 19 577 0 0,-20-12-282 0 0,6 3-357 0 0,0-1 0 0 0,1 0 0 0 0,0-2-1 0 0,1 0 1 0 0,0-1 0 0 0,25 6 0 0 0,65 9-54 0 0,-36-10-3000 0 0,-49-9-41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7.680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1 102 10658 0 0,'0'0'304'0'0,"10"-10"-312"0"0,4 4 208 0 0,9 2-32 0 0,-1-2 64 0 0,5 0-160 0 0,-1-2 129 0 0,-1-1-33 0 0,1 1 56 0 0,5-2-96 0 0,-3 4 0 0 0,-1-2 24 0 0,-1 2-32 0 0,-3 0-40 0 0,-3-1-3041 0 0,-1 5 2185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0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74 4945 0 0,'-1'-3'94'0'0,"1"1"1"0"0,-1-1-1 0 0,0 0 0 0 0,1 1 0 0 0,0-1 1 0 0,-1 0-1 0 0,1 1 0 0 0,0-1 0 0 0,0 0 1 0 0,1 0-1 0 0,-1 1 0 0 0,1-1 1 0 0,-1 0-1 0 0,1 1 0 0 0,0-1 0 0 0,0 1 1 0 0,0-1-1 0 0,0 1 0 0 0,0-1 0 0 0,2-2 1 0 0,-2 4-34 0 0,0 0 1 0 0,0 0-1 0 0,0 0 1 0 0,-1 0-1 0 0,1 0 1 0 0,1 0-1 0 0,-1 0 0 0 0,0 0 1 0 0,0 0-1 0 0,0 0 1 0 0,0 1-1 0 0,1-1 1 0 0,-1 0-1 0 0,0 1 1 0 0,0-1-1 0 0,1 1 1 0 0,-1-1-1 0 0,1 1 1 0 0,-1 0-1 0 0,0 0 1 0 0,1 0-1 0 0,-1-1 1 0 0,1 1-1 0 0,-1 1 0 0 0,0-1 1 0 0,1 0-1 0 0,-1 0 1 0 0,1 0-1 0 0,-1 1 1 0 0,0-1-1 0 0,1 1 1 0 0,-1-1-1 0 0,0 1 1 0 0,1-1-1 0 0,-1 1 1 0 0,0 0-1 0 0,0 0 1 0 0,2 1-1 0 0,5 4 51 0 0,-1 1 1 0 0,0 0-1 0 0,0 0 0 0 0,-1 0 1 0 0,0 1-1 0 0,0 0 1 0 0,-1 0-1 0 0,0 1 0 0 0,0-1 1 0 0,-1 1-1 0 0,6 18 0 0 0,0 7-55 0 0,10 66 1 0 0,-18-89-10 0 0,41 366 200 0 0,-22-1-11 0 0,-8-109-57 0 0,-12-185-150 0 0,-13 39 136 0 0,12-119-125 0 0,-1-4-148 0 0,-5-43-656 0 0,1 0 0 0 0,3-70 0 0 0,-1-7 390 0 0,-4-67-170 0 0,8 147 460 0 0,2 0 0 0 0,12-62 0 0 0,-11 89 70 0 0,0 1 1 0 0,0 0 0 0 0,2 0-1 0 0,0 0 1 0 0,12-21 0 0 0,-13 27 52 0 0,0 1 1 0 0,0-1-1 0 0,1 1 1 0 0,0 0 0 0 0,1 0-1 0 0,-1 1 1 0 0,1 0-1 0 0,0 0 1 0 0,1 1-1 0 0,11-8 1 0 0,-15 12 29 0 0,0-1-1 0 0,-1 1 1 0 0,1 0 0 0 0,0 0 0 0 0,0 0-1 0 0,0 1 1 0 0,0-1 0 0 0,-1 1 0 0 0,1 0 0 0 0,0 0-1 0 0,0 0 1 0 0,0 0 0 0 0,0 1 0 0 0,7 2-1 0 0,-5-1-46 0 0,0 0 0 0 0,0 0 0 0 0,0 1 0 0 0,-1 0 0 0 0,1 0-1 0 0,-1 0 1 0 0,0 1 0 0 0,0 0 0 0 0,6 5 0 0 0,-7-5 15 0 0,0 1-1 0 0,0-1 1 0 0,-1 1 0 0 0,1-1 0 0 0,-1 1 0 0 0,0 0 0 0 0,0 0 0 0 0,-1 1 0 0 0,0-1 0 0 0,2 6-1 0 0,-3-7 58 0 0,0-1 0 0 0,0 1 0 0 0,-1 0 0 0 0,1-1-1 0 0,-1 1 1 0 0,0 0 0 0 0,0 0 0 0 0,-1-1 0 0 0,1 1 0 0 0,-1 0-1 0 0,0-1 1 0 0,1 1 0 0 0,-2-1 0 0 0,1 1 0 0 0,0-1-1 0 0,-3 5 1 0 0,1-2-28 0 0,-1-1 0 0 0,1 1-1 0 0,-1-1 1 0 0,0 0 0 0 0,-1 0-1 0 0,1-1 1 0 0,-1 1 0 0 0,0-1-1 0 0,0 0 1 0 0,0 0 0 0 0,-1 0-1 0 0,-5 2 1 0 0,2-2 16 0 0,1-1-1 0 0,-1 0 1 0 0,0-1 0 0 0,0 1-1 0 0,1-2 1 0 0,-1 1 0 0 0,-18-1 0 0 0,-30 3 177 0 0,40-2-237 0 0,-1 0-1 0 0,0-2 1 0 0,1 0 0 0 0,-1-1 0 0 0,-25-4 0 0 0,30-1-366 0 0,11 0-2194 0 0,3 5 2222 0 0,0-1-1 0 0,0 1 0 0 0,1-1 1 0 0,-1 1-1 0 0,0 0 0 0 0,1-1 1 0 0,-1 1-1 0 0,1 0 0 0 0,-1 0 1 0 0,3-1-1 0 0,13-7-17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1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6 229 4529 0 0,'-2'20'1423'0'0,"0"-13"-925"0"0,1 0 0 0 0,1-1 1 0 0,-1 1-1 0 0,2 11 0 0 0,-1-17-465 0 0,0 0 0 0 0,0 0 0 0 0,0 1-1 0 0,1-1 1 0 0,-1 0 0 0 0,0 0 0 0 0,1 0-1 0 0,-1 0 1 0 0,1 0 0 0 0,-1 0 0 0 0,1 0 0 0 0,-1 0-1 0 0,1 0 1 0 0,0 0 0 0 0,0 0 0 0 0,-1 0-1 0 0,1 0 1 0 0,0 0 0 0 0,0-1 0 0 0,0 1-1 0 0,0 0 1 0 0,0 0 0 0 0,0-1 0 0 0,0 1 0 0 0,0-1-1 0 0,0 1 1 0 0,0-1 0 0 0,1 0 0 0 0,-1 1-1 0 0,0-1 1 0 0,0 0 0 0 0,2 0 0 0 0,-1 0-20 0 0,1 0 0 0 0,0-1 0 0 0,-1 1 0 0 0,1-1 1 0 0,-1 0-1 0 0,1 0 0 0 0,-1 0 0 0 0,1 0 0 0 0,-1-1 0 0 0,1 1 1 0 0,-1-1-1 0 0,0 1 0 0 0,0-1 0 0 0,0 0 0 0 0,0 1 0 0 0,0-1 0 0 0,0 0 1 0 0,0-1-1 0 0,2-3 0 0 0,5-6 39 0 0,-1-1 1 0 0,8-15-1 0 0,-3 4-3 0 0,18-47 0 0 0,-28 64-143 0 0,-1 0-1 0 0,0 1 0 0 0,-1-1 1 0 0,1 0-1 0 0,-1 0 0 0 0,0 0 1 0 0,-1 0-1 0 0,0 0 0 0 0,0 0 1 0 0,0-1-1 0 0,-1 1 0 0 0,-3-13 1 0 0,3 18 124 0 0,-1-1 1 0 0,1 1-1 0 0,0 0 1 0 0,-1-1-1 0 0,0 1 1 0 0,1 0 0 0 0,-1 0-1 0 0,0 0 1 0 0,0 0-1 0 0,0 0 1 0 0,-1 1 0 0 0,1-1-1 0 0,0 1 1 0 0,-1-1-1 0 0,1 1 1 0 0,0 0 0 0 0,-1 0-1 0 0,0 0 1 0 0,1 0-1 0 0,-1 0 1 0 0,0 1 0 0 0,1-1-1 0 0,-1 1 1 0 0,0-1-1 0 0,0 1 1 0 0,1 0-1 0 0,-1 0 1 0 0,0 1 0 0 0,0-1-1 0 0,1 0 1 0 0,-1 1-1 0 0,0 0 1 0 0,1-1 0 0 0,-1 1-1 0 0,1 0 1 0 0,-1 1-1 0 0,1-1 1 0 0,-1 0 0 0 0,1 1-1 0 0,0-1 1 0 0,-1 1-1 0 0,1 0 1 0 0,0 0 0 0 0,0-1-1 0 0,0 1 1 0 0,1 1-1 0 0,-3 2 1 0 0,0 2-24 0 0,0 0 0 0 0,0 0 0 0 0,1 0 0 0 0,0 1 0 0 0,0 0-1 0 0,1-1 1 0 0,0 1 0 0 0,1 0 0 0 0,-1 0 0 0 0,1 0 0 0 0,1 1 0 0 0,0-1 0 0 0,0 0 0 0 0,0 0 0 0 0,1 0 0 0 0,1 0 0 0 0,-1 0 0 0 0,1 0 0 0 0,0 0-1 0 0,1-1 1 0 0,0 1 0 0 0,6 11 0 0 0,-5-12-6 0 0,1 1-1 0 0,-1-1 1 0 0,1 0 0 0 0,1-1-1 0 0,0 1 1 0 0,0-1-1 0 0,0 0 1 0 0,0 0-1 0 0,1-1 1 0 0,0 1 0 0 0,0-2-1 0 0,1 1 1 0 0,-1-1-1 0 0,1 0 1 0 0,0-1-1 0 0,0 0 1 0 0,0 0 0 0 0,0 0-1 0 0,1-1 1 0 0,-1-1-1 0 0,11 2 1 0 0,1-2-37 0 0,-1-2 1 0 0,1 0 0 0 0,-1 0-1 0 0,1-2 1 0 0,32-9-1 0 0,91-38-603 0 0,-66 21 432 0 0,-75 28 211 0 0,1 0-1 0 0,0 0 1 0 0,-1 0 0 0 0,1 0-1 0 0,0 1 1 0 0,0-1 0 0 0,0 1-1 0 0,0 0 1 0 0,5-1 0 0 0,-7 2 32 0 0,-1 0 0 0 0,1-1 0 0 0,0 1 0 0 0,0 0 0 0 0,0-1 0 0 0,-1 1 0 0 0,1 0 0 0 0,0 0 0 0 0,-1 0 0 0 0,1 0 1 0 0,0 0-1 0 0,-1-1 0 0 0,1 1 0 0 0,-1 0 0 0 0,0 0 0 0 0,1 0 0 0 0,-1 0 0 0 0,0 1 0 0 0,0-1 0 0 0,1 0 0 0 0,-1 0 0 0 0,0 0 1 0 0,0 0-1 0 0,0 0 0 0 0,0 0 0 0 0,-1 1 0 0 0,1 13 94 0 0,1 0 0 0 0,1 0 0 0 0,0 0 1 0 0,1 0-1 0 0,1-1 0 0 0,0 1 0 0 0,1-1 0 0 0,0 0 0 0 0,9 15 1 0 0,-14-28-129 0 0,1 1 0 0 0,-1-1 0 0 0,1 0 0 0 0,0 0 0 0 0,0 0 0 0 0,-1 0 0 0 0,1 0 0 0 0,0 0 0 0 0,0 0 0 0 0,0 0 0 0 0,0-1 0 0 0,0 1 0 0 0,0 0 0 0 0,1-1 0 0 0,-1 1 1 0 0,0 0-1 0 0,0-1 0 0 0,0 0 0 0 0,1 1 0 0 0,-1-1 0 0 0,0 0 0 0 0,0 1 0 0 0,1-1 0 0 0,-1 0 0 0 0,0 0 0 0 0,1 0 0 0 0,-1 0 0 0 0,0 0 0 0 0,0 0 0 0 0,1-1 0 0 0,-1 1 1 0 0,0 0-1 0 0,1-1 0 0 0,-1 1 0 0 0,0 0 0 0 0,0-1 0 0 0,0 0 0 0 0,0 1 0 0 0,2-2 0 0 0,4-3 30 0 0,1 0 0 0 0,-1-1-1 0 0,0 0 1 0 0,10-12 0 0 0,-2 4 3 0 0,23-28 38 0 0,-31 33-73 0 0,0 0 0 0 0,0 1 0 0 0,15-12 0 0 0,-22 20 1 0 0,0 0 1 0 0,1-1-1 0 0,-1 1 0 0 0,0 0 1 0 0,0 0-1 0 0,1 0 0 0 0,-1 0 1 0 0,0 0-1 0 0,1-1 0 0 0,-1 1 1 0 0,0 0-1 0 0,0 0 0 0 0,1 0 1 0 0,-1 0-1 0 0,0 0 0 0 0,1 0 1 0 0,-1 0-1 0 0,0 0 0 0 0,1 0 1 0 0,-1 0-1 0 0,0 0 0 0 0,0 0 1 0 0,1 0-1 0 0,-1 0 0 0 0,0 1 1 0 0,1-1-1 0 0,-1 0 0 0 0,0 0 0 0 0,0 0 1 0 0,1 0-1 0 0,-1 0 0 0 0,0 1 1 0 0,0-1-1 0 0,1 0 0 0 0,6 13-5 0 0,-1 14 7 0 0,-4-15-1 0 0,1-1 1 0 0,0 0-1 0 0,0 0 0 0 0,1 0 0 0 0,1 0 0 0 0,5 11 0 0 0,-8-19-3 0 0,0 0 0 0 0,0 0 0 0 0,0 0 0 0 0,1 0-1 0 0,-1 0 1 0 0,1-1 0 0 0,0 1 0 0 0,-1-1 0 0 0,1 1 0 0 0,4 1 0 0 0,-5-3 3 0 0,0 0 1 0 0,0 0-1 0 0,0 0 1 0 0,0-1 0 0 0,0 1-1 0 0,0-1 1 0 0,1 0 0 0 0,-1 1-1 0 0,0-1 1 0 0,0 0-1 0 0,0 0 1 0 0,0 0 0 0 0,1-1-1 0 0,-1 1 1 0 0,0 0-1 0 0,0-1 1 0 0,0 1 0 0 0,4-3-1 0 0,0 0 6 0 0,0-1 0 0 0,0-1 0 0 0,-1 1-1 0 0,1-1 1 0 0,-1 0 0 0 0,0-1 0 0 0,0 1-1 0 0,-1-1 1 0 0,6-9 0 0 0,-1 3 33 0 0,-2 4-24 0 0,-2-1 0 0 0,1 1 0 0 0,-1-1 0 0 0,0 0 0 0 0,-1 0-1 0 0,4-11 1 0 0,-7 17 3 0 0,0 0-1 0 0,0 0 0 0 0,0-1 0 0 0,-1 1 0 0 0,1 0 0 0 0,-1-1 1 0 0,0 1-1 0 0,0-1 0 0 0,0 1 0 0 0,-1-1 0 0 0,1 1 0 0 0,-1 0 1 0 0,0-1-1 0 0,0 1 0 0 0,0 0 0 0 0,0 0 0 0 0,-1 0 0 0 0,1 0 1 0 0,-1 0-1 0 0,0 0 0 0 0,-3-5 0 0 0,-3-1 49 0 0,0 1 1 0 0,0 1-1 0 0,-1-1 0 0 0,0 1 0 0 0,0 1 1 0 0,-1 0-1 0 0,0 0 0 0 0,-11-4 1 0 0,16 7-41 0 0,-1 1 1 0 0,1-1 0 0 0,-1 1-1 0 0,0 1 1 0 0,0-1-1 0 0,1 1 1 0 0,-1 0 0 0 0,0 1-1 0 0,0-1 1 0 0,0 1 0 0 0,0 0-1 0 0,0 1 1 0 0,0-1 0 0 0,0 1-1 0 0,0 0 1 0 0,-11 4 0 0 0,14-3-46 0 0,0 0 0 0 0,1 0 0 0 0,-1 0 0 0 0,0 0 0 0 0,1 0 0 0 0,-1 0 0 0 0,1 1 0 0 0,0-1 0 0 0,0 1 0 0 0,0 0 0 0 0,0-1 0 0 0,1 1 0 0 0,-1 0 0 0 0,1 0 0 0 0,-1 0 0 0 0,1 0 0 0 0,0 0 0 0 0,0 1 1 0 0,0-1-1 0 0,1 0 0 0 0,-1 0 0 0 0,1 1 0 0 0,0-1 0 0 0,0 0 0 0 0,0 1 0 0 0,1 3 0 0 0,-1 2-790 0 0,2 1 0 0 0,-1-1 0 0 0,1 1-1 0 0,0-1 1 0 0,1 0 0 0 0,0 0 0 0 0,1 0 0 0 0,4 9 0 0 0,4 4 408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5737 0 0,'1'-2'299'0'0,"0"1"0"0"0,1-1 0 0 0,-1 0-1 0 0,1 0 1 0 0,0 0 0 0 0,-1 1 0 0 0,1-1 0 0 0,0 1 0 0 0,0-1-1 0 0,0 1 1 0 0,0 0 0 0 0,0 0 0 0 0,0 0 0 0 0,3-1-1 0 0,-3 2-199 0 0,-1 0-1 0 0,0 0 0 0 0,0 0 1 0 0,1 0-1 0 0,-1 1 0 0 0,0-1 1 0 0,0 1-1 0 0,0-1 0 0 0,0 1 1 0 0,1-1-1 0 0,-1 1 0 0 0,0-1 1 0 0,0 1-1 0 0,0 0 0 0 0,0 0 1 0 0,0 0-1 0 0,-1-1 0 0 0,1 1 1 0 0,0 0-1 0 0,0 0 0 0 0,0 0 1 0 0,-1 0-1 0 0,1 1 0 0 0,0-1 0 0 0,-1 0 1 0 0,1 0-1 0 0,-1 0 0 0 0,1 2 1 0 0,8 20 285 0 0,-1 1 1 0 0,-1-1-1 0 0,5 32 0 0 0,8 25-245 0 0,-5-35-334 0 0,2 0 0 0 0,2-1 0 0 0,40 67 0 0 0,-53-100-664 0 0,1-1 0 0 0,0 1 0 0 0,1-1 0 0 0,0 0 0 0 0,0-1-1 0 0,1 0 1 0 0,0-1 0 0 0,1 1 0 0 0,0-2 0 0 0,16 11 0 0 0,27 6 175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2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2817 0 0,'-1'2'165'0'0,"0"0"1"0"0,0 0 0 0 0,0 0 0 0 0,0 0-1 0 0,0 1 1 0 0,1-1 0 0 0,-1 0 0 0 0,1 1-1 0 0,0-1 1 0 0,0 1 0 0 0,-1-1 0 0 0,1 0-1 0 0,1 1 1 0 0,-1-1 0 0 0,1 3 0 0 0,-1 4 221 0 0,0 4-156 0 0,0 34 261 0 0,2-1 1 0 0,7 48-1 0 0,-7-82-479 0 0,0 0-1 0 0,1 0 1 0 0,0 0-1 0 0,1 0 1 0 0,0-1 0 0 0,1 0-1 0 0,1 0 1 0 0,-1 0-1 0 0,1-1 1 0 0,1 1 0 0 0,0-2-1 0 0,1 1 1 0 0,9 9-1 0 0,-15-17-10 0 0,0 0 1 0 0,0-1-1 0 0,0 1 0 0 0,0-1 0 0 0,0 0 0 0 0,0 0 0 0 0,0 1 0 0 0,0-2 0 0 0,0 1 0 0 0,1 0 0 0 0,-1 0 0 0 0,0-1 0 0 0,1 1 1 0 0,-1-1-1 0 0,0 1 0 0 0,1-1 0 0 0,-1 0 0 0 0,1 0 0 0 0,-1 0 0 0 0,0-1 0 0 0,1 1 0 0 0,-1 0 0 0 0,0-1 0 0 0,1 0 1 0 0,-1 1-1 0 0,0-1 0 0 0,1 0 0 0 0,-1 0 0 0 0,0 0 0 0 0,0-1 0 0 0,0 1 0 0 0,0 0 0 0 0,0-1 0 0 0,2-2 0 0 0,4-4 14 0 0,0 0-1 0 0,0 0 0 0 0,-1-1 0 0 0,0 0 0 0 0,-1 0 0 0 0,7-13 0 0 0,93-202 100 0 0,-96 193-123 0 0,-9 25 53 0 0,1-1 0 0 0,0 1-1 0 0,0 0 1 0 0,0 1-1 0 0,5-9 1130 0 0,-10 28-456 0 0,0 3-563 0 0,1-1-1 0 0,1 1 1 0 0,1-1 0 0 0,1 24-1 0 0,0-30-153 0 0,1 0-1 0 0,0 1 1 0 0,0-1 0 0 0,1 0-1 0 0,0 0 1 0 0,1 0-1 0 0,0-1 1 0 0,6 11 0 0 0,-8-18 1 0 0,0 1 0 0 0,0 0 0 0 0,0-1 0 0 0,0 1 0 0 0,0-1 0 0 0,1 0 0 0 0,-1 1 0 0 0,1-1 0 0 0,0-1 0 0 0,0 1 0 0 0,0 0 0 0 0,0-1 0 0 0,0 1 0 0 0,0-1 0 0 0,0 0 0 0 0,0 0 0 0 0,0 0 0 0 0,1 0 0 0 0,-1-1 0 0 0,0 1 0 0 0,1-1 0 0 0,-1 0 0 0 0,0 0 0 0 0,1 0 0 0 0,-1 0 0 0 0,0-1 0 0 0,1 1 1 0 0,-1-1-1 0 0,0 0 0 0 0,5-2 0 0 0,5-1 14 0 0,0-1 0 0 0,-1-1 1 0 0,0 0-1 0 0,0-1 0 0 0,-1 0 1 0 0,13-10-1 0 0,5-5 44 0 0,33-19 0 0 0,-49 34-53 0 0,0 0 1 0 0,0 1-1 0 0,1 1 1 0 0,0 0 0 0 0,18-5-1 0 0,-31 10-5 0 0,1 0 1 0 0,-1 0-1 0 0,0 0 0 0 0,1 0 0 0 0,-1 0 0 0 0,0 0 0 0 0,1 0 0 0 0,-1 0 0 0 0,0 1 0 0 0,1-1 0 0 0,-1 0 0 0 0,0 1 0 0 0,1-1 0 0 0,-1 1 0 0 0,0 0 0 0 0,0-1 0 0 0,0 1 0 0 0,0 0 1 0 0,0 0-1 0 0,0-1 0 0 0,0 1 0 0 0,0 0 0 0 0,0 0 0 0 0,0 0 0 0 0,0 0 0 0 0,0 0 0 0 0,0 1 0 0 0,0 0 0 0 0,3 5-34 0 0,-1 0 0 0 0,0 1-1 0 0,-1-1 1 0 0,3 8 0 0 0,1 6-1079 0 0,20 25-2764 0 0,-8-19 3493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3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30 2184 0 0,'-8'-30'4435'0'0,"5"40"-3706"0"0,2 36-160 0 0,3 0 0 0 0,1 1 0 0 0,2-1 0 0 0,15 54 0 0 0,5 52-418 0 0,36 524 210 0 0,-48-519-210 0 0,-14-136-269 0 0,0-41-933 0 0,35-279-6486 0 0,-23 210 6933 0 0,11-78 78 0 0,-16 135 599 0 0,2 1 0 0 0,0 1 0 0 0,16-36 0 0 0,-20 58 207 0 0,0 1 1 0 0,0 0-1 0 0,0 0 0 0 0,1 0 0 0 0,0 0 0 0 0,1 1 1 0 0,-1-1-1 0 0,1 2 0 0 0,0-1 0 0 0,1 0 0 0 0,12-7 1 0 0,-16 11-200 0 0,-1 0 1 0 0,1 1-1 0 0,0 0 1 0 0,0 0-1 0 0,0-1 1 0 0,-1 2-1 0 0,1-1 1 0 0,0 0-1 0 0,0 1 1 0 0,1-1-1 0 0,-1 1 1 0 0,0 0-1 0 0,0 0 1 0 0,0 0 0 0 0,0 0-1 0 0,0 1 1 0 0,0-1-1 0 0,0 1 1 0 0,0 0-1 0 0,0 0 1 0 0,0 0-1 0 0,0 0 1 0 0,-1 0-1 0 0,1 0 1 0 0,0 1-1 0 0,-1 0 1 0 0,1-1 0 0 0,-1 1-1 0 0,1 0 1 0 0,-1 0-1 0 0,0 1 1 0 0,0-1-1 0 0,0 0 1 0 0,2 4-1 0 0,0-1 52 0 0,0 0 0 0 0,-1 0 0 0 0,0 1 1 0 0,0-1-1 0 0,-1 1 0 0 0,1 0 0 0 0,-1 0 0 0 0,0 0 0 0 0,-1 0 0 0 0,0 0 0 0 0,0 0 0 0 0,0 0 0 0 0,0 1 0 0 0,-1-1 0 0 0,0 0 0 0 0,-1 0 0 0 0,1 0 0 0 0,-1 1 0 0 0,0-1 0 0 0,-1 0 1 0 0,1 0-1 0 0,-1 0 0 0 0,0 0 0 0 0,-1-1 0 0 0,0 1 0 0 0,0 0 0 0 0,0-1 0 0 0,0 0 0 0 0,-1 0 0 0 0,-4 6 0 0 0,-1-2 65 0 0,0 0 0 0 0,0-1 1 0 0,-1 0-1 0 0,0-1 0 0 0,0 0 0 0 0,-1 0 0 0 0,0-1 0 0 0,-16 7 0 0 0,22-11-182 0 0,0-1-1 0 0,0 1 1 0 0,0-1-1 0 0,0 0 0 0 0,0 0 1 0 0,0-1-1 0 0,0 0 0 0 0,0 1 1 0 0,0-2-1 0 0,-1 1 1 0 0,1-1-1 0 0,0 1 0 0 0,0-1 1 0 0,0-1-1 0 0,0 1 1 0 0,1-1-1 0 0,-1 0 0 0 0,0 0 1 0 0,1 0-1 0 0,-1 0 0 0 0,1-1 1 0 0,-1 0-1 0 0,-3-4 1 0 0,4 4-33 0 0,0-1 0 0 0,1 0 0 0 0,-1 0 0 0 0,1 0 0 0 0,0 0 0 0 0,0 0 0 0 0,0-1 0 0 0,1 1 0 0 0,0-1 0 0 0,0 0 0 0 0,0 0 0 0 0,0 0 0 0 0,1 1 0 0 0,0-2 0 0 0,0 1 0 0 0,0 0 0 0 0,0-10 0 0 0,1 8-504 0 0,0 0 0 0 0,1 1 0 0 0,0-1 0 0 0,0 0 0 0 0,1 0 0 0 0,0 1 0 0 0,0-1 0 0 0,3-5 0 0 0,8-18-1409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4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61 5513 0 0,'-4'-1'242'0'0,"0"0"-1"0"0,-1 0 1 0 0,1-1 0 0 0,1 0-1 0 0,-1 0 1 0 0,0 0 0 0 0,0 0-1 0 0,-6-5 1 0 0,9 6-217 0 0,0 0 1 0 0,0 1-1 0 0,0-1 0 0 0,0 0 1 0 0,0 0-1 0 0,0 0 1 0 0,0 0-1 0 0,0 0 0 0 0,0 0 1 0 0,0-1-1 0 0,1 1 1 0 0,-1 0-1 0 0,0 0 0 0 0,1 0 1 0 0,-1-1-1 0 0,1 1 1 0 0,0 0-1 0 0,-1-1 0 0 0,1 1 1 0 0,0 0-1 0 0,0-1 1 0 0,-1 1-1 0 0,1 0 0 0 0,0-1 1 0 0,1 1-1 0 0,-1-1 1 0 0,0 1-1 0 0,0 0 0 0 0,1-3 1 0 0,0 3 135 0 0,-1 1-220 0 0,1 0 60 0 0,-1 0 0 0 0,1-1-1 0 0,-1 1 1 0 0,1 0 0 0 0,-1 0 0 0 0,1 0-1 0 0,-1 0 1 0 0,1 0 0 0 0,-1 0 0 0 0,1 0 0 0 0,-1 0-1 0 0,1 0 1 0 0,-1 0 0 0 0,1 0 0 0 0,-1 0 0 0 0,1 1-1 0 0,-1-1 1 0 0,1 0 0 0 0,-1 0 0 0 0,1 1-1 0 0,1 1 5 0 0,0 1-1 0 0,-1 0 0 0 0,1-1 1 0 0,-1 1-1 0 0,0 0 0 0 0,0 0 0 0 0,0 3 1 0 0,2 1-5 0 0,10 30 31 0 0,2-1 1 0 0,1 0-1 0 0,2-1 0 0 0,36 52 0 0 0,-52-83 127 0 0,1 0-1 0 0,-1 0 1 0 0,0 0-1 0 0,0 0 1 0 0,2 8 0 0 0,-4-12-107 0 0,0 1 1 0 0,0-1 0 0 0,0 1-1 0 0,0-1 1 0 0,1 1 0 0 0,-1-1-1 0 0,0 0 1 0 0,0 1 0 0 0,0-1-1 0 0,0 1 1 0 0,0-1 0 0 0,0 1 0 0 0,-1-1-1 0 0,1 1 1 0 0,0-1 0 0 0,0 1-1 0 0,0-1 1 0 0,0 0 0 0 0,0 1-1 0 0,-1-1 1 0 0,1 1 0 0 0,-1 0-1 0 0,1-1-38 0 0,-1 0-1 0 0,0 0 1 0 0,1 0-1 0 0,-1 0 0 0 0,0 0 1 0 0,1 0-1 0 0,-1 0 1 0 0,0 0-1 0 0,1 0 0 0 0,-1 0 1 0 0,1 0-1 0 0,-1 0 1 0 0,0-1-1 0 0,1 1 1 0 0,-1 0-1 0 0,0 0 0 0 0,1-1 1 0 0,-1 1-1 0 0,1 0 1 0 0,-1-1-1 0 0,0 0 0 0 0,-23-12 96 0 0,-1 2 0 0 0,0 0 0 0 0,0 2 0 0 0,-1 1 0 0 0,-1 1 0 0 0,1 1 0 0 0,-1 1 0 0 0,0 1-1 0 0,-31 1 1 0 0,56 2-103 0 0,0 1 1 0 0,0 0-1 0 0,0 0 0 0 0,0 0 0 0 0,0 1 0 0 0,0-1 0 0 0,0 0 0 0 0,1 1 1 0 0,-1-1-1 0 0,-3 2 0 0 0,5-2-7 0 0,-1 1 0 0 0,1-1 0 0 0,0 0-1 0 0,-1 0 1 0 0,1 1 0 0 0,0-1 0 0 0,-1 0 0 0 0,1 1 0 0 0,0-1 0 0 0,0 0 0 0 0,-1 1 0 0 0,1-1 0 0 0,0 0 0 0 0,0 1-1 0 0,-1-1 1 0 0,1 1 0 0 0,0-1 0 0 0,0 0 0 0 0,0 1 0 0 0,0-1 0 0 0,0 1 0 0 0,0-1 0 0 0,0 1 0 0 0,0-1 0 0 0,0 1-1 0 0,0-1 1 0 0,0 1 0 0 0,0 1-3 0 0,1 0 0 0 0,0-1 0 0 0,0 1 0 0 0,0-1-1 0 0,0 1 1 0 0,0-1 0 0 0,0 1 0 0 0,0-1 0 0 0,1 1 0 0 0,-1-1 0 0 0,0 0-1 0 0,1 0 1 0 0,-1 0 0 0 0,1 0 0 0 0,-1 0 0 0 0,1 0 0 0 0,0 0-1 0 0,2 1 1 0 0,12 3-540 0 0,1-1-1 0 0,-1 0 0 0 0,1-1 1 0 0,0-1-1 0 0,0 0 0 0 0,33-2 1 0 0,-11 0-562 0 0,23 4 761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4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70 384 0 0,'-74'-62'3183'0'0,"73"61"-3097"0"0,0 0 0 0 0,0 1 0 0 0,0-1 0 0 0,0 0-1 0 0,0 1 1 0 0,0-1 0 0 0,0 1 0 0 0,0-1 0 0 0,0 1-1 0 0,0 0 1 0 0,0-1 0 0 0,0 1 0 0 0,0 0-1 0 0,0 0 1 0 0,0 0 0 0 0,0 0 0 0 0,0 0 0 0 0,-1 0-1 0 0,1 0 1 0 0,0 0 0 0 0,0 0 0 0 0,0 0 0 0 0,-1 1-1 0 0,0 0-11 0 0,1 0 0 0 0,-1 0 0 0 0,0 0 0 0 0,1 0 0 0 0,0 0-1 0 0,-1 0 1 0 0,1 1 0 0 0,0-1 0 0 0,-1 1 0 0 0,1-1 0 0 0,0 1 0 0 0,-1 2 0 0 0,-2 4 26 0 0,0 0 0 0 0,1 0 0 0 0,0 1 0 0 0,-3 15 0 0 0,1 3 20 0 0,2 0 1 0 0,0 0-1 0 0,3 40 1 0 0,12 85 232 0 0,-11-142-341 0 0,48 317 275 0 0,-33-255-234 0 0,4 0 0 0 0,40 98-1 0 0,-52-153-41 0 0,0 0-1 0 0,0 0 1 0 0,13 16 0 0 0,-15-27 312 0 0,-8-13-414 0 0,-5-11-837 0 0,2 10 410 0 0,1 0 0 0 0,-1 1 0 0 0,0 0 0 0 0,-7-9 0 0 0,-13-9 247 0 0</inkml:trace>
  <inkml:trace contextRef="#ctx0" brushRef="#br0" timeOffset="1">122 850 2897 0 0,'-16'-16'714'0'0,"0"1"0"0"0,1-2 0 0 0,1 0 1 0 0,0-1-1 0 0,1-1 0 0 0,-16-32 0 0 0,28 51-656 0 0,1-1-1 0 0,-1 0 1 0 0,1 0-1 0 0,-1 0 1 0 0,1 0-1 0 0,-1 0 0 0 0,1 0 1 0 0,0 0-1 0 0,0 0 1 0 0,-1-1-1 0 0,1 1 1 0 0,0 0-1 0 0,0 0 1 0 0,0 0-1 0 0,0 0 0 0 0,0 0 1 0 0,1 0-1 0 0,-1 0 1 0 0,0 0-1 0 0,0 0 1 0 0,1 0-1 0 0,-1 0 1 0 0,0 0-1 0 0,1 0 0 0 0,-1 0 1 0 0,1 0-1 0 0,0 0 1 0 0,-1 0-1 0 0,1 0 1 0 0,0 0-1 0 0,-1 1 1 0 0,1-1-1 0 0,0 0 0 0 0,0 0 1 0 0,0 1-1 0 0,0-1 1 0 0,-1 1-1 0 0,1-1 1 0 0,0 1-1 0 0,0-1 1 0 0,0 1-1 0 0,0-1 0 0 0,0 1 1 0 0,2-1-1 0 0,5 0 50 0 0,0 0 0 0 0,0 0 0 0 0,1 0 0 0 0,14 2 0 0 0,-11-1-85 0 0,107 4 154 0 0,22-1-1897 0 0,-86-4-2051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4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33 288 8778 0 0,'-2'-3'61'0'0,"1"0"0"0"0,-1 0-1 0 0,0 0 1 0 0,1 0 0 0 0,0-1 0 0 0,0 1 0 0 0,0 0 0 0 0,0-1 0 0 0,0 1-1 0 0,1-1 1 0 0,-1 1 0 0 0,1-1 0 0 0,0 1 0 0 0,0-1 0 0 0,1 1-1 0 0,0-5 1 0 0,1-3 153 0 0,1 1 0 0 0,1 0-1 0 0,9-19 1 0 0,-1 1-72 0 0,-6 15-120 0 0,0 1 1 0 0,1 1-1 0 0,0-1 0 0 0,1 1 1 0 0,0 0-1 0 0,1 1 0 0 0,0 0 1 0 0,1 0-1 0 0,0 1 0 0 0,0 0 1 0 0,17-10-1 0 0,-26 18 118 0 0,-17 17-28 0 0,-1-1 1 0 0,1 0-1 0 0,1 2 1 0 0,0-1-1 0 0,2 2 1 0 0,0 0-1 0 0,0 0 1 0 0,2 1 0 0 0,0 0-1 0 0,-14 39 1 0 0,23-52-95 0 0,1 0 1 0 0,-1 0 0 0 0,1 0-1 0 0,0 1 1 0 0,1-1 0 0 0,-1 0 0 0 0,1 1-1 0 0,1-1 1 0 0,-1 0 0 0 0,1 0-1 0 0,0 1 1 0 0,0-1 0 0 0,1 0-1 0 0,0 0 1 0 0,0 0 0 0 0,0 0-1 0 0,1 0 1 0 0,0-1 0 0 0,0 1 0 0 0,1-1-1 0 0,6 9 1 0 0,-5-8-18 0 0,0-1 0 0 0,0-1 1 0 0,0 1-1 0 0,0 0 0 0 0,1-1 0 0 0,0 0 1 0 0,0-1-1 0 0,0 1 0 0 0,0-1 0 0 0,0 0 1 0 0,1-1-1 0 0,-1 1 0 0 0,1-1 0 0 0,0-1 1 0 0,0 1-1 0 0,-1-1 0 0 0,1 0 0 0 0,0-1 1 0 0,13 0-1 0 0,-1-3 12 0 0,-1 0 1 0 0,0-1-1 0 0,0-1 0 0 0,0-1 1 0 0,0 0-1 0 0,-1-1 1 0 0,0-1-1 0 0,0-1 0 0 0,-1-1 1 0 0,21-15-1 0 0,-6 1 16 0 0,-2-1-1 0 0,0-1 0 0 0,-2-2 1 0 0,25-31-1 0 0,-46 52-23 0 0,-4 5 1 0 0,0 0 0 0 0,0 0 1 0 0,0 0-1 0 0,0 0 1 0 0,-1-1-1 0 0,1 1 0 0 0,0-1 1 0 0,-1 1-1 0 0,0-1 0 0 0,0 1 1 0 0,0-1-1 0 0,0 0 0 0 0,0 1 1 0 0,1-6-1 0 0,-3 7-3 0 0,1 1-1 0 0,0 0 1 0 0,0-1-1 0 0,-1 1 1 0 0,1 0 0 0 0,0-1-1 0 0,-1 1 1 0 0,1 0-1 0 0,0-1 1 0 0,-1 1 0 0 0,1 0-1 0 0,-1 0 1 0 0,1-1-1 0 0,0 1 1 0 0,-1 0-1 0 0,1 0 1 0 0,-1 0 0 0 0,1-1-1 0 0,-1 1 1 0 0,1 0-1 0 0,-1 0 1 0 0,1 0-1 0 0,-1 0 1 0 0,1 0 0 0 0,-1 0-1 0 0,1 0 1 0 0,-1 0-1 0 0,1 0 1 0 0,-1 0 0 0 0,1 1-1 0 0,-1-1 1 0 0,1 0-1 0 0,-1 0 1 0 0,-18 7 35 0 0,13-3-98 0 0,-1 1 1 0 0,1 0 0 0 0,0 0 0 0 0,1 1 0 0 0,-1-1 0 0 0,1 1 0 0 0,0 0 0 0 0,1 1 0 0 0,0-1 0 0 0,-1 1 0 0 0,2 0 0 0 0,-1 0 0 0 0,1 0 0 0 0,0 1 0 0 0,1-1-1 0 0,0 1 1 0 0,0-1 0 0 0,0 1 0 0 0,1 0 0 0 0,1 0 0 0 0,-1-1 0 0 0,1 1 0 0 0,2 15 0 0 0,3-9-1460 0 0,2 1-2149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5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141 210 1272 0 0,'-11'0'769'0'0,"0"0"-1"0"0,0-2 0 0 0,0 1 0 0 0,1-1 1 0 0,-1-1-1 0 0,0 0 0 0 0,1 0 1 0 0,0-1-1 0 0,-14-8 0 0 0,22 11 750 0 0,1 0-1460 0 0,1-1 1 0 0,0 1-1 0 0,-1-1 0 0 0,1 1 1 0 0,-1 0-1 0 0,1-1 0 0 0,-1 1 1 0 0,0 0-1 0 0,1-1 0 0 0,-1 1 1 0 0,0 0-1 0 0,-1-1 0 0 0,-2-3 71 0 0,3 2-93 0 0,0 0 1 0 0,0-1 0 0 0,0 1-1 0 0,1 0 1 0 0,-1 0-1 0 0,1-1 1 0 0,0 1 0 0 0,0 0-1 0 0,0 0 1 0 0,0-1-1 0 0,0 1 1 0 0,1 0-1 0 0,-1 0 1 0 0,1-1 0 0 0,0 1-1 0 0,0 0 1 0 0,0 0-1 0 0,1 0 1 0 0,-1 0 0 0 0,1 0-1 0 0,-1 0 1 0 0,1 1-1 0 0,3-5 1 0 0,5-5-27 0 0,1 0-1 0 0,0 1 1 0 0,20-16 0 0 0,-21 18 9 0 0,-8 8-21 0 0,-1 1 0 0 0,1-1 1 0 0,0 0-1 0 0,0 0 0 0 0,0 1 0 0 0,0-1 0 0 0,0 1 1 0 0,0-1-1 0 0,0 1 0 0 0,0 0 0 0 0,0 0 0 0 0,0 0 1 0 0,0 0-1 0 0,0 0 0 0 0,0 1 0 0 0,3 0 0 0 0,31 9-31 0 0,12 11-1885 0 0,-21-9 1070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6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15 361 2256 0 0,'-8'-10'7084'0'0,"3"-10"-7328"0"0,4 16 833 0 0,1-3-409 0 0,-1 1 1 0 0,1-1 0 0 0,1 0-1 0 0,-1 1 1 0 0,1-1-1 0 0,0 1 1 0 0,1-1 0 0 0,-1 1-1 0 0,1 0 1 0 0,6-11 0 0 0,-3 1 112 0 0,-2 9-196 0 0,28-94 486 0 0,-28 90-542 0 0,-1-1 1 0 0,0 0-1 0 0,-1 0 0 0 0,0 0 1 0 0,-1 0-1 0 0,-1-19 1 0 0,1 30-10 0 0,0 1 0 0 0,0-1-1 0 0,0 0 1 0 0,-1 0 0 0 0,1 0 0 0 0,0 0 0 0 0,0 0 0 0 0,-1 0 0 0 0,1 1 0 0 0,0-1-1 0 0,-1 0 1 0 0,1 0 0 0 0,-1 1 0 0 0,1-1 0 0 0,-1 0 0 0 0,1 0 0 0 0,-1 1 0 0 0,1-1-1 0 0,-1 0 1 0 0,0 1 0 0 0,1-1 0 0 0,-2 0 0 0 0,1 1-22 0 0,0 0 0 0 0,1 0-1 0 0,-1 0 1 0 0,0 0 0 0 0,0 0 0 0 0,1 0 0 0 0,-1 0 0 0 0,0 0-1 0 0,0 0 1 0 0,1 1 0 0 0,-1-1 0 0 0,0 0 0 0 0,0 0 0 0 0,1 1-1 0 0,-1-1 1 0 0,0 1 0 0 0,1-1 0 0 0,-1 0 0 0 0,0 1 0 0 0,0 0-1 0 0,-2 2 2 0 0,0-1 0 0 0,1 1 1 0 0,-1 0-1 0 0,0 1 0 0 0,1-1 0 0 0,0 0 0 0 0,0 1 0 0 0,-3 4 0 0 0,2 1 15 0 0,1 1 1 0 0,0-1 0 0 0,1 1-1 0 0,-1-1 1 0 0,2 1 0 0 0,-1 0 0 0 0,2 0-1 0 0,1 13 1 0 0,1 2-34 0 0,2 0 0 0 0,7 25 1 0 0,-9-42 8 0 0,-1 0 0 0 0,1 0 1 0 0,1-1-1 0 0,0 1 1 0 0,0-1-1 0 0,0 1 0 0 0,1-1 1 0 0,0-1-1 0 0,0 1 0 0 0,0-1 1 0 0,1 0-1 0 0,0 0 1 0 0,1 0-1 0 0,-1-1 0 0 0,9 5 1 0 0,-8-6 3 0 0,0-1 1 0 0,-1 0 0 0 0,1 0 0 0 0,0 0 0 0 0,0-1-1 0 0,0 0 1 0 0,1-1 0 0 0,-1 0 0 0 0,0 0-1 0 0,1 0 1 0 0,-1-1 0 0 0,1 0 0 0 0,-1-1 0 0 0,0 1-1 0 0,1-1 1 0 0,-1-1 0 0 0,12-3 0 0 0,-2-1-492 0 0,-1-1 0 0 0,0-1 0 0 0,0 0 0 0 0,19-14 0 0 0,4-2-3282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39.770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131 259 2280 0 0,'-14'-6'1402'0'0,"-1"0"0"0"0,-1 1-1 0 0,1 1 1 0 0,-1 1 0 0 0,1 0-1 0 0,-24-1 689 0 0,48-9-2303 0 0,-6 10 199 0 0,1 0 0 0 0,-1 1 0 0 0,1 0 0 0 0,0 0 1 0 0,0 0-1 0 0,0 0 0 0 0,5-1 0 0 0,13-6-18 0 0,31-18-7 0 0,1 3 0 0 0,2 2 0 0 0,60-15 0 0 0,179-24 154 0 0,-243 54-50 0 0,71-1 1 0 0,-101 8-248 0 0,-1 1 0 0 0,1 1 1 0 0,-1 1-1 0 0,1 1 0 0 0,-1 0 0 0 0,22 9 0 0 0,4 4-1849 0 0,-27-9 575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8.115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0 42 1496 0 0,'21'-41'9740'0'0,"-17"59"-8305"0"0,-2 2-1372 0 0,-1 0 1 0 0,0 0-1 0 0,-2 1 1 0 0,0-1-1 0 0,-1 0 1 0 0,-6 21-1 0 0,3-10-25 0 0,-2 41 0 0 0,6-46-26 0 0,1 65 41 0 0,1-82-49 0 0,-1-1 1 0 0,2 1 0 0 0,-1-1 0 0 0,1 1-1 0 0,1-1 1 0 0,-1 0 0 0 0,7 14 0 0 0,-8-21-107 0 0,0 1 0 0 0,-1-1 0 0 0,1 0 0 0 0,0 0 0 0 0,0 1 0 0 0,0-1 0 0 0,0 0 1 0 0,0 0-1 0 0,0 0 0 0 0,1 0 0 0 0,-1 0 0 0 0,0 0 0 0 0,0-1 0 0 0,1 1 0 0 0,-1 0 1 0 0,1-1-1 0 0,1 1 0 0 0,11 4-716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7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48 152 2505 0 0,'-2'0'230'0'0,"-1"0"0"0"0,1 1 0 0 0,0-1 1 0 0,0 1-1 0 0,0 0 0 0 0,-1 0 1 0 0,1-1-1 0 0,0 2 0 0 0,0-1 1 0 0,0 0-1 0 0,0 0 0 0 0,1 1 0 0 0,-1-1 1 0 0,0 1-1 0 0,0-1 0 0 0,1 1 1 0 0,-1 0-1 0 0,1-1 0 0 0,0 1 1 0 0,-1 0-1 0 0,1 0 0 0 0,0 0 0 0 0,0 0 1 0 0,0 0-1 0 0,0 1 0 0 0,1-1 1 0 0,-1 0-1 0 0,1 0 0 0 0,-1 0 1 0 0,1 1-1 0 0,-1 2 0 0 0,2 2 1 0 0,-1-1-63 0 0,0 1 1 0 0,1-1-1 0 0,0 1 0 0 0,0-1 1 0 0,4 12-1 0 0,-4-16-159 0 0,0 0 0 0 0,0-1 0 0 0,0 1 0 0 0,0 0 0 0 0,0-1 0 0 0,0 1 1 0 0,1-1-1 0 0,-1 0 0 0 0,0 1 0 0 0,1-1 0 0 0,-1 0 0 0 0,1 0 0 0 0,0 0 0 0 0,-1 0 0 0 0,1 0 0 0 0,0 0 1 0 0,-1 0-1 0 0,1 0 0 0 0,0-1 0 0 0,0 1 0 0 0,0-1 0 0 0,0 0 0 0 0,0 1 0 0 0,3-1 0 0 0,-4 0-2 0 0,1 0 0 0 0,-1 0 0 0 0,0 0-1 0 0,0-1 1 0 0,1 1 0 0 0,-1 0 0 0 0,0-1-1 0 0,0 1 1 0 0,1-1 0 0 0,-1 1-1 0 0,0-1 1 0 0,0 0 0 0 0,0 1 0 0 0,0-1-1 0 0,0 0 1 0 0,0 0 0 0 0,0 0 0 0 0,0 0-1 0 0,0 1 1 0 0,0-1 0 0 0,1-3-1 0 0,15-27 88 0 0,-10 17-62 0 0,0 1-76 0 0,0 1 0 0 0,-1-1 0 0 0,-1 0 1 0 0,0 0-1 0 0,-1-1 0 0 0,-1 1 0 0 0,0-1 1 0 0,0 0-1 0 0,-1 0 0 0 0,-1 0 0 0 0,-1-16 0 0 0,0 28 45 0 0,0 0 0 0 0,0 0-1 0 0,0 0 1 0 0,0 0 0 0 0,-1 0-1 0 0,1 0 1 0 0,-1 0-1 0 0,1 0 1 0 0,-1 0 0 0 0,0 0-1 0 0,0 1 1 0 0,0-1 0 0 0,0 0-1 0 0,0 0 1 0 0,0 1 0 0 0,0-1-1 0 0,-1 0 1 0 0,1 1 0 0 0,-1 0-1 0 0,1-1 1 0 0,-1 1-1 0 0,1 0 1 0 0,-1-1 0 0 0,0 1-1 0 0,1 0 1 0 0,-1 0 0 0 0,0 1-1 0 0,0-1 1 0 0,0 0 0 0 0,0 1-1 0 0,0-1 1 0 0,0 1-1 0 0,0-1 1 0 0,0 1 0 0 0,-3 0-1 0 0,1 0 28 0 0,0 0-1 0 0,1 1 1 0 0,-1-1-1 0 0,0 1 1 0 0,1 0-1 0 0,-1 0 1 0 0,1 0-1 0 0,-1 0 1 0 0,1 1-1 0 0,0 0 1 0 0,-1-1-1 0 0,1 1 1 0 0,0 0-1 0 0,0 0 1 0 0,0 1-1 0 0,1-1 1 0 0,-1 1-1 0 0,-4 5 1 0 0,3-3-3 0 0,1 1 0 0 0,-1 0 0 0 0,1 0-1 0 0,1 0 1 0 0,-1 0 0 0 0,1 0 0 0 0,0 1 0 0 0,0-1 0 0 0,1 1 0 0 0,0-1 0 0 0,0 1 0 0 0,1 0 0 0 0,-1-1 0 0 0,2 12-1 0 0,0-10-16 0 0,1 1-1 0 0,-1-1 1 0 0,1 1-1 0 0,1-1 1 0 0,0 0-1 0 0,0 0 1 0 0,0 0-1 0 0,1 0 1 0 0,0-1-1 0 0,9 13 1 0 0,-6-11-4 0 0,5 7-8 0 0,0-1 0 0 0,1-1 0 0 0,15 15 0 0 0,-24-26 5 0 0,0 1 0 0 0,1-1 0 0 0,0 0 0 0 0,0 0 0 0 0,0 0 0 0 0,0-1 0 0 0,0 1 0 0 0,1-1 0 0 0,-1 0 0 0 0,0-1 0 0 0,1 0 0 0 0,0 1 0 0 0,-1-2 0 0 0,11 1 0 0 0,-4-1 5 0 0,0-1 0 0 0,0-1 1 0 0,-1 0-1 0 0,1-1 1 0 0,0 0-1 0 0,-1-1 0 0 0,1 0 1 0 0,-1-1-1 0 0,0 0 1 0 0,-1-1-1 0 0,13-8 1 0 0,-1-2 20 0 0,-1 0 1 0 0,0-2 0 0 0,34-38 0 0 0,-48 48 381 0 0,-15 14-198 0 0,-15 22 154 0 0,19-19-316 0 0,0 1 0 0 0,0 0-1 0 0,2 0 1 0 0,-1 1 0 0 0,-1 15 0 0 0,3-21-51 0 0,1 1 0 0 0,0-1 1 0 0,0 0-1 0 0,0 1 1 0 0,0-1-1 0 0,1 0 1 0 0,0 0-1 0 0,0 0 0 0 0,1 1 1 0 0,-1-1-1 0 0,1 0 1 0 0,4 8-1 0 0,-4-11-2 0 0,-1-1 0 0 0,1 1 0 0 0,0-1-1 0 0,0 0 1 0 0,-1 0 0 0 0,1 1 0 0 0,0-1-1 0 0,0 0 1 0 0,0-1 0 0 0,1 1 0 0 0,-1 0-1 0 0,0 0 1 0 0,0-1 0 0 0,0 1 0 0 0,0-1-1 0 0,1 0 1 0 0,-1 0 0 0 0,0 0 0 0 0,0 0 0 0 0,1 0-1 0 0,-1 0 1 0 0,0-1 0 0 0,0 1 0 0 0,3-2-1 0 0,6 0 21 0 0,0-1-1 0 0,-1 0 1 0 0,16-7-1 0 0,-13 3-10 0 0,0-1 0 0 0,0-1 0 0 0,20-16-1 0 0,-19 14-5 0 0,0 0 0 0 0,17-9 0 0 0,-18 12-10 0 0,-8 5 13 0 0,-1 0-1 0 0,0 1 1 0 0,0 0 0 0 0,1 0-1 0 0,-1 0 1 0 0,10-2 0 0 0,-13 4-3 0 0,1 0 1 0 0,-1 0-1 0 0,1 0 0 0 0,-1 0 1 0 0,1 0-1 0 0,-1 0 1 0 0,0 1-1 0 0,1-1 1 0 0,-1 1-1 0 0,1-1 0 0 0,-1 1 1 0 0,0-1-1 0 0,0 1 1 0 0,1 0-1 0 0,-1-1 1 0 0,0 1-1 0 0,0 0 0 0 0,0 0 1 0 0,0 0-1 0 0,0 0 1 0 0,0 0-1 0 0,0 0 1 0 0,0 0-1 0 0,0 1 0 0 0,0-1 1 0 0,0 0-1 0 0,-1 0 1 0 0,2 3-1 0 0,3 6 15 0 0,0 0-22 0 0,0-1 0 0 0,1 0 1 0 0,13 17-1 0 0,-16-24 7 0 0,-1 1 1 0 0,1 0-1 0 0,0-1 1 0 0,1 1-1 0 0,-1-1 1 0 0,0 0-1 0 0,1 0 1 0 0,-1-1-1 0 0,1 1 1 0 0,-1-1-1 0 0,1 1 0 0 0,0-1 1 0 0,0 0-1 0 0,7 0 1 0 0,-3 0-3 0 0,1-1 0 0 0,-1 0 1 0 0,1-1-1 0 0,-1 0 0 0 0,0 0 0 0 0,1-1 1 0 0,-1 0-1 0 0,13-6 0 0 0,-8 3-322 0 0,1-2 0 0 0,-1 1 1 0 0,24-18-1 0 0,-9 4-1804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8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42 166 6489 0 0,'-3'-14'2972'0'0,"-4"18"-2457"0"0,5-2-543 0 0,0 0 0 0 0,0 1 1 0 0,1-1-1 0 0,-1 1 0 0 0,1 0 0 0 0,0-1 1 0 0,-2 5-1 0 0,-2 15 97 0 0,1-1-1 0 0,0 1 0 0 0,0 32 1 0 0,4-45-55 0 0,0 0 0 0 0,0 0 1 0 0,1 0-1 0 0,0 0 0 0 0,1 0 1 0 0,0 0-1 0 0,0-1 0 0 0,1 1 1 0 0,0-1-1 0 0,1 1 0 0 0,5 10 1 0 0,-8-18-15 0 0,0 1 0 0 0,0-1 0 0 0,0 0 0 0 0,0 1 0 0 0,0-1 0 0 0,0 0 0 0 0,0 0 0 0 0,0 0 0 0 0,1 0 0 0 0,-1 0 1 0 0,0 0-1 0 0,1 0 0 0 0,-1 0 0 0 0,1 0 0 0 0,-1-1 0 0 0,1 1 0 0 0,-1 0 0 0 0,1-1 0 0 0,-1 0 0 0 0,1 1 1 0 0,0-1-1 0 0,-1 0 0 0 0,3 0 0 0 0,-1 0 3 0 0,0-1 0 0 0,-1 1-1 0 0,1-1 1 0 0,-1 0 0 0 0,1 0 0 0 0,-1 0 0 0 0,0 0 0 0 0,1-1 0 0 0,-1 1-1 0 0,0-1 1 0 0,0 1 0 0 0,0-1 0 0 0,3-2 0 0 0,5-8 13 0 0,0 0 1 0 0,0 0 0 0 0,14-26-1 0 0,-22 35-16 0 0,55-104 124 0 0,-43 78-60 0 0,-12 23 67 0 0,-5 5 269 0 0,-6 10-87 0 0,7-3-295 0 0,-1 1 1 0 0,1 1-1 0 0,0-1 1 0 0,0 0-1 0 0,1 0 1 0 0,0 1-1 0 0,1-1 1 0 0,-1 1-1 0 0,1-1 1 0 0,1 0-1 0 0,0 1 1 0 0,0-1-1 0 0,0 1 1 0 0,5 13-1 0 0,-5-18-20 0 0,0 0 0 0 0,0 0 0 0 0,0 1 0 0 0,0-1 1 0 0,1 0-1 0 0,0 0 0 0 0,-1 0 0 0 0,1-1 0 0 0,0 1 0 0 0,1 0 0 0 0,-1-1 0 0 0,0 1 0 0 0,1-1 0 0 0,-1 0 0 0 0,1 0 0 0 0,0 0 0 0 0,0 0 0 0 0,0 0 0 0 0,0-1 0 0 0,0 1 0 0 0,0-1 0 0 0,0 0 0 0 0,0 0 1 0 0,1 0-1 0 0,-1 0 0 0 0,0 0 0 0 0,1-1 0 0 0,-1 0 0 0 0,0 1 0 0 0,1-1 0 0 0,-1-1 0 0 0,1 1 0 0 0,-1 0 0 0 0,5-2 0 0 0,6-2 5 0 0,0 0-1 0 0,-1-1 1 0 0,0-1-1 0 0,0 0 0 0 0,22-15 1 0 0,-6 2 30 0 0,33-31 0 0 0,-45 35-6 0 0,0-1-1 0 0,-1 0 1 0 0,0-2-1 0 0,-2 0 0 0 0,0 0 1 0 0,-1-1-1 0 0,14-27 0 0 0,-26 45-6 0 0,-1-1-1 0 0,1 0 1 0 0,0 1-1 0 0,-1-1 1 0 0,1 0-1 0 0,-1 1 1 0 0,0-1-1 0 0,1 0 1 0 0,-1 0-1 0 0,0 1 1 0 0,0-1-1 0 0,0 0 1 0 0,0 0-1 0 0,0 1 1 0 0,-1-1-1 0 0,1 0 1 0 0,-1 0-1 0 0,1 1 1 0 0,-1-1-1 0 0,1 0 0 0 0,-1 1 1 0 0,0-1-1 0 0,0 1 1 0 0,0-1-1 0 0,0 1 1 0 0,0-1-1 0 0,0 1 1 0 0,0 0-1 0 0,0-1 1 0 0,-3-1-1 0 0,-3-1 179 0 0,0-1 0 0 0,0 1 0 0 0,0 0 0 0 0,-1 0 0 0 0,-10-3 1 0 0,-7-4 133 0 0,10 7-8 0 0,12 4-573 0 0,0-1-1 0 0,1 1 1 0 0,-1-1 0 0 0,1 0 0 0 0,-1 1-1 0 0,1-1 1 0 0,-1 0 0 0 0,-2-2 0 0 0,11 1-3296 0 0,-6 2 3454 0 0,17 0-270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8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8018 0 0,'-8'2'1384'0'0,"2"4"-784"0"0,2 2 280 0 0,3 2-672 0 0,1 1 585 0 0,1 7-137 0 0,1 0 40 0 0,2 2-152 0 0,0 1-480 0 0,2-1-16 0 0,0 0-8 0 0,4-5 0 0 0,2 1-56 0 0,-2-6-608 0 0,-1-4-312 0 0,3-4-305 0 0,0-10-3224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 8818 0 0,'-12'0'1496'0'0,"2"-2"-680"0"0,0 2 513 0 0,10 8-1289 0 0,4-4 32 0 0,0-4-24 0 0,4 0 0 0 0,-2 0-96 0 0,12 4-440 0 0,3 6-1 0 0,1-1-2559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19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22 8682 0 0,'-12'-21'3517'0'0,"12"34"-1047"0"0,4 16-2704 0 0,7 204 423 0 0,4 37-205 0 0,-15-267 22 0 0,23 199-458 0 0,-14-151-73 0 0,28 95 0 0 0,-32-132 503 0 0,0 0 0 0 0,9 14-1 0 0,-13-25 33 0 0,-1-6 12 0 0,0-10-74 0 0,0-1 0 0 0,-1 1-1 0 0,-1-1 1 0 0,-6-23-1 0 0,4 20-50 0 0,0 5 73 0 0,0-1 0 0 0,-1 0 0 0 0,0 1 0 0 0,-1 0 0 0 0,-13-19-1 0 0,12 21 15 0 0,1 0 0 0 0,0-1 0 0 0,1 1 0 0 0,0-1 0 0 0,1 0 0 0 0,0 0 0 0 0,0-1 0 0 0,-1-11 0 0 0,5 22 19 0 0,0 0 0 0 0,-1 0 0 0 0,1 0 1 0 0,0-1-1 0 0,0 1 0 0 0,0 0 0 0 0,1 0 1 0 0,-1 0-1 0 0,0 0 0 0 0,0 0 0 0 0,1 0 1 0 0,-1 0-1 0 0,0 0 0 0 0,1 0 0 0 0,-1 0 1 0 0,1 0-1 0 0,-1 0 0 0 0,1 0 0 0 0,0 0 1 0 0,-1 0-1 0 0,1 1 0 0 0,0-1 0 0 0,0 0 1 0 0,-1 0-1 0 0,1 1 0 0 0,0-1 0 0 0,0 1 1 0 0,0-1-1 0 0,0 0 0 0 0,0 1 0 0 0,0 0 1 0 0,0-1-1 0 0,0 1 0 0 0,0 0 0 0 0,0-1 1 0 0,0 1-1 0 0,0 0 0 0 0,0 0 0 0 0,0 0 1 0 0,1 0-1 0 0,0 0 0 0 0,7 0 36 0 0,0 1 1 0 0,1-1-1 0 0,-1 2 0 0 0,10 2 1 0 0,-2-1-16 0 0,23 4-197 0 0,52 4 555 0 0,-32-11-4362 0 0,-43-2 2401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20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11402 0 0,'0'0'591'0'0,"0"8"564"0"0,6 11-707 0 0,0 1-1 0 0,-2 0 0 0 0,0 0 1 0 0,0 26-1 0 0,-1 86 197 0 0,-4-87-532 0 0,4 132 22 0 0,-3-158-132 0 0,1 0-1 0 0,0 0 1 0 0,1-1-1 0 0,2 1 1 0 0,0-1-1 0 0,0 0 1 0 0,2 0-1 0 0,0 0 1 0 0,16 30-1 0 0,-21-45-3 0 0,1 0 0 0 0,-1-1-1 0 0,1 1 1 0 0,-1-1 0 0 0,1 0-1 0 0,0 1 1 0 0,0-1 0 0 0,0 0 0 0 0,0 0-1 0 0,0 0 1 0 0,1 0 0 0 0,-1-1-1 0 0,1 1 1 0 0,-1 0 0 0 0,1-1 0 0 0,-1 0-1 0 0,1 0 1 0 0,0 0 0 0 0,0 0 0 0 0,0 0-1 0 0,-1 0 1 0 0,1-1 0 0 0,4 1-1 0 0,-2-1 1 0 0,-1-1-1 0 0,1 1 0 0 0,-1-1 0 0 0,1 0 1 0 0,-1 0-1 0 0,1 0 0 0 0,-1-1 0 0 0,1 0 1 0 0,-1 0-1 0 0,0 0 0 0 0,0 0 0 0 0,0-1 1 0 0,0 1-1 0 0,4-5 0 0 0,10-10-2 0 0,0 0 1 0 0,-1-2-1 0 0,0 0 0 0 0,13-22 1 0 0,21-25-9 0 0,-51 65 13 0 0,1 1 0 0 0,-1-1 0 0 0,0 1 0 0 0,0-1 0 0 0,1 1 0 0 0,-1 0 0 0 0,0-1 0 0 0,1 1 0 0 0,-1-1 0 0 0,0 1 0 0 0,1 0 0 0 0,-1-1 0 0 0,1 1 0 0 0,-1 0 0 0 0,0-1 1 0 0,1 1-1 0 0,-1 0 0 0 0,1 0 0 0 0,-1 0 0 0 0,1-1 0 0 0,-1 1 0 0 0,1 0 0 0 0,-1 0 0 0 0,1 0 0 0 0,-1 0 0 0 0,1 0 0 0 0,0 0 0 0 0,-1 0 0 0 0,1 0 0 0 0,-1 0 0 0 0,1 0 0 0 0,-1 0 0 0 0,1 0 0 0 0,-1 0 0 0 0,1 0 0 0 0,-1 1 0 0 0,1-1 0 0 0,-1 0 0 0 0,1 0 0 0 0,-1 1 0 0 0,1-1 0 0 0,-1 0 0 0 0,0 1 0 0 0,1-1 0 0 0,-1 0 0 0 0,1 1 0 0 0,-1-1 0 0 0,0 0 0 0 0,1 1 0 0 0,-1-1 0 0 0,0 1 0 0 0,0-1 0 0 0,1 1 0 0 0,-1-1 0 0 0,0 1 0 0 0,0 0 1 0 0,11 36 24 0 0,-9-28 7 0 0,3 14-182 0 0,1 2 151 0 0,14 40 0 0 0,-18-60-539 0 0,0 1 0 0 0,1-1 1 0 0,-1 0-1 0 0,1 0 0 0 0,0 0 0 0 0,0 0 0 0 0,1-1 0 0 0,0 1 0 0 0,0-1 1 0 0,0 0-1 0 0,0 0 0 0 0,0 0 0 0 0,7 4 0 0 0,6-1 17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20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20 4329 0 0,'-1'-2'378'0'0,"0"1"-1"0"0,0-1 1 0 0,-1 0 0 0 0,1 1-1 0 0,-1-1 1 0 0,0 0 0 0 0,1 1 0 0 0,-1 0-1 0 0,0-1 1 0 0,0 1 0 0 0,-3-2-1 0 0,4 3-303 0 0,1 0 0 0 0,0 0 0 0 0,0 0-1 0 0,-1 0 1 0 0,1 0 0 0 0,0 0 0 0 0,-1 0-1 0 0,1 0 1 0 0,0 0 0 0 0,-1 0-1 0 0,1 0 1 0 0,0 1 0 0 0,0-1 0 0 0,-1 0-1 0 0,1 0 1 0 0,0 0 0 0 0,0 0 0 0 0,-1 0-1 0 0,1 0 1 0 0,0 1 0 0 0,0-1-1 0 0,-1 0 1 0 0,1 0 0 0 0,0 0 0 0 0,0 1-1 0 0,0-1 1 0 0,-1 0 0 0 0,1 0 0 0 0,0 1-1 0 0,-3 16 404 0 0,6 91 102 0 0,5 0-1 0 0,5-1 0 0 0,4-1 0 0 0,5 0 0 0 0,41 117 0 0 0,-50-186-542 0 0,1-1-1 0 0,2-1 0 0 0,21 34 1 0 0,-36-67-336 0 0,-2-13-948 0 0,-1 0 1 0 0,1 0 0 0 0,-2 1-1 0 0,1-1 1 0 0,-2 1 0 0 0,-4-13 0 0 0,1 5-235 0 0,-5-13 1003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20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1 437 800 0 0,'0'-1'216'0'0,"0"0"0"0"0,0-1 0 0 0,1 1 0 0 0,-1 0 0 0 0,0 0 0 0 0,1-1 0 0 0,-1 1 0 0 0,1 0 0 0 0,-1 0 0 0 0,1 0 0 0 0,0-1 0 0 0,0 1 0 0 0,-1 0 0 0 0,1 0 0 0 0,0 0 0 0 0,0 0 0 0 0,1-1 0 0 0,1 2 112 0 0,-1-1 0 0 0,1 1 0 0 0,-1-1 0 0 0,1 1 0 0 0,-1 0 0 0 0,1 0 0 0 0,-1 0 0 0 0,1 0 1 0 0,2 1-1 0 0,-3-1-369 0 0,178 20 1275 0 0,-148-18-1190 0 0,1 1-1 0 0,-1 2 1 0 0,33 10 0 0 0,-52-11-25 0 0,1 0 1 0 0,-1 2 0 0 0,0-1-1 0 0,-1 2 1 0 0,1 0-1 0 0,-1 0 1 0 0,-1 1 0 0 0,1 1-1 0 0,15 15 1 0 0,-9-6-3 0 0,0-1 0 0 0,1-1 1 0 0,21 15-1 0 0,-32-27-905 0 0</inkml:trace>
  <inkml:trace contextRef="#ctx0" brushRef="#br0" timeOffset="1">225 0 11338 0 0,'0'0'-64'0'0,"8"0"-88"0"0,2 2 112 0 0,-2 2 96 0 0,4 2-32 0 0,-3 2 0 0 0,5 2-104 0 0,4 0-1368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21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29 164 6417 0 0,'-2'-1'135'0'0,"-20"-9"846"0"0,22 10-972 0 0,-1 0-1 0 0,1-1 1 0 0,-1 1-1 0 0,1 0 1 0 0,0-1-1 0 0,0 1 1 0 0,-1-1-1 0 0,1 1 0 0 0,0-1 1 0 0,-1 1-1 0 0,1 0 1 0 0,0-1-1 0 0,0 1 1 0 0,0-1-1 0 0,0 1 1 0 0,-1-1-1 0 0,1 1 1 0 0,0-1-1 0 0,0 1 0 0 0,0-1 1 0 0,0 1-1 0 0,0-1 1 0 0,0 1-1 0 0,0-1 1 0 0,0 1-1 0 0,1-1 1 0 0,-1 1-1 0 0,0-1 0 0 0,0 1 1 0 0,0-1-1 0 0,0 1 1 0 0,1-1-1 0 0,-1 1 1 0 0,0 0-1 0 0,0-1 1 0 0,1 1-1 0 0,-1-1 1 0 0,0 1-1 0 0,1 0 0 0 0,-1-1 1 0 0,1 1-1 0 0,7-12-20 0 0,-7 11-21 0 0,15-1-15 0 0,-12 3 46 0 0,0 1-1 0 0,-1-1 1 0 0,1 1-1 0 0,0 0 1 0 0,-1 0-1 0 0,1 0 1 0 0,-1 1-1 0 0,0-1 1 0 0,0 1 0 0 0,0 0-1 0 0,5 5 1 0 0,-1-1-1 0 0,27 23 15 0 0,-16-15 58 0 0,26 28 0 0 0,-38-35-20 0 0,1-2-1 0 0,-1 1 1 0 0,1-1-1 0 0,1 0 1 0 0,-1-1 0 0 0,1 0-1 0 0,0 0 1 0 0,0 0 0 0 0,9 3-1 0 0,-15-8-21 0 0,0 0 0 0 0,0 1 1 0 0,0-1-1 0 0,0 0 0 0 0,0-1 0 0 0,0 1 0 0 0,-1 0 1 0 0,1 0-1 0 0,0-1 0 0 0,0 1 0 0 0,0-1 0 0 0,0 0 0 0 0,-1 1 1 0 0,1-1-1 0 0,0 0 0 0 0,-1 0 0 0 0,1 0 0 0 0,-1 0 1 0 0,1-1-1 0 0,-1 1 0 0 0,2-2 0 0 0,27-32 108 0 0,-28 33-130 0 0,14-21 36 0 0,32-31 1 0 0,-47 53 436 0 0,12 12 146 0 0,-11-8-582 0 0,0 1-1 0 0,0-1 1 0 0,-1 0-1 0 0,1 1 1 0 0,-1 0-1 0 0,1-1 1 0 0,-1 1-1 0 0,0 4 1 0 0,9 21-22 0 0,-8-26-19 0 0,-1-1-1 0 0,1 1 0 0 0,0-1 1 0 0,0 1-1 0 0,0-1 0 0 0,0 0 1 0 0,0 0-1 0 0,0 0 0 0 0,1 0 1 0 0,-1-1-1 0 0,1 1 0 0 0,-1-1 1 0 0,1 1-1 0 0,-1-1 0 0 0,1 0 1 0 0,0 0-1 0 0,0 0 0 0 0,0 0 1 0 0,0-1-1 0 0,0 1 0 0 0,-1-1 1 0 0,1 1-1 0 0,0-1 0 0 0,0 0 1 0 0,0 0-1 0 0,0-1 0 0 0,0 1 1 0 0,4-2-1 0 0,8-1 12 0 0,-1-2-1 0 0,0 0 1 0 0,0 0 0 0 0,20-12-1 0 0,-2 2-26 0 0,-22 10 25 0 0,-1 1-1 0 0,1 1 0 0 0,0 0 1 0 0,0 0-1 0 0,0 1 0 0 0,0 0 1 0 0,13 0-1 0 0,-23 2-5 0 0,1 0 0 0 0,-1 0 0 0 0,1 0 0 0 0,-1 1 0 0 0,1-1 0 0 0,-1 0 0 0 0,1 0 0 0 0,-1 1 0 0 0,1-1 0 0 0,-1 0 0 0 0,0 0 0 0 0,1 1 0 0 0,-1-1 1 0 0,0 0-1 0 0,1 1 0 0 0,-1-1 0 0 0,0 0 0 0 0,1 1 0 0 0,-1-1 0 0 0,0 1 0 0 0,0-1 0 0 0,1 1 0 0 0,-1-1 0 0 0,0 1 0 0 0,0-1 0 0 0,0 0 0 0 0,0 1 0 0 0,1-1 0 0 0,-1 1 0 0 0,0-1 0 0 0,0 1 0 0 0,0-1 0 0 0,0 1 0 0 0,0-1 0 0 0,0 1 0 0 0,-1-1 0 0 0,1 1 0 0 0,0-1 0 0 0,0 2 0 0 0,-7 30 206 0 0,2-7-35 0 0,5-24-173 0 0,0 0-1 0 0,0 0 1 0 0,0 0 0 0 0,1 0-1 0 0,-1 0 1 0 0,0 0 0 0 0,0 0-1 0 0,1-1 1 0 0,-1 1 0 0 0,0 0 0 0 0,1 0-1 0 0,-1 0 1 0 0,1 0 0 0 0,-1-1-1 0 0,1 1 1 0 0,-1 0 0 0 0,1 0-1 0 0,-1-1 1 0 0,1 1 0 0 0,0 0-1 0 0,0-1 1 0 0,-1 1 0 0 0,1-1-1 0 0,1 1 1 0 0,0 0 8 0 0,0 0 0 0 0,1 0 0 0 0,-1 0 0 0 0,0-1 0 0 0,0 1-1 0 0,1-1 1 0 0,-1 0 0 0 0,1 1 0 0 0,3-2 0 0 0,1 1 24 0 0,0-1 0 0 0,1 0 0 0 0,-1 0 0 0 0,0-1-1 0 0,0 0 1 0 0,7-3 0 0 0,46-19 56 0 0,-30 12 13 0 0,40-20 0 0 0,-4 3 16 0 0,-65 28 404 0 0,-6-5 454 0 0,3 4-963 0 0,0 1 0 0 0,0-1 0 0 0,0 1 0 0 0,-1 0 0 0 0,1 0 1 0 0,0 0-1 0 0,-1 0 0 0 0,1 0 0 0 0,-1 0 0 0 0,1 1 0 0 0,-1-1 0 0 0,1 1 1 0 0,-6 0-1 0 0,7 0-17 0 0,0 1 1 0 0,0-1-1 0 0,1 1 1 0 0,-1 0 0 0 0,0 0-1 0 0,0 0 1 0 0,0-1-1 0 0,1 1 1 0 0,-1 0 0 0 0,0 0-1 0 0,1 0 1 0 0,-1 0-1 0 0,1 0 1 0 0,-1 0 0 0 0,1 0-1 0 0,0 0 1 0 0,-1 0-1 0 0,1 3 1 0 0,0-4-8 0 0,2 0-12 0 0,17-1 121 0 0,-18 1-95 0 0,-1-1 0 0 0,1 1 0 0 0,-1 0 0 0 0,1 0-1 0 0,-1-1 1 0 0,1 1 0 0 0,-1 0 0 0 0,0-1 0 0 0,1 1 0 0 0,-1-1 0 0 0,1 1-1 0 0,-1 0 1 0 0,0-1 0 0 0,1 1 0 0 0,-1-1 0 0 0,0 1 0 0 0,1-1 0 0 0,-1 1 0 0 0,0-1-1 0 0,0 1 1 0 0,0-1 0 0 0,0 0 0 0 0,1 1 0 0 0,-1-1 0 0 0,0 1 0 0 0,0-1-1 0 0,0 1 1 0 0,0-1 0 0 0,0 0 0 0 0,0 0 16 0 0,2-7-87 0 0,12-8 71 0 0,-12 14-2 0 0,1 0 0 0 0,0-1 0 0 0,-1 1 1 0 0,0-1-1 0 0,0 0 0 0 0,0 0 0 0 0,0 0 0 0 0,0 0 0 0 0,0 0 0 0 0,-1 0 0 0 0,0 0 0 0 0,1-1 1 0 0,-1 1-1 0 0,1-6 0 0 0,-2 5 7 0 0,0-1 0 0 0,-1 1-1 0 0,1 0 1 0 0,-1 0 0 0 0,0 0 0 0 0,0-1 0 0 0,0 1 0 0 0,-1 0 0 0 0,1 0 0 0 0,-1 0 0 0 0,0 1-1 0 0,0-1 1 0 0,-4-5 0 0 0,3 4 29 0 0,-1 0 0 0 0,1 1-1 0 0,-1-1 1 0 0,-1 1 0 0 0,1 0-1 0 0,-1 0 1 0 0,1 1 0 0 0,-1-1-1 0 0,-7-3 1 0 0,11 6-22 0 0,0 1-1 0 0,0-1 1 0 0,0 1-1 0 0,-1-1 1 0 0,1 1-1 0 0,0-1 1 0 0,0 1-1 0 0,-1 0 0 0 0,1 0 1 0 0,0 0-1 0 0,0-1 1 0 0,-1 1-1 0 0,1 0 1 0 0,0 1-1 0 0,0-1 1 0 0,-1 0-1 0 0,1 0 1 0 0,0 0-1 0 0,0 1 1 0 0,-1-1-1 0 0,1 1 1 0 0,-2 0-1 0 0,2 0-1 0 0,-1 0 1 0 0,1 1-1 0 0,-1-1 0 0 0,1 1 0 0 0,0-1 1 0 0,-1 1-1 0 0,1 0 0 0 0,0-1 0 0 0,0 1 1 0 0,0 0-1 0 0,0 0 0 0 0,-1 3 0 0 0,0 3 35 0 0,-1 0-1 0 0,2 1 0 0 0,-1-1 1 0 0,1 1-1 0 0,0 13 1 0 0,2-5 12 0 0,1 0 1 0 0,0 0 0 0 0,1 0-1 0 0,1 0 1 0 0,1 0 0 0 0,0-1 0 0 0,1 0-1 0 0,1 0 1 0 0,1-1 0 0 0,0 1-1 0 0,0-2 1 0 0,2 1 0 0 0,0-1-1 0 0,1-1 1 0 0,0 0 0 0 0,22 20-1 0 0,-20-21-143 0 0,0-1-1 0 0,1 0 1 0 0,0-1-1 0 0,1 0 0 0 0,0-2 1 0 0,0 0-1 0 0,1 0 1 0 0,0-1-1 0 0,0-1 0 0 0,1-1 1 0 0,0 0-1 0 0,0-2 1 0 0,0 0-1 0 0,0 0 0 0 0,1-2 1 0 0,26 0-1 0 0,-18-4-747 0 0,0-1 1 0 0,-1-1-1 0 0,48-15 0 0 0,12-13 475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37.6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15 120 0 0,'3'-14'7622'0'0,"2"45"-6882"0"0,44 875 715 0 0,-45-842-1431 0 0,2 219 245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8.472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30 111 7354 0 0,'-2'4'189'0'0,"0"1"1"0"0,1 0 0 0 0,-1-1 0 0 0,1 1 0 0 0,0 0 0 0 0,0 0 0 0 0,0 0 0 0 0,1-1 0 0 0,0 1-1 0 0,0 8 1 0 0,9 54-176 0 0,-3-29 293 0 0,-3 0 49 0 0,-2-14-192 0 0,1 1-1 0 0,2-2 0 0 0,11 47 0 0 0,-13-66-155 0 0,-1 1 0 0 0,1 0-1 0 0,-1-1 1 0 0,1 0 0 0 0,1 0-1 0 0,-1 1 1 0 0,1-1-1 0 0,-1 0 1 0 0,1-1 0 0 0,0 1-1 0 0,1 0 1 0 0,-1-1-1 0 0,0 0 1 0 0,1 0 0 0 0,0 0-1 0 0,0 0 1 0 0,0-1-1 0 0,0 1 1 0 0,0-1 0 0 0,0 0-1 0 0,1 0 1 0 0,-1 0 0 0 0,1-1-1 0 0,0 0 1 0 0,8 2-1 0 0,-8-3 20 0 0,0-1 0 0 0,0 1-1 0 0,-1-1 1 0 0,1 0 0 0 0,0 0 0 0 0,-1 0-1 0 0,1-1 1 0 0,-1 0 0 0 0,1 0-1 0 0,-1 0 1 0 0,0 0 0 0 0,0-1-1 0 0,7-4 1 0 0,-1-1 43 0 0,-1 1 0 0 0,0-2 0 0 0,0 1-1 0 0,10-14 1 0 0,-6 4-17 0 0,-1 1-1 0 0,-1-2 1 0 0,-1 0 0 0 0,0 0-1 0 0,-1-1 1 0 0,-1 0 0 0 0,-2 0-1 0 0,9-39 1 0 0,-13 47-12 0 0,0 0-1 0 0,-2 0 1 0 0,1 1 0 0 0,-1-1 0 0 0,-1 0-1 0 0,0 0 1 0 0,-5-21 0 0 0,4 26 4 0 0,-1-1 0 0 0,0 1 1 0 0,0 0-1 0 0,-1-1 1 0 0,1 1-1 0 0,-1 1 0 0 0,-1-1 1 0 0,1 1-1 0 0,-1-1 1 0 0,-1 1-1 0 0,1 1 0 0 0,-10-9 1 0 0,9 10 42 0 0,1 0 0 0 0,-1 0 0 0 0,1 0 0 0 0,-1 1 0 0 0,0 0 0 0 0,0 0 0 0 0,-1 0 0 0 0,1 1 1 0 0,0 0-1 0 0,-1 1 0 0 0,0-1 0 0 0,1 1 0 0 0,-1 0 0 0 0,0 1 0 0 0,1-1 0 0 0,-1 1 0 0 0,0 1 0 0 0,-10 1 0 0 0,9 0-39 0 0,1 0 0 0 0,-1 1 0 0 0,0 0 0 0 0,1 0 0 0 0,0 1 0 0 0,0 0 0 0 0,0 0 0 0 0,0 0 0 0 0,1 1 0 0 0,-1 0 0 0 0,1 1 0 0 0,0-1 0 0 0,1 1-1 0 0,-1 0 1 0 0,-4 8 0 0 0,0 0-60 0 0,1 0-1 0 0,0 1 0 0 0,1-1 1 0 0,-8 22-1 0 0,13-27-2 0 0,1-1 0 0 0,-1 1 0 0 0,1 0 0 0 0,1 0 0 0 0,-1 0 0 0 0,2 0 0 0 0,-1 0 0 0 0,1 0 0 0 0,2 16 0 0 0,8 24-904 0 0,-9-41 297 0 0,2-1 0 0 0,-1 0 1 0 0,1 1-1 0 0,0-1 0 0 0,0 0 1 0 0,1-1-1 0 0,-1 1 0 0 0,6 6 1 0 0,11 8 161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38.6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281 11 1128 0 0,'0'0'1031'0'0,"-3"1"-872"0"0,-1 1-98 0 0,0 0 0 0 0,1 0 1 0 0,-1 1-1 0 0,1-1 0 0 0,0 1 0 0 0,0-1 0 0 0,0 1 1 0 0,0 0-1 0 0,0 0 0 0 0,1 1 0 0 0,0-1 1 0 0,-5 7-1 0 0,-26 55 251 0 0,24-44-127 0 0,-170 396 4102 0 0,173-406-4244 0 0,0 8 58 0 0,6-18-63 0 0,2-16 0 0 0,6-42-33 0 0,3 2-1 0 0,2-1 1 0 0,3 2 0 0 0,37-88 0 0 0,-36 99-27 0 0,-8 20 10 0 0,0 1 0 0 0,2-1 0 0 0,0 2 0 0 0,1-1 0 0 0,22-27 0 0 0,-33 49 21 0 0,-1-1-1 0 0,0 1 1 0 0,1-1 0 0 0,-1 1-1 0 0,0 0 1 0 0,1-1-1 0 0,-1 1 1 0 0,0 0-1 0 0,1-1 1 0 0,-1 1-1 0 0,1 0 1 0 0,-1 0 0 0 0,0-1-1 0 0,1 1 1 0 0,-1 0-1 0 0,1 0 1 0 0,-1 0-1 0 0,1 0 1 0 0,-1 0-1 0 0,1-1 1 0 0,-1 1 0 0 0,1 0-1 0 0,-1 0 1 0 0,1 0-1 0 0,-1 0 1 0 0,1 0-1 0 0,-1 1 1 0 0,1-1-1 0 0,-1 0 1 0 0,1 0 0 0 0,0 0-1 0 0,0 1 21 0 0,0 0-1 0 0,0 0 1 0 0,0 0-1 0 0,0 0 1 0 0,0 0-1 0 0,0 0 1 0 0,-1 0 0 0 0,1 0-1 0 0,0 0 1 0 0,0 0-1 0 0,0 3 1 0 0,15 43 545 0 0,-14-37-502 0 0,4 8 10 0 0,10 34 292 0 0,32 72 0 0 0,-41-110-345 0 0,0 0 0 0 0,0-1 0 0 0,2 0 0 0 0,-1-1 0 0 0,2 0 0 0 0,-1 0 0 0 0,2-1 0 0 0,-1 0 0 0 0,2 0 0 0 0,13 9 0 0 0,-20-17 21 0 0,0 1 0 0 0,0-2 1 0 0,1 1-1 0 0,-1-1 1 0 0,0 0-1 0 0,1 0 1 0 0,-1 0-1 0 0,1-1 1 0 0,6 2-1 0 0,-9-3-117 0 0,0 0 0 0 0,0 0-1 0 0,-1 0 1 0 0,1-1 0 0 0,0 1 0 0 0,-1 0 0 0 0,1-1-1 0 0,0 0 1 0 0,3-1 0 0 0,31-38-4272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40.19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22 664 0 0,'6'-21'8646'0'0,"-2"62"-7851"0"0,-4-41-756 0 0,2 19 618 0 0,4 7-615 0 0,-2 1 1 0 0,2 37-1 0 0,-2-18 23 0 0,15 197 9 0 0,-9-86 15 0 0,-3-45 26 0 0,-9 120 0 0 0,1-198-159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40.7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239 23 1416 0 0,'-6'-23'2451'0'0,"3"30"-1977"0"0,-73 181 925 0 0,58-150-721 0 0,-2 0 0 0 0,-44 62 0 0 0,44-68-213 0 0,15-24-343 0 0,0 1-1 0 0,-1-1 0 0 0,-9 10 1 0 0,14-17-142 0 0,3-2 25 0 0,-1 1 1 0 0,0 0 0 0 0,0-1 0 0 0,0 1 0 0 0,0-1 0 0 0,0 1 0 0 0,0-1 0 0 0,0 1 0 0 0,0-1 0 0 0,0 0 0 0 0,-1 1 0 0 0,1-1 0 0 0,0 0-1 0 0,0 0 1 0 0,0 0 0 0 0,-1 0 0 0 0,1 0 0 0 0,0-1 0 0 0,12-20 49 0 0,-12 20-53 0 0,21-45 32 0 0,-2-1-1 0 0,-3-2 1 0 0,13-54 0 0 0,-25 87-54 0 0,0 0 0 0 0,0 1 0 0 0,2-1 0 0 0,14-26 0 0 0,-21 43 18 0 0,0-1 0 0 0,0 1 1 0 0,1 0-1 0 0,-1-1 0 0 0,0 1 1 0 0,0-1-1 0 0,1 1 0 0 0,-1 0 1 0 0,0-1-1 0 0,1 1 0 0 0,-1-1 1 0 0,0 1-1 0 0,1 0 0 0 0,-1 0 1 0 0,1-1-1 0 0,-1 1 0 0 0,0 0 0 0 0,1 0 1 0 0,-1-1-1 0 0,1 1 0 0 0,-1 0 1 0 0,1 0-1 0 0,-1 0 0 0 0,1 0 1 0 0,-1 0-1 0 0,1 0 0 0 0,-1 0 1 0 0,1 0-1 0 0,-1 0 0 0 0,1 0 1 0 0,-1 0-1 0 0,1 0 0 0 0,-1 0 1 0 0,1 0-1 0 0,-1 0 0 0 0,0 0 1 0 0,1 1-1 0 0,-1-1 0 0 0,1 0 1 0 0,-1 0-1 0 0,1 0 0 0 0,-1 1 1 0 0,0-1-1 0 0,1 0 0 0 0,-1 1 1 0 0,1-1-1 0 0,-1 0 0 0 0,0 1 1 0 0,0-1-1 0 0,1 0 0 0 0,-1 1 1 0 0,0-1-1 0 0,0 1 0 0 0,1-1 1 0 0,-1 1-1 0 0,16 29-28 0 0,-14-24 19 0 0,25 53 36 0 0,20 39 106 0 0,-39-85-88 0 0,0 0 0 0 0,1-1 0 0 0,0 0 0 0 0,1 0-1 0 0,16 13 1 0 0,0-3-583 0 0,18 1-4422 0 0,-29-20 4550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42.3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 18 1704 0 0,'-14'-18'4680'0'0,"14"20"-4645"0"0,-1-1 0 0 0,1 1 0 0 0,0-1 0 0 0,0 1 0 0 0,-1-1 0 0 0,1 1 0 0 0,0-1 0 0 0,0 1 0 0 0,1 0 0 0 0,-1-1 0 0 0,0 1 0 0 0,0-1 0 0 0,1 1 1 0 0,-1-1-1 0 0,1 1 0 0 0,0-1 0 0 0,1 3 0 0 0,1 6 212 0 0,-1 2-18 0 0,-1 0 1 0 0,-1-1 0 0 0,0 1-1 0 0,-2 19 1 0 0,-1 25 154 0 0,15 83 52 0 0,1 29-119 0 0,-2 27-75 0 0,0 74 607 0 0,-17-194-461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42.8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223 34 1560 0 0,'8'-33'1494'0'0,"-11"33"-1337"0"0,0 0-146 0 0,1 1 0 0 0,0 0-1 0 0,0 0 1 0 0,0 0-1 0 0,0 1 1 0 0,0-1 0 0 0,0 0-1 0 0,0 1 1 0 0,1-1-1 0 0,-1 1 1 0 0,0 0 0 0 0,1-1-1 0 0,-1 1 1 0 0,1 0-1 0 0,0 0 1 0 0,-2 4 0 0 0,-29 48 43 0 0,17-27-18 0 0,-31 65 602 0 0,16-29 207 0 0,16-38-378 0 0,1 2-1 0 0,1 0 1 0 0,1 1-1 0 0,-12 49 1 0 0,24-62-428 0 0,0-15-36 0 0,-1 1-1 0 0,0-1 1 0 0,0 0-1 0 0,0 0 1 0 0,1 1-1 0 0,-1-1 0 0 0,0 0 1 0 0,0 0-1 0 0,1 0 1 0 0,-1 0-1 0 0,0 1 1 0 0,1-1-1 0 0,-1 0 1 0 0,0 0-1 0 0,1 0 1 0 0,-1 0-1 0 0,0 0 1 0 0,1 0-1 0 0,-1 0 0 0 0,0 0 1 0 0,1 0-1 0 0,-1 0 1 0 0,0 0-1 0 0,1 0 1 0 0,-1 0-1 0 0,1 0 1 0 0,0-1 7 0 0,1 1 1 0 0,-1-1-1 0 0,1 0 1 0 0,-1 1 0 0 0,0-1-1 0 0,1 0 1 0 0,-1 0 0 0 0,0 0-1 0 0,1 0 1 0 0,-1 0-1 0 0,0 0 1 0 0,0 0 0 0 0,0-1-1 0 0,1-1 1 0 0,9-19 42 0 0,-2 1 0 0 0,-1-1-1 0 0,-1-1 1 0 0,0 0 0 0 0,4-35 0 0 0,-9 48-55 0 0,10-60 410 0 0,-9 73-356 0 0,27 59 17 0 0,-23-55-194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43.82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 61 328 0 0,'-2'-29'3657'0'0,"-1"-3"75"0"0,3 32-3727 0 0,0 1 0 0 0,0-1 0 0 0,0 0 0 0 0,0 0 0 0 0,0 0 0 0 0,0 0-1 0 0,0 0 1 0 0,0 0 0 0 0,0 0 0 0 0,0 0 0 0 0,0 0 0 0 0,0 0 0 0 0,0 0-1 0 0,0 0 1 0 0,0 0 0 0 0,0 0 0 0 0,0 0 0 0 0,0 0 0 0 0,0 1 0 0 0,0-1-1 0 0,1 0 1 0 0,-1 0 0 0 0,0 0 0 0 0,0 0 0 0 0,0 0 0 0 0,0 0 0 0 0,0 0-1 0 0,0 0 1 0 0,0 0 0 0 0,0 0 0 0 0,0 0 0 0 0,0 0 0 0 0,0 0 0 0 0,0 0-1 0 0,0 0 1 0 0,0 0 0 0 0,1 0 0 0 0,-1 0 0 0 0,0 0 0 0 0,0 0 0 0 0,0 0-1 0 0,0 0 1 0 0,0 0 0 0 0,0 0 0 0 0,0 0 0 0 0,0 0 0 0 0,0-1 0 0 0,0 1-1 0 0,0 0 1 0 0,0 0 0 0 0,0 0 0 0 0,0 0 0 0 0,0 0 0 0 0,0 0 0 0 0,1 0-1 0 0,-1 0 1 0 0,0 0 0 0 0,0 0 0 0 0,0 0 0 0 0,0 0 0 0 0,-8 15 382 0 0,7-13-315 0 0,-1 1 0 0 0,1 0 0 0 0,-1-1 0 0 0,1 1 0 0 0,0 0 0 0 0,0 0 0 0 0,1 0 0 0 0,-1 0 0 0 0,0 0 0 0 0,1 0 0 0 0,0 5 0 0 0,0 22 296 0 0,0 0 0 0 0,-6 32 0 0 0,6-48-320 0 0,-1-1-1 0 0,2 1 1 0 0,0 0 0 0 0,5 24 0 0 0,-2-7-19 0 0,5 21 0 0 0,-4-29-7 0 0,2 34 0 0 0,3 62 96 0 0,-6-74-51 0 0,-2 8 120 0 0,-10-32-1287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44.28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121 32 976 0 0,'14'-31'4484'0'0,"-15"34"-4398"0"0,-1-1-1 0 0,1 1 1 0 0,-1 0 0 0 0,1-1 0 0 0,-1 1 0 0 0,0-1-1 0 0,-4 4 1 0 0,-1 2-21 0 0,-33 65 7 0 0,-21 28 1291 0 0,51-84-890 0 0,10-17-469 0 0,0 1 0 0 0,0-1 0 0 0,0 0 0 0 0,0 0 0 0 0,0 0 0 0 0,1 0 0 0 0,-1 0-1 0 0,0 0 1 0 0,0 1 0 0 0,0-1 0 0 0,0 0 0 0 0,0 0 0 0 0,0 0 0 0 0,0 0 0 0 0,0 0-1 0 0,0 0 1 0 0,1 0 0 0 0,-1 0 0 0 0,0 0 0 0 0,0 0 0 0 0,0 1 0 0 0,0-1-1 0 0,0 0 1 0 0,1 0 0 0 0,-1 0 0 0 0,0 0 0 0 0,0 0 0 0 0,0 0 0 0 0,0 0 0 0 0,0 0-1 0 0,0 0 1 0 0,1 0 0 0 0,-1 0 0 0 0,0 0 0 0 0,0 0 0 0 0,0 0 0 0 0,0 0 0 0 0,0 0-1 0 0,1-1 1 0 0,-1 1 0 0 0,0 0 0 0 0,0 0 0 0 0,0 0 0 0 0,0 0 0 0 0,0 0 0 0 0,0 0-1 0 0,0 0 1 0 0,1 0 0 0 0,-1 0 0 0 0,0 0 0 0 0,0-1 0 0 0,0 1 0 0 0,0 0 0 0 0,3-2 8 0 0,0 0 1 0 0,0 0 0 0 0,0-1 0 0 0,0 1 0 0 0,0-1-1 0 0,-1 0 1 0 0,4-4 0 0 0,16-28 40 0 0,-15 23-50 0 0,1 0 0 0 0,0 0 0 0 0,1 0 0 0 0,16-16 0 0 0,-24 27-4 0 0,-1 1-1 0 0,1-1 1 0 0,0 0-1 0 0,-1 1 1 0 0,1-1-1 0 0,0 1 1 0 0,0-1-1 0 0,-1 1 1 0 0,1-1-1 0 0,0 1 1 0 0,0-1-1 0 0,0 1 1 0 0,0 0-1 0 0,0-1 1 0 0,0 1-1 0 0,0 0 1 0 0,0 0-1 0 0,0 0 1 0 0,0 0-1 0 0,0 0 1 0 0,0 0-1 0 0,0 0 1 0 0,0 0-1 0 0,-1 0 1 0 0,1 0-1 0 0,0 0 1 0 0,0 1-1 0 0,0-1 1 0 0,0 0-1 0 0,0 1 1 0 0,0-1-1 0 0,0 1 1 0 0,0-1-1 0 0,-1 1 1 0 0,1-1-1 0 0,0 1 1 0 0,0-1-1 0 0,-1 1 1 0 0,1 0-1 0 0,0-1 1 0 0,-1 1-1 0 0,1 0 1 0 0,-1 0-1 0 0,1 0 1 0 0,-1 0-1 0 0,1 0 1 0 0,3 7 5 0 0,-1-1 1 0 0,0 0-1 0 0,0 1 1 0 0,3 11-1 0 0,-4-10 27 0 0,22 82-886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45.11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 1 352 0 0,'-8'1'8994'0'0,"7"4"-8935"0"0,-1 1 0 0 0,1-1-1 0 0,0 1 1 0 0,1 0 0 0 0,-1-1 0 0 0,1 1 0 0 0,0 0 0 0 0,1-1-1 0 0,-1 1 1 0 0,1-1 0 0 0,0 1 0 0 0,1 0 0 0 0,-1-1 0 0 0,1 0-1 0 0,3 7 1 0 0,-2-4-40 0 0,0 1-1 0 0,0 0 1 0 0,-1 0-1 0 0,-1 0 1 0 0,2 14-1 0 0,-3-9 43 0 0,0-10-39 0 0,1 1 0 0 0,-1-1 0 0 0,0 0 1 0 0,-1 1-1 0 0,1-1 0 0 0,-1 0 0 0 0,0 0 0 0 0,-2 7 0 0 0,-5 9-2063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45.6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98 24 752 0 0,'-5'5'445'0'0,"4"-5"-359"0"0,0 1 1 0 0,0-1-1 0 0,1 1 1 0 0,-1 0-1 0 0,0 0 1 0 0,1-1-1 0 0,-1 1 1 0 0,1 0-1 0 0,-1 0 1 0 0,1 0-1 0 0,-1 0 1 0 0,1-1-1 0 0,-1 1 1 0 0,1 0-1 0 0,0 0 1 0 0,0 0-1 0 0,-1 0 1 0 0,1 0-1 0 0,0 0 1 0 0,0 0-1 0 0,0 0 1 0 0,0 2-1 0 0,0-1-14 0 0,-1 0 1 0 0,1 0-1 0 0,-1-1 1 0 0,0 1-1 0 0,0 0 1 0 0,0 0-1 0 0,0-1 1 0 0,0 1-1 0 0,0 0 1 0 0,-2 2-1 0 0,-6 9 751 0 0,5-6-496 0 0,0-1 0 0 0,0 1 0 0 0,-1-1 0 0 0,0-1 0 0 0,0 1 0 0 0,-20 18 1580 0 0,20-34-1943 0 0,5 9 35 0 0,-1 1 1 0 0,1-1 0 0 0,-1 1-1 0 0,1-1 1 0 0,-1 1-1 0 0,1-1 1 0 0,0 0-1 0 0,-1 1 1 0 0,1-1 0 0 0,0 1-1 0 0,0-1 1 0 0,-1 0-1 0 0,1 1 1 0 0,0-1-1 0 0,0 0 1 0 0,0 1 0 0 0,0-1-1 0 0,0 0 1 0 0,0 1-1 0 0,0-1 1 0 0,0 0-1 0 0,0 1 1 0 0,0-2 0 0 0,3-9-8 0 0,0 1 0 0 0,1-1 1 0 0,0 1-1 0 0,1 0 0 0 0,0 0 1 0 0,0 1-1 0 0,1-1 0 0 0,1 1 1 0 0,-1 0-1 0 0,13-11 0 0 0,-19 19 35 0 0,2 5-24 0 0,7 12 9 0 0,-8-12-176 0 0,1 0 0 0 0,-1 0-1 0 0,1 0 1 0 0,0 0 0 0 0,1-1 0 0 0,-1 1 0 0 0,1-1 0 0 0,-1 1 0 0 0,1-1 0 0 0,0 0-1 0 0,0 0 1 0 0,1 0 0 0 0,6 4 0 0 0,3-3-3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50.2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19 181 464 0 0,'0'0'3733'0'0,"-11"-5"-2718"0"0,11 6-994 0 0,0-1 0 0 0,1 0 0 0 0,-1 0 0 0 0,1-1 0 0 0,-1 1 0 0 0,1 0 0 0 0,-1 0 0 0 0,1 0 0 0 0,-1 0 0 0 0,1 0 0 0 0,-1 0 0 0 0,1-1 0 0 0,-1 1 0 0 0,0 0 0 0 0,1 0 0 0 0,-1-1 0 0 0,1 1 1 0 0,-1 0-1 0 0,0-1 0 0 0,1 1 0 0 0,-1 0 0 0 0,0-1 0 0 0,1 1 0 0 0,-1 0 0 0 0,0-1 0 0 0,0 1 0 0 0,1-1 0 0 0,-1 1 0 0 0,0-1 0 0 0,0 1 0 0 0,0 0 0 0 0,1-1 0 0 0,-1 1 0 0 0,0-1 0 0 0,0 1 0 0 0,0-2 0 0 0,7-18 250 0 0,-8 16-174 0 0,0 0 1 0 0,-1-1-1 0 0,0 1 0 0 0,0 0 0 0 0,0 0 0 0 0,0 0 0 0 0,-1 0 0 0 0,1 0 0 0 0,-7-6 296 0 0,17-47 1182 0 0,-8 53-1543 0 0,1 0 0 0 0,-1 0-1 0 0,1 0 1 0 0,0 0 0 0 0,0 1-1 0 0,1-1 1 0 0,2-6 0 0 0,-4 10-28 0 0,0 0 0 0 0,0 0 0 0 0,0 0 0 0 0,0 0 1 0 0,0 0-1 0 0,0-1 0 0 0,0 1 0 0 0,0 0 0 0 0,0 0 0 0 0,0 0 0 0 0,0 0 1 0 0,0 0-1 0 0,0 0 0 0 0,0 0 0 0 0,0-1 0 0 0,0 1 0 0 0,0 0 1 0 0,0 0-1 0 0,0 0 0 0 0,0 0 0 0 0,0 0 0 0 0,0 0 0 0 0,0 0 0 0 0,0-1 1 0 0,0 1-1 0 0,0 0 0 0 0,0 0 0 0 0,0 0 0 0 0,0 0 0 0 0,0 0 1 0 0,1 0-1 0 0,-1 0 0 0 0,0 0 0 0 0,0 0 0 0 0,0 0 0 0 0,0 0 0 0 0,0 0 1 0 0,0 0-1 0 0,0-1 0 0 0,0 1 0 0 0,0 0 0 0 0,1 0 0 0 0,-1 0 0 0 0,0 0 1 0 0,0 0-1 0 0,0 0 0 0 0,0 0 0 0 0,0 0 0 0 0,0 0 0 0 0,0 0 1 0 0,1 0-1 0 0,-1 0 0 0 0,0 0 0 0 0,0 0 0 0 0,0 0 0 0 0,0 1 0 0 0,0-1 1 0 0,0 0-1 0 0,0 0 0 0 0,1 0 0 0 0,-1 0 0 0 0,0 0 0 0 0,0 0 1 0 0,0 0-1 0 0,0 0 0 0 0,0 0 0 0 0,0 0 0 0 0,0 0 0 0 0,0 1 0 0 0,-3 21 252 0 0,2-12-195 0 0,0 0-1 0 0,1 0 0 0 0,0 0 0 0 0,1 0 1 0 0,0 0-1 0 0,0 0 0 0 0,1 0 0 0 0,7 19 0 0 0,1 14 5 0 0,-3 6 3 0 0,0 59 0 0 0,-3-30-17 0 0,3 14-13 0 0,12 268 221 0 0,-19-316-252 0 0,-1-7-5 0 0,1 0 0 0 0,10 62-1 0 0,-7-71 0 0 0,-3-22 3 0 0,1 1 0 0 0,0-1 0 0 0,0 0 0 0 0,0 0 1 0 0,1 0-1 0 0,2 6 0 0 0,-4-11-5 0 0,0-1 1 0 0,0 1 0 0 0,1-1-1 0 0,-1 1 1 0 0,0-1 0 0 0,0 1-1 0 0,1-1 1 0 0,-1 1 0 0 0,0-1-1 0 0,1 1 1 0 0,-1-1-1 0 0,1 0 1 0 0,-1 1 0 0 0,1-1-1 0 0,-1 1 1 0 0,0-1 0 0 0,1 0-1 0 0,-1 1 1 0 0,1-1 0 0 0,0 0-1 0 0,-1 0 1 0 0,1 0 0 0 0,-1 1-1 0 0,1-1 1 0 0,-1 0 0 0 0,1 0-1 0 0,-1 0 1 0 0,1 0-1 0 0,0 0 1 0 0,-1 0 0 0 0,1 0-1 0 0,-1 0 1 0 0,1 0 0 0 0,0 0-1 0 0,-1 0 1 0 0,1 0 0 0 0,-1-1-1 0 0,1 1 1 0 0,-1 0 0 0 0,1 0-1 0 0,-1 0 1 0 0,1-1 0 0 0,-1 1-1 0 0,1 0 1 0 0,-1-1 0 0 0,1 0-1 0 0,1 0-179 0 0,0-1 1 0 0,-1 1-1 0 0,1-1 0 0 0,-1 0 0 0 0,0 1 1 0 0,1-1-1 0 0,-1 0 0 0 0,0 0 0 0 0,0 0 0 0 0,0 0 1 0 0,1-4-1 0 0,2-11-1059 0 0,1 0 986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8.832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222 59 1728 0 0,'3'-18'7624'0'0,"-8"27"-5796"0"0,-4 15-1676 0 0,1 0 1 0 0,1 0-1 0 0,0 0 1 0 0,-3 41-1 0 0,-1 101 485 0 0,11-160-648 0 0,0 1 0 0 0,1-1-1 0 0,-1 0 1 0 0,2 1 0 0 0,-1-1 0 0 0,1 0 0 0 0,3 9 0 0 0,-4-12 8 0 0,0 0 0 0 0,1 0 0 0 0,-1-1 0 0 0,1 1 0 0 0,-1 0 0 0 0,1-1 1 0 0,0 0-1 0 0,0 1 0 0 0,0-1 0 0 0,0 0 0 0 0,1 0 0 0 0,-1 0 0 0 0,1 0 0 0 0,-1 0 0 0 0,1-1 0 0 0,-1 1 0 0 0,6 1 0 0 0,-6-2 19 0 0,0-1 0 0 0,0 0 0 0 0,0 0-1 0 0,0 0 1 0 0,0 0 0 0 0,0 0 0 0 0,0-1 0 0 0,1 1-1 0 0,-1 0 1 0 0,0-1 0 0 0,0 0 0 0 0,-1 1-1 0 0,1-1 1 0 0,0 0 0 0 0,0 0 0 0 0,2-2 0 0 0,0 1 21 0 0,0-1 1 0 0,-1 0-1 0 0,1 1 1 0 0,0-2-1 0 0,-1 1 1 0 0,4-5-1 0 0,-2 1 24 0 0,0-1 0 0 0,-1 0 0 0 0,0 0 0 0 0,-1 0-1 0 0,1 0 1 0 0,-1-1 0 0 0,-1 0 0 0 0,3-16 0 0 0,-1-8 28 0 0,1-35 1 0 0,-4 40-63 0 0,0 19-37 0 0,-1 0-1 0 0,0 0 1 0 0,-1 0 0 0 0,1 0 0 0 0,-2 0 0 0 0,1 0 0 0 0,-1 0 0 0 0,-1 0 0 0 0,0 0 0 0 0,0 1 0 0 0,0-1 0 0 0,-1 1 0 0 0,0 0 0 0 0,-1 0 0 0 0,0 1 0 0 0,0-1-1 0 0,-1 1 1 0 0,0 0 0 0 0,0 0 0 0 0,0 1 0 0 0,-1 0 0 0 0,0 0 0 0 0,0 1 0 0 0,-1 0 0 0 0,0 0 0 0 0,0 0 0 0 0,0 1 0 0 0,0 0 0 0 0,0 1 0 0 0,-11-3 0 0 0,14 5 10 0 0,0 0 1 0 0,0 0 0 0 0,0 1-1 0 0,0 0 1 0 0,-1 0 0 0 0,1 0 0 0 0,0 1-1 0 0,0 0 1 0 0,0 0 0 0 0,0 0 0 0 0,0 0-1 0 0,0 1 1 0 0,0 0 0 0 0,0 0 0 0 0,1 0-1 0 0,-1 1 1 0 0,1-1 0 0 0,0 1-1 0 0,-1 0 1 0 0,1 0 0 0 0,1 1 0 0 0,-1-1-1 0 0,0 1 1 0 0,-3 4 0 0 0,1 0-28 0 0,0 0 0 0 0,0 0 1 0 0,1 0-1 0 0,0 0 0 0 0,0 1 0 0 0,1 0 1 0 0,0 0-1 0 0,0 1 0 0 0,1-1 0 0 0,0 1 1 0 0,-2 15-1 0 0,4-17-285 0 0,1 0 1 0 0,0 0-1 0 0,0 0 1 0 0,0-1-1 0 0,1 1 1 0 0,0 0-1 0 0,1 0 1 0 0,-1 0-1 0 0,2 0 1 0 0,-1-1-1 0 0,7 15 1 0 0,4 4 48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50.90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302 10 1592 0 0,'-21'2'4295'0'0,"11"14"-4543"0"0,-13 18 544 0 0,2 1 0 0 0,-20 45 1 0 0,-6 10 434 0 0,-37 70 1040 0 0,81-155-1731 0 0,-1 1 0 0 0,1-1-1 0 0,-1 0 1 0 0,0 0 0 0 0,-5 5 0 0 0,-7 10 169 0 0,15-19-121 0 0,0-1-87 0 0,1 0 0 0 0,-1 0 1 0 0,1 0-1 0 0,-1 0 0 0 0,1 0 0 0 0,0 0 0 0 0,-1-1 0 0 0,1 1 1 0 0,-1 0-1 0 0,1 0 0 0 0,-1-1 0 0 0,1 1 0 0 0,0 0 0 0 0,-1 0 1 0 0,1-1-1 0 0,-1 1 0 0 0,1 0 0 0 0,0-1 0 0 0,-1 1 1 0 0,1-1-1 0 0,0 1 0 0 0,0 0 0 0 0,-1-1 0 0 0,1 1 0 0 0,0-1 1 0 0,0 1-1 0 0,0-1 0 0 0,0 1 0 0 0,-1-1 0 0 0,1 1 0 0 0,0-1 1 0 0,0 1-1 0 0,0-1 0 0 0,0 1 0 0 0,0-1 0 0 0,0 1 0 0 0,0-1 1 0 0,0 1-1 0 0,1-1 0 0 0,-1 1 0 0 0,0 0 0 0 0,0-1 0 0 0,0 1 1 0 0,0-1-1 0 0,1 0 0 0 0,9-29-15 0 0,-6 20 9 0 0,56-214-50 0 0,-55 207 52 0 0,0 0 0 0 0,1 1-1 0 0,1-1 1 0 0,0 1 0 0 0,1 1 0 0 0,1-1 0 0 0,1 1-1 0 0,0 1 1 0 0,13-15 0 0 0,-20 26-9 0 0,0 0 0 0 0,0 0-1 0 0,0 1 1 0 0,0-1 0 0 0,0 1 0 0 0,0 0 0 0 0,1 0 0 0 0,-1 0-1 0 0,1 1 1 0 0,0-1 0 0 0,0 1 0 0 0,-1 0 0 0 0,1 0-1 0 0,0 0 1 0 0,7-1 0 0 0,-5 2 12 0 0,0 0-1 0 0,0 1 1 0 0,0 0-1 0 0,-1 0 1 0 0,1 0 0 0 0,0 0-1 0 0,0 1 1 0 0,-1 0-1 0 0,9 4 1 0 0,4 5 22 0 0,0 0 0 0 0,-1 0 0 0 0,0 2 0 0 0,28 27 0 0 0,-40-36-25 0 0,8 8 46 0 0,0 1 0 0 0,-1 0 0 0 0,0 1 0 0 0,17 27 0 0 0,-1 10 2 0 0,-24-42-781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51.93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 4 200 0 0,'-8'-3'8921'0'0,"6"7"-8838"0"0,1 0 1 0 0,0 1 0 0 0,0-1 0 0 0,1 0-1 0 0,-1 1 1 0 0,1-1 0 0 0,0 1-1 0 0,0-1 1 0 0,2 7 0 0 0,-1 8 140 0 0,1 38 336 0 0,14 89-1 0 0,-12-117-517 0 0,-2 48 0 0 0,-2-48 24 0 0,5 39 0 0 0,-3-59-12 0 0,-1 0 0 0 0,0 0-1 0 0,-1 1 1 0 0,0-1 0 0 0,-1 0 0 0 0,-1 11 0 0 0,1-16-201 0 0,0-1 1 0 0,0 1 0 0 0,0 0 0 0 0,-1-1 0 0 0,0 1 0 0 0,1-1-1 0 0,-1 1 1 0 0,-1-1 0 0 0,1 0 0 0 0,0 0 0 0 0,-1 0 0 0 0,1 0-1 0 0,-1 0 1 0 0,0 0 0 0 0,0-1 0 0 0,-5 4 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52.5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142 3 872 0 0,'1'-3'3757'0'0,"-1"3"-3739"0"0,-1 0 1 0 0,0 0 0 0 0,1 1 0 0 0,-1-1-1 0 0,0 0 1 0 0,1 0 0 0 0,-1 1-1 0 0,1-1 1 0 0,-1 0 0 0 0,1 1 0 0 0,-1-1-1 0 0,1 0 1 0 0,-1 1 0 0 0,1-1 0 0 0,-1 1-1 0 0,1-1 1 0 0,-1 1 0 0 0,1-1 0 0 0,0 1-1 0 0,-1-1 1 0 0,1 1 0 0 0,0-1-1 0 0,-1 1 1 0 0,1-1 0 0 0,0 1 0 0 0,0 0-1 0 0,-33 43 607 0 0,14-17-182 0 0,14-21-368 0 0,1 0 0 0 0,0-1 0 0 0,0 1 0 0 0,-4 11 0 0 0,-1 4 36 0 0,4-6 120 0 0,-2 1 0 0 0,0-1-1 0 0,-16 25 1 0 0,21-37-195 0 0,2-3-20 0 0,11-11-7 0 0,-5-9 13 0 0,4-9-16 0 0,5 4 32 0 0,-10 17-32 0 0,1-1 0 0 0,-2 0-1 0 0,1 0 1 0 0,-1 0 0 0 0,3-11-1 0 0,8-13-17 0 0,-13 30 15 0 0,0-1 0 0 0,0 0 0 0 0,0 1 0 0 0,0-1 0 0 0,-1 0 0 0 0,1 0 0 0 0,-1 0 0 0 0,1-6 0 0 0,-2 9 32 0 0,2 1-21 0 0,0 0 0 0 0,0 0 0 0 0,0 1 1 0 0,0-1-1 0 0,0 0 0 0 0,0 1 0 0 0,0-1 1 0 0,0 1-1 0 0,0 0 0 0 0,0 0 0 0 0,0 0 1 0 0,0 0-1 0 0,-1 0 0 0 0,1 0 0 0 0,0 0 1 0 0,-1 0-1 0 0,1 1 0 0 0,2 1 0 0 0,76 75 417 0 0,-73-71-415 0 0,0-1-1 0 0,0-1 0 0 0,1 1 1 0 0,0-1-1 0 0,0-1 0 0 0,0 1 1 0 0,0-1-1 0 0,0-1 1 0 0,1 0-1 0 0,0 0 0 0 0,0 0 1 0 0,0-1-1 0 0,0-1 0 0 0,13 2 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53.4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17 712 0 0,'5'-14'7866'0'0,"-5"14"-7863"0"0,0 0 1 0 0,0 0-1 0 0,0 0 1 0 0,0 0-1 0 0,0 0 1 0 0,0 0-1 0 0,0 0 1 0 0,0-1-1 0 0,0 1 1 0 0,1 0 0 0 0,-1 0-1 0 0,0 0 1 0 0,0 0-1 0 0,0 0 1 0 0,0 0-1 0 0,0 0 1 0 0,0 0-1 0 0,0-1 1 0 0,0 1-1 0 0,0 0 1 0 0,1 0-1 0 0,-1 0 1 0 0,0 0-1 0 0,0 0 1 0 0,0 0-1 0 0,0 0 1 0 0,0 0-1 0 0,0 0 1 0 0,0 0-1 0 0,1 0 1 0 0,-1 0-1 0 0,0 0 1 0 0,0 0-1 0 0,0 0 1 0 0,0 0-1 0 0,0 0 1 0 0,0 0-1 0 0,1 0 1 0 0,-1 0-1 0 0,0 0 1 0 0,0 0 0 0 0,0 0-1 0 0,0 0 1 0 0,0 0-1 0 0,0 0 1 0 0,1 0-1 0 0,-1 1 1 0 0,0-1-1 0 0,0 0 1 0 0,0 0-1 0 0,0 0 1 0 0,0 0-1 0 0,0 0 1 0 0,0 0-1 0 0,0 0 1 0 0,0 0-1 0 0,0 0 1 0 0,0 1-1 0 0,1-1 1 0 0,-1 0-1 0 0,0 0 1 0 0,0 0-1 0 0,0 0 1 0 0,0 0-1 0 0,0 0 1 0 0,0 1-1 0 0,0-1 1 0 0,0 0-1 0 0,5 17 204 0 0,-1 22 63 0 0,-4-29-242 0 0,0 0 1 0 0,1 0-1 0 0,1 0 1 0 0,-1 0-1 0 0,4 11 0 0 0,-2-13 0 0 0,-1 1 0 0 0,0 0 0 0 0,-1 0 0 0 0,0 0-1 0 0,-1-1 1 0 0,0 16 0 0 0,-4 2 67 0 0,-2 21 126 0 0,6-46-285 0 0,0 0 0 0 0,0 0 0 0 0,0 0 0 0 0,-1 0 1 0 0,1 0-1 0 0,0 0 0 0 0,-1 0 0 0 0,1 0 0 0 0,0 0 0 0 0,-1 0 0 0 0,1 0 0 0 0,-1-1 0 0 0,1 1 0 0 0,-1 0 0 0 0,0 0 0 0 0,1-1 0 0 0,-1 1 0 0 0,0 0 1 0 0,0-1-1 0 0,1 1 0 0 0,-1-1 0 0 0,0 1 0 0 0,0-1 0 0 0,0 1 0 0 0,0-1 0 0 0,0 1 0 0 0,1-1 0 0 0,-1 0 0 0 0,-2 1 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54.0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179 32 936 0 0,'12'-31'6350'0'0,"-23"44"-5692"0"0,0 16-496 0 0,-1-1-1 0 0,-31 51 1 0 0,29-55-33 0 0,4-6-33 0 0,-26 42 47 0 0,32-54-64 0 0,-1 0 0 0 0,1-1 0 0 0,-1 1 1 0 0,0-1-1 0 0,0 0 0 0 0,-12 9 0 0 0,16-14-73 0 0,1 0 0 0 0,0 0 0 0 0,0 1 0 0 0,0-1 0 0 0,0 0 0 0 0,0 0 0 0 0,-1 0 0 0 0,1 0 0 0 0,0 0 0 0 0,0 0 0 0 0,0 0 0 0 0,-1 1 0 0 0,1-1 0 0 0,0 0 0 0 0,0 0 0 0 0,0 0 0 0 0,-1 0 0 0 0,1 0 0 0 0,0 0 0 0 0,0 0 0 0 0,0 0 0 0 0,-1 0 0 0 0,1 0 0 0 0,0 0 0 0 0,0 0 0 0 0,0 0-1 0 0,-1 0 1 0 0,1 0 0 0 0,0 0 0 0 0,0 0 0 0 0,0-1 0 0 0,-1 1 0 0 0,1 0 0 0 0,0 0 0 0 0,0 0 0 0 0,0 0 0 0 0,-1 0 0 0 0,1 0 0 0 0,0-1 0 0 0,0 1 0 0 0,0-11 33 0 0,8-17-122 0 0,-7 25 106 0 0,3-12-23 0 0,-1 2 8 0 0,1 1-1 0 0,1 0 1 0 0,0 0 0 0 0,7-13-1 0 0,-11 23-27 0 0,1-1-1 0 0,0 1 1 0 0,-1 0-1 0 0,1-1 1 0 0,0 1-1 0 0,0 0 1 0 0,0 0-1 0 0,0 0 1 0 0,1 0-1 0 0,-1 1 1 0 0,0-1-1 0 0,1 1 1 0 0,0-1-1 0 0,-1 1 1 0 0,1 0-1 0 0,0 0 1 0 0,-1 0-1 0 0,1 0 1 0 0,0 0-1 0 0,0 1 1 0 0,0-1-1 0 0,0 1 1 0 0,-1 0-1 0 0,5 0 1 0 0,4 2 46 0 0,1 0 1 0 0,-1 1-1 0 0,0 1 1 0 0,0-1-1 0 0,0 2 0 0 0,0 0 1 0 0,-1 0-1 0 0,0 1 1 0 0,11 7-1 0 0,-5-3 44 0 0,1 0 0 0 0,32 12 0 0 0,-1-3-1725 0 0,-29-10 913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2:54.9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12 6465 0 0,'0'0'176'0'0,"8"-8"-80"0"0,2 6 40 0 0,-4 2 25 0 0,2-2-57 0 0,-4 2-40 0 0,6 0 16 0 0,-3 0-40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3:02.9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34 7 392 0 0,'0'0'2997'0'0,"-12"-6"-2260"0"0,12 7-643 0 0,0 0 0 0 0,0 0 0 0 0,0 0 0 0 0,0 0 0 0 0,-1 0-1 0 0,1 1 1 0 0,-1-1 0 0 0,1 0 0 0 0,-1 0 0 0 0,1 0 0 0 0,-1 0 0 0 0,1 0-1 0 0,-1 0 1 0 0,0 0 0 0 0,1-1 0 0 0,-3 3 0 0 0,2-2 44 0 0,-1 1 0 0 0,1 0 0 0 0,0-1 0 0 0,-1 1 0 0 0,1 0 0 0 0,0 0 0 0 0,0 0 0 0 0,1 0 0 0 0,-2 4 0 0 0,2-1 102 0 0,0 0 1 0 0,0 0 0 0 0,1 0 0 0 0,0 1 0 0 0,2 7 0 0 0,3 16 386 0 0,-2 45-159 0 0,-6 86 0 0 0,0-69-366 0 0,10 249 51 0 0,-3-164-70 0 0,-3-75-34 0 0,-1-88-27 0 0,-1 0 0 0 0,0-1 0 0 0,-1 1 0 0 0,0 0 0 0 0,-1-1 1 0 0,-4 15-1 0 0,-1-13 47 0 0,7-22-350 0 0,10-26-736 0 0,2 8-47 0 0,-5-4-790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3:03.6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303 83 1456 0 0,'-6'3'1351'0'0,"2"-2"-1209"0"0,0 0 0 0 0,0 1-1 0 0,0-1 1 0 0,0 1 0 0 0,0 0-1 0 0,1 0 1 0 0,-1 0 0 0 0,1 1-1 0 0,-1-1 1 0 0,1 1 0 0 0,0 0-1 0 0,-3 3 1 0 0,-37 49 826 0 0,-12 30-402 0 0,-47 93 1545 0 0,83-148-1707 0 0,13-22-316 0 0,0 1-1 0 0,1 0 1 0 0,-5 12 0 0 0,40-107-66 0 0,-18 54-5 0 0,9-42 0 0 0,11-29-40 0 0,-10 40 26 0 0,6-18 27 0 0,-24 73-42 0 0,0-1 0 0 0,1 1 1 0 0,0 0-1 0 0,0 0 0 0 0,0 0 0 0 0,11-10 1 0 0,-16 17 11 0 0,0 1 1 0 0,0 0 0 0 0,1 0-1 0 0,-1-1 1 0 0,0 1 0 0 0,0 0-1 0 0,0 0 1 0 0,1 0-1 0 0,-1-1 1 0 0,0 1 0 0 0,0 0-1 0 0,1 0 1 0 0,-1 0 0 0 0,0 0-1 0 0,1-1 1 0 0,-1 1 0 0 0,0 0-1 0 0,0 0 1 0 0,1 0 0 0 0,-1 0-1 0 0,0 0 1 0 0,1 0 0 0 0,-1 0-1 0 0,0 0 1 0 0,1 0 0 0 0,-1 0-1 0 0,0 0 1 0 0,1 0 0 0 0,-1 0-1 0 0,0 0 1 0 0,1 0 0 0 0,-1 0-1 0 0,0 1 1 0 0,0-1-1 0 0,1 0 1 0 0,-1 0 0 0 0,0 0-1 0 0,1 0 1 0 0,-1 0 0 0 0,0 1-1 0 0,0-1 1 0 0,0 0 0 0 0,1 0-1 0 0,-1 1 1 0 0,0-1 0 0 0,0 0-1 0 0,0 0 1 0 0,1 1 0 0 0,-1-1-1 0 0,0 0 1 0 0,0 1 0 0 0,7 21 195 0 0,-2-6-134 0 0,30 48 117 0 0,-22-39-78 0 0,0-1-1 0 0,32 43 1 0 0,-42-63-106 0 0,10 12 116 0 0,1-1-1 0 0,25 24 1 0 0,-35-36-141 0 0,1 1 0 0 0,0-1 0 0 0,0 0 0 0 0,0 0 0 0 0,0 0 0 0 0,0-1 0 0 0,0 1 0 0 0,1-1 1 0 0,0-1-1 0 0,-1 1 0 0 0,1-1 0 0 0,0 0 0 0 0,11 1 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3:07.1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29 73 112 0 0,'-14'-2'4738'0'0,"13"2"-4710"0"0,0-1 0 0 0,1 1 0 0 0,-1 0 0 0 0,0-1 0 0 0,0 1-1 0 0,1 0 1 0 0,-1-1 0 0 0,0 1 0 0 0,1-1 0 0 0,-1 1 0 0 0,1-1-1 0 0,-1 1 1 0 0,1-1 0 0 0,-1 1 0 0 0,1-1 0 0 0,-1 1 0 0 0,1-1 0 0 0,-1 0-1 0 0,1 1 1 0 0,0-1 0 0 0,-1 0 0 0 0,1 0 0 0 0,0 1 0 0 0,-1-1-1 0 0,1 0 1 0 0,0 0 0 0 0,0 1 0 0 0,0-1 0 0 0,0 0 0 0 0,0 0 0 0 0,0 1-1 0 0,0-1 1 0 0,0 0 0 0 0,0 0 0 0 0,0 0 0 0 0,0 1 0 0 0,1-1-1 0 0,-1 0 1 0 0,0 0 0 0 0,1 1 0 0 0,-1-1 0 0 0,0 0 0 0 0,1 1-1 0 0,-1-1 1 0 0,1 0 0 0 0,-1 1 0 0 0,1-1 0 0 0,0 0 0 0 0,-1-7 421 0 0,-1 5-407 0 0,1 2-28 0 0,-1 0 0 0 0,1 0 0 0 0,0 0 0 0 0,0 0-1 0 0,0-1 1 0 0,4-14 1942 0 0,-8 10-1675 0 0,6 14 11 0 0,2-4-202 0 0,-1 1 0 0 0,0 0 0 0 0,0 0 0 0 0,-1 0 0 0 0,1 1 0 0 0,-1-1 0 0 0,0 1 1 0 0,-1-1-1 0 0,2 9 0 0 0,7 60 436 0 0,-6-40-429 0 0,14 73 110 0 0,-10-65-146 0 0,-1 0 0 0 0,1 58 0 0 0,-8-77-39 0 0,-1 1-9 0 0,1-1 1 0 0,1 0-1 0 0,1 0 1 0 0,9 39-1 0 0,-8-53 3 0 0,-1 0-1 0 0,0 0 1 0 0,-1 0-1 0 0,0 0 1 0 0,0 1 0 0 0,-1-1-1 0 0,0 0 1 0 0,0 1-1 0 0,-1-1 1 0 0,-1 0 0 0 0,0 0-1 0 0,0 1 1 0 0,0-1-1 0 0,-1-1 1 0 0,-6 13-1 0 0,5-8 11 0 0,4-11-37 0 0,0-1 0 0 0,-1 1-1 0 0,1-1 1 0 0,-1 0-1 0 0,1 1 1 0 0,-1-1 0 0 0,1 1-1 0 0,-1-1 1 0 0,0 0-1 0 0,0 1 1 0 0,0-1 0 0 0,0 0-1 0 0,0 0 1 0 0,0 0-1 0 0,0 0 1 0 0,0 0 0 0 0,0 0-1 0 0,-2 2 1 0 0,-5 5-660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3:07.6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186 89 2449 0 0,'-4'4'171'0'0,"-1"0"0"0"0,1-1 1 0 0,1 2-1 0 0,-1-1 1 0 0,1 0-1 0 0,-1 1 1 0 0,1 0-1 0 0,-3 5 1 0 0,2-3 2 0 0,0 0 0 0 0,0 0 0 0 0,-10 9 0 0 0,5-6-64 0 0,0 1 0 0 0,-13 22 0 0 0,14-20 61 0 0,-1-1 1 0 0,-11 13 0 0 0,5-3 287 0 0,14-19-388 0 0,0-1-1 0 0,0 1 1 0 0,-1-1 0 0 0,1 0-1 0 0,-1 1 1 0 0,1-1-1 0 0,-1 0 1 0 0,0 0-1 0 0,0 0 1 0 0,0-1 0 0 0,0 1-1 0 0,0 0 1 0 0,0-1-1 0 0,-6 3 212 0 0,8-11-232 0 0,0 5-51 0 0,-1 0-1 0 0,1 0 1 0 0,0 1-1 0 0,1-1 1 0 0,-1 0-1 0 0,0 0 1 0 0,0 1-1 0 0,1-1 1 0 0,-1 0-1 0 0,1 0 1 0 0,0 1-1 0 0,-1-1 1 0 0,1 1-1 0 0,2-4 1 0 0,34-49 22 0 0,-25 38-12 0 0,0-1 1 0 0,-1-1-1 0 0,15-33 0 0 0,-18 32-11 0 0,1 1 0 0 0,1-1 0 0 0,0 2 0 0 0,1-1 0 0 0,14-15 0 0 0,-11 21-13 0 0,-13 12 25 0 0,-1 0 0 0 0,1 0 0 0 0,-1 0 0 0 0,0 0 0 0 0,1 0 0 0 0,-1 0-1 0 0,0 0 1 0 0,1 0 0 0 0,-1 0 0 0 0,1 0 0 0 0,-1 0 0 0 0,0 0 0 0 0,1 0 0 0 0,-1 0-1 0 0,0 0 1 0 0,1 0 0 0 0,-1 0 0 0 0,1 0 0 0 0,-1 0 0 0 0,0 1 0 0 0,1-1 0 0 0,-1 0-1 0 0,0 0 1 0 0,1 0 0 0 0,-1 1 0 0 0,0-1 0 0 0,0 0 0 0 0,1 0 0 0 0,-1 1 0 0 0,0-1-1 0 0,0 0 1 0 0,1 1 0 0 0,-1-1 0 0 0,0 0 0 0 0,0 1 0 0 0,0-1 0 0 0,0 0 0 0 0,1 1-1 0 0,-1-1 1 0 0,0 1 0 0 0,0-1 0 0 0,0 0 0 0 0,0 1 0 0 0,0 0 0 0 0,37 120 1408 0 0,-5-23-1233 0 0,-23-71-150 0 0,2-1 1 0 0,0 1 0 0 0,2-2 0 0 0,1 0 0 0 0,26 35-1 0 0,-26-39-216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9.185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6 52 12827 0 0,'0'-4'48'0'0,"0"-3"64"0"0,0 1-8 0 0,0 0 40 0 0,-2-2 24 0 0,0 4-144 0 0,0-2 32 0 0,2 0-56 0 0,0 2 56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3:14.17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 8 328 0 0,'5'-7'3820'0'0,"-6"42"-2191"0"0,-16 333 2341 0 0,1-41-3267 0 0,15-227-591 0 0,17 159 0 0 0,-9-211-61 0 0,-2 0-1 0 0,-3 0 0 0 0,-6 95 1 0 0,1-132-41 0 0,2-9-115 0 0,14-69-7811 0 0,-8 42 7548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3:14.8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173 61 624 0 0,'-21'6'5777'0'0,"-3"11"-5110"0"0,21-15-626 0 0,1-1 1 0 0,-1 1 0 0 0,1-1-1 0 0,-1 1 1 0 0,1 0-1 0 0,0 0 1 0 0,0 0-1 0 0,0 1 1 0 0,0-1-1 0 0,0 0 1 0 0,0 1-1 0 0,1-1 1 0 0,-1 1-1 0 0,-1 4 1 0 0,-31 95 425 0 0,20-63-304 0 0,11-27-146 0 0,-1 0-1 0 0,-1 0 1 0 0,0-1 0 0 0,-12 19-1 0 0,4-7 84 0 0,25-46-93 0 0,-10 20-8 0 0,0 0 1 0 0,0 0-1 0 0,0-1 0 0 0,-1 1 0 0 0,1-1 1 0 0,1-6-1 0 0,10-41-14 0 0,1 1 0 0 0,31-70-1 0 0,-41 113 14 0 0,-1-1 0 0 0,1 1 0 0 0,0 0 0 0 0,0 1 0 0 0,1-1 0 0 0,0 1 0 0 0,0 0 0 0 0,1 0-1 0 0,0 0 1 0 0,0 1 0 0 0,11-9 0 0 0,-16 14 17 0 0,0 0 0 0 0,0-1 0 0 0,0 1 0 0 0,0 0 1 0 0,0 0-1 0 0,0 0 0 0 0,0 0 0 0 0,0 0 0 0 0,-1 0 0 0 0,1 0 0 0 0,0 0 0 0 0,0 0 0 0 0,0 1 0 0 0,0-1 0 0 0,0 0 1 0 0,0 0-1 0 0,0 1 0 0 0,0-1 0 0 0,0 1 0 0 0,-1-1 0 0 0,1 1 0 0 0,0-1 0 0 0,0 1 0 0 0,0-1 0 0 0,-1 1 0 0 0,1 0 0 0 0,0 0 1 0 0,-1-1-1 0 0,1 1 0 0 0,-1 0 0 0 0,1 0 0 0 0,0 1 0 0 0,19 33 374 0 0,-16-27-309 0 0,14 31 99 0 0,-1 0 0 0 0,-2 1-1 0 0,10 49 1 0 0,-8-30-94 0 0,15 25 306 0 0,-20-54-2367 0 0,9 30-1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3:16.0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93 760 0 0,'1'-2'1825'0'0,"3"-3"-1710"0"0,-3 4-46 0 0,-1 1 1 0 0,1-1-1 0 0,0 0 0 0 0,0 1 1 0 0,-1-1-1 0 0,1 0 1 0 0,-1 0-1 0 0,1 1 0 0 0,-1-1 1 0 0,1 0-1 0 0,-1 0 0 0 0,1 0 1 0 0,-1 0-1 0 0,0 0 0 0 0,1 0 1 0 0,-1 0-1 0 0,0 0 1 0 0,0 0-1 0 0,0 0 0 0 0,0 0 1 0 0,0 0-1 0 0,0 0 0 0 0,0 0 1 0 0,0 0-1 0 0,0 0 1 0 0,0 0-1 0 0,-1 0 0 0 0,1 1 1 0 0,0-1-1 0 0,-1-2 0 0 0,0 2 3 0 0,0-1 0 0 0,1 1-1 0 0,0 0 1 0 0,-1-1 0 0 0,1 1 0 0 0,0-1-1 0 0,-1 1 1 0 0,1-1 0 0 0,0 1-1 0 0,0-1 1 0 0,0 1 0 0 0,0-1-1 0 0,1 1 1 0 0,-1-1 0 0 0,0 1-1 0 0,1-1 1 0 0,-1 1 0 0 0,0 0 0 0 0,1-1-1 0 0,1-1 1 0 0,-1 1 3 0 0,-1 0 1 0 0,1 0-1 0 0,0 1 0 0 0,0-1 1 0 0,0 0-1 0 0,0 1 1 0 0,1-1-1 0 0,-1 1 1 0 0,0 0-1 0 0,11-8 1345 0 0,-12 12-1063 0 0,-1 20 144 0 0,1-1 1 0 0,1 0-1 0 0,4 24 0 0 0,2 40-80 0 0,3 286 58 0 0,-2-291-457 0 0,1 43 168 0 0,-9-123-283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8T01:13:16.5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184 87 168 0 0,'-2'5'775'0'0,"-6"10"-69"0"0,0 0 0 0 0,-1-1-1 0 0,-12 15 1 0 0,-15 25 366 0 0,24-36-515 0 0,-1 0-1 0 0,-1 0 1 0 0,-26 25-1 0 0,23-30 23 0 0,13-25-519 0 0,4 9-58 0 0,1 0 0 0 0,-1 0-1 0 0,1-1 1 0 0,0 1 0 0 0,0 0 0 0 0,0 0 0 0 0,0 0-1 0 0,2-3 1 0 0,3-9 2 0 0,10-33-17 0 0,1 0 0 0 0,42-78 0 0 0,-55 120 4 0 0,-1 0-1 0 0,2 0 1 0 0,-1 0-1 0 0,0 1 1 0 0,7-6-1 0 0,-11 10 26 0 0,1 1-1 0 0,0-1 0 0 0,-1 0 1 0 0,1 1-1 0 0,0-1 1 0 0,0 0-1 0 0,0 1 0 0 0,-1-1 1 0 0,1 1-1 0 0,0-1 1 0 0,0 1-1 0 0,0 0 0 0 0,0-1 1 0 0,0 1-1 0 0,0 0 0 0 0,0 0 1 0 0,0-1-1 0 0,0 1 1 0 0,0 0-1 0 0,0 0 0 0 0,0 0 1 0 0,0 0-1 0 0,0 0 1 0 0,0 1-1 0 0,0-1 0 0 0,0 0 1 0 0,0 0-1 0 0,0 1 1 0 0,0-1-1 0 0,0 0 0 0 0,0 1 1 0 0,0-1-1 0 0,0 1 0 0 0,-1-1 1 0 0,1 1-1 0 0,0 0 1 0 0,0-1-1 0 0,0 1 0 0 0,-1 0 1 0 0,1 0-1 0 0,0-1 1 0 0,-1 1-1 0 0,1 0 0 0 0,-1 0 1 0 0,2 2-1 0 0,22 50 725 0 0,-7-14-409 0 0,68 174 239 0 0,-54-128-544 0 0,-23-63-642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5T22:52:02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2876 10444 6 0,'0'0'1'0,"2"-4"25"0,-2 4 37 0,0 0 0 15,0 0-23-15,0 0-6 0,0 0-5 0,0 0-10 16,-1 0 5-16,0 0-6 0,0 0-5 0,0 0 1 16,-1 0 0-16,1 0 0 0,0 0-2 0,0 0-4 15,-17 8-4-15,14-5 2 0,2 2 3 0,-2-1-3 0,1 0 4 16,-1 1-4-16,0 0-2 0,2-2 0 0,1 2-4 15,0 1 2-15,-1-1-5 0,1 2-1 0,1 0 4 16,0 3-3-16,1 2 1 0,2 5 0 0,-1-1-1 16,3 9 0-16,-1 5 3 0,0 4 3 0,2 2-3 15,0 0 2-15,-1 0-5 0,1 0 3 0,1 1 0 16,-2 3 1-16,1 1 1 0,-2-4-2 0,-2 1 2 0,1-2-2 16,-3-5 5-16,1 0-5 0,-1-7 0 0,1-1 0 15,-1-1 7-15,0-5 8 0,0-1 0 0,-1-2 3 16,0-5 7-16,-1 1-6 0,1-5-5 15,1-5 1-15,0 0-2 0,0 0 1 0,0 0 2 0,0 0-5 16,0 0-17-16,-6-4-59 0,5-8 44 0</inkml:trace>
  <inkml:trace contextRef="#ctx0" brushRef="#br0" timeOffset="666.73">2847 10526 172 0,'0'0'45'0,"0"0"83"16,0 0-50-16,0 0-14 0,0 0 2 0,0 0-6 0,0 0-2 15,0 0-24-15,0 0 0 0,0 0-9 16,0 0-12-16,0 0-1 0,0 0-8 0,0 0 4 0,0-1-8 0,0 1-5 15,0 0 6-15,-8 1-4 0,9 8 3 0,1 3-5 16,2 3-2-16,0 3 0 0,2 0 9 0,0 1-2 16,2 1 0-16,0-4-2 0,2 4-6 0,1-4 7 15,1 1-4-15,1 0 5 0,-1-1-1 0,2-3-3 16,0 0 4-16,2 0-3 0,-1 0 3 0,-2-1 0 16,1 2-2-16,-2-1 0 0,2 0 1 0,-2-1 1 15,1 1 1-15,-1-1 1 0,-5 3 1 0,3-2-5 0,-3 2 2 16,-1 2-2-16,3 0 8 0,-4-3-8 15,1 3 5-15,-1 0-5 0,0-2 3 0,2 5 4 0,-1-6-4 16,1 0 4-16,-2 1-5 0,-3-3 1 0,2 0-4 16,-3 0 3-16,2-3-1 0,0-1 2 0,0-1 1 0,0-2-1 15,1-2-3-15,-2 0 7 0,-1-3 9 0,-1 0 0 16,0 0 25-16,0 0 7 0,6-8-3 0,-3 2 3 16,-2-2-17-16,-1-5 0 0,4-4-7 0,-3-6 5 15,2-2-15-15,1-4-2 0,-2-2 1 0,2 0-3 16,-2 0-8-16,1 1 1 0,-1 1 2 0,-2 3 0 15,0 2 5-15,1 2-5 0,-1 2 2 0,1 2-2 0,-1 0 4 16,0-2-4-16,-1 2 1 0,-1-1-3 0,1 0-3 16,-1-1 1-16,2-1-3 0,0-2 4 0,2 4 4 0,1 0-3 15,2 2-1-15,3 1 0 0,1-4-1 0,2-1-160 16,1 0-74-16,2 0-53 0,0-1 291 0</inkml:trace>
  <inkml:trace contextRef="#ctx0" brushRef="#br0" timeOffset="1268.01">3502 10752 63 0,'9'-6'9'15,"-5"3"72"-15,2 0-1 0,-6 3 1 0,0 0-13 16,0 0-25-16,0 0 0 0,2 0-9 0,6 0-14 0,-4 6 6 15,-3 0 0-15,0 5 1 0,3 1-7 0,-4 2-7 16,2 3 0-16,-4 2-3 0,2 3 0 0,2 4-3 16,-4 0-1-16,5 2-1 0,-4 1-9 0,-1 0 5 15,0-1 1-15,4-3 3 0,-1-2 4 0,0-7-6 16,4-4-2-16,-5-4 0 0,5-4 6 0,2-3 6 16,-4-2 3-16,6-4-1 0,0-2 5 0,3-3-7 0,-1-3 5 15,-4-6-5-15,1-2 6 0,-3-1-15 0,3-1 4 16,0 1-5-1,-2 3 6-15,0 2-5 0,-1 1 0 0,1 5-1 0,-3 2-3 0,0 5 0 0,-3 4 0 0,0 0 0 16,0 0 2-16,8 2-2 0,-3 8-1 0,3 5 0 16,1 3 3-16,2 5-3 0,2 5 3 0,1-3-4 15,3 2-1-15,0 0 5 0,1-5-6 0,1-1 5 16,0-4 0-16,3-7 0 0,-2-4 4 0,2-8-2 16,-2-6 16-16,-1-9 26 0,1-6 9 0,-6-9 7 15,2-4 34-15,-7-9-44 0,-5-4-1 0,-1 0-17 16,-1-4-28-16,-2 3-1 0,0-4 2 0,-8 0-1 15,0-1 4-15,-3 1 0 0,-4 1-5 0,4 6 3 0,-4 4-5 16,2 8-3-16,5 6 4 0,-1 8-3 0,5 4 2 0,0 6-3 16,2 2-7-16,3 1-16 0,5 0-194 15</inkml:trace>
  <inkml:trace contextRef="#ctx0" brushRef="#br0" timeOffset="26655.81">11735 9215 414 0,'-4'-1'29'15,"2"-1"40"-15,2 2-19 0,0 0 0 16,0 0-8-16,0 0-1 0,0 0-41 0,0 0 4 0,0 0 1 15,0 0 2-15,0 0-11 0,0 0 3 0,0 0 0 16,0 0 2-16,-1-1 7 0,-1 1 30 0,1-2-1 0,0 2 14 16,0-1 20-16,0 1-19 0,-1-1 5 0,2 1-10 15,-1-1-3-15,1 1-28 0,0 0 2 0,0 0-9 16,0 0-4-16,0 0-9 0,0 0 0 0,0 0-4 16,0 0 2-16,-6 1 2 0,9 6 2 0,-1 5-1 15,2 4 6-15,-1 5-3 0,1 4 0 0,1 5 0 16,-3 4 1-16,-1 3 0 0,0 0 0 0,-1 1-1 0,0-2-2 15,0-4 1-15,0-2-1 0,0-6 2 0,2-2 0 16,-1-4 1-16,-1 0 2 0,2-2-1 16,-1-1 2-16,1-2-3 0,1-2 2 0,0-3-2 0,-1 0-2 0,2-2-12 15,-2-2-26-15,0-2 1 0,-2-2-128 0</inkml:trace>
  <inkml:trace contextRef="#ctx0" brushRef="#br0" timeOffset="27038.79">11602 9354 1159 0,'-13'0'58'0,"5"0"-16"0,8 0-6 0,0 0-2 16,0 0-27-16,0 0-17 0,0 0-1 0,3 10-3 16,5-4 15-16,2 1-5 0,3 2 4 0,-1 1-5 0,1-1 8 15,3-1-2-15,-1 1 0 0,1-5-1 0,1 2-9 16,1-3 10-16,-2-2 1 0,4-1 4 0,-1-1 1 16,0-2 10-16,1 0 2 0,1-6 3 0,2 1 20 0,2-3-5 15,1 0-5-15,-5 3-1 0,0-5-22 0,-2 2 1 16,2 0-1-16,-3-1 0 0,-3 4-8 0,-2-1 4 15,-2 2-1-15,-4 2 2 0,-1-1-4 0,0 4 2 16,-3-2 1-16,-3 4 1 0,-3-4-6 0,-3 1-42 16,-2 3-3-16,-2-1-13 0,-3 1-23 0,-4 0-34 15,-4 0-3-15,-5 5-13 0,0-3-47 16,0 4-103-16,-2 1 152 0</inkml:trace>
  <inkml:trace contextRef="#ctx0" brushRef="#br0" timeOffset="27270.16">11532 9254 160 0,'-31'-3'22'0,"8"0"193"0,5-1 1 0,5 2-18 16,-1-2-43-16,4 2-35 0,0-2-11 0,3 2-11 16,7 2-63-16,0 0-34 0,3-9 3 0,10 3-9 15,1-2 17-15,4-3-4 0,6-2 6 0,3-4-8 16,4 0-2-16,7-2-1 0,-1-2-3 0,3-2 1 16,-2-1 1-16,-1 0-2 0,-1 0 2 0,3 2-2 0,-4 2 3 15,-1-1 0-15,0 3-1 0,-6 5-1 16,-1 2 0-16,-5 4 6 0,-4 4 0 0,-4 1 1 15,-8 0 1-15,-6 2-3 0,0 0 0 0,1 2 0 0,-3 6 0 0,-7 0-1 16,0 8-3-16,-1 3-2 0,-2 5-50 0,-1 5-134 16,-1-4-71-16,2 2-35 0,1 1 292 0</inkml:trace>
  <inkml:trace contextRef="#ctx0" brushRef="#br0" timeOffset="27780.32">12068 9611 394 0,'1'-1'40'0,"2"-1"90"0,0-3-86 0,5 2 52 0,-4 0-21 16,4 0 24-16,0 2-76 0,0 1-13 0,-2 0-2 15,0 0-2-15,-1 5 3 0,0 0-11 0,0 6 3 0,-2 1-3 16,-1 1 10-16,-1 4-2 0,-1 1 2 15,0 2-3-15,0 1 2 0,-3 1 14 0,2 0-6 0,-2-1 9 16,-1 0-1-16,2-3 3 0,-1-2 0 0,0-1-2 16,1-6-14-16,2 0-3 0,-2-4 1 0,3-4-1 15,-1-1-1-15,0 0-53 0,0 0-41 0,0 0-23 16,-6-4-328-16</inkml:trace>
  <inkml:trace contextRef="#ctx0" brushRef="#br0" timeOffset="28157.06">12043 9462 271 0,'-4'-6'64'0,"2"0"108"0,2 6-25 0,0 0-35 16,0 0-4-16,0 0-16 0,0 0-64 16,0 0-23-16,-2-6-2 0,6 14-5 0,1-1-9 0,2 1 9 15,4 1-1-15,1-1 3 0,1 3 0 0,3-3 2 16,-3-1-2-16,0-4 4 0,3 0-4 0,-4-1 1 16,2-4 3-16,1 1 5 0,-3-2 36 0,0-2 12 15,-1-1-1-15,-1 1 1 0,-1-2-11 0,-1 3-20 16,-2 3 2-16,0-3-9 0,-2 4-5 0,-1 2-4 0,0 0-2 15,-2 4 0-15,-1 2 0 0,0 3-2 0,-5 5 2 16,-1 1-4-16,-2 2-4 0,-4 1 3 0,-1 2-1 16,-3 1 3-16,0-2-6 0,2 1 4 0,-2-1-2 15,-2 0 4-15,3-2-9 0,0 0 7 0,1-2-2 0,3-3 4 16,-1-2-9-16,4-2 5 0,3-3-1 16,-1-3 3-16,4-1-3 0,2-3-4 0,0 4-2 0,3-3 0 15,1 1 6-15,2 1-3 0,2-2-1 0,2 0-1 16,-1 0 3-16,3 1 2 0,0-1 0 0,2-1 0 15,2 1-1-15,-1-1 1 0,0 0 1 0,2 0-1 16,0 0 0-16,-1 0-1 0,-1-1 1 0,1 0-1 0,-2-3 2 16,2 2 1-16,1-1-1 0,1 1 2 15,-2-3-3-15,5 1-49 0,-2 0-69 0,0-1-7 0,3 1 127 0</inkml:trace>
  <inkml:trace contextRef="#ctx0" brushRef="#br0" timeOffset="28524.37">12588 9561 606 0,'0'0'95'0,"0"0"-2"0,0 0 8 0,0 0-60 0,0 0-41 15,7-6 35-15,1 5-6 0,4 1 13 0,0 0-28 0,4 2-7 16,1-1 1-16,-1-1-4 0,2 0-4 0,-1 0-1 15,0 0 1-15,1 0 0 0,-4-1 0 0,0 1 0 16,-2 0-2-16,-4-1-2 0,0 1-27 0,-8 0 14 16,0 0-4-16,0 0 8 0,1-5-2 0,-4 3-106 15,-5-1 5-15,-2 0-42 0,2-1-42 0</inkml:trace>
  <inkml:trace contextRef="#ctx0" brushRef="#br0" timeOffset="28743.42">12597 9303 1608 0,'-6'-4'149'0,"4"-1"-100"0,-1 1 21 0,7-2-48 16,2 0 13-16,5 1-29 0,3-1 2 0,2 2-10 16,2 1-1-16,-1 2-32 0,1 1-22 0,-3 1-9 15,0 1-119-15,-3 1-87 0,1 1 6 0,-2 1-30 16,-3-1 28-16,-2-1 174 0,0-3-7 0,-1-1 67 15,0-1 49-15,1-4 8 0,2-1 9 0,-1-4-6 0,6-2-9 16,3-2-36-16,3-4 11 0</inkml:trace>
  <inkml:trace contextRef="#ctx0" brushRef="#br0" timeOffset="29140.33">13277 9263 1109 0,'-12'-2'177'0,"4"-3"-45"0,-1 0 15 0,5 1-54 16,0 0-11-16,4 4-35 0,0 0-3 0,0 0-14 0,0 0-37 16,0 0-2-16,11-7 2 0,-5 7-2 0,1 5-4 15,1 3 10-15,0 6-4 0,0 8 6 0,-2 4-1 16,-1 13-2-16,-2 5 3 0,0 5-3 0,-2 5 3 15,-2-3 0-15,-3-3 1 0,-2 0 0 0,3-4 1 0,-2-2-38 16,1 0-29-16,3-5-18 0,-1-2-242 0</inkml:trace>
  <inkml:trace contextRef="#ctx0" brushRef="#br0" timeOffset="72893.53">23836 18347 875 0,'-8'1'87'0,"1"2"-4"0,1 2 17 0,1-4-2 0,1 4-10 16,-4-4-14-16,2-1-7 0,-1 3-9 15,7-3-45-15,0 0-3 0,0 0 1 0,0 0-3 0,0 0-5 16,0 0 3-16,-1 0 2 0,0 0 1 0,0 0 11 16,-1 0-1-16,1 0 2 0,0 0 0 0,0 0 6 0,0 0-4 15,-11 6-1-15,8-1-1 0,2-2-8 0,-2 2-7 16,2 3-3-16,0 7 1 0,5 5-7 0,-1 8 1 16,4 5 1-16,1 8 0 0,-1 2 2 0,8 8-4 15,-6-3 0-15,4 3-3 0,-1 2 5 0,-3 6-4 16,1 3 3-16,1 4-2 0,-7-2 11 0,-1-5 3 15,-2-8 1-15,-6-4-2 0,6-5 2 0,-5-3 13 0,2-4-1 16,-1-5 4-16,3-1-7 0,0-4-13 16,1-3 0-16,-3-7-4 0,-1-5-13 15,1-6-53-15,3-4-42 0,0 0-30 0,-12-10-385 0</inkml:trace>
  <inkml:trace contextRef="#ctx0" brushRef="#br0" timeOffset="73311.08">24123 18422 1163 0,'-4'10'78'0,"-1"2"1"0,1 0-8 16,1 1 7-16,0 3-23 0,0 5-35 0,0 3-6 15,2 7-7-15,0 5-8 0,1 2 0 0,0 5 3 0,0 2-1 16,0 3 7-16,0 3-6 0,1 4 0 16,-1 6-2-16,0 1-5 0,0 2 11 0,-1-4 5 0,0-6 7 15,1-5 38-15,-2-8-25 0,1-4 2 0,0-7-13 16,-1-1-15-16,2-5-5 0,-2-3 0 0,2-4-3 16,-1-6-6-16,1-5-149 0,-1-6-27 0,0-10-76 15,-2-9-421-15</inkml:trace>
  <inkml:trace contextRef="#ctx0" brushRef="#br0" timeOffset="73779.83">23737 18287 1669 0,'-12'9'68'0,"3"-1"35"0,1-1-47 0,5-5-16 15,3-2-4-15,0 0-8 0,0 0-43 0,0-2 2 16,7-1-4-16,1-4 4 0,6 0-4 0,4-3 11 15,6-3-3-15,7 1 6 0,4-1-3 0,4 0 2 16,-2 0 1-16,5 2-1 0,0 1 3 0,-1 3-8 0,3 6 6 16,-3 2-4-16,1 4 7 0,0 4 0 0,4 2 0 15,-4 4 0-15,2 1 2 0,-2 4 0 16,-6 2 2-16,-1 5 0 0,-5 0 8 0,-7 6-4 0,-2-2 1 0,-4 2-2 16,-5 0-1-16,-2 0 4 0,-6 2 3 0,-4-2 0 15,0-2 1-15,-6-2-4 0,-2-3-2 0,-4-1 0 16,-4-2 4-16,-3-3-2 0,-2 0 3 0,-7-4-4 15,6-1-1-15,3-5 3 0,0-1-7 0,8-3 5 16,-3-3-16-16,2 0 0 0,2-2 1 0,4-1 2 0,6 0 3 16,0 0-27-16,-1 1 5 0,12 0-12 15,-1 1 18-15,5 4-5 0,10 3 7 0,8 8-6 0,9 6 15 0,7 6-6 16,0 3 4-16,3 0-4 0,3 7 8 0,5-2 2 16,0-2 2-16,1 2 0 0,-6-5 11 0,-13 2 3 15,-6 0 15-15,-14-3-2 0,-9 0 63 0,-8 0 1 16,-7 0-8-16,-12 2 1 0,-5-1-44 0,-14 0-16 15,-7 1-3-15,-10-4-4 0,-8-2-9 0,-6-2-1 16,-1-1-3-16,-1-3 2 0,-2-2-2 0,0-3-4 16,-4-4 2-16,1-5-3 0,4-4-13 15,6-3-74-15,7-8-37 0,2-12-37 0,5-8-350 0</inkml:trace>
  <inkml:trace contextRef="#ctx0" brushRef="#br0" timeOffset="84455.34">5962 13971 1 0,'-1'1'45'16,"1"-1"61"-16,-10 2-2 0,9-2-65 0,1 0-10 15,0 0-11-15,0 0-21 0,0 0 1 0,0 0-6 16,0 0 16-16,0 0-6 0,0 0 3 0,1 0-3 16,-1 0 27-16,0 0 18 0,0 0 4 0,0 0 2 15,0 0 4-15,0 0-12 0,-1 0 5 0,-13-10-9 16,7 9-14-16,4 0-7 0,3 1-4 0,0 0 1 0,0 0-6 15,0 0-11-15,0 0 2 0,0 0-3 16,0 0 1-16,0 0-2 0,0 0 0 0,0 0-1 0,-5-6 4 16,5 6-1-16,0 0-2 0,9 7 1 0,-8 0 1 15,4 4 0-15,-3 2 2 0,-2 4-2 0,4 3 3 16,-1 4-3-16,1 5 2 0,1 7-1 0,-3 2 0 0,-1 4-1 16,1 3 0-16,1-3 0 0,3 1 3 0,1-4-5 15,-2-3 4-15,0-4-4 0,0-4 2 0,1-4 1 16,-4-1-3-16,-1-4 3 0,4-3 1 0,2-3 2 15,5-3-2-15,3-3 0 0,-2-2-2 0,1-3-2 16,-1-1 0-16,-2-2-1 0,2-4 2 0,-3-1 1 0,2-2 2 16,1-2-1-16,-3-1 2 0,-1-1 2 0,-1-1 2 15,-1 0 2-15,0-1 16 0,-3 0-8 16,-2 1 6-16,2 1-8 0,-2 2 10 0,-1-1-12 0,2 1 3 16,-3 2-6-16,2-3 2 0,-1 1-11 0,-1 1 3 15,3-2-4-15,-3 1 0 0,2-2 2 0,2 0-5 0,-1-1 4 16,2-2 1-16,0-5-4 0,1-2 2 0,1-2-4 15,-1 0 5-15,2 1-2 0,1 1 1 0,-1 1-3 16,1 0 2-16,-2 6-4 0,0 1 5 0,-1 5-2 16,-1 3 4-16,-2 2-2 0,1 4-1 0,1 1 0 15,0 5 3-15,-1 6-2 0,1 5-4 0,1 10 2 16,-2 4 6-16,2 7-4 0,-1 3 1 0,-1 0-2 16,4-2 1-16,-2-5-2 0,2-4 2 0,0-5 0 0,0-4 8 0,1-5-8 15,2 0 7-15,-4-4-8 0,1-3 11 0,-2-1 1 16,-3-2-1-16,2-4 5 0,-1-1 23 15,0-1 18-15,3-1 7 0,-1-1 3 0,-2-3 32 0,-1-4-10 16,-1-1-3-16,-2-4-6 0,1 0-40 0,1-3-15 16,1-1-2-16,-2-2-3 0,1-2 1 0,-3-3-1 15,0 0 0-15,-3-5-1 0,-2-5 0 0,4 4-6 16,-3-4 0-16,-1 2-3 0,1 0-3 0,-2 0-6 16,1 1 1-16,2 2-2 0,0 3-3 0,0 2-6 15,1 0-25-15,-1-1-10 0,3 0-229 0</inkml:trace>
  <inkml:trace contextRef="#ctx0" brushRef="#br0" timeOffset="92738.08">6562 14063 36 0,'0'0'4'0,"0"0"-4"0,0 0-1 0,12-3-5 0,-9 0 1 16,2 2 6-16,0-1-2 0,0-1 4 15,0 1 0-15,-1 0-6 0,0-1 3 0,1 2-4 0,-2 0 8 16,1 1-6-16,2 0 6 0,-5 1-5 0,-1-1 5 15,0 0 15-15,7 6 1 0,-5-4 6 0,-1 3 16 0,0 0-8 16,0 1 5-16,2 1-5 0,-1 0 3 0,-1 2-18 16,0 0 0-16,1 3-4 0,0 2 12 0,0 0-17 15,3 3 6-15,1 0-11 0,-2 4-4 0,1 2 8 16,-2 1-6-16,2 1 8 16,-3 0 0-16,2 3-4 0,-2-3 7 0,2-1-4 0,0-1 15 0,-2-4 1 15,0 0-1-15,0-3 1 0,-1-1 1 0,0-1-9 16,-1-2 3-16,0-2-4 0,0 0 1 0,0-3-11 0,-1-1-3 15,0-2-1-15,1-4-1 0,0 0-6 0,0 0-6 16,0 0-14-16,0 0-128 0</inkml:trace>
  <inkml:trace contextRef="#ctx0" brushRef="#br0" timeOffset="93326.97">6651 14084 518 0,'-10'5'24'0,"0"-1"41"0,4 1-60 0,3-4-8 15,3-1 5-15,0 0-5 0,0 0-5 0,0 0 9 16,0 0-12-16,0 3 11 0,5-3-9 0,-1-1 9 15,1-1 0-15,-1 0 3 0,1 0-3 0,-2 0-1 16,0-1 1-16,-3 3-1 0,0 0 1 0,0 0 5 16,0 0 14-16,0 0-2 0,0 0 48 0,0 0-21 15,0 0 2-15,0 0-9 0,0 0-13 0,2 13-9 0,-2-7-3 16,0 4-2-16,1 2-10 0,0 3 0 0,4 4-3 16,0 3 3-16,0 1-6 0,1 1 4 0,1 1 2 15,0 1 0-15,2 2-2 0,1 0 1 0,0-3 0 0,2 0 1 16,-1-2 0-16,0-2 2 0,-1 0-4 0,2-1 3 15,0 0-4-15,2-2 2 0,-2 2 4 0,-1-5-2 16,0 1-1-16,2-2 4 0,1-1-8 0,0-1 6 16,-1-2-2-16,-1-3 1 0,3-1 7 0,-5-2-2 15,4-1 20-15,-4-1 3 0,-1-2 11 0,-2-2-3 16,-3-1 35-16,0-1 0 0,4-1 5 0,-4-2-3 0,0-1-4 16,-4-4-14-16,0 0-6 0,-1-3-3 0,-2-1-25 15,2-2-9-15,-1-3 1 0,-1 1-4 0,0-3-9 16,0 2 4-16,1-2-5 0,-2 0 4 0,1-1 1 15,-1 0-8-15,-3 0 7 0,5-1-7 0,0 0 4 0,-1 1-1 16,3 2 0-16,-3 2 0 0,3 3 0 0,0 0 1 16,-2 1 1-16,2 2 1 0,-4 1 1 0,2 3-2 15,1-1-1-15,-2 4 2 0,3 0-1 0,-1 3-4 16,1 4 1-16,0 0-2 0,0 0 0 0,0 0-11 16,1-1-14-16,7 2-3 0,2 1-77 0,2-1-84 15,3 0-25-15,-1 0-26 0,5-1 244 0</inkml:trace>
  <inkml:trace contextRef="#ctx0" brushRef="#br0" timeOffset="94077.86">7219 14012 77 0,'-6'1'11'0,"3"-1"31"0,-3 1 16 0,2 1-30 16,0-1 27-16,3 1-24 0,-1 1 0 0,1-1-11 15,-2 3-16-15,3-1-1 0,0 2-3 0,0 2 1 16,0 0-7-16,-1 4 6 0,0-1-2 0,0 3 3 16,-1 4-1-16,2 4 1 0,0 4 4 0,0 4-3 15,0 5 3-15,0 2 4 0,2 0-2 0,0-1 7 0,0-3 24 16,1-7 7-16,-2-3 3 0,1-5-3 16,0-4-17-16,2-3-19 0,0-3 5 0,1-2-9 0,-1-1 3 15,2-4-2-15,0-1 3 0,0-1 1 0,0-2 20 16,0-2 25-16,0-4-5 0,2 1 11 0,-1-4-19 0,-1-1-14 15,0 0-5-15,-3-2-3 0,2 1-13 0,0 1 4 16,-3 0-2 0,2 2 2-16,-2 2 0 0,0 3 8 0,-2 2 8 0,0 4-1 0,0 0 30 0,0 0-29 15,0 0 0-15,0 0-11 0,-5 7-16 0,5 4 0 16,1 1-3-16,4 2 0 0,0 3-3 0,1 1 3 16,3 0 1-16,-2 0-1 0,5 1 1 0,2-1-4 0,1 0 3 15,7-4-2-15,-5-3 8 0,3-5-6 16,-4-4 1-16,-2-2-3 0,3-1 8 0,-2-4 0 0,6-1 0 15,-7-2-2-15,5-2-2 0,-3-2 20 16,-3 0-6-16,2-1 11 0,-5-1-3 0,-1-2 7 16,-2-2-1-16,-1-1 3 0,-4-1 1 0,-2 1 15 0,-1-4 2 0,0 0 3 15,-3-2-2-15,1 1-15 0,-2 1-2 0,-3-1-4 16,0 1-10-16,2 0-8 0,2 1 2 0,0-1-4 16,0 2-5-16,1 2 1 0,-2 1-3 0,3 3 1 15,-1-1-13-15,6-1-79 0,4 2-60 0,0-2-18 16,6-2 169-16</inkml:trace>
  <inkml:trace contextRef="#ctx0" brushRef="#br0" timeOffset="103731.13">9258 11777 73 0,'0'0'12'0,"0"0"89"0,0 0-10 16,0 0 40-16,0 0-31 0,-1 0-25 0,0 0-23 0,-1 0-37 15,1 0 0-15,0 0-6 0,0 0-9 0,0 0 1 16,-1 0-3-16,1 0 2 0,0 0 0 0,0 0-1 16,1 0 1-16,0 0-2 0,0 0 2 0,0 0 10 15,0 0 2-15,-1 0 2 0,1 0 17 0,0 0 5 16,-2 0-4-16,1 2 2 0,0-1-15 0,0 0-7 15,-12 11-3-15,8-7-1 0,1 2-9 0,-1 4 1 16,1 2 4-16,-1 4-1 0,-1 2-5 0,1 4 0 16,3 1 0-16,-2 3 1 0,2 2-2 0,1 1 3 0,-2 1-4 15,2 0 4-15,-1-2 0 0,0-1 3 16,1-1-3-16,0-5 2 0,-1 1-1 0,-1-4 1 0,2-2 2 16,-1-2-3-16,-1-1 6 0,1-4 10 0,-1-1 5 15,1-2-1-15,0-1 0 0,0-2-11 0,0 0 1 0,2-4-2 16,0 0-2-16,0 0-7 0,0 0 2 15,0 0-3-15,0 0-2 0,0 0-15 0,0 0-28 0,0 0-2 16,5-3-155-16</inkml:trace>
  <inkml:trace contextRef="#ctx0" brushRef="#br0" timeOffset="104770.2">9257 11859 129 0,'-5'4'19'0,"1"-1"84"16,-2 1 0-16,2-2-1 0,-2 3-14 0,1-2-31 16,-1 1 0-16,2-2-12 0,-1 2-13 0,2-2 0 15,-2 2-7-15,0-2 5 0,1 0 4 0,0 0-1 16,4-2 6-16,-8 0-7 0,6 0-1 0,2 0-6 15,0 0-4-15,0 0 1 0,0 0 0 0,0 0-14 16,0 0 6-16,-1-1-9 0,0 0 7 0,0-1-7 0,0 1 1 16,-1 0-4-16,1 0 0 0,1 0 0 0,0-1 0 15,-1 1 0-15,1 0 5 0,0 0-7 0,0 0 5 16,0-1-6-16,0 1-6 0,0 0 3 0,0 0-2 0,0 0 2 16,0-1 2-16,0 1 1 0,0 0-3 0,0 0 4 15,0 0 4-15,0-1-3 0,0 1 2 16,0 0-3-16,0 0-4 0,0 0 4 0,0 0 2 0,0-1 1 15,0 1 1-15,0 0 2 0,0 1-5 16,0 0 4-16,0 0-3 0,0 0-7 0,0 0 1 0,0 0-4 0,0 0 4 16,11-4-8-16,-5 8 6 0,1 1-6 15,3-1 12-15,0 4 0 0,0-1 0 0,2 1 0 0,-1 1-1 16,2-1-3-16,0 2 2 0,0-1-1 0,2 1 7 16,0-1-7-16,0 2 4 0,1 1-5 15,0 0 2-15,-2 0 2 0,1 1-3 0,-1 1 3 0,3-1 1 0,0 1 0 16,-3 1-2-16,3-2 0 0,-3 4-5 0,3-2 6 15,4 1 0-15,-3 1 2 0,3-1-4 0,-2 0 3 16,3 1-1-16,-4-3 3 0,-3-2-4 0,0 0 1 16,-3-2 0-16,-3-2 1 0,1-2 1 0,-3 1-2 15,-1-1 4-15,-1-1-3 0,-3 0 13 0,2-3 12 16,-3 1 0-16,-1-1 5 0,1 1 6 0,-1-3 5 16,0 0-4-16,0 0 3 0,0 0-14 0,0 1 6 0,0-1-5 15,0 1 5-15,0-1-14 0,0 0 0 0,-1 1 1 16,0-1-1-16,0 0 0 0,0 0-8 0,-1 0 2 15,1 0-4-15,0 0 4 0,0 0-10 0,0 0 3 0,-1-1-4 16,-25-16 0-16,24 11 3 0,0 0 2 0,-2-1 0 16,3 0 1-16,-1 0-2 0,1-4-2 0,1 0 2 15,-2-2-6-15,2-2 1 0,-3 0-1 0,3 2 1 16,1-3 2-16,-2 2-3 0,2 0 0 0,0-2 0 16,0 0 0-16,0 0 0 0,1-2 0 0,-1 0 0 15,0 2 3-15,0-1-6 0,0 2 2 0,1 1-3 0,2 0 2 16,-2 0 0-16,0 0 3 0,1 0-1 0,0-1 0 15,1 1 2-15,2-1-4 0,-1 2 3 0,0 0 3 0,1 1-6 16,-2-1 2-16,1 2-4 0,1 2-1 0,1-1-116 16,0 3-75-16,1 0-31 0,-1 2 229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01:54:10.38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3T01:54:10.38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5:59.530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0 955 11282 0 0,'2'-13'38'0'0,"0"1"-1"0"0,1 0 0 0 0,0-1 0 0 0,5-11 0 0 0,-1 1-12 0 0,146-405-164 0 0,-147 415 101 0 0,77-180-2950 0 0,-34 82-360 0 0,-42 96 2912 0 0,-1 0 0 0 0,2 0 0 0 0,0 0 0 0 0,20-26 1 0 0,-19 29-958 0 0</inkml:trace>
  <inkml:trace contextRef="#ctx0" brushRef="#br0" timeOffset="1">343 816 15171 0 0,'0'0'-232'0'0,"2"0"-112"0"0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18.21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96 60 24 0 0,'-2'0'245'0'0,"0"0"-1"0"0,0 0 1 0 0,0 0-1 0 0,0 0 1 0 0,0 0-1 0 0,0 0 1 0 0,0-1-1 0 0,0 1 1 0 0,0-1-1 0 0,-23-16 5049 0 0,3 9-2541 0 0,20 7-2719 0 0,0 0-1 0 0,0 0 1 0 0,-1 0-1 0 0,1 1 1 0 0,0-1-1 0 0,-1 1 1 0 0,1-1 0 0 0,0 1-1 0 0,-7 0 1241 0 0,26-1-2000 0 0,289-23 598 0 0,38 28 567 0 0,-306 4-206 0 0,7-1-428 0 0,-42-7-2 0 0,-1 0 0 0 0,1 0 0 0 0,-1 0 0 0 0,1 0 0 0 0,-1 0 0 0 0,0-1 0 0 0,1 0 0 0 0,-1 1 1 0 0,1-1-1 0 0,-1 0 0 0 0,0 0 0 0 0,0 0 0 0 0,1 0 0 0 0,-1-1 0 0 0,2-1 0 0 0,8-6-59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18.666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81 0 232 0 0,'5'6'7993'0'0,"-4"3"-8736"0"0,-7 107 2132 0 0,-34 188 1 0 0,9-89-1045 0 0,21-70-221 0 0,10-144-138 0 0,0 0-1 0 0,0 0 1 0 0,1 0-1 0 0,-1-1 0 0 0,0 1 1 0 0,0 0-1 0 0,0 0 1 0 0,1 0-1 0 0,-1 0 1 0 0,1 0-1 0 0,-1 0 0 0 0,1-1 1 0 0,-1 1-1 0 0,1 0 1 0 0,-1 0-1 0 0,1 0 0 0 0,-1-1 1 0 0,1 1-1 0 0,0 0 1 0 0,0-1-1 0 0,-1 1 1 0 0,1-1-1 0 0,0 1 0 0 0,0-1 1 0 0,0 1-1 0 0,0-1 1 0 0,-1 0-1 0 0,3 1 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19.41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38 28 1128 0 0,'-31'-1'8850'0'0,"31"0"-8707"0"0,-6 2 364 0 0,6-1-513 0 0,0 0 1 0 0,0 0-1 0 0,0 0 1 0 0,0 0 0 0 0,1 0-1 0 0,-1 0 1 0 0,0 0-1 0 0,0 0 1 0 0,0 0 0 0 0,0 0-1 0 0,0 0 1 0 0,0 0-1 0 0,0 0 1 0 0,1 0-1 0 0,-1 1 1 0 0,0-1 0 0 0,0 0-1 0 0,0 0 1 0 0,0 0-1 0 0,0 0 1 0 0,0 0 0 0 0,0 0-1 0 0,0 0 1 0 0,0 0-1 0 0,0 1 1 0 0,0-1 0 0 0,0 0-1 0 0,0 0 1 0 0,0 0-1 0 0,1 0 1 0 0,-1 0-1 0 0,0 0 1 0 0,0 0 0 0 0,0 1-1 0 0,0-1 1 0 0,0 0-1 0 0,0 0 1 0 0,-1 0 0 0 0,1 0-1 0 0,0 0 1 0 0,0 0-1 0 0,0 1 1 0 0,0-1 0 0 0,0 0-1 0 0,0 0 1 0 0,0 0-1 0 0,0 0 1 0 0,0 0 0 0 0,0 0-1 0 0,0 0 1 0 0,0 1-1 0 0,0-1 1 0 0,0 0-1 0 0,0 0 1 0 0,-1 0 0 0 0,1 0-1 0 0,0 0 1 0 0,0 0-1 0 0,22 3-81 0 0,35-2 155 0 0,-53-1-71 0 0,280-15 861 0 0,-280 15-935 0 0,-1 0 0 0 0,0-1 0 0 0,0 1 0 0 0,0-1 0 0 0,1 0 1 0 0,-1 0-1 0 0,0 0 0 0 0,0 0 0 0 0,0 0 0 0 0,-1-1 0 0 0,1 1 1 0 0,0-1-1 0 0,0 0 0 0 0,-1 0 0 0 0,3-2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19.75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1 152 1368 0 0,'1'0'69'0'0,"0"0"0"0"0,0-1 0 0 0,0 1-1 0 0,0-1 1 0 0,-1 1 0 0 0,1-1 0 0 0,0 0 0 0 0,0 1-1 0 0,0-1 1 0 0,0 0 0 0 0,-1 0 0 0 0,1 1 0 0 0,0-1-1 0 0,-1 0 1 0 0,1 0 0 0 0,-1 0 0 0 0,1 0-1 0 0,-1 0 1 0 0,1 0 0 0 0,-1 0 0 0 0,0 0 0 0 0,1 0-1 0 0,-1 0 1 0 0,0 0 0 0 0,0 0 0 0 0,0-2-1 0 0,8-19 1387 0 0,-1 13-1028 0 0,0 0 1 0 0,0 1 0 0 0,1-1 0 0 0,0 1-1 0 0,0 1 1 0 0,1 0 0 0 0,0 0-1 0 0,0 0 1 0 0,0 1 0 0 0,1 1-1 0 0,14-7 1 0 0,-18 10-382 0 0,-1 0 0 0 0,1 0-1 0 0,1 0 1 0 0,-1 1 0 0 0,0-1-1 0 0,0 1 1 0 0,0 1 0 0 0,1-1-1 0 0,-1 1 1 0 0,0 1 0 0 0,1-1-1 0 0,-1 1 1 0 0,0 0 0 0 0,0 0-1 0 0,1 1 1 0 0,-1-1 0 0 0,0 1-1 0 0,-1 1 1 0 0,1-1 0 0 0,0 1-1 0 0,8 6 1 0 0,-1 0-25 0 0,-2 0 122 0 0,1-1 0 0 0,0 0 0 0 0,0 0 0 0 0,1-2 0 0 0,20 9 0 0 0,-23-13-538 0 0,-1-2-1288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2.118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85 56 624 0 0,'0'0'1909'0'0,"1"-3"-1711"0"0,1-2 456 0 0,0 0 0 0 0,-1 0 0 0 0,0 0 0 0 0,2-11 1099 0 0,-7 0 1144 0 0,2 18-2877 0 0,0-1 0 0 0,0 2 0 0 0,0-1 0 0 0,1 0 0 0 0,-1 0 0 0 0,1 0 0 0 0,-1 1 0 0 0,1-1 0 0 0,0 1 0 0 0,-1 3 0 0 0,-10 27-2 0 0,3 1 0 0 0,-7 40 1 0 0,6-21 14 0 0,1-15-16 0 0,3 0 0 0 0,1 0 0 0 0,0 40-1 0 0,5-63-32 0 0,0 0-1 0 0,1-1 0 0 0,1 1 0 0 0,1-1 0 0 0,-1 1 0 0 0,2-1 0 0 0,0 0 1 0 0,1 0-1 0 0,1-1 0 0 0,0 1 0 0 0,8 13 0 0 0,-10-21 11 0 0,0-1 0 0 0,1 0 1 0 0,-1 0-1 0 0,1-1 0 0 0,0 1 0 0 0,0-1 0 0 0,0 0 0 0 0,1-1 0 0 0,-1 1 0 0 0,1-1 1 0 0,0 0-1 0 0,0 0 0 0 0,0-1 0 0 0,0 0 0 0 0,0 0 0 0 0,1 0 0 0 0,-1-1 1 0 0,1 0-1 0 0,-1 0 0 0 0,1-1 0 0 0,-1 0 0 0 0,10 0 0 0 0,10-2 45 0 0,-1-2-1 0 0,0 0 1 0 0,0-2-1 0 0,33-11 1 0 0,-17 2 71 0 0,-2-1 0 0 0,1-3 0 0 0,-2 0 0 0 0,51-36 0 0 0,-58 26-2348 0 0,-20 17-130 0 0,-4 6 2045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0.206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9 39 2641 0 0,'-1'-3'334'0'0,"-1"1"1"0"0,1-1-1 0 0,0 0 1 0 0,0 0 0 0 0,1 0-1 0 0,-1-1 1 0 0,0 1 0 0 0,1 0-1 0 0,0 0 1 0 0,0-6 1037 0 0,4 32-837 0 0,-1-1-1 0 0,-1 1 1 0 0,-1 34-1 0 0,-1-19-233 0 0,-7 244 821 0 0,4 70-768 0 0,4-279-312 0 0,0-37 173 0 0,7 61 1 0 0,-7-58-3925 0 0,0-36 3433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2.45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33 4761 0 0,'1'-3'77'0'0,"-1"1"-1"0"0,1-1 1 0 0,0 1-1 0 0,0-1 1 0 0,0 1 0 0 0,0 0-1 0 0,0-1 1 0 0,2-2-1 0 0,-3 4-25 0 0,0 1 0 0 0,1 0-1 0 0,-1-1 1 0 0,0 1-1 0 0,0-1 1 0 0,0 1 0 0 0,0 0-1 0 0,1-1 1 0 0,-1 1 0 0 0,0 0-1 0 0,0-1 1 0 0,1 1-1 0 0,-1 0 1 0 0,0-1 0 0 0,0 1-1 0 0,1 0 1 0 0,-1 0-1 0 0,0 0 1 0 0,1-1 0 0 0,-1 1-1 0 0,0 0 1 0 0,1 0-1 0 0,-1 0 1 0 0,1-1 0 0 0,-1 1-1 0 0,0 0 1 0 0,1 0 0 0 0,-1 0-1 0 0,1 0 1 0 0,-1 0-1 0 0,0 0 1 0 0,1 0 0 0 0,-1 0-1 0 0,1 0 1 0 0,-1 0-1 0 0,0 0 1 0 0,1 0 0 0 0,-1 1-1 0 0,1-1 1 0 0,-1 0 0 0 0,0 0-1 0 0,1 0 1 0 0,-1 0-1 0 0,0 1 1 0 0,1-1 0 0 0,-1 0-1 0 0,0 0 1 0 0,1 1-1 0 0,-1-1 1 0 0,0 0 0 0 0,0 0-1 0 0,1 1 1 0 0,-1-1 0 0 0,0 0-1 0 0,0 1 1 0 0,1-1-1 0 0,-1 0 1 0 0,0 1 0 0 0,0-1-1 0 0,0 1 1 0 0,0-1 0 0 0,4 9 157 0 0,-2-1 0 0 0,1 1 1 0 0,-1-1-1 0 0,0 1 0 0 0,-1 0 1 0 0,0 9-1 0 0,0 58 244 0 0,-2-42-210 0 0,7 180 237 0 0,0-66-395 0 0,-1-73 7 0 0,-3-50 59 0 0,0 0-1 0 0,-1-1 1 0 0,-4 31-1 0 0,2-53-39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2.800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212 168 2320 0 0,'0'0'2561'0'0,"-6"17"-1489"0"0,6-4-834 0 0,1 0-1 0 0,0 0 1 0 0,0 0 0 0 0,6 21-1 0 0,-5-28-207 0 0,0 0-1 0 0,0 0 1 0 0,1-1-1 0 0,0 1 1 0 0,0-1-1 0 0,0 0 1 0 0,1 0-1 0 0,-1 0 1 0 0,1 0-1 0 0,0 0 0 0 0,10 7 1 0 0,-13-11 10 0 0,0 0 0 0 0,1 0-1 0 0,-1 0 1 0 0,0 0 0 0 0,1 0 0 0 0,-1 0 0 0 0,0 0-1 0 0,1-1 1 0 0,-1 1 0 0 0,1 0 0 0 0,-1-1 0 0 0,1 0 0 0 0,-1 1-1 0 0,1-1 1 0 0,0 0 0 0 0,-1 0 0 0 0,1 0 0 0 0,-1 0-1 0 0,1 0 1 0 0,0 0 0 0 0,-1 0 0 0 0,1 0 0 0 0,-1-1 0 0 0,3 0-1 0 0,-2 0 23 0 0,1 0-1 0 0,-1-1 0 0 0,0 0 1 0 0,1 0-1 0 0,-1 1 1 0 0,0-1-1 0 0,0 0 0 0 0,0-1 1 0 0,0 1-1 0 0,-1 0 0 0 0,1 0 1 0 0,1-4-1 0 0,3-5 78 0 0,-1 0-1 0 0,0 0 1 0 0,-1 0-1 0 0,5-24 1 0 0,-7 23-51 0 0,1 0-1 0 0,-2 0 1 0 0,0-1 0 0 0,-1 1 0 0 0,0-1-1 0 0,0 1 1 0 0,-3-14 0 0 0,1 20-21 0 0,0-1 1 0 0,0 0 0 0 0,0 1-1 0 0,-1 0 1 0 0,0-1-1 0 0,0 1 1 0 0,0 0-1 0 0,-1 1 1 0 0,0-1-1 0 0,0 1 1 0 0,0-1-1 0 0,-1 1 1 0 0,0 0-1 0 0,-7-5 1 0 0,5 4 16 0 0,-1 0-1 0 0,0 0 1 0 0,-12-5 0 0 0,17 10-55 0 0,0-1 1 0 0,0 1 0 0 0,0 0 0 0 0,0 0-1 0 0,-1 0 1 0 0,1 0 0 0 0,0 1-1 0 0,0-1 1 0 0,-1 1 0 0 0,1 0-1 0 0,0 0 1 0 0,-1 0 0 0 0,1 0-1 0 0,-4 2 1 0 0,-6 1 2 0 0,1 2 0 0 0,-1 0-1 0 0,1 0 1 0 0,-1 1 0 0 0,2 0 0 0 0,-1 1-1 0 0,1 1 1 0 0,0 0 0 0 0,0 0 0 0 0,1 1-1 0 0,0 0 1 0 0,1 1 0 0 0,-15 19 0 0 0,19-22-132 0 0,0 1 0 0 0,1 0 0 0 0,0 0 0 0 0,0 0 0 0 0,1 0 1 0 0,0 1-1 0 0,0-1 0 0 0,1 1 0 0 0,-2 13 0 0 0,3-14-262 0 0,1-1 0 0 0,0 0-1 0 0,0 1 1 0 0,1-1 0 0 0,0 1-1 0 0,0-1 1 0 0,1 0 0 0 0,0 1-1 0 0,0-1 1 0 0,1 0 0 0 0,0 0 0 0 0,5 9-1 0 0,12 15-3880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3.202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440 182 3825 0 0,'4'-11'244'0'0,"20"-50"1475"0"0,-23 56-1495 0 0,0 0 0 0 0,0 0 0 0 0,0 0 0 0 0,0 0 0 0 0,-1 0 0 0 0,0-1 0 0 0,0 1 0 0 0,0 0 0 0 0,-1 0 0 0 0,-1-6 0 0 0,1 9-135 0 0,0-1-1 0 0,0 1 0 0 0,0-1 0 0 0,-1 1 0 0 0,1-1 0 0 0,-1 1 0 0 0,0 0 0 0 0,0 0 0 0 0,0 0 1 0 0,0 0-1 0 0,0 0 0 0 0,0 0 0 0 0,0 1 0 0 0,-1-1 0 0 0,1 1 0 0 0,-1-1 0 0 0,1 1 1 0 0,-1 0-1 0 0,0 0 0 0 0,1 0 0 0 0,-4 0 0 0 0,-2-1 45 0 0,1 0 1 0 0,-1 1-1 0 0,1 0 0 0 0,-1 0 0 0 0,0 1 0 0 0,-13 0 1 0 0,5 2-22 0 0,0 1 1 0 0,0 0 0 0 0,1 1-1 0 0,-1 0 1 0 0,1 1-1 0 0,0 1 1 0 0,0 0 0 0 0,1 2-1 0 0,0-1 1 0 0,0 2 0 0 0,1 0-1 0 0,0 0 1 0 0,0 1-1 0 0,1 1 1 0 0,0 0 0 0 0,1 0-1 0 0,1 2 1 0 0,0-1 0 0 0,-11 18-1 0 0,10-11-77 0 0,1 1 0 0 0,0 0-1 0 0,2 1 1 0 0,0 0 0 0 0,1 0-1 0 0,2 1 1 0 0,0-1 0 0 0,-3 30 0 0 0,7-36-40 0 0,0 0 0 0 0,1 0 0 0 0,0 0 0 0 0,1 0 0 0 0,1-1 0 0 0,0 1 0 0 0,1 0 0 0 0,1-1 0 0 0,0 1 0 0 0,1-1 0 0 0,0 0 0 0 0,1-1 0 0 0,10 17 0 0 0,-10-22-1 0 0,0 0 1 0 0,1 0 0 0 0,0-1-1 0 0,0 0 1 0 0,1-1-1 0 0,0 1 1 0 0,0-1-1 0 0,0-1 1 0 0,1 1 0 0 0,-1-2-1 0 0,1 1 1 0 0,1-1-1 0 0,-1 0 1 0 0,18 4-1 0 0,1-2 27 0 0,1-1-1 0 0,-1-1 1 0 0,55 0-1 0 0,-46-5-28 0 0,1-2 1 0 0,-1-1 0 0 0,0-1-1 0 0,0-3 1 0 0,-1-1-1 0 0,44-17 1 0 0,40-26-4041 0 0,-46 9 2099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7.17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39 203 488 0 0,'-14'-34'228'0'0,"8"16"864"0"0,1 0 0 0 0,1 1 0 0 0,0-1 0 0 0,2-1 0 0 0,-2-31 291 0 0,4 47-1142 0 0,0-19 217 0 0,1 21-388 0 0,-1 1 1 0 0,1 0 0 0 0,-1-1-1 0 0,1 1 1 0 0,-1 0 0 0 0,1 0 0 0 0,-1 0-1 0 0,1-1 1 0 0,-1 1 0 0 0,1 0-1 0 0,-1 0 1 0 0,1 0 0 0 0,-1 0-1 0 0,1 0 1 0 0,0 0 0 0 0,-1 0-1 0 0,1 0 1 0 0,-1 0 0 0 0,1 0-1 0 0,-1 0 1 0 0,1 0 0 0 0,-1 1-1 0 0,1-1 1 0 0,-1 0 0 0 0,1 0-1 0 0,0 1 1 0 0,1 2-34 0 0,1-1 0 0 0,-1 1-1 0 0,0 0 1 0 0,-1 0 0 0 0,1 0-1 0 0,0 0 1 0 0,-1 0 0 0 0,0 0-1 0 0,0 0 1 0 0,0 1 0 0 0,0-1-1 0 0,0 0 1 0 0,-1 1 0 0 0,1-1-1 0 0,-1 5 1 0 0,1 11 111 0 0,-4 30 0 0 0,2-27-87 0 0,-6 68 22 0 0,3-47-60 0 0,1 0 0 0 0,3 0 0 0 0,8 80 0 0 0,-8-122-23 0 0,11 49 17 0 0,-9-45-2 0 0,-1 0 0 0 0,1-1-1 0 0,0 1 1 0 0,0-1 0 0 0,0 0-1 0 0,0 0 1 0 0,1 0 0 0 0,5 7-1 0 0,-8-11-46 0 0,0 0 0 0 0,1 1-1 0 0,-1-1 1 0 0,0 0 0 0 0,1 1-1 0 0,-1-1 1 0 0,1 0 0 0 0,-1 0-1 0 0,0 1 1 0 0,1-1 0 0 0,-1 0-1 0 0,1 0 1 0 0,-1 0-1 0 0,1 1 1 0 0,-1-1 0 0 0,0 0-1 0 0,1 0 1 0 0,-1 0 0 0 0,1 0-1 0 0,-1 0 1 0 0,1 0 0 0 0,0 0-1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7.53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0 648 0 0,'10'12'5725'0'0,"-5"191"-2541"0"0,4-49-2916 0 0,31 166 0 0 0,-33-288-194 0 0,-3-16-6 0 0,-1 1 0 0 0,-1-1 1 0 0,0 1-1 0 0,-1 29 1 0 0,-1-44-75 0 0,0-1 1 0 0,0 0-1 0 0,0 1 0 0 0,-1-1 1 0 0,1 1-1 0 0,-1-1 0 0 0,1 0 1 0 0,-1 1-1 0 0,1-1 1 0 0,-1 0-1 0 0,0 0 0 0 0,1 1 1 0 0,-1-1-1 0 0,0 0 0 0 0,0 0 1 0 0,0 0-1 0 0,-2 2 1 0 0,-9 2-801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7.89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0 137 7370 0 0,'15'-2'113'0'0,"-1"0"1"0"0,1-1 0 0 0,-1 0-1 0 0,26-10 1 0 0,-3 1-29 0 0,75-22 420 0 0,53-15 96 0 0,-138 43-468 0 0,0 1 1 0 0,1 2-1 0 0,-1 0 1 0 0,30 2 0 0 0,-48 1-42 0 0,1 1 1 0 0,-1 0-1 0 0,17 5 1 0 0,-24-6-237 0 0,0 0 0 0 0,-1 1 1 0 0,1-1-1 0 0,0 1 0 0 0,-1 0 0 0 0,1-1 1 0 0,-1 1-1 0 0,1 0 0 0 0,-1 0 1 0 0,1 0-1 0 0,-1 0 0 0 0,0 0 0 0 0,1 0 1 0 0,-1 0-1 0 0,0 1 0 0 0,0-1 1 0 0,0 0-1 0 0,0 1 0 0 0,0-1 0 0 0,0 1 1 0 0,0-1-1 0 0,0 1 0 0 0,-1-1 1 0 0,1 1-1 0 0,0 0 0 0 0,-1-1 0 0 0,1 4 1 0 0,-4 5-143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8.24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7 98 3049 0 0,'-2'-6'185'0'0,"-3"-19"1200"0"0,5 23-1361 0 0,1 1 0 0 0,-1 0 0 0 0,0 0 0 0 0,1 0 1 0 0,-1 0-1 0 0,1-1 0 0 0,-1 1 0 0 0,1 0 0 0 0,-1 0 0 0 0,1 0 1 0 0,0 0-1 0 0,0 0 0 0 0,-1 0 0 0 0,1 1 0 0 0,0-1 1 0 0,0 0-1 0 0,0 0 0 0 0,0 0 0 0 0,0 1 0 0 0,1-2 0 0 0,7-3 65 0 0,-1-1 247 0 0,0 1 0 0 0,1 0 0 0 0,0 0 0 0 0,0 1 0 0 0,0 0 0 0 0,1 0 0 0 0,12-2 0 0 0,-20 6-279 0 0,1 0 0 0 0,-1 0-1 0 0,1 0 1 0 0,-1 1 0 0 0,0-1 0 0 0,1 1-1 0 0,-1 0 1 0 0,0 0 0 0 0,0 0 0 0 0,0 0 0 0 0,1 0-1 0 0,-1 0 1 0 0,0 0 0 0 0,0 1 0 0 0,-1-1-1 0 0,1 1 1 0 0,0-1 0 0 0,0 1 0 0 0,-1 0 0 0 0,1-1-1 0 0,-1 1 1 0 0,1 0 0 0 0,-1 0 0 0 0,0 0-1 0 0,1 3 1 0 0,2 2 7 0 0,-1-1 0 0 0,-1 1-1 0 0,1 0 1 0 0,-1 0 0 0 0,-1 0-1 0 0,1 0 1 0 0,0 9 0 0 0,0 35 66 0 0,-3-1 1 0 0,-1 1 0 0 0,-3 0 0 0 0,-12 51-1 0 0,17-100-100 0 0,0 0-1 0 0,0-1 1 0 0,-1 1-1 0 0,1 0 1 0 0,0-1-1 0 0,-1 1 1 0 0,0 0-1 0 0,1-1 1 0 0,-1 1-1 0 0,0-1 1 0 0,0 1-1 0 0,0-1 1 0 0,0 0-1 0 0,0 1 1 0 0,0-1-1 0 0,0 0 1 0 0,-3 3-1 0 0,-6-19-3167 0 0,9-2 1322 0 0,-1-4 1458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8.585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34 528 0 0,'8'2'299'0'0,"-1"0"-1"0"0,1-1 0 0 0,0 0 1 0 0,1 0-1 0 0,-1 0 1 0 0,0-1-1 0 0,0 0 1 0 0,0-1-1 0 0,0 0 0 0 0,10-2 1 0 0,6 0 324 0 0,11-2 313 0 0,24-1 880 0 0,-34 5-877 0 0,50-9 0 0 0,10-1-245 0 0,-83 11-673 0 0,37 0 180 0 0,-37 0-148 0 0,1 1-1 0 0,-1-1 1 0 0,1 1 0 0 0,-1-1-1 0 0,1 1 1 0 0,-1 0 0 0 0,1 0-1 0 0,-1 0 1 0 0,0 0 0 0 0,1 1 0 0 0,-1-1-1 0 0,4 4 1 0 0,-5-4-12 0 0,-1 0-1 0 0,1 0 1 0 0,-1 0-1 0 0,1 0 1 0 0,-1 0 0 0 0,0 0-1 0 0,1 0 1 0 0,-1 0-1 0 0,0 0 1 0 0,0 0-1 0 0,0 0 1 0 0,0 0 0 0 0,0 0-1 0 0,0 0 1 0 0,0 0-1 0 0,0 0 1 0 0,0 0 0 0 0,0 0-1 0 0,-1 0 1 0 0,0 2-1 0 0,-9 23 265 0 0,9-23-274 0 0,-96 175 439 0 0,14-32-464 0 0,70-118-10 0 0,1 0 0 0 0,1 1 0 0 0,-10 44 0 0 0,15-50-25 0 0,1 1 1 0 0,2 0-1 0 0,0-1 0 0 0,1 36 0 0 0,2-53 11 0 0,1 1 0 0 0,-1-1 0 0 0,1 1-1 0 0,1-1 1 0 0,-1 0 0 0 0,1 0 0 0 0,0 0-1 0 0,0 0 1 0 0,1 0 0 0 0,0 0 0 0 0,0 0-1 0 0,0-1 1 0 0,1 1 0 0 0,0-1 0 0 0,0 0-1 0 0,0 0 1 0 0,1-1 0 0 0,-1 1 0 0 0,1-1-1 0 0,0 0 1 0 0,8 5 0 0 0,-4-5 29 0 0,-1 0 1 0 0,1 0-1 0 0,0-1 1 0 0,0 0-1 0 0,0-1 1 0 0,1 0-1 0 0,-1-1 0 0 0,0 1 1 0 0,1-2-1 0 0,17 0 1 0 0,9-3 91 0 0,53-10 1 0 0,-51 6-50 0 0,-15 3-42 0 0,-1 2 29 0 0,1-2-1 0 0,-1-1 1 0 0,1-1 0 0 0,25-11 0 0 0,-45 16-1 0 0,1-1 1 0 0,-1 1-1 0 0,0 0 0 0 0,1 0 1 0 0,-1 0-1 0 0,1 0 1 0 0,0 1-1 0 0,4-1 1 0 0,-6 1 160 0 0,-4 10-1130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9.346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94 7042 0 0,'15'11'-114'0'0,"-8"-7"109"0"0,0-1 1 0 0,1 1-1 0 0,-1-1 0 0 0,1-1 0 0 0,-1 1 0 0 0,1-1 1 0 0,0 0-1 0 0,0-1 0 0 0,0 0 0 0 0,0-1 0 0 0,0 1 1 0 0,0-1-1 0 0,0-1 0 0 0,0 0 0 0 0,0 0 0 0 0,0 0 1 0 0,12-4-1 0 0,9-5 104 0 0,0-1 1 0 0,-1-1 0 0 0,32-19 0 0 0,-49 25-51 0 0,-8 4-178 0 0,0 0 1 0 0,0 0 0 0 0,-1 0-1 0 0,1 0 1 0 0,-1 0 0 0 0,0-1-1 0 0,0 1 1 0 0,1-1 0 0 0,-2 0-1 0 0,1 1 1 0 0,0-1 0 0 0,2-5-1 0 0,1-8-627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29.67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0 201 7570 0 0,'0'0'1005'0'0,"2"0"-897"0"0,3 1-140 0 0,-1-1 0 0 0,0 0 0 0 0,1 0 0 0 0,-1 0-1 0 0,0-1 1 0 0,1 1 0 0 0,-1-1 0 0 0,0 0 0 0 0,0 0 0 0 0,4-2 0 0 0,45-18 217 0 0,-15 3 32 0 0,37-23-1 0 0,-63 34-142 0 0,-1-1 0 0 0,1-1 0 0 0,-1 0 0 0 0,-1 0 0 0 0,0-1 0 0 0,17-21 0 0 0,-25 27-72 0 0,0 2-193 0 0,0-1 0 0 0,-1 1 0 0 0,1-1 1 0 0,0 1-1 0 0,0 0 0 0 0,0 0 0 0 0,1 0 0 0 0,-1 0 0 0 0,5-3 0 0 0,1 3 50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0.889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1 76 3057 0 0,'0'0'5327'0'0,"13"-6"-4809"0"0,77 8 35 0 0,-51 0-420 0 0,1-1 0 0 0,0-3 1 0 0,-1-1-1 0 0,61-12 0 0 0,-77 10-60 0 0,-6 1-54 0 0,0 0 1 0 0,-1-1 0 0 0,0 0 0 0 0,29-15 0 0 0,-28 8-711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0.030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0 575 6817 0 0,'1'-26'53'0'0,"1"0"-1"0"0,2 0 0 0 0,8-37 0 0 0,29-75 297 0 0,-15 57-246 0 0,-10 27 593 0 0,17-106 1 0 0,-36 179 1668 0 0,-6 89-2057 0 0,7-15-300 0 0,5 122 31 0 0,-1-185-55 0 0,1 1 1 0 0,2-1 0 0 0,1 0 0 0 0,20 55-1 0 0,-23-77 64 0 0,1 0 0 0 0,-1 0 0 0 0,2-1 0 0 0,-1 1 0 0 0,10 11 0 0 0,-13-18-161 0 0,1 1 0 0 0,-1 0 0 0 0,1 0 0 0 0,0-1 0 0 0,-1 1 0 0 0,1-1 1 0 0,0 0-1 0 0,0 1 0 0 0,0-1 0 0 0,0 0 0 0 0,0 0 0 0 0,0 0 0 0 0,0 0 1 0 0,0-1-1 0 0,1 1 0 0 0,-1 0 0 0 0,0-1 0 0 0,0 0 0 0 0,1 1 0 0 0,-1-1 1 0 0,0 0-1 0 0,1 0 0 0 0,-1-1 0 0 0,0 1 0 0 0,5-1 0 0 0,-6 0 0 0 0,0 1-1 0 0,0-1 1 0 0,0 1-1 0 0,0-1 1 0 0,-1 1-1 0 0,1-1 0 0 0,0 1 1 0 0,0-1-1 0 0,0 0 1 0 0,-1 0-1 0 0,1 1 1 0 0,0-1-1 0 0,-1 0 1 0 0,2-1-1 0 0,7-17-217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0.37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41 270 6305 0 0,'-3'13'45'0'0,"1"1"-1"0"0,0 0 1 0 0,1 0 0 0 0,1 0-1 0 0,0 0 1 0 0,1 0-1 0 0,0-1 1 0 0,6 27-1 0 0,-3-15 159 0 0,2 33-1 0 0,-6-21 304 0 0,0-6 105 0 0,1-1-1 0 0,1 1 0 0 0,13 59 0 0 0,-15-89-600 0 0,0 1-1 0 0,1 0 0 0 0,-1 0 1 0 0,1-1-1 0 0,0 1 0 0 0,-1 0 1 0 0,1-1-1 0 0,0 1 1 0 0,0-1-1 0 0,0 1 0 0 0,0-1 1 0 0,0 1-1 0 0,0-1 0 0 0,1 1 1 0 0,-1-1-1 0 0,0 0 1 0 0,1 0-1 0 0,-1 0 0 0 0,1 0 1 0 0,-1 0-1 0 0,1 0 0 0 0,-1 0 1 0 0,1 0-1 0 0,0-1 1 0 0,-1 1-1 0 0,1-1 0 0 0,0 1 1 0 0,0-1-1 0 0,-1 0 0 0 0,1 1 1 0 0,0-1-1 0 0,0 0 1 0 0,0 0-1 0 0,3-1 0 0 0,0 0 38 0 0,-1 0 0 0 0,1-1 1 0 0,-1 0-1 0 0,1 1 0 0 0,-1-2 0 0 0,0 1 0 0 0,1 0 0 0 0,-1-1 0 0 0,-1 0 0 0 0,1 0 0 0 0,0 0 0 0 0,4-4 0 0 0,5-8 42 0 0,-1-1-1 0 0,0 0 0 0 0,-1 0 0 0 0,-1-1 0 0 0,-1-1 0 0 0,0 1 1 0 0,8-26-1 0 0,-2-1 52 0 0,-3-1 1 0 0,8-48-1 0 0,-17 76-101 0 0,-1 0 0 0 0,-1-1 0 0 0,0 1 0 0 0,-1 0 0 0 0,-1-1 0 0 0,0 1 0 0 0,-2-1 0 0 0,0 1 0 0 0,-1 0-1 0 0,-11-32 1 0 0,9 33 1 0 0,-5-13 58 0 0,-1 0 1 0 0,-18-29-1 0 0,29 56-86 0 0,-1 0-1 0 0,1 0 1 0 0,0 0-1 0 0,-1 0 0 0 0,1 0 1 0 0,-1 0-1 0 0,0 1 1 0 0,1-1-1 0 0,-1 0 1 0 0,0 1-1 0 0,0 0 1 0 0,0-1-1 0 0,0 1 1 0 0,0 0-1 0 0,-1 0 1 0 0,1 0-1 0 0,0 0 1 0 0,0 1-1 0 0,-5-2 1 0 0,4 2-8 0 0,0 0 0 0 0,0 0 0 0 0,0 1-1 0 0,0-1 1 0 0,0 1 0 0 0,0-1 0 0 0,0 1 0 0 0,0 0 0 0 0,0 0 0 0 0,0 0 0 0 0,1 1 0 0 0,-1-1 0 0 0,-4 3 0 0 0,-1 2-22 0 0,1 0 1 0 0,-1 1 0 0 0,1 0-1 0 0,0 0 1 0 0,0 0-1 0 0,1 1 1 0 0,0 0 0 0 0,-8 15-1 0 0,0 5-128 0 0,2 0-1 0 0,0 1 0 0 0,2 0 1 0 0,1 0-1 0 0,2 1 1 0 0,0 0-1 0 0,2 1 1 0 0,2-1-1 0 0,1 1 0 0 0,2 49 1 0 0,1-75-490 0 0,0 0-1 0 0,0 0 1 0 0,0 0 0 0 0,0 0 0 0 0,5 8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0.70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69 299 6473 0 0,'-2'1'271'0'0,"0"0"-1"0"0,1 0 1 0 0,-1 0 0 0 0,0 0-1 0 0,1 0 1 0 0,0 1-1 0 0,-1-1 1 0 0,1 1-1 0 0,0-1 1 0 0,-1 1-1 0 0,1-1 1 0 0,0 1-1 0 0,0 0 1 0 0,1-1-1 0 0,-1 1 1 0 0,-1 4 0 0 0,1-3-151 0 0,0 1 0 0 0,0 0 0 0 0,1 0 0 0 0,0 0 0 0 0,0 0 0 0 0,0 0 0 0 0,0 0 0 0 0,1 5 0 0 0,0-4-137 0 0,0 0 0 0 0,0 0 1 0 0,1 1-1 0 0,-1-1 0 0 0,1 0 0 0 0,1-1 1 0 0,-1 1-1 0 0,1 0 0 0 0,-1-1 0 0 0,1 1 1 0 0,0-1-1 0 0,1 0 0 0 0,3 4 1 0 0,-5-6 21 0 0,0-1 1 0 0,0 0 0 0 0,-1 0 0 0 0,1 1-1 0 0,0-1 1 0 0,0 0 0 0 0,1-1 0 0 0,-1 1 0 0 0,0 0-1 0 0,0-1 1 0 0,0 1 0 0 0,0-1 0 0 0,1 1 0 0 0,-1-1-1 0 0,0 0 1 0 0,0 0 0 0 0,5-1 0 0 0,-3 0 15 0 0,0 0 0 0 0,-1 0 0 0 0,1 0 0 0 0,0-1 0 0 0,0 1 0 0 0,-1-1 0 0 0,1 0 0 0 0,-1 0 0 0 0,5-4 0 0 0,2-2 46 0 0,-1-1 0 0 0,0 0 0 0 0,0-1 0 0 0,-1 0 0 0 0,8-13 0 0 0,-9 13-8 0 0,-1-1 0 0 0,0 0-1 0 0,-1 0 1 0 0,0-1 0 0 0,-1 1 0 0 0,0-1 0 0 0,-1 0 0 0 0,0-1 0 0 0,2-20 0 0 0,-4 25-20 0 0,-1-1 0 0 0,0 0 0 0 0,-1 0 0 0 0,0 0 0 0 0,0 0 1 0 0,-1 1-1 0 0,0-1 0 0 0,0 0 0 0 0,-1 1 0 0 0,-1 0 0 0 0,1-1 1 0 0,-1 1-1 0 0,0 1 0 0 0,-7-10 0 0 0,3 6 19 0 0,0 0 0 0 0,-1 1-1 0 0,-19-18 1 0 0,24 25-44 0 0,0 0 1 0 0,-1 0-1 0 0,0 0 0 0 0,1 0 0 0 0,-1 1 0 0 0,0 0 1 0 0,0 0-1 0 0,0 0 0 0 0,0 0 0 0 0,0 1 1 0 0,-1 0-1 0 0,-7 0 0 0 0,9 0-12 0 0,0 1 0 0 0,1 0 0 0 0,-1 0 0 0 0,0 1 0 0 0,1-1 0 0 0,-1 1 0 0 0,0 0 0 0 0,1 0 1 0 0,-1 0-1 0 0,1 0 0 0 0,-1 1 0 0 0,1-1 0 0 0,0 1 0 0 0,-1 0 0 0 0,1 0 0 0 0,0 0 0 0 0,0 1 0 0 0,1-1 0 0 0,-4 4 0 0 0,2-1-19 0 0,0 0 0 0 0,0 1 0 0 0,0-1 0 0 0,1 1 1 0 0,0 0-1 0 0,0 0 0 0 0,1 0 0 0 0,-1 1 0 0 0,-2 12 0 0 0,4-15-75 0 0,0-1-1 0 0,1 1 1 0 0,-1 0-1 0 0,0 0 1 0 0,1 0 0 0 0,0 0-1 0 0,0 0 1 0 0,0 0-1 0 0,1 0 1 0 0,-1-1 0 0 0,1 1-1 0 0,0 0 1 0 0,0 0-1 0 0,0 0 1 0 0,1-1 0 0 0,-1 1-1 0 0,1-1 1 0 0,4 7-1 0 0,39 22-9128 0 0,-25-24 8524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1.035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76 9266 0 0,'4'4'-88'0'0,"2"-2"24"0"0,10-8-32 0 0,-12-2 40 0 0,-2-4-40 0 0,-2-2-640 0 0,0-7-1529 0 0,-4 1 1337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1.35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6 1019 10562 0 0,'0'0'10'0'0,"-1"0"0"0"0,1 0 0 0 0,0 0-1 0 0,0 0 1 0 0,0 0 0 0 0,-1 0 0 0 0,1 0 0 0 0,0 0 0 0 0,0-1-1 0 0,0 1 1 0 0,-1 0 0 0 0,1 0 0 0 0,0 0 0 0 0,0 0-1 0 0,0 0 1 0 0,-1 0 0 0 0,1 0 0 0 0,0 0 0 0 0,0-1-1 0 0,0 1 1 0 0,0 0 0 0 0,0 0 0 0 0,-1 0 0 0 0,1 0-1 0 0,0 0 1 0 0,0-1 0 0 0,0 1 0 0 0,0 0 0 0 0,0 0-1 0 0,0 0 1 0 0,0-1 0 0 0,0 1 0 0 0,0 0 0 0 0,-1 0-1 0 0,1 0 1 0 0,0-1 0 0 0,0 1 0 0 0,3-12 54 0 0,12-14-199 0 0,-12 20 184 0 0,94-187 17 0 0,16-26-75 0 0,-24 84 56 0 0,23-38 118 0 0,-96 143-82 0 0,0 0 1 0 0,-2-1-1 0 0,-2 0 0 0 0,9-34 0 0 0,-15 25 62 0 0,-6 39-178 0 0,0-1-1 0 0,0 1 1 0 0,0 0 0 0 0,0 0-1 0 0,0-1 1 0 0,-1 1 0 0 0,1 0-1 0 0,-1-1 1 0 0,1 1 0 0 0,0 0-1 0 0,-1 0 1 0 0,-1-2 0 0 0,2 3-25 0 0,0-1 0 0 0,-1 1 1 0 0,1 0-1 0 0,-1-1 1 0 0,1 1-1 0 0,-1 0 1 0 0,1-1-1 0 0,-1 1 1 0 0,1 0-1 0 0,-1 0 1 0 0,0-1-1 0 0,1 1 0 0 0,-1 0 1 0 0,1 0-1 0 0,-1 0 1 0 0,0 0-1 0 0,1 0 1 0 0,-1 0-1 0 0,1 0 1 0 0,-1 0-1 0 0,0 0 1 0 0,1 0-1 0 0,-1 0 0 0 0,1 0 1 0 0,-1 0-1 0 0,0 1 1 0 0,1-1-1 0 0,-1 0 1 0 0,-18 17-3663 0 0</inkml:trace>
  <inkml:trace contextRef="#ctx0" brushRef="#br0" timeOffset="1">536 729 11266 0 0,'-4'-10'0'0'0,"0"-3"-32"0"0,2 3 16 0 0,2 0-24 0 0,0 4-16 0 0,2 0 40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4.223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132 343 144 0 0,'-4'-15'7615'0'0,"3"13"-7396"0"0,-5-5 190 0 0,0 0 1 0 0,0 1-1 0 0,-1 0 0 0 0,-14-11 700 0 0,20 17-1084 0 0,1-1 0 0 0,-1 1 0 0 0,1-1 0 0 0,-1 1 0 0 0,1-1 0 0 0,-1 1 0 0 0,0-1 0 0 0,1 1 1 0 0,-1 0-1 0 0,0-1 0 0 0,0 1 0 0 0,1 0 0 0 0,-1 0 0 0 0,0-1 0 0 0,0 1 0 0 0,1 0 0 0 0,-1 0 0 0 0,0 0 1 0 0,0 0-1 0 0,1 0 0 0 0,-3 0 0 0 0,-7-2 439 0 0,-2 10-123 0 0,9-4-322 0 0,0 0-1 0 0,0 1 0 0 0,1-1 1 0 0,0 0-1 0 0,0 1 0 0 0,0-1 1 0 0,0 1-1 0 0,0-1 0 0 0,1 1 1 0 0,-1 5-1 0 0,0-2-21 0 0,-2 9-35 0 0,0 1-1 0 0,1-1 1 0 0,1 1 0 0 0,0-1-1 0 0,2 1 1 0 0,0 0-1 0 0,1-1 1 0 0,0 1 0 0 0,8 31-1 0 0,-7-43 23 0 0,0 1-1 0 0,0-1 1 0 0,0 0-1 0 0,1 0 0 0 0,0 0 1 0 0,0 0-1 0 0,0 0 1 0 0,1 0-1 0 0,0-1 1 0 0,0 0-1 0 0,0 0 0 0 0,1 0 1 0 0,0 0-1 0 0,0-1 1 0 0,0 0-1 0 0,0 0 1 0 0,1 0-1 0 0,0 0 0 0 0,-1-1 1 0 0,1 0-1 0 0,1 0 1 0 0,-1-1-1 0 0,0 0 1 0 0,0 0-1 0 0,1 0 0 0 0,-1-1 1 0 0,1 0-1 0 0,10 0 1 0 0,-8 0 28 0 0,1-1 1 0 0,0-1-1 0 0,0 0 1 0 0,0 0-1 0 0,0-1 1 0 0,0 0-1 0 0,-1 0 1 0 0,1-2-1 0 0,-1 1 1 0 0,11-6-1 0 0,-7 2 19 0 0,-1-1 0 0 0,1 0 0 0 0,-2 0 0 0 0,1-2 0 0 0,-1 1 0 0 0,12-15 0 0 0,0-4 48 0 0,-2 0 1 0 0,0-2-1 0 0,-2 0 0 0 0,26-59 1 0 0,-38 74-57 0 0,52-123 214 0 0,-54 122-179 0 0,0-1 0 0 0,-1 0 0 0 0,0-1 0 0 0,-2 1-1 0 0,0-1 1 0 0,0-25 0 0 0,-2 39-37 0 0,-1 1-1 0 0,1 0 0 0 0,-1-1 1 0 0,1 1-1 0 0,-1 0 1 0 0,0 0-1 0 0,0 0 1 0 0,0 0-1 0 0,0 0 1 0 0,-1 0-1 0 0,0 0 1 0 0,1 0-1 0 0,-1 0 1 0 0,0 1-1 0 0,0-1 1 0 0,0 1-1 0 0,-5-5 1 0 0,5 5-12 0 0,-1 1 0 0 0,1 0 0 0 0,0 0 0 0 0,-1-1 1 0 0,1 1-1 0 0,-1 1 0 0 0,1-1 0 0 0,-1 0 0 0 0,1 1 1 0 0,-1-1-1 0 0,1 1 0 0 0,-1 0 0 0 0,1 0 0 0 0,-1 0 1 0 0,0 0-1 0 0,1 0 0 0 0,-1 0 0 0 0,1 1 1 0 0,-1-1-1 0 0,1 1 0 0 0,-1 0 0 0 0,1 0 0 0 0,-3 1 1 0 0,-4 2-30 0 0,1 1 1 0 0,0-1 0 0 0,0 2-1 0 0,1-1 1 0 0,-1 1 0 0 0,1 0 0 0 0,1 0-1 0 0,-1 1 1 0 0,-8 12 0 0 0,-3 6-50 0 0,-22 42 1 0 0,34-57 63 0 0,-1 4-29 0 0,1-1 1 0 0,0 1-1 0 0,1 0 0 0 0,0 0 1 0 0,1 0-1 0 0,1 1 1 0 0,0 0-1 0 0,1-1 1 0 0,1 1-1 0 0,1 30 0 0 0,0-45 29 0 0,0 1-1 0 0,0-1 1 0 0,0 1-1 0 0,0-1 1 0 0,0 1-1 0 0,0-1 1 0 0,1 1-1 0 0,-1-1 1 0 0,0 1-1 0 0,0-1 1 0 0,1 1-1 0 0,-1-1 0 0 0,0 1 1 0 0,1-1-1 0 0,-1 0 1 0 0,0 1-1 0 0,1-1 1 0 0,-1 1-1 0 0,1-1 1 0 0,-1 0-1 0 0,1 0 1 0 0,-1 1-1 0 0,1-1 1 0 0,-1 0-1 0 0,1 0 1 0 0,-1 1-1 0 0,1-1 0 0 0,-1 0 1 0 0,1 0-1 0 0,-1 0 1 0 0,1 0-1 0 0,-1 0 1 0 0,1 0-1 0 0,-1 0 1 0 0,1 0-1 0 0,0 0 1 0 0,-1 0-1 0 0,1 0 1 0 0,-1 0-1 0 0,1 0 0 0 0,-1-1 1 0 0,1 1-1 0 0,-1 0 1 0 0,1 0-1 0 0,-1 0 1 0 0,1-1-1 0 0,-1 1 1 0 0,1-1-1 0 0,2 0 10 0 0,-1 0 1 0 0,1-1-1 0 0,-1 1 0 0 0,1-1 0 0 0,-1 1 0 0 0,0-1 1 0 0,0 0-1 0 0,3-2 0 0 0,-1-3 16 0 0,0 0 1 0 0,0 0-1 0 0,3-11 1 0 0,6-10 24 0 0,1 0-27 0 0,47-80 33 0 0,-45 78-45 0 0,-13 23-1 0 0,0 1-1 0 0,0 0 1 0 0,0 0 0 0 0,1 0 0 0 0,8-10 0 0 0,-11 15 7 0 0,12 3-20 0 0,-12-1 7 0 0,0 0-1 0 0,0 0 1 0 0,0 0 0 0 0,0 0 0 0 0,-1 0 0 0 0,1 0-1 0 0,0 0 1 0 0,-1 0 0 0 0,1 1 0 0 0,0-1 0 0 0,-1 0 0 0 0,0 0-1 0 0,1 1 1 0 0,-1-1 0 0 0,0 0 0 0 0,1 1 0 0 0,-1 1 0 0 0,1 4-4 0 0,6 27-7 0 0,-1 0 0 0 0,-2 1 0 0 0,-1 48 0 0 0,-1-34 11 0 0,3 157 2 0 0,3 46-11 0 0,-2-172-2 0 0,18 90 0 0 0,-15-116-632 0 0,-3 0 0 0 0,0 86 1 0 0,-6-131-1111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4.54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15 639 7026 0 0,'-1'0'9'0'0,"1"0"1"0"0,-1 0 0 0 0,1 1-1 0 0,0-1 1 0 0,-1 0 0 0 0,1 0 0 0 0,-1 0-1 0 0,1 0 1 0 0,-1 0 0 0 0,1 0 0 0 0,-1 0-1 0 0,1 0 1 0 0,0 0 0 0 0,-1 0 0 0 0,1 0-1 0 0,-1 0 1 0 0,1 0 0 0 0,-1-1 0 0 0,1 1-1 0 0,0 0 1 0 0,-1 0 0 0 0,1 0-1 0 0,-1-1 1 0 0,1 1 0 0 0,0 0 0 0 0,-1 0-1 0 0,1-1 1 0 0,0 1 0 0 0,-1 0 0 0 0,1-1-1 0 0,0 1 1 0 0,0 0 0 0 0,-1-1 0 0 0,1 1-1 0 0,-1-1 1 0 0,12-14-138 0 0,-2 5 94 0 0,53-60 264 0 0,81-70 0 0 0,-36 38-104 0 0,-45 44 124 0 0,115-82 0 0 0,-157 128-137 0 0,38-19-1 0 0,-35 20-44 0 0,23-16 0 0 0,-43 25-218 0 0,1-1 1 0 0,-1 1-1 0 0,1 0 1 0 0,-1 0 0 0 0,1 1-1 0 0,0-1 1 0 0,-1 1 0 0 0,7-2-1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5.147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86 4353 0 0,'56'-4'2208'0'0,"-15"1"-1971"0"0,0-2-1 0 0,0-1 0 0 0,60-18 1 0 0,-52 12 55 0 0,-42 10-208 0 0,-1-1 0 0 0,0 1 0 0 0,0-1 0 0 0,8-4 0 0 0,15-7-120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5.488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0 125 10330 0 0,'3'0'-261'0'0,"27"-5"173"0"0,-1-1 1 0 0,0-1-1 0 0,0-1 0 0 0,-1-2 1 0 0,0-1-1 0 0,41-22 0 0 0,-55 26 206 0 0,2 0 0 0 0,-1 1 1 0 0,1 0-1 0 0,29-6 0 0 0,4 8-4970 0 0,-27 2 1618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5.986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26 268 2945 0 0,'0'0'1836'0'0,"-1"11"196"0"0,-7 15-948 0 0,4-15-855 0 0,0 1 0 0 0,1 0 0 0 0,-2 15-1 0 0,5-22-213 0 0,0 0 0 0 0,0 0 0 0 0,0-1 0 0 0,0 1 0 0 0,1 0 0 0 0,0 0 0 0 0,0-1 0 0 0,0 1 0 0 0,1-1-1 0 0,0 1 1 0 0,4 7 0 0 0,1 1 9 0 0,-3-4-21 0 0,1-1 0 0 0,0 0 1 0 0,0 1-1 0 0,13 13 0 0 0,-16-20 6 0 0,1 1-1 0 0,0-1 1 0 0,0 0 0 0 0,0 0-1 0 0,0 0 1 0 0,1 0 0 0 0,-1-1-1 0 0,1 1 1 0 0,-1-1-1 0 0,1 0 1 0 0,-1 0 0 0 0,1 0-1 0 0,0 0 1 0 0,-1-1 0 0 0,1 1-1 0 0,6-1 1 0 0,-4-1 39 0 0,0 1 0 0 0,-1-1 1 0 0,1-1-1 0 0,0 1 0 0 0,-1-1 0 0 0,0 0 1 0 0,1 0-1 0 0,-1 0 0 0 0,0-1 0 0 0,0 0 1 0 0,0 0-1 0 0,-1 0 0 0 0,1-1 0 0 0,-1 1 0 0 0,1-1 1 0 0,-1 0-1 0 0,7-9 0 0 0,-1-1 71 0 0,0 1 0 0 0,-1-1 0 0 0,-1-1 0 0 0,14-30 0 0 0,-16 27-58 0 0,0 0 1 0 0,-1 0-1 0 0,-1 0 1 0 0,0 0 0 0 0,-2-1-1 0 0,0 0 1 0 0,-1-28-1 0 0,-1 35-26 0 0,-1 0-1 0 0,-1 0 1 0 0,1 0-1 0 0,-2 0 1 0 0,0 0-1 0 0,0 0 1 0 0,-1 1 0 0 0,-1-1-1 0 0,0 1 1 0 0,0 0-1 0 0,-1 1 1 0 0,-11-16-1 0 0,15 23-30 0 0,1 1-1 0 0,-1 0 0 0 0,0 0 0 0 0,0 0 0 0 0,-1 0 0 0 0,1 0 0 0 0,0 0 0 0 0,-1 0 1 0 0,1 1-1 0 0,0 0 0 0 0,-1-1 0 0 0,0 1 0 0 0,1 0 0 0 0,-1 0 0 0 0,0 0 1 0 0,0 0-1 0 0,0 1 0 0 0,1-1 0 0 0,-1 1 0 0 0,0 0 0 0 0,0 0 0 0 0,0 0 0 0 0,0 0 1 0 0,0 0-1 0 0,0 1 0 0 0,1-1 0 0 0,-6 2 0 0 0,4 0-19 0 0,-1 0 1 0 0,1 0-1 0 0,0 0 0 0 0,1 1 0 0 0,-1 0 1 0 0,0-1-1 0 0,1 1 0 0 0,-1 1 0 0 0,1-1 1 0 0,0 0-1 0 0,0 1 0 0 0,1-1 0 0 0,-1 1 1 0 0,1 0-1 0 0,-1 0 0 0 0,-2 8 0 0 0,0 0-29 0 0,1 0 0 0 0,1 0-1 0 0,0 0 1 0 0,-2 23 0 0 0,4-30 24 0 0,1 0 0 0 0,0 0 1 0 0,0 0-1 0 0,0 0 1 0 0,0 0-1 0 0,1 0 0 0 0,0 0 1 0 0,0 0-1 0 0,0 0 0 0 0,1 0 1 0 0,0 0-1 0 0,0-1 1 0 0,0 1-1 0 0,5 7 0 0 0,-6-10 18 0 0,1-1-1 0 0,-1 0 1 0 0,1 0 0 0 0,-1 0-1 0 0,1 0 1 0 0,-1 0-1 0 0,1 0 1 0 0,0 0 0 0 0,0 0-1 0 0,-1 0 1 0 0,1-1-1 0 0,0 1 1 0 0,0-1-1 0 0,0 1 1 0 0,0-1 0 0 0,0 0-1 0 0,0 0 1 0 0,-1 0-1 0 0,1 0 1 0 0,0 0-1 0 0,0 0 1 0 0,0 0 0 0 0,0-1-1 0 0,0 1 1 0 0,0-1-1 0 0,0 0 1 0 0,-1 1-1 0 0,4-3 1 0 0,2 0 6 0 0,-1 0-1 0 0,1-1 1 0 0,-1 1-1 0 0,0-1 1 0 0,-1-1-1 0 0,9-7 1 0 0,1-9 43 0 0,9-10 87 0 0,-23 31-133 0 0,-1 0-1 0 0,0 0 1 0 0,0 0 0 0 0,0 0 0 0 0,1-1 0 0 0,-1 1 0 0 0,0 0 0 0 0,0 0-1 0 0,1 0 1 0 0,-1 0 0 0 0,0 0 0 0 0,0 0 0 0 0,1 0 0 0 0,-1 0 0 0 0,0 0 0 0 0,0 0-1 0 0,1 0 1 0 0,-1 0 0 0 0,0 0 0 0 0,0 0 0 0 0,1 0 0 0 0,-1 0 0 0 0,0 0-1 0 0,0 0 1 0 0,1 0 0 0 0,-1 0 0 0 0,0 0 0 0 0,0 0 0 0 0,1 1 0 0 0,-1-1 0 0 0,0 0-1 0 0,0 0 1 0 0,0 0 0 0 0,1 0 0 0 0,-1 0 0 0 0,0 1 0 0 0,0-1 0 0 0,0 0-1 0 0,0 0 1 0 0,0 0 0 0 0,1 1 0 0 0,-1-1 0 0 0,0 0 0 0 0,0 0 0 0 0,0 1 0 0 0,0-1-1 0 0,0 0 1 0 0,0 0 0 0 0,0 1 0 0 0,0-1 0 0 0,0 0 0 0 0,0 1 0 0 0,4 13 8 0 0,2 57-30 0 0,-3 1 1 0 0,-7 87-1 0 0,-1 13 26 0 0,38 217 116 0 0,-22-290-16 0 0,-10-87-99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1.244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0 176 6585 0 0,'5'-8'249'0'0,"-1"-1"-1"0"0,1 1 0 0 0,0 0 0 0 0,1 0 0 0 0,0 0 1 0 0,0 1-1 0 0,1 0 0 0 0,-1 0 0 0 0,2 0 1 0 0,-1 1-1 0 0,1 0 0 0 0,9-5 0 0 0,10-4 279 0 0,1 1-1 0 0,41-14 0 0 0,-58 23-397 0 0,2 2-32 0 0,0 0 0 0 0,0 0 0 0 0,1 1 0 0 0,-1 1 0 0 0,0 0 0 0 0,1 1-1 0 0,-1 0 1 0 0,1 1 0 0 0,21 4 0 0 0,-30-4-316 0 0,-1 1 0 0 0,1-1 0 0 0,0 1 0 0 0,-1-1 0 0 0,8 5-1 0 0,6 5-384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6.342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1 696 7890 0 0,'12'-23'42'0'0,"2"0"0"0"0,0 1 0 0 0,1 1 0 0 0,2 0 0 0 0,28-28 0 0 0,-40 44-17 0 0,151-156 175 0 0,17-19 94 0 0,-142 145-180 0 0,-16 16-24 0 0,1 1-1 0 0,1 1 0 0 0,1 0 1 0 0,37-27-1 0 0,-6 12-25 0 0,-36 23-884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7.104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425 116 1128 0 0,'3'-5'760'0'0,"0"1"-1"0"0,0-1 0 0 0,0 0 1 0 0,-1 0-1 0 0,0 0 1 0 0,0 0-1 0 0,3-10 1 0 0,-5 13-657 0 0,0 0 1 0 0,0 0 0 0 0,0 0 0 0 0,0 0 0 0 0,0 0 0 0 0,-1 0 0 0 0,1 0 0 0 0,-1 0 0 0 0,1 0 0 0 0,-1 0 0 0 0,0 0 0 0 0,0 0 0 0 0,1 0 0 0 0,-1 1 0 0 0,-1-1 0 0 0,1 0 0 0 0,0 1-1 0 0,0-1 1 0 0,-1 0 0 0 0,1 1 0 0 0,0 0 0 0 0,-1-1 0 0 0,0 1 0 0 0,-2-2 0 0 0,-2 0 23 0 0,1 0-1 0 0,-1 0 1 0 0,1 1-1 0 0,-1 0 1 0 0,0 0 0 0 0,0 1-1 0 0,1-1 1 0 0,-1 1-1 0 0,0 0 1 0 0,-12 1 0 0 0,8-1-45 0 0,0 2 1 0 0,0-1 0 0 0,0 1 0 0 0,0 1 0 0 0,-18 5 0 0 0,16-3-32 0 0,0 1 0 0 0,1 0 0 0 0,-1 1 0 0 0,1 0 0 0 0,0 1 0 0 0,1 0 0 0 0,0 1 0 0 0,-17 16 0 0 0,22-19-72 0 0,1 0 0 0 0,0 0 0 0 0,0 0 0 0 0,0 1 0 0 0,1-1 1 0 0,-1 1-1 0 0,1 0 0 0 0,1 0 0 0 0,-1 1 0 0 0,1-1 0 0 0,0 0 0 0 0,1 1 0 0 0,-1-1 0 0 0,1 1 0 0 0,0-1 0 0 0,1 1 0 0 0,0 0 0 0 0,0 8 0 0 0,1-11 3 0 0,0-1 0 0 0,0 0 0 0 0,0 0-1 0 0,0 0 1 0 0,0 0 0 0 0,0 0 0 0 0,1 0 0 0 0,-1-1-1 0 0,1 1 1 0 0,0 0 0 0 0,0-1 0 0 0,0 1-1 0 0,0-1 1 0 0,1 1 0 0 0,-1-1 0 0 0,0 0 0 0 0,1 0-1 0 0,0 0 1 0 0,-1-1 0 0 0,1 1 0 0 0,0-1 0 0 0,0 1-1 0 0,0-1 1 0 0,0 0 0 0 0,0 0 0 0 0,0 0 0 0 0,5 0-1 0 0,7 2 8 0 0,0-1-1 0 0,0 0 0 0 0,0-1 1 0 0,21-2-1 0 0,153-1 211 0 0,-189 2-179 0 0,0 1 1 0 0,0 0 0 0 0,0-1 0 0 0,0 1-1 0 0,0-1 1 0 0,0 1 0 0 0,0-1 0 0 0,-1 1-1 0 0,1-1 1 0 0,0 1 0 0 0,0-1-1 0 0,0 1 1 0 0,0-1 0 0 0,-1 1 0 0 0,1-1-1 0 0,0 0 1 0 0,0 1 0 0 0,-1-1-1 0 0,1 1 1 0 0,0-1 0 0 0,-1 0 0 0 0,1 1-1 0 0,0-1 1 0 0,-1 1 0 0 0,0-1 0 0 0,-8 6 48 0 0,0 0-1 0 0,-1-1 1 0 0,1-1 0 0 0,-1 0 0 0 0,-14 5 0 0 0,-14 5 4 0 0,-151 61 145 0 0,55-23-129 0 0,114-40-128 0 0,19-11-125 0 0,15-1-372 0 0,12-8 526 0 0,0-1-1 0 0,-1-1 0 0 0,0-1 1 0 0,-1-1-1 0 0,25-16 0 0 0,14-7-11 0 0,3 0-10 0 0,-34 16 38 0 0,0 2 1 0 0,2 2 0 0 0,0 0-1 0 0,60-15 1 0 0,-79 26-1 0 0,-5 2-22 0 0,0 0-1 0 0,0 0 1 0 0,0 0-1 0 0,1 2 1 0 0,13-1-1 0 0,-21 2 11 0 0,1 0-1 0 0,0-1 0 0 0,0 1 1 0 0,-1 1-1 0 0,1-1 1 0 0,-1 0-1 0 0,1 1 0 0 0,-1 0 1 0 0,0 0-1 0 0,1 0 0 0 0,-1 0 1 0 0,0 0-1 0 0,0 1 0 0 0,-1-1 1 0 0,1 1-1 0 0,0 0 0 0 0,-1 0 1 0 0,3 4-1 0 0,8 13-8 0 0,16 32 0 0 0,-16-28 21 0 0,17 27 1 0 0,-25-45-3 0 0,-1 0 1 0 0,1 0 0 0 0,1 0-1 0 0,-1-1 1 0 0,1 0-1 0 0,0 0 1 0 0,0 0 0 0 0,11 6-1 0 0,-12-8 8 0 0,0-1-1 0 0,0 0 0 0 0,1-1 1 0 0,-1 1-1 0 0,0-1 0 0 0,0 0 1 0 0,1 0-1 0 0,9-1 1 0 0,-12 0 9 0 0,0 0 0 0 0,0 0 1 0 0,-1 0-1 0 0,1 0 1 0 0,0-1-1 0 0,0 1 1 0 0,-1-1-1 0 0,1 0 0 0 0,0 0 1 0 0,-1 0-1 0 0,1 0 1 0 0,-1-1-1 0 0,1 1 0 0 0,-1-1 1 0 0,0 1-1 0 0,1-1 1 0 0,-1 0-1 0 0,3-3 1 0 0,1-4 59 0 0,0 0 1 0 0,0 0-1 0 0,-1-1 0 0 0,0 1 1 0 0,-1-1-1 0 0,0 0 1 0 0,-1-1-1 0 0,0 1 1 0 0,0-1-1 0 0,-1 1 1 0 0,-1-1-1 0 0,1-21 1 0 0,0 14 12 0 0,-2 0 0 0 0,0 0 1 0 0,-1 0-1 0 0,-1 0 0 0 0,-4-19 1 0 0,5 31-63 0 0,-1 0 0 0 0,0 0-1 0 0,0 0 1 0 0,0 0 0 0 0,-1 1 0 0 0,0-1 0 0 0,0 1 0 0 0,0 0 0 0 0,-1 0 0 0 0,0 0 0 0 0,0 0 0 0 0,0 0 0 0 0,-1 1 0 0 0,1 0 0 0 0,-1 0 0 0 0,0 0 0 0 0,0 1 0 0 0,-8-5 0 0 0,10 7-15 0 0,1 0 0 0 0,-1 0 0 0 0,1 0 1 0 0,-1 0-1 0 0,1 0 0 0 0,-1 1 0 0 0,0-1 0 0 0,1 1 0 0 0,-1 0 0 0 0,0 0 0 0 0,1 0 0 0 0,-1 0 1 0 0,0 1-1 0 0,1-1 0 0 0,-1 1 0 0 0,-4 0 0 0 0,3 1-10 0 0,-1 0 0 0 0,1 0 0 0 0,0 1 0 0 0,0-1 0 0 0,-1 1 0 0 0,1 0 0 0 0,1 0 0 0 0,-7 6 0 0 0,4-2-27 0 0,0 0 0 0 0,0 1 0 0 0,0-1 0 0 0,1 1 0 0 0,1 0 0 0 0,-1 0 0 0 0,1 1 0 0 0,0 0-1 0 0,-3 11 1 0 0,4-7-24 0 0,1 1 1 0 0,0-1-1 0 0,0 1 0 0 0,2 0 0 0 0,-1 0 0 0 0,2-1 0 0 0,0 1 0 0 0,0 0 0 0 0,2-1 0 0 0,4 17 0 0 0,-6-24 30 0 0,1 0-1 0 0,0 0 1 0 0,1-1-1 0 0,-1 1 1 0 0,1-1-1 0 0,1 0 1 0 0,-1 0-1 0 0,0 0 1 0 0,1 0 0 0 0,0 0-1 0 0,0-1 1 0 0,1 0-1 0 0,-1 0 1 0 0,1 0-1 0 0,0 0 1 0 0,0-1 0 0 0,0 0-1 0 0,0 0 1 0 0,1 0-1 0 0,-1 0 1 0 0,1-1-1 0 0,0 0 1 0 0,0-1-1 0 0,-1 1 1 0 0,9 0 0 0 0,-5-1 36 0 0,0 0 0 0 0,0-1 0 0 0,0-1 1 0 0,0 0-1 0 0,0 0 0 0 0,0 0 0 0 0,0-1 1 0 0,0 0-1 0 0,0-1 0 0 0,-1 0 0 0 0,1-1 0 0 0,-1 0 1 0 0,0 0-1 0 0,13-9 0 0 0,4-6-827 0 0,0 0 0 0 0,40-43 0 0 0,-58 55 369 0 0,21-17-2546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7.459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5 143 1024 0 0,'-2'-26'312'0'0,"0"7"305"0"0,1-1 1 0 0,1 1 0 0 0,3-25-1 0 0,2 31 131 0 0,-5 12-709 0 0,0 1 0 0 0,1 0 1 0 0,-1 0-1 0 0,0 0 0 0 0,0 0 1 0 0,0 0-1 0 0,1 0 0 0 0,-1-1 1 0 0,0 1-1 0 0,0 0 0 0 0,1 0 1 0 0,-1 0-1 0 0,0 0 0 0 0,0 0 0 0 0,1 0 1 0 0,-1 0-1 0 0,0 0 0 0 0,0 0 1 0 0,1 0-1 0 0,-1 0 0 0 0,0 0 1 0 0,0 0-1 0 0,1 0 0 0 0,-1 0 1 0 0,0 0-1 0 0,0 1 0 0 0,0-1 1 0 0,1 0-1 0 0,-1 0 0 0 0,0 0 0 0 0,2 1 106 0 0,-1 1 0 0 0,0-1-1 0 0,0 0 1 0 0,1 0 0 0 0,-1 1-1 0 0,0-1 1 0 0,-1 1 0 0 0,1-1-1 0 0,0 1 1 0 0,0-1 0 0 0,1 4-1 0 0,5 27 688 0 0,0 0 0 0 0,-2 1-1 0 0,-2-1 1 0 0,0 43-1 0 0,-2-37-518 0 0,4 177 1092 0 0,5 85-402 0 0,-4-233-921 0 0,2 0 0 0 0,25 93-1 0 0,-25-129 156 0 0,-8-28 80 0 0,-2-3-460 0 0,0-1 1 0 0,0 1 0 0 0,0 0-1 0 0,0-1 1 0 0,1 1-1 0 0,-1-1 1 0 0,0 0-1 0 0,0 1 1 0 0,0-1-1 0 0,1 0 1 0 0,-1 0-1 0 0,0 0 1 0 0,1-1-1 0 0,-1 1 1 0 0,-1-2-1 0 0,-21-24-3178 0 0,15 14 1907 0 0,-11-11-2276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7.783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17 2577 0 0,'0'0'264'0'0,"19"4"216"0"0,-3 2-72 0 0,9-6 112 0 0,7 10-224 0 0,3-6 88 0 0,4 0 0 0 0,4-2 40 0 0,5 0 24 0 0,-3-4-184 0 0,2-2 48 0 0,2 0-64 0 0,-2-4 217 0 0,-4 2-129 0 0,-4-6-72 0 0,-5 1-256 0 0,-1 9-2505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8.230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15 25 3233 0 0,'-14'9'3986'0'0,"14"-8"-3923"0"0,4 1 120 0 0,0 0 0 0 0,0 0 0 0 0,0-1 0 0 0,0 1 0 0 0,0-1 0 0 0,6 1 0 0 0,2 0-54 0 0,0-1 0 0 0,1 0 0 0 0,-1-1 0 0 0,1-1 0 0 0,13-2 0 0 0,64-15 381 0 0,-42 7-259 0 0,25-6 713 0 0,-72 16-832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38.572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1 150 7170 0 0,'0'-1'52'0'0,"0"1"1"0"0,0-1-1 0 0,0 0 1 0 0,-1 1-1 0 0,1-1 1 0 0,0 0-1 0 0,1 1 1 0 0,-1-1 0 0 0,0 0-1 0 0,0 1 1 0 0,0-1-1 0 0,0 0 1 0 0,0 1-1 0 0,1-1 1 0 0,-1 0-1 0 0,0 1 1 0 0,1-1 0 0 0,-1 1-1 0 0,0-1 1 0 0,1 1-1 0 0,-1-1 1 0 0,1 1-1 0 0,-1-1 1 0 0,1 1-1 0 0,-1-1 1 0 0,1 1 0 0 0,-1-1-1 0 0,1 1 1 0 0,0-1-1 0 0,22-12-297 0 0,-19 10 357 0 0,17-10 27 0 0,38-30 0 0 0,-3 0 465 0 0,-51 40-596 0 0,1 1-1 0 0,-1-1 1 0 0,1 1-1 0 0,-1 1 0 0 0,1-1 1 0 0,-1 1-1 0 0,1 0 1 0 0,0 0-1 0 0,0 1 1 0 0,0-1-1 0 0,-1 1 0 0 0,1 1 1 0 0,0-1-1 0 0,0 1 1 0 0,0 0-1 0 0,8 3 0 0 0,-6-3-446 0 0,-1 2 0 0 0,-1-1 0 0 0,1 1 0 0 0,0 0 0 0 0,-1 0 0 0 0,1 0 0 0 0,-1 1 0 0 0,0 0 0 0 0,0 1 0 0 0,-1-1 0 0 0,1 1 0 0 0,-1 0 0 0 0,5 6 0 0 0,1 9-19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2.150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1 124 288 0 0,'43'-4'9937'0'0,"-40"-8"-8114"0"0,-3 11-1813 0 0,1 0 0 0 0,-1 0 0 0 0,0 0 0 0 0,1 0 0 0 0,-1 0-1 0 0,0 0 1 0 0,1 1 0 0 0,-1-1 0 0 0,0 0 0 0 0,0 0 0 0 0,0 0 0 0 0,0 0 0 0 0,0 0-1 0 0,0 0 1 0 0,0 0 0 0 0,0 0 0 0 0,0 0 0 0 0,0 0 0 0 0,-1 0 0 0 0,1 0 0 0 0,0 0 0 0 0,-1 0-1 0 0,-1-2 273 0 0,-1 2-270 0 0,1 0-1 0 0,-1 0 0 0 0,1 0 0 0 0,-1 0 0 0 0,1-1 1 0 0,0 1-1 0 0,-1-1 0 0 0,1 0 0 0 0,0 0 1 0 0,0 1-1 0 0,-2-4 0 0 0,1 3 9 0 0,5 2-179 0 0,-2 0 121 0 0,17-2 47 0 0,-15 0-10 0 0,-1 2 0 0 0,-1-1 0 0 0,1 0 1 0 0,0 1-1 0 0,0-1 0 0 0,0 1 1 0 0,0-1-1 0 0,0 1 0 0 0,0-1 0 0 0,-1 1 1 0 0,1 0-1 0 0,0-1 0 0 0,0 1 0 0 0,0 0 1 0 0,2 0-1 0 0,-2 0 98 0 0,-2-8-213 0 0,2 7 287 0 0,10 0 16 0 0,-17 5-121 0 0,11-4-171 0 0,1-2 5 0 0,-11 3 179 0 0,4-1-15 0 0,26 7-808 0 0,18-6 661 0 0,0-1 1 0 0,52-8-1 0 0,86-21 254 0 0,-101 16 58 0 0,-72 12-640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2.617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535 23 1056 0 0,'-1'-2'239'0'0,"0"0"0"0"0,-1 0 0 0 0,1 0 0 0 0,-1 1 0 0 0,1-1 0 0 0,-1 0 0 0 0,0 1 0 0 0,0-1 0 0 0,-8-4 2007 0 0,7 8-1876 0 0,1 1-242 0 0,-1-1 1 0 0,1 1 0 0 0,1 0-1 0 0,-1 0 1 0 0,0 0 0 0 0,1 0-1 0 0,-1 0 1 0 0,1 1 0 0 0,0-1-1 0 0,0 0 1 0 0,1 0 0 0 0,-1 1-1 0 0,0-1 1 0 0,1 4 0 0 0,-2 3 56 0 0,-4 24 438 0 0,-1-3-363 0 0,2 1-1 0 0,0-1 0 0 0,3 1 1 0 0,1 56-1 0 0,2-85-252 0 0,-1 1-1 0 0,1 0 0 0 0,0-1 1 0 0,0 1-1 0 0,0-1 1 0 0,0 1-1 0 0,1-1 1 0 0,-1 0-1 0 0,1 1 1 0 0,0-1-1 0 0,0 0 1 0 0,0 0-1 0 0,0 0 0 0 0,5 4 1 0 0,-6-6 6 0 0,1 1 0 0 0,0-1 0 0 0,0 0 0 0 0,0 0 1 0 0,0 0-1 0 0,0 0 0 0 0,1 0 0 0 0,-1 0 0 0 0,0 0 0 0 0,0-1 1 0 0,0 1-1 0 0,1-1 0 0 0,-1 0 0 0 0,0 0 0 0 0,1 0 0 0 0,-1 0 0 0 0,0 0 1 0 0,1 0-1 0 0,-1 0 0 0 0,0-1 0 0 0,0 1 0 0 0,1-1 0 0 0,-1 0 0 0 0,2-1 1 0 0,3 0-11 0 0,-1 0 1 0 0,0 0 0 0 0,1 0 0 0 0,-1 1 0 0 0,1 0 0 0 0,0 0 0 0 0,-1 1 0 0 0,1 0 0 0 0,0 0 0 0 0,-1 0 0 0 0,1 1 0 0 0,9 2 0 0 0,-6 0-14 0 0,0 1-1 0 0,-1 0 1 0 0,1 0-1 0 0,-1 1 1 0 0,0 0-1 0 0,-1 0 1 0 0,15 13 0 0 0,-13-10 22 0 0,0 1 1 0 0,-2 1 0 0 0,1 0 0 0 0,-1 0 0 0 0,0 0-1 0 0,-1 1 1 0 0,11 21 0 0 0,-4 0 75 0 0,18 57 0 0 0,-29-78-11 0 0,0 0 0 0 0,-1 0-1 0 0,0 1 1 0 0,-1-1 0 0 0,0 1 0 0 0,0-1-1 0 0,-2 1 1 0 0,1-1 0 0 0,-2 1-1 0 0,-3 15 1 0 0,4-20-6 0 0,-1 0-1 0 0,-1 0 1 0 0,1 0 0 0 0,-1-1-1 0 0,0 1 1 0 0,-1-1 0 0 0,0 0-1 0 0,0 1 1 0 0,0-2-1 0 0,-1 1 1 0 0,0 0 0 0 0,0-1-1 0 0,0 0 1 0 0,0 0-1 0 0,-1-1 1 0 0,0 1 0 0 0,-12 6-1 0 0,5-6-5 0 0,0 1-1 0 0,-1-2 1 0 0,1 0-1 0 0,-1-1 1 0 0,0 0-1 0 0,0-1 1 0 0,0-1-1 0 0,-20 0 1 0 0,-116-11 238 0 0,136 9-276 0 0,-53-9 5 0 0,0-2 0 0 0,0-3-1 0 0,2-3 1 0 0,-101-41 0 0 0,144 47-126 0 0,22 12 73 0 0,-1 0 0 0 0,1 0 1 0 0,0 0-1 0 0,-1 0 0 0 0,1-1 0 0 0,-1 1 1 0 0,1 0-1 0 0,0 0 0 0 0,-1-1 0 0 0,1 1 0 0 0,0 0 1 0 0,-1 0-1 0 0,1-1 0 0 0,0 1 0 0 0,0 0 1 0 0,-1-1-1 0 0,1 1 0 0 0,0-1 0 0 0,0 1 1 0 0,-1 0-1 0 0,1-1 0 0 0,0 1 0 0 0,0-1 0 0 0,0 1 1 0 0,0 0-1 0 0,0-1 0 0 0,0 1 0 0 0,0-1 1 0 0,0 1-1 0 0,0-1 0 0 0,0 1 0 0 0,0 0 1 0 0,0-1-1 0 0,0 1 0 0 0,0-1 0 0 0,0 1 0 0 0,0 0 1 0 0,0-1-1 0 0,0 1 0 0 0,1-1 0 0 0,12-4-1130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3.733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274 213 2240 0 0,'-13'-10'1578'0'0,"13"0"433"0"0,1-3-114 0 0,-2 14-1650 0 0,7 2-155 0 0,13 1 978 0 0,-20-12-675 0 0,0 4-365 0 0,0 3-14 0 0,0-1 1 0 0,0 0 0 0 0,0 0 0 0 0,0 0 0 0 0,1 1-1 0 0,-1-1 1 0 0,1 0 0 0 0,-1 0 0 0 0,1 0-1 0 0,0 0 1 0 0,0 0 0 0 0,0 0 0 0 0,0 0 0 0 0,1-3-1 0 0,0-3 26 0 0,-1 8-26 0 0,0 0 1 0 0,0-1-1 0 0,1 1 1 0 0,-1 0 0 0 0,0 0-1 0 0,-1 0 1 0 0,1 0-1 0 0,0-1 1 0 0,0 1 0 0 0,0 0-1 0 0,0 0 1 0 0,0 0-1 0 0,0-1 1 0 0,0 1 0 0 0,0 0-1 0 0,0 0 1 0 0,0 0 0 0 0,0 0-1 0 0,0-1 1 0 0,-1 1-1 0 0,1 0 1 0 0,0 0 0 0 0,0 0-1 0 0,0 0 1 0 0,0 0-1 0 0,0 0 1 0 0,0-1 0 0 0,-1 1-1 0 0,1 0 1 0 0,0 0 0 0 0,0 0-1 0 0,0 0 1 0 0,-1 0-1 0 0,1 0 1 0 0,0 0 0 0 0,0 0-1 0 0,0 0 1 0 0,0 0-1 0 0,-1 0 1 0 0,1 0 0 0 0,0 0-1 0 0,0 0 1 0 0,0 0 0 0 0,-1 0-1 0 0,1 0 1 0 0,0 0-1 0 0,0 0 1 0 0,0 0 0 0 0,0 0-1 0 0,-1 0 1 0 0,1 0-1 0 0,0 0 1 0 0,0 0 0 0 0,-1 1-1 0 0,-4 1-4 0 0,-22 8 12 0 0,26-9-23 0 0,-1-1 0 0 0,1 1 1 0 0,0 0-1 0 0,0-1 1 0 0,-1 1-1 0 0,1 0 0 0 0,0 0 1 0 0,0 0-1 0 0,0 0 0 0 0,0 0 1 0 0,0 0-1 0 0,0 0 0 0 0,1 0 1 0 0,-1 0-1 0 0,0 0 1 0 0,1 1-1 0 0,-2 1 0 0 0,1 2 44 0 0,-1 0-1 0 0,1-1 1 0 0,-1 1-1 0 0,0-1 1 0 0,-5 8-1 0 0,5-9-17 0 0,0 0-1 0 0,0 1 1 0 0,0-1-1 0 0,1 0 0 0 0,0 1 1 0 0,-1-1-1 0 0,1 1 1 0 0,0 0-1 0 0,1-1 0 0 0,-1 7 1 0 0,1-4-38 0 0,0-1-1 0 0,1 0 1 0 0,0 1 0 0 0,0-1 0 0 0,0 0-1 0 0,1 0 1 0 0,-1 0 0 0 0,1 0-1 0 0,1 0 1 0 0,-1 0 0 0 0,1 0 0 0 0,-1-1-1 0 0,1 1 1 0 0,1-1 0 0 0,-1 0 0 0 0,6 6-1 0 0,-6-7 20 0 0,0-1-1 0 0,1 1 1 0 0,-1-1-1 0 0,0 0 1 0 0,1 0-1 0 0,-1 0 0 0 0,1 0 1 0 0,-1-1-1 0 0,1 1 1 0 0,0-1-1 0 0,0 0 0 0 0,0 0 1 0 0,0 0-1 0 0,0-1 1 0 0,0 1-1 0 0,0-1 1 0 0,0 0-1 0 0,0 0 0 0 0,0-1 1 0 0,0 1-1 0 0,0-1 1 0 0,0 0-1 0 0,4-1 0 0 0,-2-1 31 0 0,-1 1 0 0 0,0-1-1 0 0,0 1 1 0 0,0-2 0 0 0,0 1 0 0 0,-1 0-1 0 0,1-1 1 0 0,-1 0 0 0 0,0 0-1 0 0,0 0 1 0 0,0-1 0 0 0,-1 1-1 0 0,1-1 1 0 0,-1 0 0 0 0,0 0-1 0 0,-1 0 1 0 0,1 0 0 0 0,-1 0 0 0 0,0-1-1 0 0,2-9 1 0 0,-1 6-6 0 0,-1 0 1 0 0,-1-1-1 0 0,0 1 0 0 0,0-1 1 0 0,-1 0-1 0 0,0 1 0 0 0,0-1 1 0 0,-1 1-1 0 0,-1-1 1 0 0,1 1-1 0 0,-2-1 0 0 0,-2-8 1 0 0,-1 7-22 0 0,-1 0 1 0 0,0 1 0 0 0,0-1-1 0 0,-1 2 1 0 0,-1-1 0 0 0,1 1-1 0 0,-1 0 1 0 0,-1 1-1 0 0,0 0 1 0 0,-15-9 0 0 0,24 16-16 0 0,-1-1 0 0 0,0 1 0 0 0,0 0 0 0 0,0 0 0 0 0,0 0 0 0 0,0 0 0 0 0,0 0 0 0 0,0 1 1 0 0,0-1-1 0 0,0 0 0 0 0,0 1 0 0 0,-1 0 0 0 0,1-1 0 0 0,0 1 0 0 0,0 0 0 0 0,0 0 0 0 0,-1 0 0 0 0,1 1 0 0 0,0-1 0 0 0,0 0 1 0 0,0 1-1 0 0,0 0 0 0 0,0-1 0 0 0,0 1 0 0 0,0 0 0 0 0,0 0 0 0 0,0 0 0 0 0,0 0 0 0 0,0 0 0 0 0,0 1 0 0 0,0-1 1 0 0,1 0-1 0 0,-3 3 0 0 0,1 0-22 0 0,1-1 1 0 0,-1 1 0 0 0,1 0 0 0 0,0 0-1 0 0,0 0 1 0 0,0 0 0 0 0,0 1 0 0 0,1-1-1 0 0,-1 0 1 0 0,1 1 0 0 0,0-1-1 0 0,1 1 1 0 0,-1 0 0 0 0,1 8 0 0 0,3 8-26 0 0,0 1 1 0 0,2-2 0 0 0,0 1-1 0 0,1 0 1 0 0,1-1-1 0 0,14 27 1 0 0,14 42-1 0 0,2 31 9 0 0,26 152 1 0 0,-61-257 114 0 0,1-1 0 0 0,-2 1 1 0 0,0-1-1 0 0,-1 1 0 0 0,0 0 0 0 0,-1-1 1 0 0,-1 1-1 0 0,0-1 0 0 0,-1 1 0 0 0,-1-1 1 0 0,0 0-1 0 0,-1 0 0 0 0,-11 22 0 0 0,3-10 252 0 0,-14 23 447 0 0,24-45-713 0 0,0 0 1 0 0,0-1-1 0 0,0 1 0 0 0,0-1 1 0 0,-1 0-1 0 0,0 0 1 0 0,1 0-1 0 0,-1 0 0 0 0,0-1 1 0 0,-4 3-1 0 0,-4 0 17 0 0,0 0 0 0 0,0-1 0 0 0,0-1 0 0 0,-1 1 0 0 0,1-2 0 0 0,-1 0 0 0 0,0 0 1 0 0,-25-1-1 0 0,33-1-69 0 0,0-1 0 0 0,0 1 1 0 0,0-1-1 0 0,-1 0 1 0 0,1-1-1 0 0,0 1 0 0 0,0-1 1 0 0,1 0-1 0 0,-1 0 1 0 0,0 0-1 0 0,1-1 0 0 0,-1 0 1 0 0,1 0-1 0 0,0 0 1 0 0,0 0-1 0 0,0 0 0 0 0,0-1 1 0 0,0 0-1 0 0,1 0 1 0 0,0 0-1 0 0,0 0 0 0 0,0-1 1 0 0,0 1-1 0 0,-3-10 1 0 0,0-2-27 0 0,1 0 1 0 0,0 0-1 0 0,1-1 0 0 0,1 0 1 0 0,1 0-1 0 0,0 0 1 0 0,2 0-1 0 0,0 0 1 0 0,0 0-1 0 0,2 0 1 0 0,0 0-1 0 0,6-24 1 0 0,-1 14-119 0 0,2 0 0 0 0,1 1 0 0 0,0 0 0 0 0,2 1-1 0 0,1 0 1 0 0,30-42 0 0 0,-39 62-94 0 0,6-10-1210 0 0,0 1-1 0 0,1 1 0 0 0,23-23 0 0 0,-13 21-2131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4.071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0 212 7842 0 0,'1'-7'-5'0'0,"0"-1"1"0"0,1 1-1 0 0,-1-1 0 0 0,1 1 1 0 0,1-1-1 0 0,0 1 1 0 0,0 0-1 0 0,0 0 1 0 0,6-8-1 0 0,6-16 0 0 0,-11 24 42 0 0,0 1 0 0 0,0 0 0 0 0,0-1 0 0 0,1 1 0 0 0,0 1 0 0 0,10-10 0 0 0,38-27 292 0 0,-52 41-281 0 0,-1 1 0 0 0,1-1 0 0 0,0 1 1 0 0,0-1-1 0 0,0 1 0 0 0,-1 0 0 0 0,1-1 0 0 0,0 1 0 0 0,0 0 0 0 0,0 0 0 0 0,0-1 1 0 0,0 1-1 0 0,0 0 0 0 0,0 0 0 0 0,-1 0 0 0 0,1 0 0 0 0,0 0 0 0 0,0 0 0 0 0,0 0 0 0 0,0 0 1 0 0,0 1-1 0 0,0-1 0 0 0,0 0 0 0 0,-1 1 0 0 0,1-1 0 0 0,0 0 0 0 0,0 1 0 0 0,0-1 1 0 0,-1 1-1 0 0,1-1 0 0 0,0 1 0 0 0,0-1 0 0 0,-1 1 0 0 0,1 0 0 0 0,-1-1 0 0 0,1 1 0 0 0,0 0 1 0 0,-1 0-1 0 0,1-1 0 0 0,-1 1 0 0 0,0 0 0 0 0,1 0 0 0 0,-1 0 0 0 0,0-1 0 0 0,1 1 0 0 0,-1 2 1 0 0,3 4 37 0 0,-1-1 1 0 0,0 1 0 0 0,-1 1 0 0 0,2 7-1 0 0,0 18 88 0 0,-1-10-67 0 0,8 35-1 0 0,-8-52-96 0 0,-1 0-1 0 0,1 0 0 0 0,1 0 0 0 0,-1 0 0 0 0,1-1 1 0 0,0 1-1 0 0,0 0 0 0 0,1-1 0 0 0,-1 0 0 0 0,7 6 0 0 0,-8-9 5 0 0,0 0 0 0 0,0 0 0 0 0,1 0 0 0 0,-1-1-1 0 0,1 1 1 0 0,-1-1 0 0 0,1 0 0 0 0,0 0 0 0 0,-1 0-1 0 0,1 0 1 0 0,0 0 0 0 0,0 0 0 0 0,-1-1 0 0 0,1 1-1 0 0,0-1 1 0 0,0 0 0 0 0,0 0 0 0 0,0 0-1 0 0,0 0 1 0 0,4-1 0 0 0,1-1-35 0 0,-1 0 0 0 0,1 0 1 0 0,-1-1-1 0 0,0 0 0 0 0,0 0 0 0 0,9-7 1 0 0,15-11-1581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3:41.737"/>
    </inkml:context>
    <inkml:brush xml:id="br0">
      <inkml:brushProperty name="width" value="0.2" units="cm"/>
      <inkml:brushProperty name="height" value="0.2" units="cm"/>
      <inkml:brushProperty name="color" value="#FFC000"/>
    </inkml:brush>
  </inkml:definitions>
  <inkml:trace contextRef="#ctx0" brushRef="#br0">40 460 3497 0 0,'-23'8'7400'0'0,"22"-14"-6881"0"0,-4-18-457 0 0,1-1 1 0 0,1 1-1 0 0,0 0 1 0 0,2-1-1 0 0,5-48 1 0 0,-1 33-49 0 0,-1 13-29 0 0,0 0 1 0 0,2-1 0 0 0,1 2-1 0 0,1-1 1 0 0,12-35 0 0 0,-17 60 2 0 0,0-1 0 0 0,1 1 1 0 0,-1-1-1 0 0,0 1 1 0 0,1 0-1 0 0,0-1 0 0 0,-1 1 1 0 0,1 0-1 0 0,4-4 1 0 0,-5 6 3 0 0,0 0 1 0 0,0-1 0 0 0,-1 1-1 0 0,1 0 1 0 0,0-1 0 0 0,0 1-1 0 0,0 0 1 0 0,0 0 0 0 0,0-1-1 0 0,-1 1 1 0 0,1 0 0 0 0,0 0-1 0 0,0 0 1 0 0,0 0 0 0 0,0 1-1 0 0,0-1 1 0 0,0 0 0 0 0,0 0 0 0 0,-1 0-1 0 0,1 1 1 0 0,0-1 0 0 0,0 0-1 0 0,0 1 1 0 0,0-1 0 0 0,-1 1-1 0 0,1-1 1 0 0,0 1 0 0 0,-1-1-1 0 0,1 1 1 0 0,0-1 0 0 0,-1 1-1 0 0,1 0 1 0 0,0-1 0 0 0,0 2-1 0 0,3 3 13 0 0,-1 0 0 0 0,0 0 0 0 0,0 0 0 0 0,0 0-1 0 0,-1 0 1 0 0,1 1 0 0 0,-1-1 0 0 0,-1 1-1 0 0,1-1 1 0 0,0 8 0 0 0,2 12 22 0 0,1 27 0 0 0,-2-15-30 0 0,13 304 76 0 0,-10-131 88 0 0,-6-207-150 0 0,1 0-1 0 0,-1 0 1 0 0,0 0 0 0 0,1 0-1 0 0,-1 0 1 0 0,1 0 0 0 0,0 0-1 0 0,0 0 1 0 0,2 3 0 0 0,-3-5 43 0 0,6-27-3921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4.425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27 1321 8586 0 0,'-3'1'62'0'0,"1"-1"-3"0"0,1 1 0 0 0,-1-1 0 0 0,1 1 0 0 0,0-1 0 0 0,-1 1 0 0 0,1 0 0 0 0,0 0 1 0 0,0 0-1 0 0,-1-1 0 0 0,1 1 0 0 0,0 0 0 0 0,0 1 0 0 0,-1 0 0 0 0,-2-17 802 0 0,5-2-807 0 0,2 0 1 0 0,0 0-1 0 0,2 0 1 0 0,8-25 0 0 0,34-64-74 0 0,-25 58 19 0 0,10-24-43 0 0,152-318 45 0 0,-10 29 29 0 0,-161 331-22 0 0,12-26 37 0 0,53-87 0 0 0,-77 141-11 0 0,0 10-256 0 0,0 8-61 0 0,-19 69-4582 0 0,12-45 3156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6:45.136"/>
    </inkml:context>
    <inkml:brush xml:id="br0">
      <inkml:brushProperty name="width" value="0.2" units="cm"/>
      <inkml:brushProperty name="height" value="0.2" units="cm"/>
      <inkml:brushProperty name="color" value="#00B050"/>
    </inkml:brush>
  </inkml:definitions>
  <inkml:trace contextRef="#ctx0" brushRef="#br0">125 0 2649 0 0,'0'0'218'0'0,"-3"18"1057"0"0,-85 302 2404 0 0,76-265-3596 0 0,3 1 0 0 0,2-1-1 0 0,2 109 1 0 0,5-152-75 0 0,2 0-1 0 0,4 22 0 0 0,-5-30-12 0 0,0 0 1 0 0,0 0 0 0 0,0 0-1 0 0,1-1 1 0 0,0 1-1 0 0,0 0 1 0 0,0-1 0 0 0,0 0-1 0 0,1 1 1 0 0,-1-1-1 0 0,1 0 1 0 0,3 3-1 0 0,-5-5 17 0 0,1 0-1 0 0,-1-1 0 0 0,1 1 0 0 0,-1 0 0 0 0,1-1 1 0 0,0 1-1 0 0,-1-1 0 0 0,1 1 0 0 0,0-1 0 0 0,-1 0 1 0 0,1 0-1 0 0,0 1 0 0 0,-1-1 0 0 0,1 0 0 0 0,0-1 0 0 0,-1 1 1 0 0,1 0-1 0 0,0 0 0 0 0,-1-1 0 0 0,1 1 0 0 0,-1-1 1 0 0,1 0-1 0 0,-1 1 0 0 0,1-1 0 0 0,-1 0 0 0 0,1 0 1 0 0,-1 0-1 0 0,1 0 0 0 0,-1 0 0 0 0,0 0 0 0 0,0 0 1 0 0,1 0-1 0 0,0-2 0 0 0,5-4 37 0 0,0-1 0 0 0,-1 0 0 0 0,1 0 0 0 0,5-10 0 0 0,24-46-46 0 0,36-92 1 0 0,-25 52-40 0 0,65-139 70 0 0,-106 232-34 0 0,1 0 0 0 0,12-16 0 0 0,6-8-89 0 0,-25 35 88 0 0,0-1 0 0 0,0 1 0 0 0,0-1 0 0 0,0 1 0 0 0,1-1 0 0 0,-1 1 0 0 0,0-1 0 0 0,0 1 0 0 0,1-1 0 0 0,-1 1 0 0 0,0-1 0 0 0,1 1 0 0 0,-1-1 0 0 0,1 1 0 0 0,-1 0 0 0 0,0-1 0 0 0,1 1 0 0 0,-1 0 0 0 0,1-1 0 0 0,-1 1 0 0 0,1 0 0 0 0,-1 0 0 0 0,1-1 0 0 0,-1 1 0 0 0,1 0 0 0 0,-1 0 0 0 0,1 0 0 0 0,0 0 0 0 0,0 0 0 0 0,0 0 22 0 0,-1 1 0 0 0,1 0 0 0 0,-1-1 0 0 0,1 1-1 0 0,-1 0 1 0 0,1 0 0 0 0,-1 0 0 0 0,0 0 0 0 0,1 0-1 0 0,-1-1 1 0 0,0 1 0 0 0,0 0 0 0 0,1 0-1 0 0,-1 0 1 0 0,0 1 0 0 0,-1 38 641 0 0,-4-21-583 0 0,-1 0 0 0 0,-1-1 0 0 0,0 0 0 0 0,-2 0 0 0 0,0-1 0 0 0,-1 0 0 0 0,-20 27 0 0 0,-15 25 93 0 0,43-64-141 0 0,-1 0-1 0 0,0 0 1 0 0,0 0-1 0 0,-1-1 1 0 0,1 0-1 0 0,-1 1 0 0 0,0-1 1 0 0,0 0-1 0 0,0-1 1 0 0,-8 6-1 0 0,40-64 406 0 0,-25 50-435 0 0,-1 1 0 0 0,1-1 0 0 0,-1 1 0 0 0,2 0 0 0 0,-1 0 0 0 0,0 0-1 0 0,1 0 1 0 0,-1 0 0 0 0,1 1 0 0 0,0 0 0 0 0,0 0 0 0 0,1 0 0 0 0,-1 0 0 0 0,7-3 0 0 0,-8 5-4 0 0,-1 0 1 0 0,0 0-1 0 0,0-1 1 0 0,0 1-1 0 0,0 0 1 0 0,-1-1-1 0 0,1 1 1 0 0,2-3-1 0 0,10-8 26 0 0,-9 10-11 0 0,-5 2-12 0 0,1 1 1 0 0,0 0-1 0 0,0 0 0 0 0,0 0 1 0 0,-1 0-1 0 0,1 0 0 0 0,0 0 0 0 0,-1 0 1 0 0,1 0-1 0 0,-1 0 0 0 0,1 0 1 0 0,0 2-1 0 0,-1-3 2 0 0,0 2 1 0 0,0 0 0 0 0,0-1 0 0 0,-1 1 0 0 0,1 0 0 0 0,0-1 0 0 0,-1 1 0 0 0,1 0-1 0 0,-1-1 1 0 0,1 1 0 0 0,-1-1 0 0 0,0 1 0 0 0,0-1 0 0 0,1 1 0 0 0,-3 1 0 0 0,-6 19-12 0 0,8 0-5 0 0,0 1 0 0 0,2-1 0 0 0,5 41 0 0 0,22 66 46 0 0,-28-127-29 0 0,15 78 53 0 0,-10-51-16 0 0,1 0 0 0 0,10 31 0 0 0,-9-42 59 0 0,-1 0 0 0 0,-1 1 0 0 0,-1-1-1 0 0,4 34 1 0 0,-8-46 28 0 0,0 0-1 0 0,0 1 0 0 0,-1-1 1 0 0,1 1-1 0 0,-1-1 1 0 0,-1 0-1 0 0,1 0 0 0 0,-1 0 1 0 0,0 0-1 0 0,0 0 0 0 0,-1 0 1 0 0,0 0-1 0 0,0-1 1 0 0,0 1-1 0 0,-1-1 0 0 0,0 0 1 0 0,-8 9-1 0 0,7-10-57 0 0,0 1 1 0 0,0-1-1 0 0,0 1 1 0 0,-1-1-1 0 0,0-1 1 0 0,0 1-1 0 0,0-1 1 0 0,0 0-1 0 0,-13 3 1 0 0,5-2 53 0 0,-1-2 0 0 0,0 1 0 0 0,-23-1 1 0 0,34-2-119 0 0,0 1 1 0 0,0-1-1 0 0,0 0 1 0 0,0 0 0 0 0,0-1-1 0 0,0 1 1 0 0,0-1 0 0 0,0 0-1 0 0,0 0 1 0 0,0 0 0 0 0,0-1-1 0 0,0 0 1 0 0,0 1-1 0 0,1-1 1 0 0,-1 0 0 0 0,1-1-1 0 0,0 1 1 0 0,-1-1 0 0 0,1 1-1 0 0,0-1 1 0 0,0 0-1 0 0,1 0 1 0 0,-1 0 0 0 0,1-1-1 0 0,-1 1 1 0 0,1 0 0 0 0,0-1-1 0 0,0 0 1 0 0,1 1 0 0 0,-1-1-1 0 0,1 0 1 0 0,0 0-1 0 0,0 0 1 0 0,0 0 0 0 0,0-4-1 0 0,-1-4-27 0 0,2 1 0 0 0,0-1-1 0 0,0 1 1 0 0,1-1 0 0 0,1 1 0 0 0,0-1-1 0 0,0 1 1 0 0,1 0 0 0 0,0 0 0 0 0,1 0-1 0 0,0 1 1 0 0,1-1 0 0 0,0 1 0 0 0,9-13-1 0 0,7-9-32 0 0,2 2 0 0 0,51-56 0 0 0,-48 59-37 0 0,1 2 1 0 0,47-36 0 0 0,-58 50-791 0 0,0 1 1 0 0,1 1-1 0 0,0 0 1 0 0,0 1-1 0 0,1 1 1 0 0,32-9-1 0 0,13 5-2435 0 0,-3 4 2650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5.364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143 68 16 0 0,'0'0'2150'0'0,"-2"-3"-1534"0"0,-6-22 2481 0 0,6 25-3018 0 0,0-1 1 0 0,1 1 0 0 0,-1 0 0 0 0,1-1-1 0 0,-1 1 1 0 0,1-1 0 0 0,0 1 0 0 0,-1-1 0 0 0,1 0-1 0 0,-1 0 1 0 0,1 0 0 0 0,0 1 0 0 0,0-1-1 0 0,0 0 1 0 0,-1-1 0 0 0,1 1 0 0 0,0 0 0 0 0,-1-2-1 0 0,-1 0 98 0 0,-4-7 26 0 0,7 9-154 0 0,0 1 1 0 0,0-1-1 0 0,-1 1 1 0 0,1-1-1 0 0,0 1 1 0 0,0 0-1 0 0,0-1 1 0 0,-1 1 0 0 0,1-1-1 0 0,0 1 1 0 0,-1 0-1 0 0,1-1 1 0 0,0 1-1 0 0,-1 0 1 0 0,1 0-1 0 0,0-1 1 0 0,-1 1-1 0 0,1 0 1 0 0,-1 0-1 0 0,1-1 1 0 0,-1 1-1 0 0,1 0 1 0 0,0 0 0 0 0,-1 0-1 0 0,1 0 1 0 0,-1 0-1 0 0,1 0 1 0 0,-1 0-1 0 0,1 0 1 0 0,-1 0-1 0 0,1 0 1 0 0,-1 0-1 0 0,1 0 1 0 0,-1 0-1 0 0,1 0 1 0 0,-1 0-1 0 0,1 0 1 0 0,0 0 0 0 0,-1 0-1 0 0,1 1 1 0 0,-2-1-1 0 0,1 1-47 0 0,-1 0 0 0 0,0-1 0 0 0,1 1 0 0 0,-1 0 0 0 0,0 0 0 0 0,1 0 0 0 0,-1 0 0 0 0,1 0 1 0 0,-1 0-1 0 0,1 0 0 0 0,0 1 0 0 0,-1-1 0 0 0,1 1 0 0 0,-2 1 0 0 0,-11 31 28 0 0,3 1-6 0 0,3 0-1 0 0,0 1 0 0 0,3 1 0 0 0,-3 51 0 0 0,8-64-35 0 0,1 0 0 0 0,0 0 1 0 0,2 0-1 0 0,1 0 0 0 0,0 0 0 0 0,2-1 1 0 0,15 39-1 0 0,-18-56 4 0 0,0 0 0 0 0,0 0 1 0 0,0 0-1 0 0,1-1 0 0 0,0 1 0 0 0,0-1 1 0 0,0 0-1 0 0,0-1 0 0 0,1 1 0 0 0,0-1 1 0 0,0 1-1 0 0,0-1 0 0 0,0-1 1 0 0,7 4-1 0 0,-7-5 23 0 0,-1 0-1 0 0,1 0 1 0 0,0-1 0 0 0,-1 1-1 0 0,1-1 1 0 0,0 0 0 0 0,0-1 0 0 0,0 1-1 0 0,0-1 1 0 0,0 0 0 0 0,0 0 0 0 0,0-1-1 0 0,0 1 1 0 0,0-1 0 0 0,0 0 0 0 0,-1 0-1 0 0,1-1 1 0 0,8-3 0 0 0,-2-1 35 0 0,0-1 1 0 0,0 0-1 0 0,-1 0 1 0 0,1-1-1 0 0,-2 0 1 0 0,1-1-1 0 0,-1 0 1 0 0,0-1-1 0 0,-1 0 1 0 0,0 0-1 0 0,8-16 1 0 0,6-13 157 0 0,32-77-1 0 0,-46 98-155 0 0,-1-1-1 0 0,-1 1 1 0 0,0-2-1 0 0,-2 1 0 0 0,0 0 1 0 0,2-30-1 0 0,-6 43-36 0 0,0 0-1 0 0,0-1 1 0 0,-1 1 0 0 0,1 0-1 0 0,-1 0 1 0 0,-1-1-1 0 0,1 1 1 0 0,-1 0 0 0 0,0 0-1 0 0,0 1 1 0 0,-1-1 0 0 0,0 0-1 0 0,0 1 1 0 0,0-1 0 0 0,-1 1-1 0 0,1 0 1 0 0,-1 0-1 0 0,-1 1 1 0 0,1-1 0 0 0,-1 1-1 0 0,1 0 1 0 0,-1 0 0 0 0,-11-7-1 0 0,10 8-7 0 0,0 0 1 0 0,-1 0-1 0 0,1 0 0 0 0,-1 1 0 0 0,0-1 0 0 0,0 2 0 0 0,0-1 1 0 0,0 1-1 0 0,0 0 0 0 0,0 0 0 0 0,0 1 0 0 0,0 0 0 0 0,0 0 1 0 0,0 1-1 0 0,0 0 0 0 0,0 0 0 0 0,-8 3 0 0 0,6-1-2 0 0,1 1-1 0 0,0-1 0 0 0,0 2 0 0 0,0-1 1 0 0,0 1-1 0 0,1 0 0 0 0,-1 1 1 0 0,1 0-1 0 0,1 0 0 0 0,-1 0 1 0 0,1 1-1 0 0,0 0 0 0 0,-5 8 1 0 0,2-2-29 0 0,0 1 1 0 0,1 0 0 0 0,-11 28 0 0 0,16-35 4 0 0,1-1-1 0 0,0 0 1 0 0,1 0 0 0 0,-1 1 0 0 0,1-1 0 0 0,1 1 0 0 0,-1-1 0 0 0,1 0 0 0 0,0 1 0 0 0,1-1-1 0 0,-1 1 1 0 0,3 8 0 0 0,-2-14 11 0 0,-1 0 1 0 0,0 0-1 0 0,1 0 0 0 0,-1 0 1 0 0,1 0-1 0 0,0-1 0 0 0,-1 1 1 0 0,1 0-1 0 0,0 0 0 0 0,-1-1 1 0 0,1 1-1 0 0,0 0 0 0 0,0-1 1 0 0,-1 1-1 0 0,1-1 0 0 0,0 1 1 0 0,0-1-1 0 0,0 1 0 0 0,0-1 1 0 0,0 1-1 0 0,0-1 0 0 0,0 0 1 0 0,0 0-1 0 0,0 0 0 0 0,0 1 0 0 0,0-1 1 0 0,0 0-1 0 0,0 0 0 0 0,0 0 1 0 0,0 0-1 0 0,0-1 0 0 0,0 1 1 0 0,0 0-1 0 0,1-1 0 0 0,3 0-6 0 0,0 0-1 0 0,0-1 0 0 0,-1 1 0 0 0,1-1 1 0 0,6-4-1 0 0,69-48-68 0 0,-62 40 72 0 0,0 1 0 0 0,1 0-1 0 0,0 2 1 0 0,1 0 0 0 0,0 1 0 0 0,23-7-1 0 0,-41 16 12 0 0,0 1-1 0 0,0-1 1 0 0,1 1-1 0 0,-1-1 0 0 0,0 1 1 0 0,1 0-1 0 0,-1 0 1 0 0,0 0-1 0 0,0 0 1 0 0,1 1-1 0 0,-1-1 0 0 0,0 1 1 0 0,0-1-1 0 0,1 1 1 0 0,-1 0-1 0 0,0-1 1 0 0,0 1-1 0 0,3 2 0 0 0,-2 0 13 0 0,0-1-1 0 0,0 0 0 0 0,-1 1 0 0 0,0 0 0 0 0,1-1 1 0 0,-1 1-1 0 0,0 0 0 0 0,0 0 0 0 0,0 0 0 0 0,-1 1 1 0 0,2 2-1 0 0,2 7 50 0 0,-1 1-1 0 0,-1 0 1 0 0,0-1 0 0 0,-1 1 0 0 0,1 18-1 0 0,-2 46 74 0 0,-12 118 0 0 0,0-27-91 0 0,5-63-33 0 0,2-47-4 0 0,2 0 1 0 0,7 68 0 0 0,-2-93 9 0 0,-4-26-10 0 0,2 0 1 0 0,-1 0 0 0 0,1 0-1 0 0,0 0 1 0 0,1 0 0 0 0,0-1-1 0 0,0 1 1 0 0,6 13 0 0 0,-19-43-2209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5.707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5 472 8410 0 0,'-1'-3'118'0'0,"0"-1"0"0"0,0 1 0 0 0,0-1 1 0 0,1 1-1 0 0,0-1 0 0 0,-1 0 0 0 0,1 1 0 0 0,1-1 1 0 0,-1 1-1 0 0,0-1 0 0 0,1 1 0 0 0,0-1 0 0 0,0 1 1 0 0,0-1-1 0 0,0 1 0 0 0,0-1 0 0 0,1 1 0 0 0,0 0 1 0 0,-1 0-1 0 0,1 0 0 0 0,0 0 0 0 0,3-3 0 0 0,6-8 29 0 0,1 1 0 0 0,1 1 0 0 0,18-15-1 0 0,-17 14-88 0 0,50-38 78 0 0,2 3 0 0 0,2 3-1 0 0,2 3 1 0 0,117-51 0 0 0,-129 65-4129 0 0,-38 24 2215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6.263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1 248 5465 0 0,'0'0'1058'0'0,"0"-14"507"0"0,0 11-1512 0 0,1 0 0 0 0,-1 1 0 0 0,1-1 0 0 0,0 0 0 0 0,-1 0 0 0 0,1 1 0 0 0,0-1 0 0 0,1 0 0 0 0,-1 1 0 0 0,0-1 0 0 0,1 1 0 0 0,-1 0 0 0 0,1-1-1 0 0,0 1 1 0 0,0 0 0 0 0,0 0 0 0 0,0 0 0 0 0,0 0 0 0 0,0 0 0 0 0,1 1 0 0 0,-1-1 0 0 0,0 1 0 0 0,1 0 0 0 0,0-1 0 0 0,3 0 0 0 0,174-68 808 0 0,20-8-129 0 0,-199 77-773 0 0,0 1-54 0 0,0-1 0 0 0,1 1-1 0 0,-1-1 1 0 0,0 0 0 0 0,1 1 0 0 0,-1-1-1 0 0,0 0 1 0 0,0 0 0 0 0,0 1-1 0 0,0-1 1 0 0,0 0 0 0 0,0 0 0 0 0,0 0-1 0 0,0 0 1 0 0,0-1 0 0 0,0 1 0 0 0,-1 0-1 0 0,1 0 1 0 0,0 0 0 0 0,0-2 0 0 0,-3-3-816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6.589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1 237 8922 0 0,'16'-8'376'0'0,"2"-7"112"0"0,7-1 192 0 0,5-6-272 0 0,7 1 72 0 0,6-3-184 0 0,0 3-167 0 0,0-1-25 0 0,-1-3-8 0 0,-1 11 8 0 0,-4-6 88 0 0,2 8-64 0 0,-9-1 24 0 0,1 11-104 0 0,-9 0-544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9.013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182 365 1240 0 0,'-39'-67'6816'0'0,"39"67"-6783"0"0,0 0 0 0 0,-1 0 0 0 0,1 0 0 0 0,0 0 0 0 0,0 0 0 0 0,-1 0 0 0 0,1 1 0 0 0,0-1 0 0 0,0 0 0 0 0,-1 0 0 0 0,1 0 0 0 0,0 0 0 0 0,-1 0 0 0 0,1 0 0 0 0,0 0 0 0 0,0 0 0 0 0,-1 0 0 0 0,1 0 0 0 0,0 0 0 0 0,0-1 0 0 0,-1 1 0 0 0,1 0 0 0 0,0 0 0 0 0,0 0 0 0 0,-1 0 0 0 0,1 0 0 0 0,0 0 0 0 0,0-1 0 0 0,-1 1 0 0 0,1 0-1 0 0,0 0 1 0 0,0 0 0 0 0,0-1 0 0 0,-1 1 0 0 0,1 0 0 0 0,0 0 0 0 0,0 0 0 0 0,0-1 0 0 0,0 1 0 0 0,-3-2-176 0 0,5 10 202 0 0,16 28 82 0 0,1 0-1 0 0,31 41 0 0 0,-8-11 67 0 0,5 4 185 0 0,81 92 0 0 0,-57-77 195 0 0,-67-80-513 0 0,0 1-1 0 0,0-1 0 0 0,-1 1 0 0 0,0-1 0 0 0,0 1 0 0 0,3 6 0 0 0,-5-10-46 0 0,-1 0 0 0 0,0 0-1 0 0,1-1 1 0 0,-1 1-1 0 0,0 0 1 0 0,0 0-1 0 0,1-1 1 0 0,-1 1-1 0 0,-1 0 1 0 0,1 0-1 0 0,0-1 1 0 0,0 1-1 0 0,-1 0 1 0 0,1 0-1 0 0,-1-1 1 0 0,1 1-1 0 0,-1 0 1 0 0,0-1-1 0 0,0 1 1 0 0,0-1 0 0 0,0 1-1 0 0,0-1 1 0 0,0 1-1 0 0,0-1 1 0 0,0 0-1 0 0,-2 2 1 0 0,-3 1-42 0 0,1-1 0 0 0,0 1 0 0 0,-1-1 0 0 0,0-1 0 0 0,1 1 0 0 0,-1-1 0 0 0,0 0 0 0 0,-1 0 0 0 0,1-1 0 0 0,0 0 0 0 0,0 0 0 0 0,0 0 0 0 0,-1-1 0 0 0,1 0 0 0 0,0 0 0 0 0,-1 0 0 0 0,-7-2 0 0 0,6 0-107 0 0,-1 1 0 0 0,0-1 0 0 0,1 0 0 0 0,0-1-1 0 0,0 0 1 0 0,-1 0 0 0 0,2-1 0 0 0,-1 0 0 0 0,0 0-1 0 0,1-1 1 0 0,0 0 0 0 0,-8-7 0 0 0,11 8 99 0 0,0 0 0 0 0,0-1 0 0 0,0 0 0 0 0,1 0 1 0 0,0 0-1 0 0,0 0 0 0 0,0 0 0 0 0,1-1 0 0 0,-1 1 0 0 0,1-1 0 0 0,1 0 0 0 0,-1 1 0 0 0,1-1 1 0 0,0 0-1 0 0,0 0 0 0 0,1 0 0 0 0,-1 0 0 0 0,1 0 0 0 0,1 0 0 0 0,-1 0 0 0 0,1 0 0 0 0,0 0 1 0 0,1 0-1 0 0,-1 1 0 0 0,3-7 0 0 0,6-13-31 0 0,2 1-1 0 0,0 1 1 0 0,1 0-1 0 0,24-31 1 0 0,-13 17 17 0 0,48-61 47 0 0,13-20 32 0 0,20-49 54 0 0,-102 164-83 0 0,-1-1-1 0 0,0 1 1 0 0,-1-1 0 0 0,1 0 0 0 0,-1 0 0 0 0,1 0 0 0 0,-1 0-1 0 0,0 0 1 0 0,-1 0 0 0 0,1 0 0 0 0,-1 0 0 0 0,0 0 0 0 0,0 0-1 0 0,0-1 1 0 0,0 1 0 0 0,-1 0 0 0 0,1 0 0 0 0,-1 0 0 0 0,0 0-1 0 0,-1 0 1 0 0,1 0 0 0 0,-1 0 0 0 0,1 1 0 0 0,-1-1 0 0 0,0 0-1 0 0,-1 1 1 0 0,1 0 0 0 0,-5-6 0 0 0,1 3 19 0 0,0 0 0 0 0,-1 0 0 0 0,1 1-1 0 0,-1 0 1 0 0,0 0 0 0 0,-1 1 0 0 0,1 0 0 0 0,-1 0 0 0 0,0 0 0 0 0,0 1 0 0 0,0 0 0 0 0,0 1 0 0 0,-10-2 0 0 0,1 2 41 0 0,1 0 0 0 0,-1 1 0 0 0,0 1 0 0 0,0 1 0 0 0,0 0-1 0 0,1 1 1 0 0,-1 1 0 0 0,1 1 0 0 0,-1 0 0 0 0,1 1 0 0 0,0 0 0 0 0,1 2 0 0 0,0 0 0 0 0,0 0 0 0 0,0 2 0 0 0,1-1 0 0 0,-26 22 0 0 0,21-13-86 0 0,0 0-1 0 0,2 1 1 0 0,0 1-1 0 0,0 1 1 0 0,2 0 0 0 0,1 1-1 0 0,0 0 1 0 0,2 2-1 0 0,0-1 1 0 0,2 1-1 0 0,-10 31 1 0 0,16-43-66 0 0,1 0 0 0 0,1 0 0 0 0,0 0 0 0 0,1 0 0 0 0,0 1-1 0 0,1 14 1 0 0,3 21-1081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09.962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75 250 296 0 0,'-18'-14'7610'0'0,"14"8"-7418"0"0,2 4-92 0 0,1 0 0 0 0,-1 0 1 0 0,1 0-1 0 0,-1 0 0 0 0,-9-7 2021 0 0,4 5-1849 0 0,6 3-272 0 0,1 1 1 0 0,-1 0-1 0 0,1-1 1 0 0,-1 1-1 0 0,0 0 0 0 0,1-1 1 0 0,-1 1-1 0 0,1 0 1 0 0,-1 0-1 0 0,1-1 1 0 0,-1 1-1 0 0,0 0 1 0 0,1 0-1 0 0,-1 0 1 0 0,0 0-1 0 0,1 0 0 0 0,-1 0 1 0 0,0 0-1 0 0,1 0 1 0 0,-1 0-1 0 0,0 0 1 0 0,1 0-1 0 0,-2 1 1 0 0,-3 14-79 0 0,1 0 51 0 0,4-12 9 0 0,-1 1 0 0 0,1 0 0 0 0,0-1 0 0 0,0 1 0 0 0,0 0-1 0 0,1-1 1 0 0,-1 1 0 0 0,1 0 0 0 0,0-1 0 0 0,0 1 0 0 0,0-1-1 0 0,1 1 1 0 0,-1-1 0 0 0,4 6 0 0 0,0 0-2 0 0,1-1 0 0 0,-1 0 0 0 0,2 0 0 0 0,8 10 0 0 0,-11-15 21 0 0,-1 0 1 0 0,0 1-1 0 0,1-2 0 0 0,0 1 0 0 0,0 0 0 0 0,0-1 0 0 0,0 0 0 0 0,0 0 0 0 0,0 0 1 0 0,6 2-1 0 0,-8-4 22 0 0,0 1 1 0 0,0-1 0 0 0,0 0-1 0 0,0 0 1 0 0,0 0-1 0 0,0 0 1 0 0,0 0 0 0 0,0 0-1 0 0,1-1 1 0 0,-1 1 0 0 0,0-1-1 0 0,0 1 1 0 0,-1-1-1 0 0,1 0 1 0 0,0 0 0 0 0,0 0-1 0 0,0 0 1 0 0,0 0 0 0 0,-1 0-1 0 0,1 0 1 0 0,0-1 0 0 0,-1 1-1 0 0,1-1 1 0 0,-1 1-1 0 0,2-3 1 0 0,3-5 31 0 0,0 1 1 0 0,0-2-1 0 0,-1 1 1 0 0,-1-1-1 0 0,1 1 0 0 0,-2-1 1 0 0,1-1-1 0 0,-1 1 0 0 0,-1 0 1 0 0,0-1-1 0 0,0 1 0 0 0,-1-1 1 0 0,-1 0-1 0 0,0-13 1 0 0,-1 9-40 0 0,0 0 0 0 0,-1-1 0 0 0,0 1 1 0 0,-2 0-1 0 0,0 0 0 0 0,0 1 1 0 0,-1-1-1 0 0,-1 1 0 0 0,-10-18 1 0 0,15 30-15 0 0,-1 0 1 0 0,1 1 0 0 0,-1-1-1 0 0,0 0 1 0 0,0 0 0 0 0,1 1 0 0 0,-1-1-1 0 0,0 1 1 0 0,0-1 0 0 0,0 1 0 0 0,-1 0-1 0 0,1 0 1 0 0,0 0 0 0 0,0 0-1 0 0,-1 1 1 0 0,1-1 0 0 0,-3 0 0 0 0,3 1-4 0 0,1-1 0 0 0,-1 1 0 0 0,1 0 0 0 0,-1 0 0 0 0,1 0 1 0 0,-1 0-1 0 0,0 0 0 0 0,1 0 0 0 0,-1 1 0 0 0,1-1 0 0 0,-1 0 0 0 0,1 1 1 0 0,-1-1-1 0 0,1 1 0 0 0,-1 0 0 0 0,1-1 0 0 0,0 1 0 0 0,-1 0 1 0 0,1 0-1 0 0,0 0 0 0 0,-1 0 0 0 0,1 0 0 0 0,0 0 0 0 0,0 0 0 0 0,0 0 1 0 0,0 1-1 0 0,-1 1 0 0 0,-6 16-44 0 0,0 0-1 0 0,1 1 1 0 0,1 0 0 0 0,-6 39-1 0 0,10-40 25 0 0,0 0 1 0 0,1 0-1 0 0,1 1 0 0 0,1-1 1 0 0,3 20-1 0 0,21 95-93 0 0,-21-116 108 0 0,81 262 19 0 0,-58-199-16 0 0,-9-29 5 0 0,-3-11 73 0 0,-2 1 0 0 0,11 58 923 0 0,-27-98-624 0 0,0-1-329 0 0,1 0 0 0 0,0-1 0 0 0,-1 1 0 0 0,1-1 0 0 0,-1 1 0 0 0,1-1 0 0 0,-1 0 0 0 0,1 0 0 0 0,-1 0 0 0 0,1 0 0 0 0,-1 0 0 0 0,1-1 0 0 0,-1 1 0 0 0,1-1 0 0 0,-1 0-1 0 0,1 0 1 0 0,0 1 0 0 0,-1-2 0 0 0,1 1 0 0 0,0 0 0 0 0,-3-2 0 0 0,-6-2 67 0 0,6 3-89 0 0,0-1-1 0 0,0 1 1 0 0,0-1 0 0 0,0 0 0 0 0,1 0-1 0 0,-1 0 1 0 0,1-1 0 0 0,0 0-1 0 0,0 1 1 0 0,0-2 0 0 0,1 1-1 0 0,-5-6 1 0 0,-7-15-61 0 0,1-1 1 0 0,1 0-1 0 0,1-1 0 0 0,2 0 1 0 0,0-1-1 0 0,-8-47 0 0 0,17 68-312 0 0,1-1-1 0 0,0 1 1 0 0,1 0-1 0 0,-1 0 0 0 0,1 0 1 0 0,4-11-1 0 0,-5 16 104 0 0,3-11-2201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10.299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22 204 10762 0 0,'0'1'35'0'0,"-1"-1"0"0"0,1 1 0 0 0,-1-1 0 0 0,1 0 0 0 0,-1 1 0 0 0,1-1-1 0 0,-1 0 1 0 0,1 0 0 0 0,-1 1 0 0 0,1-1 0 0 0,-1 0 0 0 0,0 0 0 0 0,1 0-1 0 0,-1 1 1 0 0,1-1 0 0 0,-1 0 0 0 0,0 0 0 0 0,1 0 0 0 0,-1 0 0 0 0,1 0 0 0 0,-1 0-1 0 0,0 0 1 0 0,1-1 0 0 0,-1 1 0 0 0,1 0 0 0 0,-1 0 0 0 0,1 0 0 0 0,-2-1 0 0 0,2 0-17 0 0,-1 1 1 0 0,0-1-1 0 0,1 0 1 0 0,0 0-1 0 0,-1 0 1 0 0,1 0-1 0 0,-1 0 1 0 0,1 0-1 0 0,0 0 1 0 0,0 0-1 0 0,-1 0 1 0 0,1 0-1 0 0,0 1 1 0 0,0-1-1 0 0,0-2 1 0 0,0-4-34 0 0,1 1-1 0 0,0-1 1 0 0,0 1 0 0 0,2-9-1 0 0,3 0-14 0 0,0 0 0 0 0,2 0-1 0 0,-1 1 1 0 0,2 0 0 0 0,0 1-1 0 0,0-1 1 0 0,21-19 0 0 0,-29 31 33 0 0,1 0 0 0 0,0 1 0 0 0,0 0 0 0 0,0-1 0 0 0,0 1 0 0 0,0 0 0 0 0,0 0 0 0 0,0 0 0 0 0,4-1 0 0 0,-5 1-2 0 0,0 1 0 0 0,-1 0 1 0 0,1 0-1 0 0,0-1 0 0 0,-1 1 0 0 0,1 0 0 0 0,-1 0 0 0 0,1 0 0 0 0,0 0 0 0 0,-1 0 0 0 0,1 0 0 0 0,0 0 1 0 0,0 0-1 0 0,-1 0 0 0 0,1 0 0 0 0,-1 0 0 0 0,1 0 0 0 0,0 1 0 0 0,-1-1 0 0 0,1 0 0 0 0,0 0 1 0 0,-1 1-1 0 0,1-1 0 0 0,-1 0 0 0 0,1 1 0 0 0,0-1 0 0 0,-1 1 0 0 0,1-1 0 0 0,-1 0 0 0 0,0 1 0 0 0,1-1 1 0 0,-1 1-1 0 0,1 0 0 0 0,-1-1 0 0 0,0 1 0 0 0,1-1 0 0 0,-1 1 0 0 0,0 0 0 0 0,1 0 0 0 0,1 23 75 0 0,-2-21-72 0 0,-2 39 92 0 0,-12 68 0 0 0,8-74-83 0 0,1 1 1 0 0,0 66-1 0 0,5-100-21 0 0,0 0-1 0 0,0 0 1 0 0,1 1-1 0 0,-1-1 1 0 0,1 0-1 0 0,0 0 1 0 0,0 0-1 0 0,0 0 0 0 0,0 0 1 0 0,1 0-1 0 0,-1 0 1 0 0,1 0-1 0 0,0-1 1 0 0,0 1-1 0 0,0 0 1 0 0,0-1-1 0 0,0 0 1 0 0,0 1-1 0 0,1-1 1 0 0,-1 0-1 0 0,1 0 0 0 0,-1 0 1 0 0,1-1-1 0 0,0 1 1 0 0,0-1-1 0 0,0 1 1 0 0,0-1-1 0 0,0 0 1 0 0,0 0-1 0 0,0 0 1 0 0,0-1-1 0 0,0 1 1 0 0,1-1-1 0 0,-1 0 1 0 0,0 1-1 0 0,0-1 0 0 0,0-1 1 0 0,1 1-1 0 0,2-1 1 0 0,21-4-666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07T21:57:10.654"/>
    </inkml:context>
    <inkml:brush xml:id="br0">
      <inkml:brushProperty name="width" value="0.2" units="cm"/>
      <inkml:brushProperty name="height" value="0.2" units="cm"/>
      <inkml:brushProperty name="color" value="#0070C0"/>
    </inkml:brush>
  </inkml:definitions>
  <inkml:trace contextRef="#ctx0" brushRef="#br0">39 1215 10442 0 0,'-2'-1'40'0'0,"0"1"0"0"0,0-1-1 0 0,0 0 1 0 0,0 0 0 0 0,0 0-1 0 0,0 0 1 0 0,0 0 0 0 0,0 0 0 0 0,0-1-1 0 0,1 1 1 0 0,-1 0 0 0 0,0-1-1 0 0,1 0 1 0 0,0 1 0 0 0,-1-1-1 0 0,1 0 1 0 0,0 0 0 0 0,0 0 0 0 0,0 0-1 0 0,0 0 1 0 0,0 0 0 0 0,0 0-1 0 0,0 0 1 0 0,1 0 0 0 0,-1 0-1 0 0,1 0 1 0 0,-1 0 0 0 0,1-1 0 0 0,0 1-1 0 0,0 0 1 0 0,0-3 0 0 0,1-7 7 0 0,0-1 0 0 0,0 1 0 0 0,1 0 0 0 0,4-13 0 0 0,6-17-22 0 0,1 0 0 0 0,31-64 0 0 0,52-75 28 0 0,-43 83-66 0 0,-14 26 10 0 0,6-11 25 0 0,51-132 0 0 0,-76 158 4 0 0,37-95-7 0 0,-39 114-246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7392" y="938275"/>
            <a:ext cx="5203825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46C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07D4AFEB-9F65-27C2-88B7-7D8E8976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F173-37C6-4D8C-A668-E602ADABA5A8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36DDE145-3BC0-3F07-1C23-37CB31E5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2A893A5D-68A2-09C4-6BB9-47E066C6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>
            <a:lvl1pPr>
              <a:defRPr/>
            </a:lvl1pPr>
          </a:lstStyle>
          <a:p>
            <a:fld id="{EAD1B707-B2DA-4BE1-9D47-04DBF16C4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94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988" y="627379"/>
            <a:ext cx="8357234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4350" y="2348268"/>
            <a:ext cx="8241665" cy="347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46C0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customXml" Target="../ink/ink223.xml"/><Relationship Id="rId26" Type="http://schemas.openxmlformats.org/officeDocument/2006/relationships/customXml" Target="../ink/ink227.xml"/><Relationship Id="rId39" Type="http://schemas.openxmlformats.org/officeDocument/2006/relationships/image" Target="../media/image73.png"/><Relationship Id="rId21" Type="http://schemas.openxmlformats.org/officeDocument/2006/relationships/image" Target="../media/image64.png"/><Relationship Id="rId34" Type="http://schemas.openxmlformats.org/officeDocument/2006/relationships/customXml" Target="../ink/ink231.xml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6" Type="http://schemas.openxmlformats.org/officeDocument/2006/relationships/customXml" Target="../ink/ink222.xml"/><Relationship Id="rId20" Type="http://schemas.openxmlformats.org/officeDocument/2006/relationships/customXml" Target="../ink/ink224.xml"/><Relationship Id="rId29" Type="http://schemas.openxmlformats.org/officeDocument/2006/relationships/image" Target="../media/image68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11" Type="http://schemas.openxmlformats.org/officeDocument/2006/relationships/image" Target="../media/image59.png"/><Relationship Id="rId24" Type="http://schemas.openxmlformats.org/officeDocument/2006/relationships/customXml" Target="../ink/ink226.xml"/><Relationship Id="rId32" Type="http://schemas.openxmlformats.org/officeDocument/2006/relationships/customXml" Target="../ink/ink230.xml"/><Relationship Id="rId37" Type="http://schemas.openxmlformats.org/officeDocument/2006/relationships/image" Target="../media/image72.png"/><Relationship Id="rId40" Type="http://schemas.openxmlformats.org/officeDocument/2006/relationships/customXml" Target="../ink/ink234.xml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23" Type="http://schemas.openxmlformats.org/officeDocument/2006/relationships/image" Target="../media/image65.png"/><Relationship Id="rId28" Type="http://schemas.openxmlformats.org/officeDocument/2006/relationships/customXml" Target="../ink/ink228.xml"/><Relationship Id="rId36" Type="http://schemas.openxmlformats.org/officeDocument/2006/relationships/customXml" Target="../ink/ink232.xml"/><Relationship Id="rId10" Type="http://schemas.openxmlformats.org/officeDocument/2006/relationships/customXml" Target="../ink/ink219.xml"/><Relationship Id="rId19" Type="http://schemas.openxmlformats.org/officeDocument/2006/relationships/image" Target="../media/image63.png"/><Relationship Id="rId31" Type="http://schemas.openxmlformats.org/officeDocument/2006/relationships/image" Target="../media/image69.png"/><Relationship Id="rId4" Type="http://schemas.openxmlformats.org/officeDocument/2006/relationships/image" Target="../media/image54.jpg"/><Relationship Id="rId9" Type="http://schemas.openxmlformats.org/officeDocument/2006/relationships/image" Target="../media/image58.png"/><Relationship Id="rId14" Type="http://schemas.openxmlformats.org/officeDocument/2006/relationships/customXml" Target="../ink/ink221.xml"/><Relationship Id="rId22" Type="http://schemas.openxmlformats.org/officeDocument/2006/relationships/customXml" Target="../ink/ink225.xml"/><Relationship Id="rId27" Type="http://schemas.openxmlformats.org/officeDocument/2006/relationships/image" Target="../media/image67.png"/><Relationship Id="rId30" Type="http://schemas.openxmlformats.org/officeDocument/2006/relationships/customXml" Target="../ink/ink229.xml"/><Relationship Id="rId35" Type="http://schemas.openxmlformats.org/officeDocument/2006/relationships/image" Target="../media/image71.png"/><Relationship Id="rId8" Type="http://schemas.openxmlformats.org/officeDocument/2006/relationships/customXml" Target="../ink/ink218.xml"/><Relationship Id="rId3" Type="http://schemas.openxmlformats.org/officeDocument/2006/relationships/image" Target="../media/image53.jpg"/><Relationship Id="rId12" Type="http://schemas.openxmlformats.org/officeDocument/2006/relationships/customXml" Target="../ink/ink220.xml"/><Relationship Id="rId17" Type="http://schemas.openxmlformats.org/officeDocument/2006/relationships/image" Target="../media/image62.png"/><Relationship Id="rId25" Type="http://schemas.openxmlformats.org/officeDocument/2006/relationships/image" Target="../media/image66.png"/><Relationship Id="rId33" Type="http://schemas.openxmlformats.org/officeDocument/2006/relationships/image" Target="../media/image70.png"/><Relationship Id="rId38" Type="http://schemas.openxmlformats.org/officeDocument/2006/relationships/customXml" Target="../ink/ink23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1" Type="http://schemas.openxmlformats.org/officeDocument/2006/relationships/image" Target="../media/image84.png"/><Relationship Id="rId42" Type="http://schemas.openxmlformats.org/officeDocument/2006/relationships/customXml" Target="../ink/ink255.xml"/><Relationship Id="rId63" Type="http://schemas.openxmlformats.org/officeDocument/2006/relationships/image" Target="../media/image279.png"/><Relationship Id="rId84" Type="http://schemas.openxmlformats.org/officeDocument/2006/relationships/customXml" Target="../ink/ink276.xml"/><Relationship Id="rId138" Type="http://schemas.openxmlformats.org/officeDocument/2006/relationships/customXml" Target="../ink/ink303.xml"/><Relationship Id="rId159" Type="http://schemas.openxmlformats.org/officeDocument/2006/relationships/image" Target="../media/image329.png"/><Relationship Id="rId170" Type="http://schemas.openxmlformats.org/officeDocument/2006/relationships/customXml" Target="../ink/ink319.xml"/><Relationship Id="rId191" Type="http://schemas.openxmlformats.org/officeDocument/2006/relationships/image" Target="../media/image345.png"/><Relationship Id="rId205" Type="http://schemas.openxmlformats.org/officeDocument/2006/relationships/image" Target="../media/image352.png"/><Relationship Id="rId107" Type="http://schemas.openxmlformats.org/officeDocument/2006/relationships/image" Target="../media/image303.png"/><Relationship Id="rId11" Type="http://schemas.openxmlformats.org/officeDocument/2006/relationships/image" Target="../media/image79.png"/><Relationship Id="rId32" Type="http://schemas.openxmlformats.org/officeDocument/2006/relationships/customXml" Target="../ink/ink250.xml"/><Relationship Id="rId53" Type="http://schemas.openxmlformats.org/officeDocument/2006/relationships/image" Target="../media/image274.png"/><Relationship Id="rId74" Type="http://schemas.openxmlformats.org/officeDocument/2006/relationships/customXml" Target="../ink/ink271.xml"/><Relationship Id="rId128" Type="http://schemas.openxmlformats.org/officeDocument/2006/relationships/customXml" Target="../ink/ink298.xml"/><Relationship Id="rId149" Type="http://schemas.openxmlformats.org/officeDocument/2006/relationships/image" Target="../media/image324.png"/><Relationship Id="rId5" Type="http://schemas.openxmlformats.org/officeDocument/2006/relationships/image" Target="../media/image76.png"/><Relationship Id="rId95" Type="http://schemas.openxmlformats.org/officeDocument/2006/relationships/image" Target="../media/image297.png"/><Relationship Id="rId160" Type="http://schemas.openxmlformats.org/officeDocument/2006/relationships/customXml" Target="../ink/ink314.xml"/><Relationship Id="rId181" Type="http://schemas.openxmlformats.org/officeDocument/2006/relationships/image" Target="../media/image340.png"/><Relationship Id="rId216" Type="http://schemas.openxmlformats.org/officeDocument/2006/relationships/customXml" Target="../ink/ink342.xml"/><Relationship Id="rId22" Type="http://schemas.openxmlformats.org/officeDocument/2006/relationships/customXml" Target="../ink/ink245.xml"/><Relationship Id="rId43" Type="http://schemas.openxmlformats.org/officeDocument/2006/relationships/image" Target="../media/image95.png"/><Relationship Id="rId64" Type="http://schemas.openxmlformats.org/officeDocument/2006/relationships/customXml" Target="../ink/ink266.xml"/><Relationship Id="rId118" Type="http://schemas.openxmlformats.org/officeDocument/2006/relationships/customXml" Target="../ink/ink293.xml"/><Relationship Id="rId139" Type="http://schemas.openxmlformats.org/officeDocument/2006/relationships/image" Target="../media/image319.png"/><Relationship Id="rId85" Type="http://schemas.openxmlformats.org/officeDocument/2006/relationships/image" Target="../media/image292.png"/><Relationship Id="rId150" Type="http://schemas.openxmlformats.org/officeDocument/2006/relationships/customXml" Target="../ink/ink309.xml"/><Relationship Id="rId171" Type="http://schemas.openxmlformats.org/officeDocument/2006/relationships/image" Target="../media/image335.png"/><Relationship Id="rId192" Type="http://schemas.openxmlformats.org/officeDocument/2006/relationships/customXml" Target="../ink/ink330.xml"/><Relationship Id="rId206" Type="http://schemas.openxmlformats.org/officeDocument/2006/relationships/customXml" Target="../ink/ink337.xml"/><Relationship Id="rId12" Type="http://schemas.openxmlformats.org/officeDocument/2006/relationships/customXml" Target="../ink/ink240.xml"/><Relationship Id="rId33" Type="http://schemas.openxmlformats.org/officeDocument/2006/relationships/image" Target="../media/image90.png"/><Relationship Id="rId108" Type="http://schemas.openxmlformats.org/officeDocument/2006/relationships/customXml" Target="../ink/ink288.xml"/><Relationship Id="rId129" Type="http://schemas.openxmlformats.org/officeDocument/2006/relationships/image" Target="../media/image314.png"/><Relationship Id="rId54" Type="http://schemas.openxmlformats.org/officeDocument/2006/relationships/customXml" Target="../ink/ink261.xml"/><Relationship Id="rId75" Type="http://schemas.openxmlformats.org/officeDocument/2006/relationships/image" Target="../media/image287.png"/><Relationship Id="rId96" Type="http://schemas.openxmlformats.org/officeDocument/2006/relationships/customXml" Target="../ink/ink282.xml"/><Relationship Id="rId140" Type="http://schemas.openxmlformats.org/officeDocument/2006/relationships/customXml" Target="../ink/ink304.xml"/><Relationship Id="rId161" Type="http://schemas.openxmlformats.org/officeDocument/2006/relationships/image" Target="../media/image330.png"/><Relationship Id="rId182" Type="http://schemas.openxmlformats.org/officeDocument/2006/relationships/customXml" Target="../ink/ink325.xml"/><Relationship Id="rId217" Type="http://schemas.openxmlformats.org/officeDocument/2006/relationships/image" Target="../media/image358.png"/><Relationship Id="rId6" Type="http://schemas.openxmlformats.org/officeDocument/2006/relationships/customXml" Target="../ink/ink237.xml"/><Relationship Id="rId23" Type="http://schemas.openxmlformats.org/officeDocument/2006/relationships/image" Target="../media/image85.png"/><Relationship Id="rId119" Type="http://schemas.openxmlformats.org/officeDocument/2006/relationships/image" Target="../media/image309.png"/><Relationship Id="rId44" Type="http://schemas.openxmlformats.org/officeDocument/2006/relationships/customXml" Target="../ink/ink256.xml"/><Relationship Id="rId65" Type="http://schemas.openxmlformats.org/officeDocument/2006/relationships/image" Target="../media/image280.png"/><Relationship Id="rId86" Type="http://schemas.openxmlformats.org/officeDocument/2006/relationships/customXml" Target="../ink/ink277.xml"/><Relationship Id="rId130" Type="http://schemas.openxmlformats.org/officeDocument/2006/relationships/customXml" Target="../ink/ink299.xml"/><Relationship Id="rId151" Type="http://schemas.openxmlformats.org/officeDocument/2006/relationships/image" Target="../media/image325.png"/><Relationship Id="rId172" Type="http://schemas.openxmlformats.org/officeDocument/2006/relationships/customXml" Target="../ink/ink320.xml"/><Relationship Id="rId193" Type="http://schemas.openxmlformats.org/officeDocument/2006/relationships/image" Target="../media/image346.png"/><Relationship Id="rId207" Type="http://schemas.openxmlformats.org/officeDocument/2006/relationships/image" Target="../media/image353.png"/><Relationship Id="rId13" Type="http://schemas.openxmlformats.org/officeDocument/2006/relationships/image" Target="../media/image80.png"/><Relationship Id="rId109" Type="http://schemas.openxmlformats.org/officeDocument/2006/relationships/image" Target="../media/image304.png"/><Relationship Id="rId34" Type="http://schemas.openxmlformats.org/officeDocument/2006/relationships/customXml" Target="../ink/ink251.xml"/><Relationship Id="rId55" Type="http://schemas.openxmlformats.org/officeDocument/2006/relationships/image" Target="../media/image275.png"/><Relationship Id="rId76" Type="http://schemas.openxmlformats.org/officeDocument/2006/relationships/customXml" Target="../ink/ink272.xml"/><Relationship Id="rId97" Type="http://schemas.openxmlformats.org/officeDocument/2006/relationships/image" Target="../media/image298.png"/><Relationship Id="rId120" Type="http://schemas.openxmlformats.org/officeDocument/2006/relationships/customXml" Target="../ink/ink294.xml"/><Relationship Id="rId141" Type="http://schemas.openxmlformats.org/officeDocument/2006/relationships/image" Target="../media/image320.png"/><Relationship Id="rId7" Type="http://schemas.openxmlformats.org/officeDocument/2006/relationships/image" Target="../media/image77.png"/><Relationship Id="rId162" Type="http://schemas.openxmlformats.org/officeDocument/2006/relationships/customXml" Target="../ink/ink315.xml"/><Relationship Id="rId183" Type="http://schemas.openxmlformats.org/officeDocument/2006/relationships/image" Target="../media/image341.png"/><Relationship Id="rId218" Type="http://schemas.openxmlformats.org/officeDocument/2006/relationships/customXml" Target="../ink/ink343.xml"/><Relationship Id="rId24" Type="http://schemas.openxmlformats.org/officeDocument/2006/relationships/customXml" Target="../ink/ink246.xml"/><Relationship Id="rId45" Type="http://schemas.openxmlformats.org/officeDocument/2006/relationships/image" Target="../media/image96.png"/><Relationship Id="rId66" Type="http://schemas.openxmlformats.org/officeDocument/2006/relationships/customXml" Target="../ink/ink267.xml"/><Relationship Id="rId87" Type="http://schemas.openxmlformats.org/officeDocument/2006/relationships/image" Target="../media/image293.png"/><Relationship Id="rId110" Type="http://schemas.openxmlformats.org/officeDocument/2006/relationships/customXml" Target="../ink/ink289.xml"/><Relationship Id="rId131" Type="http://schemas.openxmlformats.org/officeDocument/2006/relationships/image" Target="../media/image315.png"/><Relationship Id="rId152" Type="http://schemas.openxmlformats.org/officeDocument/2006/relationships/customXml" Target="../ink/ink310.xml"/><Relationship Id="rId173" Type="http://schemas.openxmlformats.org/officeDocument/2006/relationships/image" Target="../media/image336.png"/><Relationship Id="rId194" Type="http://schemas.openxmlformats.org/officeDocument/2006/relationships/customXml" Target="../ink/ink331.xml"/><Relationship Id="rId208" Type="http://schemas.openxmlformats.org/officeDocument/2006/relationships/customXml" Target="../ink/ink338.xml"/><Relationship Id="rId14" Type="http://schemas.openxmlformats.org/officeDocument/2006/relationships/customXml" Target="../ink/ink241.xml"/><Relationship Id="rId35" Type="http://schemas.openxmlformats.org/officeDocument/2006/relationships/image" Target="../media/image91.png"/><Relationship Id="rId56" Type="http://schemas.openxmlformats.org/officeDocument/2006/relationships/customXml" Target="../ink/ink262.xml"/><Relationship Id="rId77" Type="http://schemas.openxmlformats.org/officeDocument/2006/relationships/image" Target="../media/image288.png"/><Relationship Id="rId100" Type="http://schemas.openxmlformats.org/officeDocument/2006/relationships/customXml" Target="../ink/ink284.xml"/><Relationship Id="rId8" Type="http://schemas.openxmlformats.org/officeDocument/2006/relationships/customXml" Target="../ink/ink238.xml"/><Relationship Id="rId51" Type="http://schemas.openxmlformats.org/officeDocument/2006/relationships/image" Target="../media/image257.png"/><Relationship Id="rId72" Type="http://schemas.openxmlformats.org/officeDocument/2006/relationships/customXml" Target="../ink/ink270.xml"/><Relationship Id="rId93" Type="http://schemas.openxmlformats.org/officeDocument/2006/relationships/image" Target="../media/image296.png"/><Relationship Id="rId98" Type="http://schemas.openxmlformats.org/officeDocument/2006/relationships/customXml" Target="../ink/ink283.xml"/><Relationship Id="rId121" Type="http://schemas.openxmlformats.org/officeDocument/2006/relationships/image" Target="../media/image310.png"/><Relationship Id="rId142" Type="http://schemas.openxmlformats.org/officeDocument/2006/relationships/customXml" Target="../ink/ink305.xml"/><Relationship Id="rId163" Type="http://schemas.openxmlformats.org/officeDocument/2006/relationships/image" Target="../media/image331.png"/><Relationship Id="rId184" Type="http://schemas.openxmlformats.org/officeDocument/2006/relationships/customXml" Target="../ink/ink326.xml"/><Relationship Id="rId189" Type="http://schemas.openxmlformats.org/officeDocument/2006/relationships/image" Target="../media/image344.png"/><Relationship Id="rId219" Type="http://schemas.openxmlformats.org/officeDocument/2006/relationships/image" Target="../media/image359.png"/><Relationship Id="rId3" Type="http://schemas.openxmlformats.org/officeDocument/2006/relationships/image" Target="../media/image75.png"/><Relationship Id="rId214" Type="http://schemas.openxmlformats.org/officeDocument/2006/relationships/customXml" Target="../ink/ink341.xml"/><Relationship Id="rId25" Type="http://schemas.openxmlformats.org/officeDocument/2006/relationships/image" Target="../media/image86.png"/><Relationship Id="rId46" Type="http://schemas.openxmlformats.org/officeDocument/2006/relationships/customXml" Target="../ink/ink257.xml"/><Relationship Id="rId67" Type="http://schemas.openxmlformats.org/officeDocument/2006/relationships/image" Target="../media/image282.png"/><Relationship Id="rId116" Type="http://schemas.openxmlformats.org/officeDocument/2006/relationships/customXml" Target="../ink/ink292.xml"/><Relationship Id="rId137" Type="http://schemas.openxmlformats.org/officeDocument/2006/relationships/image" Target="../media/image318.png"/><Relationship Id="rId158" Type="http://schemas.openxmlformats.org/officeDocument/2006/relationships/customXml" Target="../ink/ink313.xml"/><Relationship Id="rId20" Type="http://schemas.openxmlformats.org/officeDocument/2006/relationships/customXml" Target="../ink/ink244.xml"/><Relationship Id="rId41" Type="http://schemas.openxmlformats.org/officeDocument/2006/relationships/image" Target="../media/image94.png"/><Relationship Id="rId62" Type="http://schemas.openxmlformats.org/officeDocument/2006/relationships/customXml" Target="../ink/ink265.xml"/><Relationship Id="rId83" Type="http://schemas.openxmlformats.org/officeDocument/2006/relationships/image" Target="../media/image291.png"/><Relationship Id="rId88" Type="http://schemas.openxmlformats.org/officeDocument/2006/relationships/customXml" Target="../ink/ink278.xml"/><Relationship Id="rId111" Type="http://schemas.openxmlformats.org/officeDocument/2006/relationships/image" Target="../media/image305.png"/><Relationship Id="rId132" Type="http://schemas.openxmlformats.org/officeDocument/2006/relationships/customXml" Target="../ink/ink300.xml"/><Relationship Id="rId153" Type="http://schemas.openxmlformats.org/officeDocument/2006/relationships/image" Target="../media/image326.png"/><Relationship Id="rId174" Type="http://schemas.openxmlformats.org/officeDocument/2006/relationships/customXml" Target="../ink/ink321.xml"/><Relationship Id="rId179" Type="http://schemas.openxmlformats.org/officeDocument/2006/relationships/image" Target="../media/image339.png"/><Relationship Id="rId195" Type="http://schemas.openxmlformats.org/officeDocument/2006/relationships/image" Target="../media/image347.png"/><Relationship Id="rId209" Type="http://schemas.openxmlformats.org/officeDocument/2006/relationships/image" Target="../media/image354.png"/><Relationship Id="rId190" Type="http://schemas.openxmlformats.org/officeDocument/2006/relationships/customXml" Target="../ink/ink329.xml"/><Relationship Id="rId204" Type="http://schemas.openxmlformats.org/officeDocument/2006/relationships/customXml" Target="../ink/ink336.xml"/><Relationship Id="rId220" Type="http://schemas.openxmlformats.org/officeDocument/2006/relationships/customXml" Target="../ink/ink344.xml"/><Relationship Id="rId15" Type="http://schemas.openxmlformats.org/officeDocument/2006/relationships/image" Target="../media/image81.png"/><Relationship Id="rId36" Type="http://schemas.openxmlformats.org/officeDocument/2006/relationships/customXml" Target="../ink/ink252.xml"/><Relationship Id="rId57" Type="http://schemas.openxmlformats.org/officeDocument/2006/relationships/image" Target="../media/image276.png"/><Relationship Id="rId106" Type="http://schemas.openxmlformats.org/officeDocument/2006/relationships/customXml" Target="../ink/ink287.xml"/><Relationship Id="rId127" Type="http://schemas.openxmlformats.org/officeDocument/2006/relationships/image" Target="../media/image313.png"/><Relationship Id="rId10" Type="http://schemas.openxmlformats.org/officeDocument/2006/relationships/customXml" Target="../ink/ink239.xml"/><Relationship Id="rId31" Type="http://schemas.openxmlformats.org/officeDocument/2006/relationships/image" Target="../media/image89.png"/><Relationship Id="rId52" Type="http://schemas.openxmlformats.org/officeDocument/2006/relationships/customXml" Target="../ink/ink260.xml"/><Relationship Id="rId73" Type="http://schemas.openxmlformats.org/officeDocument/2006/relationships/image" Target="../media/image286.png"/><Relationship Id="rId78" Type="http://schemas.openxmlformats.org/officeDocument/2006/relationships/customXml" Target="../ink/ink273.xml"/><Relationship Id="rId94" Type="http://schemas.openxmlformats.org/officeDocument/2006/relationships/customXml" Target="../ink/ink281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295.xml"/><Relationship Id="rId143" Type="http://schemas.openxmlformats.org/officeDocument/2006/relationships/image" Target="../media/image321.png"/><Relationship Id="rId148" Type="http://schemas.openxmlformats.org/officeDocument/2006/relationships/customXml" Target="../ink/ink308.xml"/><Relationship Id="rId164" Type="http://schemas.openxmlformats.org/officeDocument/2006/relationships/customXml" Target="../ink/ink316.xml"/><Relationship Id="rId169" Type="http://schemas.openxmlformats.org/officeDocument/2006/relationships/image" Target="../media/image334.png"/><Relationship Id="rId185" Type="http://schemas.openxmlformats.org/officeDocument/2006/relationships/image" Target="../media/image342.png"/><Relationship Id="rId4" Type="http://schemas.openxmlformats.org/officeDocument/2006/relationships/customXml" Target="../ink/ink236.xml"/><Relationship Id="rId9" Type="http://schemas.openxmlformats.org/officeDocument/2006/relationships/image" Target="../media/image78.png"/><Relationship Id="rId180" Type="http://schemas.openxmlformats.org/officeDocument/2006/relationships/customXml" Target="../ink/ink324.xml"/><Relationship Id="rId210" Type="http://schemas.openxmlformats.org/officeDocument/2006/relationships/customXml" Target="../ink/ink339.xml"/><Relationship Id="rId215" Type="http://schemas.openxmlformats.org/officeDocument/2006/relationships/image" Target="../media/image357.png"/><Relationship Id="rId26" Type="http://schemas.openxmlformats.org/officeDocument/2006/relationships/customXml" Target="../ink/ink247.xml"/><Relationship Id="rId47" Type="http://schemas.openxmlformats.org/officeDocument/2006/relationships/image" Target="../media/image255.png"/><Relationship Id="rId68" Type="http://schemas.openxmlformats.org/officeDocument/2006/relationships/customXml" Target="../ink/ink268.xml"/><Relationship Id="rId89" Type="http://schemas.openxmlformats.org/officeDocument/2006/relationships/image" Target="../media/image294.png"/><Relationship Id="rId112" Type="http://schemas.openxmlformats.org/officeDocument/2006/relationships/customXml" Target="../ink/ink290.xml"/><Relationship Id="rId133" Type="http://schemas.openxmlformats.org/officeDocument/2006/relationships/image" Target="../media/image316.png"/><Relationship Id="rId154" Type="http://schemas.openxmlformats.org/officeDocument/2006/relationships/customXml" Target="../ink/ink311.xml"/><Relationship Id="rId175" Type="http://schemas.openxmlformats.org/officeDocument/2006/relationships/image" Target="../media/image337.png"/><Relationship Id="rId196" Type="http://schemas.openxmlformats.org/officeDocument/2006/relationships/customXml" Target="../ink/ink332.xml"/><Relationship Id="rId200" Type="http://schemas.openxmlformats.org/officeDocument/2006/relationships/customXml" Target="../ink/ink334.xml"/><Relationship Id="rId16" Type="http://schemas.openxmlformats.org/officeDocument/2006/relationships/customXml" Target="../ink/ink242.xml"/><Relationship Id="rId221" Type="http://schemas.openxmlformats.org/officeDocument/2006/relationships/image" Target="../media/image360.png"/><Relationship Id="rId37" Type="http://schemas.openxmlformats.org/officeDocument/2006/relationships/image" Target="../media/image92.png"/><Relationship Id="rId58" Type="http://schemas.openxmlformats.org/officeDocument/2006/relationships/customXml" Target="../ink/ink263.xml"/><Relationship Id="rId79" Type="http://schemas.openxmlformats.org/officeDocument/2006/relationships/image" Target="../media/image289.png"/><Relationship Id="rId102" Type="http://schemas.openxmlformats.org/officeDocument/2006/relationships/customXml" Target="../ink/ink285.xml"/><Relationship Id="rId123" Type="http://schemas.openxmlformats.org/officeDocument/2006/relationships/image" Target="../media/image311.png"/><Relationship Id="rId144" Type="http://schemas.openxmlformats.org/officeDocument/2006/relationships/customXml" Target="../ink/ink306.xml"/><Relationship Id="rId90" Type="http://schemas.openxmlformats.org/officeDocument/2006/relationships/customXml" Target="../ink/ink279.xml"/><Relationship Id="rId165" Type="http://schemas.openxmlformats.org/officeDocument/2006/relationships/image" Target="../media/image332.png"/><Relationship Id="rId186" Type="http://schemas.openxmlformats.org/officeDocument/2006/relationships/customXml" Target="../ink/ink327.xml"/><Relationship Id="rId211" Type="http://schemas.openxmlformats.org/officeDocument/2006/relationships/image" Target="../media/image355.png"/><Relationship Id="rId27" Type="http://schemas.openxmlformats.org/officeDocument/2006/relationships/image" Target="../media/image87.png"/><Relationship Id="rId48" Type="http://schemas.openxmlformats.org/officeDocument/2006/relationships/customXml" Target="../ink/ink258.xml"/><Relationship Id="rId69" Type="http://schemas.openxmlformats.org/officeDocument/2006/relationships/image" Target="../media/image284.png"/><Relationship Id="rId113" Type="http://schemas.openxmlformats.org/officeDocument/2006/relationships/image" Target="../media/image306.png"/><Relationship Id="rId134" Type="http://schemas.openxmlformats.org/officeDocument/2006/relationships/customXml" Target="../ink/ink301.xml"/><Relationship Id="rId80" Type="http://schemas.openxmlformats.org/officeDocument/2006/relationships/customXml" Target="../ink/ink274.xml"/><Relationship Id="rId155" Type="http://schemas.openxmlformats.org/officeDocument/2006/relationships/image" Target="../media/image327.png"/><Relationship Id="rId176" Type="http://schemas.openxmlformats.org/officeDocument/2006/relationships/customXml" Target="../ink/ink322.xml"/><Relationship Id="rId197" Type="http://schemas.openxmlformats.org/officeDocument/2006/relationships/image" Target="../media/image348.png"/><Relationship Id="rId201" Type="http://schemas.openxmlformats.org/officeDocument/2006/relationships/image" Target="../media/image350.png"/><Relationship Id="rId17" Type="http://schemas.openxmlformats.org/officeDocument/2006/relationships/image" Target="../media/image82.png"/><Relationship Id="rId38" Type="http://schemas.openxmlformats.org/officeDocument/2006/relationships/customXml" Target="../ink/ink253.xml"/><Relationship Id="rId59" Type="http://schemas.openxmlformats.org/officeDocument/2006/relationships/image" Target="../media/image277.png"/><Relationship Id="rId103" Type="http://schemas.openxmlformats.org/officeDocument/2006/relationships/image" Target="../media/image301.png"/><Relationship Id="rId124" Type="http://schemas.openxmlformats.org/officeDocument/2006/relationships/customXml" Target="../ink/ink296.xml"/><Relationship Id="rId70" Type="http://schemas.openxmlformats.org/officeDocument/2006/relationships/customXml" Target="../ink/ink269.xml"/><Relationship Id="rId91" Type="http://schemas.openxmlformats.org/officeDocument/2006/relationships/image" Target="../media/image295.png"/><Relationship Id="rId145" Type="http://schemas.openxmlformats.org/officeDocument/2006/relationships/image" Target="../media/image322.png"/><Relationship Id="rId166" Type="http://schemas.openxmlformats.org/officeDocument/2006/relationships/customXml" Target="../ink/ink317.xml"/><Relationship Id="rId187" Type="http://schemas.openxmlformats.org/officeDocument/2006/relationships/image" Target="../media/image343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340.xml"/><Relationship Id="rId28" Type="http://schemas.openxmlformats.org/officeDocument/2006/relationships/customXml" Target="../ink/ink248.xml"/><Relationship Id="rId49" Type="http://schemas.openxmlformats.org/officeDocument/2006/relationships/image" Target="../media/image256.png"/><Relationship Id="rId114" Type="http://schemas.openxmlformats.org/officeDocument/2006/relationships/customXml" Target="../ink/ink291.xml"/><Relationship Id="rId60" Type="http://schemas.openxmlformats.org/officeDocument/2006/relationships/customXml" Target="../ink/ink264.xml"/><Relationship Id="rId81" Type="http://schemas.openxmlformats.org/officeDocument/2006/relationships/image" Target="../media/image290.png"/><Relationship Id="rId135" Type="http://schemas.openxmlformats.org/officeDocument/2006/relationships/image" Target="../media/image317.png"/><Relationship Id="rId156" Type="http://schemas.openxmlformats.org/officeDocument/2006/relationships/customXml" Target="../ink/ink312.xml"/><Relationship Id="rId177" Type="http://schemas.openxmlformats.org/officeDocument/2006/relationships/image" Target="../media/image338.png"/><Relationship Id="rId198" Type="http://schemas.openxmlformats.org/officeDocument/2006/relationships/customXml" Target="../ink/ink333.xml"/><Relationship Id="rId202" Type="http://schemas.openxmlformats.org/officeDocument/2006/relationships/customXml" Target="../ink/ink335.xml"/><Relationship Id="rId18" Type="http://schemas.openxmlformats.org/officeDocument/2006/relationships/customXml" Target="../ink/ink243.xml"/><Relationship Id="rId39" Type="http://schemas.openxmlformats.org/officeDocument/2006/relationships/image" Target="../media/image93.png"/><Relationship Id="rId50" Type="http://schemas.openxmlformats.org/officeDocument/2006/relationships/customXml" Target="../ink/ink259.xml"/><Relationship Id="rId104" Type="http://schemas.openxmlformats.org/officeDocument/2006/relationships/customXml" Target="../ink/ink286.xml"/><Relationship Id="rId125" Type="http://schemas.openxmlformats.org/officeDocument/2006/relationships/image" Target="../media/image312.png"/><Relationship Id="rId146" Type="http://schemas.openxmlformats.org/officeDocument/2006/relationships/customXml" Target="../ink/ink307.xml"/><Relationship Id="rId167" Type="http://schemas.openxmlformats.org/officeDocument/2006/relationships/image" Target="../media/image333.png"/><Relationship Id="rId188" Type="http://schemas.openxmlformats.org/officeDocument/2006/relationships/customXml" Target="../ink/ink328.xml"/><Relationship Id="rId71" Type="http://schemas.openxmlformats.org/officeDocument/2006/relationships/image" Target="../media/image285.png"/><Relationship Id="rId92" Type="http://schemas.openxmlformats.org/officeDocument/2006/relationships/customXml" Target="../ink/ink280.xml"/><Relationship Id="rId213" Type="http://schemas.openxmlformats.org/officeDocument/2006/relationships/image" Target="../media/image356.png"/><Relationship Id="rId2" Type="http://schemas.openxmlformats.org/officeDocument/2006/relationships/customXml" Target="../ink/ink235.xml"/><Relationship Id="rId29" Type="http://schemas.openxmlformats.org/officeDocument/2006/relationships/image" Target="../media/image88.png"/><Relationship Id="rId40" Type="http://schemas.openxmlformats.org/officeDocument/2006/relationships/customXml" Target="../ink/ink254.xml"/><Relationship Id="rId115" Type="http://schemas.openxmlformats.org/officeDocument/2006/relationships/image" Target="../media/image307.png"/><Relationship Id="rId136" Type="http://schemas.openxmlformats.org/officeDocument/2006/relationships/customXml" Target="../ink/ink302.xml"/><Relationship Id="rId157" Type="http://schemas.openxmlformats.org/officeDocument/2006/relationships/image" Target="../media/image328.png"/><Relationship Id="rId178" Type="http://schemas.openxmlformats.org/officeDocument/2006/relationships/customXml" Target="../ink/ink323.xml"/><Relationship Id="rId61" Type="http://schemas.openxmlformats.org/officeDocument/2006/relationships/image" Target="../media/image278.png"/><Relationship Id="rId82" Type="http://schemas.openxmlformats.org/officeDocument/2006/relationships/customXml" Target="../ink/ink275.xml"/><Relationship Id="rId199" Type="http://schemas.openxmlformats.org/officeDocument/2006/relationships/image" Target="../media/image349.png"/><Relationship Id="rId203" Type="http://schemas.openxmlformats.org/officeDocument/2006/relationships/image" Target="../media/image351.png"/><Relationship Id="rId19" Type="http://schemas.openxmlformats.org/officeDocument/2006/relationships/image" Target="../media/image83.png"/><Relationship Id="rId30" Type="http://schemas.openxmlformats.org/officeDocument/2006/relationships/customXml" Target="../ink/ink249.xml"/><Relationship Id="rId105" Type="http://schemas.openxmlformats.org/officeDocument/2006/relationships/image" Target="../media/image302.png"/><Relationship Id="rId126" Type="http://schemas.openxmlformats.org/officeDocument/2006/relationships/customXml" Target="../ink/ink297.xml"/><Relationship Id="rId147" Type="http://schemas.openxmlformats.org/officeDocument/2006/relationships/image" Target="../media/image323.png"/><Relationship Id="rId168" Type="http://schemas.openxmlformats.org/officeDocument/2006/relationships/customXml" Target="../ink/ink31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0.xml"/><Relationship Id="rId18" Type="http://schemas.openxmlformats.org/officeDocument/2006/relationships/image" Target="../media/image2980.png"/><Relationship Id="rId26" Type="http://schemas.openxmlformats.org/officeDocument/2006/relationships/image" Target="../media/image3020.png"/><Relationship Id="rId3" Type="http://schemas.openxmlformats.org/officeDocument/2006/relationships/customXml" Target="../ink/ink345.xml"/><Relationship Id="rId21" Type="http://schemas.openxmlformats.org/officeDocument/2006/relationships/customXml" Target="../ink/ink354.xml"/><Relationship Id="rId34" Type="http://schemas.openxmlformats.org/officeDocument/2006/relationships/image" Target="../media/image3060.png"/><Relationship Id="rId7" Type="http://schemas.openxmlformats.org/officeDocument/2006/relationships/customXml" Target="../ink/ink347.xml"/><Relationship Id="rId12" Type="http://schemas.openxmlformats.org/officeDocument/2006/relationships/image" Target="../media/image2950.png"/><Relationship Id="rId17" Type="http://schemas.openxmlformats.org/officeDocument/2006/relationships/customXml" Target="../ink/ink352.xml"/><Relationship Id="rId25" Type="http://schemas.openxmlformats.org/officeDocument/2006/relationships/customXml" Target="../ink/ink356.xml"/><Relationship Id="rId33" Type="http://schemas.openxmlformats.org/officeDocument/2006/relationships/customXml" Target="../ink/ink360.xml"/><Relationship Id="rId2" Type="http://schemas.openxmlformats.org/officeDocument/2006/relationships/image" Target="../media/image361.emf"/><Relationship Id="rId16" Type="http://schemas.openxmlformats.org/officeDocument/2006/relationships/image" Target="../media/image2970.png"/><Relationship Id="rId20" Type="http://schemas.openxmlformats.org/officeDocument/2006/relationships/image" Target="../media/image2990.png"/><Relationship Id="rId29" Type="http://schemas.openxmlformats.org/officeDocument/2006/relationships/customXml" Target="../ink/ink35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20.png"/><Relationship Id="rId11" Type="http://schemas.openxmlformats.org/officeDocument/2006/relationships/customXml" Target="../ink/ink349.xml"/><Relationship Id="rId24" Type="http://schemas.openxmlformats.org/officeDocument/2006/relationships/image" Target="../media/image3010.png"/><Relationship Id="rId32" Type="http://schemas.openxmlformats.org/officeDocument/2006/relationships/image" Target="../media/image3050.png"/><Relationship Id="rId5" Type="http://schemas.openxmlformats.org/officeDocument/2006/relationships/customXml" Target="../ink/ink346.xml"/><Relationship Id="rId15" Type="http://schemas.openxmlformats.org/officeDocument/2006/relationships/customXml" Target="../ink/ink351.xml"/><Relationship Id="rId23" Type="http://schemas.openxmlformats.org/officeDocument/2006/relationships/customXml" Target="../ink/ink355.xml"/><Relationship Id="rId28" Type="http://schemas.openxmlformats.org/officeDocument/2006/relationships/image" Target="../media/image3030.png"/><Relationship Id="rId36" Type="http://schemas.openxmlformats.org/officeDocument/2006/relationships/image" Target="../media/image3070.png"/><Relationship Id="rId10" Type="http://schemas.openxmlformats.org/officeDocument/2006/relationships/image" Target="../media/image2940.png"/><Relationship Id="rId19" Type="http://schemas.openxmlformats.org/officeDocument/2006/relationships/customXml" Target="../ink/ink353.xml"/><Relationship Id="rId31" Type="http://schemas.openxmlformats.org/officeDocument/2006/relationships/customXml" Target="../ink/ink359.xml"/><Relationship Id="rId4" Type="http://schemas.openxmlformats.org/officeDocument/2006/relationships/image" Target="../media/image2910.png"/><Relationship Id="rId9" Type="http://schemas.openxmlformats.org/officeDocument/2006/relationships/customXml" Target="../ink/ink348.xml"/><Relationship Id="rId14" Type="http://schemas.openxmlformats.org/officeDocument/2006/relationships/image" Target="../media/image2960.png"/><Relationship Id="rId22" Type="http://schemas.openxmlformats.org/officeDocument/2006/relationships/image" Target="../media/image3000.png"/><Relationship Id="rId27" Type="http://schemas.openxmlformats.org/officeDocument/2006/relationships/customXml" Target="../ink/ink357.xml"/><Relationship Id="rId30" Type="http://schemas.openxmlformats.org/officeDocument/2006/relationships/image" Target="../media/image3040.png"/><Relationship Id="rId35" Type="http://schemas.openxmlformats.org/officeDocument/2006/relationships/customXml" Target="../ink/ink361.xml"/><Relationship Id="rId8" Type="http://schemas.openxmlformats.org/officeDocument/2006/relationships/image" Target="../media/image29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3" Type="http://schemas.openxmlformats.org/officeDocument/2006/relationships/image" Target="../media/image363.png"/><Relationship Id="rId7" Type="http://schemas.openxmlformats.org/officeDocument/2006/relationships/customXml" Target="../ink/ink362.xml"/><Relationship Id="rId2" Type="http://schemas.openxmlformats.org/officeDocument/2006/relationships/image" Target="../media/image36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6.png"/><Relationship Id="rId5" Type="http://schemas.openxmlformats.org/officeDocument/2006/relationships/image" Target="../media/image365.png"/><Relationship Id="rId10" Type="http://schemas.openxmlformats.org/officeDocument/2006/relationships/image" Target="../media/image368.png"/><Relationship Id="rId4" Type="http://schemas.openxmlformats.org/officeDocument/2006/relationships/image" Target="../media/image364.png"/><Relationship Id="rId9" Type="http://schemas.openxmlformats.org/officeDocument/2006/relationships/customXml" Target="../ink/ink3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emf"/><Relationship Id="rId2" Type="http://schemas.openxmlformats.org/officeDocument/2006/relationships/image" Target="../media/image369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2.png"/><Relationship Id="rId3" Type="http://schemas.openxmlformats.org/officeDocument/2006/relationships/image" Target="../media/image372.jpg"/><Relationship Id="rId7" Type="http://schemas.openxmlformats.org/officeDocument/2006/relationships/image" Target="../media/image376.png"/><Relationship Id="rId12" Type="http://schemas.openxmlformats.org/officeDocument/2006/relationships/image" Target="../media/image381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5.png"/><Relationship Id="rId11" Type="http://schemas.openxmlformats.org/officeDocument/2006/relationships/image" Target="../media/image380.png"/><Relationship Id="rId5" Type="http://schemas.openxmlformats.org/officeDocument/2006/relationships/image" Target="../media/image374.png"/><Relationship Id="rId10" Type="http://schemas.openxmlformats.org/officeDocument/2006/relationships/image" Target="../media/image379.png"/><Relationship Id="rId4" Type="http://schemas.openxmlformats.org/officeDocument/2006/relationships/image" Target="../media/image373.png"/><Relationship Id="rId9" Type="http://schemas.openxmlformats.org/officeDocument/2006/relationships/image" Target="../media/image378.png"/><Relationship Id="rId14" Type="http://schemas.openxmlformats.org/officeDocument/2006/relationships/image" Target="../media/image38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85.png"/><Relationship Id="rId7" Type="http://schemas.openxmlformats.org/officeDocument/2006/relationships/image" Target="../media/image389.png"/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5" Type="http://schemas.openxmlformats.org/officeDocument/2006/relationships/image" Target="../media/image387.png"/><Relationship Id="rId4" Type="http://schemas.openxmlformats.org/officeDocument/2006/relationships/image" Target="../media/image38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5.png"/><Relationship Id="rId4" Type="http://schemas.openxmlformats.org/officeDocument/2006/relationships/image" Target="../media/image3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7.png"/><Relationship Id="rId2" Type="http://schemas.openxmlformats.org/officeDocument/2006/relationships/image" Target="../media/image3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70.png"/><Relationship Id="rId4" Type="http://schemas.openxmlformats.org/officeDocument/2006/relationships/customXml" Target="../ink/ink36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0.png"/><Relationship Id="rId3" Type="http://schemas.openxmlformats.org/officeDocument/2006/relationships/customXml" Target="../ink/ink365.xml"/><Relationship Id="rId7" Type="http://schemas.openxmlformats.org/officeDocument/2006/relationships/customXml" Target="../ink/ink367.xml"/><Relationship Id="rId2" Type="http://schemas.openxmlformats.org/officeDocument/2006/relationships/image" Target="../media/image40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0.png"/><Relationship Id="rId5" Type="http://schemas.openxmlformats.org/officeDocument/2006/relationships/customXml" Target="../ink/ink366.xml"/><Relationship Id="rId4" Type="http://schemas.openxmlformats.org/officeDocument/2006/relationships/image" Target="../media/image640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9.png"/><Relationship Id="rId21" Type="http://schemas.openxmlformats.org/officeDocument/2006/relationships/image" Target="../media/image411.png"/><Relationship Id="rId42" Type="http://schemas.openxmlformats.org/officeDocument/2006/relationships/customXml" Target="../ink/ink388.xml"/><Relationship Id="rId63" Type="http://schemas.openxmlformats.org/officeDocument/2006/relationships/image" Target="../media/image432.png"/><Relationship Id="rId84" Type="http://schemas.openxmlformats.org/officeDocument/2006/relationships/customXml" Target="../ink/ink409.xml"/><Relationship Id="rId138" Type="http://schemas.openxmlformats.org/officeDocument/2006/relationships/customXml" Target="../ink/ink436.xml"/><Relationship Id="rId159" Type="http://schemas.openxmlformats.org/officeDocument/2006/relationships/image" Target="../media/image480.png"/><Relationship Id="rId170" Type="http://schemas.openxmlformats.org/officeDocument/2006/relationships/customXml" Target="../ink/ink452.xml"/><Relationship Id="rId191" Type="http://schemas.openxmlformats.org/officeDocument/2006/relationships/image" Target="../media/image496.png"/><Relationship Id="rId205" Type="http://schemas.openxmlformats.org/officeDocument/2006/relationships/image" Target="../media/image503.png"/><Relationship Id="rId107" Type="http://schemas.openxmlformats.org/officeDocument/2006/relationships/image" Target="../media/image454.png"/><Relationship Id="rId11" Type="http://schemas.openxmlformats.org/officeDocument/2006/relationships/image" Target="../media/image406.png"/><Relationship Id="rId32" Type="http://schemas.openxmlformats.org/officeDocument/2006/relationships/customXml" Target="../ink/ink383.xml"/><Relationship Id="rId53" Type="http://schemas.openxmlformats.org/officeDocument/2006/relationships/image" Target="../media/image427.png"/><Relationship Id="rId74" Type="http://schemas.openxmlformats.org/officeDocument/2006/relationships/customXml" Target="../ink/ink404.xml"/><Relationship Id="rId128" Type="http://schemas.openxmlformats.org/officeDocument/2006/relationships/customXml" Target="../ink/ink431.xml"/><Relationship Id="rId149" Type="http://schemas.openxmlformats.org/officeDocument/2006/relationships/image" Target="../media/image475.png"/><Relationship Id="rId5" Type="http://schemas.openxmlformats.org/officeDocument/2006/relationships/image" Target="../media/image403.png"/><Relationship Id="rId95" Type="http://schemas.openxmlformats.org/officeDocument/2006/relationships/image" Target="../media/image448.png"/><Relationship Id="rId160" Type="http://schemas.openxmlformats.org/officeDocument/2006/relationships/customXml" Target="../ink/ink447.xml"/><Relationship Id="rId181" Type="http://schemas.openxmlformats.org/officeDocument/2006/relationships/image" Target="../media/image491.png"/><Relationship Id="rId22" Type="http://schemas.openxmlformats.org/officeDocument/2006/relationships/customXml" Target="../ink/ink378.xml"/><Relationship Id="rId43" Type="http://schemas.openxmlformats.org/officeDocument/2006/relationships/image" Target="../media/image422.png"/><Relationship Id="rId64" Type="http://schemas.openxmlformats.org/officeDocument/2006/relationships/customXml" Target="../ink/ink399.xml"/><Relationship Id="rId118" Type="http://schemas.openxmlformats.org/officeDocument/2006/relationships/customXml" Target="../ink/ink426.xml"/><Relationship Id="rId139" Type="http://schemas.openxmlformats.org/officeDocument/2006/relationships/image" Target="../media/image470.png"/><Relationship Id="rId85" Type="http://schemas.openxmlformats.org/officeDocument/2006/relationships/image" Target="../media/image443.png"/><Relationship Id="rId150" Type="http://schemas.openxmlformats.org/officeDocument/2006/relationships/customXml" Target="../ink/ink442.xml"/><Relationship Id="rId171" Type="http://schemas.openxmlformats.org/officeDocument/2006/relationships/image" Target="../media/image486.png"/><Relationship Id="rId192" Type="http://schemas.openxmlformats.org/officeDocument/2006/relationships/customXml" Target="../ink/ink463.xml"/><Relationship Id="rId206" Type="http://schemas.openxmlformats.org/officeDocument/2006/relationships/customXml" Target="../ink/ink470.xml"/><Relationship Id="rId12" Type="http://schemas.openxmlformats.org/officeDocument/2006/relationships/customXml" Target="../ink/ink373.xml"/><Relationship Id="rId33" Type="http://schemas.openxmlformats.org/officeDocument/2006/relationships/image" Target="../media/image417.png"/><Relationship Id="rId108" Type="http://schemas.openxmlformats.org/officeDocument/2006/relationships/customXml" Target="../ink/ink421.xml"/><Relationship Id="rId129" Type="http://schemas.openxmlformats.org/officeDocument/2006/relationships/image" Target="../media/image465.png"/><Relationship Id="rId54" Type="http://schemas.openxmlformats.org/officeDocument/2006/relationships/customXml" Target="../ink/ink394.xml"/><Relationship Id="rId75" Type="http://schemas.openxmlformats.org/officeDocument/2006/relationships/image" Target="../media/image438.png"/><Relationship Id="rId96" Type="http://schemas.openxmlformats.org/officeDocument/2006/relationships/customXml" Target="../ink/ink415.xml"/><Relationship Id="rId140" Type="http://schemas.openxmlformats.org/officeDocument/2006/relationships/customXml" Target="../ink/ink437.xml"/><Relationship Id="rId161" Type="http://schemas.openxmlformats.org/officeDocument/2006/relationships/image" Target="../media/image481.png"/><Relationship Id="rId182" Type="http://schemas.openxmlformats.org/officeDocument/2006/relationships/customXml" Target="../ink/ink458.xml"/><Relationship Id="rId6" Type="http://schemas.openxmlformats.org/officeDocument/2006/relationships/customXml" Target="../ink/ink370.xml"/><Relationship Id="rId23" Type="http://schemas.openxmlformats.org/officeDocument/2006/relationships/image" Target="../media/image412.png"/><Relationship Id="rId119" Type="http://schemas.openxmlformats.org/officeDocument/2006/relationships/image" Target="../media/image460.png"/><Relationship Id="rId44" Type="http://schemas.openxmlformats.org/officeDocument/2006/relationships/customXml" Target="../ink/ink389.xml"/><Relationship Id="rId65" Type="http://schemas.openxmlformats.org/officeDocument/2006/relationships/image" Target="../media/image433.png"/><Relationship Id="rId86" Type="http://schemas.openxmlformats.org/officeDocument/2006/relationships/customXml" Target="../ink/ink410.xml"/><Relationship Id="rId130" Type="http://schemas.openxmlformats.org/officeDocument/2006/relationships/customXml" Target="../ink/ink432.xml"/><Relationship Id="rId151" Type="http://schemas.openxmlformats.org/officeDocument/2006/relationships/image" Target="../media/image476.png"/><Relationship Id="rId172" Type="http://schemas.openxmlformats.org/officeDocument/2006/relationships/customXml" Target="../ink/ink453.xml"/><Relationship Id="rId193" Type="http://schemas.openxmlformats.org/officeDocument/2006/relationships/image" Target="../media/image497.png"/><Relationship Id="rId207" Type="http://schemas.openxmlformats.org/officeDocument/2006/relationships/image" Target="../media/image504.png"/><Relationship Id="rId13" Type="http://schemas.openxmlformats.org/officeDocument/2006/relationships/image" Target="../media/image407.png"/><Relationship Id="rId109" Type="http://schemas.openxmlformats.org/officeDocument/2006/relationships/image" Target="../media/image455.png"/><Relationship Id="rId34" Type="http://schemas.openxmlformats.org/officeDocument/2006/relationships/customXml" Target="../ink/ink384.xml"/><Relationship Id="rId55" Type="http://schemas.openxmlformats.org/officeDocument/2006/relationships/image" Target="../media/image428.png"/><Relationship Id="rId76" Type="http://schemas.openxmlformats.org/officeDocument/2006/relationships/customXml" Target="../ink/ink405.xml"/><Relationship Id="rId97" Type="http://schemas.openxmlformats.org/officeDocument/2006/relationships/image" Target="../media/image449.png"/><Relationship Id="rId120" Type="http://schemas.openxmlformats.org/officeDocument/2006/relationships/customXml" Target="../ink/ink427.xml"/><Relationship Id="rId141" Type="http://schemas.openxmlformats.org/officeDocument/2006/relationships/image" Target="../media/image471.png"/><Relationship Id="rId7" Type="http://schemas.openxmlformats.org/officeDocument/2006/relationships/image" Target="../media/image404.png"/><Relationship Id="rId162" Type="http://schemas.openxmlformats.org/officeDocument/2006/relationships/customXml" Target="../ink/ink448.xml"/><Relationship Id="rId183" Type="http://schemas.openxmlformats.org/officeDocument/2006/relationships/image" Target="../media/image492.png"/><Relationship Id="rId24" Type="http://schemas.openxmlformats.org/officeDocument/2006/relationships/customXml" Target="../ink/ink379.xml"/><Relationship Id="rId45" Type="http://schemas.openxmlformats.org/officeDocument/2006/relationships/image" Target="../media/image423.png"/><Relationship Id="rId66" Type="http://schemas.openxmlformats.org/officeDocument/2006/relationships/customXml" Target="../ink/ink400.xml"/><Relationship Id="rId87" Type="http://schemas.openxmlformats.org/officeDocument/2006/relationships/image" Target="../media/image444.png"/><Relationship Id="rId110" Type="http://schemas.openxmlformats.org/officeDocument/2006/relationships/customXml" Target="../ink/ink422.xml"/><Relationship Id="rId131" Type="http://schemas.openxmlformats.org/officeDocument/2006/relationships/image" Target="../media/image466.png"/><Relationship Id="rId61" Type="http://schemas.openxmlformats.org/officeDocument/2006/relationships/image" Target="../media/image431.png"/><Relationship Id="rId82" Type="http://schemas.openxmlformats.org/officeDocument/2006/relationships/customXml" Target="../ink/ink408.xml"/><Relationship Id="rId152" Type="http://schemas.openxmlformats.org/officeDocument/2006/relationships/customXml" Target="../ink/ink443.xml"/><Relationship Id="rId173" Type="http://schemas.openxmlformats.org/officeDocument/2006/relationships/image" Target="../media/image487.png"/><Relationship Id="rId194" Type="http://schemas.openxmlformats.org/officeDocument/2006/relationships/customXml" Target="../ink/ink464.xml"/><Relationship Id="rId199" Type="http://schemas.openxmlformats.org/officeDocument/2006/relationships/image" Target="../media/image500.png"/><Relationship Id="rId203" Type="http://schemas.openxmlformats.org/officeDocument/2006/relationships/image" Target="../media/image502.png"/><Relationship Id="rId208" Type="http://schemas.openxmlformats.org/officeDocument/2006/relationships/customXml" Target="../ink/ink471.xml"/><Relationship Id="rId19" Type="http://schemas.openxmlformats.org/officeDocument/2006/relationships/image" Target="../media/image410.png"/><Relationship Id="rId14" Type="http://schemas.openxmlformats.org/officeDocument/2006/relationships/customXml" Target="../ink/ink374.xml"/><Relationship Id="rId30" Type="http://schemas.openxmlformats.org/officeDocument/2006/relationships/customXml" Target="../ink/ink382.xml"/><Relationship Id="rId35" Type="http://schemas.openxmlformats.org/officeDocument/2006/relationships/image" Target="../media/image418.png"/><Relationship Id="rId56" Type="http://schemas.openxmlformats.org/officeDocument/2006/relationships/customXml" Target="../ink/ink395.xml"/><Relationship Id="rId77" Type="http://schemas.openxmlformats.org/officeDocument/2006/relationships/image" Target="../media/image439.png"/><Relationship Id="rId100" Type="http://schemas.openxmlformats.org/officeDocument/2006/relationships/customXml" Target="../ink/ink417.xml"/><Relationship Id="rId105" Type="http://schemas.openxmlformats.org/officeDocument/2006/relationships/image" Target="../media/image453.png"/><Relationship Id="rId126" Type="http://schemas.openxmlformats.org/officeDocument/2006/relationships/customXml" Target="../ink/ink430.xml"/><Relationship Id="rId147" Type="http://schemas.openxmlformats.org/officeDocument/2006/relationships/image" Target="../media/image474.png"/><Relationship Id="rId168" Type="http://schemas.openxmlformats.org/officeDocument/2006/relationships/customXml" Target="../ink/ink451.xml"/><Relationship Id="rId8" Type="http://schemas.openxmlformats.org/officeDocument/2006/relationships/customXml" Target="../ink/ink371.xml"/><Relationship Id="rId51" Type="http://schemas.openxmlformats.org/officeDocument/2006/relationships/image" Target="../media/image426.png"/><Relationship Id="rId72" Type="http://schemas.openxmlformats.org/officeDocument/2006/relationships/customXml" Target="../ink/ink403.xml"/><Relationship Id="rId93" Type="http://schemas.openxmlformats.org/officeDocument/2006/relationships/image" Target="../media/image447.png"/><Relationship Id="rId98" Type="http://schemas.openxmlformats.org/officeDocument/2006/relationships/customXml" Target="../ink/ink416.xml"/><Relationship Id="rId121" Type="http://schemas.openxmlformats.org/officeDocument/2006/relationships/image" Target="../media/image461.png"/><Relationship Id="rId142" Type="http://schemas.openxmlformats.org/officeDocument/2006/relationships/customXml" Target="../ink/ink438.xml"/><Relationship Id="rId163" Type="http://schemas.openxmlformats.org/officeDocument/2006/relationships/image" Target="../media/image482.png"/><Relationship Id="rId184" Type="http://schemas.openxmlformats.org/officeDocument/2006/relationships/customXml" Target="../ink/ink459.xml"/><Relationship Id="rId189" Type="http://schemas.openxmlformats.org/officeDocument/2006/relationships/image" Target="../media/image495.png"/><Relationship Id="rId3" Type="http://schemas.openxmlformats.org/officeDocument/2006/relationships/image" Target="../media/image402.png"/><Relationship Id="rId25" Type="http://schemas.openxmlformats.org/officeDocument/2006/relationships/image" Target="../media/image413.png"/><Relationship Id="rId46" Type="http://schemas.openxmlformats.org/officeDocument/2006/relationships/customXml" Target="../ink/ink390.xml"/><Relationship Id="rId67" Type="http://schemas.openxmlformats.org/officeDocument/2006/relationships/image" Target="../media/image434.png"/><Relationship Id="rId116" Type="http://schemas.openxmlformats.org/officeDocument/2006/relationships/customXml" Target="../ink/ink425.xml"/><Relationship Id="rId137" Type="http://schemas.openxmlformats.org/officeDocument/2006/relationships/image" Target="../media/image469.png"/><Relationship Id="rId158" Type="http://schemas.openxmlformats.org/officeDocument/2006/relationships/customXml" Target="../ink/ink446.xml"/><Relationship Id="rId20" Type="http://schemas.openxmlformats.org/officeDocument/2006/relationships/customXml" Target="../ink/ink377.xml"/><Relationship Id="rId41" Type="http://schemas.openxmlformats.org/officeDocument/2006/relationships/image" Target="../media/image421.png"/><Relationship Id="rId62" Type="http://schemas.openxmlformats.org/officeDocument/2006/relationships/customXml" Target="../ink/ink398.xml"/><Relationship Id="rId83" Type="http://schemas.openxmlformats.org/officeDocument/2006/relationships/image" Target="../media/image442.png"/><Relationship Id="rId88" Type="http://schemas.openxmlformats.org/officeDocument/2006/relationships/customXml" Target="../ink/ink411.xml"/><Relationship Id="rId111" Type="http://schemas.openxmlformats.org/officeDocument/2006/relationships/image" Target="../media/image456.png"/><Relationship Id="rId132" Type="http://schemas.openxmlformats.org/officeDocument/2006/relationships/customXml" Target="../ink/ink433.xml"/><Relationship Id="rId153" Type="http://schemas.openxmlformats.org/officeDocument/2006/relationships/image" Target="../media/image477.png"/><Relationship Id="rId174" Type="http://schemas.openxmlformats.org/officeDocument/2006/relationships/customXml" Target="../ink/ink454.xml"/><Relationship Id="rId179" Type="http://schemas.openxmlformats.org/officeDocument/2006/relationships/image" Target="../media/image490.png"/><Relationship Id="rId195" Type="http://schemas.openxmlformats.org/officeDocument/2006/relationships/image" Target="../media/image498.png"/><Relationship Id="rId209" Type="http://schemas.openxmlformats.org/officeDocument/2006/relationships/image" Target="../media/image505.png"/><Relationship Id="rId190" Type="http://schemas.openxmlformats.org/officeDocument/2006/relationships/customXml" Target="../ink/ink462.xml"/><Relationship Id="rId204" Type="http://schemas.openxmlformats.org/officeDocument/2006/relationships/customXml" Target="../ink/ink469.xml"/><Relationship Id="rId15" Type="http://schemas.openxmlformats.org/officeDocument/2006/relationships/image" Target="../media/image408.png"/><Relationship Id="rId36" Type="http://schemas.openxmlformats.org/officeDocument/2006/relationships/customXml" Target="../ink/ink385.xml"/><Relationship Id="rId57" Type="http://schemas.openxmlformats.org/officeDocument/2006/relationships/image" Target="../media/image429.png"/><Relationship Id="rId106" Type="http://schemas.openxmlformats.org/officeDocument/2006/relationships/customXml" Target="../ink/ink420.xml"/><Relationship Id="rId127" Type="http://schemas.openxmlformats.org/officeDocument/2006/relationships/image" Target="../media/image464.png"/><Relationship Id="rId10" Type="http://schemas.openxmlformats.org/officeDocument/2006/relationships/customXml" Target="../ink/ink372.xml"/><Relationship Id="rId31" Type="http://schemas.openxmlformats.org/officeDocument/2006/relationships/image" Target="../media/image416.png"/><Relationship Id="rId52" Type="http://schemas.openxmlformats.org/officeDocument/2006/relationships/customXml" Target="../ink/ink393.xml"/><Relationship Id="rId73" Type="http://schemas.openxmlformats.org/officeDocument/2006/relationships/image" Target="../media/image437.png"/><Relationship Id="rId78" Type="http://schemas.openxmlformats.org/officeDocument/2006/relationships/customXml" Target="../ink/ink406.xml"/><Relationship Id="rId94" Type="http://schemas.openxmlformats.org/officeDocument/2006/relationships/customXml" Target="../ink/ink414.xml"/><Relationship Id="rId99" Type="http://schemas.openxmlformats.org/officeDocument/2006/relationships/image" Target="../media/image450.png"/><Relationship Id="rId101" Type="http://schemas.openxmlformats.org/officeDocument/2006/relationships/image" Target="../media/image451.png"/><Relationship Id="rId122" Type="http://schemas.openxmlformats.org/officeDocument/2006/relationships/customXml" Target="../ink/ink428.xml"/><Relationship Id="rId143" Type="http://schemas.openxmlformats.org/officeDocument/2006/relationships/image" Target="../media/image472.png"/><Relationship Id="rId148" Type="http://schemas.openxmlformats.org/officeDocument/2006/relationships/customXml" Target="../ink/ink441.xml"/><Relationship Id="rId164" Type="http://schemas.openxmlformats.org/officeDocument/2006/relationships/customXml" Target="../ink/ink449.xml"/><Relationship Id="rId169" Type="http://schemas.openxmlformats.org/officeDocument/2006/relationships/image" Target="../media/image485.png"/><Relationship Id="rId185" Type="http://schemas.openxmlformats.org/officeDocument/2006/relationships/image" Target="../media/image493.png"/><Relationship Id="rId4" Type="http://schemas.openxmlformats.org/officeDocument/2006/relationships/customXml" Target="../ink/ink369.xml"/><Relationship Id="rId9" Type="http://schemas.openxmlformats.org/officeDocument/2006/relationships/image" Target="../media/image405.png"/><Relationship Id="rId180" Type="http://schemas.openxmlformats.org/officeDocument/2006/relationships/customXml" Target="../ink/ink457.xml"/><Relationship Id="rId210" Type="http://schemas.openxmlformats.org/officeDocument/2006/relationships/customXml" Target="../ink/ink472.xml"/><Relationship Id="rId26" Type="http://schemas.openxmlformats.org/officeDocument/2006/relationships/customXml" Target="../ink/ink380.xml"/><Relationship Id="rId47" Type="http://schemas.openxmlformats.org/officeDocument/2006/relationships/image" Target="../media/image424.png"/><Relationship Id="rId68" Type="http://schemas.openxmlformats.org/officeDocument/2006/relationships/customXml" Target="../ink/ink401.xml"/><Relationship Id="rId89" Type="http://schemas.openxmlformats.org/officeDocument/2006/relationships/image" Target="../media/image445.png"/><Relationship Id="rId112" Type="http://schemas.openxmlformats.org/officeDocument/2006/relationships/customXml" Target="../ink/ink423.xml"/><Relationship Id="rId133" Type="http://schemas.openxmlformats.org/officeDocument/2006/relationships/image" Target="../media/image467.png"/><Relationship Id="rId154" Type="http://schemas.openxmlformats.org/officeDocument/2006/relationships/customXml" Target="../ink/ink444.xml"/><Relationship Id="rId175" Type="http://schemas.openxmlformats.org/officeDocument/2006/relationships/image" Target="../media/image488.png"/><Relationship Id="rId196" Type="http://schemas.openxmlformats.org/officeDocument/2006/relationships/customXml" Target="../ink/ink465.xml"/><Relationship Id="rId200" Type="http://schemas.openxmlformats.org/officeDocument/2006/relationships/customXml" Target="../ink/ink467.xml"/><Relationship Id="rId16" Type="http://schemas.openxmlformats.org/officeDocument/2006/relationships/customXml" Target="../ink/ink375.xml"/><Relationship Id="rId37" Type="http://schemas.openxmlformats.org/officeDocument/2006/relationships/image" Target="../media/image419.png"/><Relationship Id="rId58" Type="http://schemas.openxmlformats.org/officeDocument/2006/relationships/customXml" Target="../ink/ink396.xml"/><Relationship Id="rId79" Type="http://schemas.openxmlformats.org/officeDocument/2006/relationships/image" Target="../media/image440.png"/><Relationship Id="rId102" Type="http://schemas.openxmlformats.org/officeDocument/2006/relationships/customXml" Target="../ink/ink418.xml"/><Relationship Id="rId123" Type="http://schemas.openxmlformats.org/officeDocument/2006/relationships/image" Target="../media/image462.png"/><Relationship Id="rId144" Type="http://schemas.openxmlformats.org/officeDocument/2006/relationships/customXml" Target="../ink/ink439.xml"/><Relationship Id="rId90" Type="http://schemas.openxmlformats.org/officeDocument/2006/relationships/customXml" Target="../ink/ink412.xml"/><Relationship Id="rId165" Type="http://schemas.openxmlformats.org/officeDocument/2006/relationships/image" Target="../media/image483.png"/><Relationship Id="rId186" Type="http://schemas.openxmlformats.org/officeDocument/2006/relationships/customXml" Target="../ink/ink460.xml"/><Relationship Id="rId211" Type="http://schemas.openxmlformats.org/officeDocument/2006/relationships/image" Target="../media/image506.png"/><Relationship Id="rId27" Type="http://schemas.openxmlformats.org/officeDocument/2006/relationships/image" Target="../media/image414.png"/><Relationship Id="rId48" Type="http://schemas.openxmlformats.org/officeDocument/2006/relationships/customXml" Target="../ink/ink391.xml"/><Relationship Id="rId69" Type="http://schemas.openxmlformats.org/officeDocument/2006/relationships/image" Target="../media/image435.png"/><Relationship Id="rId113" Type="http://schemas.openxmlformats.org/officeDocument/2006/relationships/image" Target="../media/image457.png"/><Relationship Id="rId134" Type="http://schemas.openxmlformats.org/officeDocument/2006/relationships/customXml" Target="../ink/ink434.xml"/><Relationship Id="rId80" Type="http://schemas.openxmlformats.org/officeDocument/2006/relationships/customXml" Target="../ink/ink407.xml"/><Relationship Id="rId155" Type="http://schemas.openxmlformats.org/officeDocument/2006/relationships/image" Target="../media/image478.png"/><Relationship Id="rId176" Type="http://schemas.openxmlformats.org/officeDocument/2006/relationships/customXml" Target="../ink/ink455.xml"/><Relationship Id="rId197" Type="http://schemas.openxmlformats.org/officeDocument/2006/relationships/image" Target="../media/image499.png"/><Relationship Id="rId201" Type="http://schemas.openxmlformats.org/officeDocument/2006/relationships/image" Target="../media/image501.png"/><Relationship Id="rId17" Type="http://schemas.openxmlformats.org/officeDocument/2006/relationships/image" Target="../media/image409.png"/><Relationship Id="rId38" Type="http://schemas.openxmlformats.org/officeDocument/2006/relationships/customXml" Target="../ink/ink386.xml"/><Relationship Id="rId59" Type="http://schemas.openxmlformats.org/officeDocument/2006/relationships/image" Target="../media/image430.png"/><Relationship Id="rId103" Type="http://schemas.openxmlformats.org/officeDocument/2006/relationships/image" Target="../media/image452.png"/><Relationship Id="rId124" Type="http://schemas.openxmlformats.org/officeDocument/2006/relationships/customXml" Target="../ink/ink429.xml"/><Relationship Id="rId70" Type="http://schemas.openxmlformats.org/officeDocument/2006/relationships/customXml" Target="../ink/ink402.xml"/><Relationship Id="rId91" Type="http://schemas.openxmlformats.org/officeDocument/2006/relationships/image" Target="../media/image446.png"/><Relationship Id="rId145" Type="http://schemas.openxmlformats.org/officeDocument/2006/relationships/image" Target="../media/image473.png"/><Relationship Id="rId166" Type="http://schemas.openxmlformats.org/officeDocument/2006/relationships/customXml" Target="../ink/ink450.xml"/><Relationship Id="rId187" Type="http://schemas.openxmlformats.org/officeDocument/2006/relationships/image" Target="../media/image494.png"/><Relationship Id="rId1" Type="http://schemas.openxmlformats.org/officeDocument/2006/relationships/slideLayout" Target="../slideLayouts/slideLayout5.xml"/><Relationship Id="rId28" Type="http://schemas.openxmlformats.org/officeDocument/2006/relationships/customXml" Target="../ink/ink381.xml"/><Relationship Id="rId49" Type="http://schemas.openxmlformats.org/officeDocument/2006/relationships/image" Target="../media/image425.png"/><Relationship Id="rId114" Type="http://schemas.openxmlformats.org/officeDocument/2006/relationships/customXml" Target="../ink/ink424.xml"/><Relationship Id="rId60" Type="http://schemas.openxmlformats.org/officeDocument/2006/relationships/customXml" Target="../ink/ink397.xml"/><Relationship Id="rId81" Type="http://schemas.openxmlformats.org/officeDocument/2006/relationships/image" Target="../media/image441.png"/><Relationship Id="rId135" Type="http://schemas.openxmlformats.org/officeDocument/2006/relationships/image" Target="../media/image468.png"/><Relationship Id="rId156" Type="http://schemas.openxmlformats.org/officeDocument/2006/relationships/customXml" Target="../ink/ink445.xml"/><Relationship Id="rId177" Type="http://schemas.openxmlformats.org/officeDocument/2006/relationships/image" Target="../media/image489.png"/><Relationship Id="rId198" Type="http://schemas.openxmlformats.org/officeDocument/2006/relationships/customXml" Target="../ink/ink466.xml"/><Relationship Id="rId202" Type="http://schemas.openxmlformats.org/officeDocument/2006/relationships/customXml" Target="../ink/ink468.xml"/><Relationship Id="rId18" Type="http://schemas.openxmlformats.org/officeDocument/2006/relationships/customXml" Target="../ink/ink376.xml"/><Relationship Id="rId39" Type="http://schemas.openxmlformats.org/officeDocument/2006/relationships/image" Target="../media/image420.png"/><Relationship Id="rId50" Type="http://schemas.openxmlformats.org/officeDocument/2006/relationships/customXml" Target="../ink/ink392.xml"/><Relationship Id="rId104" Type="http://schemas.openxmlformats.org/officeDocument/2006/relationships/customXml" Target="../ink/ink419.xml"/><Relationship Id="rId125" Type="http://schemas.openxmlformats.org/officeDocument/2006/relationships/image" Target="../media/image463.png"/><Relationship Id="rId146" Type="http://schemas.openxmlformats.org/officeDocument/2006/relationships/customXml" Target="../ink/ink440.xml"/><Relationship Id="rId167" Type="http://schemas.openxmlformats.org/officeDocument/2006/relationships/image" Target="../media/image484.png"/><Relationship Id="rId188" Type="http://schemas.openxmlformats.org/officeDocument/2006/relationships/customXml" Target="../ink/ink461.xml"/><Relationship Id="rId71" Type="http://schemas.openxmlformats.org/officeDocument/2006/relationships/image" Target="../media/image436.png"/><Relationship Id="rId92" Type="http://schemas.openxmlformats.org/officeDocument/2006/relationships/customXml" Target="../ink/ink413.xml"/><Relationship Id="rId2" Type="http://schemas.openxmlformats.org/officeDocument/2006/relationships/customXml" Target="../ink/ink368.xml"/><Relationship Id="rId29" Type="http://schemas.openxmlformats.org/officeDocument/2006/relationships/image" Target="../media/image415.png"/><Relationship Id="rId40" Type="http://schemas.openxmlformats.org/officeDocument/2006/relationships/customXml" Target="../ink/ink387.xml"/><Relationship Id="rId115" Type="http://schemas.openxmlformats.org/officeDocument/2006/relationships/image" Target="../media/image458.png"/><Relationship Id="rId136" Type="http://schemas.openxmlformats.org/officeDocument/2006/relationships/customXml" Target="../ink/ink435.xml"/><Relationship Id="rId157" Type="http://schemas.openxmlformats.org/officeDocument/2006/relationships/image" Target="../media/image479.png"/><Relationship Id="rId178" Type="http://schemas.openxmlformats.org/officeDocument/2006/relationships/customXml" Target="../ink/ink456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0.png"/><Relationship Id="rId117" Type="http://schemas.openxmlformats.org/officeDocument/2006/relationships/customXml" Target="../ink/ink528.xml"/><Relationship Id="rId21" Type="http://schemas.openxmlformats.org/officeDocument/2006/relationships/customXml" Target="../ink/ink480.xml"/><Relationship Id="rId42" Type="http://schemas.openxmlformats.org/officeDocument/2006/relationships/image" Target="../media/image528.png"/><Relationship Id="rId47" Type="http://schemas.openxmlformats.org/officeDocument/2006/relationships/customXml" Target="../ink/ink493.xml"/><Relationship Id="rId63" Type="http://schemas.openxmlformats.org/officeDocument/2006/relationships/customXml" Target="../ink/ink501.xml"/><Relationship Id="rId68" Type="http://schemas.openxmlformats.org/officeDocument/2006/relationships/image" Target="../media/image541.png"/><Relationship Id="rId84" Type="http://schemas.openxmlformats.org/officeDocument/2006/relationships/image" Target="../media/image549.png"/><Relationship Id="rId89" Type="http://schemas.openxmlformats.org/officeDocument/2006/relationships/customXml" Target="../ink/ink514.xml"/><Relationship Id="rId112" Type="http://schemas.openxmlformats.org/officeDocument/2006/relationships/image" Target="../media/image563.png"/><Relationship Id="rId16" Type="http://schemas.openxmlformats.org/officeDocument/2006/relationships/image" Target="../media/image515.png"/><Relationship Id="rId107" Type="http://schemas.openxmlformats.org/officeDocument/2006/relationships/customXml" Target="../ink/ink523.xml"/><Relationship Id="rId11" Type="http://schemas.openxmlformats.org/officeDocument/2006/relationships/customXml" Target="../ink/ink475.xml"/><Relationship Id="rId32" Type="http://schemas.openxmlformats.org/officeDocument/2006/relationships/image" Target="../media/image523.png"/><Relationship Id="rId37" Type="http://schemas.openxmlformats.org/officeDocument/2006/relationships/customXml" Target="../ink/ink488.xml"/><Relationship Id="rId53" Type="http://schemas.openxmlformats.org/officeDocument/2006/relationships/customXml" Target="../ink/ink496.xml"/><Relationship Id="rId58" Type="http://schemas.openxmlformats.org/officeDocument/2006/relationships/image" Target="../media/image536.png"/><Relationship Id="rId74" Type="http://schemas.openxmlformats.org/officeDocument/2006/relationships/image" Target="../media/image544.png"/><Relationship Id="rId79" Type="http://schemas.openxmlformats.org/officeDocument/2006/relationships/customXml" Target="../ink/ink509.xml"/><Relationship Id="rId102" Type="http://schemas.openxmlformats.org/officeDocument/2006/relationships/image" Target="../media/image558.png"/><Relationship Id="rId123" Type="http://schemas.openxmlformats.org/officeDocument/2006/relationships/customXml" Target="../ink/ink531.xml"/><Relationship Id="rId128" Type="http://schemas.openxmlformats.org/officeDocument/2006/relationships/image" Target="../media/image571.png"/><Relationship Id="rId5" Type="http://schemas.openxmlformats.org/officeDocument/2006/relationships/image" Target="../media/image510.png"/><Relationship Id="rId90" Type="http://schemas.openxmlformats.org/officeDocument/2006/relationships/image" Target="../media/image552.png"/><Relationship Id="rId95" Type="http://schemas.openxmlformats.org/officeDocument/2006/relationships/customXml" Target="../ink/ink517.xml"/><Relationship Id="rId22" Type="http://schemas.openxmlformats.org/officeDocument/2006/relationships/image" Target="../media/image518.png"/><Relationship Id="rId27" Type="http://schemas.openxmlformats.org/officeDocument/2006/relationships/customXml" Target="../ink/ink483.xml"/><Relationship Id="rId43" Type="http://schemas.openxmlformats.org/officeDocument/2006/relationships/customXml" Target="../ink/ink491.xml"/><Relationship Id="rId48" Type="http://schemas.openxmlformats.org/officeDocument/2006/relationships/image" Target="../media/image531.png"/><Relationship Id="rId64" Type="http://schemas.openxmlformats.org/officeDocument/2006/relationships/image" Target="../media/image539.png"/><Relationship Id="rId69" Type="http://schemas.openxmlformats.org/officeDocument/2006/relationships/customXml" Target="../ink/ink504.xml"/><Relationship Id="rId113" Type="http://schemas.openxmlformats.org/officeDocument/2006/relationships/customXml" Target="../ink/ink526.xml"/><Relationship Id="rId118" Type="http://schemas.openxmlformats.org/officeDocument/2006/relationships/image" Target="../media/image566.png"/><Relationship Id="rId80" Type="http://schemas.openxmlformats.org/officeDocument/2006/relationships/image" Target="../media/image547.png"/><Relationship Id="rId85" Type="http://schemas.openxmlformats.org/officeDocument/2006/relationships/customXml" Target="../ink/ink512.xml"/><Relationship Id="rId12" Type="http://schemas.openxmlformats.org/officeDocument/2006/relationships/image" Target="../media/image513.png"/><Relationship Id="rId17" Type="http://schemas.openxmlformats.org/officeDocument/2006/relationships/customXml" Target="../ink/ink478.xml"/><Relationship Id="rId33" Type="http://schemas.openxmlformats.org/officeDocument/2006/relationships/customXml" Target="../ink/ink486.xml"/><Relationship Id="rId38" Type="http://schemas.openxmlformats.org/officeDocument/2006/relationships/image" Target="../media/image526.png"/><Relationship Id="rId59" Type="http://schemas.openxmlformats.org/officeDocument/2006/relationships/customXml" Target="../ink/ink499.xml"/><Relationship Id="rId103" Type="http://schemas.openxmlformats.org/officeDocument/2006/relationships/customXml" Target="../ink/ink521.xml"/><Relationship Id="rId108" Type="http://schemas.openxmlformats.org/officeDocument/2006/relationships/image" Target="../media/image561.png"/><Relationship Id="rId124" Type="http://schemas.openxmlformats.org/officeDocument/2006/relationships/image" Target="../media/image569.png"/><Relationship Id="rId54" Type="http://schemas.openxmlformats.org/officeDocument/2006/relationships/image" Target="../media/image534.png"/><Relationship Id="rId70" Type="http://schemas.openxmlformats.org/officeDocument/2006/relationships/image" Target="../media/image542.png"/><Relationship Id="rId75" Type="http://schemas.openxmlformats.org/officeDocument/2006/relationships/customXml" Target="../ink/ink507.xml"/><Relationship Id="rId91" Type="http://schemas.openxmlformats.org/officeDocument/2006/relationships/customXml" Target="../ink/ink515.xml"/><Relationship Id="rId96" Type="http://schemas.openxmlformats.org/officeDocument/2006/relationships/image" Target="../media/image5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23" Type="http://schemas.openxmlformats.org/officeDocument/2006/relationships/customXml" Target="../ink/ink481.xml"/><Relationship Id="rId28" Type="http://schemas.openxmlformats.org/officeDocument/2006/relationships/image" Target="../media/image521.png"/><Relationship Id="rId49" Type="http://schemas.openxmlformats.org/officeDocument/2006/relationships/customXml" Target="../ink/ink494.xml"/><Relationship Id="rId114" Type="http://schemas.openxmlformats.org/officeDocument/2006/relationships/image" Target="../media/image564.png"/><Relationship Id="rId119" Type="http://schemas.openxmlformats.org/officeDocument/2006/relationships/customXml" Target="../ink/ink529.xml"/><Relationship Id="rId44" Type="http://schemas.openxmlformats.org/officeDocument/2006/relationships/image" Target="../media/image529.png"/><Relationship Id="rId60" Type="http://schemas.openxmlformats.org/officeDocument/2006/relationships/image" Target="../media/image537.png"/><Relationship Id="rId65" Type="http://schemas.openxmlformats.org/officeDocument/2006/relationships/customXml" Target="../ink/ink502.xml"/><Relationship Id="rId81" Type="http://schemas.openxmlformats.org/officeDocument/2006/relationships/customXml" Target="../ink/ink510.xml"/><Relationship Id="rId86" Type="http://schemas.openxmlformats.org/officeDocument/2006/relationships/image" Target="../media/image550.png"/><Relationship Id="rId13" Type="http://schemas.openxmlformats.org/officeDocument/2006/relationships/customXml" Target="../ink/ink476.xml"/><Relationship Id="rId18" Type="http://schemas.openxmlformats.org/officeDocument/2006/relationships/image" Target="../media/image516.png"/><Relationship Id="rId39" Type="http://schemas.openxmlformats.org/officeDocument/2006/relationships/customXml" Target="../ink/ink489.xml"/><Relationship Id="rId109" Type="http://schemas.openxmlformats.org/officeDocument/2006/relationships/customXml" Target="../ink/ink524.xml"/><Relationship Id="rId34" Type="http://schemas.openxmlformats.org/officeDocument/2006/relationships/image" Target="../media/image524.png"/><Relationship Id="rId50" Type="http://schemas.openxmlformats.org/officeDocument/2006/relationships/image" Target="../media/image532.png"/><Relationship Id="rId55" Type="http://schemas.openxmlformats.org/officeDocument/2006/relationships/customXml" Target="../ink/ink497.xml"/><Relationship Id="rId76" Type="http://schemas.openxmlformats.org/officeDocument/2006/relationships/image" Target="../media/image545.png"/><Relationship Id="rId97" Type="http://schemas.openxmlformats.org/officeDocument/2006/relationships/customXml" Target="../ink/ink518.xml"/><Relationship Id="rId104" Type="http://schemas.openxmlformats.org/officeDocument/2006/relationships/image" Target="../media/image559.png"/><Relationship Id="rId120" Type="http://schemas.openxmlformats.org/officeDocument/2006/relationships/image" Target="../media/image567.png"/><Relationship Id="rId125" Type="http://schemas.openxmlformats.org/officeDocument/2006/relationships/customXml" Target="../ink/ink532.xml"/><Relationship Id="rId7" Type="http://schemas.openxmlformats.org/officeDocument/2006/relationships/customXml" Target="../ink/ink473.xml"/><Relationship Id="rId71" Type="http://schemas.openxmlformats.org/officeDocument/2006/relationships/customXml" Target="../ink/ink505.xml"/><Relationship Id="rId92" Type="http://schemas.openxmlformats.org/officeDocument/2006/relationships/image" Target="../media/image553.png"/><Relationship Id="rId2" Type="http://schemas.openxmlformats.org/officeDocument/2006/relationships/image" Target="../media/image507.png"/><Relationship Id="rId29" Type="http://schemas.openxmlformats.org/officeDocument/2006/relationships/customXml" Target="../ink/ink484.xml"/><Relationship Id="rId24" Type="http://schemas.openxmlformats.org/officeDocument/2006/relationships/image" Target="../media/image519.png"/><Relationship Id="rId40" Type="http://schemas.openxmlformats.org/officeDocument/2006/relationships/image" Target="../media/image527.png"/><Relationship Id="rId45" Type="http://schemas.openxmlformats.org/officeDocument/2006/relationships/customXml" Target="../ink/ink492.xml"/><Relationship Id="rId66" Type="http://schemas.openxmlformats.org/officeDocument/2006/relationships/image" Target="../media/image540.png"/><Relationship Id="rId87" Type="http://schemas.openxmlformats.org/officeDocument/2006/relationships/customXml" Target="../ink/ink513.xml"/><Relationship Id="rId110" Type="http://schemas.openxmlformats.org/officeDocument/2006/relationships/image" Target="../media/image562.png"/><Relationship Id="rId115" Type="http://schemas.openxmlformats.org/officeDocument/2006/relationships/customXml" Target="../ink/ink527.xml"/><Relationship Id="rId61" Type="http://schemas.openxmlformats.org/officeDocument/2006/relationships/customXml" Target="../ink/ink500.xml"/><Relationship Id="rId82" Type="http://schemas.openxmlformats.org/officeDocument/2006/relationships/image" Target="../media/image548.png"/><Relationship Id="rId19" Type="http://schemas.openxmlformats.org/officeDocument/2006/relationships/customXml" Target="../ink/ink479.xml"/><Relationship Id="rId14" Type="http://schemas.openxmlformats.org/officeDocument/2006/relationships/image" Target="../media/image514.png"/><Relationship Id="rId30" Type="http://schemas.openxmlformats.org/officeDocument/2006/relationships/image" Target="../media/image522.png"/><Relationship Id="rId35" Type="http://schemas.openxmlformats.org/officeDocument/2006/relationships/customXml" Target="../ink/ink487.xml"/><Relationship Id="rId56" Type="http://schemas.openxmlformats.org/officeDocument/2006/relationships/image" Target="../media/image535.png"/><Relationship Id="rId77" Type="http://schemas.openxmlformats.org/officeDocument/2006/relationships/customXml" Target="../ink/ink508.xml"/><Relationship Id="rId100" Type="http://schemas.openxmlformats.org/officeDocument/2006/relationships/image" Target="../media/image557.png"/><Relationship Id="rId105" Type="http://schemas.openxmlformats.org/officeDocument/2006/relationships/customXml" Target="../ink/ink522.xml"/><Relationship Id="rId126" Type="http://schemas.openxmlformats.org/officeDocument/2006/relationships/image" Target="../media/image570.png"/><Relationship Id="rId8" Type="http://schemas.openxmlformats.org/officeDocument/2006/relationships/image" Target="../media/image3390.png"/><Relationship Id="rId51" Type="http://schemas.openxmlformats.org/officeDocument/2006/relationships/customXml" Target="../ink/ink495.xml"/><Relationship Id="rId72" Type="http://schemas.openxmlformats.org/officeDocument/2006/relationships/image" Target="../media/image543.png"/><Relationship Id="rId93" Type="http://schemas.openxmlformats.org/officeDocument/2006/relationships/customXml" Target="../ink/ink516.xml"/><Relationship Id="rId98" Type="http://schemas.openxmlformats.org/officeDocument/2006/relationships/image" Target="../media/image556.png"/><Relationship Id="rId121" Type="http://schemas.openxmlformats.org/officeDocument/2006/relationships/customXml" Target="../ink/ink530.xml"/><Relationship Id="rId3" Type="http://schemas.openxmlformats.org/officeDocument/2006/relationships/image" Target="../media/image508.png"/><Relationship Id="rId25" Type="http://schemas.openxmlformats.org/officeDocument/2006/relationships/customXml" Target="../ink/ink482.xml"/><Relationship Id="rId46" Type="http://schemas.openxmlformats.org/officeDocument/2006/relationships/image" Target="../media/image530.png"/><Relationship Id="rId67" Type="http://schemas.openxmlformats.org/officeDocument/2006/relationships/customXml" Target="../ink/ink503.xml"/><Relationship Id="rId116" Type="http://schemas.openxmlformats.org/officeDocument/2006/relationships/image" Target="../media/image565.png"/><Relationship Id="rId20" Type="http://schemas.openxmlformats.org/officeDocument/2006/relationships/image" Target="../media/image517.png"/><Relationship Id="rId41" Type="http://schemas.openxmlformats.org/officeDocument/2006/relationships/customXml" Target="../ink/ink490.xml"/><Relationship Id="rId62" Type="http://schemas.openxmlformats.org/officeDocument/2006/relationships/image" Target="../media/image538.png"/><Relationship Id="rId83" Type="http://schemas.openxmlformats.org/officeDocument/2006/relationships/customXml" Target="../ink/ink511.xml"/><Relationship Id="rId88" Type="http://schemas.openxmlformats.org/officeDocument/2006/relationships/image" Target="../media/image551.png"/><Relationship Id="rId111" Type="http://schemas.openxmlformats.org/officeDocument/2006/relationships/customXml" Target="../ink/ink525.xml"/><Relationship Id="rId15" Type="http://schemas.openxmlformats.org/officeDocument/2006/relationships/customXml" Target="../ink/ink477.xml"/><Relationship Id="rId36" Type="http://schemas.openxmlformats.org/officeDocument/2006/relationships/image" Target="../media/image525.png"/><Relationship Id="rId57" Type="http://schemas.openxmlformats.org/officeDocument/2006/relationships/customXml" Target="../ink/ink498.xml"/><Relationship Id="rId106" Type="http://schemas.openxmlformats.org/officeDocument/2006/relationships/image" Target="../media/image560.png"/><Relationship Id="rId127" Type="http://schemas.openxmlformats.org/officeDocument/2006/relationships/customXml" Target="../ink/ink533.xml"/><Relationship Id="rId10" Type="http://schemas.openxmlformats.org/officeDocument/2006/relationships/image" Target="../media/image512.png"/><Relationship Id="rId31" Type="http://schemas.openxmlformats.org/officeDocument/2006/relationships/customXml" Target="../ink/ink485.xml"/><Relationship Id="rId52" Type="http://schemas.openxmlformats.org/officeDocument/2006/relationships/image" Target="../media/image533.png"/><Relationship Id="rId73" Type="http://schemas.openxmlformats.org/officeDocument/2006/relationships/customXml" Target="../ink/ink506.xml"/><Relationship Id="rId78" Type="http://schemas.openxmlformats.org/officeDocument/2006/relationships/image" Target="../media/image546.png"/><Relationship Id="rId94" Type="http://schemas.openxmlformats.org/officeDocument/2006/relationships/image" Target="../media/image554.png"/><Relationship Id="rId99" Type="http://schemas.openxmlformats.org/officeDocument/2006/relationships/customXml" Target="../ink/ink519.xml"/><Relationship Id="rId101" Type="http://schemas.openxmlformats.org/officeDocument/2006/relationships/customXml" Target="../ink/ink520.xml"/><Relationship Id="rId122" Type="http://schemas.openxmlformats.org/officeDocument/2006/relationships/image" Target="../media/image568.png"/><Relationship Id="rId4" Type="http://schemas.openxmlformats.org/officeDocument/2006/relationships/image" Target="../media/image509.png"/><Relationship Id="rId9" Type="http://schemas.openxmlformats.org/officeDocument/2006/relationships/customXml" Target="../ink/ink4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0.png"/><Relationship Id="rId2" Type="http://schemas.openxmlformats.org/officeDocument/2006/relationships/customXml" Target="../ink/ink53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0.png"/><Relationship Id="rId2" Type="http://schemas.openxmlformats.org/officeDocument/2006/relationships/customXml" Target="../ink/ink53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0.png"/><Relationship Id="rId2" Type="http://schemas.openxmlformats.org/officeDocument/2006/relationships/customXml" Target="../ink/ink53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3.png"/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9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customXml" Target="../ink/ink2.xml"/><Relationship Id="rId5" Type="http://schemas.openxmlformats.org/officeDocument/2006/relationships/image" Target="../media/image7.png"/><Relationship Id="rId10" Type="http://schemas.openxmlformats.org/officeDocument/2006/relationships/image" Target="../media/image830.png"/><Relationship Id="rId4" Type="http://schemas.openxmlformats.org/officeDocument/2006/relationships/image" Target="../media/image6.png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.png"/><Relationship Id="rId299" Type="http://schemas.openxmlformats.org/officeDocument/2006/relationships/image" Target="../media/image232.png"/><Relationship Id="rId21" Type="http://schemas.openxmlformats.org/officeDocument/2006/relationships/image" Target="../media/image930.png"/><Relationship Id="rId63" Type="http://schemas.openxmlformats.org/officeDocument/2006/relationships/image" Target="../media/image114.png"/><Relationship Id="rId159" Type="http://schemas.openxmlformats.org/officeDocument/2006/relationships/image" Target="../media/image162.png"/><Relationship Id="rId324" Type="http://schemas.openxmlformats.org/officeDocument/2006/relationships/customXml" Target="../ink/ink164.xml"/><Relationship Id="rId366" Type="http://schemas.openxmlformats.org/officeDocument/2006/relationships/customXml" Target="../ink/ink185.xml"/><Relationship Id="rId170" Type="http://schemas.openxmlformats.org/officeDocument/2006/relationships/customXml" Target="../ink/ink87.xml"/><Relationship Id="rId226" Type="http://schemas.openxmlformats.org/officeDocument/2006/relationships/customXml" Target="../ink/ink115.xml"/><Relationship Id="rId268" Type="http://schemas.openxmlformats.org/officeDocument/2006/relationships/customXml" Target="../ink/ink136.xml"/><Relationship Id="rId32" Type="http://schemas.openxmlformats.org/officeDocument/2006/relationships/customXml" Target="../ink/ink18.xml"/><Relationship Id="rId74" Type="http://schemas.openxmlformats.org/officeDocument/2006/relationships/customXml" Target="../ink/ink39.xml"/><Relationship Id="rId128" Type="http://schemas.openxmlformats.org/officeDocument/2006/relationships/customXml" Target="../ink/ink66.xml"/><Relationship Id="rId335" Type="http://schemas.openxmlformats.org/officeDocument/2006/relationships/image" Target="../media/image250.png"/><Relationship Id="rId377" Type="http://schemas.openxmlformats.org/officeDocument/2006/relationships/image" Target="../media/image271.png"/><Relationship Id="rId5" Type="http://schemas.openxmlformats.org/officeDocument/2006/relationships/image" Target="../media/image13.png"/><Relationship Id="rId181" Type="http://schemas.openxmlformats.org/officeDocument/2006/relationships/image" Target="../media/image173.png"/><Relationship Id="rId237" Type="http://schemas.openxmlformats.org/officeDocument/2006/relationships/image" Target="../media/image201.png"/><Relationship Id="rId279" Type="http://schemas.openxmlformats.org/officeDocument/2006/relationships/image" Target="../media/image222.png"/><Relationship Id="rId43" Type="http://schemas.openxmlformats.org/officeDocument/2006/relationships/image" Target="../media/image104.png"/><Relationship Id="rId139" Type="http://schemas.openxmlformats.org/officeDocument/2006/relationships/image" Target="../media/image152.png"/><Relationship Id="rId290" Type="http://schemas.openxmlformats.org/officeDocument/2006/relationships/customXml" Target="../ink/ink147.xml"/><Relationship Id="rId304" Type="http://schemas.openxmlformats.org/officeDocument/2006/relationships/customXml" Target="../ink/ink154.xml"/><Relationship Id="rId346" Type="http://schemas.openxmlformats.org/officeDocument/2006/relationships/customXml" Target="../ink/ink175.xml"/><Relationship Id="rId85" Type="http://schemas.openxmlformats.org/officeDocument/2006/relationships/image" Target="../media/image125.png"/><Relationship Id="rId150" Type="http://schemas.openxmlformats.org/officeDocument/2006/relationships/customXml" Target="../ink/ink77.xml"/><Relationship Id="rId192" Type="http://schemas.openxmlformats.org/officeDocument/2006/relationships/customXml" Target="../ink/ink98.xml"/><Relationship Id="rId206" Type="http://schemas.openxmlformats.org/officeDocument/2006/relationships/customXml" Target="../ink/ink105.xml"/><Relationship Id="rId248" Type="http://schemas.openxmlformats.org/officeDocument/2006/relationships/customXml" Target="../ink/ink126.xml"/><Relationship Id="rId12" Type="http://schemas.openxmlformats.org/officeDocument/2006/relationships/customXml" Target="../ink/ink8.xml"/><Relationship Id="rId108" Type="http://schemas.openxmlformats.org/officeDocument/2006/relationships/customXml" Target="../ink/ink56.xml"/><Relationship Id="rId315" Type="http://schemas.openxmlformats.org/officeDocument/2006/relationships/image" Target="../media/image240.png"/><Relationship Id="rId357" Type="http://schemas.openxmlformats.org/officeDocument/2006/relationships/image" Target="../media/image261.png"/><Relationship Id="rId54" Type="http://schemas.openxmlformats.org/officeDocument/2006/relationships/customXml" Target="../ink/ink29.xml"/><Relationship Id="rId96" Type="http://schemas.openxmlformats.org/officeDocument/2006/relationships/customXml" Target="../ink/ink50.xml"/><Relationship Id="rId161" Type="http://schemas.openxmlformats.org/officeDocument/2006/relationships/image" Target="../media/image163.png"/><Relationship Id="rId217" Type="http://schemas.openxmlformats.org/officeDocument/2006/relationships/image" Target="../media/image191.png"/><Relationship Id="rId259" Type="http://schemas.openxmlformats.org/officeDocument/2006/relationships/image" Target="../media/image212.png"/><Relationship Id="rId23" Type="http://schemas.openxmlformats.org/officeDocument/2006/relationships/image" Target="../media/image940.png"/><Relationship Id="rId119" Type="http://schemas.openxmlformats.org/officeDocument/2006/relationships/image" Target="../media/image142.png"/><Relationship Id="rId270" Type="http://schemas.openxmlformats.org/officeDocument/2006/relationships/customXml" Target="../ink/ink137.xml"/><Relationship Id="rId326" Type="http://schemas.openxmlformats.org/officeDocument/2006/relationships/customXml" Target="../ink/ink165.xml"/><Relationship Id="rId65" Type="http://schemas.openxmlformats.org/officeDocument/2006/relationships/image" Target="../media/image115.png"/><Relationship Id="rId130" Type="http://schemas.openxmlformats.org/officeDocument/2006/relationships/customXml" Target="../ink/ink67.xml"/><Relationship Id="rId368" Type="http://schemas.openxmlformats.org/officeDocument/2006/relationships/customXml" Target="../ink/ink186.xml"/><Relationship Id="rId172" Type="http://schemas.openxmlformats.org/officeDocument/2006/relationships/customXml" Target="../ink/ink88.xml"/><Relationship Id="rId228" Type="http://schemas.openxmlformats.org/officeDocument/2006/relationships/customXml" Target="../ink/ink116.xml"/><Relationship Id="rId281" Type="http://schemas.openxmlformats.org/officeDocument/2006/relationships/image" Target="../media/image223.png"/><Relationship Id="rId337" Type="http://schemas.openxmlformats.org/officeDocument/2006/relationships/image" Target="../media/image251.png"/><Relationship Id="rId34" Type="http://schemas.openxmlformats.org/officeDocument/2006/relationships/customXml" Target="../ink/ink19.xml"/><Relationship Id="rId76" Type="http://schemas.openxmlformats.org/officeDocument/2006/relationships/customXml" Target="../ink/ink40.xml"/><Relationship Id="rId141" Type="http://schemas.openxmlformats.org/officeDocument/2006/relationships/image" Target="../media/image153.png"/><Relationship Id="rId379" Type="http://schemas.openxmlformats.org/officeDocument/2006/relationships/image" Target="../media/image272.png"/><Relationship Id="rId7" Type="http://schemas.openxmlformats.org/officeDocument/2006/relationships/image" Target="../media/image860.png"/><Relationship Id="rId183" Type="http://schemas.openxmlformats.org/officeDocument/2006/relationships/image" Target="../media/image174.png"/><Relationship Id="rId239" Type="http://schemas.openxmlformats.org/officeDocument/2006/relationships/image" Target="../media/image202.png"/><Relationship Id="rId250" Type="http://schemas.openxmlformats.org/officeDocument/2006/relationships/customXml" Target="../ink/ink127.xml"/><Relationship Id="rId292" Type="http://schemas.openxmlformats.org/officeDocument/2006/relationships/customXml" Target="../ink/ink148.xml"/><Relationship Id="rId306" Type="http://schemas.openxmlformats.org/officeDocument/2006/relationships/customXml" Target="../ink/ink155.xml"/><Relationship Id="rId45" Type="http://schemas.openxmlformats.org/officeDocument/2006/relationships/image" Target="../media/image105.png"/><Relationship Id="rId87" Type="http://schemas.openxmlformats.org/officeDocument/2006/relationships/image" Target="../media/image126.png"/><Relationship Id="rId110" Type="http://schemas.openxmlformats.org/officeDocument/2006/relationships/customXml" Target="../ink/ink57.xml"/><Relationship Id="rId348" Type="http://schemas.openxmlformats.org/officeDocument/2006/relationships/customXml" Target="../ink/ink176.xml"/><Relationship Id="rId152" Type="http://schemas.openxmlformats.org/officeDocument/2006/relationships/customXml" Target="../ink/ink78.xml"/><Relationship Id="rId194" Type="http://schemas.openxmlformats.org/officeDocument/2006/relationships/customXml" Target="../ink/ink99.xml"/><Relationship Id="rId208" Type="http://schemas.openxmlformats.org/officeDocument/2006/relationships/customXml" Target="../ink/ink106.xml"/><Relationship Id="rId261" Type="http://schemas.openxmlformats.org/officeDocument/2006/relationships/image" Target="../media/image213.png"/><Relationship Id="rId14" Type="http://schemas.openxmlformats.org/officeDocument/2006/relationships/customXml" Target="../ink/ink9.xml"/><Relationship Id="rId56" Type="http://schemas.openxmlformats.org/officeDocument/2006/relationships/customXml" Target="../ink/ink30.xml"/><Relationship Id="rId317" Type="http://schemas.openxmlformats.org/officeDocument/2006/relationships/image" Target="../media/image241.png"/><Relationship Id="rId359" Type="http://schemas.openxmlformats.org/officeDocument/2006/relationships/image" Target="../media/image262.png"/><Relationship Id="rId98" Type="http://schemas.openxmlformats.org/officeDocument/2006/relationships/customXml" Target="../ink/ink51.xml"/><Relationship Id="rId121" Type="http://schemas.openxmlformats.org/officeDocument/2006/relationships/image" Target="../media/image143.png"/><Relationship Id="rId163" Type="http://schemas.openxmlformats.org/officeDocument/2006/relationships/image" Target="../media/image164.png"/><Relationship Id="rId219" Type="http://schemas.openxmlformats.org/officeDocument/2006/relationships/image" Target="../media/image192.png"/><Relationship Id="rId370" Type="http://schemas.openxmlformats.org/officeDocument/2006/relationships/customXml" Target="../ink/ink187.xml"/><Relationship Id="rId230" Type="http://schemas.openxmlformats.org/officeDocument/2006/relationships/customXml" Target="../ink/ink117.xml"/><Relationship Id="rId25" Type="http://schemas.openxmlformats.org/officeDocument/2006/relationships/image" Target="../media/image950.png"/><Relationship Id="rId67" Type="http://schemas.openxmlformats.org/officeDocument/2006/relationships/image" Target="../media/image116.png"/><Relationship Id="rId272" Type="http://schemas.openxmlformats.org/officeDocument/2006/relationships/customXml" Target="../ink/ink138.xml"/><Relationship Id="rId328" Type="http://schemas.openxmlformats.org/officeDocument/2006/relationships/customXml" Target="../ink/ink166.xml"/><Relationship Id="rId132" Type="http://schemas.openxmlformats.org/officeDocument/2006/relationships/customXml" Target="../ink/ink68.xml"/><Relationship Id="rId174" Type="http://schemas.openxmlformats.org/officeDocument/2006/relationships/customXml" Target="../ink/ink89.xml"/><Relationship Id="rId381" Type="http://schemas.openxmlformats.org/officeDocument/2006/relationships/image" Target="../media/image273.png"/><Relationship Id="rId241" Type="http://schemas.openxmlformats.org/officeDocument/2006/relationships/image" Target="../media/image203.png"/><Relationship Id="rId36" Type="http://schemas.openxmlformats.org/officeDocument/2006/relationships/customXml" Target="../ink/ink20.xml"/><Relationship Id="rId283" Type="http://schemas.openxmlformats.org/officeDocument/2006/relationships/image" Target="../media/image224.png"/><Relationship Id="rId339" Type="http://schemas.openxmlformats.org/officeDocument/2006/relationships/image" Target="../media/image252.png"/><Relationship Id="rId78" Type="http://schemas.openxmlformats.org/officeDocument/2006/relationships/customXml" Target="../ink/ink41.xml"/><Relationship Id="rId101" Type="http://schemas.openxmlformats.org/officeDocument/2006/relationships/image" Target="../media/image133.png"/><Relationship Id="rId143" Type="http://schemas.openxmlformats.org/officeDocument/2006/relationships/image" Target="../media/image154.png"/><Relationship Id="rId185" Type="http://schemas.openxmlformats.org/officeDocument/2006/relationships/image" Target="../media/image175.png"/><Relationship Id="rId350" Type="http://schemas.openxmlformats.org/officeDocument/2006/relationships/customXml" Target="../ink/ink177.xml"/><Relationship Id="rId9" Type="http://schemas.openxmlformats.org/officeDocument/2006/relationships/image" Target="../media/image870.png"/><Relationship Id="rId210" Type="http://schemas.openxmlformats.org/officeDocument/2006/relationships/customXml" Target="../ink/ink107.xml"/><Relationship Id="rId26" Type="http://schemas.openxmlformats.org/officeDocument/2006/relationships/customXml" Target="../ink/ink15.xml"/><Relationship Id="rId231" Type="http://schemas.openxmlformats.org/officeDocument/2006/relationships/image" Target="../media/image198.png"/><Relationship Id="rId252" Type="http://schemas.openxmlformats.org/officeDocument/2006/relationships/customXml" Target="../ink/ink128.xml"/><Relationship Id="rId273" Type="http://schemas.openxmlformats.org/officeDocument/2006/relationships/image" Target="../media/image219.png"/><Relationship Id="rId294" Type="http://schemas.openxmlformats.org/officeDocument/2006/relationships/customXml" Target="../ink/ink149.xml"/><Relationship Id="rId308" Type="http://schemas.openxmlformats.org/officeDocument/2006/relationships/customXml" Target="../ink/ink156.xml"/><Relationship Id="rId329" Type="http://schemas.openxmlformats.org/officeDocument/2006/relationships/image" Target="../media/image247.png"/><Relationship Id="rId47" Type="http://schemas.openxmlformats.org/officeDocument/2006/relationships/image" Target="../media/image106.png"/><Relationship Id="rId68" Type="http://schemas.openxmlformats.org/officeDocument/2006/relationships/customXml" Target="../ink/ink36.xml"/><Relationship Id="rId89" Type="http://schemas.openxmlformats.org/officeDocument/2006/relationships/image" Target="../media/image127.png"/><Relationship Id="rId112" Type="http://schemas.openxmlformats.org/officeDocument/2006/relationships/customXml" Target="../ink/ink58.xml"/><Relationship Id="rId133" Type="http://schemas.openxmlformats.org/officeDocument/2006/relationships/image" Target="../media/image149.png"/><Relationship Id="rId154" Type="http://schemas.openxmlformats.org/officeDocument/2006/relationships/customXml" Target="../ink/ink79.xml"/><Relationship Id="rId175" Type="http://schemas.openxmlformats.org/officeDocument/2006/relationships/image" Target="../media/image170.png"/><Relationship Id="rId340" Type="http://schemas.openxmlformats.org/officeDocument/2006/relationships/customXml" Target="../ink/ink172.xml"/><Relationship Id="rId361" Type="http://schemas.openxmlformats.org/officeDocument/2006/relationships/image" Target="../media/image263.png"/><Relationship Id="rId196" Type="http://schemas.openxmlformats.org/officeDocument/2006/relationships/customXml" Target="../ink/ink100.xml"/><Relationship Id="rId200" Type="http://schemas.openxmlformats.org/officeDocument/2006/relationships/customXml" Target="../ink/ink102.xml"/><Relationship Id="rId16" Type="http://schemas.openxmlformats.org/officeDocument/2006/relationships/customXml" Target="../ink/ink10.xml"/><Relationship Id="rId221" Type="http://schemas.openxmlformats.org/officeDocument/2006/relationships/image" Target="../media/image193.png"/><Relationship Id="rId242" Type="http://schemas.openxmlformats.org/officeDocument/2006/relationships/customXml" Target="../ink/ink123.xml"/><Relationship Id="rId263" Type="http://schemas.openxmlformats.org/officeDocument/2006/relationships/image" Target="../media/image214.png"/><Relationship Id="rId284" Type="http://schemas.openxmlformats.org/officeDocument/2006/relationships/customXml" Target="../ink/ink144.xml"/><Relationship Id="rId319" Type="http://schemas.openxmlformats.org/officeDocument/2006/relationships/image" Target="../media/image242.png"/><Relationship Id="rId37" Type="http://schemas.openxmlformats.org/officeDocument/2006/relationships/image" Target="../media/image101.png"/><Relationship Id="rId58" Type="http://schemas.openxmlformats.org/officeDocument/2006/relationships/customXml" Target="../ink/ink31.xml"/><Relationship Id="rId79" Type="http://schemas.openxmlformats.org/officeDocument/2006/relationships/image" Target="../media/image122.png"/><Relationship Id="rId102" Type="http://schemas.openxmlformats.org/officeDocument/2006/relationships/customXml" Target="../ink/ink53.xml"/><Relationship Id="rId123" Type="http://schemas.openxmlformats.org/officeDocument/2006/relationships/image" Target="../media/image144.png"/><Relationship Id="rId144" Type="http://schemas.openxmlformats.org/officeDocument/2006/relationships/customXml" Target="../ink/ink74.xml"/><Relationship Id="rId330" Type="http://schemas.openxmlformats.org/officeDocument/2006/relationships/customXml" Target="../ink/ink167.xml"/><Relationship Id="rId90" Type="http://schemas.openxmlformats.org/officeDocument/2006/relationships/customXml" Target="../ink/ink47.xml"/><Relationship Id="rId165" Type="http://schemas.openxmlformats.org/officeDocument/2006/relationships/image" Target="../media/image165.png"/><Relationship Id="rId186" Type="http://schemas.openxmlformats.org/officeDocument/2006/relationships/customXml" Target="../ink/ink95.xml"/><Relationship Id="rId351" Type="http://schemas.openxmlformats.org/officeDocument/2006/relationships/image" Target="../media/image258.png"/><Relationship Id="rId372" Type="http://schemas.openxmlformats.org/officeDocument/2006/relationships/customXml" Target="../ink/ink188.xml"/><Relationship Id="rId211" Type="http://schemas.openxmlformats.org/officeDocument/2006/relationships/image" Target="../media/image188.png"/><Relationship Id="rId232" Type="http://schemas.openxmlformats.org/officeDocument/2006/relationships/customXml" Target="../ink/ink118.xml"/><Relationship Id="rId253" Type="http://schemas.openxmlformats.org/officeDocument/2006/relationships/image" Target="../media/image209.png"/><Relationship Id="rId274" Type="http://schemas.openxmlformats.org/officeDocument/2006/relationships/customXml" Target="../ink/ink139.xml"/><Relationship Id="rId295" Type="http://schemas.openxmlformats.org/officeDocument/2006/relationships/image" Target="../media/image230.png"/><Relationship Id="rId309" Type="http://schemas.openxmlformats.org/officeDocument/2006/relationships/image" Target="../media/image237.png"/><Relationship Id="rId27" Type="http://schemas.openxmlformats.org/officeDocument/2006/relationships/image" Target="../media/image960.png"/><Relationship Id="rId48" Type="http://schemas.openxmlformats.org/officeDocument/2006/relationships/customXml" Target="../ink/ink26.xml"/><Relationship Id="rId69" Type="http://schemas.openxmlformats.org/officeDocument/2006/relationships/image" Target="../media/image117.png"/><Relationship Id="rId113" Type="http://schemas.openxmlformats.org/officeDocument/2006/relationships/image" Target="../media/image139.png"/><Relationship Id="rId134" Type="http://schemas.openxmlformats.org/officeDocument/2006/relationships/customXml" Target="../ink/ink69.xml"/><Relationship Id="rId320" Type="http://schemas.openxmlformats.org/officeDocument/2006/relationships/customXml" Target="../ink/ink162.xml"/><Relationship Id="rId80" Type="http://schemas.openxmlformats.org/officeDocument/2006/relationships/customXml" Target="../ink/ink42.xml"/><Relationship Id="rId155" Type="http://schemas.openxmlformats.org/officeDocument/2006/relationships/image" Target="../media/image160.png"/><Relationship Id="rId176" Type="http://schemas.openxmlformats.org/officeDocument/2006/relationships/customXml" Target="../ink/ink90.xml"/><Relationship Id="rId197" Type="http://schemas.openxmlformats.org/officeDocument/2006/relationships/image" Target="../media/image181.png"/><Relationship Id="rId341" Type="http://schemas.openxmlformats.org/officeDocument/2006/relationships/image" Target="../media/image253.png"/><Relationship Id="rId362" Type="http://schemas.openxmlformats.org/officeDocument/2006/relationships/customXml" Target="../ink/ink183.xml"/><Relationship Id="rId201" Type="http://schemas.openxmlformats.org/officeDocument/2006/relationships/image" Target="../media/image183.png"/><Relationship Id="rId222" Type="http://schemas.openxmlformats.org/officeDocument/2006/relationships/customXml" Target="../ink/ink113.xml"/><Relationship Id="rId243" Type="http://schemas.openxmlformats.org/officeDocument/2006/relationships/image" Target="../media/image204.png"/><Relationship Id="rId264" Type="http://schemas.openxmlformats.org/officeDocument/2006/relationships/customXml" Target="../ink/ink134.xml"/><Relationship Id="rId285" Type="http://schemas.openxmlformats.org/officeDocument/2006/relationships/image" Target="../media/image225.png"/><Relationship Id="rId17" Type="http://schemas.openxmlformats.org/officeDocument/2006/relationships/image" Target="../media/image910.png"/><Relationship Id="rId38" Type="http://schemas.openxmlformats.org/officeDocument/2006/relationships/customXml" Target="../ink/ink21.xml"/><Relationship Id="rId59" Type="http://schemas.openxmlformats.org/officeDocument/2006/relationships/image" Target="../media/image112.png"/><Relationship Id="rId103" Type="http://schemas.openxmlformats.org/officeDocument/2006/relationships/image" Target="../media/image134.png"/><Relationship Id="rId124" Type="http://schemas.openxmlformats.org/officeDocument/2006/relationships/customXml" Target="../ink/ink64.xml"/><Relationship Id="rId310" Type="http://schemas.openxmlformats.org/officeDocument/2006/relationships/customXml" Target="../ink/ink157.xml"/><Relationship Id="rId70" Type="http://schemas.openxmlformats.org/officeDocument/2006/relationships/customXml" Target="../ink/ink37.xml"/><Relationship Id="rId91" Type="http://schemas.openxmlformats.org/officeDocument/2006/relationships/image" Target="../media/image128.png"/><Relationship Id="rId145" Type="http://schemas.openxmlformats.org/officeDocument/2006/relationships/image" Target="../media/image155.png"/><Relationship Id="rId166" Type="http://schemas.openxmlformats.org/officeDocument/2006/relationships/customXml" Target="../ink/ink85.xml"/><Relationship Id="rId187" Type="http://schemas.openxmlformats.org/officeDocument/2006/relationships/image" Target="../media/image176.png"/><Relationship Id="rId331" Type="http://schemas.openxmlformats.org/officeDocument/2006/relationships/image" Target="../media/image248.png"/><Relationship Id="rId352" Type="http://schemas.openxmlformats.org/officeDocument/2006/relationships/customXml" Target="../ink/ink178.xml"/><Relationship Id="rId373" Type="http://schemas.openxmlformats.org/officeDocument/2006/relationships/image" Target="../media/image269.png"/><Relationship Id="rId1" Type="http://schemas.openxmlformats.org/officeDocument/2006/relationships/slideLayout" Target="../slideLayouts/slideLayout5.xml"/><Relationship Id="rId212" Type="http://schemas.openxmlformats.org/officeDocument/2006/relationships/customXml" Target="../ink/ink108.xml"/><Relationship Id="rId233" Type="http://schemas.openxmlformats.org/officeDocument/2006/relationships/image" Target="../media/image199.png"/><Relationship Id="rId254" Type="http://schemas.openxmlformats.org/officeDocument/2006/relationships/customXml" Target="../ink/ink129.xml"/><Relationship Id="rId28" Type="http://schemas.openxmlformats.org/officeDocument/2006/relationships/customXml" Target="../ink/ink16.xml"/><Relationship Id="rId49" Type="http://schemas.openxmlformats.org/officeDocument/2006/relationships/image" Target="../media/image107.png"/><Relationship Id="rId114" Type="http://schemas.openxmlformats.org/officeDocument/2006/relationships/customXml" Target="../ink/ink59.xml"/><Relationship Id="rId275" Type="http://schemas.openxmlformats.org/officeDocument/2006/relationships/image" Target="../media/image220.png"/><Relationship Id="rId296" Type="http://schemas.openxmlformats.org/officeDocument/2006/relationships/customXml" Target="../ink/ink150.xml"/><Relationship Id="rId300" Type="http://schemas.openxmlformats.org/officeDocument/2006/relationships/customXml" Target="../ink/ink152.xml"/><Relationship Id="rId60" Type="http://schemas.openxmlformats.org/officeDocument/2006/relationships/customXml" Target="../ink/ink32.xml"/><Relationship Id="rId81" Type="http://schemas.openxmlformats.org/officeDocument/2006/relationships/image" Target="../media/image123.png"/><Relationship Id="rId135" Type="http://schemas.openxmlformats.org/officeDocument/2006/relationships/image" Target="../media/image150.png"/><Relationship Id="rId156" Type="http://schemas.openxmlformats.org/officeDocument/2006/relationships/customXml" Target="../ink/ink80.xml"/><Relationship Id="rId177" Type="http://schemas.openxmlformats.org/officeDocument/2006/relationships/image" Target="../media/image171.png"/><Relationship Id="rId198" Type="http://schemas.openxmlformats.org/officeDocument/2006/relationships/customXml" Target="../ink/ink101.xml"/><Relationship Id="rId321" Type="http://schemas.openxmlformats.org/officeDocument/2006/relationships/image" Target="../media/image243.png"/><Relationship Id="rId342" Type="http://schemas.openxmlformats.org/officeDocument/2006/relationships/customXml" Target="../ink/ink173.xml"/><Relationship Id="rId363" Type="http://schemas.openxmlformats.org/officeDocument/2006/relationships/image" Target="../media/image264.png"/><Relationship Id="rId202" Type="http://schemas.openxmlformats.org/officeDocument/2006/relationships/customXml" Target="../ink/ink103.xml"/><Relationship Id="rId223" Type="http://schemas.openxmlformats.org/officeDocument/2006/relationships/image" Target="../media/image194.png"/><Relationship Id="rId244" Type="http://schemas.openxmlformats.org/officeDocument/2006/relationships/customXml" Target="../ink/ink124.xml"/><Relationship Id="rId18" Type="http://schemas.openxmlformats.org/officeDocument/2006/relationships/customXml" Target="../ink/ink11.xml"/><Relationship Id="rId39" Type="http://schemas.openxmlformats.org/officeDocument/2006/relationships/image" Target="../media/image102.png"/><Relationship Id="rId265" Type="http://schemas.openxmlformats.org/officeDocument/2006/relationships/image" Target="../media/image215.png"/><Relationship Id="rId286" Type="http://schemas.openxmlformats.org/officeDocument/2006/relationships/customXml" Target="../ink/ink145.xml"/><Relationship Id="rId50" Type="http://schemas.openxmlformats.org/officeDocument/2006/relationships/customXml" Target="../ink/ink27.xml"/><Relationship Id="rId104" Type="http://schemas.openxmlformats.org/officeDocument/2006/relationships/customXml" Target="../ink/ink54.xml"/><Relationship Id="rId125" Type="http://schemas.openxmlformats.org/officeDocument/2006/relationships/image" Target="../media/image145.png"/><Relationship Id="rId146" Type="http://schemas.openxmlformats.org/officeDocument/2006/relationships/customXml" Target="../ink/ink75.xml"/><Relationship Id="rId167" Type="http://schemas.openxmlformats.org/officeDocument/2006/relationships/image" Target="../media/image166.png"/><Relationship Id="rId188" Type="http://schemas.openxmlformats.org/officeDocument/2006/relationships/customXml" Target="../ink/ink96.xml"/><Relationship Id="rId311" Type="http://schemas.openxmlformats.org/officeDocument/2006/relationships/image" Target="../media/image238.png"/><Relationship Id="rId332" Type="http://schemas.openxmlformats.org/officeDocument/2006/relationships/customXml" Target="../ink/ink168.xml"/><Relationship Id="rId353" Type="http://schemas.openxmlformats.org/officeDocument/2006/relationships/image" Target="../media/image259.png"/><Relationship Id="rId374" Type="http://schemas.openxmlformats.org/officeDocument/2006/relationships/customXml" Target="../ink/ink189.xml"/><Relationship Id="rId71" Type="http://schemas.openxmlformats.org/officeDocument/2006/relationships/image" Target="../media/image118.png"/><Relationship Id="rId92" Type="http://schemas.openxmlformats.org/officeDocument/2006/relationships/customXml" Target="../ink/ink48.xml"/><Relationship Id="rId213" Type="http://schemas.openxmlformats.org/officeDocument/2006/relationships/image" Target="../media/image189.png"/><Relationship Id="rId234" Type="http://schemas.openxmlformats.org/officeDocument/2006/relationships/customXml" Target="../ink/ink119.xml"/><Relationship Id="rId2" Type="http://schemas.openxmlformats.org/officeDocument/2006/relationships/customXml" Target="../ink/ink3.xml"/><Relationship Id="rId29" Type="http://schemas.openxmlformats.org/officeDocument/2006/relationships/image" Target="../media/image97.png"/><Relationship Id="rId255" Type="http://schemas.openxmlformats.org/officeDocument/2006/relationships/image" Target="../media/image210.png"/><Relationship Id="rId276" Type="http://schemas.openxmlformats.org/officeDocument/2006/relationships/customXml" Target="../ink/ink140.xml"/><Relationship Id="rId297" Type="http://schemas.openxmlformats.org/officeDocument/2006/relationships/image" Target="../media/image231.png"/><Relationship Id="rId40" Type="http://schemas.openxmlformats.org/officeDocument/2006/relationships/customXml" Target="../ink/ink22.xml"/><Relationship Id="rId115" Type="http://schemas.openxmlformats.org/officeDocument/2006/relationships/image" Target="../media/image140.png"/><Relationship Id="rId136" Type="http://schemas.openxmlformats.org/officeDocument/2006/relationships/customXml" Target="../ink/ink70.xml"/><Relationship Id="rId157" Type="http://schemas.openxmlformats.org/officeDocument/2006/relationships/image" Target="../media/image161.png"/><Relationship Id="rId178" Type="http://schemas.openxmlformats.org/officeDocument/2006/relationships/customXml" Target="../ink/ink91.xml"/><Relationship Id="rId301" Type="http://schemas.openxmlformats.org/officeDocument/2006/relationships/image" Target="../media/image233.png"/><Relationship Id="rId322" Type="http://schemas.openxmlformats.org/officeDocument/2006/relationships/customXml" Target="../ink/ink163.xml"/><Relationship Id="rId343" Type="http://schemas.openxmlformats.org/officeDocument/2006/relationships/image" Target="../media/image254.png"/><Relationship Id="rId364" Type="http://schemas.openxmlformats.org/officeDocument/2006/relationships/customXml" Target="../ink/ink184.xml"/><Relationship Id="rId61" Type="http://schemas.openxmlformats.org/officeDocument/2006/relationships/image" Target="../media/image113.png"/><Relationship Id="rId82" Type="http://schemas.openxmlformats.org/officeDocument/2006/relationships/customXml" Target="../ink/ink43.xml"/><Relationship Id="rId199" Type="http://schemas.openxmlformats.org/officeDocument/2006/relationships/image" Target="../media/image182.png"/><Relationship Id="rId203" Type="http://schemas.openxmlformats.org/officeDocument/2006/relationships/image" Target="../media/image184.png"/><Relationship Id="rId19" Type="http://schemas.openxmlformats.org/officeDocument/2006/relationships/image" Target="../media/image920.png"/><Relationship Id="rId224" Type="http://schemas.openxmlformats.org/officeDocument/2006/relationships/customXml" Target="../ink/ink114.xml"/><Relationship Id="rId245" Type="http://schemas.openxmlformats.org/officeDocument/2006/relationships/image" Target="../media/image205.png"/><Relationship Id="rId266" Type="http://schemas.openxmlformats.org/officeDocument/2006/relationships/customXml" Target="../ink/ink135.xml"/><Relationship Id="rId287" Type="http://schemas.openxmlformats.org/officeDocument/2006/relationships/image" Target="../media/image226.png"/><Relationship Id="rId30" Type="http://schemas.openxmlformats.org/officeDocument/2006/relationships/customXml" Target="../ink/ink17.xml"/><Relationship Id="rId105" Type="http://schemas.openxmlformats.org/officeDocument/2006/relationships/image" Target="../media/image135.png"/><Relationship Id="rId126" Type="http://schemas.openxmlformats.org/officeDocument/2006/relationships/customXml" Target="../ink/ink65.xml"/><Relationship Id="rId147" Type="http://schemas.openxmlformats.org/officeDocument/2006/relationships/image" Target="../media/image156.png"/><Relationship Id="rId168" Type="http://schemas.openxmlformats.org/officeDocument/2006/relationships/customXml" Target="../ink/ink86.xml"/><Relationship Id="rId312" Type="http://schemas.openxmlformats.org/officeDocument/2006/relationships/customXml" Target="../ink/ink158.xml"/><Relationship Id="rId333" Type="http://schemas.openxmlformats.org/officeDocument/2006/relationships/image" Target="../media/image249.png"/><Relationship Id="rId354" Type="http://schemas.openxmlformats.org/officeDocument/2006/relationships/customXml" Target="../ink/ink179.xml"/><Relationship Id="rId51" Type="http://schemas.openxmlformats.org/officeDocument/2006/relationships/image" Target="../media/image108.png"/><Relationship Id="rId72" Type="http://schemas.openxmlformats.org/officeDocument/2006/relationships/customXml" Target="../ink/ink38.xml"/><Relationship Id="rId93" Type="http://schemas.openxmlformats.org/officeDocument/2006/relationships/image" Target="../media/image129.png"/><Relationship Id="rId189" Type="http://schemas.openxmlformats.org/officeDocument/2006/relationships/image" Target="../media/image177.png"/><Relationship Id="rId375" Type="http://schemas.openxmlformats.org/officeDocument/2006/relationships/image" Target="../media/image270.png"/><Relationship Id="rId3" Type="http://schemas.openxmlformats.org/officeDocument/2006/relationships/image" Target="../media/image12.png"/><Relationship Id="rId214" Type="http://schemas.openxmlformats.org/officeDocument/2006/relationships/customXml" Target="../ink/ink109.xml"/><Relationship Id="rId235" Type="http://schemas.openxmlformats.org/officeDocument/2006/relationships/image" Target="../media/image200.png"/><Relationship Id="rId256" Type="http://schemas.openxmlformats.org/officeDocument/2006/relationships/customXml" Target="../ink/ink130.xml"/><Relationship Id="rId277" Type="http://schemas.openxmlformats.org/officeDocument/2006/relationships/image" Target="../media/image221.png"/><Relationship Id="rId298" Type="http://schemas.openxmlformats.org/officeDocument/2006/relationships/customXml" Target="../ink/ink151.xml"/><Relationship Id="rId116" Type="http://schemas.openxmlformats.org/officeDocument/2006/relationships/customXml" Target="../ink/ink60.xml"/><Relationship Id="rId137" Type="http://schemas.openxmlformats.org/officeDocument/2006/relationships/image" Target="../media/image151.png"/><Relationship Id="rId158" Type="http://schemas.openxmlformats.org/officeDocument/2006/relationships/customXml" Target="../ink/ink81.xml"/><Relationship Id="rId302" Type="http://schemas.openxmlformats.org/officeDocument/2006/relationships/customXml" Target="../ink/ink153.xml"/><Relationship Id="rId323" Type="http://schemas.openxmlformats.org/officeDocument/2006/relationships/image" Target="../media/image244.png"/><Relationship Id="rId344" Type="http://schemas.openxmlformats.org/officeDocument/2006/relationships/customXml" Target="../ink/ink174.xml"/><Relationship Id="rId20" Type="http://schemas.openxmlformats.org/officeDocument/2006/relationships/customXml" Target="../ink/ink12.xml"/><Relationship Id="rId41" Type="http://schemas.openxmlformats.org/officeDocument/2006/relationships/image" Target="../media/image103.png"/><Relationship Id="rId62" Type="http://schemas.openxmlformats.org/officeDocument/2006/relationships/customXml" Target="../ink/ink33.xml"/><Relationship Id="rId83" Type="http://schemas.openxmlformats.org/officeDocument/2006/relationships/image" Target="../media/image124.png"/><Relationship Id="rId179" Type="http://schemas.openxmlformats.org/officeDocument/2006/relationships/image" Target="../media/image172.png"/><Relationship Id="rId365" Type="http://schemas.openxmlformats.org/officeDocument/2006/relationships/image" Target="../media/image265.png"/><Relationship Id="rId190" Type="http://schemas.openxmlformats.org/officeDocument/2006/relationships/customXml" Target="../ink/ink97.xml"/><Relationship Id="rId204" Type="http://schemas.openxmlformats.org/officeDocument/2006/relationships/customXml" Target="../ink/ink104.xml"/><Relationship Id="rId225" Type="http://schemas.openxmlformats.org/officeDocument/2006/relationships/image" Target="../media/image195.png"/><Relationship Id="rId246" Type="http://schemas.openxmlformats.org/officeDocument/2006/relationships/customXml" Target="../ink/ink125.xml"/><Relationship Id="rId267" Type="http://schemas.openxmlformats.org/officeDocument/2006/relationships/image" Target="../media/image216.png"/><Relationship Id="rId288" Type="http://schemas.openxmlformats.org/officeDocument/2006/relationships/customXml" Target="../ink/ink146.xml"/><Relationship Id="rId106" Type="http://schemas.openxmlformats.org/officeDocument/2006/relationships/customXml" Target="../ink/ink55.xml"/><Relationship Id="rId127" Type="http://schemas.openxmlformats.org/officeDocument/2006/relationships/image" Target="../media/image146.png"/><Relationship Id="rId313" Type="http://schemas.openxmlformats.org/officeDocument/2006/relationships/image" Target="../media/image239.png"/><Relationship Id="rId10" Type="http://schemas.openxmlformats.org/officeDocument/2006/relationships/customXml" Target="../ink/ink7.xml"/><Relationship Id="rId31" Type="http://schemas.openxmlformats.org/officeDocument/2006/relationships/image" Target="../media/image98.png"/><Relationship Id="rId52" Type="http://schemas.openxmlformats.org/officeDocument/2006/relationships/customXml" Target="../ink/ink28.xml"/><Relationship Id="rId73" Type="http://schemas.openxmlformats.org/officeDocument/2006/relationships/image" Target="../media/image119.png"/><Relationship Id="rId94" Type="http://schemas.openxmlformats.org/officeDocument/2006/relationships/customXml" Target="../ink/ink49.xml"/><Relationship Id="rId148" Type="http://schemas.openxmlformats.org/officeDocument/2006/relationships/customXml" Target="../ink/ink76.xml"/><Relationship Id="rId169" Type="http://schemas.openxmlformats.org/officeDocument/2006/relationships/image" Target="../media/image167.png"/><Relationship Id="rId334" Type="http://schemas.openxmlformats.org/officeDocument/2006/relationships/customXml" Target="../ink/ink169.xml"/><Relationship Id="rId355" Type="http://schemas.openxmlformats.org/officeDocument/2006/relationships/image" Target="../media/image260.png"/><Relationship Id="rId376" Type="http://schemas.openxmlformats.org/officeDocument/2006/relationships/customXml" Target="../ink/ink190.xml"/><Relationship Id="rId4" Type="http://schemas.openxmlformats.org/officeDocument/2006/relationships/customXml" Target="../ink/ink4.xml"/><Relationship Id="rId180" Type="http://schemas.openxmlformats.org/officeDocument/2006/relationships/customXml" Target="../ink/ink92.xml"/><Relationship Id="rId215" Type="http://schemas.openxmlformats.org/officeDocument/2006/relationships/image" Target="../media/image190.png"/><Relationship Id="rId236" Type="http://schemas.openxmlformats.org/officeDocument/2006/relationships/customXml" Target="../ink/ink120.xml"/><Relationship Id="rId257" Type="http://schemas.openxmlformats.org/officeDocument/2006/relationships/image" Target="../media/image211.png"/><Relationship Id="rId278" Type="http://schemas.openxmlformats.org/officeDocument/2006/relationships/customXml" Target="../ink/ink141.xml"/><Relationship Id="rId303" Type="http://schemas.openxmlformats.org/officeDocument/2006/relationships/image" Target="../media/image234.png"/><Relationship Id="rId42" Type="http://schemas.openxmlformats.org/officeDocument/2006/relationships/customXml" Target="../ink/ink23.xml"/><Relationship Id="rId84" Type="http://schemas.openxmlformats.org/officeDocument/2006/relationships/customXml" Target="../ink/ink44.xml"/><Relationship Id="rId138" Type="http://schemas.openxmlformats.org/officeDocument/2006/relationships/customXml" Target="../ink/ink71.xml"/><Relationship Id="rId345" Type="http://schemas.openxmlformats.org/officeDocument/2006/relationships/image" Target="../media/image14.png"/><Relationship Id="rId191" Type="http://schemas.openxmlformats.org/officeDocument/2006/relationships/image" Target="../media/image178.png"/><Relationship Id="rId205" Type="http://schemas.openxmlformats.org/officeDocument/2006/relationships/image" Target="../media/image185.png"/><Relationship Id="rId247" Type="http://schemas.openxmlformats.org/officeDocument/2006/relationships/image" Target="../media/image206.png"/><Relationship Id="rId107" Type="http://schemas.openxmlformats.org/officeDocument/2006/relationships/image" Target="../media/image136.png"/><Relationship Id="rId289" Type="http://schemas.openxmlformats.org/officeDocument/2006/relationships/image" Target="../media/image227.png"/><Relationship Id="rId11" Type="http://schemas.openxmlformats.org/officeDocument/2006/relationships/image" Target="../media/image880.png"/><Relationship Id="rId53" Type="http://schemas.openxmlformats.org/officeDocument/2006/relationships/image" Target="../media/image109.png"/><Relationship Id="rId149" Type="http://schemas.openxmlformats.org/officeDocument/2006/relationships/image" Target="../media/image157.png"/><Relationship Id="rId314" Type="http://schemas.openxmlformats.org/officeDocument/2006/relationships/customXml" Target="../ink/ink159.xml"/><Relationship Id="rId356" Type="http://schemas.openxmlformats.org/officeDocument/2006/relationships/customXml" Target="../ink/ink180.xml"/><Relationship Id="rId95" Type="http://schemas.openxmlformats.org/officeDocument/2006/relationships/image" Target="../media/image130.png"/><Relationship Id="rId160" Type="http://schemas.openxmlformats.org/officeDocument/2006/relationships/customXml" Target="../ink/ink82.xml"/><Relationship Id="rId216" Type="http://schemas.openxmlformats.org/officeDocument/2006/relationships/customXml" Target="../ink/ink110.xml"/><Relationship Id="rId258" Type="http://schemas.openxmlformats.org/officeDocument/2006/relationships/customXml" Target="../ink/ink131.xml"/><Relationship Id="rId22" Type="http://schemas.openxmlformats.org/officeDocument/2006/relationships/customXml" Target="../ink/ink13.xml"/><Relationship Id="rId64" Type="http://schemas.openxmlformats.org/officeDocument/2006/relationships/customXml" Target="../ink/ink34.xml"/><Relationship Id="rId118" Type="http://schemas.openxmlformats.org/officeDocument/2006/relationships/customXml" Target="../ink/ink61.xml"/><Relationship Id="rId325" Type="http://schemas.openxmlformats.org/officeDocument/2006/relationships/image" Target="../media/image245.png"/><Relationship Id="rId367" Type="http://schemas.openxmlformats.org/officeDocument/2006/relationships/image" Target="../media/image266.png"/><Relationship Id="rId171" Type="http://schemas.openxmlformats.org/officeDocument/2006/relationships/image" Target="../media/image168.png"/><Relationship Id="rId227" Type="http://schemas.openxmlformats.org/officeDocument/2006/relationships/image" Target="../media/image196.png"/><Relationship Id="rId269" Type="http://schemas.openxmlformats.org/officeDocument/2006/relationships/image" Target="../media/image217.png"/><Relationship Id="rId33" Type="http://schemas.openxmlformats.org/officeDocument/2006/relationships/image" Target="../media/image99.png"/><Relationship Id="rId129" Type="http://schemas.openxmlformats.org/officeDocument/2006/relationships/image" Target="../media/image147.png"/><Relationship Id="rId280" Type="http://schemas.openxmlformats.org/officeDocument/2006/relationships/customXml" Target="../ink/ink142.xml"/><Relationship Id="rId336" Type="http://schemas.openxmlformats.org/officeDocument/2006/relationships/customXml" Target="../ink/ink170.xml"/><Relationship Id="rId75" Type="http://schemas.openxmlformats.org/officeDocument/2006/relationships/image" Target="../media/image120.png"/><Relationship Id="rId140" Type="http://schemas.openxmlformats.org/officeDocument/2006/relationships/customXml" Target="../ink/ink72.xml"/><Relationship Id="rId182" Type="http://schemas.openxmlformats.org/officeDocument/2006/relationships/customXml" Target="../ink/ink93.xml"/><Relationship Id="rId378" Type="http://schemas.openxmlformats.org/officeDocument/2006/relationships/customXml" Target="../ink/ink191.xml"/><Relationship Id="rId6" Type="http://schemas.openxmlformats.org/officeDocument/2006/relationships/customXml" Target="../ink/ink5.xml"/><Relationship Id="rId238" Type="http://schemas.openxmlformats.org/officeDocument/2006/relationships/customXml" Target="../ink/ink121.xml"/><Relationship Id="rId291" Type="http://schemas.openxmlformats.org/officeDocument/2006/relationships/image" Target="../media/image228.png"/><Relationship Id="rId305" Type="http://schemas.openxmlformats.org/officeDocument/2006/relationships/image" Target="../media/image235.png"/><Relationship Id="rId347" Type="http://schemas.openxmlformats.org/officeDocument/2006/relationships/image" Target="../media/image15.png"/><Relationship Id="rId44" Type="http://schemas.openxmlformats.org/officeDocument/2006/relationships/customXml" Target="../ink/ink24.xml"/><Relationship Id="rId86" Type="http://schemas.openxmlformats.org/officeDocument/2006/relationships/customXml" Target="../ink/ink45.xml"/><Relationship Id="rId151" Type="http://schemas.openxmlformats.org/officeDocument/2006/relationships/image" Target="../media/image158.png"/><Relationship Id="rId193" Type="http://schemas.openxmlformats.org/officeDocument/2006/relationships/image" Target="../media/image179.png"/><Relationship Id="rId207" Type="http://schemas.openxmlformats.org/officeDocument/2006/relationships/image" Target="../media/image186.png"/><Relationship Id="rId249" Type="http://schemas.openxmlformats.org/officeDocument/2006/relationships/image" Target="../media/image207.png"/><Relationship Id="rId13" Type="http://schemas.openxmlformats.org/officeDocument/2006/relationships/image" Target="../media/image890.png"/><Relationship Id="rId109" Type="http://schemas.openxmlformats.org/officeDocument/2006/relationships/image" Target="../media/image137.png"/><Relationship Id="rId260" Type="http://schemas.openxmlformats.org/officeDocument/2006/relationships/customXml" Target="../ink/ink132.xml"/><Relationship Id="rId316" Type="http://schemas.openxmlformats.org/officeDocument/2006/relationships/customXml" Target="../ink/ink160.xml"/><Relationship Id="rId55" Type="http://schemas.openxmlformats.org/officeDocument/2006/relationships/image" Target="../media/image110.png"/><Relationship Id="rId97" Type="http://schemas.openxmlformats.org/officeDocument/2006/relationships/image" Target="../media/image131.png"/><Relationship Id="rId120" Type="http://schemas.openxmlformats.org/officeDocument/2006/relationships/customXml" Target="../ink/ink62.xml"/><Relationship Id="rId358" Type="http://schemas.openxmlformats.org/officeDocument/2006/relationships/customXml" Target="../ink/ink181.xml"/><Relationship Id="rId162" Type="http://schemas.openxmlformats.org/officeDocument/2006/relationships/customXml" Target="../ink/ink83.xml"/><Relationship Id="rId218" Type="http://schemas.openxmlformats.org/officeDocument/2006/relationships/customXml" Target="../ink/ink111.xml"/><Relationship Id="rId271" Type="http://schemas.openxmlformats.org/officeDocument/2006/relationships/image" Target="../media/image218.png"/><Relationship Id="rId24" Type="http://schemas.openxmlformats.org/officeDocument/2006/relationships/customXml" Target="../ink/ink14.xml"/><Relationship Id="rId66" Type="http://schemas.openxmlformats.org/officeDocument/2006/relationships/customXml" Target="../ink/ink35.xml"/><Relationship Id="rId131" Type="http://schemas.openxmlformats.org/officeDocument/2006/relationships/image" Target="../media/image148.png"/><Relationship Id="rId327" Type="http://schemas.openxmlformats.org/officeDocument/2006/relationships/image" Target="../media/image246.png"/><Relationship Id="rId369" Type="http://schemas.openxmlformats.org/officeDocument/2006/relationships/image" Target="../media/image267.png"/><Relationship Id="rId173" Type="http://schemas.openxmlformats.org/officeDocument/2006/relationships/image" Target="../media/image169.png"/><Relationship Id="rId229" Type="http://schemas.openxmlformats.org/officeDocument/2006/relationships/image" Target="../media/image197.png"/><Relationship Id="rId380" Type="http://schemas.openxmlformats.org/officeDocument/2006/relationships/customXml" Target="../ink/ink192.xml"/><Relationship Id="rId240" Type="http://schemas.openxmlformats.org/officeDocument/2006/relationships/customXml" Target="../ink/ink122.xml"/><Relationship Id="rId35" Type="http://schemas.openxmlformats.org/officeDocument/2006/relationships/image" Target="../media/image100.png"/><Relationship Id="rId77" Type="http://schemas.openxmlformats.org/officeDocument/2006/relationships/image" Target="../media/image121.png"/><Relationship Id="rId100" Type="http://schemas.openxmlformats.org/officeDocument/2006/relationships/customXml" Target="../ink/ink52.xml"/><Relationship Id="rId282" Type="http://schemas.openxmlformats.org/officeDocument/2006/relationships/customXml" Target="../ink/ink143.xml"/><Relationship Id="rId338" Type="http://schemas.openxmlformats.org/officeDocument/2006/relationships/customXml" Target="../ink/ink171.xml"/><Relationship Id="rId8" Type="http://schemas.openxmlformats.org/officeDocument/2006/relationships/customXml" Target="../ink/ink6.xml"/><Relationship Id="rId142" Type="http://schemas.openxmlformats.org/officeDocument/2006/relationships/customXml" Target="../ink/ink73.xml"/><Relationship Id="rId184" Type="http://schemas.openxmlformats.org/officeDocument/2006/relationships/customXml" Target="../ink/ink94.xml"/><Relationship Id="rId251" Type="http://schemas.openxmlformats.org/officeDocument/2006/relationships/image" Target="../media/image208.png"/><Relationship Id="rId46" Type="http://schemas.openxmlformats.org/officeDocument/2006/relationships/customXml" Target="../ink/ink25.xml"/><Relationship Id="rId293" Type="http://schemas.openxmlformats.org/officeDocument/2006/relationships/image" Target="../media/image229.png"/><Relationship Id="rId307" Type="http://schemas.openxmlformats.org/officeDocument/2006/relationships/image" Target="../media/image236.png"/><Relationship Id="rId349" Type="http://schemas.openxmlformats.org/officeDocument/2006/relationships/image" Target="../media/image16.png"/><Relationship Id="rId88" Type="http://schemas.openxmlformats.org/officeDocument/2006/relationships/customXml" Target="../ink/ink46.xml"/><Relationship Id="rId111" Type="http://schemas.openxmlformats.org/officeDocument/2006/relationships/image" Target="../media/image138.png"/><Relationship Id="rId153" Type="http://schemas.openxmlformats.org/officeDocument/2006/relationships/image" Target="../media/image159.png"/><Relationship Id="rId195" Type="http://schemas.openxmlformats.org/officeDocument/2006/relationships/image" Target="../media/image180.png"/><Relationship Id="rId209" Type="http://schemas.openxmlformats.org/officeDocument/2006/relationships/image" Target="../media/image187.png"/><Relationship Id="rId360" Type="http://schemas.openxmlformats.org/officeDocument/2006/relationships/customXml" Target="../ink/ink182.xml"/><Relationship Id="rId220" Type="http://schemas.openxmlformats.org/officeDocument/2006/relationships/customXml" Target="../ink/ink112.xml"/><Relationship Id="rId15" Type="http://schemas.openxmlformats.org/officeDocument/2006/relationships/image" Target="../media/image900.png"/><Relationship Id="rId57" Type="http://schemas.openxmlformats.org/officeDocument/2006/relationships/image" Target="../media/image111.png"/><Relationship Id="rId262" Type="http://schemas.openxmlformats.org/officeDocument/2006/relationships/customXml" Target="../ink/ink133.xml"/><Relationship Id="rId318" Type="http://schemas.openxmlformats.org/officeDocument/2006/relationships/customXml" Target="../ink/ink161.xml"/><Relationship Id="rId99" Type="http://schemas.openxmlformats.org/officeDocument/2006/relationships/image" Target="../media/image132.png"/><Relationship Id="rId122" Type="http://schemas.openxmlformats.org/officeDocument/2006/relationships/customXml" Target="../ink/ink63.xml"/><Relationship Id="rId164" Type="http://schemas.openxmlformats.org/officeDocument/2006/relationships/customXml" Target="../ink/ink84.xml"/><Relationship Id="rId371" Type="http://schemas.openxmlformats.org/officeDocument/2006/relationships/image" Target="../media/image2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6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9" Type="http://schemas.openxmlformats.org/officeDocument/2006/relationships/customXml" Target="../ink/ink209.xml"/><Relationship Id="rId21" Type="http://schemas.openxmlformats.org/officeDocument/2006/relationships/customXml" Target="../ink/ink200.xml"/><Relationship Id="rId34" Type="http://schemas.openxmlformats.org/officeDocument/2006/relationships/image" Target="../media/image39.png"/><Relationship Id="rId42" Type="http://schemas.openxmlformats.org/officeDocument/2006/relationships/image" Target="../media/image43.png"/><Relationship Id="rId47" Type="http://schemas.openxmlformats.org/officeDocument/2006/relationships/customXml" Target="../ink/ink213.xml"/><Relationship Id="rId50" Type="http://schemas.openxmlformats.org/officeDocument/2006/relationships/image" Target="../media/image47.png"/><Relationship Id="rId7" Type="http://schemas.openxmlformats.org/officeDocument/2006/relationships/image" Target="../media/image25.png"/><Relationship Id="rId2" Type="http://schemas.openxmlformats.org/officeDocument/2006/relationships/customXml" Target="../ink/ink193.xml"/><Relationship Id="rId16" Type="http://schemas.openxmlformats.org/officeDocument/2006/relationships/image" Target="../media/image30.png"/><Relationship Id="rId29" Type="http://schemas.openxmlformats.org/officeDocument/2006/relationships/customXml" Target="../ink/ink204.xml"/><Relationship Id="rId11" Type="http://schemas.openxmlformats.org/officeDocument/2006/relationships/customXml" Target="../ink/ink195.xml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37" Type="http://schemas.openxmlformats.org/officeDocument/2006/relationships/customXml" Target="../ink/ink208.xml"/><Relationship Id="rId40" Type="http://schemas.openxmlformats.org/officeDocument/2006/relationships/image" Target="../media/image42.png"/><Relationship Id="rId45" Type="http://schemas.openxmlformats.org/officeDocument/2006/relationships/customXml" Target="../ink/ink212.xml"/><Relationship Id="rId53" Type="http://schemas.openxmlformats.org/officeDocument/2006/relationships/customXml" Target="../ink/ink216.xml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19" Type="http://schemas.openxmlformats.org/officeDocument/2006/relationships/customXml" Target="../ink/ink199.xml"/><Relationship Id="rId31" Type="http://schemas.openxmlformats.org/officeDocument/2006/relationships/customXml" Target="../ink/ink205.xml"/><Relationship Id="rId44" Type="http://schemas.openxmlformats.org/officeDocument/2006/relationships/image" Target="../media/image44.png"/><Relationship Id="rId52" Type="http://schemas.openxmlformats.org/officeDocument/2006/relationships/image" Target="../media/image48.png"/><Relationship Id="rId4" Type="http://schemas.openxmlformats.org/officeDocument/2006/relationships/image" Target="../media/image283.png"/><Relationship Id="rId9" Type="http://schemas.openxmlformats.org/officeDocument/2006/relationships/customXml" Target="../ink/ink194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customXml" Target="../ink/ink203.xml"/><Relationship Id="rId30" Type="http://schemas.openxmlformats.org/officeDocument/2006/relationships/image" Target="../media/image37.png"/><Relationship Id="rId35" Type="http://schemas.openxmlformats.org/officeDocument/2006/relationships/customXml" Target="../ink/ink207.xml"/><Relationship Id="rId43" Type="http://schemas.openxmlformats.org/officeDocument/2006/relationships/customXml" Target="../ink/ink211.xml"/><Relationship Id="rId48" Type="http://schemas.openxmlformats.org/officeDocument/2006/relationships/image" Target="../media/image46.png"/><Relationship Id="rId8" Type="http://schemas.openxmlformats.org/officeDocument/2006/relationships/image" Target="../media/image26.png"/><Relationship Id="rId51" Type="http://schemas.openxmlformats.org/officeDocument/2006/relationships/customXml" Target="../ink/ink215.xml"/><Relationship Id="rId12" Type="http://schemas.openxmlformats.org/officeDocument/2006/relationships/image" Target="../media/image28.png"/><Relationship Id="rId17" Type="http://schemas.openxmlformats.org/officeDocument/2006/relationships/customXml" Target="../ink/ink198.xml"/><Relationship Id="rId25" Type="http://schemas.openxmlformats.org/officeDocument/2006/relationships/customXml" Target="../ink/ink202.xml"/><Relationship Id="rId33" Type="http://schemas.openxmlformats.org/officeDocument/2006/relationships/customXml" Target="../ink/ink206.xml"/><Relationship Id="rId38" Type="http://schemas.openxmlformats.org/officeDocument/2006/relationships/image" Target="../media/image41.png"/><Relationship Id="rId46" Type="http://schemas.openxmlformats.org/officeDocument/2006/relationships/image" Target="../media/image45.png"/><Relationship Id="rId20" Type="http://schemas.openxmlformats.org/officeDocument/2006/relationships/image" Target="../media/image32.png"/><Relationship Id="rId41" Type="http://schemas.openxmlformats.org/officeDocument/2006/relationships/customXml" Target="../ink/ink210.xml"/><Relationship Id="rId54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5" Type="http://schemas.openxmlformats.org/officeDocument/2006/relationships/customXml" Target="../ink/ink197.xml"/><Relationship Id="rId23" Type="http://schemas.openxmlformats.org/officeDocument/2006/relationships/customXml" Target="../ink/ink201.xml"/><Relationship Id="rId28" Type="http://schemas.openxmlformats.org/officeDocument/2006/relationships/image" Target="../media/image36.png"/><Relationship Id="rId36" Type="http://schemas.openxmlformats.org/officeDocument/2006/relationships/image" Target="../media/image40.png"/><Relationship Id="rId49" Type="http://schemas.openxmlformats.org/officeDocument/2006/relationships/customXml" Target="../ink/ink2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7.xm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37326" y="587183"/>
            <a:ext cx="3132581" cy="176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7326" y="1397040"/>
            <a:ext cx="3132581" cy="979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375448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1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7326" y="2376210"/>
            <a:ext cx="3132581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2710" y="1589786"/>
            <a:ext cx="404685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rgbClr val="0070C0"/>
                </a:solidFill>
              </a:rPr>
              <a:t>Orographic</a:t>
            </a:r>
            <a:r>
              <a:rPr sz="3200" spc="-45" dirty="0">
                <a:solidFill>
                  <a:srgbClr val="0070C0"/>
                </a:solidFill>
              </a:rPr>
              <a:t> </a:t>
            </a:r>
            <a:r>
              <a:rPr sz="3200" spc="-10" dirty="0">
                <a:solidFill>
                  <a:srgbClr val="0070C0"/>
                </a:solidFill>
              </a:rPr>
              <a:t>Precipitation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1362684" y="2083561"/>
            <a:ext cx="7438390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621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René 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D.</a:t>
            </a:r>
            <a:r>
              <a:rPr sz="2400" spc="-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Garreaud 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May</a:t>
            </a:r>
            <a:r>
              <a:rPr sz="2400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alibri"/>
                <a:cs typeface="Calibri"/>
              </a:rPr>
              <a:t>2022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Calibri"/>
              <a:cs typeface="Calibri"/>
            </a:endParaRPr>
          </a:p>
          <a:p>
            <a:pPr marL="12700" marR="18669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B050"/>
                </a:solidFill>
                <a:latin typeface="Calibri"/>
                <a:cs typeface="Calibri"/>
              </a:rPr>
              <a:t>Upstream precipitation </a:t>
            </a:r>
            <a:r>
              <a:rPr sz="2000" spc="-5" dirty="0">
                <a:solidFill>
                  <a:srgbClr val="00B050"/>
                </a:solidFill>
                <a:latin typeface="Calibri"/>
                <a:cs typeface="Calibri"/>
              </a:rPr>
              <a:t>enhancement</a:t>
            </a:r>
            <a:r>
              <a:rPr sz="2000" spc="-5" dirty="0">
                <a:latin typeface="Calibri"/>
                <a:cs typeface="Calibri"/>
              </a:rPr>
              <a:t>/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downstream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rain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shadow </a:t>
            </a:r>
            <a:r>
              <a:rPr sz="2000" spc="-5" dirty="0">
                <a:latin typeface="Calibri"/>
                <a:cs typeface="Calibri"/>
              </a:rPr>
              <a:t>is a  very </a:t>
            </a:r>
            <a:r>
              <a:rPr sz="2000" b="1" spc="-10" dirty="0">
                <a:latin typeface="Calibri"/>
                <a:cs typeface="Calibri"/>
              </a:rPr>
              <a:t>consistent meteorological </a:t>
            </a:r>
            <a:r>
              <a:rPr sz="2000" b="1" spc="-15" dirty="0">
                <a:latin typeface="Calibri"/>
                <a:cs typeface="Calibri"/>
              </a:rPr>
              <a:t>pattern </a:t>
            </a:r>
            <a:r>
              <a:rPr sz="2000" spc="-10" dirty="0">
                <a:latin typeface="Calibri"/>
                <a:cs typeface="Calibri"/>
              </a:rPr>
              <a:t>produced by seemingly simple  </a:t>
            </a:r>
            <a:r>
              <a:rPr sz="2000" spc="-5" dirty="0">
                <a:latin typeface="Calibri"/>
                <a:cs typeface="Calibri"/>
              </a:rPr>
              <a:t>atmospheric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physics.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quantitative distribution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precipitation </a:t>
            </a:r>
            <a:r>
              <a:rPr sz="2000" spc="-15" dirty="0">
                <a:latin typeface="Calibri"/>
                <a:cs typeface="Calibri"/>
              </a:rPr>
              <a:t>over </a:t>
            </a:r>
            <a:r>
              <a:rPr sz="2000" b="1" spc="-10" dirty="0">
                <a:latin typeface="Calibri"/>
                <a:cs typeface="Calibri"/>
              </a:rPr>
              <a:t>mountainous </a:t>
            </a:r>
            <a:r>
              <a:rPr sz="2000" spc="-15" dirty="0">
                <a:latin typeface="Calibri"/>
                <a:cs typeface="Calibri"/>
              </a:rPr>
              <a:t>terrain  </a:t>
            </a:r>
            <a:r>
              <a:rPr sz="2000" spc="-5" dirty="0">
                <a:latin typeface="Calibri"/>
                <a:cs typeface="Calibri"/>
              </a:rPr>
              <a:t>is, </a:t>
            </a:r>
            <a:r>
              <a:rPr sz="2000" spc="-35" dirty="0">
                <a:latin typeface="Calibri"/>
                <a:cs typeface="Calibri"/>
              </a:rPr>
              <a:t>however,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significant </a:t>
            </a:r>
            <a:r>
              <a:rPr sz="2000" b="1" spc="-5" dirty="0">
                <a:latin typeface="Calibri"/>
                <a:cs typeface="Calibri"/>
              </a:rPr>
              <a:t>challenge in </a:t>
            </a:r>
            <a:r>
              <a:rPr sz="2000" b="1" spc="-10" dirty="0">
                <a:latin typeface="Calibri"/>
                <a:cs typeface="Calibri"/>
              </a:rPr>
              <a:t>meteorology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especially as one  </a:t>
            </a:r>
            <a:r>
              <a:rPr sz="2000" spc="-10" dirty="0">
                <a:latin typeface="Calibri"/>
                <a:cs typeface="Calibri"/>
              </a:rPr>
              <a:t>considers </a:t>
            </a:r>
            <a:r>
              <a:rPr sz="2000" spc="-5" dirty="0">
                <a:latin typeface="Calibri"/>
                <a:cs typeface="Calibri"/>
              </a:rPr>
              <a:t>shorter time scales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5" dirty="0">
                <a:latin typeface="Calibri"/>
                <a:cs typeface="Calibri"/>
              </a:rPr>
              <a:t>daily or hourly accumulations). </a:t>
            </a:r>
            <a:r>
              <a:rPr sz="2000" spc="-10" dirty="0">
                <a:latin typeface="Calibri"/>
                <a:cs typeface="Calibri"/>
              </a:rPr>
              <a:t>On  </a:t>
            </a:r>
            <a:r>
              <a:rPr sz="2000" spc="-5" dirty="0">
                <a:latin typeface="Calibri"/>
                <a:cs typeface="Calibri"/>
              </a:rPr>
              <a:t>the other hand, </a:t>
            </a:r>
            <a:r>
              <a:rPr sz="2000" spc="-10" dirty="0">
                <a:latin typeface="Calibri"/>
                <a:cs typeface="Calibri"/>
              </a:rPr>
              <a:t>precipitation </a:t>
            </a:r>
            <a:r>
              <a:rPr sz="2000" spc="-5" dirty="0">
                <a:latin typeface="Calibri"/>
                <a:cs typeface="Calibri"/>
              </a:rPr>
              <a:t>distribution is a critical input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5" dirty="0">
                <a:latin typeface="Calibri"/>
                <a:cs typeface="Calibri"/>
              </a:rPr>
              <a:t>water  </a:t>
            </a:r>
            <a:r>
              <a:rPr sz="2000" spc="-10" dirty="0">
                <a:latin typeface="Calibri"/>
                <a:cs typeface="Calibri"/>
              </a:rPr>
              <a:t>resource </a:t>
            </a:r>
            <a:r>
              <a:rPr sz="2000" spc="-5" dirty="0">
                <a:latin typeface="Calibri"/>
                <a:cs typeface="Calibri"/>
              </a:rPr>
              <a:t>and risk </a:t>
            </a:r>
            <a:r>
              <a:rPr sz="2000" spc="-10" dirty="0">
                <a:latin typeface="Calibri"/>
                <a:cs typeface="Calibri"/>
              </a:rPr>
              <a:t>management over complex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terrain.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91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94621D5F-A888-AA1C-4C5C-686FF18B93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50" y="207088"/>
            <a:ext cx="9283700" cy="6934200"/>
            <a:chOff x="276" y="234"/>
            <a:chExt cx="5848" cy="43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832975C-A1C8-91BB-AAD3-C7E9ACCC7C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" y="234"/>
              <a:ext cx="5848" cy="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E8F0D080-D8D4-78FC-F645-095D3C340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234"/>
              <a:ext cx="5852" cy="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770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0276" y="688339"/>
            <a:ext cx="651255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Ondas de </a:t>
            </a:r>
            <a:r>
              <a:rPr spc="-20" dirty="0"/>
              <a:t>gravedad </a:t>
            </a:r>
            <a:r>
              <a:rPr spc="-15" dirty="0"/>
              <a:t>generadas </a:t>
            </a:r>
            <a:r>
              <a:rPr spc="-5" dirty="0"/>
              <a:t>por</a:t>
            </a:r>
            <a:r>
              <a:rPr spc="15" dirty="0"/>
              <a:t> </a:t>
            </a:r>
            <a:r>
              <a:rPr spc="-15" dirty="0"/>
              <a:t>topografía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6466" y="1124966"/>
            <a:ext cx="6521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5080" indent="-4622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10" dirty="0">
                <a:latin typeface="Calibri"/>
                <a:cs typeface="Calibri"/>
              </a:rPr>
              <a:t>ambiente estratificado </a:t>
            </a:r>
            <a:r>
              <a:rPr sz="1600" spc="-5" dirty="0">
                <a:latin typeface="Calibri"/>
                <a:cs typeface="Calibri"/>
              </a:rPr>
              <a:t>parcelas que son </a:t>
            </a:r>
            <a:r>
              <a:rPr sz="1600" spc="-10" dirty="0">
                <a:latin typeface="Calibri"/>
                <a:cs typeface="Calibri"/>
              </a:rPr>
              <a:t>desplazadas </a:t>
            </a:r>
            <a:r>
              <a:rPr sz="1600" dirty="0">
                <a:latin typeface="Calibri"/>
                <a:cs typeface="Calibri"/>
              </a:rPr>
              <a:t>en </a:t>
            </a:r>
            <a:r>
              <a:rPr sz="1600" spc="-5" dirty="0">
                <a:latin typeface="Calibri"/>
                <a:cs typeface="Calibri"/>
              </a:rPr>
              <a:t>la vertical tienden </a:t>
            </a:r>
            <a:r>
              <a:rPr sz="1600" dirty="0">
                <a:latin typeface="Calibri"/>
                <a:cs typeface="Calibri"/>
              </a:rPr>
              <a:t>a  </a:t>
            </a:r>
            <a:r>
              <a:rPr sz="1600" spc="-10" dirty="0">
                <a:latin typeface="Calibri"/>
                <a:cs typeface="Calibri"/>
              </a:rPr>
              <a:t>regresar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su </a:t>
            </a:r>
            <a:r>
              <a:rPr sz="1600" spc="-10" dirty="0">
                <a:latin typeface="Calibri"/>
                <a:cs typeface="Calibri"/>
              </a:rPr>
              <a:t>nivel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boyantes neutra. Frecuencia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Brunt‐Vaisala: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6546" y="197129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12136" y="1820388"/>
            <a:ext cx="139573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50" spc="-5" dirty="0">
                <a:latin typeface="Symbol"/>
                <a:cs typeface="Symbol"/>
              </a:rPr>
              <a:t></a:t>
            </a:r>
            <a:r>
              <a:rPr sz="1450" spc="-150" dirty="0">
                <a:latin typeface="Times New Roman"/>
                <a:cs typeface="Times New Roman"/>
              </a:rPr>
              <a:t> </a:t>
            </a:r>
            <a:r>
              <a:rPr sz="1450" i="1" spc="-15" dirty="0">
                <a:latin typeface="Times New Roman"/>
                <a:cs typeface="Times New Roman"/>
              </a:rPr>
              <a:t>T</a:t>
            </a:r>
            <a:r>
              <a:rPr sz="1275" i="1" spc="-22" baseline="-22875" dirty="0">
                <a:latin typeface="Times New Roman"/>
                <a:cs typeface="Times New Roman"/>
              </a:rPr>
              <a:t>inercial</a:t>
            </a:r>
            <a:r>
              <a:rPr sz="1275" i="1" spc="150" baseline="-2287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Symbol"/>
                <a:cs typeface="Symbol"/>
              </a:rPr>
              <a:t></a:t>
            </a:r>
            <a:r>
              <a:rPr sz="1450" spc="-19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10</a:t>
            </a:r>
            <a:r>
              <a:rPr sz="1450" spc="-18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min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7" y="1943507"/>
            <a:ext cx="70040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2595" algn="l"/>
              </a:tabLst>
            </a:pPr>
            <a:r>
              <a:rPr sz="850" i="1" spc="-5" dirty="0">
                <a:latin typeface="Times New Roman"/>
                <a:cs typeface="Times New Roman"/>
              </a:rPr>
              <a:t>obs	adiab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9097" y="2083710"/>
            <a:ext cx="14478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i="1" spc="-5" dirty="0">
                <a:latin typeface="Times New Roman"/>
                <a:cs typeface="Times New Roman"/>
              </a:rPr>
              <a:t>ref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4611" y="1961367"/>
            <a:ext cx="12827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i="1" spc="-5" dirty="0">
                <a:latin typeface="Times New Roman"/>
                <a:cs typeface="Times New Roman"/>
              </a:rPr>
              <a:t>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3506" y="1752872"/>
            <a:ext cx="237617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  <a:tabLst>
                <a:tab pos="550545" algn="l"/>
                <a:tab pos="1097915" algn="l"/>
                <a:tab pos="1596390" algn="l"/>
              </a:tabLst>
            </a:pPr>
            <a:r>
              <a:rPr sz="1450" i="1" spc="-5" dirty="0">
                <a:latin typeface="Times New Roman"/>
                <a:cs typeface="Times New Roman"/>
              </a:rPr>
              <a:t>N</a:t>
            </a:r>
            <a:r>
              <a:rPr sz="1450" i="1" spc="-145" dirty="0">
                <a:latin typeface="Times New Roman"/>
                <a:cs typeface="Times New Roman"/>
              </a:rPr>
              <a:t> </a:t>
            </a:r>
            <a:r>
              <a:rPr sz="1275" spc="-7" baseline="42483" dirty="0">
                <a:latin typeface="Times New Roman"/>
                <a:cs typeface="Times New Roman"/>
              </a:rPr>
              <a:t>2 </a:t>
            </a:r>
            <a:r>
              <a:rPr sz="1275" spc="82" baseline="42483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Symbol"/>
                <a:cs typeface="Symbol"/>
              </a:rPr>
              <a:t></a:t>
            </a:r>
            <a:r>
              <a:rPr sz="1450" spc="-5" dirty="0">
                <a:latin typeface="Times New Roman"/>
                <a:cs typeface="Times New Roman"/>
              </a:rPr>
              <a:t>	</a:t>
            </a:r>
            <a:r>
              <a:rPr sz="2175" i="1" spc="-7" baseline="34482" dirty="0">
                <a:latin typeface="Times New Roman"/>
                <a:cs typeface="Times New Roman"/>
              </a:rPr>
              <a:t>g </a:t>
            </a:r>
            <a:r>
              <a:rPr sz="2175" i="1" spc="240" baseline="34482" dirty="0">
                <a:latin typeface="Times New Roman"/>
                <a:cs typeface="Times New Roman"/>
              </a:rPr>
              <a:t> </a:t>
            </a:r>
            <a:r>
              <a:rPr sz="1950" spc="-170" dirty="0">
                <a:latin typeface="Symbol"/>
                <a:cs typeface="Symbol"/>
              </a:rPr>
              <a:t></a:t>
            </a:r>
            <a:r>
              <a:rPr sz="1500" i="1" spc="-170" dirty="0">
                <a:latin typeface="Symbol"/>
                <a:cs typeface="Symbol"/>
              </a:rPr>
              <a:t></a:t>
            </a:r>
            <a:r>
              <a:rPr sz="1500" spc="-170" dirty="0">
                <a:latin typeface="Times New Roman"/>
                <a:cs typeface="Times New Roman"/>
              </a:rPr>
              <a:t>	</a:t>
            </a:r>
            <a:r>
              <a:rPr sz="1450" spc="-5" dirty="0">
                <a:latin typeface="Symbol"/>
                <a:cs typeface="Symbol"/>
              </a:rPr>
              <a:t></a:t>
            </a:r>
            <a:r>
              <a:rPr sz="1450" spc="-14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Symbol"/>
                <a:cs typeface="Symbol"/>
              </a:rPr>
              <a:t></a:t>
            </a:r>
            <a:r>
              <a:rPr sz="1450" spc="-5" dirty="0">
                <a:latin typeface="Times New Roman"/>
                <a:cs typeface="Times New Roman"/>
              </a:rPr>
              <a:t>	</a:t>
            </a:r>
            <a:r>
              <a:rPr sz="1950" spc="-5" dirty="0">
                <a:latin typeface="Symbol"/>
                <a:cs typeface="Symbol"/>
              </a:rPr>
              <a:t></a:t>
            </a:r>
            <a:r>
              <a:rPr sz="1450" spc="-5" dirty="0">
                <a:latin typeface="Symbol"/>
                <a:cs typeface="Symbol"/>
              </a:rPr>
              <a:t>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0.01</a:t>
            </a:r>
            <a:r>
              <a:rPr sz="1450" i="1" spc="-5" dirty="0">
                <a:latin typeface="Times New Roman"/>
                <a:cs typeface="Times New Roman"/>
              </a:rPr>
              <a:t>s</a:t>
            </a:r>
            <a:r>
              <a:rPr sz="1275" spc="-7" baseline="42483" dirty="0">
                <a:latin typeface="Symbol"/>
                <a:cs typeface="Symbol"/>
              </a:rPr>
              <a:t></a:t>
            </a:r>
            <a:r>
              <a:rPr sz="1275" spc="-7" baseline="42483" dirty="0">
                <a:latin typeface="Times New Roman"/>
                <a:cs typeface="Times New Roman"/>
              </a:rPr>
              <a:t>1</a:t>
            </a:r>
            <a:endParaRPr sz="1275" baseline="4248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9076" y="2551429"/>
            <a:ext cx="122555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100" i="1" spc="7" baseline="13888" dirty="0">
                <a:latin typeface="Times New Roman"/>
                <a:cs typeface="Times New Roman"/>
              </a:rPr>
              <a:t>T</a:t>
            </a:r>
            <a:r>
              <a:rPr sz="800" i="1" spc="5" dirty="0">
                <a:latin typeface="Times New Roman"/>
                <a:cs typeface="Times New Roman"/>
              </a:rPr>
              <a:t>inercial </a:t>
            </a:r>
            <a:r>
              <a:rPr sz="2100" spc="30" baseline="13888" dirty="0">
                <a:latin typeface="Symbol"/>
                <a:cs typeface="Symbol"/>
              </a:rPr>
              <a:t></a:t>
            </a:r>
            <a:r>
              <a:rPr sz="2100" spc="-307" baseline="13888" dirty="0">
                <a:latin typeface="Times New Roman"/>
                <a:cs typeface="Times New Roman"/>
              </a:rPr>
              <a:t> </a:t>
            </a:r>
            <a:r>
              <a:rPr sz="2100" i="1" spc="7" baseline="13888" dirty="0">
                <a:latin typeface="Times New Roman"/>
                <a:cs typeface="Times New Roman"/>
              </a:rPr>
              <a:t>T</a:t>
            </a:r>
            <a:r>
              <a:rPr sz="800" i="1" spc="5" dirty="0">
                <a:latin typeface="Times New Roman"/>
                <a:cs typeface="Times New Roman"/>
              </a:rPr>
              <a:t>traslacion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1826" y="2551429"/>
            <a:ext cx="1223010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100" i="1" spc="7" baseline="13888" dirty="0">
                <a:latin typeface="Times New Roman"/>
                <a:cs typeface="Times New Roman"/>
              </a:rPr>
              <a:t>T</a:t>
            </a:r>
            <a:r>
              <a:rPr sz="800" i="1" spc="5" dirty="0">
                <a:latin typeface="Times New Roman"/>
                <a:cs typeface="Times New Roman"/>
              </a:rPr>
              <a:t>inercial </a:t>
            </a:r>
            <a:r>
              <a:rPr sz="2100" spc="30" baseline="13888" dirty="0">
                <a:latin typeface="Symbol"/>
                <a:cs typeface="Symbol"/>
              </a:rPr>
              <a:t></a:t>
            </a:r>
            <a:r>
              <a:rPr sz="2100" spc="-337" baseline="13888" dirty="0">
                <a:latin typeface="Times New Roman"/>
                <a:cs typeface="Times New Roman"/>
              </a:rPr>
              <a:t> </a:t>
            </a:r>
            <a:r>
              <a:rPr sz="2100" i="1" spc="7" baseline="13888" dirty="0">
                <a:latin typeface="Times New Roman"/>
                <a:cs typeface="Times New Roman"/>
              </a:rPr>
              <a:t>T</a:t>
            </a:r>
            <a:r>
              <a:rPr sz="800" i="1" spc="5" dirty="0">
                <a:latin typeface="Times New Roman"/>
                <a:cs typeface="Times New Roman"/>
              </a:rPr>
              <a:t>traslacion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05318" y="2884043"/>
            <a:ext cx="7447763" cy="4621008"/>
            <a:chOff x="1716785" y="2807208"/>
            <a:chExt cx="6842125" cy="4277360"/>
          </a:xfrm>
        </p:grpSpPr>
        <p:sp>
          <p:nvSpPr>
            <p:cNvPr id="13" name="object 13"/>
            <p:cNvSpPr/>
            <p:nvPr/>
          </p:nvSpPr>
          <p:spPr>
            <a:xfrm>
              <a:off x="1716785" y="2807208"/>
              <a:ext cx="6841997" cy="15666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7933" y="3908298"/>
              <a:ext cx="226060" cy="466090"/>
            </a:xfrm>
            <a:custGeom>
              <a:avLst/>
              <a:gdLst/>
              <a:ahLst/>
              <a:cxnLst/>
              <a:rect l="l" t="t" r="r" b="b"/>
              <a:pathLst>
                <a:path w="226060" h="466089">
                  <a:moveTo>
                    <a:pt x="225907" y="465582"/>
                  </a:moveTo>
                  <a:lnTo>
                    <a:pt x="214883" y="441960"/>
                  </a:lnTo>
                  <a:lnTo>
                    <a:pt x="206501" y="445770"/>
                  </a:lnTo>
                  <a:lnTo>
                    <a:pt x="215646" y="465582"/>
                  </a:lnTo>
                  <a:lnTo>
                    <a:pt x="225907" y="465582"/>
                  </a:lnTo>
                  <a:close/>
                </a:path>
                <a:path w="226060" h="466089">
                  <a:moveTo>
                    <a:pt x="202691" y="416052"/>
                  </a:moveTo>
                  <a:lnTo>
                    <a:pt x="170687" y="346710"/>
                  </a:lnTo>
                  <a:lnTo>
                    <a:pt x="162305" y="350520"/>
                  </a:lnTo>
                  <a:lnTo>
                    <a:pt x="194309" y="419862"/>
                  </a:lnTo>
                  <a:lnTo>
                    <a:pt x="202691" y="416052"/>
                  </a:lnTo>
                  <a:close/>
                </a:path>
                <a:path w="226060" h="466089">
                  <a:moveTo>
                    <a:pt x="158495" y="320802"/>
                  </a:moveTo>
                  <a:lnTo>
                    <a:pt x="126491" y="251460"/>
                  </a:lnTo>
                  <a:lnTo>
                    <a:pt x="117347" y="256032"/>
                  </a:lnTo>
                  <a:lnTo>
                    <a:pt x="150113" y="324612"/>
                  </a:lnTo>
                  <a:lnTo>
                    <a:pt x="158495" y="320802"/>
                  </a:lnTo>
                  <a:close/>
                </a:path>
                <a:path w="226060" h="466089">
                  <a:moveTo>
                    <a:pt x="114299" y="225552"/>
                  </a:moveTo>
                  <a:lnTo>
                    <a:pt x="82295" y="156972"/>
                  </a:lnTo>
                  <a:lnTo>
                    <a:pt x="73151" y="160782"/>
                  </a:lnTo>
                  <a:lnTo>
                    <a:pt x="105917" y="230124"/>
                  </a:lnTo>
                  <a:lnTo>
                    <a:pt x="114299" y="225552"/>
                  </a:lnTo>
                  <a:close/>
                </a:path>
                <a:path w="226060" h="466089">
                  <a:moveTo>
                    <a:pt x="70103" y="131064"/>
                  </a:moveTo>
                  <a:lnTo>
                    <a:pt x="37337" y="61722"/>
                  </a:lnTo>
                  <a:lnTo>
                    <a:pt x="28955" y="66294"/>
                  </a:lnTo>
                  <a:lnTo>
                    <a:pt x="60959" y="134874"/>
                  </a:lnTo>
                  <a:lnTo>
                    <a:pt x="70103" y="131064"/>
                  </a:lnTo>
                  <a:close/>
                </a:path>
                <a:path w="226060" h="466089">
                  <a:moveTo>
                    <a:pt x="25907" y="35814"/>
                  </a:moveTo>
                  <a:lnTo>
                    <a:pt x="9143" y="0"/>
                  </a:lnTo>
                  <a:lnTo>
                    <a:pt x="0" y="3810"/>
                  </a:lnTo>
                  <a:lnTo>
                    <a:pt x="16763" y="40386"/>
                  </a:lnTo>
                  <a:lnTo>
                    <a:pt x="25907" y="3581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7093" y="4373880"/>
              <a:ext cx="6422166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83579" y="4373880"/>
              <a:ext cx="467359" cy="979169"/>
            </a:xfrm>
            <a:custGeom>
              <a:avLst/>
              <a:gdLst/>
              <a:ahLst/>
              <a:cxnLst/>
              <a:rect l="l" t="t" r="r" b="b"/>
              <a:pathLst>
                <a:path w="467360" h="979170">
                  <a:moveTo>
                    <a:pt x="466852" y="979170"/>
                  </a:moveTo>
                  <a:lnTo>
                    <a:pt x="441959" y="925829"/>
                  </a:lnTo>
                  <a:lnTo>
                    <a:pt x="433577" y="929639"/>
                  </a:lnTo>
                  <a:lnTo>
                    <a:pt x="456438" y="979170"/>
                  </a:lnTo>
                  <a:lnTo>
                    <a:pt x="466852" y="979170"/>
                  </a:lnTo>
                  <a:close/>
                </a:path>
                <a:path w="467360" h="979170">
                  <a:moveTo>
                    <a:pt x="429767" y="899921"/>
                  </a:moveTo>
                  <a:lnTo>
                    <a:pt x="397763" y="830579"/>
                  </a:lnTo>
                  <a:lnTo>
                    <a:pt x="389381" y="834389"/>
                  </a:lnTo>
                  <a:lnTo>
                    <a:pt x="421385" y="903731"/>
                  </a:lnTo>
                  <a:lnTo>
                    <a:pt x="429767" y="899921"/>
                  </a:lnTo>
                  <a:close/>
                </a:path>
                <a:path w="467360" h="979170">
                  <a:moveTo>
                    <a:pt x="385571" y="804671"/>
                  </a:moveTo>
                  <a:lnTo>
                    <a:pt x="353567" y="736091"/>
                  </a:lnTo>
                  <a:lnTo>
                    <a:pt x="345185" y="739901"/>
                  </a:lnTo>
                  <a:lnTo>
                    <a:pt x="377189" y="808481"/>
                  </a:lnTo>
                  <a:lnTo>
                    <a:pt x="385571" y="804671"/>
                  </a:lnTo>
                  <a:close/>
                </a:path>
                <a:path w="467360" h="979170">
                  <a:moveTo>
                    <a:pt x="341375" y="710183"/>
                  </a:moveTo>
                  <a:lnTo>
                    <a:pt x="309371" y="640841"/>
                  </a:lnTo>
                  <a:lnTo>
                    <a:pt x="300227" y="644651"/>
                  </a:lnTo>
                  <a:lnTo>
                    <a:pt x="332993" y="713993"/>
                  </a:lnTo>
                  <a:lnTo>
                    <a:pt x="341375" y="710183"/>
                  </a:lnTo>
                  <a:close/>
                </a:path>
                <a:path w="467360" h="979170">
                  <a:moveTo>
                    <a:pt x="297179" y="614933"/>
                  </a:moveTo>
                  <a:lnTo>
                    <a:pt x="265175" y="545591"/>
                  </a:lnTo>
                  <a:lnTo>
                    <a:pt x="256031" y="550163"/>
                  </a:lnTo>
                  <a:lnTo>
                    <a:pt x="288797" y="618743"/>
                  </a:lnTo>
                  <a:lnTo>
                    <a:pt x="297179" y="614933"/>
                  </a:lnTo>
                  <a:close/>
                </a:path>
                <a:path w="467360" h="979170">
                  <a:moveTo>
                    <a:pt x="252983" y="519683"/>
                  </a:moveTo>
                  <a:lnTo>
                    <a:pt x="220979" y="451103"/>
                  </a:lnTo>
                  <a:lnTo>
                    <a:pt x="211835" y="454913"/>
                  </a:lnTo>
                  <a:lnTo>
                    <a:pt x="243839" y="524255"/>
                  </a:lnTo>
                  <a:lnTo>
                    <a:pt x="252983" y="519683"/>
                  </a:lnTo>
                  <a:close/>
                </a:path>
                <a:path w="467360" h="979170">
                  <a:moveTo>
                    <a:pt x="208787" y="425195"/>
                  </a:moveTo>
                  <a:lnTo>
                    <a:pt x="176021" y="355853"/>
                  </a:lnTo>
                  <a:lnTo>
                    <a:pt x="167639" y="359663"/>
                  </a:lnTo>
                  <a:lnTo>
                    <a:pt x="199643" y="429005"/>
                  </a:lnTo>
                  <a:lnTo>
                    <a:pt x="208787" y="425195"/>
                  </a:lnTo>
                  <a:close/>
                </a:path>
                <a:path w="467360" h="979170">
                  <a:moveTo>
                    <a:pt x="164591" y="329945"/>
                  </a:moveTo>
                  <a:lnTo>
                    <a:pt x="131825" y="261365"/>
                  </a:lnTo>
                  <a:lnTo>
                    <a:pt x="123443" y="265175"/>
                  </a:lnTo>
                  <a:lnTo>
                    <a:pt x="155447" y="333755"/>
                  </a:lnTo>
                  <a:lnTo>
                    <a:pt x="164591" y="329945"/>
                  </a:lnTo>
                  <a:close/>
                </a:path>
                <a:path w="467360" h="979170">
                  <a:moveTo>
                    <a:pt x="119633" y="235457"/>
                  </a:moveTo>
                  <a:lnTo>
                    <a:pt x="87629" y="166115"/>
                  </a:lnTo>
                  <a:lnTo>
                    <a:pt x="79247" y="169925"/>
                  </a:lnTo>
                  <a:lnTo>
                    <a:pt x="111251" y="239267"/>
                  </a:lnTo>
                  <a:lnTo>
                    <a:pt x="119633" y="235457"/>
                  </a:lnTo>
                  <a:close/>
                </a:path>
                <a:path w="467360" h="979170">
                  <a:moveTo>
                    <a:pt x="75437" y="140207"/>
                  </a:moveTo>
                  <a:lnTo>
                    <a:pt x="43433" y="70865"/>
                  </a:lnTo>
                  <a:lnTo>
                    <a:pt x="35051" y="75437"/>
                  </a:lnTo>
                  <a:lnTo>
                    <a:pt x="67055" y="144017"/>
                  </a:lnTo>
                  <a:lnTo>
                    <a:pt x="75437" y="140207"/>
                  </a:lnTo>
                  <a:close/>
                </a:path>
                <a:path w="467360" h="979170">
                  <a:moveTo>
                    <a:pt x="31241" y="44957"/>
                  </a:moveTo>
                  <a:lnTo>
                    <a:pt x="10261" y="0"/>
                  </a:lnTo>
                  <a:lnTo>
                    <a:pt x="0" y="0"/>
                  </a:lnTo>
                  <a:lnTo>
                    <a:pt x="22859" y="49529"/>
                  </a:lnTo>
                  <a:lnTo>
                    <a:pt x="31241" y="44957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6497" y="5353050"/>
              <a:ext cx="6172762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08460" y="6211823"/>
              <a:ext cx="2945625" cy="1203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92348" y="6234684"/>
              <a:ext cx="2757805" cy="97790"/>
            </a:xfrm>
            <a:custGeom>
              <a:avLst/>
              <a:gdLst/>
              <a:ahLst/>
              <a:cxnLst/>
              <a:rect l="l" t="t" r="r" b="b"/>
              <a:pathLst>
                <a:path w="2757804" h="97789">
                  <a:moveTo>
                    <a:pt x="398567" y="97536"/>
                  </a:moveTo>
                  <a:lnTo>
                    <a:pt x="392101" y="92678"/>
                  </a:lnTo>
                  <a:lnTo>
                    <a:pt x="290362" y="29658"/>
                  </a:lnTo>
                  <a:lnTo>
                    <a:pt x="200554" y="0"/>
                  </a:lnTo>
                  <a:lnTo>
                    <a:pt x="159152" y="4172"/>
                  </a:lnTo>
                  <a:lnTo>
                    <a:pt x="118471" y="17608"/>
                  </a:lnTo>
                  <a:lnTo>
                    <a:pt x="78389" y="38748"/>
                  </a:lnTo>
                  <a:lnTo>
                    <a:pt x="38787" y="66034"/>
                  </a:lnTo>
                  <a:lnTo>
                    <a:pt x="0" y="97536"/>
                  </a:lnTo>
                  <a:lnTo>
                    <a:pt x="398567" y="97536"/>
                  </a:lnTo>
                  <a:close/>
                </a:path>
                <a:path w="2757804" h="97789">
                  <a:moveTo>
                    <a:pt x="1564951" y="97536"/>
                  </a:moveTo>
                  <a:lnTo>
                    <a:pt x="1513497" y="57583"/>
                  </a:lnTo>
                  <a:lnTo>
                    <a:pt x="1470046" y="29206"/>
                  </a:lnTo>
                  <a:lnTo>
                    <a:pt x="1427880" y="9062"/>
                  </a:lnTo>
                  <a:lnTo>
                    <a:pt x="1387750" y="0"/>
                  </a:lnTo>
                  <a:lnTo>
                    <a:pt x="1344493" y="4685"/>
                  </a:lnTo>
                  <a:lnTo>
                    <a:pt x="1303143" y="22273"/>
                  </a:lnTo>
                  <a:lnTo>
                    <a:pt x="1263086" y="49245"/>
                  </a:lnTo>
                  <a:lnTo>
                    <a:pt x="1223708" y="82082"/>
                  </a:lnTo>
                  <a:lnTo>
                    <a:pt x="1206442" y="97536"/>
                  </a:lnTo>
                  <a:lnTo>
                    <a:pt x="1564951" y="97536"/>
                  </a:lnTo>
                  <a:close/>
                </a:path>
                <a:path w="2757804" h="97789">
                  <a:moveTo>
                    <a:pt x="2757681" y="97536"/>
                  </a:moveTo>
                  <a:lnTo>
                    <a:pt x="2716251" y="66878"/>
                  </a:lnTo>
                  <a:lnTo>
                    <a:pt x="2673950" y="40377"/>
                  </a:lnTo>
                  <a:lnTo>
                    <a:pt x="2632649" y="20380"/>
                  </a:lnTo>
                  <a:lnTo>
                    <a:pt x="2592107" y="7675"/>
                  </a:lnTo>
                  <a:lnTo>
                    <a:pt x="2552086" y="3047"/>
                  </a:lnTo>
                  <a:lnTo>
                    <a:pt x="2513954" y="9019"/>
                  </a:lnTo>
                  <a:lnTo>
                    <a:pt x="2477969" y="25721"/>
                  </a:lnTo>
                  <a:lnTo>
                    <a:pt x="2443197" y="50354"/>
                  </a:lnTo>
                  <a:lnTo>
                    <a:pt x="2408705" y="80118"/>
                  </a:lnTo>
                  <a:lnTo>
                    <a:pt x="2389634" y="97536"/>
                  </a:lnTo>
                  <a:lnTo>
                    <a:pt x="2757681" y="9753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72620" y="6221729"/>
              <a:ext cx="2797175" cy="110489"/>
            </a:xfrm>
            <a:custGeom>
              <a:avLst/>
              <a:gdLst/>
              <a:ahLst/>
              <a:cxnLst/>
              <a:rect l="l" t="t" r="r" b="b"/>
              <a:pathLst>
                <a:path w="2797175" h="110489">
                  <a:moveTo>
                    <a:pt x="440557" y="110490"/>
                  </a:moveTo>
                  <a:lnTo>
                    <a:pt x="405690" y="85467"/>
                  </a:lnTo>
                  <a:lnTo>
                    <a:pt x="360975" y="56647"/>
                  </a:lnTo>
                  <a:lnTo>
                    <a:pt x="314521" y="30926"/>
                  </a:lnTo>
                  <a:lnTo>
                    <a:pt x="266001" y="9144"/>
                  </a:lnTo>
                  <a:lnTo>
                    <a:pt x="253809" y="6096"/>
                  </a:lnTo>
                  <a:lnTo>
                    <a:pt x="242379" y="3048"/>
                  </a:lnTo>
                  <a:lnTo>
                    <a:pt x="194090" y="1692"/>
                  </a:lnTo>
                  <a:lnTo>
                    <a:pt x="146799" y="13509"/>
                  </a:lnTo>
                  <a:lnTo>
                    <a:pt x="101290" y="35123"/>
                  </a:lnTo>
                  <a:lnTo>
                    <a:pt x="58348" y="63155"/>
                  </a:lnTo>
                  <a:lnTo>
                    <a:pt x="18756" y="94229"/>
                  </a:lnTo>
                  <a:lnTo>
                    <a:pt x="0" y="110490"/>
                  </a:lnTo>
                  <a:lnTo>
                    <a:pt x="39404" y="110490"/>
                  </a:lnTo>
                  <a:lnTo>
                    <a:pt x="71575" y="84844"/>
                  </a:lnTo>
                  <a:lnTo>
                    <a:pt x="113053" y="57469"/>
                  </a:lnTo>
                  <a:lnTo>
                    <a:pt x="157024" y="36711"/>
                  </a:lnTo>
                  <a:lnTo>
                    <a:pt x="202304" y="26429"/>
                  </a:lnTo>
                  <a:lnTo>
                    <a:pt x="247713" y="30480"/>
                  </a:lnTo>
                  <a:lnTo>
                    <a:pt x="313148" y="58890"/>
                  </a:lnTo>
                  <a:lnTo>
                    <a:pt x="356724" y="83876"/>
                  </a:lnTo>
                  <a:lnTo>
                    <a:pt x="397171" y="110490"/>
                  </a:lnTo>
                  <a:lnTo>
                    <a:pt x="440557" y="110490"/>
                  </a:lnTo>
                  <a:close/>
                </a:path>
                <a:path w="2797175" h="110489">
                  <a:moveTo>
                    <a:pt x="1604344" y="110490"/>
                  </a:moveTo>
                  <a:lnTo>
                    <a:pt x="1548043" y="65623"/>
                  </a:lnTo>
                  <a:lnTo>
                    <a:pt x="1505402" y="36875"/>
                  </a:lnTo>
                  <a:lnTo>
                    <a:pt x="1462193" y="14606"/>
                  </a:lnTo>
                  <a:lnTo>
                    <a:pt x="1418907" y="1524"/>
                  </a:lnTo>
                  <a:lnTo>
                    <a:pt x="1407477" y="0"/>
                  </a:lnTo>
                  <a:lnTo>
                    <a:pt x="1396809" y="0"/>
                  </a:lnTo>
                  <a:lnTo>
                    <a:pt x="1348996" y="9202"/>
                  </a:lnTo>
                  <a:lnTo>
                    <a:pt x="1303718" y="31885"/>
                  </a:lnTo>
                  <a:lnTo>
                    <a:pt x="1260730" y="63407"/>
                  </a:lnTo>
                  <a:lnTo>
                    <a:pt x="1219788" y="99127"/>
                  </a:lnTo>
                  <a:lnTo>
                    <a:pt x="1207181" y="110490"/>
                  </a:lnTo>
                  <a:lnTo>
                    <a:pt x="1245288" y="110490"/>
                  </a:lnTo>
                  <a:lnTo>
                    <a:pt x="1277470" y="82500"/>
                  </a:lnTo>
                  <a:lnTo>
                    <a:pt x="1319508" y="52081"/>
                  </a:lnTo>
                  <a:lnTo>
                    <a:pt x="1362842" y="31417"/>
                  </a:lnTo>
                  <a:lnTo>
                    <a:pt x="1406715" y="25908"/>
                  </a:lnTo>
                  <a:lnTo>
                    <a:pt x="1415859" y="26670"/>
                  </a:lnTo>
                  <a:lnTo>
                    <a:pt x="1471462" y="47162"/>
                  </a:lnTo>
                  <a:lnTo>
                    <a:pt x="1517547" y="74958"/>
                  </a:lnTo>
                  <a:lnTo>
                    <a:pt x="1562706" y="108451"/>
                  </a:lnTo>
                  <a:lnTo>
                    <a:pt x="1565175" y="110490"/>
                  </a:lnTo>
                  <a:lnTo>
                    <a:pt x="1604344" y="110490"/>
                  </a:lnTo>
                  <a:close/>
                </a:path>
                <a:path w="2797175" h="110489">
                  <a:moveTo>
                    <a:pt x="2797147" y="110490"/>
                  </a:moveTo>
                  <a:lnTo>
                    <a:pt x="2758501" y="80458"/>
                  </a:lnTo>
                  <a:lnTo>
                    <a:pt x="2715632" y="51522"/>
                  </a:lnTo>
                  <a:lnTo>
                    <a:pt x="2669945" y="27161"/>
                  </a:lnTo>
                  <a:lnTo>
                    <a:pt x="2621864" y="10097"/>
                  </a:lnTo>
                  <a:lnTo>
                    <a:pt x="2571813" y="3048"/>
                  </a:lnTo>
                  <a:lnTo>
                    <a:pt x="2561907" y="3810"/>
                  </a:lnTo>
                  <a:lnTo>
                    <a:pt x="2509755" y="17825"/>
                  </a:lnTo>
                  <a:lnTo>
                    <a:pt x="2469290" y="42209"/>
                  </a:lnTo>
                  <a:lnTo>
                    <a:pt x="2430705" y="73590"/>
                  </a:lnTo>
                  <a:lnTo>
                    <a:pt x="2393336" y="107837"/>
                  </a:lnTo>
                  <a:lnTo>
                    <a:pt x="2390374" y="110490"/>
                  </a:lnTo>
                  <a:lnTo>
                    <a:pt x="2428048" y="110490"/>
                  </a:lnTo>
                  <a:lnTo>
                    <a:pt x="2447960" y="92225"/>
                  </a:lnTo>
                  <a:lnTo>
                    <a:pt x="2486181" y="61465"/>
                  </a:lnTo>
                  <a:lnTo>
                    <a:pt x="2525305" y="38739"/>
                  </a:lnTo>
                  <a:lnTo>
                    <a:pt x="2564955" y="28956"/>
                  </a:lnTo>
                  <a:lnTo>
                    <a:pt x="2580195" y="28956"/>
                  </a:lnTo>
                  <a:lnTo>
                    <a:pt x="2624431" y="36850"/>
                  </a:lnTo>
                  <a:lnTo>
                    <a:pt x="2667547" y="53906"/>
                  </a:lnTo>
                  <a:lnTo>
                    <a:pt x="2708813" y="77227"/>
                  </a:lnTo>
                  <a:lnTo>
                    <a:pt x="2747502" y="103912"/>
                  </a:lnTo>
                  <a:lnTo>
                    <a:pt x="2756074" y="110490"/>
                  </a:lnTo>
                  <a:lnTo>
                    <a:pt x="2797147" y="110490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40017" y="5353050"/>
              <a:ext cx="461009" cy="969644"/>
            </a:xfrm>
            <a:custGeom>
              <a:avLst/>
              <a:gdLst/>
              <a:ahLst/>
              <a:cxnLst/>
              <a:rect l="l" t="t" r="r" b="b"/>
              <a:pathLst>
                <a:path w="461009" h="969645">
                  <a:moveTo>
                    <a:pt x="461009" y="965453"/>
                  </a:moveTo>
                  <a:lnTo>
                    <a:pt x="428243" y="896111"/>
                  </a:lnTo>
                  <a:lnTo>
                    <a:pt x="419861" y="899921"/>
                  </a:lnTo>
                  <a:lnTo>
                    <a:pt x="451865" y="969263"/>
                  </a:lnTo>
                  <a:lnTo>
                    <a:pt x="461009" y="965453"/>
                  </a:lnTo>
                  <a:close/>
                </a:path>
                <a:path w="461009" h="969645">
                  <a:moveTo>
                    <a:pt x="416813" y="870203"/>
                  </a:moveTo>
                  <a:lnTo>
                    <a:pt x="384047" y="800861"/>
                  </a:lnTo>
                  <a:lnTo>
                    <a:pt x="375665" y="805433"/>
                  </a:lnTo>
                  <a:lnTo>
                    <a:pt x="407669" y="874013"/>
                  </a:lnTo>
                  <a:lnTo>
                    <a:pt x="416813" y="870203"/>
                  </a:lnTo>
                  <a:close/>
                </a:path>
                <a:path w="461009" h="969645">
                  <a:moveTo>
                    <a:pt x="371855" y="774953"/>
                  </a:moveTo>
                  <a:lnTo>
                    <a:pt x="339851" y="706373"/>
                  </a:lnTo>
                  <a:lnTo>
                    <a:pt x="331469" y="710183"/>
                  </a:lnTo>
                  <a:lnTo>
                    <a:pt x="363473" y="779525"/>
                  </a:lnTo>
                  <a:lnTo>
                    <a:pt x="371855" y="774953"/>
                  </a:lnTo>
                  <a:close/>
                </a:path>
                <a:path w="461009" h="969645">
                  <a:moveTo>
                    <a:pt x="327659" y="680465"/>
                  </a:moveTo>
                  <a:lnTo>
                    <a:pt x="295655" y="611123"/>
                  </a:lnTo>
                  <a:lnTo>
                    <a:pt x="287273" y="614933"/>
                  </a:lnTo>
                  <a:lnTo>
                    <a:pt x="319277" y="684275"/>
                  </a:lnTo>
                  <a:lnTo>
                    <a:pt x="327659" y="680465"/>
                  </a:lnTo>
                  <a:close/>
                </a:path>
                <a:path w="461009" h="969645">
                  <a:moveTo>
                    <a:pt x="283463" y="585215"/>
                  </a:moveTo>
                  <a:lnTo>
                    <a:pt x="251459" y="515873"/>
                  </a:lnTo>
                  <a:lnTo>
                    <a:pt x="243077" y="520445"/>
                  </a:lnTo>
                  <a:lnTo>
                    <a:pt x="275081" y="589025"/>
                  </a:lnTo>
                  <a:lnTo>
                    <a:pt x="283463" y="585215"/>
                  </a:lnTo>
                  <a:close/>
                </a:path>
                <a:path w="461009" h="969645">
                  <a:moveTo>
                    <a:pt x="239267" y="490727"/>
                  </a:moveTo>
                  <a:lnTo>
                    <a:pt x="207263" y="421385"/>
                  </a:lnTo>
                  <a:lnTo>
                    <a:pt x="198119" y="425195"/>
                  </a:lnTo>
                  <a:lnTo>
                    <a:pt x="230885" y="494537"/>
                  </a:lnTo>
                  <a:lnTo>
                    <a:pt x="239267" y="490727"/>
                  </a:lnTo>
                  <a:close/>
                </a:path>
                <a:path w="461009" h="969645">
                  <a:moveTo>
                    <a:pt x="195071" y="395477"/>
                  </a:moveTo>
                  <a:lnTo>
                    <a:pt x="163067" y="326135"/>
                  </a:lnTo>
                  <a:lnTo>
                    <a:pt x="153923" y="330707"/>
                  </a:lnTo>
                  <a:lnTo>
                    <a:pt x="186689" y="399287"/>
                  </a:lnTo>
                  <a:lnTo>
                    <a:pt x="195071" y="395477"/>
                  </a:lnTo>
                  <a:close/>
                </a:path>
                <a:path w="461009" h="969645">
                  <a:moveTo>
                    <a:pt x="150875" y="300227"/>
                  </a:moveTo>
                  <a:lnTo>
                    <a:pt x="118871" y="231647"/>
                  </a:lnTo>
                  <a:lnTo>
                    <a:pt x="109727" y="235457"/>
                  </a:lnTo>
                  <a:lnTo>
                    <a:pt x="141731" y="304799"/>
                  </a:lnTo>
                  <a:lnTo>
                    <a:pt x="150875" y="300227"/>
                  </a:lnTo>
                  <a:close/>
                </a:path>
                <a:path w="461009" h="969645">
                  <a:moveTo>
                    <a:pt x="106679" y="205739"/>
                  </a:moveTo>
                  <a:lnTo>
                    <a:pt x="73913" y="136397"/>
                  </a:lnTo>
                  <a:lnTo>
                    <a:pt x="65531" y="140207"/>
                  </a:lnTo>
                  <a:lnTo>
                    <a:pt x="97535" y="209549"/>
                  </a:lnTo>
                  <a:lnTo>
                    <a:pt x="106679" y="205739"/>
                  </a:lnTo>
                  <a:close/>
                </a:path>
                <a:path w="461009" h="969645">
                  <a:moveTo>
                    <a:pt x="62483" y="110489"/>
                  </a:moveTo>
                  <a:lnTo>
                    <a:pt x="29717" y="41147"/>
                  </a:lnTo>
                  <a:lnTo>
                    <a:pt x="21335" y="45719"/>
                  </a:lnTo>
                  <a:lnTo>
                    <a:pt x="53339" y="114299"/>
                  </a:lnTo>
                  <a:lnTo>
                    <a:pt x="62483" y="110489"/>
                  </a:lnTo>
                  <a:close/>
                </a:path>
                <a:path w="461009" h="969645">
                  <a:moveTo>
                    <a:pt x="17525" y="15239"/>
                  </a:moveTo>
                  <a:lnTo>
                    <a:pt x="10414" y="0"/>
                  </a:lnTo>
                  <a:lnTo>
                    <a:pt x="0" y="0"/>
                  </a:lnTo>
                  <a:lnTo>
                    <a:pt x="9143" y="19811"/>
                  </a:lnTo>
                  <a:lnTo>
                    <a:pt x="17525" y="15239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82341" y="6332220"/>
              <a:ext cx="6230956" cy="7517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93619" y="6332220"/>
              <a:ext cx="2959100" cy="3116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009" y="6332220"/>
              <a:ext cx="2933700" cy="297180"/>
            </a:xfrm>
            <a:custGeom>
              <a:avLst/>
              <a:gdLst/>
              <a:ahLst/>
              <a:cxnLst/>
              <a:rect l="l" t="t" r="r" b="b"/>
              <a:pathLst>
                <a:path w="2933700" h="297179">
                  <a:moveTo>
                    <a:pt x="2933302" y="210985"/>
                  </a:moveTo>
                  <a:lnTo>
                    <a:pt x="2929890" y="80009"/>
                  </a:lnTo>
                  <a:lnTo>
                    <a:pt x="2883150" y="38713"/>
                  </a:lnTo>
                  <a:lnTo>
                    <a:pt x="2838130" y="1561"/>
                  </a:lnTo>
                  <a:lnTo>
                    <a:pt x="2836019" y="0"/>
                  </a:lnTo>
                  <a:lnTo>
                    <a:pt x="2467972" y="0"/>
                  </a:lnTo>
                  <a:lnTo>
                    <a:pt x="2451898" y="14680"/>
                  </a:lnTo>
                  <a:lnTo>
                    <a:pt x="2415166" y="46310"/>
                  </a:lnTo>
                  <a:lnTo>
                    <a:pt x="2375916" y="74675"/>
                  </a:lnTo>
                  <a:lnTo>
                    <a:pt x="2338887" y="99866"/>
                  </a:lnTo>
                  <a:lnTo>
                    <a:pt x="2299716" y="128897"/>
                  </a:lnTo>
                  <a:lnTo>
                    <a:pt x="2259115" y="159677"/>
                  </a:lnTo>
                  <a:lnTo>
                    <a:pt x="2217801" y="190118"/>
                  </a:lnTo>
                  <a:lnTo>
                    <a:pt x="2176486" y="218131"/>
                  </a:lnTo>
                  <a:lnTo>
                    <a:pt x="2135886" y="241625"/>
                  </a:lnTo>
                  <a:lnTo>
                    <a:pt x="2096714" y="258511"/>
                  </a:lnTo>
                  <a:lnTo>
                    <a:pt x="2059686" y="266699"/>
                  </a:lnTo>
                  <a:lnTo>
                    <a:pt x="2014149" y="263348"/>
                  </a:lnTo>
                  <a:lnTo>
                    <a:pt x="1972253" y="247254"/>
                  </a:lnTo>
                  <a:lnTo>
                    <a:pt x="1932051" y="221932"/>
                  </a:lnTo>
                  <a:lnTo>
                    <a:pt x="1891594" y="190895"/>
                  </a:lnTo>
                  <a:lnTo>
                    <a:pt x="1848936" y="157656"/>
                  </a:lnTo>
                  <a:lnTo>
                    <a:pt x="1802130" y="125729"/>
                  </a:lnTo>
                  <a:lnTo>
                    <a:pt x="1763500" y="98915"/>
                  </a:lnTo>
                  <a:lnTo>
                    <a:pt x="1722405" y="66091"/>
                  </a:lnTo>
                  <a:lnTo>
                    <a:pt x="1679596" y="30106"/>
                  </a:lnTo>
                  <a:lnTo>
                    <a:pt x="1643289" y="0"/>
                  </a:lnTo>
                  <a:lnTo>
                    <a:pt x="1284780" y="0"/>
                  </a:lnTo>
                  <a:lnTo>
                    <a:pt x="1262736" y="19729"/>
                  </a:lnTo>
                  <a:lnTo>
                    <a:pt x="1222878" y="53739"/>
                  </a:lnTo>
                  <a:lnTo>
                    <a:pt x="1181862" y="83057"/>
                  </a:lnTo>
                  <a:lnTo>
                    <a:pt x="1139634" y="111976"/>
                  </a:lnTo>
                  <a:lnTo>
                    <a:pt x="1096713" y="145053"/>
                  </a:lnTo>
                  <a:lnTo>
                    <a:pt x="1053339" y="179169"/>
                  </a:lnTo>
                  <a:lnTo>
                    <a:pt x="1009752" y="211207"/>
                  </a:lnTo>
                  <a:lnTo>
                    <a:pt x="966191" y="238046"/>
                  </a:lnTo>
                  <a:lnTo>
                    <a:pt x="922897" y="256567"/>
                  </a:lnTo>
                  <a:lnTo>
                    <a:pt x="880110" y="263651"/>
                  </a:lnTo>
                  <a:lnTo>
                    <a:pt x="837991" y="257216"/>
                  </a:lnTo>
                  <a:lnTo>
                    <a:pt x="796392" y="239316"/>
                  </a:lnTo>
                  <a:lnTo>
                    <a:pt x="755086" y="213046"/>
                  </a:lnTo>
                  <a:lnTo>
                    <a:pt x="713847" y="181498"/>
                  </a:lnTo>
                  <a:lnTo>
                    <a:pt x="672448" y="147763"/>
                  </a:lnTo>
                  <a:lnTo>
                    <a:pt x="630662" y="114935"/>
                  </a:lnTo>
                  <a:lnTo>
                    <a:pt x="588264" y="86105"/>
                  </a:lnTo>
                  <a:lnTo>
                    <a:pt x="553747" y="57733"/>
                  </a:lnTo>
                  <a:lnTo>
                    <a:pt x="476905" y="0"/>
                  </a:lnTo>
                  <a:lnTo>
                    <a:pt x="78337" y="0"/>
                  </a:lnTo>
                  <a:lnTo>
                    <a:pt x="77883" y="368"/>
                  </a:lnTo>
                  <a:lnTo>
                    <a:pt x="38881" y="35265"/>
                  </a:lnTo>
                  <a:lnTo>
                    <a:pt x="0" y="71627"/>
                  </a:lnTo>
                  <a:lnTo>
                    <a:pt x="0" y="294893"/>
                  </a:lnTo>
                  <a:lnTo>
                    <a:pt x="2927604" y="297179"/>
                  </a:lnTo>
                  <a:lnTo>
                    <a:pt x="2932589" y="228533"/>
                  </a:lnTo>
                  <a:lnTo>
                    <a:pt x="2933302" y="21098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055" y="6332220"/>
              <a:ext cx="2958465" cy="310515"/>
            </a:xfrm>
            <a:custGeom>
              <a:avLst/>
              <a:gdLst/>
              <a:ahLst/>
              <a:cxnLst/>
              <a:rect l="l" t="t" r="r" b="b"/>
              <a:pathLst>
                <a:path w="2958465" h="310515">
                  <a:moveTo>
                    <a:pt x="110969" y="0"/>
                  </a:moveTo>
                  <a:lnTo>
                    <a:pt x="71564" y="0"/>
                  </a:lnTo>
                  <a:lnTo>
                    <a:pt x="54864" y="14477"/>
                  </a:lnTo>
                  <a:lnTo>
                    <a:pt x="38100" y="30479"/>
                  </a:lnTo>
                  <a:lnTo>
                    <a:pt x="3809" y="62483"/>
                  </a:lnTo>
                  <a:lnTo>
                    <a:pt x="1523" y="64769"/>
                  </a:lnTo>
                  <a:lnTo>
                    <a:pt x="0" y="68579"/>
                  </a:lnTo>
                  <a:lnTo>
                    <a:pt x="0" y="301751"/>
                  </a:lnTo>
                  <a:lnTo>
                    <a:pt x="5334" y="307085"/>
                  </a:lnTo>
                  <a:lnTo>
                    <a:pt x="12954" y="307085"/>
                  </a:lnTo>
                  <a:lnTo>
                    <a:pt x="12954" y="281939"/>
                  </a:lnTo>
                  <a:lnTo>
                    <a:pt x="21336" y="281948"/>
                  </a:lnTo>
                  <a:lnTo>
                    <a:pt x="21336" y="80771"/>
                  </a:lnTo>
                  <a:lnTo>
                    <a:pt x="25146" y="71627"/>
                  </a:lnTo>
                  <a:lnTo>
                    <a:pt x="25146" y="77215"/>
                  </a:lnTo>
                  <a:lnTo>
                    <a:pt x="55626" y="48767"/>
                  </a:lnTo>
                  <a:lnTo>
                    <a:pt x="72390" y="33527"/>
                  </a:lnTo>
                  <a:lnTo>
                    <a:pt x="105336" y="4489"/>
                  </a:lnTo>
                  <a:lnTo>
                    <a:pt x="110969" y="0"/>
                  </a:lnTo>
                  <a:close/>
                </a:path>
                <a:path w="2958465" h="310515">
                  <a:moveTo>
                    <a:pt x="2928432" y="284975"/>
                  </a:moveTo>
                  <a:lnTo>
                    <a:pt x="12954" y="281939"/>
                  </a:lnTo>
                  <a:lnTo>
                    <a:pt x="25146" y="294893"/>
                  </a:lnTo>
                  <a:lnTo>
                    <a:pt x="25146" y="307098"/>
                  </a:lnTo>
                  <a:lnTo>
                    <a:pt x="2927604" y="310114"/>
                  </a:lnTo>
                  <a:lnTo>
                    <a:pt x="2927604" y="296417"/>
                  </a:lnTo>
                  <a:lnTo>
                    <a:pt x="2928432" y="284975"/>
                  </a:lnTo>
                  <a:close/>
                </a:path>
                <a:path w="2958465" h="310515">
                  <a:moveTo>
                    <a:pt x="25146" y="307098"/>
                  </a:moveTo>
                  <a:lnTo>
                    <a:pt x="25146" y="294893"/>
                  </a:lnTo>
                  <a:lnTo>
                    <a:pt x="12954" y="281939"/>
                  </a:lnTo>
                  <a:lnTo>
                    <a:pt x="12954" y="307085"/>
                  </a:lnTo>
                  <a:lnTo>
                    <a:pt x="25146" y="307098"/>
                  </a:lnTo>
                  <a:close/>
                </a:path>
                <a:path w="2958465" h="310515">
                  <a:moveTo>
                    <a:pt x="25146" y="77215"/>
                  </a:moveTo>
                  <a:lnTo>
                    <a:pt x="25146" y="71627"/>
                  </a:lnTo>
                  <a:lnTo>
                    <a:pt x="21336" y="80771"/>
                  </a:lnTo>
                  <a:lnTo>
                    <a:pt x="25146" y="77215"/>
                  </a:lnTo>
                  <a:close/>
                </a:path>
                <a:path w="2958465" h="310515">
                  <a:moveTo>
                    <a:pt x="25146" y="281952"/>
                  </a:moveTo>
                  <a:lnTo>
                    <a:pt x="25146" y="77215"/>
                  </a:lnTo>
                  <a:lnTo>
                    <a:pt x="21336" y="80771"/>
                  </a:lnTo>
                  <a:lnTo>
                    <a:pt x="21336" y="281948"/>
                  </a:lnTo>
                  <a:lnTo>
                    <a:pt x="25146" y="281952"/>
                  </a:lnTo>
                  <a:close/>
                </a:path>
                <a:path w="2958465" h="310515">
                  <a:moveTo>
                    <a:pt x="610362" y="106749"/>
                  </a:moveTo>
                  <a:lnTo>
                    <a:pt x="610362" y="76961"/>
                  </a:lnTo>
                  <a:lnTo>
                    <a:pt x="608838" y="76199"/>
                  </a:lnTo>
                  <a:lnTo>
                    <a:pt x="608838" y="75945"/>
                  </a:lnTo>
                  <a:lnTo>
                    <a:pt x="608076" y="75437"/>
                  </a:lnTo>
                  <a:lnTo>
                    <a:pt x="607314" y="73913"/>
                  </a:lnTo>
                  <a:lnTo>
                    <a:pt x="604266" y="71627"/>
                  </a:lnTo>
                  <a:lnTo>
                    <a:pt x="562789" y="38553"/>
                  </a:lnTo>
                  <a:lnTo>
                    <a:pt x="520561" y="6056"/>
                  </a:lnTo>
                  <a:lnTo>
                    <a:pt x="512122" y="0"/>
                  </a:lnTo>
                  <a:lnTo>
                    <a:pt x="468736" y="0"/>
                  </a:lnTo>
                  <a:lnTo>
                    <a:pt x="471001" y="1490"/>
                  </a:lnTo>
                  <a:lnTo>
                    <a:pt x="512509" y="31634"/>
                  </a:lnTo>
                  <a:lnTo>
                    <a:pt x="552472" y="62738"/>
                  </a:lnTo>
                  <a:lnTo>
                    <a:pt x="590550" y="93725"/>
                  </a:lnTo>
                  <a:lnTo>
                    <a:pt x="591312" y="94487"/>
                  </a:lnTo>
                  <a:lnTo>
                    <a:pt x="592836" y="95249"/>
                  </a:lnTo>
                  <a:lnTo>
                    <a:pt x="594360" y="96773"/>
                  </a:lnTo>
                  <a:lnTo>
                    <a:pt x="604266" y="102869"/>
                  </a:lnTo>
                  <a:lnTo>
                    <a:pt x="610362" y="106749"/>
                  </a:lnTo>
                  <a:close/>
                </a:path>
                <a:path w="2958465" h="310515">
                  <a:moveTo>
                    <a:pt x="592836" y="96011"/>
                  </a:moveTo>
                  <a:lnTo>
                    <a:pt x="592836" y="95249"/>
                  </a:lnTo>
                  <a:lnTo>
                    <a:pt x="592074" y="95249"/>
                  </a:lnTo>
                  <a:lnTo>
                    <a:pt x="592836" y="96011"/>
                  </a:lnTo>
                  <a:close/>
                </a:path>
                <a:path w="2958465" h="310515">
                  <a:moveTo>
                    <a:pt x="608838" y="75882"/>
                  </a:moveTo>
                  <a:lnTo>
                    <a:pt x="608838" y="75437"/>
                  </a:lnTo>
                  <a:lnTo>
                    <a:pt x="608076" y="75437"/>
                  </a:lnTo>
                  <a:lnTo>
                    <a:pt x="608838" y="75882"/>
                  </a:lnTo>
                  <a:close/>
                </a:path>
                <a:path w="2958465" h="310515">
                  <a:moveTo>
                    <a:pt x="1316852" y="0"/>
                  </a:moveTo>
                  <a:lnTo>
                    <a:pt x="1278745" y="0"/>
                  </a:lnTo>
                  <a:lnTo>
                    <a:pt x="1252212" y="23913"/>
                  </a:lnTo>
                  <a:lnTo>
                    <a:pt x="1214628" y="54101"/>
                  </a:lnTo>
                  <a:lnTo>
                    <a:pt x="1205484" y="60959"/>
                  </a:lnTo>
                  <a:lnTo>
                    <a:pt x="1197102" y="66293"/>
                  </a:lnTo>
                  <a:lnTo>
                    <a:pt x="1187958" y="72389"/>
                  </a:lnTo>
                  <a:lnTo>
                    <a:pt x="1178052" y="78485"/>
                  </a:lnTo>
                  <a:lnTo>
                    <a:pt x="1143173" y="102704"/>
                  </a:lnTo>
                  <a:lnTo>
                    <a:pt x="1106667" y="131167"/>
                  </a:lnTo>
                  <a:lnTo>
                    <a:pt x="1068822" y="161383"/>
                  </a:lnTo>
                  <a:lnTo>
                    <a:pt x="1029927" y="190859"/>
                  </a:lnTo>
                  <a:lnTo>
                    <a:pt x="990271" y="217105"/>
                  </a:lnTo>
                  <a:lnTo>
                    <a:pt x="950141" y="237628"/>
                  </a:lnTo>
                  <a:lnTo>
                    <a:pt x="909828" y="249935"/>
                  </a:lnTo>
                  <a:lnTo>
                    <a:pt x="901446" y="250697"/>
                  </a:lnTo>
                  <a:lnTo>
                    <a:pt x="893826" y="250697"/>
                  </a:lnTo>
                  <a:lnTo>
                    <a:pt x="853845" y="244731"/>
                  </a:lnTo>
                  <a:lnTo>
                    <a:pt x="812303" y="226195"/>
                  </a:lnTo>
                  <a:lnTo>
                    <a:pt x="770896" y="199486"/>
                  </a:lnTo>
                  <a:lnTo>
                    <a:pt x="731322" y="169003"/>
                  </a:lnTo>
                  <a:lnTo>
                    <a:pt x="695279" y="139141"/>
                  </a:lnTo>
                  <a:lnTo>
                    <a:pt x="664464" y="114299"/>
                  </a:lnTo>
                  <a:lnTo>
                    <a:pt x="645414" y="100583"/>
                  </a:lnTo>
                  <a:lnTo>
                    <a:pt x="627126" y="86867"/>
                  </a:lnTo>
                  <a:lnTo>
                    <a:pt x="617220" y="80771"/>
                  </a:lnTo>
                  <a:lnTo>
                    <a:pt x="608076" y="75437"/>
                  </a:lnTo>
                  <a:lnTo>
                    <a:pt x="610362" y="76961"/>
                  </a:lnTo>
                  <a:lnTo>
                    <a:pt x="610362" y="106749"/>
                  </a:lnTo>
                  <a:lnTo>
                    <a:pt x="649224" y="134873"/>
                  </a:lnTo>
                  <a:lnTo>
                    <a:pt x="684755" y="163070"/>
                  </a:lnTo>
                  <a:lnTo>
                    <a:pt x="724156" y="195376"/>
                  </a:lnTo>
                  <a:lnTo>
                    <a:pt x="766552" y="227299"/>
                  </a:lnTo>
                  <a:lnTo>
                    <a:pt x="811069" y="254347"/>
                  </a:lnTo>
                  <a:lnTo>
                    <a:pt x="856833" y="272026"/>
                  </a:lnTo>
                  <a:lnTo>
                    <a:pt x="902969" y="275843"/>
                  </a:lnTo>
                  <a:lnTo>
                    <a:pt x="912876" y="275081"/>
                  </a:lnTo>
                  <a:lnTo>
                    <a:pt x="967053" y="257813"/>
                  </a:lnTo>
                  <a:lnTo>
                    <a:pt x="1008616" y="235712"/>
                  </a:lnTo>
                  <a:lnTo>
                    <a:pt x="1048646" y="208644"/>
                  </a:lnTo>
                  <a:lnTo>
                    <a:pt x="1087553" y="178759"/>
                  </a:lnTo>
                  <a:lnTo>
                    <a:pt x="1125752" y="148211"/>
                  </a:lnTo>
                  <a:lnTo>
                    <a:pt x="1163655" y="119149"/>
                  </a:lnTo>
                  <a:lnTo>
                    <a:pt x="1219962" y="81533"/>
                  </a:lnTo>
                  <a:lnTo>
                    <a:pt x="1238250" y="67817"/>
                  </a:lnTo>
                  <a:lnTo>
                    <a:pt x="1271867" y="40522"/>
                  </a:lnTo>
                  <a:lnTo>
                    <a:pt x="1309048" y="6787"/>
                  </a:lnTo>
                  <a:lnTo>
                    <a:pt x="1316852" y="0"/>
                  </a:lnTo>
                  <a:close/>
                </a:path>
                <a:path w="2958465" h="310515">
                  <a:moveTo>
                    <a:pt x="2499612" y="0"/>
                  </a:moveTo>
                  <a:lnTo>
                    <a:pt x="2461939" y="0"/>
                  </a:lnTo>
                  <a:lnTo>
                    <a:pt x="2428083" y="30328"/>
                  </a:lnTo>
                  <a:lnTo>
                    <a:pt x="2391156" y="57911"/>
                  </a:lnTo>
                  <a:lnTo>
                    <a:pt x="2353818" y="83057"/>
                  </a:lnTo>
                  <a:lnTo>
                    <a:pt x="2315432" y="109920"/>
                  </a:lnTo>
                  <a:lnTo>
                    <a:pt x="2277541" y="139030"/>
                  </a:lnTo>
                  <a:lnTo>
                    <a:pt x="2239468" y="168543"/>
                  </a:lnTo>
                  <a:lnTo>
                    <a:pt x="2200540" y="196615"/>
                  </a:lnTo>
                  <a:lnTo>
                    <a:pt x="2160082" y="221403"/>
                  </a:lnTo>
                  <a:lnTo>
                    <a:pt x="2117419" y="241061"/>
                  </a:lnTo>
                  <a:lnTo>
                    <a:pt x="2071877" y="253745"/>
                  </a:lnTo>
                  <a:lnTo>
                    <a:pt x="2063495" y="254507"/>
                  </a:lnTo>
                  <a:lnTo>
                    <a:pt x="2055876" y="254507"/>
                  </a:lnTo>
                  <a:lnTo>
                    <a:pt x="2009361" y="244131"/>
                  </a:lnTo>
                  <a:lnTo>
                    <a:pt x="1964215" y="219766"/>
                  </a:lnTo>
                  <a:lnTo>
                    <a:pt x="1920762" y="187787"/>
                  </a:lnTo>
                  <a:lnTo>
                    <a:pt x="1879326" y="154571"/>
                  </a:lnTo>
                  <a:lnTo>
                    <a:pt x="1840230" y="126491"/>
                  </a:lnTo>
                  <a:lnTo>
                    <a:pt x="1803654" y="102869"/>
                  </a:lnTo>
                  <a:lnTo>
                    <a:pt x="1739226" y="53180"/>
                  </a:lnTo>
                  <a:lnTo>
                    <a:pt x="1675909" y="0"/>
                  </a:lnTo>
                  <a:lnTo>
                    <a:pt x="1636740" y="0"/>
                  </a:lnTo>
                  <a:lnTo>
                    <a:pt x="1677955" y="34024"/>
                  </a:lnTo>
                  <a:lnTo>
                    <a:pt x="1719613" y="69528"/>
                  </a:lnTo>
                  <a:lnTo>
                    <a:pt x="1758695" y="101345"/>
                  </a:lnTo>
                  <a:lnTo>
                    <a:pt x="1799082" y="130301"/>
                  </a:lnTo>
                  <a:lnTo>
                    <a:pt x="1826514" y="147827"/>
                  </a:lnTo>
                  <a:lnTo>
                    <a:pt x="1862825" y="173914"/>
                  </a:lnTo>
                  <a:lnTo>
                    <a:pt x="1899666" y="203346"/>
                  </a:lnTo>
                  <a:lnTo>
                    <a:pt x="1937594" y="232381"/>
                  </a:lnTo>
                  <a:lnTo>
                    <a:pt x="1977169" y="257273"/>
                  </a:lnTo>
                  <a:lnTo>
                    <a:pt x="2018950" y="274279"/>
                  </a:lnTo>
                  <a:lnTo>
                    <a:pt x="2063495" y="279653"/>
                  </a:lnTo>
                  <a:lnTo>
                    <a:pt x="2083308" y="278129"/>
                  </a:lnTo>
                  <a:lnTo>
                    <a:pt x="2127866" y="264759"/>
                  </a:lnTo>
                  <a:lnTo>
                    <a:pt x="2172158" y="243364"/>
                  </a:lnTo>
                  <a:lnTo>
                    <a:pt x="2215858" y="216252"/>
                  </a:lnTo>
                  <a:lnTo>
                    <a:pt x="2258639" y="185729"/>
                  </a:lnTo>
                  <a:lnTo>
                    <a:pt x="2340137" y="123683"/>
                  </a:lnTo>
                  <a:lnTo>
                    <a:pt x="2378202" y="96773"/>
                  </a:lnTo>
                  <a:lnTo>
                    <a:pt x="2387346" y="90677"/>
                  </a:lnTo>
                  <a:lnTo>
                    <a:pt x="2395728" y="85343"/>
                  </a:lnTo>
                  <a:lnTo>
                    <a:pt x="2414016" y="73151"/>
                  </a:lnTo>
                  <a:lnTo>
                    <a:pt x="2447284" y="47731"/>
                  </a:lnTo>
                  <a:lnTo>
                    <a:pt x="2499612" y="0"/>
                  </a:lnTo>
                  <a:close/>
                </a:path>
                <a:path w="2958465" h="310515">
                  <a:moveTo>
                    <a:pt x="2958469" y="187390"/>
                  </a:moveTo>
                  <a:lnTo>
                    <a:pt x="2955798" y="87629"/>
                  </a:lnTo>
                  <a:lnTo>
                    <a:pt x="2955798" y="76199"/>
                  </a:lnTo>
                  <a:lnTo>
                    <a:pt x="2954274" y="73151"/>
                  </a:lnTo>
                  <a:lnTo>
                    <a:pt x="2951226" y="70865"/>
                  </a:lnTo>
                  <a:lnTo>
                    <a:pt x="2930516" y="51700"/>
                  </a:lnTo>
                  <a:lnTo>
                    <a:pt x="2910078" y="34289"/>
                  </a:lnTo>
                  <a:lnTo>
                    <a:pt x="2890266" y="16763"/>
                  </a:lnTo>
                  <a:lnTo>
                    <a:pt x="2868711" y="0"/>
                  </a:lnTo>
                  <a:lnTo>
                    <a:pt x="2827639" y="0"/>
                  </a:lnTo>
                  <a:lnTo>
                    <a:pt x="2854452" y="20573"/>
                  </a:lnTo>
                  <a:lnTo>
                    <a:pt x="2893314" y="53339"/>
                  </a:lnTo>
                  <a:lnTo>
                    <a:pt x="2929890" y="85851"/>
                  </a:lnTo>
                  <a:lnTo>
                    <a:pt x="2929890" y="80771"/>
                  </a:lnTo>
                  <a:lnTo>
                    <a:pt x="2934462" y="89915"/>
                  </a:lnTo>
                  <a:lnTo>
                    <a:pt x="2934462" y="284981"/>
                  </a:lnTo>
                  <a:lnTo>
                    <a:pt x="2940558" y="284987"/>
                  </a:lnTo>
                  <a:lnTo>
                    <a:pt x="2940558" y="310127"/>
                  </a:lnTo>
                  <a:lnTo>
                    <a:pt x="2946654" y="310133"/>
                  </a:lnTo>
                  <a:lnTo>
                    <a:pt x="2951988" y="304799"/>
                  </a:lnTo>
                  <a:lnTo>
                    <a:pt x="2952750" y="298703"/>
                  </a:lnTo>
                  <a:lnTo>
                    <a:pt x="2953512" y="287273"/>
                  </a:lnTo>
                  <a:lnTo>
                    <a:pt x="2957889" y="236214"/>
                  </a:lnTo>
                  <a:lnTo>
                    <a:pt x="2958469" y="187390"/>
                  </a:lnTo>
                  <a:close/>
                </a:path>
                <a:path w="2958465" h="310515">
                  <a:moveTo>
                    <a:pt x="2940558" y="284987"/>
                  </a:moveTo>
                  <a:lnTo>
                    <a:pt x="2928432" y="284975"/>
                  </a:lnTo>
                  <a:lnTo>
                    <a:pt x="2927604" y="296417"/>
                  </a:lnTo>
                  <a:lnTo>
                    <a:pt x="2940558" y="284987"/>
                  </a:lnTo>
                  <a:close/>
                </a:path>
                <a:path w="2958465" h="310515">
                  <a:moveTo>
                    <a:pt x="2940558" y="310127"/>
                  </a:moveTo>
                  <a:lnTo>
                    <a:pt x="2940558" y="284987"/>
                  </a:lnTo>
                  <a:lnTo>
                    <a:pt x="2927604" y="296417"/>
                  </a:lnTo>
                  <a:lnTo>
                    <a:pt x="2927604" y="310114"/>
                  </a:lnTo>
                  <a:lnTo>
                    <a:pt x="2940558" y="310127"/>
                  </a:lnTo>
                  <a:close/>
                </a:path>
                <a:path w="2958465" h="310515">
                  <a:moveTo>
                    <a:pt x="2933018" y="284980"/>
                  </a:moveTo>
                  <a:lnTo>
                    <a:pt x="2933018" y="186809"/>
                  </a:lnTo>
                  <a:lnTo>
                    <a:pt x="2932600" y="236278"/>
                  </a:lnTo>
                  <a:lnTo>
                    <a:pt x="2928432" y="284975"/>
                  </a:lnTo>
                  <a:lnTo>
                    <a:pt x="2933018" y="284980"/>
                  </a:lnTo>
                  <a:close/>
                </a:path>
                <a:path w="2958465" h="310515">
                  <a:moveTo>
                    <a:pt x="2934462" y="89915"/>
                  </a:moveTo>
                  <a:lnTo>
                    <a:pt x="2929890" y="80771"/>
                  </a:lnTo>
                  <a:lnTo>
                    <a:pt x="2930516" y="86408"/>
                  </a:lnTo>
                  <a:lnTo>
                    <a:pt x="2934462" y="89915"/>
                  </a:lnTo>
                  <a:close/>
                </a:path>
                <a:path w="2958465" h="310515">
                  <a:moveTo>
                    <a:pt x="2930516" y="86408"/>
                  </a:moveTo>
                  <a:lnTo>
                    <a:pt x="2929890" y="80771"/>
                  </a:lnTo>
                  <a:lnTo>
                    <a:pt x="2929890" y="85851"/>
                  </a:lnTo>
                  <a:lnTo>
                    <a:pt x="2930516" y="86408"/>
                  </a:lnTo>
                  <a:close/>
                </a:path>
                <a:path w="2958465" h="310515">
                  <a:moveTo>
                    <a:pt x="2934462" y="284981"/>
                  </a:moveTo>
                  <a:lnTo>
                    <a:pt x="2934462" y="89915"/>
                  </a:lnTo>
                  <a:lnTo>
                    <a:pt x="2930516" y="86408"/>
                  </a:lnTo>
                  <a:lnTo>
                    <a:pt x="2930652" y="87629"/>
                  </a:lnTo>
                  <a:lnTo>
                    <a:pt x="2933018" y="186809"/>
                  </a:lnTo>
                  <a:lnTo>
                    <a:pt x="2933018" y="284980"/>
                  </a:lnTo>
                  <a:lnTo>
                    <a:pt x="2934462" y="284981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228CE1-8B28-C0DE-7941-F5D52302ACFF}"/>
              </a:ext>
            </a:extLst>
          </p:cNvPr>
          <p:cNvSpPr txBox="1"/>
          <p:nvPr/>
        </p:nvSpPr>
        <p:spPr>
          <a:xfrm>
            <a:off x="7787811" y="178770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9A6E22-FE19-A3BC-1D46-A98AEC600688}"/>
              </a:ext>
            </a:extLst>
          </p:cNvPr>
          <p:cNvGrpSpPr/>
          <p:nvPr/>
        </p:nvGrpSpPr>
        <p:grpSpPr>
          <a:xfrm>
            <a:off x="6308668" y="4649978"/>
            <a:ext cx="1222560" cy="343440"/>
            <a:chOff x="6308668" y="4649978"/>
            <a:chExt cx="122256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F90FFF-81FA-917F-EB03-FF928AE9B076}"/>
                    </a:ext>
                  </a:extLst>
                </p14:cNvPr>
                <p14:cNvContentPartPr/>
                <p14:nvPr/>
              </p14:nvContentPartPr>
              <p14:xfrm>
                <a:off x="6308668" y="4837178"/>
                <a:ext cx="712440" cy="57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F90FFF-81FA-917F-EB03-FF928AE9B0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6028" y="4774178"/>
                  <a:ext cx="838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C278FAD-612B-B31C-5999-69C57406AA6F}"/>
                    </a:ext>
                  </a:extLst>
                </p14:cNvPr>
                <p14:cNvContentPartPr/>
                <p14:nvPr/>
              </p14:nvContentPartPr>
              <p14:xfrm>
                <a:off x="6816268" y="4739258"/>
                <a:ext cx="178560" cy="254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C278FAD-612B-B31C-5999-69C57406AA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53268" y="4676258"/>
                  <a:ext cx="304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B0CFA6-8237-E4E6-50F3-D3EB30D5182E}"/>
                    </a:ext>
                  </a:extLst>
                </p14:cNvPr>
                <p14:cNvContentPartPr/>
                <p14:nvPr/>
              </p14:nvContentPartPr>
              <p14:xfrm>
                <a:off x="7210468" y="4649978"/>
                <a:ext cx="320760" cy="293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B0CFA6-8237-E4E6-50F3-D3EB30D518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47828" y="4587338"/>
                  <a:ext cx="44640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80E79F-6CF0-007B-39F4-5F2293F7D550}"/>
              </a:ext>
            </a:extLst>
          </p:cNvPr>
          <p:cNvGrpSpPr/>
          <p:nvPr/>
        </p:nvGrpSpPr>
        <p:grpSpPr>
          <a:xfrm>
            <a:off x="2846548" y="4645298"/>
            <a:ext cx="1426320" cy="383760"/>
            <a:chOff x="2846548" y="4645298"/>
            <a:chExt cx="142632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53837C-68AF-732C-B8E8-2E9C270DDCF0}"/>
                    </a:ext>
                  </a:extLst>
                </p14:cNvPr>
                <p14:cNvContentPartPr/>
                <p14:nvPr/>
              </p14:nvContentPartPr>
              <p14:xfrm>
                <a:off x="2846548" y="4874978"/>
                <a:ext cx="763560" cy="53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53837C-68AF-732C-B8E8-2E9C270DDC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3908" y="4812338"/>
                  <a:ext cx="889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F7B48CA-5F90-722C-49A9-FEF37188DD48}"/>
                    </a:ext>
                  </a:extLst>
                </p14:cNvPr>
                <p14:cNvContentPartPr/>
                <p14:nvPr/>
              </p14:nvContentPartPr>
              <p14:xfrm>
                <a:off x="3387988" y="4715138"/>
                <a:ext cx="288720" cy="313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F7B48CA-5F90-722C-49A9-FEF37188DD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24988" y="4652498"/>
                  <a:ext cx="4143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21B40D4-B7E5-0010-DAD9-6DBBE697CDBF}"/>
                    </a:ext>
                  </a:extLst>
                </p14:cNvPr>
                <p14:cNvContentPartPr/>
                <p14:nvPr/>
              </p14:nvContentPartPr>
              <p14:xfrm>
                <a:off x="3886948" y="4645298"/>
                <a:ext cx="385920" cy="226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21B40D4-B7E5-0010-DAD9-6DBBE697CD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23948" y="4582658"/>
                  <a:ext cx="51156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858045-0BE7-4BDE-C4D8-881B08B1403F}"/>
              </a:ext>
            </a:extLst>
          </p:cNvPr>
          <p:cNvGrpSpPr/>
          <p:nvPr/>
        </p:nvGrpSpPr>
        <p:grpSpPr>
          <a:xfrm>
            <a:off x="8769335" y="4478519"/>
            <a:ext cx="1183993" cy="350276"/>
            <a:chOff x="8769335" y="4478519"/>
            <a:chExt cx="1183993" cy="35027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23E5D4-FB25-FA98-8201-CD7774BD9A5E}"/>
                    </a:ext>
                  </a:extLst>
                </p14:cNvPr>
                <p14:cNvContentPartPr/>
                <p14:nvPr/>
              </p14:nvContentPartPr>
              <p14:xfrm>
                <a:off x="8769335" y="4576582"/>
                <a:ext cx="345934" cy="251128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23E5D4-FB25-FA98-8201-CD7774BD9A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60696" y="4567587"/>
                  <a:ext cx="363573" cy="268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820DE3-2B40-F6B8-2885-CF93D1E9C795}"/>
                    </a:ext>
                  </a:extLst>
                </p14:cNvPr>
                <p14:cNvContentPartPr/>
                <p14:nvPr/>
              </p14:nvContentPartPr>
              <p14:xfrm>
                <a:off x="9235044" y="4762938"/>
                <a:ext cx="158131" cy="34015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820DE3-2B40-F6B8-2885-CF93D1E9C7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26039" y="4754345"/>
                  <a:ext cx="175781" cy="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F04803-EF8B-E191-AB7C-467270CDC3C5}"/>
                    </a:ext>
                  </a:extLst>
                </p14:cNvPr>
                <p14:cNvContentPartPr/>
                <p14:nvPr/>
              </p14:nvContentPartPr>
              <p14:xfrm>
                <a:off x="9239025" y="4663789"/>
                <a:ext cx="184185" cy="56811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F04803-EF8B-E191-AB7C-467270CDC3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30391" y="4654800"/>
                  <a:ext cx="201812" cy="74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9C3847-F5BD-2DEF-D3ED-A4B7F96A7FDB}"/>
                    </a:ext>
                  </a:extLst>
                </p14:cNvPr>
                <p14:cNvContentPartPr/>
                <p14:nvPr/>
              </p14:nvContentPartPr>
              <p14:xfrm>
                <a:off x="9544069" y="4478519"/>
                <a:ext cx="222179" cy="330012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9C3847-F5BD-2DEF-D3ED-A4B7F96A7F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35067" y="4469522"/>
                  <a:ext cx="239824" cy="347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3F9D1EA-49DC-8C3D-C390-AD7A53869BC9}"/>
                    </a:ext>
                  </a:extLst>
                </p14:cNvPr>
                <p14:cNvContentPartPr/>
                <p14:nvPr/>
              </p14:nvContentPartPr>
              <p14:xfrm>
                <a:off x="9839344" y="4652210"/>
                <a:ext cx="68029" cy="132439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3F9D1EA-49DC-8C3D-C390-AD7A53869B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30705" y="4643213"/>
                  <a:ext cx="85666" cy="150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35462A-9C3A-2652-F726-AE24213A40F5}"/>
                    </a:ext>
                  </a:extLst>
                </p14:cNvPr>
                <p14:cNvContentPartPr/>
                <p14:nvPr/>
              </p14:nvContentPartPr>
              <p14:xfrm>
                <a:off x="9811842" y="4694185"/>
                <a:ext cx="141486" cy="13461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35462A-9C3A-2652-F726-AE24213A40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02842" y="4685187"/>
                  <a:ext cx="159127" cy="1522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24FA132-54C8-25EF-D8BB-8C37492EB17A}"/>
                  </a:ext>
                </a:extLst>
              </p14:cNvPr>
              <p14:cNvContentPartPr/>
              <p14:nvPr/>
            </p14:nvContentPartPr>
            <p14:xfrm>
              <a:off x="9590748" y="4935543"/>
              <a:ext cx="335078" cy="26777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24FA132-54C8-25EF-D8BB-8C37492EB1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82110" y="4926974"/>
                <a:ext cx="352714" cy="44271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2CE9ED3-8C85-37B5-F88A-861707AA08DD}"/>
              </a:ext>
            </a:extLst>
          </p:cNvPr>
          <p:cNvGrpSpPr/>
          <p:nvPr/>
        </p:nvGrpSpPr>
        <p:grpSpPr>
          <a:xfrm>
            <a:off x="9580978" y="5096931"/>
            <a:ext cx="387910" cy="390443"/>
            <a:chOff x="9580978" y="5096931"/>
            <a:chExt cx="387910" cy="39044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3D10D7-3D29-3768-5F90-548877F8618D}"/>
                    </a:ext>
                  </a:extLst>
                </p14:cNvPr>
                <p14:cNvContentPartPr/>
                <p14:nvPr/>
              </p14:nvContentPartPr>
              <p14:xfrm>
                <a:off x="9580978" y="5096931"/>
                <a:ext cx="261622" cy="31843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3D10D7-3D29-3768-5F90-548877F861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72341" y="5088344"/>
                  <a:ext cx="279255" cy="49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E011FEB-02C0-ED81-6EA6-BA9EC8DD45E8}"/>
                    </a:ext>
                  </a:extLst>
                </p14:cNvPr>
                <p14:cNvContentPartPr/>
                <p14:nvPr/>
              </p14:nvContentPartPr>
              <p14:xfrm>
                <a:off x="9727892" y="5121900"/>
                <a:ext cx="19540" cy="250766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E011FEB-02C0-ED81-6EA6-BA9EC8DD45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19365" y="5112906"/>
                  <a:ext cx="36948" cy="268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852C75-DA6B-AAD7-B774-3E8A67CA3E8B}"/>
                    </a:ext>
                  </a:extLst>
                </p14:cNvPr>
                <p14:cNvContentPartPr/>
                <p14:nvPr/>
              </p14:nvContentPartPr>
              <p14:xfrm>
                <a:off x="9802796" y="5277136"/>
                <a:ext cx="166092" cy="27501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852C75-DA6B-AAD7-B774-3E8A67CA3E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93789" y="5268090"/>
                  <a:ext cx="183746" cy="45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0D51C3-41DA-408E-8D7B-D2874AE10D77}"/>
                    </a:ext>
                  </a:extLst>
                </p14:cNvPr>
                <p14:cNvContentPartPr/>
                <p14:nvPr/>
              </p14:nvContentPartPr>
              <p14:xfrm>
                <a:off x="9859970" y="5312236"/>
                <a:ext cx="48851" cy="175138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0D51C3-41DA-408E-8D7B-D2874AE10D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51349" y="5303605"/>
                  <a:ext cx="66452" cy="19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605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4B5A8E-BC57-1A57-E27F-A92C60B7AFE1}"/>
                  </a:ext>
                </a:extLst>
              </p14:cNvPr>
              <p14:cNvContentPartPr/>
              <p14:nvPr/>
            </p14:nvContentPartPr>
            <p14:xfrm>
              <a:off x="1054319" y="2746658"/>
              <a:ext cx="7926480" cy="165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4B5A8E-BC57-1A57-E27F-A92C60B7AF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679" y="2738018"/>
                <a:ext cx="7944120" cy="16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E1F84C-48D9-85EF-6B6D-E09EF0D1D0E2}"/>
                  </a:ext>
                </a:extLst>
              </p14:cNvPr>
              <p14:cNvContentPartPr/>
              <p14:nvPr/>
            </p14:nvContentPartPr>
            <p14:xfrm>
              <a:off x="282045" y="2746658"/>
              <a:ext cx="7926480" cy="1657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E1F84C-48D9-85EF-6B6D-E09EF0D1D0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405" y="2738018"/>
                <a:ext cx="7944120" cy="1675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CBEB3BC-4076-A876-0D0B-403C26EBBD52}"/>
              </a:ext>
            </a:extLst>
          </p:cNvPr>
          <p:cNvSpPr/>
          <p:nvPr/>
        </p:nvSpPr>
        <p:spPr>
          <a:xfrm>
            <a:off x="3308279" y="3075233"/>
            <a:ext cx="353880" cy="346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AE8947-6CC4-7D9A-089A-2791A6A54035}"/>
              </a:ext>
            </a:extLst>
          </p:cNvPr>
          <p:cNvCxnSpPr/>
          <p:nvPr/>
        </p:nvCxnSpPr>
        <p:spPr>
          <a:xfrm flipH="1" flipV="1">
            <a:off x="2578813" y="2404153"/>
            <a:ext cx="883578" cy="893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1071AE-ACEF-A385-8307-3D55C350B949}"/>
              </a:ext>
            </a:extLst>
          </p:cNvPr>
          <p:cNvGrpSpPr/>
          <p:nvPr/>
        </p:nvGrpSpPr>
        <p:grpSpPr>
          <a:xfrm>
            <a:off x="1038628" y="2763081"/>
            <a:ext cx="8074080" cy="2293560"/>
            <a:chOff x="1038628" y="2763081"/>
            <a:chExt cx="8074080" cy="22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B2D935-F5A8-17AB-BAED-07209CDBFA07}"/>
                    </a:ext>
                  </a:extLst>
                </p14:cNvPr>
                <p14:cNvContentPartPr/>
                <p14:nvPr/>
              </p14:nvContentPartPr>
              <p14:xfrm>
                <a:off x="8326108" y="3779361"/>
                <a:ext cx="189000" cy="353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B2D935-F5A8-17AB-BAED-07209CDBFA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17108" y="3770721"/>
                  <a:ext cx="2066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774A45-89D6-3AA4-3CBD-670D4495881F}"/>
                    </a:ext>
                  </a:extLst>
                </p14:cNvPr>
                <p14:cNvContentPartPr/>
                <p14:nvPr/>
              </p14:nvContentPartPr>
              <p14:xfrm>
                <a:off x="8246188" y="3975921"/>
                <a:ext cx="241920" cy="73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774A45-89D6-3AA4-3CBD-670D449588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37188" y="3967281"/>
                  <a:ext cx="25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686F93-CE90-5540-CA48-ED834E73156A}"/>
                    </a:ext>
                  </a:extLst>
                </p14:cNvPr>
                <p14:cNvContentPartPr/>
                <p14:nvPr/>
              </p14:nvContentPartPr>
              <p14:xfrm>
                <a:off x="8613388" y="4050441"/>
                <a:ext cx="155160" cy="47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686F93-CE90-5540-CA48-ED834E7315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04388" y="4041801"/>
                  <a:ext cx="172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509334-E2B2-C903-EC48-04D2FDA768E5}"/>
                    </a:ext>
                  </a:extLst>
                </p14:cNvPr>
                <p14:cNvContentPartPr/>
                <p14:nvPr/>
              </p14:nvContentPartPr>
              <p14:xfrm>
                <a:off x="8613388" y="3952161"/>
                <a:ext cx="163800" cy="68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509334-E2B2-C903-EC48-04D2FDA768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04748" y="3943521"/>
                  <a:ext cx="181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20B3AE-1EC2-981E-3C49-B9E974DEF79E}"/>
                    </a:ext>
                  </a:extLst>
                </p14:cNvPr>
                <p14:cNvContentPartPr/>
                <p14:nvPr/>
              </p14:nvContentPartPr>
              <p14:xfrm>
                <a:off x="8901748" y="3887001"/>
                <a:ext cx="210960" cy="168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20B3AE-1EC2-981E-3C49-B9E974DEF7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92748" y="3878361"/>
                  <a:ext cx="228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791BE6-B4CE-C756-1345-0DA2644562ED}"/>
                    </a:ext>
                  </a:extLst>
                </p14:cNvPr>
                <p14:cNvContentPartPr/>
                <p14:nvPr/>
              </p14:nvContentPartPr>
              <p14:xfrm>
                <a:off x="2409148" y="4281561"/>
                <a:ext cx="177840" cy="269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791BE6-B4CE-C756-1345-0DA2644562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00508" y="4272921"/>
                  <a:ext cx="195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B6CC5D-049E-DA8E-8E3F-02D2039B1FC1}"/>
                    </a:ext>
                  </a:extLst>
                </p14:cNvPr>
                <p14:cNvContentPartPr/>
                <p14:nvPr/>
              </p14:nvContentPartPr>
              <p14:xfrm>
                <a:off x="2568628" y="4209921"/>
                <a:ext cx="214920" cy="277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B6CC5D-049E-DA8E-8E3F-02D2039B1F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9988" y="4200921"/>
                  <a:ext cx="232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6E6636-AB14-3C45-C475-0A742A8FE4F2}"/>
                    </a:ext>
                  </a:extLst>
                </p14:cNvPr>
                <p14:cNvContentPartPr/>
                <p14:nvPr/>
              </p14:nvContentPartPr>
              <p14:xfrm>
                <a:off x="2818468" y="4081401"/>
                <a:ext cx="186480" cy="241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6E6636-AB14-3C45-C475-0A742A8FE4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09828" y="4072761"/>
                  <a:ext cx="204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83668C-36D9-2807-5A87-54B910208749}"/>
                    </a:ext>
                  </a:extLst>
                </p14:cNvPr>
                <p14:cNvContentPartPr/>
                <p14:nvPr/>
              </p14:nvContentPartPr>
              <p14:xfrm>
                <a:off x="3061468" y="3916521"/>
                <a:ext cx="126000" cy="308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83668C-36D9-2807-5A87-54B9102087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52468" y="3907881"/>
                  <a:ext cx="143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4422A0-68FA-F902-A1BA-338C488B0906}"/>
                    </a:ext>
                  </a:extLst>
                </p14:cNvPr>
                <p14:cNvContentPartPr/>
                <p14:nvPr/>
              </p14:nvContentPartPr>
              <p14:xfrm>
                <a:off x="3246508" y="3719241"/>
                <a:ext cx="129240" cy="276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4422A0-68FA-F902-A1BA-338C488B09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7868" y="3710601"/>
                  <a:ext cx="146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F5F7115-6BB3-CECB-334A-4E3D9F31CE86}"/>
                    </a:ext>
                  </a:extLst>
                </p14:cNvPr>
                <p14:cNvContentPartPr/>
                <p14:nvPr/>
              </p14:nvContentPartPr>
              <p14:xfrm>
                <a:off x="3412108" y="3524841"/>
                <a:ext cx="176400" cy="330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F5F7115-6BB3-CECB-334A-4E3D9F31CE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03108" y="3516201"/>
                  <a:ext cx="194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6CE819-AA0E-C97E-491C-F6E49B8B0D45}"/>
                    </a:ext>
                  </a:extLst>
                </p14:cNvPr>
                <p14:cNvContentPartPr/>
                <p14:nvPr/>
              </p14:nvContentPartPr>
              <p14:xfrm>
                <a:off x="3674188" y="3335121"/>
                <a:ext cx="79200" cy="287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6CE819-AA0E-C97E-491C-F6E49B8B0D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5548" y="3326481"/>
                  <a:ext cx="96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0332E-47F5-C85C-46DC-AFB1D6491386}"/>
                    </a:ext>
                  </a:extLst>
                </p14:cNvPr>
                <p14:cNvContentPartPr/>
                <p14:nvPr/>
              </p14:nvContentPartPr>
              <p14:xfrm>
                <a:off x="3807028" y="3148281"/>
                <a:ext cx="145440" cy="278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0332E-47F5-C85C-46DC-AFB1D64913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8388" y="3139281"/>
                  <a:ext cx="163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1EFB0C-BFBF-A74E-B29E-A3C3AA6142CD}"/>
                    </a:ext>
                  </a:extLst>
                </p14:cNvPr>
                <p14:cNvContentPartPr/>
                <p14:nvPr/>
              </p14:nvContentPartPr>
              <p14:xfrm>
                <a:off x="4089268" y="3002481"/>
                <a:ext cx="124200" cy="275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1EFB0C-BFBF-A74E-B29E-A3C3AA6142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0628" y="2993481"/>
                  <a:ext cx="141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1F2C9F-3E34-C6F2-C1E8-BA11E27C1545}"/>
                    </a:ext>
                  </a:extLst>
                </p14:cNvPr>
                <p14:cNvContentPartPr/>
                <p14:nvPr/>
              </p14:nvContentPartPr>
              <p14:xfrm>
                <a:off x="4244068" y="2858481"/>
                <a:ext cx="174960" cy="25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1F2C9F-3E34-C6F2-C1E8-BA11E27C15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5428" y="2849481"/>
                  <a:ext cx="192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94C2BEB-F5A5-9248-332E-05EC7E447646}"/>
                    </a:ext>
                  </a:extLst>
                </p14:cNvPr>
                <p14:cNvContentPartPr/>
                <p14:nvPr/>
              </p14:nvContentPartPr>
              <p14:xfrm>
                <a:off x="4502548" y="2763081"/>
                <a:ext cx="164160" cy="250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94C2BEB-F5A5-9248-332E-05EC7E4476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93548" y="2754441"/>
                  <a:ext cx="181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FCA46D-52AF-65E3-7182-84DD9EB6D355}"/>
                    </a:ext>
                  </a:extLst>
                </p14:cNvPr>
                <p14:cNvContentPartPr/>
                <p14:nvPr/>
              </p14:nvContentPartPr>
              <p14:xfrm>
                <a:off x="4749508" y="2809521"/>
                <a:ext cx="78840" cy="167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FCA46D-52AF-65E3-7182-84DD9EB6D35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0868" y="2800521"/>
                  <a:ext cx="96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7615FD-941F-8568-1A55-4385D8E27F0C}"/>
                    </a:ext>
                  </a:extLst>
                </p14:cNvPr>
                <p14:cNvContentPartPr/>
                <p14:nvPr/>
              </p14:nvContentPartPr>
              <p14:xfrm>
                <a:off x="5012668" y="2804121"/>
                <a:ext cx="111600" cy="205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7615FD-941F-8568-1A55-4385D8E27F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03668" y="2795121"/>
                  <a:ext cx="12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D05A6AE-CA5F-844B-B56B-278F5708D23A}"/>
                    </a:ext>
                  </a:extLst>
                </p14:cNvPr>
                <p14:cNvContentPartPr/>
                <p14:nvPr/>
              </p14:nvContentPartPr>
              <p14:xfrm>
                <a:off x="5183308" y="2870001"/>
                <a:ext cx="181080" cy="207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D05A6AE-CA5F-844B-B56B-278F5708D2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74308" y="2861001"/>
                  <a:ext cx="198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AD307B-CF84-2873-A817-BB8B996C8902}"/>
                    </a:ext>
                  </a:extLst>
                </p14:cNvPr>
                <p14:cNvContentPartPr/>
                <p14:nvPr/>
              </p14:nvContentPartPr>
              <p14:xfrm>
                <a:off x="5366188" y="2986641"/>
                <a:ext cx="108000" cy="142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AD307B-CF84-2873-A817-BB8B996C89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57188" y="2977641"/>
                  <a:ext cx="125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3BBF5D-D8B1-14C6-70ED-4981C2C35F10}"/>
                    </a:ext>
                  </a:extLst>
                </p14:cNvPr>
                <p14:cNvContentPartPr/>
                <p14:nvPr/>
              </p14:nvContentPartPr>
              <p14:xfrm>
                <a:off x="5553028" y="3086361"/>
                <a:ext cx="142200" cy="185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3BBF5D-D8B1-14C6-70ED-4981C2C35F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44388" y="3077721"/>
                  <a:ext cx="159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9EECCEE-9824-AF08-DF86-32F12017A6C2}"/>
                    </a:ext>
                  </a:extLst>
                </p14:cNvPr>
                <p14:cNvContentPartPr/>
                <p14:nvPr/>
              </p14:nvContentPartPr>
              <p14:xfrm>
                <a:off x="5695588" y="3168801"/>
                <a:ext cx="192960" cy="196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9EECCEE-9824-AF08-DF86-32F12017A6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86588" y="3159801"/>
                  <a:ext cx="210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BA2F486-410A-6777-2153-8BB67C03D762}"/>
                    </a:ext>
                  </a:extLst>
                </p14:cNvPr>
                <p14:cNvContentPartPr/>
                <p14:nvPr/>
              </p14:nvContentPartPr>
              <p14:xfrm>
                <a:off x="5886748" y="3380481"/>
                <a:ext cx="183240" cy="200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BA2F486-410A-6777-2153-8BB67C03D7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77748" y="3371481"/>
                  <a:ext cx="20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0B9C32C-B0C4-098F-8255-CBF703F3F281}"/>
                    </a:ext>
                  </a:extLst>
                </p14:cNvPr>
                <p14:cNvContentPartPr/>
                <p14:nvPr/>
              </p14:nvContentPartPr>
              <p14:xfrm>
                <a:off x="6060628" y="3593961"/>
                <a:ext cx="145440" cy="146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0B9C32C-B0C4-098F-8255-CBF703F3F28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51628" y="3585321"/>
                  <a:ext cx="163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34CE04-838D-C9DD-2032-E49DADC425B9}"/>
                    </a:ext>
                  </a:extLst>
                </p14:cNvPr>
                <p14:cNvContentPartPr/>
                <p14:nvPr/>
              </p14:nvContentPartPr>
              <p14:xfrm>
                <a:off x="6298228" y="3718521"/>
                <a:ext cx="126000" cy="170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34CE04-838D-C9DD-2032-E49DADC425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89588" y="3709881"/>
                  <a:ext cx="143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AE86DE-2563-1F72-03B7-FCF85537C3C7}"/>
                    </a:ext>
                  </a:extLst>
                </p14:cNvPr>
                <p14:cNvContentPartPr/>
                <p14:nvPr/>
              </p14:nvContentPartPr>
              <p14:xfrm>
                <a:off x="6309028" y="3902841"/>
                <a:ext cx="204840" cy="176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AE86DE-2563-1F72-03B7-FCF85537C3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00388" y="3894201"/>
                  <a:ext cx="222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38E94A-BE3D-2E87-88D9-AE07AD3F1F4F}"/>
                    </a:ext>
                  </a:extLst>
                </p14:cNvPr>
                <p14:cNvContentPartPr/>
                <p14:nvPr/>
              </p14:nvContentPartPr>
              <p14:xfrm>
                <a:off x="6494068" y="4051881"/>
                <a:ext cx="125280" cy="164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38E94A-BE3D-2E87-88D9-AE07AD3F1F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85428" y="4043241"/>
                  <a:ext cx="142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590B72-4C2A-0B14-6084-8466B38C044D}"/>
                    </a:ext>
                  </a:extLst>
                </p14:cNvPr>
                <p14:cNvContentPartPr/>
                <p14:nvPr/>
              </p14:nvContentPartPr>
              <p14:xfrm>
                <a:off x="6713308" y="4176081"/>
                <a:ext cx="199080" cy="161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590B72-4C2A-0B14-6084-8466B38C04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04308" y="4167441"/>
                  <a:ext cx="21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7BDB5D-72C6-C501-EB8B-E23D981422D4}"/>
                    </a:ext>
                  </a:extLst>
                </p14:cNvPr>
                <p14:cNvContentPartPr/>
                <p14:nvPr/>
              </p14:nvContentPartPr>
              <p14:xfrm>
                <a:off x="6929668" y="4239081"/>
                <a:ext cx="105120" cy="108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7BDB5D-72C6-C501-EB8B-E23D981422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21028" y="4230441"/>
                  <a:ext cx="122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F83393-8384-8A37-D16F-5DCBDA66E937}"/>
                    </a:ext>
                  </a:extLst>
                </p14:cNvPr>
                <p14:cNvContentPartPr/>
                <p14:nvPr/>
              </p14:nvContentPartPr>
              <p14:xfrm>
                <a:off x="7115428" y="4254201"/>
                <a:ext cx="149400" cy="148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F83393-8384-8A37-D16F-5DCBDA66E9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06428" y="4245561"/>
                  <a:ext cx="167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63ECE86-DA9D-BE54-9036-86C384FA0BCC}"/>
                    </a:ext>
                  </a:extLst>
                </p14:cNvPr>
                <p14:cNvContentPartPr/>
                <p14:nvPr/>
              </p14:nvContentPartPr>
              <p14:xfrm>
                <a:off x="7359148" y="4207041"/>
                <a:ext cx="131760" cy="119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63ECE86-DA9D-BE54-9036-86C384FA0B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0508" y="4198041"/>
                  <a:ext cx="149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BD45FD-45D7-4832-7575-0B8074442D15}"/>
                    </a:ext>
                  </a:extLst>
                </p14:cNvPr>
                <p14:cNvContentPartPr/>
                <p14:nvPr/>
              </p14:nvContentPartPr>
              <p14:xfrm>
                <a:off x="7583788" y="4092561"/>
                <a:ext cx="131760" cy="183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BD45FD-45D7-4832-7575-0B8074442D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75148" y="4083921"/>
                  <a:ext cx="149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986860-A2AF-25DF-D8F6-F044E591D294}"/>
                    </a:ext>
                  </a:extLst>
                </p14:cNvPr>
                <p14:cNvContentPartPr/>
                <p14:nvPr/>
              </p14:nvContentPartPr>
              <p14:xfrm>
                <a:off x="7742908" y="3973401"/>
                <a:ext cx="201600" cy="237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986860-A2AF-25DF-D8F6-F044E591D2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33908" y="3964761"/>
                  <a:ext cx="219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A06FCF-62BC-A1F0-CC9C-A6B546BF6977}"/>
                    </a:ext>
                  </a:extLst>
                </p14:cNvPr>
                <p14:cNvContentPartPr/>
                <p14:nvPr/>
              </p14:nvContentPartPr>
              <p14:xfrm>
                <a:off x="8046748" y="3767841"/>
                <a:ext cx="131760" cy="234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A06FCF-62BC-A1F0-CC9C-A6B546BF69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38108" y="3759201"/>
                  <a:ext cx="149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85154A-15A9-B8DF-1DC4-E667DB97925C}"/>
                    </a:ext>
                  </a:extLst>
                </p14:cNvPr>
                <p14:cNvContentPartPr/>
                <p14:nvPr/>
              </p14:nvContentPartPr>
              <p14:xfrm>
                <a:off x="8294788" y="3573801"/>
                <a:ext cx="171720" cy="232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85154A-15A9-B8DF-1DC4-E667DB97925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85788" y="3564801"/>
                  <a:ext cx="189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179D17-BCDD-1E88-4670-5D87B7F5D25E}"/>
                    </a:ext>
                  </a:extLst>
                </p14:cNvPr>
                <p14:cNvContentPartPr/>
                <p14:nvPr/>
              </p14:nvContentPartPr>
              <p14:xfrm>
                <a:off x="8634628" y="3367161"/>
                <a:ext cx="164160" cy="250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179D17-BCDD-1E88-4670-5D87B7F5D2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25628" y="3358521"/>
                  <a:ext cx="181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1CB931-B23A-DD4C-645F-56CE43AA15D8}"/>
                    </a:ext>
                  </a:extLst>
                </p14:cNvPr>
                <p14:cNvContentPartPr/>
                <p14:nvPr/>
              </p14:nvContentPartPr>
              <p14:xfrm>
                <a:off x="2264068" y="4346361"/>
                <a:ext cx="127080" cy="221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1CB931-B23A-DD4C-645F-56CE43AA15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55068" y="4337721"/>
                  <a:ext cx="144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486D17-F38D-6EE9-6DE2-91CDAC10CBA3}"/>
                    </a:ext>
                  </a:extLst>
                </p14:cNvPr>
                <p14:cNvContentPartPr/>
                <p14:nvPr/>
              </p14:nvContentPartPr>
              <p14:xfrm>
                <a:off x="1998388" y="4382361"/>
                <a:ext cx="183960" cy="190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486D17-F38D-6EE9-6DE2-91CDAC10CB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89388" y="4373361"/>
                  <a:ext cx="201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513466-4673-CB56-F16D-CFE6C1C7DBDB}"/>
                    </a:ext>
                  </a:extLst>
                </p14:cNvPr>
                <p14:cNvContentPartPr/>
                <p14:nvPr/>
              </p14:nvContentPartPr>
              <p14:xfrm>
                <a:off x="1823788" y="4326921"/>
                <a:ext cx="182520" cy="218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513466-4673-CB56-F16D-CFE6C1C7DB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14788" y="4317921"/>
                  <a:ext cx="200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2653FE-A578-ABE7-103C-2E55D8B69957}"/>
                    </a:ext>
                  </a:extLst>
                </p14:cNvPr>
                <p14:cNvContentPartPr/>
                <p14:nvPr/>
              </p14:nvContentPartPr>
              <p14:xfrm>
                <a:off x="1613548" y="4328001"/>
                <a:ext cx="163440" cy="182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2653FE-A578-ABE7-103C-2E55D8B699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04548" y="4319001"/>
                  <a:ext cx="181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B83694-E41D-F64A-9D5B-C5D8059DCB47}"/>
                    </a:ext>
                  </a:extLst>
                </p14:cNvPr>
                <p14:cNvContentPartPr/>
                <p14:nvPr/>
              </p14:nvContentPartPr>
              <p14:xfrm>
                <a:off x="1496188" y="4246641"/>
                <a:ext cx="164880" cy="193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B83694-E41D-F64A-9D5B-C5D8059DCB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87548" y="4238001"/>
                  <a:ext cx="182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91E22C-3B40-E6BB-F9A8-2BFEF14B1299}"/>
                    </a:ext>
                  </a:extLst>
                </p14:cNvPr>
                <p14:cNvContentPartPr/>
                <p14:nvPr/>
              </p14:nvContentPartPr>
              <p14:xfrm>
                <a:off x="1404388" y="4125681"/>
                <a:ext cx="192240" cy="168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91E22C-3B40-E6BB-F9A8-2BFEF14B12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5748" y="4116681"/>
                  <a:ext cx="209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A62CF30-DB58-A606-EAB3-6D5FE2C606A2}"/>
                    </a:ext>
                  </a:extLst>
                </p14:cNvPr>
                <p14:cNvContentPartPr/>
                <p14:nvPr/>
              </p14:nvContentPartPr>
              <p14:xfrm>
                <a:off x="1238788" y="4020561"/>
                <a:ext cx="149760" cy="144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A62CF30-DB58-A606-EAB3-6D5FE2C606A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29788" y="4011921"/>
                  <a:ext cx="167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855E3BF-F770-A448-328B-0A2B6D722016}"/>
                    </a:ext>
                  </a:extLst>
                </p14:cNvPr>
                <p14:cNvContentPartPr/>
                <p14:nvPr/>
              </p14:nvContentPartPr>
              <p14:xfrm>
                <a:off x="1137268" y="3845241"/>
                <a:ext cx="176400" cy="172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855E3BF-F770-A448-328B-0A2B6D7220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8628" y="3836601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7AC94B-6655-CCE7-366D-2F47177435CE}"/>
                    </a:ext>
                  </a:extLst>
                </p14:cNvPr>
                <p14:cNvContentPartPr/>
                <p14:nvPr/>
              </p14:nvContentPartPr>
              <p14:xfrm>
                <a:off x="1038628" y="3694401"/>
                <a:ext cx="119520" cy="163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7AC94B-6655-CCE7-366D-2F47177435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9988" y="3685761"/>
                  <a:ext cx="137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D02D41A-0072-AB36-8237-07DB0D7075E6}"/>
                    </a:ext>
                  </a:extLst>
                </p14:cNvPr>
                <p14:cNvContentPartPr/>
                <p14:nvPr/>
              </p14:nvContentPartPr>
              <p14:xfrm>
                <a:off x="7659028" y="4313241"/>
                <a:ext cx="249120" cy="743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D02D41A-0072-AB36-8237-07DB0D7075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50388" y="4304241"/>
                  <a:ext cx="26676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7BE3DD-AF7D-6BE4-4EB4-0870EB52C72A}"/>
                    </a:ext>
                  </a:extLst>
                </p14:cNvPr>
                <p14:cNvContentPartPr/>
                <p14:nvPr/>
              </p14:nvContentPartPr>
              <p14:xfrm>
                <a:off x="7589188" y="4272561"/>
                <a:ext cx="265680" cy="307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7BE3DD-AF7D-6BE4-4EB4-0870EB52C7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80188" y="4263921"/>
                  <a:ext cx="28332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3CBF6B9-DC9A-7801-D214-FDE67CF8ED1D}"/>
              </a:ext>
            </a:extLst>
          </p:cNvPr>
          <p:cNvGrpSpPr/>
          <p:nvPr/>
        </p:nvGrpSpPr>
        <p:grpSpPr>
          <a:xfrm>
            <a:off x="7671988" y="5232321"/>
            <a:ext cx="763560" cy="426960"/>
            <a:chOff x="7671988" y="5232321"/>
            <a:chExt cx="76356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AFBFFA6-C4FE-68E2-0D79-A339F5BE5A40}"/>
                    </a:ext>
                  </a:extLst>
                </p14:cNvPr>
                <p14:cNvContentPartPr/>
                <p14:nvPr/>
              </p14:nvContentPartPr>
              <p14:xfrm>
                <a:off x="7671988" y="5232321"/>
                <a:ext cx="249120" cy="28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AFBFFA6-C4FE-68E2-0D79-A339F5BE5A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63348" y="5223681"/>
                  <a:ext cx="266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E49AEC8-EF4C-409B-CDF1-5A76E17A3780}"/>
                    </a:ext>
                  </a:extLst>
                </p14:cNvPr>
                <p14:cNvContentPartPr/>
                <p14:nvPr/>
              </p14:nvContentPartPr>
              <p14:xfrm>
                <a:off x="8019748" y="5254281"/>
                <a:ext cx="169920" cy="405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E49AEC8-EF4C-409B-CDF1-5A76E17A37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11108" y="5245641"/>
                  <a:ext cx="1875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10EE5D-92B3-00E7-D7F3-3D7D00C2150A}"/>
                    </a:ext>
                  </a:extLst>
                </p14:cNvPr>
                <p14:cNvContentPartPr/>
                <p14:nvPr/>
              </p14:nvContentPartPr>
              <p14:xfrm>
                <a:off x="7896268" y="5481801"/>
                <a:ext cx="251280" cy="76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10EE5D-92B3-00E7-D7F3-3D7D00C215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87628" y="5472801"/>
                  <a:ext cx="268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01F9C4-9B10-FFB3-8731-3F591FC7D384}"/>
                    </a:ext>
                  </a:extLst>
                </p14:cNvPr>
                <p14:cNvContentPartPr/>
                <p14:nvPr/>
              </p14:nvContentPartPr>
              <p14:xfrm>
                <a:off x="8249068" y="5435721"/>
                <a:ext cx="186480" cy="147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01F9C4-9B10-FFB3-8731-3F591FC7D38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40068" y="5426721"/>
                  <a:ext cx="20412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D78A8F-3191-C7C5-5EA3-4A28754FBBE1}"/>
              </a:ext>
            </a:extLst>
          </p:cNvPr>
          <p:cNvGrpSpPr/>
          <p:nvPr/>
        </p:nvGrpSpPr>
        <p:grpSpPr>
          <a:xfrm>
            <a:off x="7543828" y="5797521"/>
            <a:ext cx="1611000" cy="270360"/>
            <a:chOff x="7543828" y="5797521"/>
            <a:chExt cx="161100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FE5A4E-C958-BCAD-F77D-E320114C9995}"/>
                    </a:ext>
                  </a:extLst>
                </p14:cNvPr>
                <p14:cNvContentPartPr/>
                <p14:nvPr/>
              </p14:nvContentPartPr>
              <p14:xfrm>
                <a:off x="7543828" y="5797521"/>
                <a:ext cx="335520" cy="61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FE5A4E-C958-BCAD-F77D-E320114C99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34828" y="5788521"/>
                  <a:ext cx="353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B85C2F-9CDE-08E1-911D-9E34F243ADCE}"/>
                    </a:ext>
                  </a:extLst>
                </p14:cNvPr>
                <p14:cNvContentPartPr/>
                <p14:nvPr/>
              </p14:nvContentPartPr>
              <p14:xfrm>
                <a:off x="7802308" y="5874201"/>
                <a:ext cx="46440" cy="190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B85C2F-9CDE-08E1-911D-9E34F243AD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93308" y="5865201"/>
                  <a:ext cx="64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D14F56-6D00-47F9-963A-123B2078462D}"/>
                    </a:ext>
                  </a:extLst>
                </p14:cNvPr>
                <p14:cNvContentPartPr/>
                <p14:nvPr/>
              </p14:nvContentPartPr>
              <p14:xfrm>
                <a:off x="7995628" y="5870961"/>
                <a:ext cx="514440" cy="196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D14F56-6D00-47F9-963A-123B207846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86988" y="5862321"/>
                  <a:ext cx="532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95D0C2-C8FD-29D3-A29A-7912336BD6A0}"/>
                    </a:ext>
                  </a:extLst>
                </p14:cNvPr>
                <p14:cNvContentPartPr/>
                <p14:nvPr/>
              </p14:nvContentPartPr>
              <p14:xfrm>
                <a:off x="8560468" y="5846121"/>
                <a:ext cx="594360" cy="215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95D0C2-C8FD-29D3-A29A-7912336BD6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51828" y="5837121"/>
                  <a:ext cx="6120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5D9D402-EB15-9281-E9DB-7873F9D6A1EC}"/>
              </a:ext>
            </a:extLst>
          </p:cNvPr>
          <p:cNvGrpSpPr/>
          <p:nvPr/>
        </p:nvGrpSpPr>
        <p:grpSpPr>
          <a:xfrm>
            <a:off x="7148188" y="2761281"/>
            <a:ext cx="1175040" cy="455400"/>
            <a:chOff x="7148188" y="2761281"/>
            <a:chExt cx="117504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B1AF23F-DEDA-868B-49A4-196DE5C70FB0}"/>
                    </a:ext>
                  </a:extLst>
                </p14:cNvPr>
                <p14:cNvContentPartPr/>
                <p14:nvPr/>
              </p14:nvContentPartPr>
              <p14:xfrm>
                <a:off x="7223068" y="2761281"/>
                <a:ext cx="193680" cy="455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B1AF23F-DEDA-868B-49A4-196DE5C70F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14068" y="2752281"/>
                  <a:ext cx="2113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D11291-5ED8-FDEC-778A-18C178D50A88}"/>
                    </a:ext>
                  </a:extLst>
                </p14:cNvPr>
                <p14:cNvContentPartPr/>
                <p14:nvPr/>
              </p14:nvContentPartPr>
              <p14:xfrm>
                <a:off x="7148188" y="2952801"/>
                <a:ext cx="211680" cy="72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D11291-5ED8-FDEC-778A-18C178D50A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39548" y="2943801"/>
                  <a:ext cx="229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460E4AC-ED5F-EC7B-AB94-19EB83F2B932}"/>
                    </a:ext>
                  </a:extLst>
                </p14:cNvPr>
                <p14:cNvContentPartPr/>
                <p14:nvPr/>
              </p14:nvContentPartPr>
              <p14:xfrm>
                <a:off x="7536268" y="3098241"/>
                <a:ext cx="145440" cy="37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460E4AC-ED5F-EC7B-AB94-19EB83F2B9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27628" y="3089241"/>
                  <a:ext cx="163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68A7E2-FC82-B4D5-EC5B-35C655334D1D}"/>
                    </a:ext>
                  </a:extLst>
                </p14:cNvPr>
                <p14:cNvContentPartPr/>
                <p14:nvPr/>
              </p14:nvContentPartPr>
              <p14:xfrm>
                <a:off x="7564708" y="3060441"/>
                <a:ext cx="126360" cy="30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68A7E2-FC82-B4D5-EC5B-35C655334D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55708" y="3051441"/>
                  <a:ext cx="144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FC2E46-B40D-DD00-6B2D-F3013901ADC5}"/>
                    </a:ext>
                  </a:extLst>
                </p14:cNvPr>
                <p14:cNvContentPartPr/>
                <p14:nvPr/>
              </p14:nvContentPartPr>
              <p14:xfrm>
                <a:off x="7848388" y="2818161"/>
                <a:ext cx="141840" cy="362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FC2E46-B40D-DD00-6B2D-F3013901AD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39748" y="2809161"/>
                  <a:ext cx="1594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733C85-9E7E-E50E-FB46-6F528D380A97}"/>
                    </a:ext>
                  </a:extLst>
                </p14:cNvPr>
                <p14:cNvContentPartPr/>
                <p14:nvPr/>
              </p14:nvContentPartPr>
              <p14:xfrm>
                <a:off x="8107948" y="2855961"/>
                <a:ext cx="128880" cy="303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733C85-9E7E-E50E-FB46-6F528D380A9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98948" y="2846961"/>
                  <a:ext cx="146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3A17C4-BBFA-7630-E1FD-8D931DE5210E}"/>
                    </a:ext>
                  </a:extLst>
                </p14:cNvPr>
                <p14:cNvContentPartPr/>
                <p14:nvPr/>
              </p14:nvContentPartPr>
              <p14:xfrm>
                <a:off x="8043508" y="2916081"/>
                <a:ext cx="279720" cy="113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3A17C4-BBFA-7630-E1FD-8D931DE521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34508" y="2907081"/>
                  <a:ext cx="2973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5E285F1-FC9E-44E0-4C6E-302779C69027}"/>
              </a:ext>
            </a:extLst>
          </p:cNvPr>
          <p:cNvGrpSpPr/>
          <p:nvPr/>
        </p:nvGrpSpPr>
        <p:grpSpPr>
          <a:xfrm>
            <a:off x="4582828" y="4354641"/>
            <a:ext cx="1071720" cy="373320"/>
            <a:chOff x="4582828" y="4354641"/>
            <a:chExt cx="107172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C960609-1741-019A-945C-FCC96A5119AE}"/>
                    </a:ext>
                  </a:extLst>
                </p14:cNvPr>
                <p14:cNvContentPartPr/>
                <p14:nvPr/>
              </p14:nvContentPartPr>
              <p14:xfrm>
                <a:off x="4802068" y="4537881"/>
                <a:ext cx="852480" cy="21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C960609-1741-019A-945C-FCC96A5119A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39428" y="4475241"/>
                  <a:ext cx="978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BD6667-CDAC-D27F-7851-A8730557C063}"/>
                    </a:ext>
                  </a:extLst>
                </p14:cNvPr>
                <p14:cNvContentPartPr/>
                <p14:nvPr/>
              </p14:nvContentPartPr>
              <p14:xfrm>
                <a:off x="4582828" y="4354641"/>
                <a:ext cx="496440" cy="373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BD6667-CDAC-D27F-7851-A8730557C0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20188" y="4291641"/>
                  <a:ext cx="62208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01FB7D-D90F-5980-A9D1-3176B8DC5769}"/>
              </a:ext>
            </a:extLst>
          </p:cNvPr>
          <p:cNvGrpSpPr/>
          <p:nvPr/>
        </p:nvGrpSpPr>
        <p:grpSpPr>
          <a:xfrm>
            <a:off x="2594908" y="2401641"/>
            <a:ext cx="708480" cy="747360"/>
            <a:chOff x="2594908" y="2401641"/>
            <a:chExt cx="708480" cy="74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C9EF6D7-28CE-61CE-E633-BEAF1912F538}"/>
                    </a:ext>
                  </a:extLst>
                </p14:cNvPr>
                <p14:cNvContentPartPr/>
                <p14:nvPr/>
              </p14:nvContentPartPr>
              <p14:xfrm>
                <a:off x="2594908" y="2401641"/>
                <a:ext cx="690120" cy="747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C9EF6D7-28CE-61CE-E633-BEAF1912F5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86268" y="2392641"/>
                  <a:ext cx="70776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6CF505-3405-A198-7F35-9FE798A18BEA}"/>
                    </a:ext>
                  </a:extLst>
                </p14:cNvPr>
                <p14:cNvContentPartPr/>
                <p14:nvPr/>
              </p14:nvContentPartPr>
              <p14:xfrm>
                <a:off x="2654668" y="2423601"/>
                <a:ext cx="236520" cy="304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6CF505-3405-A198-7F35-9FE798A18B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46028" y="2414601"/>
                  <a:ext cx="254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37158B-9753-ED64-11E8-A23C179624EC}"/>
                    </a:ext>
                  </a:extLst>
                </p14:cNvPr>
                <p14:cNvContentPartPr/>
                <p14:nvPr/>
              </p14:nvContentPartPr>
              <p14:xfrm>
                <a:off x="2637388" y="2468601"/>
                <a:ext cx="536040" cy="547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37158B-9753-ED64-11E8-A23C179624E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28388" y="2459961"/>
                  <a:ext cx="5536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FD0317-5D15-7869-E5B7-5E93529DE815}"/>
                    </a:ext>
                  </a:extLst>
                </p14:cNvPr>
                <p14:cNvContentPartPr/>
                <p14:nvPr/>
              </p14:nvContentPartPr>
              <p14:xfrm>
                <a:off x="2751148" y="2529081"/>
                <a:ext cx="552240" cy="545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FD0317-5D15-7869-E5B7-5E93529DE8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42148" y="2520081"/>
                  <a:ext cx="5698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112861-5442-3E92-3761-F7F5BF25B174}"/>
                    </a:ext>
                  </a:extLst>
                </p14:cNvPr>
                <p14:cNvContentPartPr/>
                <p14:nvPr/>
              </p14:nvContentPartPr>
              <p14:xfrm>
                <a:off x="2770948" y="2538081"/>
                <a:ext cx="370800" cy="395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112861-5442-3E92-3761-F7F5BF25B1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62308" y="2529441"/>
                  <a:ext cx="3884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9464353-0C58-E3F1-B8AA-FDA6AF7130EF}"/>
                    </a:ext>
                  </a:extLst>
                </p14:cNvPr>
                <p14:cNvContentPartPr/>
                <p14:nvPr/>
              </p14:nvContentPartPr>
              <p14:xfrm>
                <a:off x="2700388" y="2466441"/>
                <a:ext cx="326880" cy="252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9464353-0C58-E3F1-B8AA-FDA6AF7130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91388" y="2457441"/>
                  <a:ext cx="344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418D9A1-EDDE-32A5-422F-F02E0D3A2385}"/>
                    </a:ext>
                  </a:extLst>
                </p14:cNvPr>
                <p14:cNvContentPartPr/>
                <p14:nvPr/>
              </p14:nvContentPartPr>
              <p14:xfrm>
                <a:off x="2680948" y="2426481"/>
                <a:ext cx="523440" cy="599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418D9A1-EDDE-32A5-422F-F02E0D3A23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17948" y="2363841"/>
                  <a:ext cx="64908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7FE46BC-75F8-A90F-7C6E-1D18BCEAC45A}"/>
                    </a:ext>
                  </a:extLst>
                </p14:cNvPr>
                <p14:cNvContentPartPr/>
                <p14:nvPr/>
              </p14:nvContentPartPr>
              <p14:xfrm>
                <a:off x="2758348" y="2480481"/>
                <a:ext cx="49680" cy="296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7FE46BC-75F8-A90F-7C6E-1D18BCEAC4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95348" y="2417481"/>
                  <a:ext cx="1753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211AFDB-D0E0-93BD-DDA5-E7E84E5EFE83}"/>
                    </a:ext>
                  </a:extLst>
                </p14:cNvPr>
                <p14:cNvContentPartPr/>
                <p14:nvPr/>
              </p14:nvContentPartPr>
              <p14:xfrm>
                <a:off x="2752588" y="2474361"/>
                <a:ext cx="342720" cy="155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211AFDB-D0E0-93BD-DDA5-E7E84E5EFE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89588" y="2411361"/>
                  <a:ext cx="46836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1291755-0685-50B3-0E02-20C6805D973B}"/>
                  </a:ext>
                </a:extLst>
              </p14:cNvPr>
              <p14:cNvContentPartPr/>
              <p14:nvPr/>
            </p14:nvContentPartPr>
            <p14:xfrm>
              <a:off x="2282788" y="2022201"/>
              <a:ext cx="224280" cy="2095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1291755-0685-50B3-0E02-20C6805D973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219788" y="1959201"/>
                <a:ext cx="3499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F65BF57-CCFE-0C2B-83E7-6DB676E87803}"/>
                  </a:ext>
                </a:extLst>
              </p14:cNvPr>
              <p14:cNvContentPartPr/>
              <p14:nvPr/>
            </p14:nvContentPartPr>
            <p14:xfrm>
              <a:off x="1917748" y="1530081"/>
              <a:ext cx="193320" cy="221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F65BF57-CCFE-0C2B-83E7-6DB676E8780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54748" y="1467081"/>
                <a:ext cx="31896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A5B8C1F7-0462-6461-BA86-3FAAD818165C}"/>
              </a:ext>
            </a:extLst>
          </p:cNvPr>
          <p:cNvGrpSpPr/>
          <p:nvPr/>
        </p:nvGrpSpPr>
        <p:grpSpPr>
          <a:xfrm>
            <a:off x="1544788" y="981081"/>
            <a:ext cx="302400" cy="355680"/>
            <a:chOff x="1544788" y="981081"/>
            <a:chExt cx="30240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DFC4A10-50E2-4480-08E9-9164D2B8770C}"/>
                    </a:ext>
                  </a:extLst>
                </p14:cNvPr>
                <p14:cNvContentPartPr/>
                <p14:nvPr/>
              </p14:nvContentPartPr>
              <p14:xfrm>
                <a:off x="1560268" y="1042281"/>
                <a:ext cx="243360" cy="294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DFC4A10-50E2-4480-08E9-9164D2B877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97628" y="979641"/>
                  <a:ext cx="369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438DFDD-5605-1912-07E0-7F394BB16824}"/>
                    </a:ext>
                  </a:extLst>
                </p14:cNvPr>
                <p14:cNvContentPartPr/>
                <p14:nvPr/>
              </p14:nvContentPartPr>
              <p14:xfrm>
                <a:off x="1544788" y="981081"/>
                <a:ext cx="302400" cy="301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438DFDD-5605-1912-07E0-7F394BB1682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82148" y="918081"/>
                  <a:ext cx="42804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65187B-4D88-45AF-3310-56D3E52F593A}"/>
              </a:ext>
            </a:extLst>
          </p:cNvPr>
          <p:cNvGrpSpPr/>
          <p:nvPr/>
        </p:nvGrpSpPr>
        <p:grpSpPr>
          <a:xfrm>
            <a:off x="2477188" y="751041"/>
            <a:ext cx="2949120" cy="1236240"/>
            <a:chOff x="2477188" y="751041"/>
            <a:chExt cx="2949120" cy="12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010B05-3F71-4702-F3BC-3A4DC0412BD7}"/>
                    </a:ext>
                  </a:extLst>
                </p14:cNvPr>
                <p14:cNvContentPartPr/>
                <p14:nvPr/>
              </p14:nvContentPartPr>
              <p14:xfrm>
                <a:off x="2540188" y="913401"/>
                <a:ext cx="54360" cy="245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010B05-3F71-4702-F3BC-3A4DC0412B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31548" y="904761"/>
                  <a:ext cx="72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27C7B0-07C7-7189-965F-37B06D09B5CB}"/>
                    </a:ext>
                  </a:extLst>
                </p14:cNvPr>
                <p14:cNvContentPartPr/>
                <p14:nvPr/>
              </p14:nvContentPartPr>
              <p14:xfrm>
                <a:off x="2477188" y="826641"/>
                <a:ext cx="253800" cy="325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27C7B0-07C7-7189-965F-37B06D09B5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68548" y="817641"/>
                  <a:ext cx="271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065E2EF-2F85-C804-B27C-2B29D186532A}"/>
                    </a:ext>
                  </a:extLst>
                </p14:cNvPr>
                <p14:cNvContentPartPr/>
                <p14:nvPr/>
              </p14:nvContentPartPr>
              <p14:xfrm>
                <a:off x="2755828" y="957321"/>
                <a:ext cx="200160" cy="223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065E2EF-2F85-C804-B27C-2B29D18653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47188" y="948321"/>
                  <a:ext cx="217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436C498-6E88-606D-BF13-CD4AC6D4CABA}"/>
                    </a:ext>
                  </a:extLst>
                </p14:cNvPr>
                <p14:cNvContentPartPr/>
                <p14:nvPr/>
              </p14:nvContentPartPr>
              <p14:xfrm>
                <a:off x="3028708" y="866241"/>
                <a:ext cx="567360" cy="540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436C498-6E88-606D-BF13-CD4AC6D4CA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19708" y="857241"/>
                  <a:ext cx="5850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C3C4EE-E4CB-D923-84B9-C8E617D0E6D6}"/>
                    </a:ext>
                  </a:extLst>
                </p14:cNvPr>
                <p14:cNvContentPartPr/>
                <p14:nvPr/>
              </p14:nvContentPartPr>
              <p14:xfrm>
                <a:off x="3595708" y="986481"/>
                <a:ext cx="807480" cy="423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C3C4EE-E4CB-D923-84B9-C8E617D0E6D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86708" y="977481"/>
                  <a:ext cx="8251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E0A18E-ACED-C3E7-8DFB-EE94DAF8F1AA}"/>
                    </a:ext>
                  </a:extLst>
                </p14:cNvPr>
                <p14:cNvContentPartPr/>
                <p14:nvPr/>
              </p14:nvContentPartPr>
              <p14:xfrm>
                <a:off x="4337308" y="991521"/>
                <a:ext cx="56520" cy="51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E0A18E-ACED-C3E7-8DFB-EE94DAF8F1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28308" y="982521"/>
                  <a:ext cx="7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F75B3BE-1FDB-1356-6802-D4C84BBA6ECA}"/>
                    </a:ext>
                  </a:extLst>
                </p14:cNvPr>
                <p14:cNvContentPartPr/>
                <p14:nvPr/>
              </p14:nvContentPartPr>
              <p14:xfrm>
                <a:off x="4482388" y="1048761"/>
                <a:ext cx="390960" cy="110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F75B3BE-1FDB-1356-6802-D4C84BBA6E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73388" y="1040121"/>
                  <a:ext cx="408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8E1DFB-F359-256F-898D-1FAB16BC17B9}"/>
                    </a:ext>
                  </a:extLst>
                </p14:cNvPr>
                <p14:cNvContentPartPr/>
                <p14:nvPr/>
              </p14:nvContentPartPr>
              <p14:xfrm>
                <a:off x="4865428" y="751041"/>
                <a:ext cx="281520" cy="435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8E1DFB-F359-256F-898D-1FAB16BC17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56428" y="742041"/>
                  <a:ext cx="299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ABF151D-5BE1-577E-A1A7-C79734F7D8AE}"/>
                    </a:ext>
                  </a:extLst>
                </p14:cNvPr>
                <p14:cNvContentPartPr/>
                <p14:nvPr/>
              </p14:nvContentPartPr>
              <p14:xfrm>
                <a:off x="3307708" y="1452321"/>
                <a:ext cx="56520" cy="534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ABF151D-5BE1-577E-A1A7-C79734F7D8A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99068" y="1443681"/>
                  <a:ext cx="741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5B5D5C-ADD6-42A0-3FE9-A9FFAD0A8F3A}"/>
                    </a:ext>
                  </a:extLst>
                </p14:cNvPr>
                <p14:cNvContentPartPr/>
                <p14:nvPr/>
              </p14:nvContentPartPr>
              <p14:xfrm>
                <a:off x="3318868" y="1554201"/>
                <a:ext cx="160200" cy="286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5B5D5C-ADD6-42A0-3FE9-A9FFAD0A8F3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09868" y="1545201"/>
                  <a:ext cx="177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50E089-839F-5023-825E-7D63DFFB1F40}"/>
                    </a:ext>
                  </a:extLst>
                </p14:cNvPr>
                <p14:cNvContentPartPr/>
                <p14:nvPr/>
              </p14:nvContentPartPr>
              <p14:xfrm>
                <a:off x="3616948" y="1557081"/>
                <a:ext cx="294840" cy="176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50E089-839F-5023-825E-7D63DFFB1F4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07948" y="1548081"/>
                  <a:ext cx="312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373732-E6B7-D25C-D3B1-2CD6A80B68C6}"/>
                    </a:ext>
                  </a:extLst>
                </p14:cNvPr>
                <p14:cNvContentPartPr/>
                <p14:nvPr/>
              </p14:nvContentPartPr>
              <p14:xfrm>
                <a:off x="4021588" y="1564281"/>
                <a:ext cx="199800" cy="167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373732-E6B7-D25C-D3B1-2CD6A80B68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12588" y="1555281"/>
                  <a:ext cx="217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F1B06E-2B55-3843-FE3E-81DEDFBE4BEA}"/>
                    </a:ext>
                  </a:extLst>
                </p14:cNvPr>
                <p14:cNvContentPartPr/>
                <p14:nvPr/>
              </p14:nvContentPartPr>
              <p14:xfrm>
                <a:off x="4226428" y="1418121"/>
                <a:ext cx="609480" cy="336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F1B06E-2B55-3843-FE3E-81DEDFBE4B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17428" y="1409121"/>
                  <a:ext cx="6271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2AF405A-ABB9-7BBE-066B-8EF7A96A65A8}"/>
                    </a:ext>
                  </a:extLst>
                </p14:cNvPr>
                <p14:cNvContentPartPr/>
                <p14:nvPr/>
              </p14:nvContentPartPr>
              <p14:xfrm>
                <a:off x="5079268" y="1453401"/>
                <a:ext cx="347040" cy="308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2AF405A-ABB9-7BBE-066B-8EF7A96A65A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70268" y="1444401"/>
                  <a:ext cx="36468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3F9E98D-6617-75B9-A6EA-EF904CD40861}"/>
              </a:ext>
            </a:extLst>
          </p:cNvPr>
          <p:cNvGrpSpPr/>
          <p:nvPr/>
        </p:nvGrpSpPr>
        <p:grpSpPr>
          <a:xfrm>
            <a:off x="5710708" y="1469241"/>
            <a:ext cx="820800" cy="277920"/>
            <a:chOff x="5710708" y="1469241"/>
            <a:chExt cx="82080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07D5A32-4620-716E-D04F-9916A9C0F623}"/>
                    </a:ext>
                  </a:extLst>
                </p14:cNvPr>
                <p14:cNvContentPartPr/>
                <p14:nvPr/>
              </p14:nvContentPartPr>
              <p14:xfrm>
                <a:off x="5710708" y="1469241"/>
                <a:ext cx="376920" cy="277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07D5A32-4620-716E-D04F-9916A9C0F6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01708" y="1460601"/>
                  <a:ext cx="394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6E1DF3-D633-56E2-7325-0909D5DE9E8F}"/>
                    </a:ext>
                  </a:extLst>
                </p14:cNvPr>
                <p14:cNvContentPartPr/>
                <p14:nvPr/>
              </p14:nvContentPartPr>
              <p14:xfrm>
                <a:off x="6173668" y="1545561"/>
                <a:ext cx="357840" cy="131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6E1DF3-D633-56E2-7325-0909D5DE9E8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64668" y="1536921"/>
                  <a:ext cx="3754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1A16FD6-CA41-2307-DF4F-A06A0E3D8F28}"/>
              </a:ext>
            </a:extLst>
          </p:cNvPr>
          <p:cNvGrpSpPr/>
          <p:nvPr/>
        </p:nvGrpSpPr>
        <p:grpSpPr>
          <a:xfrm>
            <a:off x="4944988" y="4985001"/>
            <a:ext cx="953640" cy="576000"/>
            <a:chOff x="4944988" y="4985001"/>
            <a:chExt cx="95364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D13838F-153E-AD18-61E2-499F11E66C4D}"/>
                    </a:ext>
                  </a:extLst>
                </p14:cNvPr>
                <p14:cNvContentPartPr/>
                <p14:nvPr/>
              </p14:nvContentPartPr>
              <p14:xfrm>
                <a:off x="4944988" y="4985001"/>
                <a:ext cx="229680" cy="358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D13838F-153E-AD18-61E2-499F11E66C4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36348" y="4976361"/>
                  <a:ext cx="2473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6372202-0254-9875-38DF-2B54EBB1E462}"/>
                    </a:ext>
                  </a:extLst>
                </p14:cNvPr>
                <p14:cNvContentPartPr/>
                <p14:nvPr/>
              </p14:nvContentPartPr>
              <p14:xfrm>
                <a:off x="5219668" y="5223321"/>
                <a:ext cx="168120" cy="200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6372202-0254-9875-38DF-2B54EBB1E46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11028" y="5214321"/>
                  <a:ext cx="185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F8AE56-C4E7-DBA9-48CD-FBD83FB8813E}"/>
                    </a:ext>
                  </a:extLst>
                </p14:cNvPr>
                <p14:cNvContentPartPr/>
                <p14:nvPr/>
              </p14:nvContentPartPr>
              <p14:xfrm>
                <a:off x="5377708" y="5210361"/>
                <a:ext cx="203760" cy="350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F8AE56-C4E7-DBA9-48CD-FBD83FB8813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68708" y="5201361"/>
                  <a:ext cx="221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DC57088-D0D2-02AC-F75D-6E070868A6FC}"/>
                    </a:ext>
                  </a:extLst>
                </p14:cNvPr>
                <p14:cNvContentPartPr/>
                <p14:nvPr/>
              </p14:nvContentPartPr>
              <p14:xfrm>
                <a:off x="5625388" y="5296761"/>
                <a:ext cx="273240" cy="140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DC57088-D0D2-02AC-F75D-6E070868A6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16748" y="5287761"/>
                  <a:ext cx="290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D821B12-B48D-68E5-6EB6-8C62EDF16D96}"/>
                    </a:ext>
                  </a:extLst>
                </p14:cNvPr>
                <p14:cNvContentPartPr/>
                <p14:nvPr/>
              </p14:nvContentPartPr>
              <p14:xfrm>
                <a:off x="4979908" y="5008401"/>
                <a:ext cx="178200" cy="324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D821B12-B48D-68E5-6EB6-8C62EDF16D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71268" y="4999761"/>
                  <a:ext cx="195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7AB39F6-41F9-B09A-B5A3-F0F52410C1DE}"/>
                    </a:ext>
                  </a:extLst>
                </p14:cNvPr>
                <p14:cNvContentPartPr/>
                <p14:nvPr/>
              </p14:nvContentPartPr>
              <p14:xfrm>
                <a:off x="4961188" y="5033961"/>
                <a:ext cx="213480" cy="276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7AB39F6-41F9-B09A-B5A3-F0F52410C1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52548" y="5024961"/>
                  <a:ext cx="23112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198E8F7-4F64-6558-22E2-47D70884E2DB}"/>
                  </a:ext>
                </a:extLst>
              </p14:cNvPr>
              <p14:cNvContentPartPr/>
              <p14:nvPr/>
            </p14:nvContentPartPr>
            <p14:xfrm>
              <a:off x="4624948" y="6054201"/>
              <a:ext cx="1098720" cy="504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198E8F7-4F64-6558-22E2-47D70884E2D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616308" y="6045561"/>
                <a:ext cx="111636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C0DDFD6-EC9F-FF79-F83E-9822C2EB9A31}"/>
              </a:ext>
            </a:extLst>
          </p:cNvPr>
          <p:cNvGrpSpPr/>
          <p:nvPr/>
        </p:nvGrpSpPr>
        <p:grpSpPr>
          <a:xfrm>
            <a:off x="4748788" y="5981481"/>
            <a:ext cx="960120" cy="266760"/>
            <a:chOff x="4748788" y="5981481"/>
            <a:chExt cx="96012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ECCB940-41FA-A77B-D5DA-EE5BADE020F6}"/>
                    </a:ext>
                  </a:extLst>
                </p14:cNvPr>
                <p14:cNvContentPartPr/>
                <p14:nvPr/>
              </p14:nvContentPartPr>
              <p14:xfrm>
                <a:off x="4748788" y="6088401"/>
                <a:ext cx="805680" cy="21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ECCB940-41FA-A77B-D5DA-EE5BADE020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86148" y="6025761"/>
                  <a:ext cx="931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2FE474-09B6-9A06-C11C-05A5621823AB}"/>
                    </a:ext>
                  </a:extLst>
                </p14:cNvPr>
                <p14:cNvContentPartPr/>
                <p14:nvPr/>
              </p14:nvContentPartPr>
              <p14:xfrm>
                <a:off x="5423068" y="5981481"/>
                <a:ext cx="285840" cy="266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2FE474-09B6-9A06-C11C-05A5621823A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60068" y="5918481"/>
                  <a:ext cx="41148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8C5F6AD-1433-924A-B85F-F82EA603B4F6}"/>
              </a:ext>
            </a:extLst>
          </p:cNvPr>
          <p:cNvGrpSpPr/>
          <p:nvPr/>
        </p:nvGrpSpPr>
        <p:grpSpPr>
          <a:xfrm>
            <a:off x="4968748" y="6422841"/>
            <a:ext cx="1158480" cy="472320"/>
            <a:chOff x="4968748" y="6422841"/>
            <a:chExt cx="11584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696D42E-D695-9E0E-7BFC-0F9103962D66}"/>
                    </a:ext>
                  </a:extLst>
                </p14:cNvPr>
                <p14:cNvContentPartPr/>
                <p14:nvPr/>
              </p14:nvContentPartPr>
              <p14:xfrm>
                <a:off x="4968748" y="6422841"/>
                <a:ext cx="201960" cy="426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696D42E-D695-9E0E-7BFC-0F9103962D6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59748" y="6413841"/>
                  <a:ext cx="2196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556C58A-7E9F-4C4D-8C92-674A1E995C12}"/>
                    </a:ext>
                  </a:extLst>
                </p14:cNvPr>
                <p14:cNvContentPartPr/>
                <p14:nvPr/>
              </p14:nvContentPartPr>
              <p14:xfrm>
                <a:off x="5235148" y="6680961"/>
                <a:ext cx="219240" cy="177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556C58A-7E9F-4C4D-8C92-674A1E995C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26148" y="6671961"/>
                  <a:ext cx="236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F1477D-55C0-583B-13F7-6DFD6AB96FB5}"/>
                    </a:ext>
                  </a:extLst>
                </p14:cNvPr>
                <p14:cNvContentPartPr/>
                <p14:nvPr/>
              </p14:nvContentPartPr>
              <p14:xfrm>
                <a:off x="5565988" y="6634881"/>
                <a:ext cx="54720" cy="157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F1477D-55C0-583B-13F7-6DFD6AB96FB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56988" y="6626241"/>
                  <a:ext cx="72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FB15F4-1FE3-0F98-BAA3-6A364C6E7D19}"/>
                    </a:ext>
                  </a:extLst>
                </p14:cNvPr>
                <p14:cNvContentPartPr/>
                <p14:nvPr/>
              </p14:nvContentPartPr>
              <p14:xfrm>
                <a:off x="5688028" y="6699321"/>
                <a:ext cx="290160" cy="126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FB15F4-1FE3-0F98-BAA3-6A364C6E7D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79028" y="6690321"/>
                  <a:ext cx="30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4673B2C-B086-5494-F286-3DCBEB6E481F}"/>
                    </a:ext>
                  </a:extLst>
                </p14:cNvPr>
                <p14:cNvContentPartPr/>
                <p14:nvPr/>
              </p14:nvContentPartPr>
              <p14:xfrm>
                <a:off x="5957308" y="6542001"/>
                <a:ext cx="7200" cy="81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4673B2C-B086-5494-F286-3DCBEB6E481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48308" y="6533001"/>
                  <a:ext cx="24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6FF0BF3-743D-F7DD-BCF7-957DBC0190B1}"/>
                    </a:ext>
                  </a:extLst>
                </p14:cNvPr>
                <p14:cNvContentPartPr/>
                <p14:nvPr/>
              </p14:nvContentPartPr>
              <p14:xfrm>
                <a:off x="5934628" y="6590601"/>
                <a:ext cx="192600" cy="304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6FF0BF3-743D-F7DD-BCF7-957DBC0190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25988" y="6581601"/>
                  <a:ext cx="210240" cy="32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915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457200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9144000" y="983742"/>
                </a:moveTo>
                <a:lnTo>
                  <a:pt x="9144000" y="0"/>
                </a:lnTo>
                <a:lnTo>
                  <a:pt x="0" y="0"/>
                </a:lnTo>
                <a:lnTo>
                  <a:pt x="0" y="983742"/>
                </a:lnTo>
                <a:lnTo>
                  <a:pt x="9144000" y="983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77" y="611619"/>
            <a:ext cx="8900140" cy="6527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85B6E0-AF34-4980-A078-8FA8CBAC5764}"/>
                  </a:ext>
                </a:extLst>
              </p14:cNvPr>
              <p14:cNvContentPartPr/>
              <p14:nvPr/>
            </p14:nvContentPartPr>
            <p14:xfrm>
              <a:off x="2039760" y="5177160"/>
              <a:ext cx="559440" cy="21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85B6E0-AF34-4980-A078-8FA8CBAC5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920" y="5113800"/>
                <a:ext cx="5907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45578B-5BD4-449B-886A-3F52E4809890}"/>
                  </a:ext>
                </a:extLst>
              </p14:cNvPr>
              <p14:cNvContentPartPr/>
              <p14:nvPr/>
            </p14:nvContentPartPr>
            <p14:xfrm>
              <a:off x="2172960" y="5148720"/>
              <a:ext cx="295920" cy="20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45578B-5BD4-449B-886A-3F52E48098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7120" y="5085360"/>
                <a:ext cx="327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355373-0E45-40B4-9A35-F9133319F4B7}"/>
                  </a:ext>
                </a:extLst>
              </p14:cNvPr>
              <p14:cNvContentPartPr/>
              <p14:nvPr/>
            </p14:nvContentPartPr>
            <p14:xfrm>
              <a:off x="4368600" y="5163120"/>
              <a:ext cx="478440" cy="24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355373-0E45-40B4-9A35-F9133319F4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52760" y="5099760"/>
                <a:ext cx="5097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488B81-172C-4500-A652-4375185CF5D9}"/>
                  </a:ext>
                </a:extLst>
              </p14:cNvPr>
              <p14:cNvContentPartPr/>
              <p14:nvPr/>
            </p14:nvContentPartPr>
            <p14:xfrm>
              <a:off x="7436520" y="5148720"/>
              <a:ext cx="521640" cy="272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488B81-172C-4500-A652-4375185CF5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20680" y="5085360"/>
                <a:ext cx="5529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AD196F-04DD-4483-AB7A-D635D4A8A429}"/>
                  </a:ext>
                </a:extLst>
              </p14:cNvPr>
              <p14:cNvContentPartPr/>
              <p14:nvPr/>
            </p14:nvContentPartPr>
            <p14:xfrm>
              <a:off x="7318800" y="5395320"/>
              <a:ext cx="130320" cy="2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AD196F-04DD-4483-AB7A-D635D4A8A4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02960" y="5331960"/>
                <a:ext cx="161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48CB0D-F700-4079-809D-A261EA52B16E}"/>
                  </a:ext>
                </a:extLst>
              </p14:cNvPr>
              <p14:cNvContentPartPr/>
              <p14:nvPr/>
            </p14:nvContentPartPr>
            <p14:xfrm>
              <a:off x="6801480" y="3407040"/>
              <a:ext cx="1332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48CB0D-F700-4079-809D-A261EA52B1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5640" y="3343680"/>
                <a:ext cx="44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4CFAEA-7A0B-4827-8A38-9BAB820CD68C}"/>
                  </a:ext>
                </a:extLst>
              </p14:cNvPr>
              <p14:cNvContentPartPr/>
              <p14:nvPr/>
            </p14:nvContentPartPr>
            <p14:xfrm>
              <a:off x="6823080" y="3013200"/>
              <a:ext cx="56520" cy="263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4CFAEA-7A0B-4827-8A38-9BAB820CD6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07240" y="2949840"/>
                <a:ext cx="878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842B05-FCB6-4F2B-8DE5-EC78AB2B76F3}"/>
                  </a:ext>
                </a:extLst>
              </p14:cNvPr>
              <p14:cNvContentPartPr/>
              <p14:nvPr/>
            </p14:nvContentPartPr>
            <p14:xfrm>
              <a:off x="6966720" y="3596040"/>
              <a:ext cx="39240" cy="80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842B05-FCB6-4F2B-8DE5-EC78AB2B76F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0880" y="3532680"/>
                <a:ext cx="705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3DD339-4F58-4476-AADC-16A04850AF3A}"/>
                  </a:ext>
                </a:extLst>
              </p14:cNvPr>
              <p14:cNvContentPartPr/>
              <p14:nvPr/>
            </p14:nvContentPartPr>
            <p14:xfrm>
              <a:off x="7092360" y="3876120"/>
              <a:ext cx="84600" cy="38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3DD339-4F58-4476-AADC-16A04850AF3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76520" y="3812760"/>
                <a:ext cx="11592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126C5B-4507-4A61-A131-E1284CFF67E1}"/>
                  </a:ext>
                </a:extLst>
              </p14:cNvPr>
              <p14:cNvContentPartPr/>
              <p14:nvPr/>
            </p14:nvContentPartPr>
            <p14:xfrm>
              <a:off x="7293600" y="4481280"/>
              <a:ext cx="10800" cy="18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126C5B-4507-4A61-A131-E1284CFF67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77760" y="4417920"/>
                <a:ext cx="421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7CBD3FF-18FC-4C95-B99F-004D91BFDB25}"/>
                  </a:ext>
                </a:extLst>
              </p14:cNvPr>
              <p14:cNvContentPartPr/>
              <p14:nvPr/>
            </p14:nvContentPartPr>
            <p14:xfrm>
              <a:off x="7375320" y="4812480"/>
              <a:ext cx="56520" cy="249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7CBD3FF-18FC-4C95-B99F-004D91BFDB2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59480" y="4749120"/>
                <a:ext cx="878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416C79-FDBE-45EC-AAFD-2B0DBACEEC16}"/>
                  </a:ext>
                </a:extLst>
              </p14:cNvPr>
              <p14:cNvContentPartPr/>
              <p14:nvPr/>
            </p14:nvContentPartPr>
            <p14:xfrm>
              <a:off x="7400160" y="2448360"/>
              <a:ext cx="36000" cy="7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416C79-FDBE-45EC-AAFD-2B0DBACEEC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84320" y="2385000"/>
                <a:ext cx="673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6E20E7-BF45-47B5-BC46-E83FEB4A2AD8}"/>
                  </a:ext>
                </a:extLst>
              </p14:cNvPr>
              <p14:cNvContentPartPr/>
              <p14:nvPr/>
            </p14:nvContentPartPr>
            <p14:xfrm>
              <a:off x="7592760" y="2799360"/>
              <a:ext cx="15480" cy="91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6E20E7-BF45-47B5-BC46-E83FEB4A2AD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76920" y="2736000"/>
                <a:ext cx="468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54FE52D-F6B9-4E7F-9B9C-899C23F82A60}"/>
                  </a:ext>
                </a:extLst>
              </p14:cNvPr>
              <p14:cNvContentPartPr/>
              <p14:nvPr/>
            </p14:nvContentPartPr>
            <p14:xfrm>
              <a:off x="7693560" y="3115080"/>
              <a:ext cx="52200" cy="193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54FE52D-F6B9-4E7F-9B9C-899C23F82A6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77720" y="3051720"/>
                <a:ext cx="835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D86C73-9DC5-4D1F-A4CE-34C53C7180BE}"/>
                  </a:ext>
                </a:extLst>
              </p14:cNvPr>
              <p14:cNvContentPartPr/>
              <p14:nvPr/>
            </p14:nvContentPartPr>
            <p14:xfrm>
              <a:off x="7791480" y="3522240"/>
              <a:ext cx="77400" cy="17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D86C73-9DC5-4D1F-A4CE-34C53C7180B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75640" y="3458880"/>
                <a:ext cx="1087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0D34E73-E9A5-4274-92E3-6C6929534FB6}"/>
                  </a:ext>
                </a:extLst>
              </p14:cNvPr>
              <p14:cNvContentPartPr/>
              <p14:nvPr/>
            </p14:nvContentPartPr>
            <p14:xfrm>
              <a:off x="8002800" y="4060800"/>
              <a:ext cx="48600" cy="39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0D34E73-E9A5-4274-92E3-6C6929534FB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86960" y="3997440"/>
                <a:ext cx="79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1D4B11-80B8-420E-A5C1-8829F2F13DEE}"/>
                  </a:ext>
                </a:extLst>
              </p14:cNvPr>
              <p14:cNvContentPartPr/>
              <p14:nvPr/>
            </p14:nvContentPartPr>
            <p14:xfrm>
              <a:off x="7939080" y="5352480"/>
              <a:ext cx="86040" cy="44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1D4B11-80B8-420E-A5C1-8829F2F13DE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23240" y="5289120"/>
                <a:ext cx="11736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14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5227" y="857427"/>
            <a:ext cx="3678026" cy="578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3239" y="1154430"/>
            <a:ext cx="7092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Moi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819150"/>
            <a:ext cx="424815" cy="457200"/>
          </a:xfrm>
          <a:custGeom>
            <a:avLst/>
            <a:gdLst/>
            <a:ahLst/>
            <a:cxnLst/>
            <a:rect l="l" t="t" r="r" b="b"/>
            <a:pathLst>
              <a:path w="424814" h="457200">
                <a:moveTo>
                  <a:pt x="424434" y="457199"/>
                </a:moveTo>
                <a:lnTo>
                  <a:pt x="424434" y="0"/>
                </a:lnTo>
                <a:lnTo>
                  <a:pt x="0" y="0"/>
                </a:lnTo>
                <a:lnTo>
                  <a:pt x="0" y="457199"/>
                </a:lnTo>
                <a:lnTo>
                  <a:pt x="424434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9198" y="773466"/>
            <a:ext cx="30861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i="1" spc="25" dirty="0">
                <a:latin typeface="Times New Roman"/>
                <a:cs typeface="Times New Roman"/>
              </a:rPr>
              <a:t>U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35807" y="947927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399" y="457200"/>
                </a:moveTo>
                <a:lnTo>
                  <a:pt x="914399" y="0"/>
                </a:lnTo>
                <a:lnTo>
                  <a:pt x="0" y="0"/>
                </a:lnTo>
                <a:lnTo>
                  <a:pt x="0" y="457200"/>
                </a:lnTo>
                <a:lnTo>
                  <a:pt x="914399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35807" y="961135"/>
            <a:ext cx="91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65"/>
                </a:solidFill>
                <a:latin typeface="Calibri"/>
                <a:cs typeface="Calibri"/>
              </a:rPr>
              <a:t>Moist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2067" y="679957"/>
            <a:ext cx="162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FF0065"/>
                </a:solidFill>
                <a:latin typeface="Calibri"/>
                <a:cs typeface="Calibri"/>
              </a:rPr>
              <a:t>Microphysics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1436369"/>
            <a:ext cx="9144000" cy="2937510"/>
            <a:chOff x="457200" y="1436369"/>
            <a:chExt cx="9144000" cy="2937510"/>
          </a:xfrm>
        </p:grpSpPr>
        <p:sp>
          <p:nvSpPr>
            <p:cNvPr id="10" name="object 10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5227" y="1436369"/>
              <a:ext cx="6126479" cy="29375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9500" y="3714749"/>
              <a:ext cx="3962400" cy="659130"/>
            </a:xfrm>
            <a:custGeom>
              <a:avLst/>
              <a:gdLst/>
              <a:ahLst/>
              <a:cxnLst/>
              <a:rect l="l" t="t" r="r" b="b"/>
              <a:pathLst>
                <a:path w="3962400" h="659129">
                  <a:moveTo>
                    <a:pt x="3962400" y="659129"/>
                  </a:moveTo>
                  <a:lnTo>
                    <a:pt x="3962400" y="0"/>
                  </a:lnTo>
                  <a:lnTo>
                    <a:pt x="0" y="0"/>
                  </a:lnTo>
                  <a:lnTo>
                    <a:pt x="0" y="659130"/>
                  </a:lnTo>
                  <a:lnTo>
                    <a:pt x="3962400" y="6591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26095" y="3822085"/>
            <a:ext cx="1095375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spc="10" dirty="0">
                <a:latin typeface="Symbol"/>
                <a:cs typeface="Symbol"/>
              </a:rPr>
              <a:t></a:t>
            </a:r>
            <a:r>
              <a:rPr sz="2700" spc="-405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1000</a:t>
            </a:r>
            <a:r>
              <a:rPr sz="2700" i="1" spc="25" dirty="0"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9435" y="3888540"/>
            <a:ext cx="1330960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275" i="1" spc="-89" baseline="13645" dirty="0">
                <a:latin typeface="Symbol"/>
                <a:cs typeface="Symbol"/>
              </a:rPr>
              <a:t></a:t>
            </a:r>
            <a:r>
              <a:rPr sz="4275" i="1" spc="-660" baseline="13645" dirty="0">
                <a:latin typeface="Times New Roman"/>
                <a:cs typeface="Times New Roman"/>
              </a:rPr>
              <a:t> </a:t>
            </a:r>
            <a:r>
              <a:rPr sz="1550" i="1" spc="15" dirty="0">
                <a:latin typeface="Times New Roman"/>
                <a:cs typeface="Times New Roman"/>
              </a:rPr>
              <a:t>microphysics</a:t>
            </a:r>
            <a:endParaRPr sz="155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19500" y="4373117"/>
            <a:ext cx="3962400" cy="980440"/>
            <a:chOff x="3619500" y="4373117"/>
            <a:chExt cx="3962400" cy="980440"/>
          </a:xfrm>
        </p:grpSpPr>
        <p:sp>
          <p:nvSpPr>
            <p:cNvPr id="16" name="object 16"/>
            <p:cNvSpPr/>
            <p:nvPr/>
          </p:nvSpPr>
          <p:spPr>
            <a:xfrm>
              <a:off x="4258079" y="4458109"/>
              <a:ext cx="2223922" cy="5053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19500" y="4373117"/>
              <a:ext cx="3962400" cy="980440"/>
            </a:xfrm>
            <a:custGeom>
              <a:avLst/>
              <a:gdLst/>
              <a:ahLst/>
              <a:cxnLst/>
              <a:rect l="l" t="t" r="r" b="b"/>
              <a:pathLst>
                <a:path w="3962400" h="980439">
                  <a:moveTo>
                    <a:pt x="3962400" y="0"/>
                  </a:moveTo>
                  <a:lnTo>
                    <a:pt x="3154680" y="0"/>
                  </a:lnTo>
                  <a:lnTo>
                    <a:pt x="273558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3962400" y="979932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18253" y="4574634"/>
            <a:ext cx="171323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900" i="1" spc="-82" baseline="12820" dirty="0">
                <a:latin typeface="Symbol"/>
                <a:cs typeface="Symbol"/>
              </a:rPr>
              <a:t></a:t>
            </a:r>
            <a:r>
              <a:rPr sz="3900" i="1" spc="-82" baseline="12820" dirty="0">
                <a:latin typeface="Times New Roman"/>
                <a:cs typeface="Times New Roman"/>
              </a:rPr>
              <a:t> </a:t>
            </a:r>
            <a:r>
              <a:rPr sz="1450" i="1" dirty="0">
                <a:latin typeface="Times New Roman"/>
                <a:cs typeface="Times New Roman"/>
              </a:rPr>
              <a:t>airflow </a:t>
            </a:r>
            <a:r>
              <a:rPr sz="3675" spc="22" baseline="13605" dirty="0">
                <a:latin typeface="Symbol"/>
                <a:cs typeface="Symbol"/>
              </a:rPr>
              <a:t></a:t>
            </a:r>
            <a:r>
              <a:rPr sz="3675" spc="22" baseline="13605" dirty="0">
                <a:latin typeface="Times New Roman"/>
                <a:cs typeface="Times New Roman"/>
              </a:rPr>
              <a:t> </a:t>
            </a:r>
            <a:r>
              <a:rPr sz="3675" i="1" spc="22" baseline="13605" dirty="0">
                <a:latin typeface="Times New Roman"/>
                <a:cs typeface="Times New Roman"/>
              </a:rPr>
              <a:t>L</a:t>
            </a:r>
            <a:r>
              <a:rPr sz="3675" i="1" spc="-712" baseline="13605" dirty="0">
                <a:latin typeface="Times New Roman"/>
                <a:cs typeface="Times New Roman"/>
              </a:rPr>
              <a:t> </a:t>
            </a:r>
            <a:r>
              <a:rPr sz="3675" spc="172" baseline="13605" dirty="0">
                <a:latin typeface="Times New Roman"/>
                <a:cs typeface="Times New Roman"/>
              </a:rPr>
              <a:t>/</a:t>
            </a:r>
            <a:r>
              <a:rPr sz="3675" i="1" spc="172" baseline="13605" dirty="0">
                <a:latin typeface="Times New Roman"/>
                <a:cs typeface="Times New Roman"/>
              </a:rPr>
              <a:t>U</a:t>
            </a:r>
            <a:endParaRPr sz="3675" baseline="13605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44895" y="5350398"/>
            <a:ext cx="3962400" cy="980440"/>
            <a:chOff x="3619500" y="5352288"/>
            <a:chExt cx="3962400" cy="980440"/>
          </a:xfrm>
        </p:grpSpPr>
        <p:sp>
          <p:nvSpPr>
            <p:cNvPr id="20" name="object 20"/>
            <p:cNvSpPr/>
            <p:nvPr/>
          </p:nvSpPr>
          <p:spPr>
            <a:xfrm>
              <a:off x="4525378" y="5479394"/>
              <a:ext cx="1700017" cy="8528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19500" y="5352287"/>
              <a:ext cx="3962400" cy="980440"/>
            </a:xfrm>
            <a:custGeom>
              <a:avLst/>
              <a:gdLst/>
              <a:ahLst/>
              <a:cxnLst/>
              <a:rect l="l" t="t" r="r" b="b"/>
              <a:pathLst>
                <a:path w="3962400" h="980439">
                  <a:moveTo>
                    <a:pt x="3962400" y="0"/>
                  </a:moveTo>
                  <a:lnTo>
                    <a:pt x="0" y="0"/>
                  </a:lnTo>
                  <a:lnTo>
                    <a:pt x="0" y="963168"/>
                  </a:lnTo>
                  <a:lnTo>
                    <a:pt x="643128" y="963168"/>
                  </a:lnTo>
                  <a:lnTo>
                    <a:pt x="643128" y="979932"/>
                  </a:lnTo>
                  <a:lnTo>
                    <a:pt x="647700" y="979932"/>
                  </a:lnTo>
                  <a:lnTo>
                    <a:pt x="653034" y="979932"/>
                  </a:lnTo>
                  <a:lnTo>
                    <a:pt x="653034" y="963168"/>
                  </a:lnTo>
                  <a:lnTo>
                    <a:pt x="3081528" y="963168"/>
                  </a:lnTo>
                  <a:lnTo>
                    <a:pt x="3081528" y="979932"/>
                  </a:lnTo>
                  <a:lnTo>
                    <a:pt x="3086100" y="979932"/>
                  </a:lnTo>
                  <a:lnTo>
                    <a:pt x="3091434" y="979932"/>
                  </a:lnTo>
                  <a:lnTo>
                    <a:pt x="3091434" y="963168"/>
                  </a:lnTo>
                  <a:lnTo>
                    <a:pt x="3962400" y="963168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96228" y="5253243"/>
            <a:ext cx="222250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75" i="1" baseline="-22988" dirty="0">
                <a:latin typeface="Times New Roman"/>
                <a:cs typeface="Times New Roman"/>
              </a:rPr>
              <a:t>airflow </a:t>
            </a:r>
            <a:r>
              <a:rPr sz="2450" spc="15" dirty="0">
                <a:latin typeface="Symbol"/>
                <a:cs typeface="Symbol"/>
              </a:rPr>
              <a:t></a:t>
            </a:r>
            <a:r>
              <a:rPr sz="2450" spc="-27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10.000</a:t>
            </a:r>
            <a:r>
              <a:rPr sz="2450" i="1" spc="20" dirty="0">
                <a:latin typeface="Times New Roman"/>
                <a:cs typeface="Times New Roman"/>
              </a:rPr>
              <a:t>seg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4876" y="5253243"/>
            <a:ext cx="1793875" cy="1077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70534" algn="l"/>
              </a:tabLst>
            </a:pPr>
            <a:r>
              <a:rPr sz="2450" i="1" spc="15" dirty="0">
                <a:latin typeface="Times New Roman"/>
                <a:cs typeface="Times New Roman"/>
              </a:rPr>
              <a:t>y	L </a:t>
            </a:r>
            <a:r>
              <a:rPr sz="2450" spc="15" dirty="0">
                <a:latin typeface="Symbol"/>
                <a:cs typeface="Symbol"/>
              </a:rPr>
              <a:t></a:t>
            </a:r>
            <a:r>
              <a:rPr sz="2450" spc="-42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100</a:t>
            </a:r>
            <a:r>
              <a:rPr sz="2450" i="1" spc="25" dirty="0">
                <a:latin typeface="Times New Roman"/>
                <a:cs typeface="Times New Roman"/>
              </a:rPr>
              <a:t>km</a:t>
            </a:r>
            <a:endParaRPr sz="245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2355"/>
              </a:spcBef>
              <a:tabLst>
                <a:tab pos="563880" algn="l"/>
              </a:tabLst>
            </a:pPr>
            <a:r>
              <a:rPr sz="2450" i="1" spc="15" dirty="0">
                <a:latin typeface="Times New Roman"/>
                <a:cs typeface="Times New Roman"/>
              </a:rPr>
              <a:t>y	L </a:t>
            </a:r>
            <a:r>
              <a:rPr sz="2450" spc="15" dirty="0">
                <a:latin typeface="Symbol"/>
                <a:cs typeface="Symbol"/>
              </a:rPr>
              <a:t></a:t>
            </a:r>
            <a:r>
              <a:rPr sz="2450" spc="-39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10</a:t>
            </a:r>
            <a:r>
              <a:rPr sz="2450" i="1" spc="25" dirty="0">
                <a:latin typeface="Times New Roman"/>
                <a:cs typeface="Times New Roman"/>
              </a:rPr>
              <a:t>km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7257" y="5253243"/>
            <a:ext cx="2061845" cy="1077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35305" algn="l"/>
              </a:tabLst>
            </a:pPr>
            <a:r>
              <a:rPr sz="2450" i="1" spc="10" dirty="0">
                <a:latin typeface="Times New Roman"/>
                <a:cs typeface="Times New Roman"/>
              </a:rPr>
              <a:t>Si	</a:t>
            </a:r>
            <a:r>
              <a:rPr sz="2450" i="1" spc="25" dirty="0">
                <a:latin typeface="Times New Roman"/>
                <a:cs typeface="Times New Roman"/>
              </a:rPr>
              <a:t>U</a:t>
            </a:r>
            <a:r>
              <a:rPr sz="2450" i="1" spc="24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</a:t>
            </a:r>
            <a:r>
              <a:rPr sz="2450" spc="-32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10</a:t>
            </a:r>
            <a:r>
              <a:rPr sz="2450" i="1" spc="30" dirty="0">
                <a:latin typeface="Times New Roman"/>
                <a:cs typeface="Times New Roman"/>
              </a:rPr>
              <a:t>m</a:t>
            </a:r>
            <a:r>
              <a:rPr sz="2450" i="1" spc="-25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/</a:t>
            </a:r>
            <a:r>
              <a:rPr sz="2450" spc="-155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  <a:p>
            <a:pPr marL="107314">
              <a:lnSpc>
                <a:spcPct val="100000"/>
              </a:lnSpc>
              <a:spcBef>
                <a:spcPts val="2355"/>
              </a:spcBef>
              <a:tabLst>
                <a:tab pos="629285" algn="l"/>
              </a:tabLst>
            </a:pPr>
            <a:r>
              <a:rPr sz="2450" i="1" spc="10" dirty="0">
                <a:latin typeface="Times New Roman"/>
                <a:cs typeface="Times New Roman"/>
              </a:rPr>
              <a:t>Si	</a:t>
            </a:r>
            <a:r>
              <a:rPr sz="2450" i="1" spc="25" dirty="0">
                <a:latin typeface="Times New Roman"/>
                <a:cs typeface="Times New Roman"/>
              </a:rPr>
              <a:t>U</a:t>
            </a:r>
            <a:r>
              <a:rPr sz="2450" i="1" spc="229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</a:t>
            </a:r>
            <a:r>
              <a:rPr sz="2450" spc="-32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10</a:t>
            </a:r>
            <a:r>
              <a:rPr sz="2450" i="1" spc="30" dirty="0">
                <a:latin typeface="Times New Roman"/>
                <a:cs typeface="Times New Roman"/>
              </a:rPr>
              <a:t>m</a:t>
            </a:r>
            <a:r>
              <a:rPr sz="2450" i="1" spc="-25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/</a:t>
            </a:r>
            <a:r>
              <a:rPr sz="2450" spc="-160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5435" y="5908133"/>
            <a:ext cx="223901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600" i="1" spc="-55" dirty="0">
                <a:latin typeface="Symbol"/>
                <a:cs typeface="Symbol"/>
              </a:rPr>
              <a:t></a:t>
            </a:r>
            <a:r>
              <a:rPr sz="2600" i="1" spc="-380" dirty="0">
                <a:latin typeface="Times New Roman"/>
                <a:cs typeface="Times New Roman"/>
              </a:rPr>
              <a:t> </a:t>
            </a:r>
            <a:r>
              <a:rPr sz="2175" i="1" baseline="-22988" dirty="0">
                <a:latin typeface="Times New Roman"/>
                <a:cs typeface="Times New Roman"/>
              </a:rPr>
              <a:t>airflow</a:t>
            </a:r>
            <a:r>
              <a:rPr sz="2175" i="1" spc="89" baseline="-22988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</a:t>
            </a:r>
            <a:r>
              <a:rPr sz="2450" spc="-32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1.000</a:t>
            </a:r>
            <a:r>
              <a:rPr sz="2450" i="1" spc="20" dirty="0">
                <a:latin typeface="Times New Roman"/>
                <a:cs typeface="Times New Roman"/>
              </a:rPr>
              <a:t>seg</a:t>
            </a:r>
            <a:endParaRPr sz="245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7200" y="6331458"/>
            <a:ext cx="9144000" cy="984250"/>
            <a:chOff x="457200" y="6331458"/>
            <a:chExt cx="9144000" cy="984250"/>
          </a:xfrm>
        </p:grpSpPr>
        <p:sp>
          <p:nvSpPr>
            <p:cNvPr id="27" name="object 27"/>
            <p:cNvSpPr/>
            <p:nvPr/>
          </p:nvSpPr>
          <p:spPr>
            <a:xfrm>
              <a:off x="457200" y="6331458"/>
              <a:ext cx="9144000" cy="984250"/>
            </a:xfrm>
            <a:custGeom>
              <a:avLst/>
              <a:gdLst/>
              <a:ahLst/>
              <a:cxnLst/>
              <a:rect l="l" t="t" r="r" b="b"/>
              <a:pathLst>
                <a:path w="9144000" h="984250">
                  <a:moveTo>
                    <a:pt x="9144000" y="98374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3742"/>
                  </a:lnTo>
                  <a:lnTo>
                    <a:pt x="9144000" y="983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05227" y="6332220"/>
              <a:ext cx="6126479" cy="9829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92630" y="6331458"/>
              <a:ext cx="7608570" cy="984250"/>
            </a:xfrm>
            <a:custGeom>
              <a:avLst/>
              <a:gdLst/>
              <a:ahLst/>
              <a:cxnLst/>
              <a:rect l="l" t="t" r="r" b="b"/>
              <a:pathLst>
                <a:path w="7608570" h="984250">
                  <a:moveTo>
                    <a:pt x="6437376" y="0"/>
                  </a:moveTo>
                  <a:lnTo>
                    <a:pt x="4712970" y="0"/>
                  </a:lnTo>
                  <a:lnTo>
                    <a:pt x="2274570" y="0"/>
                  </a:lnTo>
                  <a:lnTo>
                    <a:pt x="0" y="0"/>
                  </a:lnTo>
                  <a:lnTo>
                    <a:pt x="0" y="107442"/>
                  </a:lnTo>
                  <a:lnTo>
                    <a:pt x="2269998" y="107442"/>
                  </a:lnTo>
                  <a:lnTo>
                    <a:pt x="2269998" y="983742"/>
                  </a:lnTo>
                  <a:lnTo>
                    <a:pt x="2274570" y="983742"/>
                  </a:lnTo>
                  <a:lnTo>
                    <a:pt x="2279904" y="983742"/>
                  </a:lnTo>
                  <a:lnTo>
                    <a:pt x="4708398" y="983742"/>
                  </a:lnTo>
                  <a:lnTo>
                    <a:pt x="4712970" y="983742"/>
                  </a:lnTo>
                  <a:lnTo>
                    <a:pt x="4718304" y="983742"/>
                  </a:lnTo>
                  <a:lnTo>
                    <a:pt x="4718304" y="107442"/>
                  </a:lnTo>
                  <a:lnTo>
                    <a:pt x="6437376" y="107442"/>
                  </a:lnTo>
                  <a:lnTo>
                    <a:pt x="6437376" y="0"/>
                  </a:lnTo>
                  <a:close/>
                </a:path>
                <a:path w="7608570" h="984250">
                  <a:moveTo>
                    <a:pt x="7608570" y="646176"/>
                  </a:moveTo>
                  <a:lnTo>
                    <a:pt x="5855970" y="646176"/>
                  </a:lnTo>
                  <a:lnTo>
                    <a:pt x="5855970" y="983742"/>
                  </a:lnTo>
                  <a:lnTo>
                    <a:pt x="7608570" y="983742"/>
                  </a:lnTo>
                  <a:lnTo>
                    <a:pt x="7608570" y="6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927340" y="6996938"/>
            <a:ext cx="13925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Calibri"/>
                <a:cs typeface="Calibri"/>
              </a:rPr>
              <a:t>Richard</a:t>
            </a:r>
            <a:r>
              <a:rPr sz="1600" i="1" spc="-6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Rotunno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0D199B-7E5A-7A7D-155B-B7FD8FA065A4}"/>
              </a:ext>
            </a:extLst>
          </p:cNvPr>
          <p:cNvGrpSpPr/>
          <p:nvPr/>
        </p:nvGrpSpPr>
        <p:grpSpPr>
          <a:xfrm>
            <a:off x="6150305" y="5371908"/>
            <a:ext cx="246960" cy="237960"/>
            <a:chOff x="6150305" y="5371908"/>
            <a:chExt cx="24696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7389F6-4EE6-3B9E-1B1A-8911C7CB2E30}"/>
                    </a:ext>
                  </a:extLst>
                </p14:cNvPr>
                <p14:cNvContentPartPr/>
                <p14:nvPr/>
              </p14:nvContentPartPr>
              <p14:xfrm>
                <a:off x="6150305" y="5371908"/>
                <a:ext cx="245160" cy="55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7389F6-4EE6-3B9E-1B1A-8911C7CB2E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1665" y="5362908"/>
                  <a:ext cx="262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4CD491-096E-A641-E6F1-5C71B6B4E72F}"/>
                    </a:ext>
                  </a:extLst>
                </p14:cNvPr>
                <p14:cNvContentPartPr/>
                <p14:nvPr/>
              </p14:nvContentPartPr>
              <p14:xfrm>
                <a:off x="6272705" y="5396028"/>
                <a:ext cx="124560" cy="213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4CD491-096E-A641-E6F1-5C71B6B4E7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64065" y="5387028"/>
                  <a:ext cx="142200" cy="23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138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0" y="679376"/>
            <a:ext cx="9255683" cy="51617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28" y="6131541"/>
            <a:ext cx="2932327" cy="6394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00807" y="2595809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Cloud </a:t>
            </a:r>
            <a:r>
              <a:rPr lang="es-ES" dirty="0" err="1"/>
              <a:t>drops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627848" y="3369567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Rain </a:t>
            </a:r>
            <a:r>
              <a:rPr lang="es-ES" dirty="0" err="1"/>
              <a:t>drops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2617945" y="2796510"/>
            <a:ext cx="571986" cy="3579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1525205" y="6279661"/>
            <a:ext cx="571986" cy="3579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758891" y="249350"/>
            <a:ext cx="85841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424940" marR="5080" indent="-1412875">
              <a:spcBef>
                <a:spcPts val="100"/>
              </a:spcBef>
            </a:pPr>
            <a:r>
              <a:rPr lang="es-ES" sz="2400" kern="0" spc="-5">
                <a:solidFill>
                  <a:sysClr val="windowText" lastClr="000000"/>
                </a:solidFill>
              </a:rPr>
              <a:t>Necesitamos un modelo mas </a:t>
            </a:r>
            <a:r>
              <a:rPr lang="es-ES" sz="2400" kern="0" spc="-10">
                <a:solidFill>
                  <a:sysClr val="windowText" lastClr="000000"/>
                </a:solidFill>
              </a:rPr>
              <a:t>sofisticado </a:t>
            </a:r>
            <a:r>
              <a:rPr lang="es-ES" sz="2400" kern="0" spc="-5">
                <a:solidFill>
                  <a:sysClr val="windowText" lastClr="000000"/>
                </a:solidFill>
              </a:rPr>
              <a:t>de  </a:t>
            </a:r>
            <a:r>
              <a:rPr lang="es-ES" sz="2400" kern="0" spc="-10">
                <a:solidFill>
                  <a:sysClr val="windowText" lastClr="000000"/>
                </a:solidFill>
              </a:rPr>
              <a:t>precipitación</a:t>
            </a:r>
            <a:r>
              <a:rPr lang="es-ES" sz="2400" kern="0" spc="-15">
                <a:solidFill>
                  <a:sysClr val="windowText" lastClr="000000"/>
                </a:solidFill>
              </a:rPr>
              <a:t> </a:t>
            </a:r>
            <a:r>
              <a:rPr lang="es-ES" sz="2400" kern="0" spc="-20">
                <a:solidFill>
                  <a:sysClr val="windowText" lastClr="000000"/>
                </a:solidFill>
              </a:rPr>
              <a:t>orográfica</a:t>
            </a:r>
            <a:endParaRPr lang="es-ES" sz="2400" kern="0" spc="-2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14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5454" y="101082"/>
            <a:ext cx="4784725" cy="1371600"/>
            <a:chOff x="2656332" y="589026"/>
            <a:chExt cx="4784725" cy="1371600"/>
          </a:xfrm>
        </p:grpSpPr>
        <p:sp>
          <p:nvSpPr>
            <p:cNvPr id="3" name="object 3"/>
            <p:cNvSpPr/>
            <p:nvPr/>
          </p:nvSpPr>
          <p:spPr>
            <a:xfrm>
              <a:off x="2731674" y="598932"/>
              <a:ext cx="4700111" cy="8374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56332" y="589026"/>
              <a:ext cx="4784725" cy="847725"/>
            </a:xfrm>
            <a:custGeom>
              <a:avLst/>
              <a:gdLst/>
              <a:ahLst/>
              <a:cxnLst/>
              <a:rect l="l" t="t" r="r" b="b"/>
              <a:pathLst>
                <a:path w="4784725" h="847725">
                  <a:moveTo>
                    <a:pt x="4784598" y="847343"/>
                  </a:moveTo>
                  <a:lnTo>
                    <a:pt x="4784598" y="0"/>
                  </a:lnTo>
                  <a:lnTo>
                    <a:pt x="0" y="0"/>
                  </a:lnTo>
                  <a:lnTo>
                    <a:pt x="0" y="847344"/>
                  </a:lnTo>
                  <a:lnTo>
                    <a:pt x="4572" y="847344"/>
                  </a:lnTo>
                  <a:lnTo>
                    <a:pt x="4572" y="9905"/>
                  </a:lnTo>
                  <a:lnTo>
                    <a:pt x="9143" y="5334"/>
                  </a:lnTo>
                  <a:lnTo>
                    <a:pt x="9143" y="9905"/>
                  </a:lnTo>
                  <a:lnTo>
                    <a:pt x="4775454" y="9905"/>
                  </a:lnTo>
                  <a:lnTo>
                    <a:pt x="4775454" y="5333"/>
                  </a:lnTo>
                  <a:lnTo>
                    <a:pt x="4780026" y="9905"/>
                  </a:lnTo>
                  <a:lnTo>
                    <a:pt x="4780026" y="847343"/>
                  </a:lnTo>
                  <a:lnTo>
                    <a:pt x="4784598" y="847343"/>
                  </a:lnTo>
                  <a:close/>
                </a:path>
                <a:path w="4784725" h="847725">
                  <a:moveTo>
                    <a:pt x="9143" y="9905"/>
                  </a:moveTo>
                  <a:lnTo>
                    <a:pt x="9143" y="5334"/>
                  </a:lnTo>
                  <a:lnTo>
                    <a:pt x="4572" y="9905"/>
                  </a:lnTo>
                  <a:lnTo>
                    <a:pt x="9143" y="9905"/>
                  </a:lnTo>
                  <a:close/>
                </a:path>
                <a:path w="4784725" h="847725">
                  <a:moveTo>
                    <a:pt x="9143" y="847344"/>
                  </a:moveTo>
                  <a:lnTo>
                    <a:pt x="9143" y="9905"/>
                  </a:lnTo>
                  <a:lnTo>
                    <a:pt x="4572" y="9905"/>
                  </a:lnTo>
                  <a:lnTo>
                    <a:pt x="4572" y="847344"/>
                  </a:lnTo>
                  <a:lnTo>
                    <a:pt x="9143" y="847344"/>
                  </a:lnTo>
                  <a:close/>
                </a:path>
                <a:path w="4784725" h="847725">
                  <a:moveTo>
                    <a:pt x="4780026" y="9905"/>
                  </a:moveTo>
                  <a:lnTo>
                    <a:pt x="4775454" y="5333"/>
                  </a:lnTo>
                  <a:lnTo>
                    <a:pt x="4775454" y="9905"/>
                  </a:lnTo>
                  <a:lnTo>
                    <a:pt x="4780026" y="9905"/>
                  </a:lnTo>
                  <a:close/>
                </a:path>
                <a:path w="4784725" h="847725">
                  <a:moveTo>
                    <a:pt x="4780026" y="847343"/>
                  </a:moveTo>
                  <a:lnTo>
                    <a:pt x="4780026" y="9905"/>
                  </a:lnTo>
                  <a:lnTo>
                    <a:pt x="4775454" y="9905"/>
                  </a:lnTo>
                  <a:lnTo>
                    <a:pt x="4775454" y="847343"/>
                  </a:lnTo>
                  <a:lnTo>
                    <a:pt x="4780026" y="84734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8457" y="1436370"/>
              <a:ext cx="3773328" cy="5151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6332" y="1436370"/>
              <a:ext cx="4784725" cy="524510"/>
            </a:xfrm>
            <a:custGeom>
              <a:avLst/>
              <a:gdLst/>
              <a:ahLst/>
              <a:cxnLst/>
              <a:rect l="l" t="t" r="r" b="b"/>
              <a:pathLst>
                <a:path w="4784725" h="524510">
                  <a:moveTo>
                    <a:pt x="9144" y="515112"/>
                  </a:moveTo>
                  <a:lnTo>
                    <a:pt x="9144" y="0"/>
                  </a:lnTo>
                  <a:lnTo>
                    <a:pt x="0" y="0"/>
                  </a:lnTo>
                  <a:lnTo>
                    <a:pt x="0" y="524256"/>
                  </a:lnTo>
                  <a:lnTo>
                    <a:pt x="4572" y="524256"/>
                  </a:lnTo>
                  <a:lnTo>
                    <a:pt x="4572" y="515112"/>
                  </a:lnTo>
                  <a:lnTo>
                    <a:pt x="9144" y="515112"/>
                  </a:lnTo>
                  <a:close/>
                </a:path>
                <a:path w="4784725" h="524510">
                  <a:moveTo>
                    <a:pt x="4780026" y="515112"/>
                  </a:moveTo>
                  <a:lnTo>
                    <a:pt x="4572" y="515112"/>
                  </a:lnTo>
                  <a:lnTo>
                    <a:pt x="9144" y="519684"/>
                  </a:lnTo>
                  <a:lnTo>
                    <a:pt x="9144" y="524256"/>
                  </a:lnTo>
                  <a:lnTo>
                    <a:pt x="4775454" y="524256"/>
                  </a:lnTo>
                  <a:lnTo>
                    <a:pt x="4775454" y="519684"/>
                  </a:lnTo>
                  <a:lnTo>
                    <a:pt x="4780026" y="515112"/>
                  </a:lnTo>
                  <a:close/>
                </a:path>
                <a:path w="4784725" h="524510">
                  <a:moveTo>
                    <a:pt x="9144" y="524256"/>
                  </a:moveTo>
                  <a:lnTo>
                    <a:pt x="9144" y="519684"/>
                  </a:lnTo>
                  <a:lnTo>
                    <a:pt x="4572" y="515112"/>
                  </a:lnTo>
                  <a:lnTo>
                    <a:pt x="4572" y="524256"/>
                  </a:lnTo>
                  <a:lnTo>
                    <a:pt x="9144" y="524256"/>
                  </a:lnTo>
                  <a:close/>
                </a:path>
                <a:path w="4784725" h="524510">
                  <a:moveTo>
                    <a:pt x="4784598" y="524256"/>
                  </a:moveTo>
                  <a:lnTo>
                    <a:pt x="4784598" y="0"/>
                  </a:lnTo>
                  <a:lnTo>
                    <a:pt x="4775454" y="0"/>
                  </a:lnTo>
                  <a:lnTo>
                    <a:pt x="4775454" y="515112"/>
                  </a:lnTo>
                  <a:lnTo>
                    <a:pt x="4780026" y="515112"/>
                  </a:lnTo>
                  <a:lnTo>
                    <a:pt x="4780026" y="524256"/>
                  </a:lnTo>
                  <a:lnTo>
                    <a:pt x="4784598" y="524256"/>
                  </a:lnTo>
                  <a:close/>
                </a:path>
                <a:path w="4784725" h="524510">
                  <a:moveTo>
                    <a:pt x="4780026" y="524256"/>
                  </a:moveTo>
                  <a:lnTo>
                    <a:pt x="4780026" y="515112"/>
                  </a:lnTo>
                  <a:lnTo>
                    <a:pt x="4775454" y="519684"/>
                  </a:lnTo>
                  <a:lnTo>
                    <a:pt x="4775454" y="524256"/>
                  </a:lnTo>
                  <a:lnTo>
                    <a:pt x="4780026" y="52425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1273" y="1828800"/>
            <a:ext cx="3240023" cy="1378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17585" y="2228088"/>
            <a:ext cx="9144000" cy="4899660"/>
            <a:chOff x="457200" y="2415539"/>
            <a:chExt cx="9144000" cy="4899660"/>
          </a:xfrm>
        </p:grpSpPr>
        <p:sp>
          <p:nvSpPr>
            <p:cNvPr id="10" name="object 10"/>
            <p:cNvSpPr/>
            <p:nvPr/>
          </p:nvSpPr>
          <p:spPr>
            <a:xfrm>
              <a:off x="2746563" y="2415539"/>
              <a:ext cx="476381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1650" y="2699003"/>
              <a:ext cx="2346960" cy="695960"/>
            </a:xfrm>
            <a:custGeom>
              <a:avLst/>
              <a:gdLst/>
              <a:ahLst/>
              <a:cxnLst/>
              <a:rect l="l" t="t" r="r" b="b"/>
              <a:pathLst>
                <a:path w="2346960" h="695960">
                  <a:moveTo>
                    <a:pt x="76962" y="603503"/>
                  </a:moveTo>
                  <a:lnTo>
                    <a:pt x="76200" y="584453"/>
                  </a:lnTo>
                  <a:lnTo>
                    <a:pt x="61722" y="584453"/>
                  </a:lnTo>
                  <a:lnTo>
                    <a:pt x="0" y="585215"/>
                  </a:lnTo>
                  <a:lnTo>
                    <a:pt x="762" y="604265"/>
                  </a:lnTo>
                  <a:lnTo>
                    <a:pt x="61722" y="603503"/>
                  </a:lnTo>
                  <a:lnTo>
                    <a:pt x="76962" y="603503"/>
                  </a:lnTo>
                  <a:close/>
                </a:path>
                <a:path w="2346960" h="695960">
                  <a:moveTo>
                    <a:pt x="210311" y="600455"/>
                  </a:moveTo>
                  <a:lnTo>
                    <a:pt x="209550" y="581405"/>
                  </a:lnTo>
                  <a:lnTo>
                    <a:pt x="182118" y="582167"/>
                  </a:lnTo>
                  <a:lnTo>
                    <a:pt x="152400" y="582929"/>
                  </a:lnTo>
                  <a:lnTo>
                    <a:pt x="133350" y="583691"/>
                  </a:lnTo>
                  <a:lnTo>
                    <a:pt x="134112" y="602741"/>
                  </a:lnTo>
                  <a:lnTo>
                    <a:pt x="153162" y="601979"/>
                  </a:lnTo>
                  <a:lnTo>
                    <a:pt x="182880" y="601217"/>
                  </a:lnTo>
                  <a:lnTo>
                    <a:pt x="210311" y="600455"/>
                  </a:lnTo>
                  <a:close/>
                </a:path>
                <a:path w="2346960" h="695960">
                  <a:moveTo>
                    <a:pt x="343662" y="594359"/>
                  </a:moveTo>
                  <a:lnTo>
                    <a:pt x="342138" y="575309"/>
                  </a:lnTo>
                  <a:lnTo>
                    <a:pt x="322326" y="576833"/>
                  </a:lnTo>
                  <a:lnTo>
                    <a:pt x="295656" y="578357"/>
                  </a:lnTo>
                  <a:lnTo>
                    <a:pt x="268986" y="579839"/>
                  </a:lnTo>
                  <a:lnTo>
                    <a:pt x="266700" y="579881"/>
                  </a:lnTo>
                  <a:lnTo>
                    <a:pt x="267462" y="598931"/>
                  </a:lnTo>
                  <a:lnTo>
                    <a:pt x="268986" y="598931"/>
                  </a:lnTo>
                  <a:lnTo>
                    <a:pt x="296418" y="597407"/>
                  </a:lnTo>
                  <a:lnTo>
                    <a:pt x="323088" y="595883"/>
                  </a:lnTo>
                  <a:lnTo>
                    <a:pt x="343662" y="594359"/>
                  </a:lnTo>
                  <a:close/>
                </a:path>
                <a:path w="2346960" h="695960">
                  <a:moveTo>
                    <a:pt x="477012" y="578357"/>
                  </a:moveTo>
                  <a:lnTo>
                    <a:pt x="473964" y="559307"/>
                  </a:lnTo>
                  <a:lnTo>
                    <a:pt x="461772" y="561593"/>
                  </a:lnTo>
                  <a:lnTo>
                    <a:pt x="419100" y="567689"/>
                  </a:lnTo>
                  <a:lnTo>
                    <a:pt x="398526" y="569975"/>
                  </a:lnTo>
                  <a:lnTo>
                    <a:pt x="400812" y="589025"/>
                  </a:lnTo>
                  <a:lnTo>
                    <a:pt x="421386" y="586739"/>
                  </a:lnTo>
                  <a:lnTo>
                    <a:pt x="432816" y="585215"/>
                  </a:lnTo>
                  <a:lnTo>
                    <a:pt x="443484" y="583691"/>
                  </a:lnTo>
                  <a:lnTo>
                    <a:pt x="464058" y="580643"/>
                  </a:lnTo>
                  <a:lnTo>
                    <a:pt x="477012" y="578357"/>
                  </a:lnTo>
                  <a:close/>
                </a:path>
                <a:path w="2346960" h="695960">
                  <a:moveTo>
                    <a:pt x="608076" y="547115"/>
                  </a:moveTo>
                  <a:lnTo>
                    <a:pt x="601218" y="529589"/>
                  </a:lnTo>
                  <a:lnTo>
                    <a:pt x="592074" y="532637"/>
                  </a:lnTo>
                  <a:lnTo>
                    <a:pt x="579120" y="537209"/>
                  </a:lnTo>
                  <a:lnTo>
                    <a:pt x="564642" y="541781"/>
                  </a:lnTo>
                  <a:lnTo>
                    <a:pt x="549402" y="545591"/>
                  </a:lnTo>
                  <a:lnTo>
                    <a:pt x="534162" y="548639"/>
                  </a:lnTo>
                  <a:lnTo>
                    <a:pt x="529590" y="549401"/>
                  </a:lnTo>
                  <a:lnTo>
                    <a:pt x="533400" y="568451"/>
                  </a:lnTo>
                  <a:lnTo>
                    <a:pt x="584454" y="555497"/>
                  </a:lnTo>
                  <a:lnTo>
                    <a:pt x="598170" y="550925"/>
                  </a:lnTo>
                  <a:lnTo>
                    <a:pt x="608076" y="547115"/>
                  </a:lnTo>
                  <a:close/>
                </a:path>
                <a:path w="2346960" h="695960">
                  <a:moveTo>
                    <a:pt x="715518" y="461771"/>
                  </a:moveTo>
                  <a:lnTo>
                    <a:pt x="699516" y="451865"/>
                  </a:lnTo>
                  <a:lnTo>
                    <a:pt x="691091" y="463349"/>
                  </a:lnTo>
                  <a:lnTo>
                    <a:pt x="682751" y="473691"/>
                  </a:lnTo>
                  <a:lnTo>
                    <a:pt x="672660" y="484160"/>
                  </a:lnTo>
                  <a:lnTo>
                    <a:pt x="661899" y="493912"/>
                  </a:lnTo>
                  <a:lnTo>
                    <a:pt x="651510" y="502157"/>
                  </a:lnTo>
                  <a:lnTo>
                    <a:pt x="649986" y="502919"/>
                  </a:lnTo>
                  <a:lnTo>
                    <a:pt x="660654" y="518921"/>
                  </a:lnTo>
                  <a:lnTo>
                    <a:pt x="691134" y="492835"/>
                  </a:lnTo>
                  <a:lnTo>
                    <a:pt x="714756" y="462533"/>
                  </a:lnTo>
                  <a:lnTo>
                    <a:pt x="715518" y="461771"/>
                  </a:lnTo>
                  <a:close/>
                </a:path>
                <a:path w="2346960" h="695960">
                  <a:moveTo>
                    <a:pt x="768858" y="336803"/>
                  </a:moveTo>
                  <a:lnTo>
                    <a:pt x="750570" y="331469"/>
                  </a:lnTo>
                  <a:lnTo>
                    <a:pt x="734568" y="379475"/>
                  </a:lnTo>
                  <a:lnTo>
                    <a:pt x="725424" y="402335"/>
                  </a:lnTo>
                  <a:lnTo>
                    <a:pt x="742950" y="409955"/>
                  </a:lnTo>
                  <a:lnTo>
                    <a:pt x="745998" y="402335"/>
                  </a:lnTo>
                  <a:lnTo>
                    <a:pt x="752094" y="386333"/>
                  </a:lnTo>
                  <a:lnTo>
                    <a:pt x="758190" y="369569"/>
                  </a:lnTo>
                  <a:lnTo>
                    <a:pt x="763524" y="353567"/>
                  </a:lnTo>
                  <a:lnTo>
                    <a:pt x="768858" y="336803"/>
                  </a:lnTo>
                  <a:close/>
                </a:path>
                <a:path w="2346960" h="695960">
                  <a:moveTo>
                    <a:pt x="798576" y="210311"/>
                  </a:moveTo>
                  <a:lnTo>
                    <a:pt x="798576" y="204977"/>
                  </a:lnTo>
                  <a:lnTo>
                    <a:pt x="779526" y="203453"/>
                  </a:lnTo>
                  <a:lnTo>
                    <a:pt x="779526" y="208025"/>
                  </a:lnTo>
                  <a:lnTo>
                    <a:pt x="778002" y="223265"/>
                  </a:lnTo>
                  <a:lnTo>
                    <a:pt x="774954" y="238505"/>
                  </a:lnTo>
                  <a:lnTo>
                    <a:pt x="771906" y="252983"/>
                  </a:lnTo>
                  <a:lnTo>
                    <a:pt x="768096" y="268223"/>
                  </a:lnTo>
                  <a:lnTo>
                    <a:pt x="765810" y="276605"/>
                  </a:lnTo>
                  <a:lnTo>
                    <a:pt x="784098" y="281939"/>
                  </a:lnTo>
                  <a:lnTo>
                    <a:pt x="786384" y="272795"/>
                  </a:lnTo>
                  <a:lnTo>
                    <a:pt x="790194" y="258317"/>
                  </a:lnTo>
                  <a:lnTo>
                    <a:pt x="794004" y="243077"/>
                  </a:lnTo>
                  <a:lnTo>
                    <a:pt x="798576" y="210311"/>
                  </a:lnTo>
                  <a:close/>
                </a:path>
                <a:path w="2346960" h="695960">
                  <a:moveTo>
                    <a:pt x="802386" y="71627"/>
                  </a:moveTo>
                  <a:lnTo>
                    <a:pt x="781816" y="108584"/>
                  </a:lnTo>
                  <a:lnTo>
                    <a:pt x="781764" y="125385"/>
                  </a:lnTo>
                  <a:lnTo>
                    <a:pt x="781812" y="147065"/>
                  </a:lnTo>
                  <a:lnTo>
                    <a:pt x="800820" y="147826"/>
                  </a:lnTo>
                  <a:lnTo>
                    <a:pt x="800820" y="125579"/>
                  </a:lnTo>
                  <a:lnTo>
                    <a:pt x="800852" y="108975"/>
                  </a:lnTo>
                  <a:lnTo>
                    <a:pt x="801079" y="92366"/>
                  </a:lnTo>
                  <a:lnTo>
                    <a:pt x="801624" y="75437"/>
                  </a:lnTo>
                  <a:lnTo>
                    <a:pt x="802386" y="71627"/>
                  </a:lnTo>
                  <a:close/>
                </a:path>
                <a:path w="2346960" h="695960">
                  <a:moveTo>
                    <a:pt x="800862" y="147827"/>
                  </a:moveTo>
                  <a:lnTo>
                    <a:pt x="800820" y="125579"/>
                  </a:lnTo>
                  <a:lnTo>
                    <a:pt x="800820" y="147826"/>
                  </a:lnTo>
                  <a:close/>
                </a:path>
                <a:path w="2346960" h="695960">
                  <a:moveTo>
                    <a:pt x="886206" y="19049"/>
                  </a:moveTo>
                  <a:lnTo>
                    <a:pt x="846619" y="479"/>
                  </a:lnTo>
                  <a:lnTo>
                    <a:pt x="832866" y="0"/>
                  </a:lnTo>
                  <a:lnTo>
                    <a:pt x="826008" y="761"/>
                  </a:lnTo>
                  <a:lnTo>
                    <a:pt x="824484" y="761"/>
                  </a:lnTo>
                  <a:lnTo>
                    <a:pt x="818388" y="3047"/>
                  </a:lnTo>
                  <a:lnTo>
                    <a:pt x="817626" y="3047"/>
                  </a:lnTo>
                  <a:lnTo>
                    <a:pt x="816863" y="3809"/>
                  </a:lnTo>
                  <a:lnTo>
                    <a:pt x="811530" y="6857"/>
                  </a:lnTo>
                  <a:lnTo>
                    <a:pt x="810768" y="6857"/>
                  </a:lnTo>
                  <a:lnTo>
                    <a:pt x="810006" y="7619"/>
                  </a:lnTo>
                  <a:lnTo>
                    <a:pt x="805434" y="11429"/>
                  </a:lnTo>
                  <a:lnTo>
                    <a:pt x="816102" y="26669"/>
                  </a:lnTo>
                  <a:lnTo>
                    <a:pt x="819912" y="23948"/>
                  </a:lnTo>
                  <a:lnTo>
                    <a:pt x="819912" y="23621"/>
                  </a:lnTo>
                  <a:lnTo>
                    <a:pt x="826008" y="20573"/>
                  </a:lnTo>
                  <a:lnTo>
                    <a:pt x="826008" y="20764"/>
                  </a:lnTo>
                  <a:lnTo>
                    <a:pt x="830580" y="19049"/>
                  </a:lnTo>
                  <a:lnTo>
                    <a:pt x="830580" y="19621"/>
                  </a:lnTo>
                  <a:lnTo>
                    <a:pt x="833628" y="19240"/>
                  </a:lnTo>
                  <a:lnTo>
                    <a:pt x="833628" y="19049"/>
                  </a:lnTo>
                  <a:lnTo>
                    <a:pt x="840486" y="19049"/>
                  </a:lnTo>
                  <a:lnTo>
                    <a:pt x="874776" y="34289"/>
                  </a:lnTo>
                  <a:lnTo>
                    <a:pt x="886206" y="19049"/>
                  </a:lnTo>
                  <a:close/>
                </a:path>
                <a:path w="2346960" h="695960">
                  <a:moveTo>
                    <a:pt x="821436" y="22859"/>
                  </a:moveTo>
                  <a:lnTo>
                    <a:pt x="819912" y="23621"/>
                  </a:lnTo>
                  <a:lnTo>
                    <a:pt x="819912" y="23948"/>
                  </a:lnTo>
                  <a:lnTo>
                    <a:pt x="821436" y="22859"/>
                  </a:lnTo>
                  <a:close/>
                </a:path>
                <a:path w="2346960" h="695960">
                  <a:moveTo>
                    <a:pt x="826008" y="20764"/>
                  </a:moveTo>
                  <a:lnTo>
                    <a:pt x="826008" y="20573"/>
                  </a:lnTo>
                  <a:lnTo>
                    <a:pt x="824484" y="21335"/>
                  </a:lnTo>
                  <a:lnTo>
                    <a:pt x="826008" y="20764"/>
                  </a:lnTo>
                  <a:close/>
                </a:path>
                <a:path w="2346960" h="695960">
                  <a:moveTo>
                    <a:pt x="830580" y="19621"/>
                  </a:moveTo>
                  <a:lnTo>
                    <a:pt x="830580" y="19049"/>
                  </a:lnTo>
                  <a:lnTo>
                    <a:pt x="829056" y="19811"/>
                  </a:lnTo>
                  <a:lnTo>
                    <a:pt x="830580" y="19621"/>
                  </a:lnTo>
                  <a:close/>
                </a:path>
                <a:path w="2346960" h="695960">
                  <a:moveTo>
                    <a:pt x="835152" y="19049"/>
                  </a:moveTo>
                  <a:lnTo>
                    <a:pt x="833628" y="19049"/>
                  </a:lnTo>
                  <a:lnTo>
                    <a:pt x="833628" y="19240"/>
                  </a:lnTo>
                  <a:lnTo>
                    <a:pt x="835152" y="19049"/>
                  </a:lnTo>
                  <a:close/>
                </a:path>
                <a:path w="2346960" h="695960">
                  <a:moveTo>
                    <a:pt x="960882" y="133349"/>
                  </a:moveTo>
                  <a:lnTo>
                    <a:pt x="954024" y="119633"/>
                  </a:lnTo>
                  <a:lnTo>
                    <a:pt x="947832" y="106098"/>
                  </a:lnTo>
                  <a:lnTo>
                    <a:pt x="940917" y="91778"/>
                  </a:lnTo>
                  <a:lnTo>
                    <a:pt x="933507" y="77669"/>
                  </a:lnTo>
                  <a:lnTo>
                    <a:pt x="925830" y="64769"/>
                  </a:lnTo>
                  <a:lnTo>
                    <a:pt x="925830" y="64007"/>
                  </a:lnTo>
                  <a:lnTo>
                    <a:pt x="909828" y="74675"/>
                  </a:lnTo>
                  <a:lnTo>
                    <a:pt x="913638" y="80771"/>
                  </a:lnTo>
                  <a:lnTo>
                    <a:pt x="926010" y="104098"/>
                  </a:lnTo>
                  <a:lnTo>
                    <a:pt x="931936" y="115901"/>
                  </a:lnTo>
                  <a:lnTo>
                    <a:pt x="943356" y="141731"/>
                  </a:lnTo>
                  <a:lnTo>
                    <a:pt x="960882" y="133349"/>
                  </a:lnTo>
                  <a:close/>
                </a:path>
                <a:path w="2346960" h="695960">
                  <a:moveTo>
                    <a:pt x="1011174" y="257555"/>
                  </a:moveTo>
                  <a:lnTo>
                    <a:pt x="997458" y="222503"/>
                  </a:lnTo>
                  <a:lnTo>
                    <a:pt x="982980" y="186689"/>
                  </a:lnTo>
                  <a:lnTo>
                    <a:pt x="964691" y="193547"/>
                  </a:lnTo>
                  <a:lnTo>
                    <a:pt x="965454" y="194309"/>
                  </a:lnTo>
                  <a:lnTo>
                    <a:pt x="979169" y="230123"/>
                  </a:lnTo>
                  <a:lnTo>
                    <a:pt x="993647" y="264413"/>
                  </a:lnTo>
                  <a:lnTo>
                    <a:pt x="1011174" y="257555"/>
                  </a:lnTo>
                  <a:close/>
                </a:path>
                <a:path w="2346960" h="695960">
                  <a:moveTo>
                    <a:pt x="1066038" y="378713"/>
                  </a:moveTo>
                  <a:lnTo>
                    <a:pt x="1057656" y="361949"/>
                  </a:lnTo>
                  <a:lnTo>
                    <a:pt x="1034034" y="310133"/>
                  </a:lnTo>
                  <a:lnTo>
                    <a:pt x="1034034" y="309371"/>
                  </a:lnTo>
                  <a:lnTo>
                    <a:pt x="1016508" y="316991"/>
                  </a:lnTo>
                  <a:lnTo>
                    <a:pt x="1016508" y="317753"/>
                  </a:lnTo>
                  <a:lnTo>
                    <a:pt x="1024128" y="335279"/>
                  </a:lnTo>
                  <a:lnTo>
                    <a:pt x="1040891" y="369569"/>
                  </a:lnTo>
                  <a:lnTo>
                    <a:pt x="1048512" y="386333"/>
                  </a:lnTo>
                  <a:lnTo>
                    <a:pt x="1066038" y="378713"/>
                  </a:lnTo>
                  <a:close/>
                </a:path>
                <a:path w="2346960" h="695960">
                  <a:moveTo>
                    <a:pt x="1120140" y="500633"/>
                  </a:moveTo>
                  <a:lnTo>
                    <a:pt x="1116330" y="489965"/>
                  </a:lnTo>
                  <a:lnTo>
                    <a:pt x="1107948" y="470915"/>
                  </a:lnTo>
                  <a:lnTo>
                    <a:pt x="1100328" y="451865"/>
                  </a:lnTo>
                  <a:lnTo>
                    <a:pt x="1091946" y="433577"/>
                  </a:lnTo>
                  <a:lnTo>
                    <a:pt x="1090422" y="430529"/>
                  </a:lnTo>
                  <a:lnTo>
                    <a:pt x="1072896" y="438149"/>
                  </a:lnTo>
                  <a:lnTo>
                    <a:pt x="1074420" y="441197"/>
                  </a:lnTo>
                  <a:lnTo>
                    <a:pt x="1082802" y="459485"/>
                  </a:lnTo>
                  <a:lnTo>
                    <a:pt x="1090422" y="478535"/>
                  </a:lnTo>
                  <a:lnTo>
                    <a:pt x="1098804" y="497585"/>
                  </a:lnTo>
                  <a:lnTo>
                    <a:pt x="1102614" y="507491"/>
                  </a:lnTo>
                  <a:lnTo>
                    <a:pt x="1120140" y="500633"/>
                  </a:lnTo>
                  <a:close/>
                </a:path>
                <a:path w="2346960" h="695960">
                  <a:moveTo>
                    <a:pt x="1159002" y="630173"/>
                  </a:moveTo>
                  <a:lnTo>
                    <a:pt x="1155192" y="613409"/>
                  </a:lnTo>
                  <a:lnTo>
                    <a:pt x="1144524" y="570737"/>
                  </a:lnTo>
                  <a:lnTo>
                    <a:pt x="1139190" y="555497"/>
                  </a:lnTo>
                  <a:lnTo>
                    <a:pt x="1120902" y="560831"/>
                  </a:lnTo>
                  <a:lnTo>
                    <a:pt x="1126236" y="576833"/>
                  </a:lnTo>
                  <a:lnTo>
                    <a:pt x="1136904" y="617981"/>
                  </a:lnTo>
                  <a:lnTo>
                    <a:pt x="1139952" y="633983"/>
                  </a:lnTo>
                  <a:lnTo>
                    <a:pt x="1159002" y="630173"/>
                  </a:lnTo>
                  <a:close/>
                </a:path>
                <a:path w="2346960" h="695960">
                  <a:moveTo>
                    <a:pt x="1171193" y="695705"/>
                  </a:moveTo>
                  <a:lnTo>
                    <a:pt x="1169670" y="686561"/>
                  </a:lnTo>
                  <a:lnTo>
                    <a:pt x="1150620" y="689609"/>
                  </a:lnTo>
                  <a:lnTo>
                    <a:pt x="1151635" y="695705"/>
                  </a:lnTo>
                  <a:lnTo>
                    <a:pt x="1171193" y="695705"/>
                  </a:lnTo>
                  <a:close/>
                </a:path>
                <a:path w="2346960" h="695960">
                  <a:moveTo>
                    <a:pt x="1631442" y="619505"/>
                  </a:moveTo>
                  <a:lnTo>
                    <a:pt x="1613154" y="615695"/>
                  </a:lnTo>
                  <a:lnTo>
                    <a:pt x="1609344" y="632459"/>
                  </a:lnTo>
                  <a:lnTo>
                    <a:pt x="1598676" y="675131"/>
                  </a:lnTo>
                  <a:lnTo>
                    <a:pt x="1594104" y="688847"/>
                  </a:lnTo>
                  <a:lnTo>
                    <a:pt x="1613154" y="694181"/>
                  </a:lnTo>
                  <a:lnTo>
                    <a:pt x="1616964" y="680465"/>
                  </a:lnTo>
                  <a:lnTo>
                    <a:pt x="1627632" y="637031"/>
                  </a:lnTo>
                  <a:lnTo>
                    <a:pt x="1631442" y="619505"/>
                  </a:lnTo>
                  <a:close/>
                </a:path>
                <a:path w="2346960" h="695960">
                  <a:moveTo>
                    <a:pt x="1649730" y="486155"/>
                  </a:moveTo>
                  <a:lnTo>
                    <a:pt x="1630680" y="483869"/>
                  </a:lnTo>
                  <a:lnTo>
                    <a:pt x="1628394" y="501395"/>
                  </a:lnTo>
                  <a:lnTo>
                    <a:pt x="1623822" y="544829"/>
                  </a:lnTo>
                  <a:lnTo>
                    <a:pt x="1621536" y="560069"/>
                  </a:lnTo>
                  <a:lnTo>
                    <a:pt x="1640586" y="562355"/>
                  </a:lnTo>
                  <a:lnTo>
                    <a:pt x="1642872" y="547115"/>
                  </a:lnTo>
                  <a:lnTo>
                    <a:pt x="1647444" y="503681"/>
                  </a:lnTo>
                  <a:lnTo>
                    <a:pt x="1649730" y="486155"/>
                  </a:lnTo>
                  <a:close/>
                </a:path>
                <a:path w="2346960" h="695960">
                  <a:moveTo>
                    <a:pt x="1696212" y="370331"/>
                  </a:moveTo>
                  <a:lnTo>
                    <a:pt x="1695450" y="370331"/>
                  </a:lnTo>
                  <a:lnTo>
                    <a:pt x="1694688" y="369569"/>
                  </a:lnTo>
                  <a:lnTo>
                    <a:pt x="1690116" y="368807"/>
                  </a:lnTo>
                  <a:lnTo>
                    <a:pt x="1689354" y="368045"/>
                  </a:lnTo>
                  <a:lnTo>
                    <a:pt x="1676400" y="368045"/>
                  </a:lnTo>
                  <a:lnTo>
                    <a:pt x="1676400" y="368807"/>
                  </a:lnTo>
                  <a:lnTo>
                    <a:pt x="1671827" y="369569"/>
                  </a:lnTo>
                  <a:lnTo>
                    <a:pt x="1671827" y="370331"/>
                  </a:lnTo>
                  <a:lnTo>
                    <a:pt x="1670304" y="370331"/>
                  </a:lnTo>
                  <a:lnTo>
                    <a:pt x="1666494" y="372617"/>
                  </a:lnTo>
                  <a:lnTo>
                    <a:pt x="1666494" y="373379"/>
                  </a:lnTo>
                  <a:lnTo>
                    <a:pt x="1664970" y="373379"/>
                  </a:lnTo>
                  <a:lnTo>
                    <a:pt x="1661160" y="377189"/>
                  </a:lnTo>
                  <a:lnTo>
                    <a:pt x="1661160" y="377951"/>
                  </a:lnTo>
                  <a:lnTo>
                    <a:pt x="1657350" y="381761"/>
                  </a:lnTo>
                  <a:lnTo>
                    <a:pt x="1651706" y="390316"/>
                  </a:lnTo>
                  <a:lnTo>
                    <a:pt x="1647415" y="399568"/>
                  </a:lnTo>
                  <a:lnTo>
                    <a:pt x="1644091" y="409252"/>
                  </a:lnTo>
                  <a:lnTo>
                    <a:pt x="1641348" y="419099"/>
                  </a:lnTo>
                  <a:lnTo>
                    <a:pt x="1639824" y="426719"/>
                  </a:lnTo>
                  <a:lnTo>
                    <a:pt x="1658112" y="431291"/>
                  </a:lnTo>
                  <a:lnTo>
                    <a:pt x="1659636" y="423671"/>
                  </a:lnTo>
                  <a:lnTo>
                    <a:pt x="1662060" y="415714"/>
                  </a:lnTo>
                  <a:lnTo>
                    <a:pt x="1664750" y="407817"/>
                  </a:lnTo>
                  <a:lnTo>
                    <a:pt x="1668122" y="400227"/>
                  </a:lnTo>
                  <a:lnTo>
                    <a:pt x="1672589" y="393191"/>
                  </a:lnTo>
                  <a:lnTo>
                    <a:pt x="1674114" y="391159"/>
                  </a:lnTo>
                  <a:lnTo>
                    <a:pt x="1674114" y="390905"/>
                  </a:lnTo>
                  <a:lnTo>
                    <a:pt x="1674876" y="390143"/>
                  </a:lnTo>
                  <a:lnTo>
                    <a:pt x="1674876" y="390334"/>
                  </a:lnTo>
                  <a:lnTo>
                    <a:pt x="1677162" y="388619"/>
                  </a:lnTo>
                  <a:lnTo>
                    <a:pt x="1677162" y="388924"/>
                  </a:lnTo>
                  <a:lnTo>
                    <a:pt x="1677924" y="388467"/>
                  </a:lnTo>
                  <a:lnTo>
                    <a:pt x="1677924" y="387857"/>
                  </a:lnTo>
                  <a:lnTo>
                    <a:pt x="1681733" y="386333"/>
                  </a:lnTo>
                  <a:lnTo>
                    <a:pt x="1681733" y="387095"/>
                  </a:lnTo>
                  <a:lnTo>
                    <a:pt x="1686306" y="387095"/>
                  </a:lnTo>
                  <a:lnTo>
                    <a:pt x="1686306" y="387349"/>
                  </a:lnTo>
                  <a:lnTo>
                    <a:pt x="1688643" y="387739"/>
                  </a:lnTo>
                  <a:lnTo>
                    <a:pt x="1696212" y="370331"/>
                  </a:lnTo>
                  <a:close/>
                </a:path>
                <a:path w="2346960" h="695960">
                  <a:moveTo>
                    <a:pt x="1674876" y="390143"/>
                  </a:moveTo>
                  <a:lnTo>
                    <a:pt x="1674114" y="390905"/>
                  </a:lnTo>
                  <a:lnTo>
                    <a:pt x="1674549" y="390579"/>
                  </a:lnTo>
                  <a:lnTo>
                    <a:pt x="1674876" y="390143"/>
                  </a:lnTo>
                  <a:close/>
                </a:path>
                <a:path w="2346960" h="695960">
                  <a:moveTo>
                    <a:pt x="1674549" y="390579"/>
                  </a:moveTo>
                  <a:lnTo>
                    <a:pt x="1674114" y="390905"/>
                  </a:lnTo>
                  <a:lnTo>
                    <a:pt x="1674114" y="391159"/>
                  </a:lnTo>
                  <a:lnTo>
                    <a:pt x="1674549" y="390579"/>
                  </a:lnTo>
                  <a:close/>
                </a:path>
                <a:path w="2346960" h="695960">
                  <a:moveTo>
                    <a:pt x="1674876" y="390334"/>
                  </a:moveTo>
                  <a:lnTo>
                    <a:pt x="1674876" y="390143"/>
                  </a:lnTo>
                  <a:lnTo>
                    <a:pt x="1674549" y="390579"/>
                  </a:lnTo>
                  <a:lnTo>
                    <a:pt x="1674876" y="390334"/>
                  </a:lnTo>
                  <a:close/>
                </a:path>
                <a:path w="2346960" h="695960">
                  <a:moveTo>
                    <a:pt x="1677162" y="388924"/>
                  </a:moveTo>
                  <a:lnTo>
                    <a:pt x="1677162" y="388619"/>
                  </a:lnTo>
                  <a:lnTo>
                    <a:pt x="1676400" y="389381"/>
                  </a:lnTo>
                  <a:lnTo>
                    <a:pt x="1677162" y="388924"/>
                  </a:lnTo>
                  <a:close/>
                </a:path>
                <a:path w="2346960" h="695960">
                  <a:moveTo>
                    <a:pt x="1680210" y="387095"/>
                  </a:moveTo>
                  <a:lnTo>
                    <a:pt x="1677924" y="387857"/>
                  </a:lnTo>
                  <a:lnTo>
                    <a:pt x="1677924" y="388467"/>
                  </a:lnTo>
                  <a:lnTo>
                    <a:pt x="1680210" y="387095"/>
                  </a:lnTo>
                  <a:close/>
                </a:path>
                <a:path w="2346960" h="695960">
                  <a:moveTo>
                    <a:pt x="1681733" y="387095"/>
                  </a:moveTo>
                  <a:lnTo>
                    <a:pt x="1681733" y="386333"/>
                  </a:lnTo>
                  <a:lnTo>
                    <a:pt x="1680210" y="387095"/>
                  </a:lnTo>
                  <a:lnTo>
                    <a:pt x="1681733" y="387095"/>
                  </a:lnTo>
                  <a:close/>
                </a:path>
                <a:path w="2346960" h="695960">
                  <a:moveTo>
                    <a:pt x="1686306" y="387349"/>
                  </a:moveTo>
                  <a:lnTo>
                    <a:pt x="1686306" y="387095"/>
                  </a:lnTo>
                  <a:lnTo>
                    <a:pt x="1684782" y="387095"/>
                  </a:lnTo>
                  <a:lnTo>
                    <a:pt x="1686306" y="387349"/>
                  </a:lnTo>
                  <a:close/>
                </a:path>
                <a:path w="2346960" h="695960">
                  <a:moveTo>
                    <a:pt x="1793748" y="466343"/>
                  </a:moveTo>
                  <a:lnTo>
                    <a:pt x="1791462" y="463295"/>
                  </a:lnTo>
                  <a:lnTo>
                    <a:pt x="1766316" y="433577"/>
                  </a:lnTo>
                  <a:lnTo>
                    <a:pt x="1748027" y="413003"/>
                  </a:lnTo>
                  <a:lnTo>
                    <a:pt x="1743456" y="408431"/>
                  </a:lnTo>
                  <a:lnTo>
                    <a:pt x="1729739" y="421385"/>
                  </a:lnTo>
                  <a:lnTo>
                    <a:pt x="1733550" y="425957"/>
                  </a:lnTo>
                  <a:lnTo>
                    <a:pt x="1739645" y="432053"/>
                  </a:lnTo>
                  <a:lnTo>
                    <a:pt x="1751838" y="446531"/>
                  </a:lnTo>
                  <a:lnTo>
                    <a:pt x="1764792" y="461009"/>
                  </a:lnTo>
                  <a:lnTo>
                    <a:pt x="1776983" y="476249"/>
                  </a:lnTo>
                  <a:lnTo>
                    <a:pt x="1779270" y="478535"/>
                  </a:lnTo>
                  <a:lnTo>
                    <a:pt x="1793748" y="466343"/>
                  </a:lnTo>
                  <a:close/>
                </a:path>
                <a:path w="2346960" h="695960">
                  <a:moveTo>
                    <a:pt x="1891283" y="549401"/>
                  </a:moveTo>
                  <a:lnTo>
                    <a:pt x="1849045" y="523760"/>
                  </a:lnTo>
                  <a:lnTo>
                    <a:pt x="1831848" y="508253"/>
                  </a:lnTo>
                  <a:lnTo>
                    <a:pt x="1818132" y="521207"/>
                  </a:lnTo>
                  <a:lnTo>
                    <a:pt x="1849578" y="547997"/>
                  </a:lnTo>
                  <a:lnTo>
                    <a:pt x="1882902" y="566927"/>
                  </a:lnTo>
                  <a:lnTo>
                    <a:pt x="1891283" y="549401"/>
                  </a:lnTo>
                  <a:close/>
                </a:path>
                <a:path w="2346960" h="695960">
                  <a:moveTo>
                    <a:pt x="2014727" y="591311"/>
                  </a:moveTo>
                  <a:lnTo>
                    <a:pt x="1963925" y="579175"/>
                  </a:lnTo>
                  <a:lnTo>
                    <a:pt x="1942338" y="572261"/>
                  </a:lnTo>
                  <a:lnTo>
                    <a:pt x="1936242" y="589787"/>
                  </a:lnTo>
                  <a:lnTo>
                    <a:pt x="1942338" y="592073"/>
                  </a:lnTo>
                  <a:lnTo>
                    <a:pt x="1957949" y="597507"/>
                  </a:lnTo>
                  <a:lnTo>
                    <a:pt x="1973703" y="601841"/>
                  </a:lnTo>
                  <a:lnTo>
                    <a:pt x="1989586" y="605673"/>
                  </a:lnTo>
                  <a:lnTo>
                    <a:pt x="2005583" y="609599"/>
                  </a:lnTo>
                  <a:lnTo>
                    <a:pt x="2011680" y="610361"/>
                  </a:lnTo>
                  <a:lnTo>
                    <a:pt x="2014727" y="591311"/>
                  </a:lnTo>
                  <a:close/>
                </a:path>
                <a:path w="2346960" h="695960">
                  <a:moveTo>
                    <a:pt x="2146554" y="592073"/>
                  </a:moveTo>
                  <a:lnTo>
                    <a:pt x="2138934" y="574547"/>
                  </a:lnTo>
                  <a:lnTo>
                    <a:pt x="2132838" y="576833"/>
                  </a:lnTo>
                  <a:lnTo>
                    <a:pt x="2119840" y="581891"/>
                  </a:lnTo>
                  <a:lnTo>
                    <a:pt x="2105353" y="587173"/>
                  </a:lnTo>
                  <a:lnTo>
                    <a:pt x="2090702" y="591476"/>
                  </a:lnTo>
                  <a:lnTo>
                    <a:pt x="2077212" y="593597"/>
                  </a:lnTo>
                  <a:lnTo>
                    <a:pt x="2068830" y="595121"/>
                  </a:lnTo>
                  <a:lnTo>
                    <a:pt x="2071116" y="614171"/>
                  </a:lnTo>
                  <a:lnTo>
                    <a:pt x="2079498" y="612647"/>
                  </a:lnTo>
                  <a:lnTo>
                    <a:pt x="2095195" y="609586"/>
                  </a:lnTo>
                  <a:lnTo>
                    <a:pt x="2110182" y="605408"/>
                  </a:lnTo>
                  <a:lnTo>
                    <a:pt x="2124876" y="600278"/>
                  </a:lnTo>
                  <a:lnTo>
                    <a:pt x="2139696" y="594359"/>
                  </a:lnTo>
                  <a:lnTo>
                    <a:pt x="2146554" y="592073"/>
                  </a:lnTo>
                  <a:close/>
                </a:path>
                <a:path w="2346960" h="695960">
                  <a:moveTo>
                    <a:pt x="2272284" y="546353"/>
                  </a:moveTo>
                  <a:lnTo>
                    <a:pt x="2263902" y="544829"/>
                  </a:lnTo>
                  <a:lnTo>
                    <a:pt x="2246406" y="543692"/>
                  </a:lnTo>
                  <a:lnTo>
                    <a:pt x="2230931" y="543925"/>
                  </a:lnTo>
                  <a:lnTo>
                    <a:pt x="2215558" y="546133"/>
                  </a:lnTo>
                  <a:lnTo>
                    <a:pt x="2198370" y="550925"/>
                  </a:lnTo>
                  <a:lnTo>
                    <a:pt x="2192274" y="552449"/>
                  </a:lnTo>
                  <a:lnTo>
                    <a:pt x="2199132" y="570737"/>
                  </a:lnTo>
                  <a:lnTo>
                    <a:pt x="2204466" y="568451"/>
                  </a:lnTo>
                  <a:lnTo>
                    <a:pt x="2219992" y="564553"/>
                  </a:lnTo>
                  <a:lnTo>
                    <a:pt x="2233274" y="562827"/>
                  </a:lnTo>
                  <a:lnTo>
                    <a:pt x="2246630" y="562770"/>
                  </a:lnTo>
                  <a:lnTo>
                    <a:pt x="2262378" y="563879"/>
                  </a:lnTo>
                  <a:lnTo>
                    <a:pt x="2269236" y="565403"/>
                  </a:lnTo>
                  <a:lnTo>
                    <a:pt x="2272284" y="546353"/>
                  </a:lnTo>
                  <a:close/>
                </a:path>
                <a:path w="2346960" h="695960">
                  <a:moveTo>
                    <a:pt x="2346960" y="576071"/>
                  </a:moveTo>
                  <a:lnTo>
                    <a:pt x="2334768" y="569213"/>
                  </a:lnTo>
                  <a:lnTo>
                    <a:pt x="2328672" y="566165"/>
                  </a:lnTo>
                  <a:lnTo>
                    <a:pt x="2320290" y="583691"/>
                  </a:lnTo>
                  <a:lnTo>
                    <a:pt x="2338578" y="592835"/>
                  </a:lnTo>
                  <a:lnTo>
                    <a:pt x="2346960" y="576071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2505" y="3139439"/>
              <a:ext cx="2499360" cy="189230"/>
            </a:xfrm>
            <a:custGeom>
              <a:avLst/>
              <a:gdLst/>
              <a:ahLst/>
              <a:cxnLst/>
              <a:rect l="l" t="t" r="r" b="b"/>
              <a:pathLst>
                <a:path w="2499360" h="189229">
                  <a:moveTo>
                    <a:pt x="57150" y="175260"/>
                  </a:moveTo>
                  <a:lnTo>
                    <a:pt x="57150" y="156210"/>
                  </a:lnTo>
                  <a:lnTo>
                    <a:pt x="0" y="154686"/>
                  </a:lnTo>
                  <a:lnTo>
                    <a:pt x="0" y="173736"/>
                  </a:lnTo>
                  <a:lnTo>
                    <a:pt x="57150" y="175260"/>
                  </a:lnTo>
                  <a:close/>
                </a:path>
                <a:path w="2499360" h="189229">
                  <a:moveTo>
                    <a:pt x="133350" y="176784"/>
                  </a:moveTo>
                  <a:lnTo>
                    <a:pt x="133350" y="157734"/>
                  </a:lnTo>
                  <a:lnTo>
                    <a:pt x="131064" y="157720"/>
                  </a:lnTo>
                  <a:lnTo>
                    <a:pt x="88392" y="156972"/>
                  </a:lnTo>
                  <a:lnTo>
                    <a:pt x="76200" y="156210"/>
                  </a:lnTo>
                  <a:lnTo>
                    <a:pt x="76200" y="175260"/>
                  </a:lnTo>
                  <a:lnTo>
                    <a:pt x="87630" y="176022"/>
                  </a:lnTo>
                  <a:lnTo>
                    <a:pt x="131064" y="176784"/>
                  </a:lnTo>
                  <a:lnTo>
                    <a:pt x="133350" y="176784"/>
                  </a:lnTo>
                  <a:close/>
                </a:path>
                <a:path w="2499360" h="189229">
                  <a:moveTo>
                    <a:pt x="209550" y="178308"/>
                  </a:moveTo>
                  <a:lnTo>
                    <a:pt x="209550" y="159258"/>
                  </a:lnTo>
                  <a:lnTo>
                    <a:pt x="175260" y="158496"/>
                  </a:lnTo>
                  <a:lnTo>
                    <a:pt x="152400" y="158496"/>
                  </a:lnTo>
                  <a:lnTo>
                    <a:pt x="152400" y="177546"/>
                  </a:lnTo>
                  <a:lnTo>
                    <a:pt x="175260" y="177562"/>
                  </a:lnTo>
                  <a:lnTo>
                    <a:pt x="209550" y="178308"/>
                  </a:lnTo>
                  <a:close/>
                </a:path>
                <a:path w="2499360" h="189229">
                  <a:moveTo>
                    <a:pt x="285750" y="179832"/>
                  </a:moveTo>
                  <a:lnTo>
                    <a:pt x="285750" y="160782"/>
                  </a:lnTo>
                  <a:lnTo>
                    <a:pt x="259842" y="160782"/>
                  </a:lnTo>
                  <a:lnTo>
                    <a:pt x="228600" y="160020"/>
                  </a:lnTo>
                  <a:lnTo>
                    <a:pt x="228600" y="179070"/>
                  </a:lnTo>
                  <a:lnTo>
                    <a:pt x="259842" y="179832"/>
                  </a:lnTo>
                  <a:lnTo>
                    <a:pt x="285750" y="179832"/>
                  </a:lnTo>
                  <a:close/>
                </a:path>
                <a:path w="2499360" h="189229">
                  <a:moveTo>
                    <a:pt x="361950" y="180594"/>
                  </a:moveTo>
                  <a:lnTo>
                    <a:pt x="361950" y="161544"/>
                  </a:lnTo>
                  <a:lnTo>
                    <a:pt x="342138" y="161544"/>
                  </a:lnTo>
                  <a:lnTo>
                    <a:pt x="304800" y="160782"/>
                  </a:lnTo>
                  <a:lnTo>
                    <a:pt x="304800" y="179832"/>
                  </a:lnTo>
                  <a:lnTo>
                    <a:pt x="342138" y="180594"/>
                  </a:lnTo>
                  <a:lnTo>
                    <a:pt x="361950" y="180594"/>
                  </a:lnTo>
                  <a:close/>
                </a:path>
                <a:path w="2499360" h="189229">
                  <a:moveTo>
                    <a:pt x="438150" y="180594"/>
                  </a:moveTo>
                  <a:lnTo>
                    <a:pt x="438150" y="161544"/>
                  </a:lnTo>
                  <a:lnTo>
                    <a:pt x="381000" y="161544"/>
                  </a:lnTo>
                  <a:lnTo>
                    <a:pt x="381000" y="180594"/>
                  </a:lnTo>
                  <a:lnTo>
                    <a:pt x="438150" y="180594"/>
                  </a:lnTo>
                  <a:close/>
                </a:path>
                <a:path w="2499360" h="189229">
                  <a:moveTo>
                    <a:pt x="514350" y="179070"/>
                  </a:moveTo>
                  <a:lnTo>
                    <a:pt x="513588" y="160020"/>
                  </a:lnTo>
                  <a:lnTo>
                    <a:pt x="512826" y="160020"/>
                  </a:lnTo>
                  <a:lnTo>
                    <a:pt x="495300" y="160782"/>
                  </a:lnTo>
                  <a:lnTo>
                    <a:pt x="457200" y="160782"/>
                  </a:lnTo>
                  <a:lnTo>
                    <a:pt x="457200" y="179832"/>
                  </a:lnTo>
                  <a:lnTo>
                    <a:pt x="495300" y="179832"/>
                  </a:lnTo>
                  <a:lnTo>
                    <a:pt x="512826" y="179101"/>
                  </a:lnTo>
                  <a:lnTo>
                    <a:pt x="514350" y="179070"/>
                  </a:lnTo>
                  <a:close/>
                </a:path>
                <a:path w="2499360" h="189229">
                  <a:moveTo>
                    <a:pt x="590550" y="176022"/>
                  </a:moveTo>
                  <a:lnTo>
                    <a:pt x="589788" y="156972"/>
                  </a:lnTo>
                  <a:lnTo>
                    <a:pt x="579882" y="157734"/>
                  </a:lnTo>
                  <a:lnTo>
                    <a:pt x="563880" y="158496"/>
                  </a:lnTo>
                  <a:lnTo>
                    <a:pt x="547878" y="159223"/>
                  </a:lnTo>
                  <a:lnTo>
                    <a:pt x="532638" y="159258"/>
                  </a:lnTo>
                  <a:lnTo>
                    <a:pt x="533400" y="178308"/>
                  </a:lnTo>
                  <a:lnTo>
                    <a:pt x="547878" y="178308"/>
                  </a:lnTo>
                  <a:lnTo>
                    <a:pt x="564642" y="177546"/>
                  </a:lnTo>
                  <a:lnTo>
                    <a:pt x="580644" y="176784"/>
                  </a:lnTo>
                  <a:lnTo>
                    <a:pt x="590550" y="176022"/>
                  </a:lnTo>
                  <a:close/>
                </a:path>
                <a:path w="2499360" h="189229">
                  <a:moveTo>
                    <a:pt x="667512" y="169926"/>
                  </a:moveTo>
                  <a:lnTo>
                    <a:pt x="665226" y="150876"/>
                  </a:lnTo>
                  <a:lnTo>
                    <a:pt x="654558" y="152400"/>
                  </a:lnTo>
                  <a:lnTo>
                    <a:pt x="640080" y="153162"/>
                  </a:lnTo>
                  <a:lnTo>
                    <a:pt x="625602" y="154686"/>
                  </a:lnTo>
                  <a:lnTo>
                    <a:pt x="611886" y="155407"/>
                  </a:lnTo>
                  <a:lnTo>
                    <a:pt x="608838" y="155448"/>
                  </a:lnTo>
                  <a:lnTo>
                    <a:pt x="609600" y="174498"/>
                  </a:lnTo>
                  <a:lnTo>
                    <a:pt x="611886" y="174498"/>
                  </a:lnTo>
                  <a:lnTo>
                    <a:pt x="627126" y="173736"/>
                  </a:lnTo>
                  <a:lnTo>
                    <a:pt x="656082" y="170688"/>
                  </a:lnTo>
                  <a:lnTo>
                    <a:pt x="667512" y="169926"/>
                  </a:lnTo>
                  <a:close/>
                </a:path>
                <a:path w="2499360" h="189229">
                  <a:moveTo>
                    <a:pt x="743712" y="158496"/>
                  </a:moveTo>
                  <a:lnTo>
                    <a:pt x="739902" y="140208"/>
                  </a:lnTo>
                  <a:lnTo>
                    <a:pt x="728472" y="141732"/>
                  </a:lnTo>
                  <a:lnTo>
                    <a:pt x="717042" y="144018"/>
                  </a:lnTo>
                  <a:lnTo>
                    <a:pt x="705612" y="145542"/>
                  </a:lnTo>
                  <a:lnTo>
                    <a:pt x="693420" y="147828"/>
                  </a:lnTo>
                  <a:lnTo>
                    <a:pt x="684276" y="148590"/>
                  </a:lnTo>
                  <a:lnTo>
                    <a:pt x="686562" y="167640"/>
                  </a:lnTo>
                  <a:lnTo>
                    <a:pt x="695706" y="166116"/>
                  </a:lnTo>
                  <a:lnTo>
                    <a:pt x="720090" y="163068"/>
                  </a:lnTo>
                  <a:lnTo>
                    <a:pt x="742950" y="158496"/>
                  </a:lnTo>
                  <a:lnTo>
                    <a:pt x="743712" y="158496"/>
                  </a:lnTo>
                  <a:close/>
                </a:path>
                <a:path w="2499360" h="189229">
                  <a:moveTo>
                    <a:pt x="818388" y="140970"/>
                  </a:moveTo>
                  <a:lnTo>
                    <a:pt x="813054" y="122682"/>
                  </a:lnTo>
                  <a:lnTo>
                    <a:pt x="808482" y="124206"/>
                  </a:lnTo>
                  <a:lnTo>
                    <a:pt x="790194" y="128778"/>
                  </a:lnTo>
                  <a:lnTo>
                    <a:pt x="760476" y="135636"/>
                  </a:lnTo>
                  <a:lnTo>
                    <a:pt x="758190" y="136398"/>
                  </a:lnTo>
                  <a:lnTo>
                    <a:pt x="762000" y="154686"/>
                  </a:lnTo>
                  <a:lnTo>
                    <a:pt x="764286" y="154686"/>
                  </a:lnTo>
                  <a:lnTo>
                    <a:pt x="774954" y="152400"/>
                  </a:lnTo>
                  <a:lnTo>
                    <a:pt x="794766" y="147066"/>
                  </a:lnTo>
                  <a:lnTo>
                    <a:pt x="813054" y="142494"/>
                  </a:lnTo>
                  <a:lnTo>
                    <a:pt x="818388" y="140970"/>
                  </a:lnTo>
                  <a:close/>
                </a:path>
                <a:path w="2499360" h="189229">
                  <a:moveTo>
                    <a:pt x="891540" y="118110"/>
                  </a:moveTo>
                  <a:lnTo>
                    <a:pt x="885444" y="100584"/>
                  </a:lnTo>
                  <a:lnTo>
                    <a:pt x="876300" y="103632"/>
                  </a:lnTo>
                  <a:lnTo>
                    <a:pt x="859536" y="108204"/>
                  </a:lnTo>
                  <a:lnTo>
                    <a:pt x="843534" y="113538"/>
                  </a:lnTo>
                  <a:lnTo>
                    <a:pt x="831341" y="117348"/>
                  </a:lnTo>
                  <a:lnTo>
                    <a:pt x="836676" y="135636"/>
                  </a:lnTo>
                  <a:lnTo>
                    <a:pt x="848868" y="131826"/>
                  </a:lnTo>
                  <a:lnTo>
                    <a:pt x="882396" y="121158"/>
                  </a:lnTo>
                  <a:lnTo>
                    <a:pt x="891540" y="118110"/>
                  </a:lnTo>
                  <a:close/>
                </a:path>
                <a:path w="2499360" h="189229">
                  <a:moveTo>
                    <a:pt x="963930" y="96012"/>
                  </a:moveTo>
                  <a:lnTo>
                    <a:pt x="958596" y="77724"/>
                  </a:lnTo>
                  <a:lnTo>
                    <a:pt x="942594" y="83058"/>
                  </a:lnTo>
                  <a:lnTo>
                    <a:pt x="925830" y="87630"/>
                  </a:lnTo>
                  <a:lnTo>
                    <a:pt x="909066" y="92964"/>
                  </a:lnTo>
                  <a:lnTo>
                    <a:pt x="903732" y="94488"/>
                  </a:lnTo>
                  <a:lnTo>
                    <a:pt x="909828" y="112776"/>
                  </a:lnTo>
                  <a:lnTo>
                    <a:pt x="914400" y="111252"/>
                  </a:lnTo>
                  <a:lnTo>
                    <a:pt x="931163" y="105918"/>
                  </a:lnTo>
                  <a:lnTo>
                    <a:pt x="947928" y="101346"/>
                  </a:lnTo>
                  <a:lnTo>
                    <a:pt x="963930" y="96012"/>
                  </a:lnTo>
                  <a:close/>
                </a:path>
                <a:path w="2499360" h="189229">
                  <a:moveTo>
                    <a:pt x="1036319" y="67056"/>
                  </a:moveTo>
                  <a:lnTo>
                    <a:pt x="1027938" y="49530"/>
                  </a:lnTo>
                  <a:lnTo>
                    <a:pt x="1020318" y="53340"/>
                  </a:lnTo>
                  <a:lnTo>
                    <a:pt x="1005840" y="59436"/>
                  </a:lnTo>
                  <a:lnTo>
                    <a:pt x="990600" y="66294"/>
                  </a:lnTo>
                  <a:lnTo>
                    <a:pt x="976122" y="71628"/>
                  </a:lnTo>
                  <a:lnTo>
                    <a:pt x="982980" y="89154"/>
                  </a:lnTo>
                  <a:lnTo>
                    <a:pt x="997458" y="83820"/>
                  </a:lnTo>
                  <a:lnTo>
                    <a:pt x="1012697" y="76962"/>
                  </a:lnTo>
                  <a:lnTo>
                    <a:pt x="1027938" y="70866"/>
                  </a:lnTo>
                  <a:lnTo>
                    <a:pt x="1036319" y="67056"/>
                  </a:lnTo>
                  <a:close/>
                </a:path>
                <a:path w="2499360" h="189229">
                  <a:moveTo>
                    <a:pt x="1104900" y="35814"/>
                  </a:moveTo>
                  <a:lnTo>
                    <a:pt x="1098042" y="18288"/>
                  </a:lnTo>
                  <a:lnTo>
                    <a:pt x="1090422" y="21336"/>
                  </a:lnTo>
                  <a:lnTo>
                    <a:pt x="1049274" y="39624"/>
                  </a:lnTo>
                  <a:lnTo>
                    <a:pt x="1045463" y="41910"/>
                  </a:lnTo>
                  <a:lnTo>
                    <a:pt x="1053084" y="58674"/>
                  </a:lnTo>
                  <a:lnTo>
                    <a:pt x="1056894" y="57150"/>
                  </a:lnTo>
                  <a:lnTo>
                    <a:pt x="1071372" y="51054"/>
                  </a:lnTo>
                  <a:lnTo>
                    <a:pt x="1085088" y="44958"/>
                  </a:lnTo>
                  <a:lnTo>
                    <a:pt x="1098042" y="38862"/>
                  </a:lnTo>
                  <a:lnTo>
                    <a:pt x="1104900" y="35814"/>
                  </a:lnTo>
                  <a:close/>
                </a:path>
                <a:path w="2499360" h="189229">
                  <a:moveTo>
                    <a:pt x="1175004" y="19050"/>
                  </a:moveTo>
                  <a:lnTo>
                    <a:pt x="1175004" y="0"/>
                  </a:lnTo>
                  <a:lnTo>
                    <a:pt x="1170432" y="0"/>
                  </a:lnTo>
                  <a:lnTo>
                    <a:pt x="1129208" y="7288"/>
                  </a:lnTo>
                  <a:lnTo>
                    <a:pt x="1116330" y="11430"/>
                  </a:lnTo>
                  <a:lnTo>
                    <a:pt x="1122426" y="28956"/>
                  </a:lnTo>
                  <a:lnTo>
                    <a:pt x="1123950" y="28956"/>
                  </a:lnTo>
                  <a:lnTo>
                    <a:pt x="1135026" y="25525"/>
                  </a:lnTo>
                  <a:lnTo>
                    <a:pt x="1147648" y="22193"/>
                  </a:lnTo>
                  <a:lnTo>
                    <a:pt x="1160422" y="19765"/>
                  </a:lnTo>
                  <a:lnTo>
                    <a:pt x="1170432" y="19144"/>
                  </a:lnTo>
                  <a:lnTo>
                    <a:pt x="1175004" y="19050"/>
                  </a:lnTo>
                  <a:close/>
                </a:path>
                <a:path w="2499360" h="189229">
                  <a:moveTo>
                    <a:pt x="1252728" y="14478"/>
                  </a:moveTo>
                  <a:lnTo>
                    <a:pt x="1243584" y="10668"/>
                  </a:lnTo>
                  <a:lnTo>
                    <a:pt x="1220724" y="4572"/>
                  </a:lnTo>
                  <a:lnTo>
                    <a:pt x="1208532" y="1524"/>
                  </a:lnTo>
                  <a:lnTo>
                    <a:pt x="1196340" y="0"/>
                  </a:lnTo>
                  <a:lnTo>
                    <a:pt x="1194816" y="0"/>
                  </a:lnTo>
                  <a:lnTo>
                    <a:pt x="1193292" y="19050"/>
                  </a:lnTo>
                  <a:lnTo>
                    <a:pt x="1194816" y="19050"/>
                  </a:lnTo>
                  <a:lnTo>
                    <a:pt x="1206246" y="20574"/>
                  </a:lnTo>
                  <a:lnTo>
                    <a:pt x="1216914" y="22860"/>
                  </a:lnTo>
                  <a:lnTo>
                    <a:pt x="1238250" y="28956"/>
                  </a:lnTo>
                  <a:lnTo>
                    <a:pt x="1245870" y="32004"/>
                  </a:lnTo>
                  <a:lnTo>
                    <a:pt x="1252728" y="14478"/>
                  </a:lnTo>
                  <a:close/>
                </a:path>
                <a:path w="2499360" h="189229">
                  <a:moveTo>
                    <a:pt x="1322070" y="48005"/>
                  </a:moveTo>
                  <a:lnTo>
                    <a:pt x="1308354" y="41148"/>
                  </a:lnTo>
                  <a:lnTo>
                    <a:pt x="1287780" y="29718"/>
                  </a:lnTo>
                  <a:lnTo>
                    <a:pt x="1277112" y="25146"/>
                  </a:lnTo>
                  <a:lnTo>
                    <a:pt x="1271016" y="22098"/>
                  </a:lnTo>
                  <a:lnTo>
                    <a:pt x="1263396" y="39624"/>
                  </a:lnTo>
                  <a:lnTo>
                    <a:pt x="1268730" y="41910"/>
                  </a:lnTo>
                  <a:lnTo>
                    <a:pt x="1279398" y="47244"/>
                  </a:lnTo>
                  <a:lnTo>
                    <a:pt x="1299972" y="57912"/>
                  </a:lnTo>
                  <a:lnTo>
                    <a:pt x="1313688" y="65532"/>
                  </a:lnTo>
                  <a:lnTo>
                    <a:pt x="1322070" y="48005"/>
                  </a:lnTo>
                  <a:close/>
                </a:path>
                <a:path w="2499360" h="189229">
                  <a:moveTo>
                    <a:pt x="1388364" y="90678"/>
                  </a:moveTo>
                  <a:lnTo>
                    <a:pt x="1350264" y="62484"/>
                  </a:lnTo>
                  <a:lnTo>
                    <a:pt x="1338834" y="57150"/>
                  </a:lnTo>
                  <a:lnTo>
                    <a:pt x="1330452" y="73914"/>
                  </a:lnTo>
                  <a:lnTo>
                    <a:pt x="1341120" y="80010"/>
                  </a:lnTo>
                  <a:lnTo>
                    <a:pt x="1351026" y="85344"/>
                  </a:lnTo>
                  <a:lnTo>
                    <a:pt x="1359408" y="90678"/>
                  </a:lnTo>
                  <a:lnTo>
                    <a:pt x="1367790" y="96774"/>
                  </a:lnTo>
                  <a:lnTo>
                    <a:pt x="1375410" y="103632"/>
                  </a:lnTo>
                  <a:lnTo>
                    <a:pt x="1375410" y="104394"/>
                  </a:lnTo>
                  <a:lnTo>
                    <a:pt x="1388364" y="90678"/>
                  </a:lnTo>
                  <a:close/>
                </a:path>
                <a:path w="2499360" h="189229">
                  <a:moveTo>
                    <a:pt x="1443990" y="140208"/>
                  </a:moveTo>
                  <a:lnTo>
                    <a:pt x="1436370" y="134874"/>
                  </a:lnTo>
                  <a:lnTo>
                    <a:pt x="1427226" y="128016"/>
                  </a:lnTo>
                  <a:lnTo>
                    <a:pt x="1418844" y="120396"/>
                  </a:lnTo>
                  <a:lnTo>
                    <a:pt x="1402080" y="103632"/>
                  </a:lnTo>
                  <a:lnTo>
                    <a:pt x="1389126" y="117348"/>
                  </a:lnTo>
                  <a:lnTo>
                    <a:pt x="1424178" y="149352"/>
                  </a:lnTo>
                  <a:lnTo>
                    <a:pt x="1433322" y="156210"/>
                  </a:lnTo>
                  <a:lnTo>
                    <a:pt x="1443990" y="140208"/>
                  </a:lnTo>
                  <a:close/>
                </a:path>
                <a:path w="2499360" h="189229">
                  <a:moveTo>
                    <a:pt x="1511046" y="164592"/>
                  </a:moveTo>
                  <a:lnTo>
                    <a:pt x="1471566" y="154727"/>
                  </a:lnTo>
                  <a:lnTo>
                    <a:pt x="1461516" y="150114"/>
                  </a:lnTo>
                  <a:lnTo>
                    <a:pt x="1459230" y="149352"/>
                  </a:lnTo>
                  <a:lnTo>
                    <a:pt x="1450848" y="166116"/>
                  </a:lnTo>
                  <a:lnTo>
                    <a:pt x="1453134" y="166878"/>
                  </a:lnTo>
                  <a:lnTo>
                    <a:pt x="1464362" y="171916"/>
                  </a:lnTo>
                  <a:lnTo>
                    <a:pt x="1475379" y="176231"/>
                  </a:lnTo>
                  <a:lnTo>
                    <a:pt x="1486704" y="179679"/>
                  </a:lnTo>
                  <a:lnTo>
                    <a:pt x="1498854" y="182118"/>
                  </a:lnTo>
                  <a:lnTo>
                    <a:pt x="1507998" y="183642"/>
                  </a:lnTo>
                  <a:lnTo>
                    <a:pt x="1511046" y="164592"/>
                  </a:lnTo>
                  <a:close/>
                </a:path>
                <a:path w="2499360" h="189229">
                  <a:moveTo>
                    <a:pt x="1585722" y="188976"/>
                  </a:moveTo>
                  <a:lnTo>
                    <a:pt x="1585722" y="169926"/>
                  </a:lnTo>
                  <a:lnTo>
                    <a:pt x="1581912" y="169912"/>
                  </a:lnTo>
                  <a:lnTo>
                    <a:pt x="1569633" y="169700"/>
                  </a:lnTo>
                  <a:lnTo>
                    <a:pt x="1556356" y="169287"/>
                  </a:lnTo>
                  <a:lnTo>
                    <a:pt x="1543094" y="168622"/>
                  </a:lnTo>
                  <a:lnTo>
                    <a:pt x="1530096" y="167640"/>
                  </a:lnTo>
                  <a:lnTo>
                    <a:pt x="1529334" y="167640"/>
                  </a:lnTo>
                  <a:lnTo>
                    <a:pt x="1527048" y="185927"/>
                  </a:lnTo>
                  <a:lnTo>
                    <a:pt x="1527810" y="186690"/>
                  </a:lnTo>
                  <a:lnTo>
                    <a:pt x="1541205" y="187634"/>
                  </a:lnTo>
                  <a:lnTo>
                    <a:pt x="1554837" y="188304"/>
                  </a:lnTo>
                  <a:lnTo>
                    <a:pt x="1568481" y="188738"/>
                  </a:lnTo>
                  <a:lnTo>
                    <a:pt x="1581912" y="188976"/>
                  </a:lnTo>
                  <a:lnTo>
                    <a:pt x="1585722" y="188976"/>
                  </a:lnTo>
                  <a:close/>
                </a:path>
                <a:path w="2499360" h="189229">
                  <a:moveTo>
                    <a:pt x="1661922" y="186690"/>
                  </a:moveTo>
                  <a:lnTo>
                    <a:pt x="1661160" y="168401"/>
                  </a:lnTo>
                  <a:lnTo>
                    <a:pt x="1642110" y="169163"/>
                  </a:lnTo>
                  <a:lnTo>
                    <a:pt x="1617726" y="169926"/>
                  </a:lnTo>
                  <a:lnTo>
                    <a:pt x="1604010" y="169926"/>
                  </a:lnTo>
                  <a:lnTo>
                    <a:pt x="1604772" y="188976"/>
                  </a:lnTo>
                  <a:lnTo>
                    <a:pt x="1617726" y="188976"/>
                  </a:lnTo>
                  <a:lnTo>
                    <a:pt x="1642872" y="188213"/>
                  </a:lnTo>
                  <a:lnTo>
                    <a:pt x="1661922" y="186690"/>
                  </a:lnTo>
                  <a:close/>
                </a:path>
                <a:path w="2499360" h="189229">
                  <a:moveTo>
                    <a:pt x="1738122" y="182879"/>
                  </a:moveTo>
                  <a:lnTo>
                    <a:pt x="1737360" y="163829"/>
                  </a:lnTo>
                  <a:lnTo>
                    <a:pt x="1722120" y="164592"/>
                  </a:lnTo>
                  <a:lnTo>
                    <a:pt x="1694688" y="166115"/>
                  </a:lnTo>
                  <a:lnTo>
                    <a:pt x="1680210" y="166877"/>
                  </a:lnTo>
                  <a:lnTo>
                    <a:pt x="1680972" y="185927"/>
                  </a:lnTo>
                  <a:lnTo>
                    <a:pt x="1695450" y="185165"/>
                  </a:lnTo>
                  <a:lnTo>
                    <a:pt x="1722882" y="183642"/>
                  </a:lnTo>
                  <a:lnTo>
                    <a:pt x="1738122" y="182879"/>
                  </a:lnTo>
                  <a:close/>
                </a:path>
                <a:path w="2499360" h="189229">
                  <a:moveTo>
                    <a:pt x="1814322" y="177545"/>
                  </a:moveTo>
                  <a:lnTo>
                    <a:pt x="1813560" y="158495"/>
                  </a:lnTo>
                  <a:lnTo>
                    <a:pt x="1808988" y="159257"/>
                  </a:lnTo>
                  <a:lnTo>
                    <a:pt x="1779270" y="160781"/>
                  </a:lnTo>
                  <a:lnTo>
                    <a:pt x="1756410" y="162305"/>
                  </a:lnTo>
                  <a:lnTo>
                    <a:pt x="1757172" y="181355"/>
                  </a:lnTo>
                  <a:lnTo>
                    <a:pt x="1780032" y="179831"/>
                  </a:lnTo>
                  <a:lnTo>
                    <a:pt x="1809750" y="178307"/>
                  </a:lnTo>
                  <a:lnTo>
                    <a:pt x="1814322" y="177545"/>
                  </a:lnTo>
                  <a:close/>
                </a:path>
                <a:path w="2499360" h="189229">
                  <a:moveTo>
                    <a:pt x="1890522" y="174497"/>
                  </a:moveTo>
                  <a:lnTo>
                    <a:pt x="1889760" y="155447"/>
                  </a:lnTo>
                  <a:lnTo>
                    <a:pt x="1869186" y="156209"/>
                  </a:lnTo>
                  <a:lnTo>
                    <a:pt x="1839468" y="157695"/>
                  </a:lnTo>
                  <a:lnTo>
                    <a:pt x="1832610" y="157733"/>
                  </a:lnTo>
                  <a:lnTo>
                    <a:pt x="1833372" y="176783"/>
                  </a:lnTo>
                  <a:lnTo>
                    <a:pt x="1839468" y="176783"/>
                  </a:lnTo>
                  <a:lnTo>
                    <a:pt x="1869948" y="175259"/>
                  </a:lnTo>
                  <a:lnTo>
                    <a:pt x="1890522" y="174497"/>
                  </a:lnTo>
                  <a:close/>
                </a:path>
                <a:path w="2499360" h="189229">
                  <a:moveTo>
                    <a:pt x="1965960" y="172973"/>
                  </a:moveTo>
                  <a:lnTo>
                    <a:pt x="1965960" y="153923"/>
                  </a:lnTo>
                  <a:lnTo>
                    <a:pt x="1964436" y="153923"/>
                  </a:lnTo>
                  <a:lnTo>
                    <a:pt x="1947672" y="154685"/>
                  </a:lnTo>
                  <a:lnTo>
                    <a:pt x="1908810" y="154685"/>
                  </a:lnTo>
                  <a:lnTo>
                    <a:pt x="1908810" y="173735"/>
                  </a:lnTo>
                  <a:lnTo>
                    <a:pt x="1947672" y="173735"/>
                  </a:lnTo>
                  <a:lnTo>
                    <a:pt x="1964436" y="172973"/>
                  </a:lnTo>
                  <a:lnTo>
                    <a:pt x="1965960" y="172973"/>
                  </a:lnTo>
                  <a:close/>
                </a:path>
                <a:path w="2499360" h="189229">
                  <a:moveTo>
                    <a:pt x="2042160" y="172973"/>
                  </a:moveTo>
                  <a:lnTo>
                    <a:pt x="2042160" y="153923"/>
                  </a:lnTo>
                  <a:lnTo>
                    <a:pt x="1985010" y="153923"/>
                  </a:lnTo>
                  <a:lnTo>
                    <a:pt x="1985010" y="172973"/>
                  </a:lnTo>
                  <a:lnTo>
                    <a:pt x="2042160" y="172973"/>
                  </a:lnTo>
                  <a:close/>
                </a:path>
                <a:path w="2499360" h="189229">
                  <a:moveTo>
                    <a:pt x="2118360" y="172973"/>
                  </a:moveTo>
                  <a:lnTo>
                    <a:pt x="2118360" y="153923"/>
                  </a:lnTo>
                  <a:lnTo>
                    <a:pt x="2061210" y="153923"/>
                  </a:lnTo>
                  <a:lnTo>
                    <a:pt x="2061210" y="172973"/>
                  </a:lnTo>
                  <a:lnTo>
                    <a:pt x="2118360" y="172973"/>
                  </a:lnTo>
                  <a:close/>
                </a:path>
                <a:path w="2499360" h="189229">
                  <a:moveTo>
                    <a:pt x="2194560" y="172973"/>
                  </a:moveTo>
                  <a:lnTo>
                    <a:pt x="2194560" y="153923"/>
                  </a:lnTo>
                  <a:lnTo>
                    <a:pt x="2137410" y="153923"/>
                  </a:lnTo>
                  <a:lnTo>
                    <a:pt x="2137410" y="172973"/>
                  </a:lnTo>
                  <a:lnTo>
                    <a:pt x="2194560" y="172973"/>
                  </a:lnTo>
                  <a:close/>
                </a:path>
                <a:path w="2499360" h="189229">
                  <a:moveTo>
                    <a:pt x="2270760" y="173735"/>
                  </a:moveTo>
                  <a:lnTo>
                    <a:pt x="2270760" y="154685"/>
                  </a:lnTo>
                  <a:lnTo>
                    <a:pt x="2250948" y="153923"/>
                  </a:lnTo>
                  <a:lnTo>
                    <a:pt x="2213610" y="153923"/>
                  </a:lnTo>
                  <a:lnTo>
                    <a:pt x="2213610" y="172973"/>
                  </a:lnTo>
                  <a:lnTo>
                    <a:pt x="2250948" y="172973"/>
                  </a:lnTo>
                  <a:lnTo>
                    <a:pt x="2270760" y="173735"/>
                  </a:lnTo>
                  <a:close/>
                </a:path>
                <a:path w="2499360" h="189229">
                  <a:moveTo>
                    <a:pt x="2346960" y="173735"/>
                  </a:moveTo>
                  <a:lnTo>
                    <a:pt x="2346960" y="154685"/>
                  </a:lnTo>
                  <a:lnTo>
                    <a:pt x="2289810" y="154685"/>
                  </a:lnTo>
                  <a:lnTo>
                    <a:pt x="2289810" y="173735"/>
                  </a:lnTo>
                  <a:lnTo>
                    <a:pt x="2346960" y="173735"/>
                  </a:lnTo>
                  <a:close/>
                </a:path>
                <a:path w="2499360" h="189229">
                  <a:moveTo>
                    <a:pt x="2423160" y="173735"/>
                  </a:moveTo>
                  <a:lnTo>
                    <a:pt x="2423160" y="154685"/>
                  </a:lnTo>
                  <a:lnTo>
                    <a:pt x="2366010" y="154685"/>
                  </a:lnTo>
                  <a:lnTo>
                    <a:pt x="2366010" y="173735"/>
                  </a:lnTo>
                  <a:lnTo>
                    <a:pt x="2423160" y="173735"/>
                  </a:lnTo>
                  <a:close/>
                </a:path>
                <a:path w="2499360" h="189229">
                  <a:moveTo>
                    <a:pt x="2499360" y="173735"/>
                  </a:moveTo>
                  <a:lnTo>
                    <a:pt x="2499360" y="154685"/>
                  </a:lnTo>
                  <a:lnTo>
                    <a:pt x="2442210" y="154685"/>
                  </a:lnTo>
                  <a:lnTo>
                    <a:pt x="2442210" y="173735"/>
                  </a:lnTo>
                  <a:lnTo>
                    <a:pt x="2499360" y="1737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6977" y="3394709"/>
              <a:ext cx="3149104" cy="979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3555" y="3394709"/>
              <a:ext cx="882395" cy="9364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3285" y="3394709"/>
              <a:ext cx="445134" cy="881380"/>
            </a:xfrm>
            <a:custGeom>
              <a:avLst/>
              <a:gdLst/>
              <a:ahLst/>
              <a:cxnLst/>
              <a:rect l="l" t="t" r="r" b="b"/>
              <a:pathLst>
                <a:path w="445135" h="881379">
                  <a:moveTo>
                    <a:pt x="27940" y="67056"/>
                  </a:moveTo>
                  <a:lnTo>
                    <a:pt x="26416" y="48768"/>
                  </a:lnTo>
                  <a:lnTo>
                    <a:pt x="20320" y="4572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1270" y="7620"/>
                  </a:lnTo>
                  <a:lnTo>
                    <a:pt x="9652" y="69342"/>
                  </a:lnTo>
                  <a:lnTo>
                    <a:pt x="27940" y="67056"/>
                  </a:lnTo>
                  <a:close/>
                </a:path>
                <a:path w="445135" h="881379">
                  <a:moveTo>
                    <a:pt x="41656" y="199644"/>
                  </a:moveTo>
                  <a:lnTo>
                    <a:pt x="41656" y="195072"/>
                  </a:lnTo>
                  <a:lnTo>
                    <a:pt x="38608" y="169164"/>
                  </a:lnTo>
                  <a:lnTo>
                    <a:pt x="36322" y="144018"/>
                  </a:lnTo>
                  <a:lnTo>
                    <a:pt x="34036" y="123444"/>
                  </a:lnTo>
                  <a:lnTo>
                    <a:pt x="15748" y="125730"/>
                  </a:lnTo>
                  <a:lnTo>
                    <a:pt x="17272" y="145542"/>
                  </a:lnTo>
                  <a:lnTo>
                    <a:pt x="19558" y="170688"/>
                  </a:lnTo>
                  <a:lnTo>
                    <a:pt x="22606" y="196596"/>
                  </a:lnTo>
                  <a:lnTo>
                    <a:pt x="22606" y="201168"/>
                  </a:lnTo>
                  <a:lnTo>
                    <a:pt x="41656" y="199644"/>
                  </a:lnTo>
                  <a:close/>
                </a:path>
                <a:path w="445135" h="881379">
                  <a:moveTo>
                    <a:pt x="55372" y="332232"/>
                  </a:moveTo>
                  <a:lnTo>
                    <a:pt x="54610" y="326136"/>
                  </a:lnTo>
                  <a:lnTo>
                    <a:pt x="47752" y="256032"/>
                  </a:lnTo>
                  <a:lnTo>
                    <a:pt x="28702" y="258318"/>
                  </a:lnTo>
                  <a:lnTo>
                    <a:pt x="34036" y="310896"/>
                  </a:lnTo>
                  <a:lnTo>
                    <a:pt x="35560" y="327660"/>
                  </a:lnTo>
                  <a:lnTo>
                    <a:pt x="36322" y="333756"/>
                  </a:lnTo>
                  <a:lnTo>
                    <a:pt x="55372" y="332232"/>
                  </a:lnTo>
                  <a:close/>
                </a:path>
                <a:path w="445135" h="881379">
                  <a:moveTo>
                    <a:pt x="64516" y="465582"/>
                  </a:moveTo>
                  <a:lnTo>
                    <a:pt x="64516" y="458724"/>
                  </a:lnTo>
                  <a:lnTo>
                    <a:pt x="59944" y="399288"/>
                  </a:lnTo>
                  <a:lnTo>
                    <a:pt x="59944" y="389382"/>
                  </a:lnTo>
                  <a:lnTo>
                    <a:pt x="40894" y="390906"/>
                  </a:lnTo>
                  <a:lnTo>
                    <a:pt x="41656" y="400050"/>
                  </a:lnTo>
                  <a:lnTo>
                    <a:pt x="42418" y="419862"/>
                  </a:lnTo>
                  <a:lnTo>
                    <a:pt x="45466" y="459486"/>
                  </a:lnTo>
                  <a:lnTo>
                    <a:pt x="45466" y="467106"/>
                  </a:lnTo>
                  <a:lnTo>
                    <a:pt x="64516" y="465582"/>
                  </a:lnTo>
                  <a:close/>
                </a:path>
                <a:path w="445135" h="881379">
                  <a:moveTo>
                    <a:pt x="73660" y="598932"/>
                  </a:moveTo>
                  <a:lnTo>
                    <a:pt x="72898" y="581406"/>
                  </a:lnTo>
                  <a:lnTo>
                    <a:pt x="68326" y="522732"/>
                  </a:lnTo>
                  <a:lnTo>
                    <a:pt x="49276" y="523494"/>
                  </a:lnTo>
                  <a:lnTo>
                    <a:pt x="53848" y="582930"/>
                  </a:lnTo>
                  <a:lnTo>
                    <a:pt x="54610" y="599694"/>
                  </a:lnTo>
                  <a:lnTo>
                    <a:pt x="73660" y="598932"/>
                  </a:lnTo>
                  <a:close/>
                </a:path>
                <a:path w="445135" h="881379">
                  <a:moveTo>
                    <a:pt x="85090" y="730758"/>
                  </a:moveTo>
                  <a:lnTo>
                    <a:pt x="83566" y="714756"/>
                  </a:lnTo>
                  <a:lnTo>
                    <a:pt x="81280" y="697230"/>
                  </a:lnTo>
                  <a:lnTo>
                    <a:pt x="78232" y="660654"/>
                  </a:lnTo>
                  <a:lnTo>
                    <a:pt x="78232" y="655320"/>
                  </a:lnTo>
                  <a:lnTo>
                    <a:pt x="59182" y="656844"/>
                  </a:lnTo>
                  <a:lnTo>
                    <a:pt x="59182" y="662178"/>
                  </a:lnTo>
                  <a:lnTo>
                    <a:pt x="62230" y="698754"/>
                  </a:lnTo>
                  <a:lnTo>
                    <a:pt x="64516" y="716280"/>
                  </a:lnTo>
                  <a:lnTo>
                    <a:pt x="66040" y="733044"/>
                  </a:lnTo>
                  <a:lnTo>
                    <a:pt x="85090" y="730758"/>
                  </a:lnTo>
                  <a:close/>
                </a:path>
                <a:path w="445135" h="881379">
                  <a:moveTo>
                    <a:pt x="110998" y="857250"/>
                  </a:moveTo>
                  <a:lnTo>
                    <a:pt x="95089" y="805453"/>
                  </a:lnTo>
                  <a:lnTo>
                    <a:pt x="92710" y="790194"/>
                  </a:lnTo>
                  <a:lnTo>
                    <a:pt x="91948" y="787146"/>
                  </a:lnTo>
                  <a:lnTo>
                    <a:pt x="72898" y="790194"/>
                  </a:lnTo>
                  <a:lnTo>
                    <a:pt x="73660" y="792480"/>
                  </a:lnTo>
                  <a:lnTo>
                    <a:pt x="76873" y="811179"/>
                  </a:lnTo>
                  <a:lnTo>
                    <a:pt x="80832" y="829422"/>
                  </a:lnTo>
                  <a:lnTo>
                    <a:pt x="86158" y="847292"/>
                  </a:lnTo>
                  <a:lnTo>
                    <a:pt x="93472" y="864870"/>
                  </a:lnTo>
                  <a:lnTo>
                    <a:pt x="94234" y="866394"/>
                  </a:lnTo>
                  <a:lnTo>
                    <a:pt x="110998" y="857250"/>
                  </a:lnTo>
                  <a:close/>
                </a:path>
                <a:path w="445135" h="881379">
                  <a:moveTo>
                    <a:pt x="198628" y="816102"/>
                  </a:moveTo>
                  <a:lnTo>
                    <a:pt x="181864" y="806958"/>
                  </a:lnTo>
                  <a:lnTo>
                    <a:pt x="178816" y="813054"/>
                  </a:lnTo>
                  <a:lnTo>
                    <a:pt x="163095" y="839209"/>
                  </a:lnTo>
                  <a:lnTo>
                    <a:pt x="154486" y="851766"/>
                  </a:lnTo>
                  <a:lnTo>
                    <a:pt x="144526" y="863346"/>
                  </a:lnTo>
                  <a:lnTo>
                    <a:pt x="141478" y="866394"/>
                  </a:lnTo>
                  <a:lnTo>
                    <a:pt x="153670" y="880872"/>
                  </a:lnTo>
                  <a:lnTo>
                    <a:pt x="178363" y="850954"/>
                  </a:lnTo>
                  <a:lnTo>
                    <a:pt x="195580" y="822198"/>
                  </a:lnTo>
                  <a:lnTo>
                    <a:pt x="198628" y="816102"/>
                  </a:lnTo>
                  <a:close/>
                </a:path>
                <a:path w="445135" h="881379">
                  <a:moveTo>
                    <a:pt x="248158" y="690372"/>
                  </a:moveTo>
                  <a:lnTo>
                    <a:pt x="230632" y="684276"/>
                  </a:lnTo>
                  <a:lnTo>
                    <a:pt x="228346" y="691134"/>
                  </a:lnTo>
                  <a:lnTo>
                    <a:pt x="222841" y="706519"/>
                  </a:lnTo>
                  <a:lnTo>
                    <a:pt x="212031" y="737677"/>
                  </a:lnTo>
                  <a:lnTo>
                    <a:pt x="206248" y="752856"/>
                  </a:lnTo>
                  <a:lnTo>
                    <a:pt x="204724" y="755904"/>
                  </a:lnTo>
                  <a:lnTo>
                    <a:pt x="223012" y="762762"/>
                  </a:lnTo>
                  <a:lnTo>
                    <a:pt x="223774" y="759714"/>
                  </a:lnTo>
                  <a:lnTo>
                    <a:pt x="229856" y="744264"/>
                  </a:lnTo>
                  <a:lnTo>
                    <a:pt x="235737" y="728662"/>
                  </a:lnTo>
                  <a:lnTo>
                    <a:pt x="241351" y="712965"/>
                  </a:lnTo>
                  <a:lnTo>
                    <a:pt x="246634" y="697230"/>
                  </a:lnTo>
                  <a:lnTo>
                    <a:pt x="248158" y="690372"/>
                  </a:lnTo>
                  <a:close/>
                </a:path>
                <a:path w="445135" h="881379">
                  <a:moveTo>
                    <a:pt x="287782" y="563118"/>
                  </a:moveTo>
                  <a:lnTo>
                    <a:pt x="269494" y="557784"/>
                  </a:lnTo>
                  <a:lnTo>
                    <a:pt x="265684" y="571500"/>
                  </a:lnTo>
                  <a:lnTo>
                    <a:pt x="256540" y="602742"/>
                  </a:lnTo>
                  <a:lnTo>
                    <a:pt x="247396" y="630174"/>
                  </a:lnTo>
                  <a:lnTo>
                    <a:pt x="265684" y="635508"/>
                  </a:lnTo>
                  <a:lnTo>
                    <a:pt x="274066" y="608076"/>
                  </a:lnTo>
                  <a:lnTo>
                    <a:pt x="283972" y="576834"/>
                  </a:lnTo>
                  <a:lnTo>
                    <a:pt x="287782" y="563118"/>
                  </a:lnTo>
                  <a:close/>
                </a:path>
                <a:path w="445135" h="881379">
                  <a:moveTo>
                    <a:pt x="325882" y="435102"/>
                  </a:moveTo>
                  <a:lnTo>
                    <a:pt x="307594" y="429768"/>
                  </a:lnTo>
                  <a:lnTo>
                    <a:pt x="293878" y="475488"/>
                  </a:lnTo>
                  <a:lnTo>
                    <a:pt x="286258" y="502920"/>
                  </a:lnTo>
                  <a:lnTo>
                    <a:pt x="304546" y="508254"/>
                  </a:lnTo>
                  <a:lnTo>
                    <a:pt x="321310" y="450342"/>
                  </a:lnTo>
                  <a:lnTo>
                    <a:pt x="325882" y="435102"/>
                  </a:lnTo>
                  <a:close/>
                </a:path>
                <a:path w="445135" h="881379">
                  <a:moveTo>
                    <a:pt x="365506" y="307848"/>
                  </a:moveTo>
                  <a:lnTo>
                    <a:pt x="347218" y="301752"/>
                  </a:lnTo>
                  <a:lnTo>
                    <a:pt x="346456" y="305562"/>
                  </a:lnTo>
                  <a:lnTo>
                    <a:pt x="329692" y="358140"/>
                  </a:lnTo>
                  <a:lnTo>
                    <a:pt x="325120" y="371856"/>
                  </a:lnTo>
                  <a:lnTo>
                    <a:pt x="324358" y="374904"/>
                  </a:lnTo>
                  <a:lnTo>
                    <a:pt x="342646" y="380238"/>
                  </a:lnTo>
                  <a:lnTo>
                    <a:pt x="343408" y="377190"/>
                  </a:lnTo>
                  <a:lnTo>
                    <a:pt x="347218" y="364236"/>
                  </a:lnTo>
                  <a:lnTo>
                    <a:pt x="364744" y="311658"/>
                  </a:lnTo>
                  <a:lnTo>
                    <a:pt x="365506" y="307848"/>
                  </a:lnTo>
                  <a:close/>
                </a:path>
                <a:path w="445135" h="881379">
                  <a:moveTo>
                    <a:pt x="405892" y="180594"/>
                  </a:moveTo>
                  <a:lnTo>
                    <a:pt x="387604" y="175260"/>
                  </a:lnTo>
                  <a:lnTo>
                    <a:pt x="364744" y="247650"/>
                  </a:lnTo>
                  <a:lnTo>
                    <a:pt x="383032" y="253746"/>
                  </a:lnTo>
                  <a:lnTo>
                    <a:pt x="398272" y="205740"/>
                  </a:lnTo>
                  <a:lnTo>
                    <a:pt x="405892" y="180594"/>
                  </a:lnTo>
                  <a:close/>
                </a:path>
                <a:path w="445135" h="881379">
                  <a:moveTo>
                    <a:pt x="444754" y="54102"/>
                  </a:moveTo>
                  <a:lnTo>
                    <a:pt x="444754" y="53340"/>
                  </a:lnTo>
                  <a:lnTo>
                    <a:pt x="427228" y="48006"/>
                  </a:lnTo>
                  <a:lnTo>
                    <a:pt x="426466" y="48768"/>
                  </a:lnTo>
                  <a:lnTo>
                    <a:pt x="419608" y="72390"/>
                  </a:lnTo>
                  <a:lnTo>
                    <a:pt x="411988" y="97536"/>
                  </a:lnTo>
                  <a:lnTo>
                    <a:pt x="404368" y="120396"/>
                  </a:lnTo>
                  <a:lnTo>
                    <a:pt x="422656" y="126492"/>
                  </a:lnTo>
                  <a:lnTo>
                    <a:pt x="430276" y="102870"/>
                  </a:lnTo>
                  <a:lnTo>
                    <a:pt x="437896" y="78486"/>
                  </a:lnTo>
                  <a:lnTo>
                    <a:pt x="444754" y="54102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711" y="4373879"/>
              <a:ext cx="3157370" cy="9791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56444" y="4863083"/>
              <a:ext cx="212422" cy="489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08711" y="5353050"/>
              <a:ext cx="3157370" cy="9791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4187" y="5353050"/>
              <a:ext cx="636937" cy="9791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00" y="6331457"/>
              <a:ext cx="9144000" cy="984250"/>
            </a:xfrm>
            <a:custGeom>
              <a:avLst/>
              <a:gdLst/>
              <a:ahLst/>
              <a:cxnLst/>
              <a:rect l="l" t="t" r="r" b="b"/>
              <a:pathLst>
                <a:path w="9144000" h="984250">
                  <a:moveTo>
                    <a:pt x="9144000" y="98374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3742"/>
                  </a:lnTo>
                  <a:lnTo>
                    <a:pt x="9144000" y="983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227237" y="3180359"/>
            <a:ext cx="5433385" cy="3329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Ondas de </a:t>
            </a:r>
            <a:r>
              <a:rPr sz="2400" spc="-20" dirty="0">
                <a:solidFill>
                  <a:srgbClr val="00B050"/>
                </a:solidFill>
                <a:latin typeface="Calibri"/>
                <a:cs typeface="Calibri"/>
              </a:rPr>
              <a:t>gravedad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producen  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ascenso </a:t>
            </a:r>
            <a:r>
              <a:rPr sz="2400" spc="-15" dirty="0">
                <a:solidFill>
                  <a:srgbClr val="00B050"/>
                </a:solidFill>
                <a:latin typeface="Calibri"/>
                <a:cs typeface="Calibri"/>
              </a:rPr>
              <a:t>delante 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y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sobre 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montaña  desplazando </a:t>
            </a:r>
            <a:r>
              <a:rPr sz="2400" spc="-20" dirty="0">
                <a:solidFill>
                  <a:srgbClr val="00B050"/>
                </a:solidFill>
                <a:latin typeface="Calibri"/>
                <a:cs typeface="Calibri"/>
              </a:rPr>
              <a:t>zona 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precipitación  </a:t>
            </a:r>
            <a:r>
              <a:rPr sz="2400" spc="-15" dirty="0">
                <a:solidFill>
                  <a:srgbClr val="00B050"/>
                </a:solidFill>
                <a:latin typeface="Calibri"/>
                <a:cs typeface="Calibri"/>
              </a:rPr>
              <a:t>corriente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Calibri"/>
                <a:cs typeface="Calibri"/>
              </a:rPr>
              <a:t>arriba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218440" marR="210820" indent="-1270" algn="ctr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Microfísica reduce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taza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de 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precipitación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y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desplaza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máximo  </a:t>
            </a:r>
            <a:r>
              <a:rPr sz="2400" spc="-10" dirty="0" err="1">
                <a:solidFill>
                  <a:srgbClr val="C00000"/>
                </a:solidFill>
                <a:latin typeface="Calibri"/>
                <a:cs typeface="Calibri"/>
              </a:rPr>
              <a:t>corriente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C00000"/>
                </a:solidFill>
                <a:latin typeface="Calibri"/>
                <a:cs typeface="Calibri"/>
              </a:rPr>
              <a:t>abajo</a:t>
            </a:r>
            <a:endParaRPr lang="es-ES"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18440" marR="210820" indent="-1270" algn="ctr">
              <a:lnSpc>
                <a:spcPct val="100000"/>
              </a:lnSpc>
            </a:pPr>
            <a:endParaRPr lang="es-ES" sz="2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218440" marR="210820" indent="-1270" algn="ctr">
              <a:lnSpc>
                <a:spcPct val="100000"/>
              </a:lnSpc>
            </a:pPr>
            <a:r>
              <a:rPr lang="es-ES" sz="2400" dirty="0">
                <a:latin typeface="Calibri"/>
                <a:cs typeface="Calibri"/>
              </a:rPr>
              <a:t>Eficiencia de precipitación aumenta en montañas mas anchas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51273" y="6144769"/>
            <a:ext cx="3240405" cy="982980"/>
            <a:chOff x="1226058" y="6332220"/>
            <a:chExt cx="3240405" cy="982980"/>
          </a:xfrm>
        </p:grpSpPr>
        <p:sp>
          <p:nvSpPr>
            <p:cNvPr id="23" name="object 23"/>
            <p:cNvSpPr/>
            <p:nvPr/>
          </p:nvSpPr>
          <p:spPr>
            <a:xfrm>
              <a:off x="1226058" y="6332220"/>
              <a:ext cx="3240023" cy="9829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1458" y="6332220"/>
              <a:ext cx="882396" cy="5661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73" y="4459093"/>
            <a:ext cx="3124200" cy="2630757"/>
          </a:xfrm>
          <a:prstGeom prst="rect">
            <a:avLst/>
          </a:prstGeom>
        </p:spPr>
      </p:pic>
      <p:sp>
        <p:nvSpPr>
          <p:cNvPr id="28" name="Forma libre 27"/>
          <p:cNvSpPr/>
          <p:nvPr/>
        </p:nvSpPr>
        <p:spPr>
          <a:xfrm>
            <a:off x="1496907" y="5405049"/>
            <a:ext cx="2197946" cy="721431"/>
          </a:xfrm>
          <a:custGeom>
            <a:avLst/>
            <a:gdLst>
              <a:gd name="connsiteX0" fmla="*/ 0 w 2197946"/>
              <a:gd name="connsiteY0" fmla="*/ 281164 h 721431"/>
              <a:gd name="connsiteX1" fmla="*/ 60960 w 2197946"/>
              <a:gd name="connsiteY1" fmla="*/ 277778 h 721431"/>
              <a:gd name="connsiteX2" fmla="*/ 88053 w 2197946"/>
              <a:gd name="connsiteY2" fmla="*/ 271004 h 721431"/>
              <a:gd name="connsiteX3" fmla="*/ 108373 w 2197946"/>
              <a:gd name="connsiteY3" fmla="*/ 267618 h 721431"/>
              <a:gd name="connsiteX4" fmla="*/ 152400 w 2197946"/>
              <a:gd name="connsiteY4" fmla="*/ 257458 h 721431"/>
              <a:gd name="connsiteX5" fmla="*/ 162560 w 2197946"/>
              <a:gd name="connsiteY5" fmla="*/ 254071 h 721431"/>
              <a:gd name="connsiteX6" fmla="*/ 237066 w 2197946"/>
              <a:gd name="connsiteY6" fmla="*/ 250684 h 721431"/>
              <a:gd name="connsiteX7" fmla="*/ 331893 w 2197946"/>
              <a:gd name="connsiteY7" fmla="*/ 240524 h 721431"/>
              <a:gd name="connsiteX8" fmla="*/ 358986 w 2197946"/>
              <a:gd name="connsiteY8" fmla="*/ 233751 h 721431"/>
              <a:gd name="connsiteX9" fmla="*/ 382693 w 2197946"/>
              <a:gd name="connsiteY9" fmla="*/ 230364 h 721431"/>
              <a:gd name="connsiteX10" fmla="*/ 426720 w 2197946"/>
              <a:gd name="connsiteY10" fmla="*/ 223591 h 721431"/>
              <a:gd name="connsiteX11" fmla="*/ 447040 w 2197946"/>
              <a:gd name="connsiteY11" fmla="*/ 210044 h 721431"/>
              <a:gd name="connsiteX12" fmla="*/ 467360 w 2197946"/>
              <a:gd name="connsiteY12" fmla="*/ 189724 h 721431"/>
              <a:gd name="connsiteX13" fmla="*/ 480906 w 2197946"/>
              <a:gd name="connsiteY13" fmla="*/ 179564 h 721431"/>
              <a:gd name="connsiteX14" fmla="*/ 501226 w 2197946"/>
              <a:gd name="connsiteY14" fmla="*/ 142311 h 721431"/>
              <a:gd name="connsiteX15" fmla="*/ 511386 w 2197946"/>
              <a:gd name="connsiteY15" fmla="*/ 128764 h 721431"/>
              <a:gd name="connsiteX16" fmla="*/ 514773 w 2197946"/>
              <a:gd name="connsiteY16" fmla="*/ 115218 h 721431"/>
              <a:gd name="connsiteX17" fmla="*/ 518160 w 2197946"/>
              <a:gd name="connsiteY17" fmla="*/ 98284 h 721431"/>
              <a:gd name="connsiteX18" fmla="*/ 538480 w 2197946"/>
              <a:gd name="connsiteY18" fmla="*/ 77964 h 721431"/>
              <a:gd name="connsiteX19" fmla="*/ 545253 w 2197946"/>
              <a:gd name="connsiteY19" fmla="*/ 50871 h 721431"/>
              <a:gd name="connsiteX20" fmla="*/ 582506 w 2197946"/>
              <a:gd name="connsiteY20" fmla="*/ 20391 h 721431"/>
              <a:gd name="connsiteX21" fmla="*/ 596053 w 2197946"/>
              <a:gd name="connsiteY21" fmla="*/ 71 h 721431"/>
              <a:gd name="connsiteX22" fmla="*/ 609600 w 2197946"/>
              <a:gd name="connsiteY22" fmla="*/ 6844 h 721431"/>
              <a:gd name="connsiteX23" fmla="*/ 623146 w 2197946"/>
              <a:gd name="connsiteY23" fmla="*/ 17004 h 721431"/>
              <a:gd name="connsiteX24" fmla="*/ 633306 w 2197946"/>
              <a:gd name="connsiteY24" fmla="*/ 23778 h 721431"/>
              <a:gd name="connsiteX25" fmla="*/ 640080 w 2197946"/>
              <a:gd name="connsiteY25" fmla="*/ 33938 h 721431"/>
              <a:gd name="connsiteX26" fmla="*/ 663786 w 2197946"/>
              <a:gd name="connsiteY26" fmla="*/ 40711 h 721431"/>
              <a:gd name="connsiteX27" fmla="*/ 684106 w 2197946"/>
              <a:gd name="connsiteY27" fmla="*/ 74578 h 721431"/>
              <a:gd name="connsiteX28" fmla="*/ 687493 w 2197946"/>
              <a:gd name="connsiteY28" fmla="*/ 84738 h 721431"/>
              <a:gd name="connsiteX29" fmla="*/ 694266 w 2197946"/>
              <a:gd name="connsiteY29" fmla="*/ 94898 h 721431"/>
              <a:gd name="connsiteX30" fmla="*/ 690880 w 2197946"/>
              <a:gd name="connsiteY30" fmla="*/ 105058 h 721431"/>
              <a:gd name="connsiteX31" fmla="*/ 707813 w 2197946"/>
              <a:gd name="connsiteY31" fmla="*/ 125378 h 721431"/>
              <a:gd name="connsiteX32" fmla="*/ 711200 w 2197946"/>
              <a:gd name="connsiteY32" fmla="*/ 135538 h 721431"/>
              <a:gd name="connsiteX33" fmla="*/ 714586 w 2197946"/>
              <a:gd name="connsiteY33" fmla="*/ 155858 h 721431"/>
              <a:gd name="connsiteX34" fmla="*/ 721360 w 2197946"/>
              <a:gd name="connsiteY34" fmla="*/ 162631 h 721431"/>
              <a:gd name="connsiteX35" fmla="*/ 782320 w 2197946"/>
              <a:gd name="connsiteY35" fmla="*/ 166018 h 721431"/>
              <a:gd name="connsiteX36" fmla="*/ 816186 w 2197946"/>
              <a:gd name="connsiteY36" fmla="*/ 169404 h 721431"/>
              <a:gd name="connsiteX37" fmla="*/ 843280 w 2197946"/>
              <a:gd name="connsiteY37" fmla="*/ 176178 h 721431"/>
              <a:gd name="connsiteX38" fmla="*/ 853440 w 2197946"/>
              <a:gd name="connsiteY38" fmla="*/ 179564 h 721431"/>
              <a:gd name="connsiteX39" fmla="*/ 856826 w 2197946"/>
              <a:gd name="connsiteY39" fmla="*/ 193111 h 721431"/>
              <a:gd name="connsiteX40" fmla="*/ 863600 w 2197946"/>
              <a:gd name="connsiteY40" fmla="*/ 206658 h 721431"/>
              <a:gd name="connsiteX41" fmla="*/ 870373 w 2197946"/>
              <a:gd name="connsiteY41" fmla="*/ 230364 h 721431"/>
              <a:gd name="connsiteX42" fmla="*/ 880533 w 2197946"/>
              <a:gd name="connsiteY42" fmla="*/ 254071 h 721431"/>
              <a:gd name="connsiteX43" fmla="*/ 890693 w 2197946"/>
              <a:gd name="connsiteY43" fmla="*/ 277778 h 721431"/>
              <a:gd name="connsiteX44" fmla="*/ 907626 w 2197946"/>
              <a:gd name="connsiteY44" fmla="*/ 281164 h 721431"/>
              <a:gd name="connsiteX45" fmla="*/ 921173 w 2197946"/>
              <a:gd name="connsiteY45" fmla="*/ 298098 h 721431"/>
              <a:gd name="connsiteX46" fmla="*/ 927946 w 2197946"/>
              <a:gd name="connsiteY46" fmla="*/ 321804 h 721431"/>
              <a:gd name="connsiteX47" fmla="*/ 948266 w 2197946"/>
              <a:gd name="connsiteY47" fmla="*/ 338738 h 721431"/>
              <a:gd name="connsiteX48" fmla="*/ 951653 w 2197946"/>
              <a:gd name="connsiteY48" fmla="*/ 352284 h 721431"/>
              <a:gd name="connsiteX49" fmla="*/ 961813 w 2197946"/>
              <a:gd name="connsiteY49" fmla="*/ 355671 h 721431"/>
              <a:gd name="connsiteX50" fmla="*/ 971973 w 2197946"/>
              <a:gd name="connsiteY50" fmla="*/ 389538 h 721431"/>
              <a:gd name="connsiteX51" fmla="*/ 985520 w 2197946"/>
              <a:gd name="connsiteY51" fmla="*/ 399698 h 721431"/>
              <a:gd name="connsiteX52" fmla="*/ 995680 w 2197946"/>
              <a:gd name="connsiteY52" fmla="*/ 616444 h 721431"/>
              <a:gd name="connsiteX53" fmla="*/ 1009226 w 2197946"/>
              <a:gd name="connsiteY53" fmla="*/ 721431 h 721431"/>
              <a:gd name="connsiteX54" fmla="*/ 1056640 w 2197946"/>
              <a:gd name="connsiteY54" fmla="*/ 714658 h 721431"/>
              <a:gd name="connsiteX55" fmla="*/ 1066800 w 2197946"/>
              <a:gd name="connsiteY55" fmla="*/ 707884 h 721431"/>
              <a:gd name="connsiteX56" fmla="*/ 1070186 w 2197946"/>
              <a:gd name="connsiteY56" fmla="*/ 697724 h 721431"/>
              <a:gd name="connsiteX57" fmla="*/ 1073573 w 2197946"/>
              <a:gd name="connsiteY57" fmla="*/ 677404 h 721431"/>
              <a:gd name="connsiteX58" fmla="*/ 1080346 w 2197946"/>
              <a:gd name="connsiteY58" fmla="*/ 667244 h 721431"/>
              <a:gd name="connsiteX59" fmla="*/ 1083733 w 2197946"/>
              <a:gd name="connsiteY59" fmla="*/ 657084 h 721431"/>
              <a:gd name="connsiteX60" fmla="*/ 1093893 w 2197946"/>
              <a:gd name="connsiteY60" fmla="*/ 619831 h 721431"/>
              <a:gd name="connsiteX61" fmla="*/ 1104053 w 2197946"/>
              <a:gd name="connsiteY61" fmla="*/ 569031 h 721431"/>
              <a:gd name="connsiteX62" fmla="*/ 1117600 w 2197946"/>
              <a:gd name="connsiteY62" fmla="*/ 558871 h 721431"/>
              <a:gd name="connsiteX63" fmla="*/ 1137920 w 2197946"/>
              <a:gd name="connsiteY63" fmla="*/ 525004 h 721431"/>
              <a:gd name="connsiteX64" fmla="*/ 1158240 w 2197946"/>
              <a:gd name="connsiteY64" fmla="*/ 518231 h 721431"/>
              <a:gd name="connsiteX65" fmla="*/ 1175173 w 2197946"/>
              <a:gd name="connsiteY65" fmla="*/ 494524 h 721431"/>
              <a:gd name="connsiteX66" fmla="*/ 1195493 w 2197946"/>
              <a:gd name="connsiteY66" fmla="*/ 480978 h 721431"/>
              <a:gd name="connsiteX67" fmla="*/ 1202266 w 2197946"/>
              <a:gd name="connsiteY67" fmla="*/ 470818 h 721431"/>
              <a:gd name="connsiteX68" fmla="*/ 1212426 w 2197946"/>
              <a:gd name="connsiteY68" fmla="*/ 464044 h 721431"/>
              <a:gd name="connsiteX69" fmla="*/ 1219200 w 2197946"/>
              <a:gd name="connsiteY69" fmla="*/ 450498 h 721431"/>
              <a:gd name="connsiteX70" fmla="*/ 1232746 w 2197946"/>
              <a:gd name="connsiteY70" fmla="*/ 443724 h 721431"/>
              <a:gd name="connsiteX71" fmla="*/ 1242906 w 2197946"/>
              <a:gd name="connsiteY71" fmla="*/ 436951 h 721431"/>
              <a:gd name="connsiteX72" fmla="*/ 1249680 w 2197946"/>
              <a:gd name="connsiteY72" fmla="*/ 430178 h 721431"/>
              <a:gd name="connsiteX73" fmla="*/ 1276773 w 2197946"/>
              <a:gd name="connsiteY73" fmla="*/ 423404 h 721431"/>
              <a:gd name="connsiteX74" fmla="*/ 1330960 w 2197946"/>
              <a:gd name="connsiteY74" fmla="*/ 413244 h 721431"/>
              <a:gd name="connsiteX75" fmla="*/ 1351280 w 2197946"/>
              <a:gd name="connsiteY75" fmla="*/ 399698 h 721431"/>
              <a:gd name="connsiteX76" fmla="*/ 1371600 w 2197946"/>
              <a:gd name="connsiteY76" fmla="*/ 382764 h 721431"/>
              <a:gd name="connsiteX77" fmla="*/ 1378373 w 2197946"/>
              <a:gd name="connsiteY77" fmla="*/ 348898 h 721431"/>
              <a:gd name="connsiteX78" fmla="*/ 1391920 w 2197946"/>
              <a:gd name="connsiteY78" fmla="*/ 257458 h 721431"/>
              <a:gd name="connsiteX79" fmla="*/ 1398693 w 2197946"/>
              <a:gd name="connsiteY79" fmla="*/ 243911 h 721431"/>
              <a:gd name="connsiteX80" fmla="*/ 1419013 w 2197946"/>
              <a:gd name="connsiteY80" fmla="*/ 230364 h 721431"/>
              <a:gd name="connsiteX81" fmla="*/ 1425786 w 2197946"/>
              <a:gd name="connsiteY81" fmla="*/ 216818 h 721431"/>
              <a:gd name="connsiteX82" fmla="*/ 1435946 w 2197946"/>
              <a:gd name="connsiteY82" fmla="*/ 213431 h 721431"/>
              <a:gd name="connsiteX83" fmla="*/ 1452880 w 2197946"/>
              <a:gd name="connsiteY83" fmla="*/ 203271 h 721431"/>
              <a:gd name="connsiteX84" fmla="*/ 1510453 w 2197946"/>
              <a:gd name="connsiteY84" fmla="*/ 206658 h 721431"/>
              <a:gd name="connsiteX85" fmla="*/ 1524000 w 2197946"/>
              <a:gd name="connsiteY85" fmla="*/ 210044 h 721431"/>
              <a:gd name="connsiteX86" fmla="*/ 1568026 w 2197946"/>
              <a:gd name="connsiteY86" fmla="*/ 213431 h 721431"/>
              <a:gd name="connsiteX87" fmla="*/ 1591733 w 2197946"/>
              <a:gd name="connsiteY87" fmla="*/ 216818 h 721431"/>
              <a:gd name="connsiteX88" fmla="*/ 1612053 w 2197946"/>
              <a:gd name="connsiteY88" fmla="*/ 230364 h 721431"/>
              <a:gd name="connsiteX89" fmla="*/ 1622213 w 2197946"/>
              <a:gd name="connsiteY89" fmla="*/ 237138 h 721431"/>
              <a:gd name="connsiteX90" fmla="*/ 1639146 w 2197946"/>
              <a:gd name="connsiteY90" fmla="*/ 243911 h 721431"/>
              <a:gd name="connsiteX91" fmla="*/ 1659466 w 2197946"/>
              <a:gd name="connsiteY91" fmla="*/ 254071 h 721431"/>
              <a:gd name="connsiteX92" fmla="*/ 1784773 w 2197946"/>
              <a:gd name="connsiteY92" fmla="*/ 257458 h 721431"/>
              <a:gd name="connsiteX93" fmla="*/ 1798320 w 2197946"/>
              <a:gd name="connsiteY93" fmla="*/ 260844 h 721431"/>
              <a:gd name="connsiteX94" fmla="*/ 1805093 w 2197946"/>
              <a:gd name="connsiteY94" fmla="*/ 267618 h 721431"/>
              <a:gd name="connsiteX95" fmla="*/ 1974426 w 2197946"/>
              <a:gd name="connsiteY95" fmla="*/ 271004 h 721431"/>
              <a:gd name="connsiteX96" fmla="*/ 1991360 w 2197946"/>
              <a:gd name="connsiteY96" fmla="*/ 274391 h 721431"/>
              <a:gd name="connsiteX97" fmla="*/ 2018453 w 2197946"/>
              <a:gd name="connsiteY97" fmla="*/ 284551 h 721431"/>
              <a:gd name="connsiteX98" fmla="*/ 2197946 w 2197946"/>
              <a:gd name="connsiteY98" fmla="*/ 287938 h 7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197946" h="721431">
                <a:moveTo>
                  <a:pt x="0" y="281164"/>
                </a:moveTo>
                <a:cubicBezTo>
                  <a:pt x="20320" y="280035"/>
                  <a:pt x="40743" y="280111"/>
                  <a:pt x="60960" y="277778"/>
                </a:cubicBezTo>
                <a:cubicBezTo>
                  <a:pt x="70208" y="276711"/>
                  <a:pt x="78951" y="272955"/>
                  <a:pt x="88053" y="271004"/>
                </a:cubicBezTo>
                <a:cubicBezTo>
                  <a:pt x="94767" y="269565"/>
                  <a:pt x="101600" y="268747"/>
                  <a:pt x="108373" y="267618"/>
                </a:cubicBezTo>
                <a:cubicBezTo>
                  <a:pt x="132931" y="259431"/>
                  <a:pt x="103822" y="268668"/>
                  <a:pt x="152400" y="257458"/>
                </a:cubicBezTo>
                <a:cubicBezTo>
                  <a:pt x="155878" y="256655"/>
                  <a:pt x="159001" y="254356"/>
                  <a:pt x="162560" y="254071"/>
                </a:cubicBezTo>
                <a:cubicBezTo>
                  <a:pt x="187342" y="252088"/>
                  <a:pt x="212231" y="251813"/>
                  <a:pt x="237066" y="250684"/>
                </a:cubicBezTo>
                <a:cubicBezTo>
                  <a:pt x="268675" y="247297"/>
                  <a:pt x="300405" y="244897"/>
                  <a:pt x="331893" y="240524"/>
                </a:cubicBezTo>
                <a:cubicBezTo>
                  <a:pt x="341113" y="239243"/>
                  <a:pt x="349858" y="235577"/>
                  <a:pt x="358986" y="233751"/>
                </a:cubicBezTo>
                <a:cubicBezTo>
                  <a:pt x="366814" y="232185"/>
                  <a:pt x="374803" y="231578"/>
                  <a:pt x="382693" y="230364"/>
                </a:cubicBezTo>
                <a:cubicBezTo>
                  <a:pt x="443780" y="220966"/>
                  <a:pt x="357977" y="233412"/>
                  <a:pt x="426720" y="223591"/>
                </a:cubicBezTo>
                <a:cubicBezTo>
                  <a:pt x="444679" y="196651"/>
                  <a:pt x="419704" y="229179"/>
                  <a:pt x="447040" y="210044"/>
                </a:cubicBezTo>
                <a:cubicBezTo>
                  <a:pt x="454887" y="204551"/>
                  <a:pt x="459697" y="195472"/>
                  <a:pt x="467360" y="189724"/>
                </a:cubicBezTo>
                <a:cubicBezTo>
                  <a:pt x="471875" y="186337"/>
                  <a:pt x="477156" y="183783"/>
                  <a:pt x="480906" y="179564"/>
                </a:cubicBezTo>
                <a:cubicBezTo>
                  <a:pt x="502032" y="155797"/>
                  <a:pt x="488288" y="165599"/>
                  <a:pt x="501226" y="142311"/>
                </a:cubicBezTo>
                <a:cubicBezTo>
                  <a:pt x="503967" y="137377"/>
                  <a:pt x="507999" y="133280"/>
                  <a:pt x="511386" y="128764"/>
                </a:cubicBezTo>
                <a:cubicBezTo>
                  <a:pt x="512515" y="124249"/>
                  <a:pt x="513763" y="119761"/>
                  <a:pt x="514773" y="115218"/>
                </a:cubicBezTo>
                <a:cubicBezTo>
                  <a:pt x="516022" y="109599"/>
                  <a:pt x="515822" y="103544"/>
                  <a:pt x="518160" y="98284"/>
                </a:cubicBezTo>
                <a:cubicBezTo>
                  <a:pt x="523466" y="86347"/>
                  <a:pt x="528886" y="84361"/>
                  <a:pt x="538480" y="77964"/>
                </a:cubicBezTo>
                <a:cubicBezTo>
                  <a:pt x="540738" y="68933"/>
                  <a:pt x="538671" y="57453"/>
                  <a:pt x="545253" y="50871"/>
                </a:cubicBezTo>
                <a:cubicBezTo>
                  <a:pt x="572530" y="23594"/>
                  <a:pt x="558964" y="32162"/>
                  <a:pt x="582506" y="20391"/>
                </a:cubicBezTo>
                <a:cubicBezTo>
                  <a:pt x="584571" y="14196"/>
                  <a:pt x="587174" y="1339"/>
                  <a:pt x="596053" y="71"/>
                </a:cubicBezTo>
                <a:cubicBezTo>
                  <a:pt x="601051" y="-643"/>
                  <a:pt x="605319" y="4168"/>
                  <a:pt x="609600" y="6844"/>
                </a:cubicBezTo>
                <a:cubicBezTo>
                  <a:pt x="614386" y="9835"/>
                  <a:pt x="618553" y="13723"/>
                  <a:pt x="623146" y="17004"/>
                </a:cubicBezTo>
                <a:cubicBezTo>
                  <a:pt x="626458" y="19370"/>
                  <a:pt x="629919" y="21520"/>
                  <a:pt x="633306" y="23778"/>
                </a:cubicBezTo>
                <a:cubicBezTo>
                  <a:pt x="635564" y="27165"/>
                  <a:pt x="636901" y="31395"/>
                  <a:pt x="640080" y="33938"/>
                </a:cubicBezTo>
                <a:cubicBezTo>
                  <a:pt x="642286" y="35703"/>
                  <a:pt x="662904" y="40491"/>
                  <a:pt x="663786" y="40711"/>
                </a:cubicBezTo>
                <a:cubicBezTo>
                  <a:pt x="675334" y="52257"/>
                  <a:pt x="676616" y="52111"/>
                  <a:pt x="684106" y="74578"/>
                </a:cubicBezTo>
                <a:cubicBezTo>
                  <a:pt x="685235" y="77965"/>
                  <a:pt x="685896" y="81545"/>
                  <a:pt x="687493" y="84738"/>
                </a:cubicBezTo>
                <a:cubicBezTo>
                  <a:pt x="689313" y="88379"/>
                  <a:pt x="692008" y="91511"/>
                  <a:pt x="694266" y="94898"/>
                </a:cubicBezTo>
                <a:cubicBezTo>
                  <a:pt x="693137" y="98285"/>
                  <a:pt x="690375" y="101524"/>
                  <a:pt x="690880" y="105058"/>
                </a:cubicBezTo>
                <a:cubicBezTo>
                  <a:pt x="692689" y="117722"/>
                  <a:pt x="698923" y="119450"/>
                  <a:pt x="707813" y="125378"/>
                </a:cubicBezTo>
                <a:cubicBezTo>
                  <a:pt x="708942" y="128765"/>
                  <a:pt x="710426" y="132053"/>
                  <a:pt x="711200" y="135538"/>
                </a:cubicBezTo>
                <a:cubicBezTo>
                  <a:pt x="712690" y="142241"/>
                  <a:pt x="712175" y="149428"/>
                  <a:pt x="714586" y="155858"/>
                </a:cubicBezTo>
                <a:cubicBezTo>
                  <a:pt x="715707" y="158848"/>
                  <a:pt x="718202" y="162157"/>
                  <a:pt x="721360" y="162631"/>
                </a:cubicBezTo>
                <a:cubicBezTo>
                  <a:pt x="741486" y="165650"/>
                  <a:pt x="762020" y="164568"/>
                  <a:pt x="782320" y="166018"/>
                </a:cubicBezTo>
                <a:cubicBezTo>
                  <a:pt x="793636" y="166826"/>
                  <a:pt x="804897" y="168275"/>
                  <a:pt x="816186" y="169404"/>
                </a:cubicBezTo>
                <a:cubicBezTo>
                  <a:pt x="825217" y="171662"/>
                  <a:pt x="834299" y="173729"/>
                  <a:pt x="843280" y="176178"/>
                </a:cubicBezTo>
                <a:cubicBezTo>
                  <a:pt x="846724" y="177117"/>
                  <a:pt x="851210" y="176776"/>
                  <a:pt x="853440" y="179564"/>
                </a:cubicBezTo>
                <a:cubicBezTo>
                  <a:pt x="856348" y="183199"/>
                  <a:pt x="855192" y="188753"/>
                  <a:pt x="856826" y="193111"/>
                </a:cubicBezTo>
                <a:cubicBezTo>
                  <a:pt x="858599" y="197838"/>
                  <a:pt x="861342" y="202142"/>
                  <a:pt x="863600" y="206658"/>
                </a:cubicBezTo>
                <a:cubicBezTo>
                  <a:pt x="865742" y="215228"/>
                  <a:pt x="867132" y="222262"/>
                  <a:pt x="870373" y="230364"/>
                </a:cubicBezTo>
                <a:cubicBezTo>
                  <a:pt x="873566" y="238347"/>
                  <a:pt x="877146" y="246169"/>
                  <a:pt x="880533" y="254071"/>
                </a:cubicBezTo>
                <a:cubicBezTo>
                  <a:pt x="882102" y="261915"/>
                  <a:pt x="881206" y="273712"/>
                  <a:pt x="890693" y="277778"/>
                </a:cubicBezTo>
                <a:cubicBezTo>
                  <a:pt x="895984" y="280045"/>
                  <a:pt x="901982" y="280035"/>
                  <a:pt x="907626" y="281164"/>
                </a:cubicBezTo>
                <a:cubicBezTo>
                  <a:pt x="916102" y="315067"/>
                  <a:pt x="903358" y="280283"/>
                  <a:pt x="921173" y="298098"/>
                </a:cubicBezTo>
                <a:cubicBezTo>
                  <a:pt x="922840" y="299765"/>
                  <a:pt x="927856" y="321624"/>
                  <a:pt x="927946" y="321804"/>
                </a:cubicBezTo>
                <a:cubicBezTo>
                  <a:pt x="930099" y="326110"/>
                  <a:pt x="947388" y="338079"/>
                  <a:pt x="948266" y="338738"/>
                </a:cubicBezTo>
                <a:cubicBezTo>
                  <a:pt x="949395" y="343253"/>
                  <a:pt x="948745" y="348650"/>
                  <a:pt x="951653" y="352284"/>
                </a:cubicBezTo>
                <a:cubicBezTo>
                  <a:pt x="953883" y="355072"/>
                  <a:pt x="959583" y="352883"/>
                  <a:pt x="961813" y="355671"/>
                </a:cubicBezTo>
                <a:cubicBezTo>
                  <a:pt x="970891" y="367019"/>
                  <a:pt x="957655" y="378800"/>
                  <a:pt x="971973" y="389538"/>
                </a:cubicBezTo>
                <a:lnTo>
                  <a:pt x="985520" y="399698"/>
                </a:lnTo>
                <a:cubicBezTo>
                  <a:pt x="989609" y="508073"/>
                  <a:pt x="987529" y="536969"/>
                  <a:pt x="995680" y="616444"/>
                </a:cubicBezTo>
                <a:cubicBezTo>
                  <a:pt x="1005570" y="712869"/>
                  <a:pt x="995862" y="681331"/>
                  <a:pt x="1009226" y="721431"/>
                </a:cubicBezTo>
                <a:cubicBezTo>
                  <a:pt x="1013670" y="720937"/>
                  <a:pt x="1047565" y="718061"/>
                  <a:pt x="1056640" y="714658"/>
                </a:cubicBezTo>
                <a:cubicBezTo>
                  <a:pt x="1060451" y="713229"/>
                  <a:pt x="1063413" y="710142"/>
                  <a:pt x="1066800" y="707884"/>
                </a:cubicBezTo>
                <a:cubicBezTo>
                  <a:pt x="1067929" y="704497"/>
                  <a:pt x="1069412" y="701209"/>
                  <a:pt x="1070186" y="697724"/>
                </a:cubicBezTo>
                <a:cubicBezTo>
                  <a:pt x="1071676" y="691021"/>
                  <a:pt x="1071402" y="683918"/>
                  <a:pt x="1073573" y="677404"/>
                </a:cubicBezTo>
                <a:cubicBezTo>
                  <a:pt x="1074860" y="673543"/>
                  <a:pt x="1078526" y="670885"/>
                  <a:pt x="1080346" y="667244"/>
                </a:cubicBezTo>
                <a:cubicBezTo>
                  <a:pt x="1081943" y="664051"/>
                  <a:pt x="1082752" y="660517"/>
                  <a:pt x="1083733" y="657084"/>
                </a:cubicBezTo>
                <a:cubicBezTo>
                  <a:pt x="1087269" y="644708"/>
                  <a:pt x="1090506" y="632249"/>
                  <a:pt x="1093893" y="619831"/>
                </a:cubicBezTo>
                <a:cubicBezTo>
                  <a:pt x="1095152" y="605986"/>
                  <a:pt x="1092751" y="582217"/>
                  <a:pt x="1104053" y="569031"/>
                </a:cubicBezTo>
                <a:cubicBezTo>
                  <a:pt x="1107726" y="564745"/>
                  <a:pt x="1113084" y="562258"/>
                  <a:pt x="1117600" y="558871"/>
                </a:cubicBezTo>
                <a:cubicBezTo>
                  <a:pt x="1122928" y="542887"/>
                  <a:pt x="1122424" y="534302"/>
                  <a:pt x="1137920" y="525004"/>
                </a:cubicBezTo>
                <a:cubicBezTo>
                  <a:pt x="1144042" y="521331"/>
                  <a:pt x="1158240" y="518231"/>
                  <a:pt x="1158240" y="518231"/>
                </a:cubicBezTo>
                <a:cubicBezTo>
                  <a:pt x="1161535" y="513288"/>
                  <a:pt x="1171736" y="497579"/>
                  <a:pt x="1175173" y="494524"/>
                </a:cubicBezTo>
                <a:cubicBezTo>
                  <a:pt x="1181257" y="489116"/>
                  <a:pt x="1195493" y="480978"/>
                  <a:pt x="1195493" y="480978"/>
                </a:cubicBezTo>
                <a:cubicBezTo>
                  <a:pt x="1197751" y="477591"/>
                  <a:pt x="1199388" y="473696"/>
                  <a:pt x="1202266" y="470818"/>
                </a:cubicBezTo>
                <a:cubicBezTo>
                  <a:pt x="1205144" y="467940"/>
                  <a:pt x="1209820" y="467171"/>
                  <a:pt x="1212426" y="464044"/>
                </a:cubicBezTo>
                <a:cubicBezTo>
                  <a:pt x="1215658" y="460166"/>
                  <a:pt x="1215630" y="454068"/>
                  <a:pt x="1219200" y="450498"/>
                </a:cubicBezTo>
                <a:cubicBezTo>
                  <a:pt x="1222770" y="446928"/>
                  <a:pt x="1228363" y="446229"/>
                  <a:pt x="1232746" y="443724"/>
                </a:cubicBezTo>
                <a:cubicBezTo>
                  <a:pt x="1236280" y="441705"/>
                  <a:pt x="1239728" y="439493"/>
                  <a:pt x="1242906" y="436951"/>
                </a:cubicBezTo>
                <a:cubicBezTo>
                  <a:pt x="1245399" y="434956"/>
                  <a:pt x="1246942" y="431821"/>
                  <a:pt x="1249680" y="430178"/>
                </a:cubicBezTo>
                <a:cubicBezTo>
                  <a:pt x="1254971" y="427003"/>
                  <a:pt x="1272994" y="424214"/>
                  <a:pt x="1276773" y="423404"/>
                </a:cubicBezTo>
                <a:cubicBezTo>
                  <a:pt x="1319292" y="414293"/>
                  <a:pt x="1293693" y="418568"/>
                  <a:pt x="1330960" y="413244"/>
                </a:cubicBezTo>
                <a:cubicBezTo>
                  <a:pt x="1354606" y="389598"/>
                  <a:pt x="1328406" y="412769"/>
                  <a:pt x="1351280" y="399698"/>
                </a:cubicBezTo>
                <a:cubicBezTo>
                  <a:pt x="1360670" y="394332"/>
                  <a:pt x="1364631" y="389733"/>
                  <a:pt x="1371600" y="382764"/>
                </a:cubicBezTo>
                <a:cubicBezTo>
                  <a:pt x="1373858" y="371475"/>
                  <a:pt x="1376745" y="360295"/>
                  <a:pt x="1378373" y="348898"/>
                </a:cubicBezTo>
                <a:cubicBezTo>
                  <a:pt x="1383183" y="315223"/>
                  <a:pt x="1382295" y="288740"/>
                  <a:pt x="1391920" y="257458"/>
                </a:cubicBezTo>
                <a:cubicBezTo>
                  <a:pt x="1393405" y="252633"/>
                  <a:pt x="1395123" y="247481"/>
                  <a:pt x="1398693" y="243911"/>
                </a:cubicBezTo>
                <a:cubicBezTo>
                  <a:pt x="1404449" y="238155"/>
                  <a:pt x="1419013" y="230364"/>
                  <a:pt x="1419013" y="230364"/>
                </a:cubicBezTo>
                <a:cubicBezTo>
                  <a:pt x="1421271" y="225849"/>
                  <a:pt x="1422216" y="220388"/>
                  <a:pt x="1425786" y="216818"/>
                </a:cubicBezTo>
                <a:cubicBezTo>
                  <a:pt x="1428310" y="214294"/>
                  <a:pt x="1432753" y="215028"/>
                  <a:pt x="1435946" y="213431"/>
                </a:cubicBezTo>
                <a:cubicBezTo>
                  <a:pt x="1441834" y="210487"/>
                  <a:pt x="1447235" y="206658"/>
                  <a:pt x="1452880" y="203271"/>
                </a:cubicBezTo>
                <a:cubicBezTo>
                  <a:pt x="1472071" y="204400"/>
                  <a:pt x="1491315" y="204835"/>
                  <a:pt x="1510453" y="206658"/>
                </a:cubicBezTo>
                <a:cubicBezTo>
                  <a:pt x="1515087" y="207099"/>
                  <a:pt x="1519377" y="209500"/>
                  <a:pt x="1524000" y="210044"/>
                </a:cubicBezTo>
                <a:cubicBezTo>
                  <a:pt x="1538618" y="211764"/>
                  <a:pt x="1553380" y="211966"/>
                  <a:pt x="1568026" y="213431"/>
                </a:cubicBezTo>
                <a:cubicBezTo>
                  <a:pt x="1575969" y="214225"/>
                  <a:pt x="1583831" y="215689"/>
                  <a:pt x="1591733" y="216818"/>
                </a:cubicBezTo>
                <a:cubicBezTo>
                  <a:pt x="1603638" y="234677"/>
                  <a:pt x="1591641" y="221616"/>
                  <a:pt x="1612053" y="230364"/>
                </a:cubicBezTo>
                <a:cubicBezTo>
                  <a:pt x="1615794" y="231967"/>
                  <a:pt x="1618572" y="235318"/>
                  <a:pt x="1622213" y="237138"/>
                </a:cubicBezTo>
                <a:cubicBezTo>
                  <a:pt x="1627650" y="239857"/>
                  <a:pt x="1633709" y="241192"/>
                  <a:pt x="1639146" y="243911"/>
                </a:cubicBezTo>
                <a:cubicBezTo>
                  <a:pt x="1647072" y="247874"/>
                  <a:pt x="1650009" y="253598"/>
                  <a:pt x="1659466" y="254071"/>
                </a:cubicBezTo>
                <a:cubicBezTo>
                  <a:pt x="1701198" y="256158"/>
                  <a:pt x="1743004" y="256329"/>
                  <a:pt x="1784773" y="257458"/>
                </a:cubicBezTo>
                <a:cubicBezTo>
                  <a:pt x="1789289" y="258587"/>
                  <a:pt x="1794157" y="258762"/>
                  <a:pt x="1798320" y="260844"/>
                </a:cubicBezTo>
                <a:cubicBezTo>
                  <a:pt x="1801176" y="262272"/>
                  <a:pt x="1801905" y="267434"/>
                  <a:pt x="1805093" y="267618"/>
                </a:cubicBezTo>
                <a:cubicBezTo>
                  <a:pt x="1861455" y="270870"/>
                  <a:pt x="1917982" y="269875"/>
                  <a:pt x="1974426" y="271004"/>
                </a:cubicBezTo>
                <a:cubicBezTo>
                  <a:pt x="1980071" y="272133"/>
                  <a:pt x="1985846" y="272737"/>
                  <a:pt x="1991360" y="274391"/>
                </a:cubicBezTo>
                <a:cubicBezTo>
                  <a:pt x="1992147" y="274627"/>
                  <a:pt x="2013954" y="283859"/>
                  <a:pt x="2018453" y="284551"/>
                </a:cubicBezTo>
                <a:cubicBezTo>
                  <a:pt x="2071862" y="292769"/>
                  <a:pt x="2164023" y="287938"/>
                  <a:pt x="2197946" y="287938"/>
                </a:cubicBezTo>
              </a:path>
            </a:pathLst>
          </a:cu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orma libre 29"/>
          <p:cNvSpPr/>
          <p:nvPr/>
        </p:nvSpPr>
        <p:spPr>
          <a:xfrm>
            <a:off x="1537547" y="5540587"/>
            <a:ext cx="1727200" cy="149013"/>
          </a:xfrm>
          <a:custGeom>
            <a:avLst/>
            <a:gdLst>
              <a:gd name="connsiteX0" fmla="*/ 0 w 1727200"/>
              <a:gd name="connsiteY0" fmla="*/ 142240 h 149013"/>
              <a:gd name="connsiteX1" fmla="*/ 237066 w 1727200"/>
              <a:gd name="connsiteY1" fmla="*/ 149013 h 149013"/>
              <a:gd name="connsiteX2" fmla="*/ 389466 w 1727200"/>
              <a:gd name="connsiteY2" fmla="*/ 145626 h 149013"/>
              <a:gd name="connsiteX3" fmla="*/ 413173 w 1727200"/>
              <a:gd name="connsiteY3" fmla="*/ 142240 h 149013"/>
              <a:gd name="connsiteX4" fmla="*/ 443653 w 1727200"/>
              <a:gd name="connsiteY4" fmla="*/ 132080 h 149013"/>
              <a:gd name="connsiteX5" fmla="*/ 457200 w 1727200"/>
              <a:gd name="connsiteY5" fmla="*/ 128693 h 149013"/>
              <a:gd name="connsiteX6" fmla="*/ 487680 w 1727200"/>
              <a:gd name="connsiteY6" fmla="*/ 118533 h 149013"/>
              <a:gd name="connsiteX7" fmla="*/ 535093 w 1727200"/>
              <a:gd name="connsiteY7" fmla="*/ 111760 h 149013"/>
              <a:gd name="connsiteX8" fmla="*/ 565573 w 1727200"/>
              <a:gd name="connsiteY8" fmla="*/ 94826 h 149013"/>
              <a:gd name="connsiteX9" fmla="*/ 592666 w 1727200"/>
              <a:gd name="connsiteY9" fmla="*/ 88053 h 149013"/>
              <a:gd name="connsiteX10" fmla="*/ 619760 w 1727200"/>
              <a:gd name="connsiteY10" fmla="*/ 71120 h 149013"/>
              <a:gd name="connsiteX11" fmla="*/ 626533 w 1727200"/>
              <a:gd name="connsiteY11" fmla="*/ 64346 h 149013"/>
              <a:gd name="connsiteX12" fmla="*/ 633306 w 1727200"/>
              <a:gd name="connsiteY12" fmla="*/ 54186 h 149013"/>
              <a:gd name="connsiteX13" fmla="*/ 660400 w 1727200"/>
              <a:gd name="connsiteY13" fmla="*/ 47413 h 149013"/>
              <a:gd name="connsiteX14" fmla="*/ 667173 w 1727200"/>
              <a:gd name="connsiteY14" fmla="*/ 37253 h 149013"/>
              <a:gd name="connsiteX15" fmla="*/ 690880 w 1727200"/>
              <a:gd name="connsiteY15" fmla="*/ 30480 h 149013"/>
              <a:gd name="connsiteX16" fmla="*/ 701040 w 1727200"/>
              <a:gd name="connsiteY16" fmla="*/ 23706 h 149013"/>
              <a:gd name="connsiteX17" fmla="*/ 711200 w 1727200"/>
              <a:gd name="connsiteY17" fmla="*/ 20320 h 149013"/>
              <a:gd name="connsiteX18" fmla="*/ 717973 w 1727200"/>
              <a:gd name="connsiteY18" fmla="*/ 10160 h 149013"/>
              <a:gd name="connsiteX19" fmla="*/ 751840 w 1727200"/>
              <a:gd name="connsiteY19" fmla="*/ 6773 h 149013"/>
              <a:gd name="connsiteX20" fmla="*/ 789093 w 1727200"/>
              <a:gd name="connsiteY20" fmla="*/ 0 h 149013"/>
              <a:gd name="connsiteX21" fmla="*/ 863600 w 1727200"/>
              <a:gd name="connsiteY21" fmla="*/ 3386 h 149013"/>
              <a:gd name="connsiteX22" fmla="*/ 890693 w 1727200"/>
              <a:gd name="connsiteY22" fmla="*/ 16933 h 149013"/>
              <a:gd name="connsiteX23" fmla="*/ 904240 w 1727200"/>
              <a:gd name="connsiteY23" fmla="*/ 20320 h 149013"/>
              <a:gd name="connsiteX24" fmla="*/ 921173 w 1727200"/>
              <a:gd name="connsiteY24" fmla="*/ 23706 h 149013"/>
              <a:gd name="connsiteX25" fmla="*/ 951653 w 1727200"/>
              <a:gd name="connsiteY25" fmla="*/ 30480 h 149013"/>
              <a:gd name="connsiteX26" fmla="*/ 982133 w 1727200"/>
              <a:gd name="connsiteY26" fmla="*/ 57573 h 149013"/>
              <a:gd name="connsiteX27" fmla="*/ 988906 w 1727200"/>
              <a:gd name="connsiteY27" fmla="*/ 67733 h 149013"/>
              <a:gd name="connsiteX28" fmla="*/ 999066 w 1727200"/>
              <a:gd name="connsiteY28" fmla="*/ 94826 h 149013"/>
              <a:gd name="connsiteX29" fmla="*/ 1009226 w 1727200"/>
              <a:gd name="connsiteY29" fmla="*/ 98213 h 149013"/>
              <a:gd name="connsiteX30" fmla="*/ 1022773 w 1727200"/>
              <a:gd name="connsiteY30" fmla="*/ 115146 h 149013"/>
              <a:gd name="connsiteX31" fmla="*/ 1029546 w 1727200"/>
              <a:gd name="connsiteY31" fmla="*/ 125306 h 149013"/>
              <a:gd name="connsiteX32" fmla="*/ 1036320 w 1727200"/>
              <a:gd name="connsiteY32" fmla="*/ 132080 h 149013"/>
              <a:gd name="connsiteX33" fmla="*/ 1046480 w 1727200"/>
              <a:gd name="connsiteY33" fmla="*/ 138853 h 149013"/>
              <a:gd name="connsiteX34" fmla="*/ 1070186 w 1727200"/>
              <a:gd name="connsiteY34" fmla="*/ 145626 h 149013"/>
              <a:gd name="connsiteX35" fmla="*/ 1080346 w 1727200"/>
              <a:gd name="connsiteY35" fmla="*/ 149013 h 149013"/>
              <a:gd name="connsiteX36" fmla="*/ 1727200 w 1727200"/>
              <a:gd name="connsiteY36" fmla="*/ 145626 h 1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27200" h="149013">
                <a:moveTo>
                  <a:pt x="0" y="142240"/>
                </a:moveTo>
                <a:cubicBezTo>
                  <a:pt x="86528" y="146001"/>
                  <a:pt x="142545" y="149013"/>
                  <a:pt x="237066" y="149013"/>
                </a:cubicBezTo>
                <a:cubicBezTo>
                  <a:pt x="287879" y="149013"/>
                  <a:pt x="338666" y="146755"/>
                  <a:pt x="389466" y="145626"/>
                </a:cubicBezTo>
                <a:cubicBezTo>
                  <a:pt x="397368" y="144497"/>
                  <a:pt x="405429" y="144176"/>
                  <a:pt x="413173" y="142240"/>
                </a:cubicBezTo>
                <a:cubicBezTo>
                  <a:pt x="423563" y="139643"/>
                  <a:pt x="433263" y="134678"/>
                  <a:pt x="443653" y="132080"/>
                </a:cubicBezTo>
                <a:cubicBezTo>
                  <a:pt x="448169" y="130951"/>
                  <a:pt x="452751" y="130062"/>
                  <a:pt x="457200" y="128693"/>
                </a:cubicBezTo>
                <a:cubicBezTo>
                  <a:pt x="467436" y="125543"/>
                  <a:pt x="477178" y="120634"/>
                  <a:pt x="487680" y="118533"/>
                </a:cubicBezTo>
                <a:cubicBezTo>
                  <a:pt x="514637" y="113141"/>
                  <a:pt x="498892" y="115782"/>
                  <a:pt x="535093" y="111760"/>
                </a:cubicBezTo>
                <a:cubicBezTo>
                  <a:pt x="548926" y="101385"/>
                  <a:pt x="548329" y="99999"/>
                  <a:pt x="565573" y="94826"/>
                </a:cubicBezTo>
                <a:cubicBezTo>
                  <a:pt x="575243" y="91925"/>
                  <a:pt x="583721" y="92525"/>
                  <a:pt x="592666" y="88053"/>
                </a:cubicBezTo>
                <a:cubicBezTo>
                  <a:pt x="595040" y="86866"/>
                  <a:pt x="615283" y="74701"/>
                  <a:pt x="619760" y="71120"/>
                </a:cubicBezTo>
                <a:cubicBezTo>
                  <a:pt x="622253" y="69125"/>
                  <a:pt x="624538" y="66839"/>
                  <a:pt x="626533" y="64346"/>
                </a:cubicBezTo>
                <a:cubicBezTo>
                  <a:pt x="629075" y="61168"/>
                  <a:pt x="629665" y="56006"/>
                  <a:pt x="633306" y="54186"/>
                </a:cubicBezTo>
                <a:cubicBezTo>
                  <a:pt x="641632" y="50023"/>
                  <a:pt x="660400" y="47413"/>
                  <a:pt x="660400" y="47413"/>
                </a:cubicBezTo>
                <a:cubicBezTo>
                  <a:pt x="662658" y="44026"/>
                  <a:pt x="663995" y="39796"/>
                  <a:pt x="667173" y="37253"/>
                </a:cubicBezTo>
                <a:cubicBezTo>
                  <a:pt x="669383" y="35485"/>
                  <a:pt x="689992" y="30702"/>
                  <a:pt x="690880" y="30480"/>
                </a:cubicBezTo>
                <a:cubicBezTo>
                  <a:pt x="694267" y="28222"/>
                  <a:pt x="697399" y="25526"/>
                  <a:pt x="701040" y="23706"/>
                </a:cubicBezTo>
                <a:cubicBezTo>
                  <a:pt x="704233" y="22110"/>
                  <a:pt x="708412" y="22550"/>
                  <a:pt x="711200" y="20320"/>
                </a:cubicBezTo>
                <a:cubicBezTo>
                  <a:pt x="714378" y="17777"/>
                  <a:pt x="714112" y="11447"/>
                  <a:pt x="717973" y="10160"/>
                </a:cubicBezTo>
                <a:cubicBezTo>
                  <a:pt x="728736" y="6572"/>
                  <a:pt x="740609" y="8377"/>
                  <a:pt x="751840" y="6773"/>
                </a:cubicBezTo>
                <a:cubicBezTo>
                  <a:pt x="764334" y="4988"/>
                  <a:pt x="776675" y="2258"/>
                  <a:pt x="789093" y="0"/>
                </a:cubicBezTo>
                <a:cubicBezTo>
                  <a:pt x="813929" y="1129"/>
                  <a:pt x="838812" y="1479"/>
                  <a:pt x="863600" y="3386"/>
                </a:cubicBezTo>
                <a:cubicBezTo>
                  <a:pt x="883253" y="4898"/>
                  <a:pt x="872657" y="7915"/>
                  <a:pt x="890693" y="16933"/>
                </a:cubicBezTo>
                <a:cubicBezTo>
                  <a:pt x="894856" y="19015"/>
                  <a:pt x="899696" y="19310"/>
                  <a:pt x="904240" y="20320"/>
                </a:cubicBezTo>
                <a:cubicBezTo>
                  <a:pt x="909859" y="21569"/>
                  <a:pt x="915545" y="22500"/>
                  <a:pt x="921173" y="23706"/>
                </a:cubicBezTo>
                <a:lnTo>
                  <a:pt x="951653" y="30480"/>
                </a:lnTo>
                <a:cubicBezTo>
                  <a:pt x="961813" y="39511"/>
                  <a:pt x="972521" y="47961"/>
                  <a:pt x="982133" y="57573"/>
                </a:cubicBezTo>
                <a:cubicBezTo>
                  <a:pt x="985011" y="60451"/>
                  <a:pt x="987303" y="63992"/>
                  <a:pt x="988906" y="67733"/>
                </a:cubicBezTo>
                <a:cubicBezTo>
                  <a:pt x="993158" y="77653"/>
                  <a:pt x="990602" y="86362"/>
                  <a:pt x="999066" y="94826"/>
                </a:cubicBezTo>
                <a:cubicBezTo>
                  <a:pt x="1001590" y="97350"/>
                  <a:pt x="1005839" y="97084"/>
                  <a:pt x="1009226" y="98213"/>
                </a:cubicBezTo>
                <a:cubicBezTo>
                  <a:pt x="1016251" y="126311"/>
                  <a:pt x="1006071" y="101785"/>
                  <a:pt x="1022773" y="115146"/>
                </a:cubicBezTo>
                <a:cubicBezTo>
                  <a:pt x="1025951" y="117689"/>
                  <a:pt x="1027003" y="122128"/>
                  <a:pt x="1029546" y="125306"/>
                </a:cubicBezTo>
                <a:cubicBezTo>
                  <a:pt x="1031541" y="127800"/>
                  <a:pt x="1033826" y="130085"/>
                  <a:pt x="1036320" y="132080"/>
                </a:cubicBezTo>
                <a:cubicBezTo>
                  <a:pt x="1039498" y="134623"/>
                  <a:pt x="1042839" y="137033"/>
                  <a:pt x="1046480" y="138853"/>
                </a:cubicBezTo>
                <a:cubicBezTo>
                  <a:pt x="1051898" y="141562"/>
                  <a:pt x="1065116" y="144177"/>
                  <a:pt x="1070186" y="145626"/>
                </a:cubicBezTo>
                <a:cubicBezTo>
                  <a:pt x="1073619" y="146607"/>
                  <a:pt x="1076959" y="147884"/>
                  <a:pt x="1080346" y="149013"/>
                </a:cubicBezTo>
                <a:cubicBezTo>
                  <a:pt x="1514963" y="144532"/>
                  <a:pt x="1299345" y="145626"/>
                  <a:pt x="1727200" y="145626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Conector recto 34"/>
          <p:cNvCxnSpPr/>
          <p:nvPr/>
        </p:nvCxnSpPr>
        <p:spPr>
          <a:xfrm>
            <a:off x="2495296" y="2389632"/>
            <a:ext cx="0" cy="1483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2505456" y="3881120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5870785" y="1866951"/>
            <a:ext cx="4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6346273" y="1686103"/>
            <a:ext cx="167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Raw</a:t>
            </a:r>
            <a:r>
              <a:rPr lang="es-ES" dirty="0"/>
              <a:t> </a:t>
            </a:r>
            <a:r>
              <a:rPr lang="es-ES" dirty="0" err="1"/>
              <a:t>Slope</a:t>
            </a:r>
            <a:endParaRPr lang="es-ES" dirty="0"/>
          </a:p>
        </p:txBody>
      </p:sp>
      <p:cxnSp>
        <p:nvCxnSpPr>
          <p:cNvPr id="40" name="Conector recto 39"/>
          <p:cNvCxnSpPr/>
          <p:nvPr/>
        </p:nvCxnSpPr>
        <p:spPr>
          <a:xfrm flipH="1">
            <a:off x="5877850" y="2188909"/>
            <a:ext cx="432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6353337" y="2008061"/>
            <a:ext cx="251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00B050"/>
                </a:solidFill>
              </a:rPr>
              <a:t>Only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dynamics</a:t>
            </a:r>
            <a:r>
              <a:rPr lang="es-ES" dirty="0">
                <a:solidFill>
                  <a:srgbClr val="00B050"/>
                </a:solidFill>
              </a:rPr>
              <a:t> (tau=0)</a:t>
            </a:r>
          </a:p>
        </p:txBody>
      </p:sp>
      <p:cxnSp>
        <p:nvCxnSpPr>
          <p:cNvPr id="42" name="Conector recto 41"/>
          <p:cNvCxnSpPr/>
          <p:nvPr/>
        </p:nvCxnSpPr>
        <p:spPr>
          <a:xfrm flipH="1">
            <a:off x="5896017" y="2552246"/>
            <a:ext cx="43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6371505" y="2371398"/>
            <a:ext cx="28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Dynamics + </a:t>
            </a:r>
            <a:r>
              <a:rPr lang="es-ES" dirty="0" err="1">
                <a:solidFill>
                  <a:srgbClr val="C00000"/>
                </a:solidFill>
              </a:rPr>
              <a:t>microphysics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1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538" y="823214"/>
            <a:ext cx="654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Simulated </a:t>
            </a:r>
            <a:r>
              <a:rPr sz="2400" dirty="0"/>
              <a:t>2011 </a:t>
            </a:r>
            <a:r>
              <a:rPr sz="2400" spc="-10" dirty="0"/>
              <a:t>winter (May‐Sep) Precipitation</a:t>
            </a:r>
            <a:r>
              <a:rPr sz="2400" spc="-35" dirty="0"/>
              <a:t> </a:t>
            </a:r>
            <a:r>
              <a:rPr sz="2400" dirty="0"/>
              <a:t>[mm]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835256" y="1783079"/>
            <a:ext cx="4149748" cy="632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1616" y="1588262"/>
            <a:ext cx="15544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(a) WRF (Full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physics)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8334" y="1748027"/>
            <a:ext cx="4174997" cy="667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20894" y="1598168"/>
            <a:ext cx="351345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(b) </a:t>
            </a:r>
            <a:r>
              <a:rPr sz="1400" spc="-55" dirty="0">
                <a:latin typeface="Calibri"/>
                <a:cs typeface="Calibri"/>
              </a:rPr>
              <a:t>LT </a:t>
            </a:r>
            <a:r>
              <a:rPr sz="1400" spc="-10" dirty="0">
                <a:latin typeface="Calibri"/>
                <a:cs typeface="Calibri"/>
              </a:rPr>
              <a:t>Model </a:t>
            </a:r>
            <a:r>
              <a:rPr sz="1400" spc="-35" dirty="0">
                <a:latin typeface="Calibri"/>
                <a:cs typeface="Calibri"/>
              </a:rPr>
              <a:t>(var. </a:t>
            </a:r>
            <a:r>
              <a:rPr sz="1400" spc="-5" dirty="0">
                <a:latin typeface="Calibri"/>
                <a:cs typeface="Calibri"/>
              </a:rPr>
              <a:t>Wind and </a:t>
            </a:r>
            <a:r>
              <a:rPr sz="1400" spc="-10" dirty="0">
                <a:latin typeface="Calibri"/>
                <a:cs typeface="Calibri"/>
              </a:rPr>
              <a:t>moisture from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WRF)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9526" y="1932432"/>
            <a:ext cx="8354059" cy="4055110"/>
            <a:chOff x="779526" y="1932432"/>
            <a:chExt cx="8354059" cy="4055110"/>
          </a:xfrm>
        </p:grpSpPr>
        <p:sp>
          <p:nvSpPr>
            <p:cNvPr id="8" name="object 8"/>
            <p:cNvSpPr/>
            <p:nvPr/>
          </p:nvSpPr>
          <p:spPr>
            <a:xfrm>
              <a:off x="1941576" y="1932431"/>
              <a:ext cx="4433570" cy="483234"/>
            </a:xfrm>
            <a:custGeom>
              <a:avLst/>
              <a:gdLst/>
              <a:ahLst/>
              <a:cxnLst/>
              <a:rect l="l" t="t" r="r" b="b"/>
              <a:pathLst>
                <a:path w="4433570" h="483235">
                  <a:moveTo>
                    <a:pt x="65532" y="84582"/>
                  </a:moveTo>
                  <a:lnTo>
                    <a:pt x="10668" y="0"/>
                  </a:lnTo>
                  <a:lnTo>
                    <a:pt x="0" y="6858"/>
                  </a:lnTo>
                  <a:lnTo>
                    <a:pt x="54864" y="92202"/>
                  </a:lnTo>
                  <a:lnTo>
                    <a:pt x="65532" y="84582"/>
                  </a:lnTo>
                  <a:close/>
                </a:path>
                <a:path w="4433570" h="483235">
                  <a:moveTo>
                    <a:pt x="141732" y="201930"/>
                  </a:moveTo>
                  <a:lnTo>
                    <a:pt x="86106" y="116586"/>
                  </a:lnTo>
                  <a:lnTo>
                    <a:pt x="75438" y="123444"/>
                  </a:lnTo>
                  <a:lnTo>
                    <a:pt x="131064" y="208788"/>
                  </a:lnTo>
                  <a:lnTo>
                    <a:pt x="141732" y="201930"/>
                  </a:lnTo>
                  <a:close/>
                </a:path>
                <a:path w="4433570" h="483235">
                  <a:moveTo>
                    <a:pt x="217170" y="319278"/>
                  </a:moveTo>
                  <a:lnTo>
                    <a:pt x="162306" y="233934"/>
                  </a:lnTo>
                  <a:lnTo>
                    <a:pt x="151638" y="240792"/>
                  </a:lnTo>
                  <a:lnTo>
                    <a:pt x="206502" y="326136"/>
                  </a:lnTo>
                  <a:lnTo>
                    <a:pt x="217170" y="319278"/>
                  </a:lnTo>
                  <a:close/>
                </a:path>
                <a:path w="4433570" h="483235">
                  <a:moveTo>
                    <a:pt x="293370" y="436626"/>
                  </a:moveTo>
                  <a:lnTo>
                    <a:pt x="237744" y="351282"/>
                  </a:lnTo>
                  <a:lnTo>
                    <a:pt x="227076" y="358140"/>
                  </a:lnTo>
                  <a:lnTo>
                    <a:pt x="282702" y="443484"/>
                  </a:lnTo>
                  <a:lnTo>
                    <a:pt x="293370" y="436626"/>
                  </a:lnTo>
                  <a:close/>
                </a:path>
                <a:path w="4433570" h="483235">
                  <a:moveTo>
                    <a:pt x="323240" y="483108"/>
                  </a:moveTo>
                  <a:lnTo>
                    <a:pt x="313944" y="468630"/>
                  </a:lnTo>
                  <a:lnTo>
                    <a:pt x="303276" y="475488"/>
                  </a:lnTo>
                  <a:lnTo>
                    <a:pt x="308165" y="483108"/>
                  </a:lnTo>
                  <a:lnTo>
                    <a:pt x="323240" y="483108"/>
                  </a:lnTo>
                  <a:close/>
                </a:path>
                <a:path w="4433570" h="483235">
                  <a:moveTo>
                    <a:pt x="4205478" y="121158"/>
                  </a:moveTo>
                  <a:lnTo>
                    <a:pt x="4150614" y="35814"/>
                  </a:lnTo>
                  <a:lnTo>
                    <a:pt x="4139946" y="42672"/>
                  </a:lnTo>
                  <a:lnTo>
                    <a:pt x="4194810" y="128016"/>
                  </a:lnTo>
                  <a:lnTo>
                    <a:pt x="4205478" y="121158"/>
                  </a:lnTo>
                  <a:close/>
                </a:path>
                <a:path w="4433570" h="483235">
                  <a:moveTo>
                    <a:pt x="4281678" y="238506"/>
                  </a:moveTo>
                  <a:lnTo>
                    <a:pt x="4226814" y="153162"/>
                  </a:lnTo>
                  <a:lnTo>
                    <a:pt x="4216146" y="160020"/>
                  </a:lnTo>
                  <a:lnTo>
                    <a:pt x="4271010" y="245364"/>
                  </a:lnTo>
                  <a:lnTo>
                    <a:pt x="4281678" y="238506"/>
                  </a:lnTo>
                  <a:close/>
                </a:path>
                <a:path w="4433570" h="483235">
                  <a:moveTo>
                    <a:pt x="4357878" y="355854"/>
                  </a:moveTo>
                  <a:lnTo>
                    <a:pt x="4302252" y="270510"/>
                  </a:lnTo>
                  <a:lnTo>
                    <a:pt x="4291584" y="277368"/>
                  </a:lnTo>
                  <a:lnTo>
                    <a:pt x="4347210" y="362712"/>
                  </a:lnTo>
                  <a:lnTo>
                    <a:pt x="4357878" y="355854"/>
                  </a:lnTo>
                  <a:close/>
                </a:path>
                <a:path w="4433570" h="483235">
                  <a:moveTo>
                    <a:pt x="4433316" y="473202"/>
                  </a:moveTo>
                  <a:lnTo>
                    <a:pt x="4378452" y="387858"/>
                  </a:lnTo>
                  <a:lnTo>
                    <a:pt x="4367784" y="394716"/>
                  </a:lnTo>
                  <a:lnTo>
                    <a:pt x="4422648" y="480060"/>
                  </a:lnTo>
                  <a:lnTo>
                    <a:pt x="4433316" y="473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9526" y="2415540"/>
              <a:ext cx="8353805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9741" y="2415539"/>
              <a:ext cx="4765675" cy="979169"/>
            </a:xfrm>
            <a:custGeom>
              <a:avLst/>
              <a:gdLst/>
              <a:ahLst/>
              <a:cxnLst/>
              <a:rect l="l" t="t" r="r" b="b"/>
              <a:pathLst>
                <a:path w="4765675" h="979170">
                  <a:moveTo>
                    <a:pt x="60642" y="70866"/>
                  </a:moveTo>
                  <a:lnTo>
                    <a:pt x="15074" y="0"/>
                  </a:lnTo>
                  <a:lnTo>
                    <a:pt x="0" y="0"/>
                  </a:lnTo>
                  <a:lnTo>
                    <a:pt x="49974" y="77724"/>
                  </a:lnTo>
                  <a:lnTo>
                    <a:pt x="60642" y="70866"/>
                  </a:lnTo>
                  <a:close/>
                </a:path>
                <a:path w="4765675" h="979170">
                  <a:moveTo>
                    <a:pt x="136842" y="188214"/>
                  </a:moveTo>
                  <a:lnTo>
                    <a:pt x="81978" y="102870"/>
                  </a:lnTo>
                  <a:lnTo>
                    <a:pt x="71310" y="109728"/>
                  </a:lnTo>
                  <a:lnTo>
                    <a:pt x="126174" y="195072"/>
                  </a:lnTo>
                  <a:lnTo>
                    <a:pt x="136842" y="188214"/>
                  </a:lnTo>
                  <a:close/>
                </a:path>
                <a:path w="4765675" h="979170">
                  <a:moveTo>
                    <a:pt x="213042" y="305562"/>
                  </a:moveTo>
                  <a:lnTo>
                    <a:pt x="157416" y="220218"/>
                  </a:lnTo>
                  <a:lnTo>
                    <a:pt x="146748" y="227076"/>
                  </a:lnTo>
                  <a:lnTo>
                    <a:pt x="202374" y="312420"/>
                  </a:lnTo>
                  <a:lnTo>
                    <a:pt x="213042" y="305562"/>
                  </a:lnTo>
                  <a:close/>
                </a:path>
                <a:path w="4765675" h="979170">
                  <a:moveTo>
                    <a:pt x="288480" y="422910"/>
                  </a:moveTo>
                  <a:lnTo>
                    <a:pt x="233616" y="337566"/>
                  </a:lnTo>
                  <a:lnTo>
                    <a:pt x="222948" y="344424"/>
                  </a:lnTo>
                  <a:lnTo>
                    <a:pt x="277812" y="429768"/>
                  </a:lnTo>
                  <a:lnTo>
                    <a:pt x="288480" y="422910"/>
                  </a:lnTo>
                  <a:close/>
                </a:path>
                <a:path w="4765675" h="979170">
                  <a:moveTo>
                    <a:pt x="364680" y="540258"/>
                  </a:moveTo>
                  <a:lnTo>
                    <a:pt x="309054" y="454914"/>
                  </a:lnTo>
                  <a:lnTo>
                    <a:pt x="298386" y="461772"/>
                  </a:lnTo>
                  <a:lnTo>
                    <a:pt x="354012" y="547116"/>
                  </a:lnTo>
                  <a:lnTo>
                    <a:pt x="364680" y="540258"/>
                  </a:lnTo>
                  <a:close/>
                </a:path>
                <a:path w="4765675" h="979170">
                  <a:moveTo>
                    <a:pt x="440118" y="657606"/>
                  </a:moveTo>
                  <a:lnTo>
                    <a:pt x="385254" y="572262"/>
                  </a:lnTo>
                  <a:lnTo>
                    <a:pt x="374586" y="579120"/>
                  </a:lnTo>
                  <a:lnTo>
                    <a:pt x="430212" y="664464"/>
                  </a:lnTo>
                  <a:lnTo>
                    <a:pt x="440118" y="657606"/>
                  </a:lnTo>
                  <a:close/>
                </a:path>
                <a:path w="4765675" h="979170">
                  <a:moveTo>
                    <a:pt x="516318" y="774954"/>
                  </a:moveTo>
                  <a:lnTo>
                    <a:pt x="461454" y="689610"/>
                  </a:lnTo>
                  <a:lnTo>
                    <a:pt x="450786" y="696468"/>
                  </a:lnTo>
                  <a:lnTo>
                    <a:pt x="505650" y="781812"/>
                  </a:lnTo>
                  <a:lnTo>
                    <a:pt x="516318" y="774954"/>
                  </a:lnTo>
                  <a:close/>
                </a:path>
                <a:path w="4765675" h="979170">
                  <a:moveTo>
                    <a:pt x="592518" y="892302"/>
                  </a:moveTo>
                  <a:lnTo>
                    <a:pt x="536892" y="806958"/>
                  </a:lnTo>
                  <a:lnTo>
                    <a:pt x="526224" y="813816"/>
                  </a:lnTo>
                  <a:lnTo>
                    <a:pt x="581850" y="899160"/>
                  </a:lnTo>
                  <a:lnTo>
                    <a:pt x="592518" y="892302"/>
                  </a:lnTo>
                  <a:close/>
                </a:path>
                <a:path w="4765675" h="979170">
                  <a:moveTo>
                    <a:pt x="648677" y="979170"/>
                  </a:moveTo>
                  <a:lnTo>
                    <a:pt x="613092" y="924306"/>
                  </a:lnTo>
                  <a:lnTo>
                    <a:pt x="602424" y="931164"/>
                  </a:lnTo>
                  <a:lnTo>
                    <a:pt x="633272" y="979170"/>
                  </a:lnTo>
                  <a:lnTo>
                    <a:pt x="648677" y="979170"/>
                  </a:lnTo>
                  <a:close/>
                </a:path>
                <a:path w="4765675" h="979170">
                  <a:moveTo>
                    <a:pt x="4201350" y="107442"/>
                  </a:moveTo>
                  <a:lnTo>
                    <a:pt x="4145724" y="22098"/>
                  </a:lnTo>
                  <a:lnTo>
                    <a:pt x="4135056" y="28956"/>
                  </a:lnTo>
                  <a:lnTo>
                    <a:pt x="4190682" y="114300"/>
                  </a:lnTo>
                  <a:lnTo>
                    <a:pt x="4201350" y="107442"/>
                  </a:lnTo>
                  <a:close/>
                </a:path>
                <a:path w="4765675" h="979170">
                  <a:moveTo>
                    <a:pt x="4276788" y="224790"/>
                  </a:moveTo>
                  <a:lnTo>
                    <a:pt x="4221924" y="139446"/>
                  </a:lnTo>
                  <a:lnTo>
                    <a:pt x="4211256" y="146304"/>
                  </a:lnTo>
                  <a:lnTo>
                    <a:pt x="4266120" y="231648"/>
                  </a:lnTo>
                  <a:lnTo>
                    <a:pt x="4276788" y="224790"/>
                  </a:lnTo>
                  <a:close/>
                </a:path>
                <a:path w="4765675" h="979170">
                  <a:moveTo>
                    <a:pt x="4352988" y="342138"/>
                  </a:moveTo>
                  <a:lnTo>
                    <a:pt x="4298124" y="256794"/>
                  </a:lnTo>
                  <a:lnTo>
                    <a:pt x="4287456" y="263652"/>
                  </a:lnTo>
                  <a:lnTo>
                    <a:pt x="4342320" y="348996"/>
                  </a:lnTo>
                  <a:lnTo>
                    <a:pt x="4352988" y="342138"/>
                  </a:lnTo>
                  <a:close/>
                </a:path>
                <a:path w="4765675" h="979170">
                  <a:moveTo>
                    <a:pt x="4429188" y="459486"/>
                  </a:moveTo>
                  <a:lnTo>
                    <a:pt x="4373562" y="374142"/>
                  </a:lnTo>
                  <a:lnTo>
                    <a:pt x="4362894" y="381000"/>
                  </a:lnTo>
                  <a:lnTo>
                    <a:pt x="4418520" y="466344"/>
                  </a:lnTo>
                  <a:lnTo>
                    <a:pt x="4429188" y="459486"/>
                  </a:lnTo>
                  <a:close/>
                </a:path>
                <a:path w="4765675" h="979170">
                  <a:moveTo>
                    <a:pt x="4504626" y="576834"/>
                  </a:moveTo>
                  <a:lnTo>
                    <a:pt x="4449762" y="491490"/>
                  </a:lnTo>
                  <a:lnTo>
                    <a:pt x="4439094" y="498348"/>
                  </a:lnTo>
                  <a:lnTo>
                    <a:pt x="4493958" y="583692"/>
                  </a:lnTo>
                  <a:lnTo>
                    <a:pt x="4504626" y="576834"/>
                  </a:lnTo>
                  <a:close/>
                </a:path>
                <a:path w="4765675" h="979170">
                  <a:moveTo>
                    <a:pt x="4580826" y="694182"/>
                  </a:moveTo>
                  <a:lnTo>
                    <a:pt x="4525200" y="608838"/>
                  </a:lnTo>
                  <a:lnTo>
                    <a:pt x="4514532" y="615696"/>
                  </a:lnTo>
                  <a:lnTo>
                    <a:pt x="4570158" y="701040"/>
                  </a:lnTo>
                  <a:lnTo>
                    <a:pt x="4580826" y="694182"/>
                  </a:lnTo>
                  <a:close/>
                </a:path>
                <a:path w="4765675" h="979170">
                  <a:moveTo>
                    <a:pt x="4656264" y="811530"/>
                  </a:moveTo>
                  <a:lnTo>
                    <a:pt x="4601400" y="726186"/>
                  </a:lnTo>
                  <a:lnTo>
                    <a:pt x="4590732" y="733044"/>
                  </a:lnTo>
                  <a:lnTo>
                    <a:pt x="4645596" y="818388"/>
                  </a:lnTo>
                  <a:lnTo>
                    <a:pt x="4656264" y="811530"/>
                  </a:lnTo>
                  <a:close/>
                </a:path>
                <a:path w="4765675" h="979170">
                  <a:moveTo>
                    <a:pt x="4732464" y="928116"/>
                  </a:moveTo>
                  <a:lnTo>
                    <a:pt x="4677600" y="843534"/>
                  </a:lnTo>
                  <a:lnTo>
                    <a:pt x="4666932" y="850392"/>
                  </a:lnTo>
                  <a:lnTo>
                    <a:pt x="4721796" y="935736"/>
                  </a:lnTo>
                  <a:lnTo>
                    <a:pt x="4732464" y="928116"/>
                  </a:lnTo>
                  <a:close/>
                </a:path>
                <a:path w="4765675" h="979170">
                  <a:moveTo>
                    <a:pt x="4765446" y="979170"/>
                  </a:moveTo>
                  <a:lnTo>
                    <a:pt x="4753038" y="960120"/>
                  </a:lnTo>
                  <a:lnTo>
                    <a:pt x="4742370" y="966978"/>
                  </a:lnTo>
                  <a:lnTo>
                    <a:pt x="4750308" y="979170"/>
                  </a:lnTo>
                  <a:lnTo>
                    <a:pt x="4765446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9526" y="3394710"/>
              <a:ext cx="8353805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83014" y="3394709"/>
              <a:ext cx="4765675" cy="979169"/>
            </a:xfrm>
            <a:custGeom>
              <a:avLst/>
              <a:gdLst/>
              <a:ahLst/>
              <a:cxnLst/>
              <a:rect l="l" t="t" r="r" b="b"/>
              <a:pathLst>
                <a:path w="4765675" h="979170">
                  <a:moveTo>
                    <a:pt x="34683" y="29718"/>
                  </a:moveTo>
                  <a:lnTo>
                    <a:pt x="15405" y="0"/>
                  </a:lnTo>
                  <a:lnTo>
                    <a:pt x="0" y="0"/>
                  </a:lnTo>
                  <a:lnTo>
                    <a:pt x="24015" y="37338"/>
                  </a:lnTo>
                  <a:lnTo>
                    <a:pt x="34683" y="29718"/>
                  </a:lnTo>
                  <a:close/>
                </a:path>
                <a:path w="4765675" h="979170">
                  <a:moveTo>
                    <a:pt x="110883" y="147066"/>
                  </a:moveTo>
                  <a:lnTo>
                    <a:pt x="55257" y="61722"/>
                  </a:lnTo>
                  <a:lnTo>
                    <a:pt x="44589" y="68580"/>
                  </a:lnTo>
                  <a:lnTo>
                    <a:pt x="100215" y="153924"/>
                  </a:lnTo>
                  <a:lnTo>
                    <a:pt x="110883" y="147066"/>
                  </a:lnTo>
                  <a:close/>
                </a:path>
                <a:path w="4765675" h="979170">
                  <a:moveTo>
                    <a:pt x="187083" y="264414"/>
                  </a:moveTo>
                  <a:lnTo>
                    <a:pt x="131457" y="179070"/>
                  </a:lnTo>
                  <a:lnTo>
                    <a:pt x="120789" y="185928"/>
                  </a:lnTo>
                  <a:lnTo>
                    <a:pt x="176415" y="271272"/>
                  </a:lnTo>
                  <a:lnTo>
                    <a:pt x="187083" y="264414"/>
                  </a:lnTo>
                  <a:close/>
                </a:path>
                <a:path w="4765675" h="979170">
                  <a:moveTo>
                    <a:pt x="262521" y="381762"/>
                  </a:moveTo>
                  <a:lnTo>
                    <a:pt x="207657" y="296418"/>
                  </a:lnTo>
                  <a:lnTo>
                    <a:pt x="196989" y="303276"/>
                  </a:lnTo>
                  <a:lnTo>
                    <a:pt x="251853" y="388620"/>
                  </a:lnTo>
                  <a:lnTo>
                    <a:pt x="262521" y="381762"/>
                  </a:lnTo>
                  <a:close/>
                </a:path>
                <a:path w="4765675" h="979170">
                  <a:moveTo>
                    <a:pt x="338721" y="499110"/>
                  </a:moveTo>
                  <a:lnTo>
                    <a:pt x="283095" y="413766"/>
                  </a:lnTo>
                  <a:lnTo>
                    <a:pt x="272427" y="420624"/>
                  </a:lnTo>
                  <a:lnTo>
                    <a:pt x="328053" y="505968"/>
                  </a:lnTo>
                  <a:lnTo>
                    <a:pt x="338721" y="499110"/>
                  </a:lnTo>
                  <a:close/>
                </a:path>
                <a:path w="4765675" h="979170">
                  <a:moveTo>
                    <a:pt x="414159" y="616458"/>
                  </a:moveTo>
                  <a:lnTo>
                    <a:pt x="359295" y="531114"/>
                  </a:lnTo>
                  <a:lnTo>
                    <a:pt x="348627" y="537972"/>
                  </a:lnTo>
                  <a:lnTo>
                    <a:pt x="403491" y="623316"/>
                  </a:lnTo>
                  <a:lnTo>
                    <a:pt x="414159" y="616458"/>
                  </a:lnTo>
                  <a:close/>
                </a:path>
                <a:path w="4765675" h="979170">
                  <a:moveTo>
                    <a:pt x="490359" y="733806"/>
                  </a:moveTo>
                  <a:lnTo>
                    <a:pt x="434733" y="648462"/>
                  </a:lnTo>
                  <a:lnTo>
                    <a:pt x="424065" y="655320"/>
                  </a:lnTo>
                  <a:lnTo>
                    <a:pt x="479691" y="740664"/>
                  </a:lnTo>
                  <a:lnTo>
                    <a:pt x="490359" y="733806"/>
                  </a:lnTo>
                  <a:close/>
                </a:path>
                <a:path w="4765675" h="979170">
                  <a:moveTo>
                    <a:pt x="566559" y="851154"/>
                  </a:moveTo>
                  <a:lnTo>
                    <a:pt x="510933" y="765810"/>
                  </a:lnTo>
                  <a:lnTo>
                    <a:pt x="500265" y="772668"/>
                  </a:lnTo>
                  <a:lnTo>
                    <a:pt x="555891" y="858012"/>
                  </a:lnTo>
                  <a:lnTo>
                    <a:pt x="566559" y="851154"/>
                  </a:lnTo>
                  <a:close/>
                </a:path>
                <a:path w="4765675" h="979170">
                  <a:moveTo>
                    <a:pt x="641997" y="968502"/>
                  </a:moveTo>
                  <a:lnTo>
                    <a:pt x="587133" y="883158"/>
                  </a:lnTo>
                  <a:lnTo>
                    <a:pt x="576465" y="890016"/>
                  </a:lnTo>
                  <a:lnTo>
                    <a:pt x="631329" y="975360"/>
                  </a:lnTo>
                  <a:lnTo>
                    <a:pt x="641997" y="968502"/>
                  </a:lnTo>
                  <a:close/>
                </a:path>
                <a:path w="4765675" h="979170">
                  <a:moveTo>
                    <a:pt x="4175391" y="66294"/>
                  </a:moveTo>
                  <a:lnTo>
                    <a:pt x="4132173" y="0"/>
                  </a:lnTo>
                  <a:lnTo>
                    <a:pt x="4117035" y="0"/>
                  </a:lnTo>
                  <a:lnTo>
                    <a:pt x="4164723" y="73152"/>
                  </a:lnTo>
                  <a:lnTo>
                    <a:pt x="4175391" y="66294"/>
                  </a:lnTo>
                  <a:close/>
                </a:path>
                <a:path w="4765675" h="979170">
                  <a:moveTo>
                    <a:pt x="4250829" y="183642"/>
                  </a:moveTo>
                  <a:lnTo>
                    <a:pt x="4195965" y="98298"/>
                  </a:lnTo>
                  <a:lnTo>
                    <a:pt x="4185297" y="105156"/>
                  </a:lnTo>
                  <a:lnTo>
                    <a:pt x="4240161" y="190500"/>
                  </a:lnTo>
                  <a:lnTo>
                    <a:pt x="4250829" y="183642"/>
                  </a:lnTo>
                  <a:close/>
                </a:path>
                <a:path w="4765675" h="979170">
                  <a:moveTo>
                    <a:pt x="4327029" y="300990"/>
                  </a:moveTo>
                  <a:lnTo>
                    <a:pt x="4271403" y="215646"/>
                  </a:lnTo>
                  <a:lnTo>
                    <a:pt x="4260735" y="222504"/>
                  </a:lnTo>
                  <a:lnTo>
                    <a:pt x="4316361" y="307848"/>
                  </a:lnTo>
                  <a:lnTo>
                    <a:pt x="4327029" y="300990"/>
                  </a:lnTo>
                  <a:close/>
                </a:path>
                <a:path w="4765675" h="979170">
                  <a:moveTo>
                    <a:pt x="4402467" y="418338"/>
                  </a:moveTo>
                  <a:lnTo>
                    <a:pt x="4347603" y="332994"/>
                  </a:lnTo>
                  <a:lnTo>
                    <a:pt x="4336935" y="339852"/>
                  </a:lnTo>
                  <a:lnTo>
                    <a:pt x="4391799" y="425196"/>
                  </a:lnTo>
                  <a:lnTo>
                    <a:pt x="4402467" y="418338"/>
                  </a:lnTo>
                  <a:close/>
                </a:path>
                <a:path w="4765675" h="979170">
                  <a:moveTo>
                    <a:pt x="4478667" y="535686"/>
                  </a:moveTo>
                  <a:lnTo>
                    <a:pt x="4423803" y="450342"/>
                  </a:lnTo>
                  <a:lnTo>
                    <a:pt x="4413135" y="457200"/>
                  </a:lnTo>
                  <a:lnTo>
                    <a:pt x="4467999" y="542544"/>
                  </a:lnTo>
                  <a:lnTo>
                    <a:pt x="4478667" y="535686"/>
                  </a:lnTo>
                  <a:close/>
                </a:path>
                <a:path w="4765675" h="979170">
                  <a:moveTo>
                    <a:pt x="4554867" y="653034"/>
                  </a:moveTo>
                  <a:lnTo>
                    <a:pt x="4499241" y="567690"/>
                  </a:lnTo>
                  <a:lnTo>
                    <a:pt x="4488573" y="574548"/>
                  </a:lnTo>
                  <a:lnTo>
                    <a:pt x="4544199" y="659892"/>
                  </a:lnTo>
                  <a:lnTo>
                    <a:pt x="4554867" y="653034"/>
                  </a:lnTo>
                  <a:close/>
                </a:path>
                <a:path w="4765675" h="979170">
                  <a:moveTo>
                    <a:pt x="4630305" y="770382"/>
                  </a:moveTo>
                  <a:lnTo>
                    <a:pt x="4575441" y="685038"/>
                  </a:lnTo>
                  <a:lnTo>
                    <a:pt x="4564773" y="691896"/>
                  </a:lnTo>
                  <a:lnTo>
                    <a:pt x="4619637" y="777240"/>
                  </a:lnTo>
                  <a:lnTo>
                    <a:pt x="4630305" y="770382"/>
                  </a:lnTo>
                  <a:close/>
                </a:path>
                <a:path w="4765675" h="979170">
                  <a:moveTo>
                    <a:pt x="4706505" y="887730"/>
                  </a:moveTo>
                  <a:lnTo>
                    <a:pt x="4650879" y="802386"/>
                  </a:lnTo>
                  <a:lnTo>
                    <a:pt x="4640211" y="809244"/>
                  </a:lnTo>
                  <a:lnTo>
                    <a:pt x="4695837" y="894588"/>
                  </a:lnTo>
                  <a:lnTo>
                    <a:pt x="4706505" y="887730"/>
                  </a:lnTo>
                  <a:close/>
                </a:path>
                <a:path w="4765675" h="979170">
                  <a:moveTo>
                    <a:pt x="4765281" y="979170"/>
                  </a:moveTo>
                  <a:lnTo>
                    <a:pt x="4727079" y="919734"/>
                  </a:lnTo>
                  <a:lnTo>
                    <a:pt x="4716411" y="926592"/>
                  </a:lnTo>
                  <a:lnTo>
                    <a:pt x="4750206" y="979170"/>
                  </a:lnTo>
                  <a:lnTo>
                    <a:pt x="4765281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9526" y="4373880"/>
              <a:ext cx="8353805" cy="979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34918" y="4373879"/>
              <a:ext cx="4414520" cy="471805"/>
            </a:xfrm>
            <a:custGeom>
              <a:avLst/>
              <a:gdLst/>
              <a:ahLst/>
              <a:cxnLst/>
              <a:rect l="l" t="t" r="r" b="b"/>
              <a:pathLst>
                <a:path w="4414520" h="471804">
                  <a:moveTo>
                    <a:pt x="66294" y="106680"/>
                  </a:moveTo>
                  <a:lnTo>
                    <a:pt x="10668" y="21336"/>
                  </a:lnTo>
                  <a:lnTo>
                    <a:pt x="0" y="28194"/>
                  </a:lnTo>
                  <a:lnTo>
                    <a:pt x="55626" y="113538"/>
                  </a:lnTo>
                  <a:lnTo>
                    <a:pt x="66294" y="106680"/>
                  </a:lnTo>
                  <a:close/>
                </a:path>
                <a:path w="4414520" h="471804">
                  <a:moveTo>
                    <a:pt x="141732" y="224028"/>
                  </a:moveTo>
                  <a:lnTo>
                    <a:pt x="86868" y="138684"/>
                  </a:lnTo>
                  <a:lnTo>
                    <a:pt x="76200" y="145542"/>
                  </a:lnTo>
                  <a:lnTo>
                    <a:pt x="131064" y="230886"/>
                  </a:lnTo>
                  <a:lnTo>
                    <a:pt x="141732" y="224028"/>
                  </a:lnTo>
                  <a:close/>
                </a:path>
                <a:path w="4414520" h="471804">
                  <a:moveTo>
                    <a:pt x="217932" y="341376"/>
                  </a:moveTo>
                  <a:lnTo>
                    <a:pt x="163068" y="256032"/>
                  </a:lnTo>
                  <a:lnTo>
                    <a:pt x="152400" y="262890"/>
                  </a:lnTo>
                  <a:lnTo>
                    <a:pt x="207264" y="348234"/>
                  </a:lnTo>
                  <a:lnTo>
                    <a:pt x="217932" y="341376"/>
                  </a:lnTo>
                  <a:close/>
                </a:path>
                <a:path w="4414520" h="471804">
                  <a:moveTo>
                    <a:pt x="274320" y="428244"/>
                  </a:moveTo>
                  <a:lnTo>
                    <a:pt x="238506" y="373380"/>
                  </a:lnTo>
                  <a:lnTo>
                    <a:pt x="227838" y="380238"/>
                  </a:lnTo>
                  <a:lnTo>
                    <a:pt x="263652" y="435102"/>
                  </a:lnTo>
                  <a:lnTo>
                    <a:pt x="274320" y="428244"/>
                  </a:lnTo>
                  <a:close/>
                </a:path>
                <a:path w="4414520" h="471804">
                  <a:moveTo>
                    <a:pt x="4130040" y="25908"/>
                  </a:moveTo>
                  <a:lnTo>
                    <a:pt x="4113377" y="0"/>
                  </a:lnTo>
                  <a:lnTo>
                    <a:pt x="4098302" y="0"/>
                  </a:lnTo>
                  <a:lnTo>
                    <a:pt x="4119372" y="32766"/>
                  </a:lnTo>
                  <a:lnTo>
                    <a:pt x="4130040" y="25908"/>
                  </a:lnTo>
                  <a:close/>
                </a:path>
                <a:path w="4414520" h="471804">
                  <a:moveTo>
                    <a:pt x="4206240" y="143256"/>
                  </a:moveTo>
                  <a:lnTo>
                    <a:pt x="4151376" y="57912"/>
                  </a:lnTo>
                  <a:lnTo>
                    <a:pt x="4140708" y="64770"/>
                  </a:lnTo>
                  <a:lnTo>
                    <a:pt x="4195572" y="150114"/>
                  </a:lnTo>
                  <a:lnTo>
                    <a:pt x="4206240" y="143256"/>
                  </a:lnTo>
                  <a:close/>
                </a:path>
                <a:path w="4414520" h="471804">
                  <a:moveTo>
                    <a:pt x="4282440" y="260604"/>
                  </a:moveTo>
                  <a:lnTo>
                    <a:pt x="4226814" y="175260"/>
                  </a:lnTo>
                  <a:lnTo>
                    <a:pt x="4216146" y="182118"/>
                  </a:lnTo>
                  <a:lnTo>
                    <a:pt x="4271772" y="267462"/>
                  </a:lnTo>
                  <a:lnTo>
                    <a:pt x="4282440" y="260604"/>
                  </a:lnTo>
                  <a:close/>
                </a:path>
                <a:path w="4414520" h="471804">
                  <a:moveTo>
                    <a:pt x="4357878" y="377190"/>
                  </a:moveTo>
                  <a:lnTo>
                    <a:pt x="4303014" y="292608"/>
                  </a:lnTo>
                  <a:lnTo>
                    <a:pt x="4292346" y="299466"/>
                  </a:lnTo>
                  <a:lnTo>
                    <a:pt x="4347210" y="384810"/>
                  </a:lnTo>
                  <a:lnTo>
                    <a:pt x="4357878" y="377190"/>
                  </a:lnTo>
                  <a:close/>
                </a:path>
                <a:path w="4414520" h="471804">
                  <a:moveTo>
                    <a:pt x="4414266" y="464820"/>
                  </a:moveTo>
                  <a:lnTo>
                    <a:pt x="4378452" y="409194"/>
                  </a:lnTo>
                  <a:lnTo>
                    <a:pt x="4367784" y="416052"/>
                  </a:lnTo>
                  <a:lnTo>
                    <a:pt x="4403598" y="471678"/>
                  </a:lnTo>
                  <a:lnTo>
                    <a:pt x="4414266" y="464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6733" y="5353050"/>
              <a:ext cx="3978270" cy="6210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58334" y="5353050"/>
              <a:ext cx="4174997" cy="6339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5108" y="5839205"/>
              <a:ext cx="258445" cy="111760"/>
            </a:xfrm>
            <a:custGeom>
              <a:avLst/>
              <a:gdLst/>
              <a:ahLst/>
              <a:cxnLst/>
              <a:rect l="l" t="t" r="r" b="b"/>
              <a:pathLst>
                <a:path w="258445" h="111760">
                  <a:moveTo>
                    <a:pt x="258318" y="5334"/>
                  </a:moveTo>
                  <a:lnTo>
                    <a:pt x="252984" y="0"/>
                  </a:lnTo>
                  <a:lnTo>
                    <a:pt x="5334" y="0"/>
                  </a:lnTo>
                  <a:lnTo>
                    <a:pt x="0" y="5334"/>
                  </a:lnTo>
                  <a:lnTo>
                    <a:pt x="0" y="105156"/>
                  </a:lnTo>
                  <a:lnTo>
                    <a:pt x="5334" y="111252"/>
                  </a:lnTo>
                  <a:lnTo>
                    <a:pt x="12192" y="111252"/>
                  </a:lnTo>
                  <a:lnTo>
                    <a:pt x="25146" y="111252"/>
                  </a:lnTo>
                  <a:lnTo>
                    <a:pt x="233172" y="111252"/>
                  </a:lnTo>
                  <a:lnTo>
                    <a:pt x="246126" y="111252"/>
                  </a:lnTo>
                  <a:lnTo>
                    <a:pt x="252984" y="111252"/>
                  </a:lnTo>
                  <a:lnTo>
                    <a:pt x="258318" y="105156"/>
                  </a:lnTo>
                  <a:lnTo>
                    <a:pt x="258318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56276" y="6038341"/>
            <a:ext cx="388937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(*) Linear Theory </a:t>
            </a:r>
            <a:r>
              <a:rPr sz="1400" spc="-10" dirty="0">
                <a:latin typeface="Calibri"/>
                <a:cs typeface="Calibri"/>
              </a:rPr>
              <a:t>Model by </a:t>
            </a:r>
            <a:r>
              <a:rPr sz="1400" spc="-5" dirty="0">
                <a:latin typeface="Calibri"/>
                <a:cs typeface="Calibri"/>
              </a:rPr>
              <a:t>Smith and </a:t>
            </a:r>
            <a:r>
              <a:rPr sz="1400" spc="-15" dirty="0">
                <a:latin typeface="Calibri"/>
                <a:cs typeface="Calibri"/>
              </a:rPr>
              <a:t>Barstad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(2004)</a:t>
            </a:r>
            <a:endParaRPr sz="1400">
              <a:latin typeface="Calibri"/>
              <a:cs typeface="Calibri"/>
            </a:endParaRPr>
          </a:p>
          <a:p>
            <a:pPr marL="3810" algn="ctr">
              <a:lnSpc>
                <a:spcPts val="1914"/>
              </a:lnSpc>
              <a:spcBef>
                <a:spcPts val="5"/>
              </a:spcBef>
            </a:pPr>
            <a:r>
              <a:rPr sz="1600" dirty="0">
                <a:latin typeface="Symbol"/>
                <a:cs typeface="Symbol"/>
              </a:rPr>
              <a:t></a:t>
            </a:r>
            <a:r>
              <a:rPr sz="1575" baseline="-21164" dirty="0">
                <a:latin typeface="Calibri"/>
                <a:cs typeface="Calibri"/>
              </a:rPr>
              <a:t>c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dirty="0">
                <a:latin typeface="Symbol"/>
                <a:cs typeface="Symbol"/>
              </a:rPr>
              <a:t></a:t>
            </a:r>
            <a:r>
              <a:rPr sz="1575" baseline="-21164" dirty="0">
                <a:latin typeface="Calibri"/>
                <a:cs typeface="Calibri"/>
              </a:rPr>
              <a:t>f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5" dirty="0">
                <a:latin typeface="Calibri"/>
                <a:cs typeface="Calibri"/>
              </a:rPr>
              <a:t>1000 s, </a:t>
            </a:r>
            <a:r>
              <a:rPr sz="1600" spc="5" dirty="0">
                <a:latin typeface="Calibri"/>
                <a:cs typeface="Calibri"/>
              </a:rPr>
              <a:t>P</a:t>
            </a:r>
            <a:r>
              <a:rPr sz="1575" spc="7" baseline="-21164" dirty="0">
                <a:latin typeface="Calibri"/>
                <a:cs typeface="Calibri"/>
              </a:rPr>
              <a:t>∞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ts val="1914"/>
              </a:lnSpc>
            </a:pP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30 min of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calculation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domestic 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PC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65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772" y="177223"/>
            <a:ext cx="56168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err="1"/>
              <a:t>Bloqueo</a:t>
            </a:r>
            <a:r>
              <a:rPr sz="3600" spc="-70" dirty="0"/>
              <a:t> </a:t>
            </a:r>
            <a:r>
              <a:rPr sz="3600" spc="-25" dirty="0" err="1"/>
              <a:t>orográfico</a:t>
            </a:r>
            <a:r>
              <a:rPr lang="en-US" sz="3600" spc="-25" dirty="0"/>
              <a:t> – Caso 3D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0066" y="821187"/>
            <a:ext cx="7377430" cy="2218556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760"/>
              </a:spcBef>
            </a:pPr>
            <a:r>
              <a:rPr sz="1800" spc="-5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numero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b="1" i="1" spc="-10" dirty="0">
                <a:latin typeface="Calibri"/>
                <a:cs typeface="Calibri"/>
              </a:rPr>
              <a:t>Froude </a:t>
            </a:r>
            <a:r>
              <a:rPr sz="1800" spc="-5" dirty="0">
                <a:latin typeface="Calibri"/>
                <a:cs typeface="Calibri"/>
              </a:rPr>
              <a:t>determina </a:t>
            </a:r>
            <a:r>
              <a:rPr sz="1800" dirty="0">
                <a:latin typeface="Calibri"/>
                <a:cs typeface="Calibri"/>
              </a:rPr>
              <a:t>flujo </a:t>
            </a:r>
            <a:r>
              <a:rPr sz="1800" spc="-5" dirty="0">
                <a:latin typeface="Calibri"/>
                <a:cs typeface="Calibri"/>
              </a:rPr>
              <a:t>sobre/flujo alrededor </a:t>
            </a:r>
            <a:r>
              <a:rPr sz="1800" dirty="0">
                <a:latin typeface="Calibri"/>
                <a:cs typeface="Calibri"/>
              </a:rPr>
              <a:t>de la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montaña</a:t>
            </a:r>
            <a:endParaRPr sz="1800" dirty="0">
              <a:latin typeface="Calibri"/>
              <a:cs typeface="Calibri"/>
            </a:endParaRPr>
          </a:p>
          <a:p>
            <a:pPr marR="148590" algn="ctr">
              <a:lnSpc>
                <a:spcPct val="100000"/>
              </a:lnSpc>
              <a:spcBef>
                <a:spcPts val="880"/>
              </a:spcBef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Fr</a:t>
            </a:r>
            <a:r>
              <a:rPr lang="en-US"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lang="en-US" sz="2800" b="1" spc="-5" dirty="0">
                <a:solidFill>
                  <a:srgbClr val="C00000"/>
                </a:solidFill>
                <a:latin typeface="Calibri"/>
                <a:cs typeface="Calibri"/>
              </a:rPr>
              <a:t> K/Up =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U/(Nh)</a:t>
            </a:r>
            <a:endParaRPr lang="en-US" sz="2800" b="1" spc="-5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R="148590" algn="ctr">
              <a:lnSpc>
                <a:spcPct val="100000"/>
              </a:lnSpc>
              <a:spcBef>
                <a:spcPts val="88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Fr&lt;1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flujo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alrededor;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Fr&gt;1 flujo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sobre</a:t>
            </a:r>
            <a:endParaRPr sz="2400" dirty="0">
              <a:latin typeface="Calibri"/>
              <a:cs typeface="Calibri"/>
            </a:endParaRPr>
          </a:p>
          <a:p>
            <a:pPr marR="140335" algn="ctr">
              <a:lnSpc>
                <a:spcPct val="100000"/>
              </a:lnSpc>
              <a:spcBef>
                <a:spcPts val="45"/>
              </a:spcBef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Si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N=0.01, U=10,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h=1 km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es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24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limite</a:t>
            </a:r>
            <a:endParaRPr sz="2400" dirty="0">
              <a:latin typeface="Calibri"/>
              <a:cs typeface="Calibri"/>
            </a:endParaRPr>
          </a:p>
          <a:p>
            <a:pPr marR="142875" algn="ctr">
              <a:lnSpc>
                <a:spcPct val="100000"/>
              </a:lnSpc>
              <a:spcBef>
                <a:spcPts val="1260"/>
              </a:spcBef>
            </a:pPr>
            <a:r>
              <a:rPr sz="1800" spc="-5" dirty="0">
                <a:latin typeface="Calibri"/>
                <a:cs typeface="Calibri"/>
              </a:rPr>
              <a:t>En caso </a:t>
            </a:r>
            <a:r>
              <a:rPr sz="1800" spc="-10" dirty="0">
                <a:latin typeface="Calibri"/>
                <a:cs typeface="Calibri"/>
              </a:rPr>
              <a:t>saturado </a:t>
            </a:r>
            <a:r>
              <a:rPr sz="1800" spc="-5" dirty="0">
                <a:latin typeface="Calibri"/>
                <a:cs typeface="Calibri"/>
              </a:rPr>
              <a:t>se </a:t>
            </a:r>
            <a:r>
              <a:rPr sz="1800" dirty="0">
                <a:latin typeface="Calibri"/>
                <a:cs typeface="Calibri"/>
              </a:rPr>
              <a:t>emplea N</a:t>
            </a:r>
            <a:r>
              <a:rPr sz="1800" baseline="-20833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&lt;N </a:t>
            </a:r>
            <a:r>
              <a:rPr sz="1800" spc="-5" dirty="0">
                <a:latin typeface="Calibri"/>
                <a:cs typeface="Calibri"/>
              </a:rPr>
              <a:t>lo </a:t>
            </a:r>
            <a:r>
              <a:rPr sz="1800" dirty="0">
                <a:latin typeface="Calibri"/>
                <a:cs typeface="Calibri"/>
              </a:rPr>
              <a:t>cual </a:t>
            </a:r>
            <a:r>
              <a:rPr sz="1800" spc="-15" dirty="0">
                <a:latin typeface="Calibri"/>
                <a:cs typeface="Calibri"/>
              </a:rPr>
              <a:t>favorece </a:t>
            </a:r>
            <a:r>
              <a:rPr sz="1800" dirty="0">
                <a:latin typeface="Calibri"/>
                <a:cs typeface="Calibri"/>
              </a:rPr>
              <a:t>ascenso </a:t>
            </a:r>
            <a:r>
              <a:rPr sz="1800" spc="-5" dirty="0">
                <a:latin typeface="Calibri"/>
                <a:cs typeface="Calibri"/>
              </a:rPr>
              <a:t>sobre la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montaña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0772" y="3654925"/>
            <a:ext cx="5368370" cy="3981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ángulo 6"/>
          <p:cNvSpPr/>
          <p:nvPr/>
        </p:nvSpPr>
        <p:spPr>
          <a:xfrm>
            <a:off x="3415272" y="3654925"/>
            <a:ext cx="2979369" cy="502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84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932" y="336709"/>
            <a:ext cx="8357234" cy="8794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34315" algn="ctr">
              <a:lnSpc>
                <a:spcPct val="100000"/>
              </a:lnSpc>
              <a:spcBef>
                <a:spcPts val="325"/>
              </a:spcBef>
            </a:pPr>
            <a:r>
              <a:rPr sz="3600" spc="-5" dirty="0" err="1"/>
              <a:t>Bloqueo</a:t>
            </a:r>
            <a:r>
              <a:rPr sz="3600" spc="-10" dirty="0"/>
              <a:t> </a:t>
            </a:r>
            <a:r>
              <a:rPr sz="3600" spc="-25" dirty="0" err="1"/>
              <a:t>orográfico</a:t>
            </a:r>
            <a:r>
              <a:rPr lang="en-US" sz="3600" spc="-25" dirty="0"/>
              <a:t> – 3D</a:t>
            </a:r>
            <a:endParaRPr sz="3600" dirty="0"/>
          </a:p>
          <a:p>
            <a:pPr marL="234315" algn="ctr">
              <a:lnSpc>
                <a:spcPct val="100000"/>
              </a:lnSpc>
              <a:spcBef>
                <a:spcPts val="114"/>
              </a:spcBef>
            </a:pPr>
            <a:r>
              <a:rPr sz="1800" spc="-5" dirty="0"/>
              <a:t>El </a:t>
            </a:r>
            <a:r>
              <a:rPr sz="1800" spc="-10" dirty="0"/>
              <a:t>numero </a:t>
            </a:r>
            <a:r>
              <a:rPr sz="1800" dirty="0"/>
              <a:t>de </a:t>
            </a:r>
            <a:r>
              <a:rPr sz="1800" b="1" i="1" spc="-10" dirty="0">
                <a:latin typeface="Calibri"/>
                <a:cs typeface="Calibri"/>
              </a:rPr>
              <a:t>Froude </a:t>
            </a:r>
            <a:r>
              <a:rPr sz="1800" spc="-5" dirty="0"/>
              <a:t>determina </a:t>
            </a:r>
            <a:r>
              <a:rPr sz="1800" dirty="0"/>
              <a:t>flujo </a:t>
            </a:r>
            <a:r>
              <a:rPr sz="1800" spc="-5" dirty="0"/>
              <a:t>sobre/flujo alrededor </a:t>
            </a:r>
            <a:r>
              <a:rPr sz="1800" dirty="0"/>
              <a:t>de la</a:t>
            </a:r>
            <a:r>
              <a:rPr sz="1800" spc="114" dirty="0"/>
              <a:t> </a:t>
            </a:r>
            <a:r>
              <a:rPr sz="1800" spc="-10" dirty="0"/>
              <a:t>montaña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436369"/>
            <a:ext cx="9144000" cy="1958339"/>
            <a:chOff x="457200" y="1436369"/>
            <a:chExt cx="9144000" cy="195833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69129" y="1844801"/>
              <a:ext cx="4740402" cy="15499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35961" y="2723743"/>
            <a:ext cx="34925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i="1" spc="15" dirty="0">
                <a:latin typeface="Times New Roman"/>
                <a:cs typeface="Times New Roman"/>
              </a:rPr>
              <a:t>Nh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6506" y="2529313"/>
            <a:ext cx="102489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50" i="1" spc="15" dirty="0">
                <a:latin typeface="Times New Roman"/>
                <a:cs typeface="Times New Roman"/>
              </a:rPr>
              <a:t>Fr </a:t>
            </a:r>
            <a:r>
              <a:rPr sz="2150" spc="15" dirty="0">
                <a:latin typeface="Symbol"/>
                <a:cs typeface="Symbol"/>
              </a:rPr>
              <a:t></a:t>
            </a:r>
            <a:r>
              <a:rPr sz="3225" u="sng" spc="697" baseline="3488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25" i="1" u="sng" spc="30" baseline="3488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3225" i="1" u="sng" spc="-270" baseline="3488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3225" baseline="3488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9246" y="2293873"/>
            <a:ext cx="34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6195" y="2303779"/>
            <a:ext cx="34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0588" y="3394709"/>
            <a:ext cx="4421949" cy="972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245" y="3571747"/>
            <a:ext cx="33559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16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Fr&lt;1 flujo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alrededor  Fr&gt;1 flujo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sobre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Si N=0.01, U=10, h=1 km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limite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" y="4373117"/>
            <a:ext cx="9144000" cy="980440"/>
            <a:chOff x="457200" y="4373117"/>
            <a:chExt cx="9144000" cy="980440"/>
          </a:xfrm>
        </p:grpSpPr>
        <p:sp>
          <p:nvSpPr>
            <p:cNvPr id="13" name="object 13"/>
            <p:cNvSpPr/>
            <p:nvPr/>
          </p:nvSpPr>
          <p:spPr>
            <a:xfrm>
              <a:off x="457200" y="437311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69129" y="4373879"/>
              <a:ext cx="4740402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184390" y="4532629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0.06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8390" y="4532629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69129" y="5353050"/>
            <a:ext cx="4740402" cy="1533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8245" y="4669028"/>
            <a:ext cx="35464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Recordar </a:t>
            </a:r>
            <a:r>
              <a:rPr sz="1800" spc="-5" dirty="0">
                <a:latin typeface="Calibri"/>
                <a:cs typeface="Calibri"/>
              </a:rPr>
              <a:t>que en caso </a:t>
            </a:r>
            <a:r>
              <a:rPr sz="1800" spc="-10" dirty="0">
                <a:latin typeface="Calibri"/>
                <a:cs typeface="Calibri"/>
              </a:rPr>
              <a:t>saturado </a:t>
            </a:r>
            <a:r>
              <a:rPr sz="1800" dirty="0">
                <a:latin typeface="Calibri"/>
                <a:cs typeface="Calibri"/>
              </a:rPr>
              <a:t>se  emplea Nm&lt;N </a:t>
            </a:r>
            <a:r>
              <a:rPr sz="1800" spc="-5" dirty="0">
                <a:latin typeface="Calibri"/>
                <a:cs typeface="Calibri"/>
              </a:rPr>
              <a:t>lo </a:t>
            </a:r>
            <a:r>
              <a:rPr sz="1800" dirty="0">
                <a:latin typeface="Calibri"/>
                <a:cs typeface="Calibri"/>
              </a:rPr>
              <a:t>cual </a:t>
            </a:r>
            <a:r>
              <a:rPr sz="1800" spc="-20" dirty="0">
                <a:latin typeface="Calibri"/>
                <a:cs typeface="Calibri"/>
              </a:rPr>
              <a:t>favorce </a:t>
            </a:r>
            <a:r>
              <a:rPr sz="1800" dirty="0">
                <a:latin typeface="Calibri"/>
                <a:cs typeface="Calibri"/>
              </a:rPr>
              <a:t>ascenso  </a:t>
            </a:r>
            <a:r>
              <a:rPr sz="1800" spc="-5" dirty="0">
                <a:latin typeface="Calibri"/>
                <a:cs typeface="Calibri"/>
              </a:rPr>
              <a:t>sobre </a:t>
            </a:r>
            <a:r>
              <a:rPr sz="1800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montaña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660346B8-9EC3-FAB4-D487-7918793DE3C6}"/>
              </a:ext>
            </a:extLst>
          </p:cNvPr>
          <p:cNvSpPr/>
          <p:nvPr/>
        </p:nvSpPr>
        <p:spPr>
          <a:xfrm>
            <a:off x="6225001" y="3073651"/>
            <a:ext cx="372139" cy="31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8FF598E9-61ED-B2F6-1025-D245F8D9FC63}"/>
              </a:ext>
            </a:extLst>
          </p:cNvPr>
          <p:cNvSpPr/>
          <p:nvPr/>
        </p:nvSpPr>
        <p:spPr>
          <a:xfrm>
            <a:off x="6225001" y="5278246"/>
            <a:ext cx="372139" cy="31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46271753-28AC-E6BE-1FB7-DADD0DA75B64}"/>
              </a:ext>
            </a:extLst>
          </p:cNvPr>
          <p:cNvSpPr/>
          <p:nvPr/>
        </p:nvSpPr>
        <p:spPr>
          <a:xfrm>
            <a:off x="8487982" y="3081883"/>
            <a:ext cx="372139" cy="31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43B78E57-6B9C-5ED3-17A8-62FAE7D158D4}"/>
              </a:ext>
            </a:extLst>
          </p:cNvPr>
          <p:cNvSpPr/>
          <p:nvPr/>
        </p:nvSpPr>
        <p:spPr>
          <a:xfrm>
            <a:off x="8487982" y="5286478"/>
            <a:ext cx="372139" cy="31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69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361" y="1134110"/>
            <a:ext cx="2143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solidFill>
                  <a:srgbClr val="7E7E7E"/>
                </a:solidFill>
              </a:rPr>
              <a:t>Estructura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49630" y="1749551"/>
            <a:ext cx="5864860" cy="57150"/>
          </a:xfrm>
          <a:custGeom>
            <a:avLst/>
            <a:gdLst/>
            <a:ahLst/>
            <a:cxnLst/>
            <a:rect l="l" t="t" r="r" b="b"/>
            <a:pathLst>
              <a:path w="5864859" h="57150">
                <a:moveTo>
                  <a:pt x="5864351" y="57149"/>
                </a:moveTo>
                <a:lnTo>
                  <a:pt x="5864351" y="0"/>
                </a:lnTo>
                <a:lnTo>
                  <a:pt x="0" y="0"/>
                </a:lnTo>
                <a:lnTo>
                  <a:pt x="0" y="57150"/>
                </a:lnTo>
                <a:lnTo>
                  <a:pt x="5864351" y="5714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414777"/>
            <a:ext cx="9144000" cy="1959610"/>
          </a:xfrm>
          <a:custGeom>
            <a:avLst/>
            <a:gdLst/>
            <a:ahLst/>
            <a:cxnLst/>
            <a:rect l="l" t="t" r="r" b="b"/>
            <a:pathLst>
              <a:path w="9144000" h="1959610">
                <a:moveTo>
                  <a:pt x="9144000" y="0"/>
                </a:moveTo>
                <a:lnTo>
                  <a:pt x="0" y="0"/>
                </a:lnTo>
                <a:lnTo>
                  <a:pt x="0" y="979170"/>
                </a:lnTo>
                <a:lnTo>
                  <a:pt x="0" y="979932"/>
                </a:lnTo>
                <a:lnTo>
                  <a:pt x="0" y="1959102"/>
                </a:lnTo>
                <a:lnTo>
                  <a:pt x="9144000" y="1959102"/>
                </a:lnTo>
                <a:lnTo>
                  <a:pt x="9144000" y="979932"/>
                </a:lnTo>
                <a:lnTo>
                  <a:pt x="9144000" y="9791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4361" y="2043480"/>
            <a:ext cx="6610984" cy="255198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17170" algn="l"/>
              </a:tabLst>
            </a:pPr>
            <a:r>
              <a:rPr lang="es-ES" sz="2800" spc="-10" dirty="0">
                <a:solidFill>
                  <a:srgbClr val="00B0F0"/>
                </a:solidFill>
                <a:latin typeface="Calibri"/>
                <a:cs typeface="Calibri"/>
              </a:rPr>
              <a:t>Procesos de escala local</a:t>
            </a:r>
            <a:endParaRPr sz="2800" dirty="0">
              <a:latin typeface="Calibri"/>
              <a:cs typeface="Calibri"/>
            </a:endParaRPr>
          </a:p>
          <a:p>
            <a:pPr marL="673735" lvl="1" indent="-2044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74370" algn="l"/>
              </a:tabLst>
            </a:pPr>
            <a:r>
              <a:rPr lang="es-ES" sz="2800" spc="-5" dirty="0">
                <a:solidFill>
                  <a:srgbClr val="00B0F0"/>
                </a:solidFill>
                <a:latin typeface="Calibri"/>
                <a:cs typeface="Calibri"/>
              </a:rPr>
              <a:t>Ascenso/descenso</a:t>
            </a:r>
            <a:endParaRPr sz="2800" dirty="0">
              <a:latin typeface="Calibri"/>
              <a:cs typeface="Calibri"/>
            </a:endParaRPr>
          </a:p>
          <a:p>
            <a:pPr marL="673735" lvl="1" indent="-2044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74370" algn="l"/>
              </a:tabLst>
            </a:pPr>
            <a:r>
              <a:rPr lang="es-ES" sz="2800" spc="-20" dirty="0">
                <a:solidFill>
                  <a:srgbClr val="00B0F0"/>
                </a:solidFill>
                <a:latin typeface="Calibri"/>
                <a:cs typeface="Calibri"/>
              </a:rPr>
              <a:t>Microfísica</a:t>
            </a:r>
            <a:endParaRPr sz="2800" dirty="0">
              <a:latin typeface="Calibri"/>
              <a:cs typeface="Calibri"/>
            </a:endParaRPr>
          </a:p>
          <a:p>
            <a:pPr marL="673735" lvl="1" indent="-2044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74370" algn="l"/>
              </a:tabLst>
            </a:pPr>
            <a:r>
              <a:rPr lang="es-ES" sz="2800" spc="-5" dirty="0">
                <a:solidFill>
                  <a:srgbClr val="00B0F0"/>
                </a:solidFill>
                <a:latin typeface="Calibri"/>
                <a:cs typeface="Calibri"/>
              </a:rPr>
              <a:t>Bloqueo</a:t>
            </a:r>
            <a:endParaRPr sz="2800" dirty="0">
              <a:latin typeface="Calibri"/>
              <a:cs typeface="Calibri"/>
            </a:endParaRPr>
          </a:p>
          <a:p>
            <a:pPr marL="194945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lang="es-ES" sz="2800" spc="-5" dirty="0">
                <a:solidFill>
                  <a:srgbClr val="E46C0A"/>
                </a:solidFill>
                <a:latin typeface="Calibri"/>
                <a:cs typeface="Calibri"/>
              </a:rPr>
              <a:t>Modelo lineal de precipitación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783" y="498482"/>
            <a:ext cx="8357234" cy="8794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33679" algn="ctr">
              <a:lnSpc>
                <a:spcPct val="100000"/>
              </a:lnSpc>
              <a:spcBef>
                <a:spcPts val="325"/>
              </a:spcBef>
            </a:pPr>
            <a:r>
              <a:rPr sz="3600" spc="-5" dirty="0" err="1"/>
              <a:t>Bloqueo</a:t>
            </a:r>
            <a:r>
              <a:rPr sz="3600" spc="-10" dirty="0"/>
              <a:t> </a:t>
            </a:r>
            <a:r>
              <a:rPr sz="3600" spc="-25" dirty="0" err="1"/>
              <a:t>orográfico</a:t>
            </a:r>
            <a:r>
              <a:rPr lang="en-US" sz="3600" spc="-25" dirty="0"/>
              <a:t> – 3D</a:t>
            </a:r>
            <a:endParaRPr sz="3600" dirty="0"/>
          </a:p>
          <a:p>
            <a:pPr marL="232410" algn="ctr">
              <a:lnSpc>
                <a:spcPct val="100000"/>
              </a:lnSpc>
              <a:spcBef>
                <a:spcPts val="114"/>
              </a:spcBef>
            </a:pPr>
            <a:r>
              <a:rPr sz="1800" dirty="0"/>
              <a:t>El </a:t>
            </a:r>
            <a:r>
              <a:rPr sz="1800" spc="-5" dirty="0"/>
              <a:t>numero </a:t>
            </a:r>
            <a:r>
              <a:rPr sz="1800" dirty="0"/>
              <a:t>de </a:t>
            </a:r>
            <a:r>
              <a:rPr sz="1800" spc="-10" dirty="0"/>
              <a:t>Froude </a:t>
            </a:r>
            <a:r>
              <a:rPr sz="1800" spc="-5" dirty="0"/>
              <a:t>determina </a:t>
            </a:r>
            <a:r>
              <a:rPr sz="1800" dirty="0"/>
              <a:t>flujo </a:t>
            </a:r>
            <a:r>
              <a:rPr sz="1800" spc="-5" dirty="0"/>
              <a:t>sobre/flujo alrededor </a:t>
            </a:r>
            <a:r>
              <a:rPr sz="1800" dirty="0"/>
              <a:t>de la</a:t>
            </a:r>
            <a:r>
              <a:rPr sz="1800" spc="85" dirty="0"/>
              <a:t> </a:t>
            </a:r>
            <a:r>
              <a:rPr sz="1800" spc="-10" dirty="0"/>
              <a:t>montaña</a:t>
            </a:r>
            <a:endParaRPr sz="1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57200" y="1436369"/>
            <a:ext cx="9144000" cy="979169"/>
            <a:chOff x="457200" y="1436369"/>
            <a:chExt cx="9144000" cy="97916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7450" y="1705355"/>
              <a:ext cx="5115305" cy="710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08045" y="2189479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2.2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4546" y="2179573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00" y="2414777"/>
            <a:ext cx="9144000" cy="2938780"/>
            <a:chOff x="457200" y="2414777"/>
            <a:chExt cx="9144000" cy="2938780"/>
          </a:xfrm>
        </p:grpSpPr>
        <p:sp>
          <p:nvSpPr>
            <p:cNvPr id="9" name="object 9"/>
            <p:cNvSpPr/>
            <p:nvPr/>
          </p:nvSpPr>
          <p:spPr>
            <a:xfrm>
              <a:off x="457200" y="241477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57450" y="2415539"/>
              <a:ext cx="5115305" cy="29375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74640" y="4589779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0.06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7088" y="4598923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0.22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57450" y="5353050"/>
            <a:ext cx="5115305" cy="1699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83EBD308-05AE-8A34-0B84-0D2527DB18FB}"/>
              </a:ext>
            </a:extLst>
          </p:cNvPr>
          <p:cNvSpPr/>
          <p:nvPr/>
        </p:nvSpPr>
        <p:spPr>
          <a:xfrm>
            <a:off x="4491894" y="3323461"/>
            <a:ext cx="372139" cy="31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DCBFF356-46DD-0F2A-DA07-D6B1808FA05C}"/>
              </a:ext>
            </a:extLst>
          </p:cNvPr>
          <p:cNvSpPr/>
          <p:nvPr/>
        </p:nvSpPr>
        <p:spPr>
          <a:xfrm>
            <a:off x="4491894" y="5528056"/>
            <a:ext cx="372139" cy="31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6498732D-1F32-F2DD-8EF8-E78FF5937BB1}"/>
              </a:ext>
            </a:extLst>
          </p:cNvPr>
          <p:cNvSpPr/>
          <p:nvPr/>
        </p:nvSpPr>
        <p:spPr>
          <a:xfrm>
            <a:off x="6754875" y="3331693"/>
            <a:ext cx="372139" cy="31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B663937-98E7-4434-7FF1-0E35B5586A3E}"/>
              </a:ext>
            </a:extLst>
          </p:cNvPr>
          <p:cNvSpPr/>
          <p:nvPr/>
        </p:nvSpPr>
        <p:spPr>
          <a:xfrm>
            <a:off x="6754875" y="5536288"/>
            <a:ext cx="372139" cy="31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6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112" y="477370"/>
            <a:ext cx="51878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 err="1"/>
              <a:t>Bloqueo</a:t>
            </a:r>
            <a:r>
              <a:rPr sz="3600" spc="-70" dirty="0"/>
              <a:t> </a:t>
            </a:r>
            <a:r>
              <a:rPr sz="3600" spc="-25" dirty="0" err="1"/>
              <a:t>orográfico</a:t>
            </a:r>
            <a:r>
              <a:rPr lang="en-US" sz="3600" spc="-25" dirty="0"/>
              <a:t> – 3D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71470" y="1201928"/>
            <a:ext cx="4688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5080" indent="-74422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Efecto </a:t>
            </a:r>
            <a:r>
              <a:rPr sz="1800" dirty="0">
                <a:latin typeface="Calibri"/>
                <a:cs typeface="Calibri"/>
              </a:rPr>
              <a:t>muy </a:t>
            </a:r>
            <a:r>
              <a:rPr sz="1800" spc="-10" dirty="0">
                <a:latin typeface="Calibri"/>
                <a:cs typeface="Calibri"/>
              </a:rPr>
              <a:t>importante </a:t>
            </a:r>
            <a:r>
              <a:rPr sz="1800" spc="-5" dirty="0">
                <a:latin typeface="Calibri"/>
                <a:cs typeface="Calibri"/>
              </a:rPr>
              <a:t>en precipitación </a:t>
            </a:r>
            <a:r>
              <a:rPr sz="1800" spc="-15" dirty="0">
                <a:latin typeface="Calibri"/>
                <a:cs typeface="Calibri"/>
              </a:rPr>
              <a:t>orográfica  </a:t>
            </a:r>
            <a:r>
              <a:rPr sz="1800" dirty="0">
                <a:latin typeface="Calibri"/>
                <a:cs typeface="Calibri"/>
              </a:rPr>
              <a:t>Modelo </a:t>
            </a:r>
            <a:r>
              <a:rPr sz="1800" spc="-5" dirty="0">
                <a:latin typeface="Calibri"/>
                <a:cs typeface="Calibri"/>
              </a:rPr>
              <a:t>lineal </a:t>
            </a:r>
            <a:r>
              <a:rPr sz="1800" dirty="0">
                <a:latin typeface="Calibri"/>
                <a:cs typeface="Calibri"/>
              </a:rPr>
              <a:t>adecuado </a:t>
            </a:r>
            <a:r>
              <a:rPr sz="1800" spc="-10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Fr&gt;1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35202" y="2339087"/>
            <a:ext cx="7275830" cy="3180080"/>
            <a:chOff x="1235202" y="2343151"/>
            <a:chExt cx="7275830" cy="3180080"/>
          </a:xfrm>
        </p:grpSpPr>
        <p:sp>
          <p:nvSpPr>
            <p:cNvPr id="6" name="object 6"/>
            <p:cNvSpPr/>
            <p:nvPr/>
          </p:nvSpPr>
          <p:spPr>
            <a:xfrm>
              <a:off x="1235202" y="2343151"/>
              <a:ext cx="3362705" cy="3179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8834" y="2343151"/>
              <a:ext cx="3361944" cy="3179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93189" y="5911088"/>
            <a:ext cx="7230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Precipitation </a:t>
            </a:r>
            <a:r>
              <a:rPr sz="1800" spc="-15" dirty="0">
                <a:latin typeface="Calibri"/>
                <a:cs typeface="Calibri"/>
              </a:rPr>
              <a:t>(grayscale)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topography </a:t>
            </a:r>
            <a:r>
              <a:rPr sz="1800" spc="-15" dirty="0">
                <a:latin typeface="Calibri"/>
                <a:cs typeface="Calibri"/>
              </a:rPr>
              <a:t>(contours) for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solidFill>
                  <a:srgbClr val="0400FB"/>
                </a:solidFill>
                <a:latin typeface="Calibri"/>
                <a:cs typeface="Calibri"/>
              </a:rPr>
              <a:t>idealized </a:t>
            </a:r>
            <a:r>
              <a:rPr sz="1800" spc="-5" dirty="0">
                <a:latin typeface="Calibri"/>
                <a:cs typeface="Calibri"/>
              </a:rPr>
              <a:t>numerical  </a:t>
            </a:r>
            <a:r>
              <a:rPr sz="1800" spc="-25" dirty="0">
                <a:latin typeface="Calibri"/>
                <a:cs typeface="Calibri"/>
              </a:rPr>
              <a:t>study.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Jiang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(2003)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B50D42-82B2-4CDC-8C72-93BF76791C73}"/>
              </a:ext>
            </a:extLst>
          </p:cNvPr>
          <p:cNvSpPr/>
          <p:nvPr/>
        </p:nvSpPr>
        <p:spPr>
          <a:xfrm>
            <a:off x="6428096" y="3421039"/>
            <a:ext cx="777922" cy="8552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69925-996A-41A5-ADE5-AA9C802D05DE}"/>
              </a:ext>
            </a:extLst>
          </p:cNvPr>
          <p:cNvSpPr/>
          <p:nvPr/>
        </p:nvSpPr>
        <p:spPr>
          <a:xfrm>
            <a:off x="6553202" y="3543869"/>
            <a:ext cx="520888" cy="61414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27CFC8-B797-4046-B169-C6C9C463273C}"/>
              </a:ext>
            </a:extLst>
          </p:cNvPr>
          <p:cNvSpPr/>
          <p:nvPr/>
        </p:nvSpPr>
        <p:spPr>
          <a:xfrm>
            <a:off x="2523044" y="3435825"/>
            <a:ext cx="777922" cy="8552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497914-882E-459C-AD59-BBDBD405FCAF}"/>
              </a:ext>
            </a:extLst>
          </p:cNvPr>
          <p:cNvSpPr/>
          <p:nvPr/>
        </p:nvSpPr>
        <p:spPr>
          <a:xfrm>
            <a:off x="6623715" y="3664425"/>
            <a:ext cx="372206" cy="38441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8CACDD-DDFA-4C7E-895C-BE2959DF6876}"/>
              </a:ext>
            </a:extLst>
          </p:cNvPr>
          <p:cNvSpPr/>
          <p:nvPr/>
        </p:nvSpPr>
        <p:spPr>
          <a:xfrm>
            <a:off x="2633986" y="3559793"/>
            <a:ext cx="520888" cy="61414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54FBDB-776F-457C-9897-0DAAC2D0D8DD}"/>
              </a:ext>
            </a:extLst>
          </p:cNvPr>
          <p:cNvSpPr/>
          <p:nvPr/>
        </p:nvSpPr>
        <p:spPr>
          <a:xfrm>
            <a:off x="2704499" y="3680349"/>
            <a:ext cx="372206" cy="38441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3BAE9F-1CC3-4C52-8227-975665A81A47}"/>
              </a:ext>
            </a:extLst>
          </p:cNvPr>
          <p:cNvSpPr/>
          <p:nvPr/>
        </p:nvSpPr>
        <p:spPr>
          <a:xfrm>
            <a:off x="2065361" y="2702257"/>
            <a:ext cx="423081" cy="209265"/>
          </a:xfrm>
          <a:custGeom>
            <a:avLst/>
            <a:gdLst>
              <a:gd name="connsiteX0" fmla="*/ 0 w 423081"/>
              <a:gd name="connsiteY0" fmla="*/ 209265 h 209265"/>
              <a:gd name="connsiteX1" fmla="*/ 50042 w 423081"/>
              <a:gd name="connsiteY1" fmla="*/ 131928 h 209265"/>
              <a:gd name="connsiteX2" fmla="*/ 186520 w 423081"/>
              <a:gd name="connsiteY2" fmla="*/ 31844 h 209265"/>
              <a:gd name="connsiteX3" fmla="*/ 245660 w 423081"/>
              <a:gd name="connsiteY3" fmla="*/ 4549 h 209265"/>
              <a:gd name="connsiteX4" fmla="*/ 304800 w 423081"/>
              <a:gd name="connsiteY4" fmla="*/ 0 h 209265"/>
              <a:gd name="connsiteX5" fmla="*/ 400335 w 423081"/>
              <a:gd name="connsiteY5" fmla="*/ 18197 h 209265"/>
              <a:gd name="connsiteX6" fmla="*/ 423081 w 423081"/>
              <a:gd name="connsiteY6" fmla="*/ 22746 h 2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081" h="209265">
                <a:moveTo>
                  <a:pt x="0" y="209265"/>
                </a:moveTo>
                <a:cubicBezTo>
                  <a:pt x="14003" y="167259"/>
                  <a:pt x="7322" y="176505"/>
                  <a:pt x="50042" y="131928"/>
                </a:cubicBezTo>
                <a:cubicBezTo>
                  <a:pt x="106992" y="72502"/>
                  <a:pt x="114559" y="69065"/>
                  <a:pt x="186520" y="31844"/>
                </a:cubicBezTo>
                <a:cubicBezTo>
                  <a:pt x="205805" y="21869"/>
                  <a:pt x="224695" y="10193"/>
                  <a:pt x="245660" y="4549"/>
                </a:cubicBezTo>
                <a:cubicBezTo>
                  <a:pt x="264752" y="-591"/>
                  <a:pt x="285087" y="1516"/>
                  <a:pt x="304800" y="0"/>
                </a:cubicBezTo>
                <a:cubicBezTo>
                  <a:pt x="382957" y="7105"/>
                  <a:pt x="327128" y="-1325"/>
                  <a:pt x="400335" y="18197"/>
                </a:cubicBezTo>
                <a:cubicBezTo>
                  <a:pt x="407806" y="20189"/>
                  <a:pt x="423081" y="22746"/>
                  <a:pt x="423081" y="2274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6EFDE-0AC5-4E9D-949F-25962AA83786}"/>
              </a:ext>
            </a:extLst>
          </p:cNvPr>
          <p:cNvSpPr txBox="1"/>
          <p:nvPr/>
        </p:nvSpPr>
        <p:spPr>
          <a:xfrm>
            <a:off x="2418410" y="2577481"/>
            <a:ext cx="79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Topo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8097106-00F0-0B74-1E06-130C29554E62}"/>
                  </a:ext>
                </a:extLst>
              </p14:cNvPr>
              <p14:cNvContentPartPr/>
              <p14:nvPr/>
            </p14:nvContentPartPr>
            <p14:xfrm>
              <a:off x="1645200" y="4581000"/>
              <a:ext cx="4736880" cy="516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8097106-00F0-0B74-1E06-130C29554E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5840" y="4571640"/>
                <a:ext cx="4755600" cy="5353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Arrow: Left 23">
            <a:extLst>
              <a:ext uri="{FF2B5EF4-FFF2-40B4-BE49-F238E27FC236}">
                <a16:creationId xmlns:a16="http://schemas.microsoft.com/office/drawing/2014/main" id="{F77047DC-DD50-2C6A-0F79-DE3E3C22A5B0}"/>
              </a:ext>
            </a:extLst>
          </p:cNvPr>
          <p:cNvSpPr/>
          <p:nvPr/>
        </p:nvSpPr>
        <p:spPr>
          <a:xfrm rot="10800000">
            <a:off x="1599030" y="3553150"/>
            <a:ext cx="554542" cy="5545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5A7DA156-51B6-B2F8-974A-E5957A730311}"/>
              </a:ext>
            </a:extLst>
          </p:cNvPr>
          <p:cNvSpPr/>
          <p:nvPr/>
        </p:nvSpPr>
        <p:spPr>
          <a:xfrm rot="10800000">
            <a:off x="5491101" y="3534691"/>
            <a:ext cx="554542" cy="5545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649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C95840-B0F3-9F5A-88AD-4B16FEBE9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31" y="2705956"/>
            <a:ext cx="6103706" cy="45777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D06184C-003B-EC39-8AE3-E4345D93E6A6}"/>
              </a:ext>
            </a:extLst>
          </p:cNvPr>
          <p:cNvGrpSpPr/>
          <p:nvPr/>
        </p:nvGrpSpPr>
        <p:grpSpPr>
          <a:xfrm>
            <a:off x="5752440" y="651458"/>
            <a:ext cx="3830760" cy="1257480"/>
            <a:chOff x="5752440" y="651458"/>
            <a:chExt cx="3830760" cy="12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F03B52-900E-8898-F74A-E6BF77A537B4}"/>
                    </a:ext>
                  </a:extLst>
                </p14:cNvPr>
                <p14:cNvContentPartPr/>
                <p14:nvPr/>
              </p14:nvContentPartPr>
              <p14:xfrm>
                <a:off x="5752440" y="651458"/>
                <a:ext cx="3830760" cy="125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F03B52-900E-8898-F74A-E6BF77A537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34440" y="633458"/>
                  <a:ext cx="3866400" cy="12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E6D88A-4662-E74F-9153-22C0D975F186}"/>
                    </a:ext>
                  </a:extLst>
                </p14:cNvPr>
                <p14:cNvContentPartPr/>
                <p14:nvPr/>
              </p14:nvContentPartPr>
              <p14:xfrm>
                <a:off x="8221680" y="670898"/>
                <a:ext cx="42480" cy="108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E6D88A-4662-E74F-9153-22C0D975F1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03680" y="652898"/>
                  <a:ext cx="78120" cy="11196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E6E1E4-8CEB-A133-529A-217CC189AD25}"/>
              </a:ext>
            </a:extLst>
          </p:cNvPr>
          <p:cNvCxnSpPr/>
          <p:nvPr/>
        </p:nvCxnSpPr>
        <p:spPr>
          <a:xfrm flipV="1">
            <a:off x="6524090" y="1212878"/>
            <a:ext cx="0" cy="69606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E1AEBD-8046-42A8-78B1-15D4DE446385}"/>
              </a:ext>
            </a:extLst>
          </p:cNvPr>
          <p:cNvSpPr txBox="1"/>
          <p:nvPr/>
        </p:nvSpPr>
        <p:spPr>
          <a:xfrm>
            <a:off x="7774146" y="1191576"/>
            <a:ext cx="167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8F8164-1401-3865-4E71-6824442C7718}"/>
              </a:ext>
            </a:extLst>
          </p:cNvPr>
          <p:cNvSpPr txBox="1"/>
          <p:nvPr/>
        </p:nvSpPr>
        <p:spPr>
          <a:xfrm>
            <a:off x="5686345" y="1341196"/>
            <a:ext cx="167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U, h, 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14B164-40E4-81B5-14AA-434E7088DAA4}"/>
              </a:ext>
            </a:extLst>
          </p:cNvPr>
          <p:cNvSpPr txBox="1"/>
          <p:nvPr/>
        </p:nvSpPr>
        <p:spPr>
          <a:xfrm>
            <a:off x="2224882" y="509927"/>
            <a:ext cx="3025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Fr = U/(N*(HT-h))</a:t>
            </a:r>
          </a:p>
          <a:p>
            <a:r>
              <a:rPr lang="es-ES_tradnl" dirty="0"/>
              <a:t>Se emplea altura de la montaña sobre el nivel h. Si F&gt;1 las parcelas a ese nivel pasan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096C02-9E70-46DE-6BC5-FC883DB5DF6B}"/>
              </a:ext>
            </a:extLst>
          </p:cNvPr>
          <p:cNvCxnSpPr/>
          <p:nvPr/>
        </p:nvCxnSpPr>
        <p:spPr>
          <a:xfrm>
            <a:off x="5250094" y="1191576"/>
            <a:ext cx="2417726" cy="21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A89C31-82D1-D68C-6958-207C46D820AC}"/>
              </a:ext>
            </a:extLst>
          </p:cNvPr>
          <p:cNvCxnSpPr>
            <a:cxnSpLocks/>
          </p:cNvCxnSpPr>
          <p:nvPr/>
        </p:nvCxnSpPr>
        <p:spPr>
          <a:xfrm>
            <a:off x="5250094" y="620140"/>
            <a:ext cx="2794571" cy="10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52B5A0C-0D5E-0EE4-977C-D2E8181FF8F3}"/>
              </a:ext>
            </a:extLst>
          </p:cNvPr>
          <p:cNvSpPr/>
          <p:nvPr/>
        </p:nvSpPr>
        <p:spPr>
          <a:xfrm>
            <a:off x="2671281" y="3061699"/>
            <a:ext cx="883577" cy="3719245"/>
          </a:xfrm>
          <a:prstGeom prst="rect">
            <a:avLst/>
          </a:prstGeom>
          <a:solidFill>
            <a:srgbClr val="BFBFBF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3019F1-60CB-C310-CBD8-860050D6F3E8}"/>
              </a:ext>
            </a:extLst>
          </p:cNvPr>
          <p:cNvSpPr txBox="1"/>
          <p:nvPr/>
        </p:nvSpPr>
        <p:spPr>
          <a:xfrm>
            <a:off x="4652509" y="4348515"/>
            <a:ext cx="331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En este caso, parcelas sobre h=2000 m ASL pasan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E656E9-1305-0324-9111-6718E66AAF0A}"/>
              </a:ext>
            </a:extLst>
          </p:cNvPr>
          <p:cNvCxnSpPr>
            <a:cxnSpLocks/>
          </p:cNvCxnSpPr>
          <p:nvPr/>
        </p:nvCxnSpPr>
        <p:spPr>
          <a:xfrm flipH="1">
            <a:off x="3637052" y="4671680"/>
            <a:ext cx="1015457" cy="5578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B57049-8FD1-D47A-DF47-F5A5A3E9525C}"/>
                  </a:ext>
                </a:extLst>
              </p14:cNvPr>
              <p14:cNvContentPartPr/>
              <p14:nvPr/>
            </p14:nvContentPartPr>
            <p14:xfrm>
              <a:off x="1380240" y="554040"/>
              <a:ext cx="5145120" cy="581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B57049-8FD1-D47A-DF47-F5A5A3E952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0880" y="544680"/>
                <a:ext cx="5163840" cy="58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212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CBA0D0E5-97E5-06E4-FE92-9E7F2F175B55}"/>
              </a:ext>
            </a:extLst>
          </p:cNvPr>
          <p:cNvGrpSpPr/>
          <p:nvPr/>
        </p:nvGrpSpPr>
        <p:grpSpPr>
          <a:xfrm>
            <a:off x="819134" y="3995146"/>
            <a:ext cx="387360" cy="605160"/>
            <a:chOff x="1405549" y="4364975"/>
            <a:chExt cx="38736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1B04A73-1FA1-C897-E32E-33920A8126C8}"/>
                    </a:ext>
                  </a:extLst>
                </p14:cNvPr>
                <p14:cNvContentPartPr/>
                <p14:nvPr/>
              </p14:nvContentPartPr>
              <p14:xfrm>
                <a:off x="1439389" y="4431215"/>
                <a:ext cx="214200" cy="396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1B04A73-1FA1-C897-E32E-33920A8126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6389" y="4368215"/>
                  <a:ext cx="3398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5D2545-4878-E7CF-2520-BA388697E090}"/>
                    </a:ext>
                  </a:extLst>
                </p14:cNvPr>
                <p14:cNvContentPartPr/>
                <p14:nvPr/>
              </p14:nvContentPartPr>
              <p14:xfrm>
                <a:off x="1625869" y="4364975"/>
                <a:ext cx="167040" cy="605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5D2545-4878-E7CF-2520-BA388697E0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62869" y="4302335"/>
                  <a:ext cx="29268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592C49-5C47-5123-E8AD-E22477D67547}"/>
                    </a:ext>
                  </a:extLst>
                </p14:cNvPr>
                <p14:cNvContentPartPr/>
                <p14:nvPr/>
              </p14:nvContentPartPr>
              <p14:xfrm>
                <a:off x="1405549" y="4744415"/>
                <a:ext cx="255240" cy="44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592C49-5C47-5123-E8AD-E22477D675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2549" y="4681415"/>
                  <a:ext cx="3808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9C1691-64C0-CB4B-2867-ACB417C403BD}"/>
              </a:ext>
            </a:extLst>
          </p:cNvPr>
          <p:cNvGrpSpPr/>
          <p:nvPr/>
        </p:nvGrpSpPr>
        <p:grpSpPr>
          <a:xfrm>
            <a:off x="4256724" y="6258215"/>
            <a:ext cx="372600" cy="535680"/>
            <a:chOff x="3775429" y="5813255"/>
            <a:chExt cx="37260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9B1C92-5E16-3020-8083-ACBB203BD2DB}"/>
                    </a:ext>
                  </a:extLst>
                </p14:cNvPr>
                <p14:cNvContentPartPr/>
                <p14:nvPr/>
              </p14:nvContentPartPr>
              <p14:xfrm>
                <a:off x="3878389" y="5951495"/>
                <a:ext cx="32040" cy="324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9B1C92-5E16-3020-8083-ACBB203BD2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15389" y="5888495"/>
                  <a:ext cx="1576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438EAB-E68B-48E0-8E30-E47D8EDC1A6B}"/>
                    </a:ext>
                  </a:extLst>
                </p14:cNvPr>
                <p14:cNvContentPartPr/>
                <p14:nvPr/>
              </p14:nvContentPartPr>
              <p14:xfrm>
                <a:off x="3775429" y="5813255"/>
                <a:ext cx="372600" cy="535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438EAB-E68B-48E0-8E30-E47D8EDC1A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2789" y="5750615"/>
                  <a:ext cx="498240" cy="66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1FD1B25-B7C7-0C85-FF67-1A061C2B5277}"/>
                  </a:ext>
                </a:extLst>
              </p14:cNvPr>
              <p14:cNvContentPartPr/>
              <p14:nvPr/>
            </p14:nvContentPartPr>
            <p14:xfrm>
              <a:off x="10689229" y="2756135"/>
              <a:ext cx="15120" cy="10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1FD1B25-B7C7-0C85-FF67-1A061C2B52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26589" y="2693495"/>
                <a:ext cx="14076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5BF7AB46-7C5E-1DFF-7921-8EB684D940CA}"/>
              </a:ext>
            </a:extLst>
          </p:cNvPr>
          <p:cNvGrpSpPr/>
          <p:nvPr/>
        </p:nvGrpSpPr>
        <p:grpSpPr>
          <a:xfrm>
            <a:off x="1933309" y="4889495"/>
            <a:ext cx="1440000" cy="1070280"/>
            <a:chOff x="1933309" y="4889495"/>
            <a:chExt cx="1440000" cy="10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F21AE1-DA43-7C9A-B77E-D1AA894B5641}"/>
                    </a:ext>
                  </a:extLst>
                </p14:cNvPr>
                <p14:cNvContentPartPr/>
                <p14:nvPr/>
              </p14:nvContentPartPr>
              <p14:xfrm>
                <a:off x="1933309" y="4890215"/>
                <a:ext cx="1440000" cy="1069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F21AE1-DA43-7C9A-B77E-D1AA894B56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0669" y="4827575"/>
                  <a:ext cx="1565640" cy="11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2982C2-6C36-A21A-7827-2830496C0796}"/>
                    </a:ext>
                  </a:extLst>
                </p14:cNvPr>
                <p14:cNvContentPartPr/>
                <p14:nvPr/>
              </p14:nvContentPartPr>
              <p14:xfrm>
                <a:off x="2643949" y="4889495"/>
                <a:ext cx="725760" cy="517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2982C2-6C36-A21A-7827-2830496C0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81309" y="4826855"/>
                  <a:ext cx="851400" cy="64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E20B6C-A4C4-DD9C-4F0C-EFF68E159A1E}"/>
              </a:ext>
            </a:extLst>
          </p:cNvPr>
          <p:cNvGrpSpPr/>
          <p:nvPr/>
        </p:nvGrpSpPr>
        <p:grpSpPr>
          <a:xfrm>
            <a:off x="1217269" y="6029255"/>
            <a:ext cx="590040" cy="748800"/>
            <a:chOff x="1217269" y="6029255"/>
            <a:chExt cx="590040" cy="74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DB53C76-7085-CA66-E80E-95453B2ABDC8}"/>
                    </a:ext>
                  </a:extLst>
                </p14:cNvPr>
                <p14:cNvContentPartPr/>
                <p14:nvPr/>
              </p14:nvContentPartPr>
              <p14:xfrm>
                <a:off x="1217269" y="6029255"/>
                <a:ext cx="308880" cy="371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DB53C76-7085-CA66-E80E-95453B2ABD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4629" y="5966255"/>
                  <a:ext cx="4345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3AD811-4ED1-E5CC-7ABE-8493F21EFB75}"/>
                    </a:ext>
                  </a:extLst>
                </p14:cNvPr>
                <p14:cNvContentPartPr/>
                <p14:nvPr/>
              </p14:nvContentPartPr>
              <p14:xfrm>
                <a:off x="1634869" y="6278015"/>
                <a:ext cx="172440" cy="500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3AD811-4ED1-E5CC-7ABE-8493F21EFB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72229" y="6215375"/>
                  <a:ext cx="298080" cy="62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4D118B6-BD80-C45D-79BE-43400B481783}"/>
              </a:ext>
            </a:extLst>
          </p:cNvPr>
          <p:cNvGrpSpPr/>
          <p:nvPr/>
        </p:nvGrpSpPr>
        <p:grpSpPr>
          <a:xfrm>
            <a:off x="3507949" y="5208455"/>
            <a:ext cx="591120" cy="493920"/>
            <a:chOff x="3507949" y="5208455"/>
            <a:chExt cx="59112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6D0AE3-BE2F-AB1C-B162-C40678DBBDA8}"/>
                    </a:ext>
                  </a:extLst>
                </p14:cNvPr>
                <p14:cNvContentPartPr/>
                <p14:nvPr/>
              </p14:nvContentPartPr>
              <p14:xfrm>
                <a:off x="3629629" y="5226095"/>
                <a:ext cx="43560" cy="30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6D0AE3-BE2F-AB1C-B162-C40678DBBD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0989" y="5217455"/>
                  <a:ext cx="61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6B4274-5F31-98AF-4760-150AA1288BE5}"/>
                    </a:ext>
                  </a:extLst>
                </p14:cNvPr>
                <p14:cNvContentPartPr/>
                <p14:nvPr/>
              </p14:nvContentPartPr>
              <p14:xfrm>
                <a:off x="3507949" y="5370095"/>
                <a:ext cx="261000" cy="41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6B4274-5F31-98AF-4760-150AA1288B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99309" y="5361095"/>
                  <a:ext cx="278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FECB50-7104-23D7-BE5D-E0C74FB3BA01}"/>
                    </a:ext>
                  </a:extLst>
                </p14:cNvPr>
                <p14:cNvContentPartPr/>
                <p14:nvPr/>
              </p14:nvContentPartPr>
              <p14:xfrm>
                <a:off x="3560509" y="5208455"/>
                <a:ext cx="296640" cy="52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FECB50-7104-23D7-BE5D-E0C74FB3BA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51509" y="5199455"/>
                  <a:ext cx="314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A003D25-EBA0-5EA2-051E-2B1A83FAF40A}"/>
                    </a:ext>
                  </a:extLst>
                </p14:cNvPr>
                <p14:cNvContentPartPr/>
                <p14:nvPr/>
              </p14:nvContentPartPr>
              <p14:xfrm>
                <a:off x="3719629" y="5398535"/>
                <a:ext cx="169920" cy="278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A003D25-EBA0-5EA2-051E-2B1A83FAF4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0629" y="5389535"/>
                  <a:ext cx="187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3130FFD-DCCB-EA08-0345-81A32FB9BB0A}"/>
                    </a:ext>
                  </a:extLst>
                </p14:cNvPr>
                <p14:cNvContentPartPr/>
                <p14:nvPr/>
              </p14:nvContentPartPr>
              <p14:xfrm>
                <a:off x="3944269" y="5475215"/>
                <a:ext cx="32400" cy="227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3130FFD-DCCB-EA08-0345-81A32FB9BB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35269" y="5466215"/>
                  <a:ext cx="50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719AFA-A9EA-F92F-EE3A-4192A8FDC3D3}"/>
                    </a:ext>
                  </a:extLst>
                </p14:cNvPr>
                <p14:cNvContentPartPr/>
                <p14:nvPr/>
              </p14:nvContentPartPr>
              <p14:xfrm>
                <a:off x="3920869" y="5479535"/>
                <a:ext cx="178200" cy="132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719AFA-A9EA-F92F-EE3A-4192A8FDC3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1869" y="5470535"/>
                  <a:ext cx="1958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A574131-9F66-A20F-DEC9-8DDF04DDF994}"/>
              </a:ext>
            </a:extLst>
          </p:cNvPr>
          <p:cNvGrpSpPr/>
          <p:nvPr/>
        </p:nvGrpSpPr>
        <p:grpSpPr>
          <a:xfrm>
            <a:off x="2025109" y="4382255"/>
            <a:ext cx="817200" cy="411840"/>
            <a:chOff x="2025109" y="4382255"/>
            <a:chExt cx="81720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6924957-684F-BD64-67CA-AD7E6BBA8A87}"/>
                    </a:ext>
                  </a:extLst>
                </p14:cNvPr>
                <p14:cNvContentPartPr/>
                <p14:nvPr/>
              </p14:nvContentPartPr>
              <p14:xfrm>
                <a:off x="2138869" y="4459295"/>
                <a:ext cx="54720" cy="324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6924957-684F-BD64-67CA-AD7E6BBA8A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30229" y="4450295"/>
                  <a:ext cx="723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0A0600-1677-B374-B491-75AE6BB3AE2A}"/>
                    </a:ext>
                  </a:extLst>
                </p14:cNvPr>
                <p14:cNvContentPartPr/>
                <p14:nvPr/>
              </p14:nvContentPartPr>
              <p14:xfrm>
                <a:off x="2025109" y="4558655"/>
                <a:ext cx="197640" cy="86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0A0600-1677-B374-B491-75AE6BB3AE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16109" y="4549655"/>
                  <a:ext cx="215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F0A16C4-A9C1-5A80-5810-2384509B6CD0}"/>
                    </a:ext>
                  </a:extLst>
                </p14:cNvPr>
                <p14:cNvContentPartPr/>
                <p14:nvPr/>
              </p14:nvContentPartPr>
              <p14:xfrm>
                <a:off x="2025829" y="4382255"/>
                <a:ext cx="286920" cy="122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F0A16C4-A9C1-5A80-5810-2384509B6C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16829" y="4373255"/>
                  <a:ext cx="304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0E381A9-1DE3-6D73-1EB6-E457610C8A91}"/>
                    </a:ext>
                  </a:extLst>
                </p14:cNvPr>
                <p14:cNvContentPartPr/>
                <p14:nvPr/>
              </p14:nvContentPartPr>
              <p14:xfrm>
                <a:off x="2260189" y="4627415"/>
                <a:ext cx="324000" cy="166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0E381A9-1DE3-6D73-1EB6-E457610C8A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51189" y="4618415"/>
                  <a:ext cx="341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700DD27-F3AE-6EF9-C848-2F7F46A17B2B}"/>
                    </a:ext>
                  </a:extLst>
                </p14:cNvPr>
                <p14:cNvContentPartPr/>
                <p14:nvPr/>
              </p14:nvContentPartPr>
              <p14:xfrm>
                <a:off x="2596069" y="4624895"/>
                <a:ext cx="246240" cy="169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700DD27-F3AE-6EF9-C848-2F7F46A17B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87429" y="4616255"/>
                  <a:ext cx="26388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2BBD07D-578B-92DA-8430-915E2F238F40}"/>
                  </a:ext>
                </a:extLst>
              </p14:cNvPr>
              <p14:cNvContentPartPr/>
              <p14:nvPr/>
            </p14:nvContentPartPr>
            <p14:xfrm>
              <a:off x="2634229" y="5541815"/>
              <a:ext cx="27360" cy="144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2BBD07D-578B-92DA-8430-915E2F238F4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25589" y="5532815"/>
                <a:ext cx="4500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A9A58121-5A1A-E292-7866-63DF04F229DD}"/>
              </a:ext>
            </a:extLst>
          </p:cNvPr>
          <p:cNvGrpSpPr/>
          <p:nvPr/>
        </p:nvGrpSpPr>
        <p:grpSpPr>
          <a:xfrm>
            <a:off x="2667709" y="5474135"/>
            <a:ext cx="918000" cy="657000"/>
            <a:chOff x="2667709" y="5474135"/>
            <a:chExt cx="918000" cy="6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88C031-9896-48D2-8E97-6ECD0737823F}"/>
                    </a:ext>
                  </a:extLst>
                </p14:cNvPr>
                <p14:cNvContentPartPr/>
                <p14:nvPr/>
              </p14:nvContentPartPr>
              <p14:xfrm>
                <a:off x="2667709" y="5474135"/>
                <a:ext cx="867600" cy="657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88C031-9896-48D2-8E97-6ECD073782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59069" y="5465135"/>
                  <a:ext cx="8852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9E53EB-6903-DD66-A6BA-32C3C0DB629A}"/>
                    </a:ext>
                  </a:extLst>
                </p14:cNvPr>
                <p14:cNvContentPartPr/>
                <p14:nvPr/>
              </p14:nvContentPartPr>
              <p14:xfrm>
                <a:off x="3187189" y="6095135"/>
                <a:ext cx="398520" cy="27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9E53EB-6903-DD66-A6BA-32C3C0DB629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78549" y="6086495"/>
                  <a:ext cx="41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D70A72-DF89-5594-DC5B-8D1FC0B17321}"/>
                    </a:ext>
                  </a:extLst>
                </p14:cNvPr>
                <p14:cNvContentPartPr/>
                <p14:nvPr/>
              </p14:nvContentPartPr>
              <p14:xfrm>
                <a:off x="3482749" y="5857895"/>
                <a:ext cx="75240" cy="242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D70A72-DF89-5594-DC5B-8D1FC0B173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74109" y="5848895"/>
                  <a:ext cx="9288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138F773-1CBD-EB0B-EC27-1EB949A50799}"/>
                  </a:ext>
                </a:extLst>
              </p14:cNvPr>
              <p14:cNvContentPartPr/>
              <p14:nvPr/>
            </p14:nvContentPartPr>
            <p14:xfrm>
              <a:off x="1751869" y="4669175"/>
              <a:ext cx="810360" cy="6955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138F773-1CBD-EB0B-EC27-1EB949A507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43229" y="4660535"/>
                <a:ext cx="828000" cy="71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C0A19D8-84E1-7838-B4E6-7F4C056408D8}"/>
              </a:ext>
            </a:extLst>
          </p:cNvPr>
          <p:cNvGrpSpPr/>
          <p:nvPr/>
        </p:nvGrpSpPr>
        <p:grpSpPr>
          <a:xfrm>
            <a:off x="2789749" y="3628055"/>
            <a:ext cx="994680" cy="639360"/>
            <a:chOff x="2789749" y="3628055"/>
            <a:chExt cx="994680" cy="63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879603-651B-ED20-D7EB-92A91A6B558B}"/>
                    </a:ext>
                  </a:extLst>
                </p14:cNvPr>
                <p14:cNvContentPartPr/>
                <p14:nvPr/>
              </p14:nvContentPartPr>
              <p14:xfrm>
                <a:off x="3484909" y="4069415"/>
                <a:ext cx="299520" cy="198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879603-651B-ED20-D7EB-92A91A6B55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76269" y="4060775"/>
                  <a:ext cx="317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AC77F3-4D2B-698D-5244-259E2CD673E8}"/>
                    </a:ext>
                  </a:extLst>
                </p14:cNvPr>
                <p14:cNvContentPartPr/>
                <p14:nvPr/>
              </p14:nvContentPartPr>
              <p14:xfrm>
                <a:off x="3458269" y="4021175"/>
                <a:ext cx="239400" cy="159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AC77F3-4D2B-698D-5244-259E2CD673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49629" y="4012535"/>
                  <a:ext cx="257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882CC8-ABBC-B1FB-7CAA-CEC9FCEA89D0}"/>
                    </a:ext>
                  </a:extLst>
                </p14:cNvPr>
                <p14:cNvContentPartPr/>
                <p14:nvPr/>
              </p14:nvContentPartPr>
              <p14:xfrm>
                <a:off x="2907829" y="3658655"/>
                <a:ext cx="52200" cy="295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882CC8-ABBC-B1FB-7CAA-CEC9FCEA89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99189" y="3650015"/>
                  <a:ext cx="69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F20A711-B965-E7A6-B36F-EE37A0A9E6A0}"/>
                    </a:ext>
                  </a:extLst>
                </p14:cNvPr>
                <p14:cNvContentPartPr/>
                <p14:nvPr/>
              </p14:nvContentPartPr>
              <p14:xfrm>
                <a:off x="2789749" y="3834695"/>
                <a:ext cx="313920" cy="34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F20A711-B965-E7A6-B36F-EE37A0A9E6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80749" y="3826055"/>
                  <a:ext cx="331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7CEF841-FDBC-628E-92F3-6DC73356B13D}"/>
                    </a:ext>
                  </a:extLst>
                </p14:cNvPr>
                <p14:cNvContentPartPr/>
                <p14:nvPr/>
              </p14:nvContentPartPr>
              <p14:xfrm>
                <a:off x="2860669" y="3628055"/>
                <a:ext cx="259560" cy="96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7CEF841-FDBC-628E-92F3-6DC73356B1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51669" y="3619055"/>
                  <a:ext cx="277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FC281B-7DB2-2819-4BC0-976A0078B542}"/>
                    </a:ext>
                  </a:extLst>
                </p14:cNvPr>
                <p14:cNvContentPartPr/>
                <p14:nvPr/>
              </p14:nvContentPartPr>
              <p14:xfrm>
                <a:off x="3139669" y="3832895"/>
                <a:ext cx="288720" cy="147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FC281B-7DB2-2819-4BC0-976A0078B5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31029" y="3823895"/>
                  <a:ext cx="306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37DE37-0B2E-3196-A159-DB62BD092595}"/>
                    </a:ext>
                  </a:extLst>
                </p14:cNvPr>
                <p14:cNvContentPartPr/>
                <p14:nvPr/>
              </p14:nvContentPartPr>
              <p14:xfrm>
                <a:off x="3476629" y="3795815"/>
                <a:ext cx="243000" cy="142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37DE37-0B2E-3196-A159-DB62BD0925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67989" y="3787175"/>
                  <a:ext cx="2606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3FA86C4-1BE2-40AA-212D-40FC55BB9213}"/>
              </a:ext>
            </a:extLst>
          </p:cNvPr>
          <p:cNvGrpSpPr/>
          <p:nvPr/>
        </p:nvGrpSpPr>
        <p:grpSpPr>
          <a:xfrm>
            <a:off x="4094389" y="4572695"/>
            <a:ext cx="1353600" cy="1075320"/>
            <a:chOff x="4094389" y="4572695"/>
            <a:chExt cx="1353600" cy="10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C199C8-2433-F620-4F54-C78F3205FA78}"/>
                    </a:ext>
                  </a:extLst>
                </p14:cNvPr>
                <p14:cNvContentPartPr/>
                <p14:nvPr/>
              </p14:nvContentPartPr>
              <p14:xfrm>
                <a:off x="4094389" y="4572695"/>
                <a:ext cx="703800" cy="623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C199C8-2433-F620-4F54-C78F3205FA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85389" y="4563695"/>
                  <a:ext cx="7214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4697CE-D953-5A0A-0F0D-C86387FA1451}"/>
                    </a:ext>
                  </a:extLst>
                </p14:cNvPr>
                <p14:cNvContentPartPr/>
                <p14:nvPr/>
              </p14:nvContentPartPr>
              <p14:xfrm>
                <a:off x="4438909" y="5097215"/>
                <a:ext cx="361080" cy="66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4697CE-D953-5A0A-0F0D-C86387FA14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30269" y="5088575"/>
                  <a:ext cx="378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DB8A749-4287-B0D8-6F39-255180541920}"/>
                    </a:ext>
                  </a:extLst>
                </p14:cNvPr>
                <p14:cNvContentPartPr/>
                <p14:nvPr/>
              </p14:nvContentPartPr>
              <p14:xfrm>
                <a:off x="4734469" y="4910735"/>
                <a:ext cx="34560" cy="239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DB8A749-4287-B0D8-6F39-2551805419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25469" y="4902095"/>
                  <a:ext cx="52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809D4BD-4777-8B08-D7EF-BE27E486714A}"/>
                    </a:ext>
                  </a:extLst>
                </p14:cNvPr>
                <p14:cNvContentPartPr/>
                <p14:nvPr/>
              </p14:nvContentPartPr>
              <p14:xfrm>
                <a:off x="4472389" y="5132135"/>
                <a:ext cx="320040" cy="23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809D4BD-4777-8B08-D7EF-BE27E48671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63389" y="5123135"/>
                  <a:ext cx="337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62F9B1-D277-6427-7450-D7E8762674E0}"/>
                    </a:ext>
                  </a:extLst>
                </p14:cNvPr>
                <p14:cNvContentPartPr/>
                <p14:nvPr/>
              </p14:nvContentPartPr>
              <p14:xfrm>
                <a:off x="4751029" y="4958615"/>
                <a:ext cx="29160" cy="263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62F9B1-D277-6427-7450-D7E8762674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2389" y="4949615"/>
                  <a:ext cx="46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504AF8-8243-1CC0-43C9-C21C2710A69C}"/>
                    </a:ext>
                  </a:extLst>
                </p14:cNvPr>
                <p14:cNvContentPartPr/>
                <p14:nvPr/>
              </p14:nvContentPartPr>
              <p14:xfrm>
                <a:off x="4964869" y="5148335"/>
                <a:ext cx="38160" cy="303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504AF8-8243-1CC0-43C9-C21C2710A6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56229" y="5139695"/>
                  <a:ext cx="55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0C02C3-0563-DDE6-71D4-D8B80BAC993A}"/>
                    </a:ext>
                  </a:extLst>
                </p14:cNvPr>
                <p14:cNvContentPartPr/>
                <p14:nvPr/>
              </p14:nvContentPartPr>
              <p14:xfrm>
                <a:off x="4892509" y="5285495"/>
                <a:ext cx="215280" cy="54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0C02C3-0563-DDE6-71D4-D8B80BAC993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83869" y="5276495"/>
                  <a:ext cx="232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2AB6CE-FE44-CE90-B811-FEA67109F880}"/>
                    </a:ext>
                  </a:extLst>
                </p14:cNvPr>
                <p14:cNvContentPartPr/>
                <p14:nvPr/>
              </p14:nvContentPartPr>
              <p14:xfrm>
                <a:off x="4890349" y="5110895"/>
                <a:ext cx="235080" cy="67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2AB6CE-FE44-CE90-B811-FEA67109F8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81709" y="5101895"/>
                  <a:ext cx="252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D03EF22-FA15-168E-C838-FEDDA5347527}"/>
                    </a:ext>
                  </a:extLst>
                </p14:cNvPr>
                <p14:cNvContentPartPr/>
                <p14:nvPr/>
              </p14:nvContentPartPr>
              <p14:xfrm>
                <a:off x="5086909" y="5353175"/>
                <a:ext cx="192240" cy="273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D03EF22-FA15-168E-C838-FEDDA53475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78269" y="5344535"/>
                  <a:ext cx="209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3969734-9BB2-DB0C-8AA5-9F425CB27410}"/>
                    </a:ext>
                  </a:extLst>
                </p14:cNvPr>
                <p14:cNvContentPartPr/>
                <p14:nvPr/>
              </p14:nvContentPartPr>
              <p14:xfrm>
                <a:off x="5329549" y="5451815"/>
                <a:ext cx="34560" cy="196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3969734-9BB2-DB0C-8AA5-9F425CB274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20909" y="5442815"/>
                  <a:ext cx="52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3FF1C6-7C77-AD9F-DA2B-542FD712733B}"/>
                    </a:ext>
                  </a:extLst>
                </p14:cNvPr>
                <p14:cNvContentPartPr/>
                <p14:nvPr/>
              </p14:nvContentPartPr>
              <p14:xfrm>
                <a:off x="5268349" y="5419055"/>
                <a:ext cx="179640" cy="100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3FF1C6-7C77-AD9F-DA2B-542FD71273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9349" y="5410415"/>
                  <a:ext cx="1972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9F8A101-AD76-2B44-8908-6A445EFD7173}"/>
              </a:ext>
            </a:extLst>
          </p:cNvPr>
          <p:cNvGrpSpPr/>
          <p:nvPr/>
        </p:nvGrpSpPr>
        <p:grpSpPr>
          <a:xfrm>
            <a:off x="3731509" y="4026935"/>
            <a:ext cx="1289160" cy="538920"/>
            <a:chOff x="3731509" y="4026935"/>
            <a:chExt cx="128916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5058C47-191B-68A5-EEB8-3D2F86F73350}"/>
                    </a:ext>
                  </a:extLst>
                </p14:cNvPr>
                <p14:cNvContentPartPr/>
                <p14:nvPr/>
              </p14:nvContentPartPr>
              <p14:xfrm>
                <a:off x="3731509" y="4256615"/>
                <a:ext cx="422640" cy="309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5058C47-191B-68A5-EEB8-3D2F86F733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68869" y="4193975"/>
                  <a:ext cx="5482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0CB3A3-4A6C-F45B-0598-FADB1AB026BD}"/>
                    </a:ext>
                  </a:extLst>
                </p14:cNvPr>
                <p14:cNvContentPartPr/>
                <p14:nvPr/>
              </p14:nvContentPartPr>
              <p14:xfrm>
                <a:off x="3876229" y="4221695"/>
                <a:ext cx="308880" cy="275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0CB3A3-4A6C-F45B-0598-FADB1AB026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13229" y="4158695"/>
                  <a:ext cx="4345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53C698-08D1-1C25-7E1A-709BB140B9F7}"/>
                    </a:ext>
                  </a:extLst>
                </p14:cNvPr>
                <p14:cNvContentPartPr/>
                <p14:nvPr/>
              </p14:nvContentPartPr>
              <p14:xfrm>
                <a:off x="4432429" y="4173455"/>
                <a:ext cx="486000" cy="90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53C698-08D1-1C25-7E1A-709BB140B9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69429" y="4110815"/>
                  <a:ext cx="61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4DDF55F-5A24-F8FC-C118-807E2FBD2CA2}"/>
                    </a:ext>
                  </a:extLst>
                </p14:cNvPr>
                <p14:cNvContentPartPr/>
                <p14:nvPr/>
              </p14:nvContentPartPr>
              <p14:xfrm>
                <a:off x="4715749" y="4276415"/>
                <a:ext cx="261000" cy="49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4DDF55F-5A24-F8FC-C118-807E2FBD2C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3109" y="4213415"/>
                  <a:ext cx="386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8C8BA8-970B-28F5-26CF-41CCFC0FF09D}"/>
                    </a:ext>
                  </a:extLst>
                </p14:cNvPr>
                <p14:cNvContentPartPr/>
                <p14:nvPr/>
              </p14:nvContentPartPr>
              <p14:xfrm>
                <a:off x="4863709" y="4026935"/>
                <a:ext cx="156960" cy="237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8C8BA8-970B-28F5-26CF-41CCFC0FF0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00709" y="3964295"/>
                  <a:ext cx="28260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E27657E-D580-856D-227A-3D3C4467F6E4}"/>
              </a:ext>
            </a:extLst>
          </p:cNvPr>
          <p:cNvGrpSpPr/>
          <p:nvPr/>
        </p:nvGrpSpPr>
        <p:grpSpPr>
          <a:xfrm>
            <a:off x="5431789" y="4534175"/>
            <a:ext cx="575280" cy="335160"/>
            <a:chOff x="5431789" y="4534175"/>
            <a:chExt cx="5752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2331895-DB60-1A93-B3AD-FF98AFF111E0}"/>
                    </a:ext>
                  </a:extLst>
                </p14:cNvPr>
                <p14:cNvContentPartPr/>
                <p14:nvPr/>
              </p14:nvContentPartPr>
              <p14:xfrm>
                <a:off x="5431789" y="4534175"/>
                <a:ext cx="565560" cy="307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2331895-DB60-1A93-B3AD-FF98AFF111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69149" y="4471175"/>
                  <a:ext cx="6912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5FAFFE-1772-FE7A-5413-19579B9707A3}"/>
                    </a:ext>
                  </a:extLst>
                </p14:cNvPr>
                <p14:cNvContentPartPr/>
                <p14:nvPr/>
              </p14:nvContentPartPr>
              <p14:xfrm>
                <a:off x="5626909" y="4842335"/>
                <a:ext cx="380160" cy="27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5FAFFE-1772-FE7A-5413-19579B9707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64269" y="4779695"/>
                  <a:ext cx="505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412F53-2C62-59AD-3C78-BDC73AED2085}"/>
                    </a:ext>
                  </a:extLst>
                </p14:cNvPr>
                <p14:cNvContentPartPr/>
                <p14:nvPr/>
              </p14:nvContentPartPr>
              <p14:xfrm>
                <a:off x="5903029" y="4586375"/>
                <a:ext cx="87120" cy="275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412F53-2C62-59AD-3C78-BDC73AED20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40029" y="4523735"/>
                  <a:ext cx="21276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7DD50CF-6319-E550-8760-B270FDCFC68E}"/>
                  </a:ext>
                </a:extLst>
              </p14:cNvPr>
              <p14:cNvContentPartPr/>
              <p14:nvPr/>
            </p14:nvContentPartPr>
            <p14:xfrm>
              <a:off x="1676629" y="1038575"/>
              <a:ext cx="4282920" cy="25257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7DD50CF-6319-E550-8760-B270FDCFC68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613989" y="975935"/>
                <a:ext cx="4408560" cy="265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E8DDF94-68A8-D8CA-3D0D-1EE1683E06D1}"/>
              </a:ext>
            </a:extLst>
          </p:cNvPr>
          <p:cNvGrpSpPr/>
          <p:nvPr/>
        </p:nvGrpSpPr>
        <p:grpSpPr>
          <a:xfrm>
            <a:off x="102349" y="357095"/>
            <a:ext cx="9319680" cy="7265160"/>
            <a:chOff x="102349" y="357095"/>
            <a:chExt cx="9319680" cy="72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771BB7F-55C6-85C3-C190-3A94CC31EA93}"/>
                    </a:ext>
                  </a:extLst>
                </p14:cNvPr>
                <p14:cNvContentPartPr/>
                <p14:nvPr/>
              </p14:nvContentPartPr>
              <p14:xfrm>
                <a:off x="1913149" y="2481815"/>
                <a:ext cx="6091560" cy="3190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771BB7F-55C6-85C3-C190-3A94CC31EA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50149" y="2419175"/>
                  <a:ext cx="6217200" cy="33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520F95-DBE3-F376-07CB-97C396714EA4}"/>
                    </a:ext>
                  </a:extLst>
                </p14:cNvPr>
                <p14:cNvContentPartPr/>
                <p14:nvPr/>
              </p14:nvContentPartPr>
              <p14:xfrm>
                <a:off x="1921429" y="1032815"/>
                <a:ext cx="46440" cy="1401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520F95-DBE3-F376-07CB-97C396714EA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58789" y="970175"/>
                  <a:ext cx="172080" cy="15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9E74DFB-1C21-E7A5-5CE0-1585D0AC3283}"/>
                    </a:ext>
                  </a:extLst>
                </p14:cNvPr>
                <p14:cNvContentPartPr/>
                <p14:nvPr/>
              </p14:nvContentPartPr>
              <p14:xfrm>
                <a:off x="1987309" y="1101575"/>
                <a:ext cx="6030000" cy="2437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9E74DFB-1C21-E7A5-5CE0-1585D0AC32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24309" y="1038935"/>
                  <a:ext cx="6155640" cy="25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D51508-575A-FAF0-18FD-054FF5FE1A7D}"/>
                    </a:ext>
                  </a:extLst>
                </p14:cNvPr>
                <p14:cNvContentPartPr/>
                <p14:nvPr/>
              </p14:nvContentPartPr>
              <p14:xfrm>
                <a:off x="8076709" y="3606815"/>
                <a:ext cx="92880" cy="1761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D51508-575A-FAF0-18FD-054FF5FE1A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13709" y="3544175"/>
                  <a:ext cx="218520" cy="18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A7E722-04E4-DB93-733D-96A28B91841A}"/>
                    </a:ext>
                  </a:extLst>
                </p14:cNvPr>
                <p14:cNvContentPartPr/>
                <p14:nvPr/>
              </p14:nvContentPartPr>
              <p14:xfrm>
                <a:off x="8121709" y="2963855"/>
                <a:ext cx="1259280" cy="606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A7E722-04E4-DB93-733D-96A28B9184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59069" y="2900855"/>
                  <a:ext cx="138492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816DFF-D428-1D35-AB42-FE4207939719}"/>
                    </a:ext>
                  </a:extLst>
                </p14:cNvPr>
                <p14:cNvContentPartPr/>
                <p14:nvPr/>
              </p14:nvContentPartPr>
              <p14:xfrm>
                <a:off x="1959949" y="357095"/>
                <a:ext cx="1967040" cy="72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816DFF-D428-1D35-AB42-FE42079397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96949" y="294455"/>
                  <a:ext cx="2092680" cy="85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A96AF96-A052-DE54-80D4-D677631ABCCB}"/>
                    </a:ext>
                  </a:extLst>
                </p14:cNvPr>
                <p14:cNvContentPartPr/>
                <p14:nvPr/>
              </p14:nvContentPartPr>
              <p14:xfrm>
                <a:off x="8480629" y="4669175"/>
                <a:ext cx="655560" cy="279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A96AF96-A052-DE54-80D4-D677631ABC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17989" y="4606175"/>
                  <a:ext cx="781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463FAC-B659-E595-5B49-7E6721ED41C8}"/>
                    </a:ext>
                  </a:extLst>
                </p14:cNvPr>
                <p14:cNvContentPartPr/>
                <p14:nvPr/>
              </p14:nvContentPartPr>
              <p14:xfrm>
                <a:off x="9033949" y="4753415"/>
                <a:ext cx="191880" cy="429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463FAC-B659-E595-5B49-7E6721ED41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70949" y="4690775"/>
                  <a:ext cx="3175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348FBA-A072-9993-8E7E-DFBAFB4292FC}"/>
                    </a:ext>
                  </a:extLst>
                </p14:cNvPr>
                <p14:cNvContentPartPr/>
                <p14:nvPr/>
              </p14:nvContentPartPr>
              <p14:xfrm>
                <a:off x="1215109" y="1326215"/>
                <a:ext cx="587160" cy="283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348FBA-A072-9993-8E7E-DFBAFB4292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2109" y="1263215"/>
                  <a:ext cx="7128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A609D0-30ED-FD99-27FF-6691E33BBDEC}"/>
                    </a:ext>
                  </a:extLst>
                </p14:cNvPr>
                <p14:cNvContentPartPr/>
                <p14:nvPr/>
              </p14:nvContentPartPr>
              <p14:xfrm>
                <a:off x="1149589" y="1349975"/>
                <a:ext cx="302400" cy="164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A609D0-30ED-FD99-27FF-6691E33BBD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6589" y="1287335"/>
                  <a:ext cx="428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C3C308-A3E8-6943-373E-4EF722346364}"/>
                    </a:ext>
                  </a:extLst>
                </p14:cNvPr>
                <p14:cNvContentPartPr/>
                <p14:nvPr/>
              </p14:nvContentPartPr>
              <p14:xfrm>
                <a:off x="650269" y="850655"/>
                <a:ext cx="166320" cy="263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C3C308-A3E8-6943-373E-4EF7223463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7629" y="788015"/>
                  <a:ext cx="2919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3DE858-5664-1B24-A6A1-E66F8361810E}"/>
                    </a:ext>
                  </a:extLst>
                </p14:cNvPr>
                <p14:cNvContentPartPr/>
                <p14:nvPr/>
              </p14:nvContentPartPr>
              <p14:xfrm>
                <a:off x="841789" y="798095"/>
                <a:ext cx="152640" cy="341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3DE858-5664-1B24-A6A1-E66F8361810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8789" y="735455"/>
                  <a:ext cx="2782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B94F53-3DBB-F724-F99A-8A9A11E4F913}"/>
                    </a:ext>
                  </a:extLst>
                </p14:cNvPr>
                <p14:cNvContentPartPr/>
                <p14:nvPr/>
              </p14:nvContentPartPr>
              <p14:xfrm>
                <a:off x="8915869" y="5422295"/>
                <a:ext cx="262800" cy="343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B94F53-3DBB-F724-F99A-8A9A11E4F9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52869" y="5359295"/>
                  <a:ext cx="3884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58F14C-B025-17ED-0ECD-B7134782C2A4}"/>
                    </a:ext>
                  </a:extLst>
                </p14:cNvPr>
                <p14:cNvContentPartPr/>
                <p14:nvPr/>
              </p14:nvContentPartPr>
              <p14:xfrm>
                <a:off x="9139789" y="5381615"/>
                <a:ext cx="282240" cy="339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58F14C-B025-17ED-0ECD-B7134782C2A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77149" y="5318975"/>
                  <a:ext cx="4078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2C1E9-7A84-96D9-E4D1-96707F30B852}"/>
                    </a:ext>
                  </a:extLst>
                </p14:cNvPr>
                <p14:cNvContentPartPr/>
                <p14:nvPr/>
              </p14:nvContentPartPr>
              <p14:xfrm>
                <a:off x="5663989" y="5668535"/>
                <a:ext cx="2344320" cy="1247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2C1E9-7A84-96D9-E4D1-96707F30B85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00989" y="5605895"/>
                  <a:ext cx="2469960" cy="13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670DAD-4F49-3398-1629-9D915555FF0D}"/>
                    </a:ext>
                  </a:extLst>
                </p14:cNvPr>
                <p14:cNvContentPartPr/>
                <p14:nvPr/>
              </p14:nvContentPartPr>
              <p14:xfrm>
                <a:off x="102349" y="2597735"/>
                <a:ext cx="1668600" cy="1038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670DAD-4F49-3398-1629-9D915555FF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709" y="2535095"/>
                  <a:ext cx="1794240" cy="11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66721F-0BA0-AA22-CB6E-2AFBEAFAA953}"/>
                    </a:ext>
                  </a:extLst>
                </p14:cNvPr>
                <p14:cNvContentPartPr/>
                <p14:nvPr/>
              </p14:nvContentPartPr>
              <p14:xfrm>
                <a:off x="1042309" y="6854735"/>
                <a:ext cx="775080" cy="469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66721F-0BA0-AA22-CB6E-2AFBEAFAA95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9669" y="6791735"/>
                  <a:ext cx="9007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9A7368-452A-6E98-8A6B-28AAEE69B690}"/>
                    </a:ext>
                  </a:extLst>
                </p14:cNvPr>
                <p14:cNvContentPartPr/>
                <p14:nvPr/>
              </p14:nvContentPartPr>
              <p14:xfrm>
                <a:off x="1030789" y="6838175"/>
                <a:ext cx="269280" cy="162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9A7368-452A-6E98-8A6B-28AAEE69B6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7789" y="6775535"/>
                  <a:ext cx="3949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B7C29E0-15BA-7495-3807-0FDB68EE0F71}"/>
                    </a:ext>
                  </a:extLst>
                </p14:cNvPr>
                <p14:cNvContentPartPr/>
                <p14:nvPr/>
              </p14:nvContentPartPr>
              <p14:xfrm>
                <a:off x="588349" y="6852215"/>
                <a:ext cx="338400" cy="326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B7C29E0-15BA-7495-3807-0FDB68EE0F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5709" y="6789575"/>
                  <a:ext cx="4640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6C9332-C2A9-A7D4-786C-0E290CC10C24}"/>
                    </a:ext>
                  </a:extLst>
                </p14:cNvPr>
                <p14:cNvContentPartPr/>
                <p14:nvPr/>
              </p14:nvContentPartPr>
              <p14:xfrm>
                <a:off x="1895509" y="6926015"/>
                <a:ext cx="527760" cy="352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6C9332-C2A9-A7D4-786C-0E290CC10C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32869" y="6863015"/>
                  <a:ext cx="653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122C7C-8EDD-8C7C-DB39-E824D5814048}"/>
                    </a:ext>
                  </a:extLst>
                </p14:cNvPr>
                <p14:cNvContentPartPr/>
                <p14:nvPr/>
              </p14:nvContentPartPr>
              <p14:xfrm>
                <a:off x="1933309" y="7291775"/>
                <a:ext cx="333360" cy="241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122C7C-8EDD-8C7C-DB39-E824D58140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70669" y="7228775"/>
                  <a:ext cx="459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3999E9-8CCC-3F9B-0692-895F5A5A9845}"/>
                    </a:ext>
                  </a:extLst>
                </p14:cNvPr>
                <p14:cNvContentPartPr/>
                <p14:nvPr/>
              </p14:nvContentPartPr>
              <p14:xfrm>
                <a:off x="1996669" y="7490135"/>
                <a:ext cx="365040" cy="43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3999E9-8CCC-3F9B-0692-895F5A5A984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33669" y="7427495"/>
                  <a:ext cx="490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5C93F-C539-4F45-CE0B-632D8BA8CB0F}"/>
                    </a:ext>
                  </a:extLst>
                </p14:cNvPr>
                <p14:cNvContentPartPr/>
                <p14:nvPr/>
              </p14:nvContentPartPr>
              <p14:xfrm>
                <a:off x="2238949" y="7315895"/>
                <a:ext cx="103680" cy="229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5C93F-C539-4F45-CE0B-632D8BA8CB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75949" y="7252895"/>
                  <a:ext cx="2293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9BFD5E-8DC3-486D-77BC-65972BE85E70}"/>
                    </a:ext>
                  </a:extLst>
                </p14:cNvPr>
                <p14:cNvContentPartPr/>
                <p14:nvPr/>
              </p14:nvContentPartPr>
              <p14:xfrm>
                <a:off x="2493469" y="7316975"/>
                <a:ext cx="235800" cy="247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9BFD5E-8DC3-486D-77BC-65972BE85E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30469" y="7254335"/>
                  <a:ext cx="3614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B17D7B-491C-0734-EEDA-6CA89458C8AF}"/>
                    </a:ext>
                  </a:extLst>
                </p14:cNvPr>
                <p14:cNvContentPartPr/>
                <p14:nvPr/>
              </p14:nvContentPartPr>
              <p14:xfrm>
                <a:off x="2208349" y="6830615"/>
                <a:ext cx="372960" cy="250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B17D7B-491C-0734-EEDA-6CA89458C8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45349" y="6767975"/>
                  <a:ext cx="498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7A17D8C-F4ED-8473-BE66-31DDBF291A08}"/>
                    </a:ext>
                  </a:extLst>
                </p14:cNvPr>
                <p14:cNvContentPartPr/>
                <p14:nvPr/>
              </p14:nvContentPartPr>
              <p14:xfrm>
                <a:off x="2740429" y="6526055"/>
                <a:ext cx="286200" cy="255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7A17D8C-F4ED-8473-BE66-31DDBF291A0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77789" y="6463055"/>
                  <a:ext cx="4118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23BDF3-F0AB-E999-8EBD-C22D7EE6C3BD}"/>
                    </a:ext>
                  </a:extLst>
                </p14:cNvPr>
                <p14:cNvContentPartPr/>
                <p14:nvPr/>
              </p14:nvContentPartPr>
              <p14:xfrm>
                <a:off x="2661949" y="6587255"/>
                <a:ext cx="282600" cy="72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23BDF3-F0AB-E999-8EBD-C22D7EE6C3B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98949" y="6524255"/>
                  <a:ext cx="408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6053A4D-7529-6CE8-5BF1-7B47163F2FA4}"/>
                    </a:ext>
                  </a:extLst>
                </p14:cNvPr>
                <p14:cNvContentPartPr/>
                <p14:nvPr/>
              </p14:nvContentPartPr>
              <p14:xfrm>
                <a:off x="2700109" y="6411575"/>
                <a:ext cx="305280" cy="150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6053A4D-7529-6CE8-5BF1-7B47163F2F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37469" y="6348575"/>
                  <a:ext cx="430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65A9C23-477B-8161-5729-CC903516BEB2}"/>
                    </a:ext>
                  </a:extLst>
                </p14:cNvPr>
                <p14:cNvContentPartPr/>
                <p14:nvPr/>
              </p14:nvContentPartPr>
              <p14:xfrm>
                <a:off x="1386469" y="7302215"/>
                <a:ext cx="416160" cy="244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65A9C23-477B-8161-5729-CC903516BE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23829" y="7239575"/>
                  <a:ext cx="541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70DF432-07D1-F5F5-E02F-616EBB63A20B}"/>
                    </a:ext>
                  </a:extLst>
                </p14:cNvPr>
                <p14:cNvContentPartPr/>
                <p14:nvPr/>
              </p14:nvContentPartPr>
              <p14:xfrm>
                <a:off x="1369189" y="7316255"/>
                <a:ext cx="217080" cy="223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70DF432-07D1-F5F5-E02F-616EBB63A2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06549" y="7253255"/>
                  <a:ext cx="342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33C060-EF81-37E8-6963-65DE4ECD3E7B}"/>
                    </a:ext>
                  </a:extLst>
                </p14:cNvPr>
                <p14:cNvContentPartPr/>
                <p14:nvPr/>
              </p14:nvContentPartPr>
              <p14:xfrm>
                <a:off x="948349" y="7504895"/>
                <a:ext cx="161280" cy="117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33C060-EF81-37E8-6963-65DE4ECD3E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5349" y="7441895"/>
                  <a:ext cx="286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8E6244-65BB-E7D2-00E3-2D91B77406CA}"/>
                    </a:ext>
                  </a:extLst>
                </p14:cNvPr>
                <p14:cNvContentPartPr/>
                <p14:nvPr/>
              </p14:nvContentPartPr>
              <p14:xfrm>
                <a:off x="2060389" y="1551215"/>
                <a:ext cx="2849040" cy="1822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8E6244-65BB-E7D2-00E3-2D91B77406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97389" y="1488215"/>
                  <a:ext cx="2974680" cy="19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5930567-E22B-CF6B-B040-D9DA1963BF96}"/>
                    </a:ext>
                  </a:extLst>
                </p14:cNvPr>
                <p14:cNvContentPartPr/>
                <p14:nvPr/>
              </p14:nvContentPartPr>
              <p14:xfrm>
                <a:off x="4365109" y="1553015"/>
                <a:ext cx="536760" cy="368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5930567-E22B-CF6B-B040-D9DA1963BF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02469" y="1490015"/>
                  <a:ext cx="662400" cy="49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C6F2351-4860-072A-2E5A-DAB4BFA69B23}"/>
              </a:ext>
            </a:extLst>
          </p:cNvPr>
          <p:cNvGrpSpPr/>
          <p:nvPr/>
        </p:nvGrpSpPr>
        <p:grpSpPr>
          <a:xfrm>
            <a:off x="6181849" y="1910495"/>
            <a:ext cx="2978820" cy="2428200"/>
            <a:chOff x="6181849" y="1910495"/>
            <a:chExt cx="2978820" cy="24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E73D5D-2E4B-786B-00DA-58D9D7D4FBA6}"/>
                    </a:ext>
                  </a:extLst>
                </p14:cNvPr>
                <p14:cNvContentPartPr/>
                <p14:nvPr/>
              </p14:nvContentPartPr>
              <p14:xfrm>
                <a:off x="6181849" y="3878975"/>
                <a:ext cx="165600" cy="379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E73D5D-2E4B-786B-00DA-58D9D7D4FB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18849" y="3816335"/>
                  <a:ext cx="2912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C15DADD-A346-2918-88F6-88FAFA90C5EF}"/>
                    </a:ext>
                  </a:extLst>
                </p14:cNvPr>
                <p14:cNvContentPartPr/>
                <p14:nvPr/>
              </p14:nvContentPartPr>
              <p14:xfrm>
                <a:off x="6366889" y="3846215"/>
                <a:ext cx="123840" cy="492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C15DADD-A346-2918-88F6-88FAFA90C5E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04249" y="3783575"/>
                  <a:ext cx="24948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980274C-0443-790B-DEE1-535C637901DC}"/>
                    </a:ext>
                  </a:extLst>
                </p14:cNvPr>
                <p14:cNvContentPartPr/>
                <p14:nvPr/>
              </p14:nvContentPartPr>
              <p14:xfrm>
                <a:off x="6210289" y="4124495"/>
                <a:ext cx="264600" cy="37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980274C-0443-790B-DEE1-535C637901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47649" y="4061495"/>
                  <a:ext cx="390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172B1CD-7B9D-E82C-753A-4AA11EE93329}"/>
                    </a:ext>
                  </a:extLst>
                </p14:cNvPr>
                <p14:cNvContentPartPr/>
                <p14:nvPr/>
              </p14:nvContentPartPr>
              <p14:xfrm>
                <a:off x="6534829" y="2396135"/>
                <a:ext cx="1436400" cy="1279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172B1CD-7B9D-E82C-753A-4AA11EE933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26189" y="2387135"/>
                  <a:ext cx="1454040" cy="12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69ABDF8-796C-5C95-0996-1476956D4CAD}"/>
                    </a:ext>
                  </a:extLst>
                </p14:cNvPr>
                <p14:cNvContentPartPr/>
                <p14:nvPr/>
              </p14:nvContentPartPr>
              <p14:xfrm>
                <a:off x="6531229" y="3384695"/>
                <a:ext cx="322920" cy="420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69ABDF8-796C-5C95-0996-1476956D4C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22589" y="3376055"/>
                  <a:ext cx="3405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001AA43-3810-D415-D37A-C84A61F9EC34}"/>
                    </a:ext>
                  </a:extLst>
                </p14:cNvPr>
                <p14:cNvContentPartPr/>
                <p14:nvPr/>
              </p14:nvContentPartPr>
              <p14:xfrm>
                <a:off x="8074909" y="1980695"/>
                <a:ext cx="277200" cy="240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001AA43-3810-D415-D37A-C84A61F9EC3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66269" y="1971695"/>
                  <a:ext cx="294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226B179-3214-80B9-4D2B-93973BDADE71}"/>
                    </a:ext>
                  </a:extLst>
                </p14:cNvPr>
                <p14:cNvContentPartPr/>
                <p14:nvPr/>
              </p14:nvContentPartPr>
              <p14:xfrm>
                <a:off x="8487109" y="2006255"/>
                <a:ext cx="158760" cy="209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226B179-3214-80B9-4D2B-93973BDADE7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78469" y="1997255"/>
                  <a:ext cx="176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1F24858-511A-72E1-90C3-73421519E817}"/>
                    </a:ext>
                  </a:extLst>
                </p14:cNvPr>
                <p14:cNvContentPartPr/>
                <p14:nvPr/>
              </p14:nvContentPartPr>
              <p14:xfrm>
                <a:off x="8363269" y="1910495"/>
                <a:ext cx="249480" cy="215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1F24858-511A-72E1-90C3-73421519E81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54269" y="1901855"/>
                  <a:ext cx="267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78B868C-8EA8-3162-B963-3B32ED58F788}"/>
                    </a:ext>
                  </a:extLst>
                </p14:cNvPr>
                <p14:cNvContentPartPr/>
                <p14:nvPr/>
              </p14:nvContentPartPr>
              <p14:xfrm>
                <a:off x="8709589" y="1948655"/>
                <a:ext cx="451080" cy="237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78B868C-8EA8-3162-B963-3B32ED58F7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00589" y="1940015"/>
                  <a:ext cx="468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72895D-2E9A-D10E-F977-9825E236D4CD}"/>
                    </a:ext>
                  </a:extLst>
                </p14:cNvPr>
                <p14:cNvContentPartPr/>
                <p14:nvPr/>
              </p14:nvContentPartPr>
              <p14:xfrm>
                <a:off x="8191189" y="2407655"/>
                <a:ext cx="11520" cy="279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72895D-2E9A-D10E-F977-9825E236D4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82189" y="2398655"/>
                  <a:ext cx="29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A3A8BB-EE66-6026-74D2-E9444B25A4CD}"/>
                    </a:ext>
                  </a:extLst>
                </p14:cNvPr>
                <p14:cNvContentPartPr/>
                <p14:nvPr/>
              </p14:nvContentPartPr>
              <p14:xfrm>
                <a:off x="8309989" y="2352215"/>
                <a:ext cx="50760" cy="404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A3A8BB-EE66-6026-74D2-E9444B25A4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00989" y="2343215"/>
                  <a:ext cx="68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3A3905-6BBB-2BD1-B0A5-7DF997976B0D}"/>
                    </a:ext>
                  </a:extLst>
                </p14:cNvPr>
                <p14:cNvContentPartPr/>
                <p14:nvPr/>
              </p14:nvContentPartPr>
              <p14:xfrm>
                <a:off x="8144029" y="2464895"/>
                <a:ext cx="396000" cy="216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3A3905-6BBB-2BD1-B0A5-7DF997976B0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35029" y="2455895"/>
                  <a:ext cx="413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105E971-3FEC-6F4D-A004-A77E0E9099AB}"/>
                    </a:ext>
                  </a:extLst>
                </p14:cNvPr>
                <p14:cNvContentPartPr/>
                <p14:nvPr/>
              </p14:nvContentPartPr>
              <p14:xfrm>
                <a:off x="8505829" y="2504855"/>
                <a:ext cx="219960" cy="587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105E971-3FEC-6F4D-A004-A77E0E9099A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96829" y="2495855"/>
                  <a:ext cx="2376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869A30B-4EFA-3590-835C-E74D473CC6BB}"/>
                    </a:ext>
                  </a:extLst>
                </p14:cNvPr>
                <p14:cNvContentPartPr/>
                <p14:nvPr/>
              </p14:nvContentPartPr>
              <p14:xfrm>
                <a:off x="8803909" y="2330615"/>
                <a:ext cx="334800" cy="358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869A30B-4EFA-3590-835C-E74D473CC6B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95269" y="2321975"/>
                  <a:ext cx="35244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79ED553-8775-C73F-C9B1-0210BC2F4BB4}"/>
              </a:ext>
            </a:extLst>
          </p:cNvPr>
          <p:cNvGrpSpPr/>
          <p:nvPr/>
        </p:nvGrpSpPr>
        <p:grpSpPr>
          <a:xfrm>
            <a:off x="7678909" y="6287015"/>
            <a:ext cx="1056600" cy="1022040"/>
            <a:chOff x="7678909" y="6287015"/>
            <a:chExt cx="1056600" cy="10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436FC3B-3567-4900-8784-D6166C2E38C4}"/>
                    </a:ext>
                  </a:extLst>
                </p14:cNvPr>
                <p14:cNvContentPartPr/>
                <p14:nvPr/>
              </p14:nvContentPartPr>
              <p14:xfrm>
                <a:off x="8103709" y="6634055"/>
                <a:ext cx="40320" cy="392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436FC3B-3567-4900-8784-D6166C2E38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95069" y="6625415"/>
                  <a:ext cx="579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E7A737E-6E2E-F16F-A48B-94A1893D7193}"/>
                    </a:ext>
                  </a:extLst>
                </p14:cNvPr>
                <p14:cNvContentPartPr/>
                <p14:nvPr/>
              </p14:nvContentPartPr>
              <p14:xfrm>
                <a:off x="8272189" y="6639815"/>
                <a:ext cx="23760" cy="373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E7A737E-6E2E-F16F-A48B-94A1893D71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63549" y="6630815"/>
                  <a:ext cx="414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AEBB33B-0CE3-B0D7-712A-B59DD074870D}"/>
                    </a:ext>
                  </a:extLst>
                </p14:cNvPr>
                <p14:cNvContentPartPr/>
                <p14:nvPr/>
              </p14:nvContentPartPr>
              <p14:xfrm>
                <a:off x="8113789" y="6858695"/>
                <a:ext cx="238320" cy="46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AEBB33B-0CE3-B0D7-712A-B59DD074870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05149" y="6849695"/>
                  <a:ext cx="255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2F3416E-E840-953F-D9AE-8EFD651DCE13}"/>
                    </a:ext>
                  </a:extLst>
                </p14:cNvPr>
                <p14:cNvContentPartPr/>
                <p14:nvPr/>
              </p14:nvContentPartPr>
              <p14:xfrm>
                <a:off x="8372989" y="6661055"/>
                <a:ext cx="219600" cy="298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2F3416E-E840-953F-D9AE-8EFD651DCE1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64349" y="6652055"/>
                  <a:ext cx="2372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57AD1F6-E255-DB84-A678-2FD22E759F41}"/>
                    </a:ext>
                  </a:extLst>
                </p14:cNvPr>
                <p14:cNvContentPartPr/>
                <p14:nvPr/>
              </p14:nvContentPartPr>
              <p14:xfrm>
                <a:off x="7678909" y="6287015"/>
                <a:ext cx="1056600" cy="1022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57AD1F6-E255-DB84-A678-2FD22E759F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69909" y="6278375"/>
                  <a:ext cx="1074240" cy="1039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4" name="object 2">
            <a:extLst>
              <a:ext uri="{FF2B5EF4-FFF2-40B4-BE49-F238E27FC236}">
                <a16:creationId xmlns:a16="http://schemas.microsoft.com/office/drawing/2014/main" id="{C878F984-8D5D-36ED-9AD4-63464932B9E1}"/>
              </a:ext>
            </a:extLst>
          </p:cNvPr>
          <p:cNvSpPr txBox="1">
            <a:spLocks/>
          </p:cNvSpPr>
          <p:nvPr/>
        </p:nvSpPr>
        <p:spPr>
          <a:xfrm>
            <a:off x="4260237" y="595055"/>
            <a:ext cx="51878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3600" kern="0" spc="-5" dirty="0" err="1">
                <a:solidFill>
                  <a:sysClr val="windowText" lastClr="000000"/>
                </a:solidFill>
              </a:rPr>
              <a:t>Bloqueo</a:t>
            </a:r>
            <a:r>
              <a:rPr lang="en-US" sz="3600" kern="0" spc="-70" dirty="0">
                <a:solidFill>
                  <a:sysClr val="windowText" lastClr="000000"/>
                </a:solidFill>
              </a:rPr>
              <a:t> </a:t>
            </a:r>
            <a:r>
              <a:rPr lang="en-US" sz="3600" kern="0" spc="-25" dirty="0" err="1">
                <a:solidFill>
                  <a:sysClr val="windowText" lastClr="000000"/>
                </a:solidFill>
              </a:rPr>
              <a:t>orográfico</a:t>
            </a:r>
            <a:r>
              <a:rPr lang="en-US" sz="3600" kern="0" spc="-25" dirty="0">
                <a:solidFill>
                  <a:sysClr val="windowText" lastClr="000000"/>
                </a:solidFill>
              </a:rPr>
              <a:t> – 2D</a:t>
            </a:r>
            <a:endParaRPr lang="en-US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8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550" y="265517"/>
            <a:ext cx="8357234" cy="8794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325"/>
              </a:spcBef>
            </a:pPr>
            <a:r>
              <a:rPr sz="3600" spc="-5" dirty="0" err="1"/>
              <a:t>Bloqueo</a:t>
            </a:r>
            <a:r>
              <a:rPr sz="3600" spc="-70" dirty="0"/>
              <a:t> </a:t>
            </a:r>
            <a:r>
              <a:rPr sz="3600" spc="-25" dirty="0" err="1"/>
              <a:t>orográfico</a:t>
            </a:r>
            <a:r>
              <a:rPr lang="en-US" sz="3600" spc="-25" dirty="0"/>
              <a:t> – 2D</a:t>
            </a:r>
            <a:endParaRPr sz="3600" dirty="0"/>
          </a:p>
          <a:p>
            <a:pPr marL="7620" algn="ctr">
              <a:lnSpc>
                <a:spcPct val="100000"/>
              </a:lnSpc>
              <a:spcBef>
                <a:spcPts val="114"/>
              </a:spcBef>
            </a:pPr>
            <a:r>
              <a:rPr sz="1800" spc="-5" dirty="0"/>
              <a:t>Que </a:t>
            </a:r>
            <a:r>
              <a:rPr sz="1800" dirty="0"/>
              <a:t>pasa </a:t>
            </a:r>
            <a:r>
              <a:rPr sz="1800" spc="-10" dirty="0"/>
              <a:t>con montañas</a:t>
            </a:r>
            <a:r>
              <a:rPr sz="1800" spc="25" dirty="0"/>
              <a:t> </a:t>
            </a:r>
            <a:r>
              <a:rPr sz="1800" spc="-5" dirty="0"/>
              <a:t>2‐D?</a:t>
            </a:r>
            <a:endParaRPr sz="1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57200" y="1436369"/>
            <a:ext cx="9144000" cy="979169"/>
            <a:chOff x="457200" y="1436369"/>
            <a:chExt cx="9144000" cy="979169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9983" y="1619249"/>
              <a:ext cx="4328921" cy="643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10077" y="1610105"/>
              <a:ext cx="4348480" cy="662305"/>
            </a:xfrm>
            <a:custGeom>
              <a:avLst/>
              <a:gdLst/>
              <a:ahLst/>
              <a:cxnLst/>
              <a:rect l="l" t="t" r="r" b="b"/>
              <a:pathLst>
                <a:path w="4348480" h="662305">
                  <a:moveTo>
                    <a:pt x="4347972" y="662177"/>
                  </a:moveTo>
                  <a:lnTo>
                    <a:pt x="4347972" y="0"/>
                  </a:lnTo>
                  <a:lnTo>
                    <a:pt x="0" y="0"/>
                  </a:lnTo>
                  <a:lnTo>
                    <a:pt x="0" y="662178"/>
                  </a:lnTo>
                  <a:lnTo>
                    <a:pt x="4572" y="662178"/>
                  </a:lnTo>
                  <a:lnTo>
                    <a:pt x="4572" y="9144"/>
                  </a:lnTo>
                  <a:lnTo>
                    <a:pt x="9905" y="4572"/>
                  </a:lnTo>
                  <a:lnTo>
                    <a:pt x="9905" y="9144"/>
                  </a:lnTo>
                  <a:lnTo>
                    <a:pt x="4338828" y="9143"/>
                  </a:lnTo>
                  <a:lnTo>
                    <a:pt x="4338828" y="4571"/>
                  </a:lnTo>
                  <a:lnTo>
                    <a:pt x="4343400" y="9143"/>
                  </a:lnTo>
                  <a:lnTo>
                    <a:pt x="4343400" y="662177"/>
                  </a:lnTo>
                  <a:lnTo>
                    <a:pt x="4347972" y="662177"/>
                  </a:lnTo>
                  <a:close/>
                </a:path>
                <a:path w="4348480" h="662305">
                  <a:moveTo>
                    <a:pt x="9905" y="9144"/>
                  </a:moveTo>
                  <a:lnTo>
                    <a:pt x="9905" y="4572"/>
                  </a:lnTo>
                  <a:lnTo>
                    <a:pt x="4572" y="9144"/>
                  </a:lnTo>
                  <a:lnTo>
                    <a:pt x="9905" y="9144"/>
                  </a:lnTo>
                  <a:close/>
                </a:path>
                <a:path w="4348480" h="662305">
                  <a:moveTo>
                    <a:pt x="9905" y="652272"/>
                  </a:moveTo>
                  <a:lnTo>
                    <a:pt x="9905" y="9144"/>
                  </a:lnTo>
                  <a:lnTo>
                    <a:pt x="4572" y="9144"/>
                  </a:lnTo>
                  <a:lnTo>
                    <a:pt x="4572" y="652272"/>
                  </a:lnTo>
                  <a:lnTo>
                    <a:pt x="9905" y="652272"/>
                  </a:lnTo>
                  <a:close/>
                </a:path>
                <a:path w="4348480" h="662305">
                  <a:moveTo>
                    <a:pt x="4343400" y="652271"/>
                  </a:moveTo>
                  <a:lnTo>
                    <a:pt x="4572" y="652272"/>
                  </a:lnTo>
                  <a:lnTo>
                    <a:pt x="9905" y="656844"/>
                  </a:lnTo>
                  <a:lnTo>
                    <a:pt x="9905" y="662178"/>
                  </a:lnTo>
                  <a:lnTo>
                    <a:pt x="4338828" y="662177"/>
                  </a:lnTo>
                  <a:lnTo>
                    <a:pt x="4338828" y="656844"/>
                  </a:lnTo>
                  <a:lnTo>
                    <a:pt x="4343400" y="652271"/>
                  </a:lnTo>
                  <a:close/>
                </a:path>
                <a:path w="4348480" h="662305">
                  <a:moveTo>
                    <a:pt x="9905" y="662178"/>
                  </a:moveTo>
                  <a:lnTo>
                    <a:pt x="9905" y="656844"/>
                  </a:lnTo>
                  <a:lnTo>
                    <a:pt x="4572" y="652272"/>
                  </a:lnTo>
                  <a:lnTo>
                    <a:pt x="4572" y="662178"/>
                  </a:lnTo>
                  <a:lnTo>
                    <a:pt x="9905" y="662178"/>
                  </a:lnTo>
                  <a:close/>
                </a:path>
                <a:path w="4348480" h="662305">
                  <a:moveTo>
                    <a:pt x="4343400" y="9143"/>
                  </a:moveTo>
                  <a:lnTo>
                    <a:pt x="4338828" y="4571"/>
                  </a:lnTo>
                  <a:lnTo>
                    <a:pt x="4338828" y="9143"/>
                  </a:lnTo>
                  <a:lnTo>
                    <a:pt x="4343400" y="9143"/>
                  </a:lnTo>
                  <a:close/>
                </a:path>
                <a:path w="4348480" h="662305">
                  <a:moveTo>
                    <a:pt x="4343400" y="652271"/>
                  </a:moveTo>
                  <a:lnTo>
                    <a:pt x="4343400" y="9143"/>
                  </a:lnTo>
                  <a:lnTo>
                    <a:pt x="4338828" y="9143"/>
                  </a:lnTo>
                  <a:lnTo>
                    <a:pt x="4338828" y="652271"/>
                  </a:lnTo>
                  <a:lnTo>
                    <a:pt x="4343400" y="652271"/>
                  </a:lnTo>
                  <a:close/>
                </a:path>
                <a:path w="4348480" h="662305">
                  <a:moveTo>
                    <a:pt x="4343400" y="662177"/>
                  </a:moveTo>
                  <a:lnTo>
                    <a:pt x="4343400" y="652271"/>
                  </a:lnTo>
                  <a:lnTo>
                    <a:pt x="4338828" y="656844"/>
                  </a:lnTo>
                  <a:lnTo>
                    <a:pt x="4338828" y="662177"/>
                  </a:lnTo>
                  <a:lnTo>
                    <a:pt x="4343400" y="66217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12840" y="3190747"/>
            <a:ext cx="120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rotación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5195" y="2428747"/>
            <a:ext cx="3771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443230">
              <a:lnSpc>
                <a:spcPct val="100000"/>
              </a:lnSpc>
              <a:spcBef>
                <a:spcPts val="100"/>
              </a:spcBef>
              <a:tabLst>
                <a:tab pos="2172970" algn="l"/>
              </a:tabLst>
            </a:pPr>
            <a:r>
              <a:rPr sz="1800" spc="-20" dirty="0">
                <a:latin typeface="Calibri"/>
                <a:cs typeface="Calibri"/>
              </a:rPr>
              <a:t>Ro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U/(fL)	</a:t>
            </a:r>
            <a:r>
              <a:rPr sz="1800" dirty="0">
                <a:latin typeface="Calibri"/>
                <a:cs typeface="Calibri"/>
              </a:rPr>
              <a:t>Fr =</a:t>
            </a:r>
            <a:r>
              <a:rPr lang="en-US" sz="1800" dirty="0">
                <a:latin typeface="Calibri"/>
                <a:cs typeface="Calibri"/>
              </a:rPr>
              <a:t> U /</a:t>
            </a:r>
            <a:r>
              <a:rPr sz="1800" dirty="0" err="1">
                <a:latin typeface="Calibri"/>
                <a:cs typeface="Calibri"/>
              </a:rPr>
              <a:t>NH</a:t>
            </a:r>
            <a:r>
              <a:rPr sz="1800" baseline="-20833" dirty="0" err="1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  Radio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Deformación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Rossby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</a:t>
            </a:r>
            <a:r>
              <a:rPr sz="1800" baseline="-20833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/f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57200" y="3393947"/>
            <a:ext cx="9144000" cy="980440"/>
            <a:chOff x="457200" y="3393947"/>
            <a:chExt cx="9144000" cy="980440"/>
          </a:xfrm>
        </p:grpSpPr>
        <p:sp>
          <p:nvSpPr>
            <p:cNvPr id="10" name="object 10"/>
            <p:cNvSpPr/>
            <p:nvPr/>
          </p:nvSpPr>
          <p:spPr>
            <a:xfrm>
              <a:off x="457200" y="3393947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1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6255" y="3686555"/>
              <a:ext cx="3867150" cy="687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21889" y="3218941"/>
            <a:ext cx="1124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Sin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rotación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1550" y="3695700"/>
            <a:ext cx="7894320" cy="3429000"/>
            <a:chOff x="971550" y="3695700"/>
            <a:chExt cx="7894320" cy="3429000"/>
          </a:xfrm>
        </p:grpSpPr>
        <p:sp>
          <p:nvSpPr>
            <p:cNvPr id="14" name="object 14"/>
            <p:cNvSpPr/>
            <p:nvPr/>
          </p:nvSpPr>
          <p:spPr>
            <a:xfrm>
              <a:off x="8753856" y="4162805"/>
              <a:ext cx="98425" cy="211454"/>
            </a:xfrm>
            <a:custGeom>
              <a:avLst/>
              <a:gdLst/>
              <a:ahLst/>
              <a:cxnLst/>
              <a:rect l="l" t="t" r="r" b="b"/>
              <a:pathLst>
                <a:path w="98425" h="211454">
                  <a:moveTo>
                    <a:pt x="98297" y="86106"/>
                  </a:moveTo>
                  <a:lnTo>
                    <a:pt x="97535" y="82296"/>
                  </a:lnTo>
                  <a:lnTo>
                    <a:pt x="47243" y="0"/>
                  </a:lnTo>
                  <a:lnTo>
                    <a:pt x="761" y="84582"/>
                  </a:lnTo>
                  <a:lnTo>
                    <a:pt x="0" y="87630"/>
                  </a:lnTo>
                  <a:lnTo>
                    <a:pt x="2285" y="90678"/>
                  </a:lnTo>
                  <a:lnTo>
                    <a:pt x="6095" y="91440"/>
                  </a:lnTo>
                  <a:lnTo>
                    <a:pt x="9143" y="89154"/>
                  </a:lnTo>
                  <a:lnTo>
                    <a:pt x="42671" y="28085"/>
                  </a:lnTo>
                  <a:lnTo>
                    <a:pt x="42671" y="9144"/>
                  </a:lnTo>
                  <a:lnTo>
                    <a:pt x="52577" y="9144"/>
                  </a:lnTo>
                  <a:lnTo>
                    <a:pt x="52961" y="27497"/>
                  </a:lnTo>
                  <a:lnTo>
                    <a:pt x="89915" y="86868"/>
                  </a:lnTo>
                  <a:lnTo>
                    <a:pt x="92963" y="89154"/>
                  </a:lnTo>
                  <a:lnTo>
                    <a:pt x="96011" y="88392"/>
                  </a:lnTo>
                  <a:lnTo>
                    <a:pt x="98297" y="86106"/>
                  </a:lnTo>
                  <a:close/>
                </a:path>
                <a:path w="98425" h="211454">
                  <a:moveTo>
                    <a:pt x="52961" y="27497"/>
                  </a:moveTo>
                  <a:lnTo>
                    <a:pt x="52577" y="9144"/>
                  </a:lnTo>
                  <a:lnTo>
                    <a:pt x="42671" y="9144"/>
                  </a:lnTo>
                  <a:lnTo>
                    <a:pt x="43052" y="27392"/>
                  </a:lnTo>
                  <a:lnTo>
                    <a:pt x="43433" y="26697"/>
                  </a:lnTo>
                  <a:lnTo>
                    <a:pt x="43433" y="12192"/>
                  </a:lnTo>
                  <a:lnTo>
                    <a:pt x="51815" y="11430"/>
                  </a:lnTo>
                  <a:lnTo>
                    <a:pt x="51815" y="25658"/>
                  </a:lnTo>
                  <a:lnTo>
                    <a:pt x="52961" y="27497"/>
                  </a:lnTo>
                  <a:close/>
                </a:path>
                <a:path w="98425" h="211454">
                  <a:moveTo>
                    <a:pt x="43052" y="27392"/>
                  </a:moveTo>
                  <a:lnTo>
                    <a:pt x="42671" y="9144"/>
                  </a:lnTo>
                  <a:lnTo>
                    <a:pt x="42671" y="28085"/>
                  </a:lnTo>
                  <a:lnTo>
                    <a:pt x="43052" y="27392"/>
                  </a:lnTo>
                  <a:close/>
                </a:path>
                <a:path w="98425" h="211454">
                  <a:moveTo>
                    <a:pt x="56792" y="211074"/>
                  </a:moveTo>
                  <a:lnTo>
                    <a:pt x="52961" y="27497"/>
                  </a:lnTo>
                  <a:lnTo>
                    <a:pt x="47665" y="18990"/>
                  </a:lnTo>
                  <a:lnTo>
                    <a:pt x="43052" y="27392"/>
                  </a:lnTo>
                  <a:lnTo>
                    <a:pt x="46878" y="211074"/>
                  </a:lnTo>
                  <a:lnTo>
                    <a:pt x="56792" y="211074"/>
                  </a:lnTo>
                  <a:close/>
                </a:path>
                <a:path w="98425" h="211454">
                  <a:moveTo>
                    <a:pt x="51815" y="11430"/>
                  </a:moveTo>
                  <a:lnTo>
                    <a:pt x="43433" y="12192"/>
                  </a:lnTo>
                  <a:lnTo>
                    <a:pt x="47665" y="18990"/>
                  </a:lnTo>
                  <a:lnTo>
                    <a:pt x="51815" y="11430"/>
                  </a:lnTo>
                  <a:close/>
                </a:path>
                <a:path w="98425" h="211454">
                  <a:moveTo>
                    <a:pt x="47665" y="18990"/>
                  </a:moveTo>
                  <a:lnTo>
                    <a:pt x="43433" y="12192"/>
                  </a:lnTo>
                  <a:lnTo>
                    <a:pt x="43433" y="26697"/>
                  </a:lnTo>
                  <a:lnTo>
                    <a:pt x="47665" y="18990"/>
                  </a:lnTo>
                  <a:close/>
                </a:path>
                <a:path w="98425" h="211454">
                  <a:moveTo>
                    <a:pt x="51815" y="25658"/>
                  </a:moveTo>
                  <a:lnTo>
                    <a:pt x="51815" y="11430"/>
                  </a:lnTo>
                  <a:lnTo>
                    <a:pt x="47665" y="18990"/>
                  </a:lnTo>
                  <a:lnTo>
                    <a:pt x="51815" y="2565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5392" y="4373879"/>
              <a:ext cx="3740010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1550" y="3695700"/>
              <a:ext cx="3929634" cy="3428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9952" y="4373879"/>
              <a:ext cx="98425" cy="246379"/>
            </a:xfrm>
            <a:custGeom>
              <a:avLst/>
              <a:gdLst/>
              <a:ahLst/>
              <a:cxnLst/>
              <a:rect l="l" t="t" r="r" b="b"/>
              <a:pathLst>
                <a:path w="98425" h="246379">
                  <a:moveTo>
                    <a:pt x="55625" y="237806"/>
                  </a:moveTo>
                  <a:lnTo>
                    <a:pt x="55625" y="236220"/>
                  </a:lnTo>
                  <a:lnTo>
                    <a:pt x="45719" y="236982"/>
                  </a:lnTo>
                  <a:lnTo>
                    <a:pt x="45332" y="218365"/>
                  </a:lnTo>
                  <a:lnTo>
                    <a:pt x="9143" y="159258"/>
                  </a:lnTo>
                  <a:lnTo>
                    <a:pt x="6095" y="156972"/>
                  </a:lnTo>
                  <a:lnTo>
                    <a:pt x="2285" y="157734"/>
                  </a:lnTo>
                  <a:lnTo>
                    <a:pt x="0" y="160020"/>
                  </a:lnTo>
                  <a:lnTo>
                    <a:pt x="761" y="163830"/>
                  </a:lnTo>
                  <a:lnTo>
                    <a:pt x="51053" y="246126"/>
                  </a:lnTo>
                  <a:lnTo>
                    <a:pt x="55625" y="237806"/>
                  </a:lnTo>
                  <a:close/>
                </a:path>
                <a:path w="98425" h="246379">
                  <a:moveTo>
                    <a:pt x="55266" y="218977"/>
                  </a:moveTo>
                  <a:lnTo>
                    <a:pt x="50696" y="0"/>
                  </a:lnTo>
                  <a:lnTo>
                    <a:pt x="40782" y="0"/>
                  </a:lnTo>
                  <a:lnTo>
                    <a:pt x="45332" y="218365"/>
                  </a:lnTo>
                  <a:lnTo>
                    <a:pt x="50704" y="227140"/>
                  </a:lnTo>
                  <a:lnTo>
                    <a:pt x="55266" y="218977"/>
                  </a:lnTo>
                  <a:close/>
                </a:path>
                <a:path w="98425" h="246379">
                  <a:moveTo>
                    <a:pt x="50704" y="227140"/>
                  </a:moveTo>
                  <a:lnTo>
                    <a:pt x="45332" y="218365"/>
                  </a:lnTo>
                  <a:lnTo>
                    <a:pt x="45719" y="236982"/>
                  </a:lnTo>
                  <a:lnTo>
                    <a:pt x="46481" y="236923"/>
                  </a:lnTo>
                  <a:lnTo>
                    <a:pt x="46481" y="234696"/>
                  </a:lnTo>
                  <a:lnTo>
                    <a:pt x="50704" y="227140"/>
                  </a:lnTo>
                  <a:close/>
                </a:path>
                <a:path w="98425" h="246379">
                  <a:moveTo>
                    <a:pt x="54863" y="233934"/>
                  </a:moveTo>
                  <a:lnTo>
                    <a:pt x="50704" y="227140"/>
                  </a:lnTo>
                  <a:lnTo>
                    <a:pt x="46481" y="234696"/>
                  </a:lnTo>
                  <a:lnTo>
                    <a:pt x="54863" y="233934"/>
                  </a:lnTo>
                  <a:close/>
                </a:path>
                <a:path w="98425" h="246379">
                  <a:moveTo>
                    <a:pt x="54863" y="236278"/>
                  </a:moveTo>
                  <a:lnTo>
                    <a:pt x="54863" y="233934"/>
                  </a:lnTo>
                  <a:lnTo>
                    <a:pt x="46481" y="234696"/>
                  </a:lnTo>
                  <a:lnTo>
                    <a:pt x="46481" y="236923"/>
                  </a:lnTo>
                  <a:lnTo>
                    <a:pt x="54863" y="236278"/>
                  </a:lnTo>
                  <a:close/>
                </a:path>
                <a:path w="98425" h="246379">
                  <a:moveTo>
                    <a:pt x="55625" y="236220"/>
                  </a:moveTo>
                  <a:lnTo>
                    <a:pt x="55266" y="218977"/>
                  </a:lnTo>
                  <a:lnTo>
                    <a:pt x="50704" y="227140"/>
                  </a:lnTo>
                  <a:lnTo>
                    <a:pt x="54863" y="233934"/>
                  </a:lnTo>
                  <a:lnTo>
                    <a:pt x="54863" y="236278"/>
                  </a:lnTo>
                  <a:lnTo>
                    <a:pt x="55625" y="236220"/>
                  </a:lnTo>
                  <a:close/>
                </a:path>
                <a:path w="98425" h="246379">
                  <a:moveTo>
                    <a:pt x="98297" y="158496"/>
                  </a:moveTo>
                  <a:lnTo>
                    <a:pt x="96011" y="155448"/>
                  </a:lnTo>
                  <a:lnTo>
                    <a:pt x="92201" y="154686"/>
                  </a:lnTo>
                  <a:lnTo>
                    <a:pt x="89915" y="156972"/>
                  </a:lnTo>
                  <a:lnTo>
                    <a:pt x="55266" y="218977"/>
                  </a:lnTo>
                  <a:lnTo>
                    <a:pt x="55625" y="236220"/>
                  </a:lnTo>
                  <a:lnTo>
                    <a:pt x="55625" y="237806"/>
                  </a:lnTo>
                  <a:lnTo>
                    <a:pt x="97535" y="161544"/>
                  </a:lnTo>
                  <a:lnTo>
                    <a:pt x="98297" y="15849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92540" y="4339844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NH</a:t>
            </a:r>
            <a:r>
              <a:rPr sz="1800" spc="-7" baseline="-20833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/f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96255" y="5353050"/>
            <a:ext cx="3867149" cy="1056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A717CA-D790-AB1E-96F7-78C5E52E4A3A}"/>
                  </a:ext>
                </a:extLst>
              </p14:cNvPr>
              <p14:cNvContentPartPr/>
              <p14:nvPr/>
            </p14:nvContentPartPr>
            <p14:xfrm>
              <a:off x="494640" y="1415520"/>
              <a:ext cx="6374880" cy="4482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A717CA-D790-AB1E-96F7-78C5E52E4A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280" y="1406160"/>
                <a:ext cx="7534080" cy="450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CDFF8EB-AB10-D08D-0368-95BA265AFEB3}"/>
              </a:ext>
            </a:extLst>
          </p:cNvPr>
          <p:cNvGrpSpPr/>
          <p:nvPr/>
        </p:nvGrpSpPr>
        <p:grpSpPr>
          <a:xfrm>
            <a:off x="4071901" y="4842410"/>
            <a:ext cx="1711440" cy="1995840"/>
            <a:chOff x="4071901" y="4842410"/>
            <a:chExt cx="1711440" cy="19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D26690-9858-1B2A-388B-ED183708277C}"/>
                    </a:ext>
                  </a:extLst>
                </p14:cNvPr>
                <p14:cNvContentPartPr/>
                <p14:nvPr/>
              </p14:nvContentPartPr>
              <p14:xfrm>
                <a:off x="4071901" y="4861490"/>
                <a:ext cx="1711440" cy="1976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D26690-9858-1B2A-388B-ED18370827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62901" y="4852850"/>
                  <a:ext cx="1729080" cy="19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269334-A1D1-C3FB-11D2-D26F9C57CCD7}"/>
                    </a:ext>
                  </a:extLst>
                </p14:cNvPr>
                <p14:cNvContentPartPr/>
                <p14:nvPr/>
              </p14:nvContentPartPr>
              <p14:xfrm>
                <a:off x="4094221" y="4842410"/>
                <a:ext cx="302400" cy="288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269334-A1D1-C3FB-11D2-D26F9C57CC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85581" y="4833770"/>
                  <a:ext cx="32004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B4F60E4-D4B1-5C36-A2BC-973E839C741A}"/>
              </a:ext>
            </a:extLst>
          </p:cNvPr>
          <p:cNvGrpSpPr/>
          <p:nvPr/>
        </p:nvGrpSpPr>
        <p:grpSpPr>
          <a:xfrm>
            <a:off x="5178541" y="6685610"/>
            <a:ext cx="4792320" cy="1032480"/>
            <a:chOff x="5178541" y="6685610"/>
            <a:chExt cx="4792320" cy="10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55E19B-CA86-26E1-D0C4-74BCB878F6E8}"/>
                    </a:ext>
                  </a:extLst>
                </p14:cNvPr>
                <p14:cNvContentPartPr/>
                <p14:nvPr/>
              </p14:nvContentPartPr>
              <p14:xfrm>
                <a:off x="5915821" y="6835010"/>
                <a:ext cx="312480" cy="241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55E19B-CA86-26E1-D0C4-74BCB878F6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06821" y="6826010"/>
                  <a:ext cx="330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85238C-D7B8-6EE3-0F76-BEFEEE368166}"/>
                    </a:ext>
                  </a:extLst>
                </p14:cNvPr>
                <p14:cNvContentPartPr/>
                <p14:nvPr/>
              </p14:nvContentPartPr>
              <p14:xfrm>
                <a:off x="6260701" y="6765890"/>
                <a:ext cx="71280" cy="323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85238C-D7B8-6EE3-0F76-BEFEEE3681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51701" y="6756890"/>
                  <a:ext cx="88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9BF2BC-00D6-DB2A-0500-1027891E3906}"/>
                    </a:ext>
                  </a:extLst>
                </p14:cNvPr>
                <p14:cNvContentPartPr/>
                <p14:nvPr/>
              </p14:nvContentPartPr>
              <p14:xfrm>
                <a:off x="6182581" y="6948770"/>
                <a:ext cx="204480" cy="74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9BF2BC-00D6-DB2A-0500-1027891E390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3581" y="6939770"/>
                  <a:ext cx="222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DD8099-5225-FE8B-AAE0-EDA87E3E4A24}"/>
                    </a:ext>
                  </a:extLst>
                </p14:cNvPr>
                <p14:cNvContentPartPr/>
                <p14:nvPr/>
              </p14:nvContentPartPr>
              <p14:xfrm>
                <a:off x="6375901" y="6939050"/>
                <a:ext cx="189360" cy="116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DD8099-5225-FE8B-AAE0-EDA87E3E4A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66901" y="6930050"/>
                  <a:ext cx="20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CF4AFC-6D28-50BF-26DB-CF8CD64D0766}"/>
                    </a:ext>
                  </a:extLst>
                </p14:cNvPr>
                <p14:cNvContentPartPr/>
                <p14:nvPr/>
              </p14:nvContentPartPr>
              <p14:xfrm>
                <a:off x="6520621" y="6902690"/>
                <a:ext cx="165960" cy="472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CF4AFC-6D28-50BF-26DB-CF8CD64D07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11981" y="6894050"/>
                  <a:ext cx="1836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49D434-93DC-03E9-4FAE-D3A1123D7C25}"/>
                    </a:ext>
                  </a:extLst>
                </p14:cNvPr>
                <p14:cNvContentPartPr/>
                <p14:nvPr/>
              </p14:nvContentPartPr>
              <p14:xfrm>
                <a:off x="6760381" y="6975050"/>
                <a:ext cx="252360" cy="95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49D434-93DC-03E9-4FAE-D3A1123D7C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1741" y="6966050"/>
                  <a:ext cx="270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D61651-B376-80E8-0A76-2728396BA68D}"/>
                    </a:ext>
                  </a:extLst>
                </p14:cNvPr>
                <p14:cNvContentPartPr/>
                <p14:nvPr/>
              </p14:nvContentPartPr>
              <p14:xfrm>
                <a:off x="7085461" y="6967130"/>
                <a:ext cx="376200" cy="111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D61651-B376-80E8-0A76-2728396BA6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76821" y="6958130"/>
                  <a:ext cx="39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AAC0E5-36A0-9B1B-5FEA-12B3D6DD983A}"/>
                    </a:ext>
                  </a:extLst>
                </p14:cNvPr>
                <p14:cNvContentPartPr/>
                <p14:nvPr/>
              </p14:nvContentPartPr>
              <p14:xfrm>
                <a:off x="7445821" y="6685610"/>
                <a:ext cx="138960" cy="425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AAC0E5-36A0-9B1B-5FEA-12B3D6DD98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37181" y="6676970"/>
                  <a:ext cx="1566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9140599-9152-8E06-64C7-3162D919BDF5}"/>
                    </a:ext>
                  </a:extLst>
                </p14:cNvPr>
                <p14:cNvContentPartPr/>
                <p14:nvPr/>
              </p14:nvContentPartPr>
              <p14:xfrm>
                <a:off x="7721581" y="6916730"/>
                <a:ext cx="169920" cy="252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9140599-9152-8E06-64C7-3162D919BD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12941" y="6907730"/>
                  <a:ext cx="187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4DB447-F2D2-8A0D-CFE6-90966B485173}"/>
                    </a:ext>
                  </a:extLst>
                </p14:cNvPr>
                <p14:cNvContentPartPr/>
                <p14:nvPr/>
              </p14:nvContentPartPr>
              <p14:xfrm>
                <a:off x="7930381" y="6986210"/>
                <a:ext cx="383760" cy="96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4DB447-F2D2-8A0D-CFE6-90966B4851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21741" y="6977570"/>
                  <a:ext cx="401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EC3130-CD4C-7156-568A-EF5A0B5A2E27}"/>
                    </a:ext>
                  </a:extLst>
                </p14:cNvPr>
                <p14:cNvContentPartPr/>
                <p14:nvPr/>
              </p14:nvContentPartPr>
              <p14:xfrm>
                <a:off x="8373541" y="6910970"/>
                <a:ext cx="213120" cy="136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EC3130-CD4C-7156-568A-EF5A0B5A2E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64541" y="6901970"/>
                  <a:ext cx="230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28926F-DF09-607A-FDFE-44BE133DAF39}"/>
                    </a:ext>
                  </a:extLst>
                </p14:cNvPr>
                <p14:cNvContentPartPr/>
                <p14:nvPr/>
              </p14:nvContentPartPr>
              <p14:xfrm>
                <a:off x="5178541" y="7320650"/>
                <a:ext cx="156600" cy="172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28926F-DF09-607A-FDFE-44BE133DAF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69541" y="7312010"/>
                  <a:ext cx="174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36CC98B-B794-D53D-53A2-23F5FB618884}"/>
                    </a:ext>
                  </a:extLst>
                </p14:cNvPr>
                <p14:cNvContentPartPr/>
                <p14:nvPr/>
              </p14:nvContentPartPr>
              <p14:xfrm>
                <a:off x="5373661" y="7282490"/>
                <a:ext cx="135360" cy="181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36CC98B-B794-D53D-53A2-23F5FB6188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65021" y="7273850"/>
                  <a:ext cx="15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6501F8-DB61-D02F-9AD9-4559A5A3A168}"/>
                    </a:ext>
                  </a:extLst>
                </p14:cNvPr>
                <p14:cNvContentPartPr/>
                <p14:nvPr/>
              </p14:nvContentPartPr>
              <p14:xfrm>
                <a:off x="5354581" y="7389770"/>
                <a:ext cx="159840" cy="54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26501F8-DB61-D02F-9AD9-4559A5A3A1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45941" y="7381130"/>
                  <a:ext cx="177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4B29FA1-41B6-5F26-DE45-F0DB3A65F3F6}"/>
                    </a:ext>
                  </a:extLst>
                </p14:cNvPr>
                <p14:cNvContentPartPr/>
                <p14:nvPr/>
              </p14:nvContentPartPr>
              <p14:xfrm>
                <a:off x="5502181" y="7181690"/>
                <a:ext cx="187200" cy="536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4B29FA1-41B6-5F26-DE45-F0DB3A65F3F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93181" y="7172690"/>
                  <a:ext cx="2048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FBD145-6A26-2195-C579-0E6825B05C09}"/>
                    </a:ext>
                  </a:extLst>
                </p14:cNvPr>
                <p14:cNvContentPartPr/>
                <p14:nvPr/>
              </p14:nvContentPartPr>
              <p14:xfrm>
                <a:off x="5732581" y="7379690"/>
                <a:ext cx="389880" cy="160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FBD145-6A26-2195-C579-0E6825B05C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23581" y="7370690"/>
                  <a:ext cx="407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BAEC50-947F-643B-759D-E9F52FF1328E}"/>
                    </a:ext>
                  </a:extLst>
                </p14:cNvPr>
                <p14:cNvContentPartPr/>
                <p14:nvPr/>
              </p14:nvContentPartPr>
              <p14:xfrm>
                <a:off x="6063421" y="7300850"/>
                <a:ext cx="138600" cy="219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BAEC50-947F-643B-759D-E9F52FF132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54781" y="7292210"/>
                  <a:ext cx="156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DD965EC-FBA5-3474-2049-71D83AB59E62}"/>
                    </a:ext>
                  </a:extLst>
                </p14:cNvPr>
                <p14:cNvContentPartPr/>
                <p14:nvPr/>
              </p14:nvContentPartPr>
              <p14:xfrm>
                <a:off x="6465541" y="7374650"/>
                <a:ext cx="312120" cy="154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DD965EC-FBA5-3474-2049-71D83AB59E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56541" y="7366010"/>
                  <a:ext cx="32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390361-4816-BEA3-19FF-9643C0A00B5D}"/>
                    </a:ext>
                  </a:extLst>
                </p14:cNvPr>
                <p14:cNvContentPartPr/>
                <p14:nvPr/>
              </p14:nvContentPartPr>
              <p14:xfrm>
                <a:off x="6815101" y="7204010"/>
                <a:ext cx="160200" cy="46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390361-4816-BEA3-19FF-9643C0A00B5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06101" y="7195010"/>
                  <a:ext cx="177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CF116B-40B0-3519-1F85-B2BA3F43D341}"/>
                    </a:ext>
                  </a:extLst>
                </p14:cNvPr>
                <p14:cNvContentPartPr/>
                <p14:nvPr/>
              </p14:nvContentPartPr>
              <p14:xfrm>
                <a:off x="6981421" y="7407410"/>
                <a:ext cx="121320" cy="111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CF116B-40B0-3519-1F85-B2BA3F43D34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72781" y="7398770"/>
                  <a:ext cx="138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B0672F-A0FD-1120-0505-C6831CA3D9A8}"/>
                    </a:ext>
                  </a:extLst>
                </p14:cNvPr>
                <p14:cNvContentPartPr/>
                <p14:nvPr/>
              </p14:nvContentPartPr>
              <p14:xfrm>
                <a:off x="7148101" y="7157570"/>
                <a:ext cx="156240" cy="402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B0672F-A0FD-1120-0505-C6831CA3D9A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39101" y="7148930"/>
                  <a:ext cx="173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777B77-1C73-83CB-99FC-08799AFC4BF7}"/>
                    </a:ext>
                  </a:extLst>
                </p14:cNvPr>
                <p14:cNvContentPartPr/>
                <p14:nvPr/>
              </p14:nvContentPartPr>
              <p14:xfrm>
                <a:off x="7383541" y="7350530"/>
                <a:ext cx="208800" cy="154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777B77-1C73-83CB-99FC-08799AFC4B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74541" y="7341890"/>
                  <a:ext cx="226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17C5CF8-951B-51B1-2DE7-03ABAAA38678}"/>
                    </a:ext>
                  </a:extLst>
                </p14:cNvPr>
                <p14:cNvContentPartPr/>
                <p14:nvPr/>
              </p14:nvContentPartPr>
              <p14:xfrm>
                <a:off x="7315141" y="7347290"/>
                <a:ext cx="86040" cy="75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17C5CF8-951B-51B1-2DE7-03ABAAA3867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06501" y="7338290"/>
                  <a:ext cx="103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B8895B-C96E-EEF9-BEBE-490B9F2E01F4}"/>
                    </a:ext>
                  </a:extLst>
                </p14:cNvPr>
                <p14:cNvContentPartPr/>
                <p14:nvPr/>
              </p14:nvContentPartPr>
              <p14:xfrm>
                <a:off x="7546621" y="7327850"/>
                <a:ext cx="139680" cy="135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B8895B-C96E-EEF9-BEBE-490B9F2E01F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37621" y="7319210"/>
                  <a:ext cx="157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A09273-A4F8-460C-E2B4-DF61E5010395}"/>
                    </a:ext>
                  </a:extLst>
                </p14:cNvPr>
                <p14:cNvContentPartPr/>
                <p14:nvPr/>
              </p14:nvContentPartPr>
              <p14:xfrm>
                <a:off x="7706461" y="7367090"/>
                <a:ext cx="381960" cy="142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A09273-A4F8-460C-E2B4-DF61E50103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97461" y="7358450"/>
                  <a:ext cx="399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FC2B41E-E6C4-7A2A-74C7-60D2331645FD}"/>
                    </a:ext>
                  </a:extLst>
                </p14:cNvPr>
                <p14:cNvContentPartPr/>
                <p14:nvPr/>
              </p14:nvContentPartPr>
              <p14:xfrm>
                <a:off x="8320981" y="7316690"/>
                <a:ext cx="229680" cy="156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FC2B41E-E6C4-7A2A-74C7-60D2331645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12341" y="7307690"/>
                  <a:ext cx="247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25A2C6-70B2-21C1-CDAD-027C8B5CB64E}"/>
                    </a:ext>
                  </a:extLst>
                </p14:cNvPr>
                <p14:cNvContentPartPr/>
                <p14:nvPr/>
              </p14:nvContentPartPr>
              <p14:xfrm>
                <a:off x="8623741" y="7364930"/>
                <a:ext cx="32400" cy="73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25A2C6-70B2-21C1-CDAD-027C8B5CB6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15101" y="7355930"/>
                  <a:ext cx="50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B0FBAC6-BAA5-C647-35D1-72120FD41796}"/>
                    </a:ext>
                  </a:extLst>
                </p14:cNvPr>
                <p14:cNvContentPartPr/>
                <p14:nvPr/>
              </p14:nvContentPartPr>
              <p14:xfrm>
                <a:off x="8535181" y="7185290"/>
                <a:ext cx="30240" cy="12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B0FBAC6-BAA5-C647-35D1-72120FD417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26181" y="7176650"/>
                  <a:ext cx="4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70F6EE-BB3B-24CA-7972-B95EFAE2846D}"/>
                    </a:ext>
                  </a:extLst>
                </p14:cNvPr>
                <p14:cNvContentPartPr/>
                <p14:nvPr/>
              </p14:nvContentPartPr>
              <p14:xfrm>
                <a:off x="8707261" y="7126610"/>
                <a:ext cx="118800" cy="362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70F6EE-BB3B-24CA-7972-B95EFAE2846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98621" y="7117970"/>
                  <a:ext cx="136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B2CC74-F920-BF52-6E7E-7D08E126B76F}"/>
                    </a:ext>
                  </a:extLst>
                </p14:cNvPr>
                <p14:cNvContentPartPr/>
                <p14:nvPr/>
              </p14:nvContentPartPr>
              <p14:xfrm>
                <a:off x="8792581" y="7183490"/>
                <a:ext cx="178200" cy="278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B2CC74-F920-BF52-6E7E-7D08E126B7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83581" y="7174490"/>
                  <a:ext cx="195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7137F53-B19F-2DD3-274A-647A607FC744}"/>
                    </a:ext>
                  </a:extLst>
                </p14:cNvPr>
                <p14:cNvContentPartPr/>
                <p14:nvPr/>
              </p14:nvContentPartPr>
              <p14:xfrm>
                <a:off x="9185701" y="7123730"/>
                <a:ext cx="74880" cy="344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7137F53-B19F-2DD3-274A-647A607FC74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77061" y="7114730"/>
                  <a:ext cx="92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EAE0A8-4F96-F784-B38D-97E08828F0B1}"/>
                    </a:ext>
                  </a:extLst>
                </p14:cNvPr>
                <p14:cNvContentPartPr/>
                <p14:nvPr/>
              </p14:nvContentPartPr>
              <p14:xfrm>
                <a:off x="9166621" y="7152890"/>
                <a:ext cx="225720" cy="225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EAE0A8-4F96-F784-B38D-97E08828F0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57981" y="7143890"/>
                  <a:ext cx="243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FFE4A9-C955-AA07-76AC-E5B2C2F79A02}"/>
                    </a:ext>
                  </a:extLst>
                </p14:cNvPr>
                <p14:cNvContentPartPr/>
                <p14:nvPr/>
              </p14:nvContentPartPr>
              <p14:xfrm>
                <a:off x="9393061" y="7266290"/>
                <a:ext cx="577800" cy="175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FFE4A9-C955-AA07-76AC-E5B2C2F79A0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84061" y="7257290"/>
                  <a:ext cx="5954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DB0329D-48B1-27D8-1342-FCF42277F197}"/>
              </a:ext>
            </a:extLst>
          </p:cNvPr>
          <p:cNvGrpSpPr/>
          <p:nvPr/>
        </p:nvGrpSpPr>
        <p:grpSpPr>
          <a:xfrm>
            <a:off x="1587181" y="5443610"/>
            <a:ext cx="203040" cy="463320"/>
            <a:chOff x="1587181" y="5443610"/>
            <a:chExt cx="20304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9569AAE-07D2-B14F-B30F-01835FD00912}"/>
                    </a:ext>
                  </a:extLst>
                </p14:cNvPr>
                <p14:cNvContentPartPr/>
                <p14:nvPr/>
              </p14:nvContentPartPr>
              <p14:xfrm>
                <a:off x="1660261" y="5444330"/>
                <a:ext cx="24480" cy="46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9569AAE-07D2-B14F-B30F-01835FD0091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97621" y="5381690"/>
                  <a:ext cx="15012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F57EFF-615F-1F91-4F59-744D28C3F3D7}"/>
                    </a:ext>
                  </a:extLst>
                </p14:cNvPr>
                <p14:cNvContentPartPr/>
                <p14:nvPr/>
              </p14:nvContentPartPr>
              <p14:xfrm>
                <a:off x="1587181" y="5443610"/>
                <a:ext cx="203040" cy="212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F57EFF-615F-1F91-4F59-744D28C3F3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24541" y="5380610"/>
                  <a:ext cx="32868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68EE920-19E6-08F3-2E7A-A7CD42873E50}"/>
              </a:ext>
            </a:extLst>
          </p:cNvPr>
          <p:cNvGrpSpPr/>
          <p:nvPr/>
        </p:nvGrpSpPr>
        <p:grpSpPr>
          <a:xfrm>
            <a:off x="1507981" y="4389170"/>
            <a:ext cx="155520" cy="360720"/>
            <a:chOff x="1507981" y="4389170"/>
            <a:chExt cx="15552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7E01F6-1914-CC48-9FF0-891E583CF262}"/>
                    </a:ext>
                  </a:extLst>
                </p14:cNvPr>
                <p14:cNvContentPartPr/>
                <p14:nvPr/>
              </p14:nvContentPartPr>
              <p14:xfrm>
                <a:off x="1578181" y="4389170"/>
                <a:ext cx="24480" cy="360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7E01F6-1914-CC48-9FF0-891E583CF2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15181" y="4326530"/>
                  <a:ext cx="1501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ECD45A2-03D4-7C3D-342B-94AC1FA70FBD}"/>
                    </a:ext>
                  </a:extLst>
                </p14:cNvPr>
                <p14:cNvContentPartPr/>
                <p14:nvPr/>
              </p14:nvContentPartPr>
              <p14:xfrm>
                <a:off x="1507981" y="4409330"/>
                <a:ext cx="155520" cy="161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ECD45A2-03D4-7C3D-342B-94AC1FA70FB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44981" y="4346330"/>
                  <a:ext cx="2811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0BD3EDB-B36E-142C-3B58-701FA3880DD0}"/>
              </a:ext>
            </a:extLst>
          </p:cNvPr>
          <p:cNvGrpSpPr/>
          <p:nvPr/>
        </p:nvGrpSpPr>
        <p:grpSpPr>
          <a:xfrm>
            <a:off x="2296021" y="5562410"/>
            <a:ext cx="97200" cy="367560"/>
            <a:chOff x="2296021" y="5562410"/>
            <a:chExt cx="9720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9DC905-F9AA-5D47-6585-7E4041F7DDD1}"/>
                    </a:ext>
                  </a:extLst>
                </p14:cNvPr>
                <p14:cNvContentPartPr/>
                <p14:nvPr/>
              </p14:nvContentPartPr>
              <p14:xfrm>
                <a:off x="2373421" y="5562410"/>
                <a:ext cx="19800" cy="36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9DC905-F9AA-5D47-6585-7E4041F7DD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10421" y="5499410"/>
                  <a:ext cx="1454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2747824-088B-D3BF-E52B-1CB22A221E1E}"/>
                    </a:ext>
                  </a:extLst>
                </p14:cNvPr>
                <p14:cNvContentPartPr/>
                <p14:nvPr/>
              </p14:nvContentPartPr>
              <p14:xfrm>
                <a:off x="2296021" y="5573570"/>
                <a:ext cx="83520" cy="168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2747824-088B-D3BF-E52B-1CB22A221E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33021" y="5510930"/>
                  <a:ext cx="20916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7109C32-697E-DF03-18CC-A10324FBD968}"/>
              </a:ext>
            </a:extLst>
          </p:cNvPr>
          <p:cNvGrpSpPr/>
          <p:nvPr/>
        </p:nvGrpSpPr>
        <p:grpSpPr>
          <a:xfrm>
            <a:off x="2271181" y="5050130"/>
            <a:ext cx="76320" cy="241920"/>
            <a:chOff x="2271181" y="5050130"/>
            <a:chExt cx="7632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29577D-2101-8478-1E6A-DC2B2EE2F7CC}"/>
                    </a:ext>
                  </a:extLst>
                </p14:cNvPr>
                <p14:cNvContentPartPr/>
                <p14:nvPr/>
              </p14:nvContentPartPr>
              <p14:xfrm>
                <a:off x="2329501" y="5050130"/>
                <a:ext cx="18000" cy="241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29577D-2101-8478-1E6A-DC2B2EE2F7C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66501" y="4987130"/>
                  <a:ext cx="143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A06404E-67D0-DF7B-7B35-BDE343D1598F}"/>
                    </a:ext>
                  </a:extLst>
                </p14:cNvPr>
                <p14:cNvContentPartPr/>
                <p14:nvPr/>
              </p14:nvContentPartPr>
              <p14:xfrm>
                <a:off x="2271181" y="5065250"/>
                <a:ext cx="70200" cy="87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A06404E-67D0-DF7B-7B35-BDE343D1598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08181" y="5002610"/>
                  <a:ext cx="1958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4CC2073-BFAC-4057-C83C-9F95C152C111}"/>
              </a:ext>
            </a:extLst>
          </p:cNvPr>
          <p:cNvGrpSpPr/>
          <p:nvPr/>
        </p:nvGrpSpPr>
        <p:grpSpPr>
          <a:xfrm>
            <a:off x="2268301" y="4556570"/>
            <a:ext cx="55800" cy="100800"/>
            <a:chOff x="2268301" y="4556570"/>
            <a:chExt cx="55800" cy="1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E5EAFD-46A0-0D1B-FCB8-DD41BDD422D3}"/>
                    </a:ext>
                  </a:extLst>
                </p14:cNvPr>
                <p14:cNvContentPartPr/>
                <p14:nvPr/>
              </p14:nvContentPartPr>
              <p14:xfrm>
                <a:off x="2313301" y="4569890"/>
                <a:ext cx="10800" cy="87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E5EAFD-46A0-0D1B-FCB8-DD41BDD422D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50301" y="4507250"/>
                  <a:ext cx="13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68C8BF-4844-00AF-B758-1B2AFDA4A25F}"/>
                    </a:ext>
                  </a:extLst>
                </p14:cNvPr>
                <p14:cNvContentPartPr/>
                <p14:nvPr/>
              </p14:nvContentPartPr>
              <p14:xfrm>
                <a:off x="2268301" y="4556570"/>
                <a:ext cx="47880" cy="52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68C8BF-4844-00AF-B758-1B2AFDA4A2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05661" y="4493570"/>
                  <a:ext cx="1735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C3950D-97A5-CD2A-098C-56BEB52CBAC8}"/>
              </a:ext>
            </a:extLst>
          </p:cNvPr>
          <p:cNvGrpSpPr/>
          <p:nvPr/>
        </p:nvGrpSpPr>
        <p:grpSpPr>
          <a:xfrm>
            <a:off x="3182701" y="5167130"/>
            <a:ext cx="189360" cy="798840"/>
            <a:chOff x="3182701" y="5167130"/>
            <a:chExt cx="189360" cy="79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C4436D-F1D2-85F2-785D-E9356667562F}"/>
                    </a:ext>
                  </a:extLst>
                </p14:cNvPr>
                <p14:cNvContentPartPr/>
                <p14:nvPr/>
              </p14:nvContentPartPr>
              <p14:xfrm>
                <a:off x="3276301" y="5545490"/>
                <a:ext cx="56520" cy="420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C4436D-F1D2-85F2-785D-E9356667562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13661" y="5482490"/>
                  <a:ext cx="1821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EF39AAD-BCDE-A8BB-87A5-73760EBBD014}"/>
                    </a:ext>
                  </a:extLst>
                </p14:cNvPr>
                <p14:cNvContentPartPr/>
                <p14:nvPr/>
              </p14:nvContentPartPr>
              <p14:xfrm>
                <a:off x="3182701" y="5544770"/>
                <a:ext cx="189360" cy="174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EF39AAD-BCDE-A8BB-87A5-73760EBBD0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19701" y="5481770"/>
                  <a:ext cx="315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D476862-EFF5-4EF1-8CD4-A0DC1C94DB86}"/>
                    </a:ext>
                  </a:extLst>
                </p14:cNvPr>
                <p14:cNvContentPartPr/>
                <p14:nvPr/>
              </p14:nvContentPartPr>
              <p14:xfrm>
                <a:off x="3234901" y="5193770"/>
                <a:ext cx="15840" cy="219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D476862-EFF5-4EF1-8CD4-A0DC1C94DB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71901" y="5131130"/>
                  <a:ext cx="141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0D0161-7F5A-233B-9874-34632D87247C}"/>
                    </a:ext>
                  </a:extLst>
                </p14:cNvPr>
                <p14:cNvContentPartPr/>
                <p14:nvPr/>
              </p14:nvContentPartPr>
              <p14:xfrm>
                <a:off x="3191341" y="5167130"/>
                <a:ext cx="129600" cy="83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0D0161-7F5A-233B-9874-34632D8724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28701" y="5104130"/>
                  <a:ext cx="2552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6823168-3CDB-2FA6-FE3C-C5F19F206DEC}"/>
              </a:ext>
            </a:extLst>
          </p:cNvPr>
          <p:cNvGrpSpPr/>
          <p:nvPr/>
        </p:nvGrpSpPr>
        <p:grpSpPr>
          <a:xfrm>
            <a:off x="3159661" y="4598330"/>
            <a:ext cx="135000" cy="282960"/>
            <a:chOff x="3159661" y="4598330"/>
            <a:chExt cx="13500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136E02-9FE9-2A49-E787-602A5129110B}"/>
                    </a:ext>
                  </a:extLst>
                </p14:cNvPr>
                <p14:cNvContentPartPr/>
                <p14:nvPr/>
              </p14:nvContentPartPr>
              <p14:xfrm>
                <a:off x="3218341" y="4772570"/>
                <a:ext cx="14040" cy="108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136E02-9FE9-2A49-E787-602A512911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55341" y="4709930"/>
                  <a:ext cx="139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723B05-1D7F-68C5-9C00-2F42545B2D56}"/>
                    </a:ext>
                  </a:extLst>
                </p14:cNvPr>
                <p14:cNvContentPartPr/>
                <p14:nvPr/>
              </p14:nvContentPartPr>
              <p14:xfrm>
                <a:off x="3159661" y="4732250"/>
                <a:ext cx="135000" cy="108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723B05-1D7F-68C5-9C00-2F42545B2D5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97021" y="4669610"/>
                  <a:ext cx="260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B58C00A-E1F8-47B9-60DA-75BBA4FE2EDB}"/>
                    </a:ext>
                  </a:extLst>
                </p14:cNvPr>
                <p14:cNvContentPartPr/>
                <p14:nvPr/>
              </p14:nvContentPartPr>
              <p14:xfrm>
                <a:off x="3222661" y="4598330"/>
                <a:ext cx="19440" cy="4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B58C00A-E1F8-47B9-60DA-75BBA4FE2ED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59661" y="4535330"/>
                  <a:ext cx="1450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84657F7-4323-15CE-9449-5A6D3B432CAE}"/>
              </a:ext>
            </a:extLst>
          </p:cNvPr>
          <p:cNvGrpSpPr/>
          <p:nvPr/>
        </p:nvGrpSpPr>
        <p:grpSpPr>
          <a:xfrm>
            <a:off x="6107701" y="5456210"/>
            <a:ext cx="171000" cy="449280"/>
            <a:chOff x="6107701" y="5456210"/>
            <a:chExt cx="17100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5263811-5B53-C286-16B4-FB501867331E}"/>
                    </a:ext>
                  </a:extLst>
                </p14:cNvPr>
                <p14:cNvContentPartPr/>
                <p14:nvPr/>
              </p14:nvContentPartPr>
              <p14:xfrm>
                <a:off x="6207421" y="5484650"/>
                <a:ext cx="14400" cy="420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5263811-5B53-C286-16B4-FB50186733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44781" y="5422010"/>
                  <a:ext cx="1400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0E6B2C-3D1B-9F37-DDDF-A5AA18F1DF47}"/>
                    </a:ext>
                  </a:extLst>
                </p14:cNvPr>
                <p14:cNvContentPartPr/>
                <p14:nvPr/>
              </p14:nvContentPartPr>
              <p14:xfrm>
                <a:off x="6107701" y="5456210"/>
                <a:ext cx="171000" cy="183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0E6B2C-3D1B-9F37-DDDF-A5AA18F1DF4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45061" y="5393570"/>
                  <a:ext cx="29664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A41054C-5BD0-E67F-19C3-56D8278EA466}"/>
              </a:ext>
            </a:extLst>
          </p:cNvPr>
          <p:cNvGrpSpPr/>
          <p:nvPr/>
        </p:nvGrpSpPr>
        <p:grpSpPr>
          <a:xfrm>
            <a:off x="6129301" y="4755650"/>
            <a:ext cx="139320" cy="330840"/>
            <a:chOff x="6129301" y="4755650"/>
            <a:chExt cx="13932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ED3376-A958-C047-2E40-73FE816E99BC}"/>
                    </a:ext>
                  </a:extLst>
                </p14:cNvPr>
                <p14:cNvContentPartPr/>
                <p14:nvPr/>
              </p14:nvContentPartPr>
              <p14:xfrm>
                <a:off x="6171061" y="4780490"/>
                <a:ext cx="39960" cy="306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ED3376-A958-C047-2E40-73FE816E99B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108421" y="4717490"/>
                  <a:ext cx="1656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4B5C0B-A612-A7FA-0221-1726ED0D2BFC}"/>
                    </a:ext>
                  </a:extLst>
                </p14:cNvPr>
                <p14:cNvContentPartPr/>
                <p14:nvPr/>
              </p14:nvContentPartPr>
              <p14:xfrm>
                <a:off x="6129301" y="4755650"/>
                <a:ext cx="139320" cy="158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4B5C0B-A612-A7FA-0221-1726ED0D2BF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66301" y="4693010"/>
                  <a:ext cx="26496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CFD973B-7A3E-F410-24A2-79F7E6430C55}"/>
              </a:ext>
            </a:extLst>
          </p:cNvPr>
          <p:cNvGrpSpPr/>
          <p:nvPr/>
        </p:nvGrpSpPr>
        <p:grpSpPr>
          <a:xfrm>
            <a:off x="7404061" y="5383130"/>
            <a:ext cx="135720" cy="500400"/>
            <a:chOff x="7404061" y="5383130"/>
            <a:chExt cx="13572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5EDD1E5-8597-EEFD-1247-6306B7589664}"/>
                    </a:ext>
                  </a:extLst>
                </p14:cNvPr>
                <p14:cNvContentPartPr/>
                <p14:nvPr/>
              </p14:nvContentPartPr>
              <p14:xfrm>
                <a:off x="7455181" y="5383130"/>
                <a:ext cx="15120" cy="500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5EDD1E5-8597-EEFD-1247-6306B758966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92541" y="5320490"/>
                  <a:ext cx="14076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3ADBF1-E350-DC79-3ABC-A28EECEB92DF}"/>
                    </a:ext>
                  </a:extLst>
                </p14:cNvPr>
                <p14:cNvContentPartPr/>
                <p14:nvPr/>
              </p14:nvContentPartPr>
              <p14:xfrm>
                <a:off x="7404061" y="5461970"/>
                <a:ext cx="135720" cy="179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3ADBF1-E350-DC79-3ABC-A28EECEB92D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41061" y="5399330"/>
                  <a:ext cx="2613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255FED3-B00E-BA22-AE6B-5B2C33D02781}"/>
              </a:ext>
            </a:extLst>
          </p:cNvPr>
          <p:cNvGrpSpPr/>
          <p:nvPr/>
        </p:nvGrpSpPr>
        <p:grpSpPr>
          <a:xfrm>
            <a:off x="7394701" y="4816130"/>
            <a:ext cx="123840" cy="315000"/>
            <a:chOff x="7394701" y="4816130"/>
            <a:chExt cx="12384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4406DE-A4F7-4F3A-A4AD-7244CBC5A180}"/>
                    </a:ext>
                  </a:extLst>
                </p14:cNvPr>
                <p14:cNvContentPartPr/>
                <p14:nvPr/>
              </p14:nvContentPartPr>
              <p14:xfrm>
                <a:off x="7413781" y="4849970"/>
                <a:ext cx="27360" cy="281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4406DE-A4F7-4F3A-A4AD-7244CBC5A18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51141" y="4786970"/>
                  <a:ext cx="1530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B5BE7A-FAFC-EDA1-A8D4-FAFF8601671E}"/>
                    </a:ext>
                  </a:extLst>
                </p14:cNvPr>
                <p14:cNvContentPartPr/>
                <p14:nvPr/>
              </p14:nvContentPartPr>
              <p14:xfrm>
                <a:off x="7394701" y="4816130"/>
                <a:ext cx="123840" cy="154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B5BE7A-FAFC-EDA1-A8D4-FAFF8601671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31701" y="4753130"/>
                  <a:ext cx="249480" cy="27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6738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rma libre 74"/>
          <p:cNvSpPr/>
          <p:nvPr/>
        </p:nvSpPr>
        <p:spPr>
          <a:xfrm>
            <a:off x="2137762" y="1602407"/>
            <a:ext cx="1918447" cy="113684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/>
          <p:cNvCxnSpPr/>
          <p:nvPr/>
        </p:nvCxnSpPr>
        <p:spPr>
          <a:xfrm>
            <a:off x="2084614" y="2732314"/>
            <a:ext cx="5726287" cy="3433583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2926976" y="2075936"/>
            <a:ext cx="1918447" cy="113684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orma libre 10"/>
          <p:cNvSpPr/>
          <p:nvPr/>
        </p:nvSpPr>
        <p:spPr>
          <a:xfrm>
            <a:off x="3565615" y="2526289"/>
            <a:ext cx="1918447" cy="1095676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>
            <a:off x="4236346" y="2999186"/>
            <a:ext cx="1918447" cy="1021881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/>
          <p:cNvSpPr/>
          <p:nvPr/>
        </p:nvSpPr>
        <p:spPr>
          <a:xfrm>
            <a:off x="4887657" y="3427510"/>
            <a:ext cx="1918447" cy="96092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>
            <a:off x="5612760" y="3836586"/>
            <a:ext cx="1918447" cy="99782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orma libre 14"/>
          <p:cNvSpPr/>
          <p:nvPr/>
        </p:nvSpPr>
        <p:spPr>
          <a:xfrm>
            <a:off x="6308987" y="4327473"/>
            <a:ext cx="1918447" cy="948088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/>
          <p:cNvCxnSpPr/>
          <p:nvPr/>
        </p:nvCxnSpPr>
        <p:spPr>
          <a:xfrm>
            <a:off x="1181100" y="3233057"/>
            <a:ext cx="5616277" cy="3602089"/>
          </a:xfrm>
          <a:prstGeom prst="line">
            <a:avLst/>
          </a:prstGeom>
          <a:ln w="28575"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bre 37"/>
          <p:cNvSpPr/>
          <p:nvPr/>
        </p:nvSpPr>
        <p:spPr>
          <a:xfrm>
            <a:off x="3223309" y="5556020"/>
            <a:ext cx="1480217" cy="1275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orma libre 38"/>
          <p:cNvSpPr/>
          <p:nvPr/>
        </p:nvSpPr>
        <p:spPr>
          <a:xfrm rot="19419447">
            <a:off x="4169087" y="6252235"/>
            <a:ext cx="1036374" cy="84700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orma libre 39"/>
          <p:cNvSpPr/>
          <p:nvPr/>
        </p:nvSpPr>
        <p:spPr>
          <a:xfrm rot="19457606">
            <a:off x="5423249" y="6120247"/>
            <a:ext cx="1036374" cy="84700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rco 35"/>
          <p:cNvSpPr/>
          <p:nvPr/>
        </p:nvSpPr>
        <p:spPr>
          <a:xfrm rot="20563714">
            <a:off x="-136103" y="5948802"/>
            <a:ext cx="9121755" cy="5158413"/>
          </a:xfrm>
          <a:prstGeom prst="arc">
            <a:avLst>
              <a:gd name="adj1" fmla="val 16200000"/>
              <a:gd name="adj2" fmla="val 2029229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Triángulo isósceles 42"/>
          <p:cNvSpPr/>
          <p:nvPr/>
        </p:nvSpPr>
        <p:spPr>
          <a:xfrm rot="20885511">
            <a:off x="4203396" y="5770501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Triángulo isósceles 43"/>
          <p:cNvSpPr/>
          <p:nvPr/>
        </p:nvSpPr>
        <p:spPr>
          <a:xfrm rot="21077370">
            <a:off x="5004033" y="5645289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Triángulo isósceles 44"/>
          <p:cNvSpPr/>
          <p:nvPr/>
        </p:nvSpPr>
        <p:spPr>
          <a:xfrm>
            <a:off x="5984974" y="5598782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Triángulo isósceles 45"/>
          <p:cNvSpPr/>
          <p:nvPr/>
        </p:nvSpPr>
        <p:spPr>
          <a:xfrm rot="651736">
            <a:off x="6892936" y="5716838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Forma libre 46"/>
          <p:cNvSpPr/>
          <p:nvPr/>
        </p:nvSpPr>
        <p:spPr>
          <a:xfrm>
            <a:off x="7077780" y="4874103"/>
            <a:ext cx="1918447" cy="83640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/>
        </p:nvSpPr>
        <p:spPr>
          <a:xfrm>
            <a:off x="7765823" y="5245506"/>
            <a:ext cx="1918447" cy="83640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Forma libre 48"/>
          <p:cNvSpPr/>
          <p:nvPr/>
        </p:nvSpPr>
        <p:spPr>
          <a:xfrm rot="845179">
            <a:off x="5683151" y="4922106"/>
            <a:ext cx="2275217" cy="1328404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80742 h 1469555"/>
              <a:gd name="connsiteX1" fmla="*/ 1155837 w 2311721"/>
              <a:gd name="connsiteY1" fmla="*/ 1677 h 1469555"/>
              <a:gd name="connsiteX2" fmla="*/ 1571785 w 2311721"/>
              <a:gd name="connsiteY2" fmla="*/ 108243 h 1469555"/>
              <a:gd name="connsiteX3" fmla="*/ 1943046 w 2311721"/>
              <a:gd name="connsiteY3" fmla="*/ 331686 h 1469555"/>
              <a:gd name="connsiteX4" fmla="*/ 2211178 w 2311721"/>
              <a:gd name="connsiteY4" fmla="*/ 592943 h 1469555"/>
              <a:gd name="connsiteX5" fmla="*/ 2300555 w 2311721"/>
              <a:gd name="connsiteY5" fmla="*/ 919515 h 1469555"/>
              <a:gd name="connsiteX6" fmla="*/ 1980859 w 2311721"/>
              <a:gd name="connsiteY6" fmla="*/ 1129208 h 1469555"/>
              <a:gd name="connsiteX7" fmla="*/ 1743665 w 2311721"/>
              <a:gd name="connsiteY7" fmla="*/ 1184210 h 1469555"/>
              <a:gd name="connsiteX8" fmla="*/ 1499596 w 2311721"/>
              <a:gd name="connsiteY8" fmla="*/ 1383590 h 1469555"/>
              <a:gd name="connsiteX9" fmla="*/ 987394 w 2311721"/>
              <a:gd name="connsiteY9" fmla="*/ 1469530 h 1469555"/>
              <a:gd name="connsiteX10" fmla="*/ 499256 w 2311721"/>
              <a:gd name="connsiteY10" fmla="*/ 1390465 h 1469555"/>
              <a:gd name="connsiteX11" fmla="*/ 93620 w 2311721"/>
              <a:gd name="connsiteY11" fmla="*/ 1218586 h 1469555"/>
              <a:gd name="connsiteX12" fmla="*/ 11118 w 2311721"/>
              <a:gd name="connsiteY12" fmla="*/ 998580 h 1469555"/>
              <a:gd name="connsiteX13" fmla="*/ 272375 w 2311721"/>
              <a:gd name="connsiteY13" fmla="*/ 816387 h 1469555"/>
              <a:gd name="connsiteX14" fmla="*/ 272375 w 2311721"/>
              <a:gd name="connsiteY14" fmla="*/ 816387 h 1469555"/>
              <a:gd name="connsiteX15" fmla="*/ 736450 w 2311721"/>
              <a:gd name="connsiteY15" fmla="*/ 737322 h 1469555"/>
              <a:gd name="connsiteX16" fmla="*/ 963331 w 2311721"/>
              <a:gd name="connsiteY16" fmla="*/ 675446 h 1469555"/>
              <a:gd name="connsiteX17" fmla="*/ 877391 w 2311721"/>
              <a:gd name="connsiteY17" fmla="*/ 510441 h 1469555"/>
              <a:gd name="connsiteX18" fmla="*/ 849891 w 2311721"/>
              <a:gd name="connsiteY18" fmla="*/ 80742 h 1469555"/>
              <a:gd name="connsiteX0" fmla="*/ 877391 w 2311721"/>
              <a:gd name="connsiteY0" fmla="*/ 528743 h 1487857"/>
              <a:gd name="connsiteX1" fmla="*/ 1155837 w 2311721"/>
              <a:gd name="connsiteY1" fmla="*/ 19979 h 1487857"/>
              <a:gd name="connsiteX2" fmla="*/ 1571785 w 2311721"/>
              <a:gd name="connsiteY2" fmla="*/ 126545 h 1487857"/>
              <a:gd name="connsiteX3" fmla="*/ 1943046 w 2311721"/>
              <a:gd name="connsiteY3" fmla="*/ 349988 h 1487857"/>
              <a:gd name="connsiteX4" fmla="*/ 2211178 w 2311721"/>
              <a:gd name="connsiteY4" fmla="*/ 611245 h 1487857"/>
              <a:gd name="connsiteX5" fmla="*/ 2300555 w 2311721"/>
              <a:gd name="connsiteY5" fmla="*/ 937817 h 1487857"/>
              <a:gd name="connsiteX6" fmla="*/ 1980859 w 2311721"/>
              <a:gd name="connsiteY6" fmla="*/ 1147510 h 1487857"/>
              <a:gd name="connsiteX7" fmla="*/ 1743665 w 2311721"/>
              <a:gd name="connsiteY7" fmla="*/ 1202512 h 1487857"/>
              <a:gd name="connsiteX8" fmla="*/ 1499596 w 2311721"/>
              <a:gd name="connsiteY8" fmla="*/ 1401892 h 1487857"/>
              <a:gd name="connsiteX9" fmla="*/ 987394 w 2311721"/>
              <a:gd name="connsiteY9" fmla="*/ 1487832 h 1487857"/>
              <a:gd name="connsiteX10" fmla="*/ 499256 w 2311721"/>
              <a:gd name="connsiteY10" fmla="*/ 1408767 h 1487857"/>
              <a:gd name="connsiteX11" fmla="*/ 93620 w 2311721"/>
              <a:gd name="connsiteY11" fmla="*/ 1236888 h 1487857"/>
              <a:gd name="connsiteX12" fmla="*/ 11118 w 2311721"/>
              <a:gd name="connsiteY12" fmla="*/ 1016882 h 1487857"/>
              <a:gd name="connsiteX13" fmla="*/ 272375 w 2311721"/>
              <a:gd name="connsiteY13" fmla="*/ 834689 h 1487857"/>
              <a:gd name="connsiteX14" fmla="*/ 272375 w 2311721"/>
              <a:gd name="connsiteY14" fmla="*/ 834689 h 1487857"/>
              <a:gd name="connsiteX15" fmla="*/ 736450 w 2311721"/>
              <a:gd name="connsiteY15" fmla="*/ 755624 h 1487857"/>
              <a:gd name="connsiteX16" fmla="*/ 963331 w 2311721"/>
              <a:gd name="connsiteY16" fmla="*/ 693748 h 1487857"/>
              <a:gd name="connsiteX17" fmla="*/ 877391 w 2311721"/>
              <a:gd name="connsiteY17" fmla="*/ 528743 h 1487857"/>
              <a:gd name="connsiteX0" fmla="*/ 963331 w 2311721"/>
              <a:gd name="connsiteY0" fmla="*/ 704854 h 1498963"/>
              <a:gd name="connsiteX1" fmla="*/ 1155837 w 2311721"/>
              <a:gd name="connsiteY1" fmla="*/ 31085 h 1498963"/>
              <a:gd name="connsiteX2" fmla="*/ 1571785 w 2311721"/>
              <a:gd name="connsiteY2" fmla="*/ 137651 h 1498963"/>
              <a:gd name="connsiteX3" fmla="*/ 1943046 w 2311721"/>
              <a:gd name="connsiteY3" fmla="*/ 361094 h 1498963"/>
              <a:gd name="connsiteX4" fmla="*/ 2211178 w 2311721"/>
              <a:gd name="connsiteY4" fmla="*/ 622351 h 1498963"/>
              <a:gd name="connsiteX5" fmla="*/ 2300555 w 2311721"/>
              <a:gd name="connsiteY5" fmla="*/ 948923 h 1498963"/>
              <a:gd name="connsiteX6" fmla="*/ 1980859 w 2311721"/>
              <a:gd name="connsiteY6" fmla="*/ 1158616 h 1498963"/>
              <a:gd name="connsiteX7" fmla="*/ 1743665 w 2311721"/>
              <a:gd name="connsiteY7" fmla="*/ 1213618 h 1498963"/>
              <a:gd name="connsiteX8" fmla="*/ 1499596 w 2311721"/>
              <a:gd name="connsiteY8" fmla="*/ 1412998 h 1498963"/>
              <a:gd name="connsiteX9" fmla="*/ 987394 w 2311721"/>
              <a:gd name="connsiteY9" fmla="*/ 1498938 h 1498963"/>
              <a:gd name="connsiteX10" fmla="*/ 499256 w 2311721"/>
              <a:gd name="connsiteY10" fmla="*/ 1419873 h 1498963"/>
              <a:gd name="connsiteX11" fmla="*/ 93620 w 2311721"/>
              <a:gd name="connsiteY11" fmla="*/ 1247994 h 1498963"/>
              <a:gd name="connsiteX12" fmla="*/ 11118 w 2311721"/>
              <a:gd name="connsiteY12" fmla="*/ 1027988 h 1498963"/>
              <a:gd name="connsiteX13" fmla="*/ 272375 w 2311721"/>
              <a:gd name="connsiteY13" fmla="*/ 845795 h 1498963"/>
              <a:gd name="connsiteX14" fmla="*/ 272375 w 2311721"/>
              <a:gd name="connsiteY14" fmla="*/ 845795 h 1498963"/>
              <a:gd name="connsiteX15" fmla="*/ 736450 w 2311721"/>
              <a:gd name="connsiteY15" fmla="*/ 766730 h 1498963"/>
              <a:gd name="connsiteX16" fmla="*/ 963331 w 2311721"/>
              <a:gd name="connsiteY16" fmla="*/ 704854 h 1498963"/>
              <a:gd name="connsiteX0" fmla="*/ 963331 w 2311721"/>
              <a:gd name="connsiteY0" fmla="*/ 580650 h 1374759"/>
              <a:gd name="connsiteX1" fmla="*/ 1163926 w 2311721"/>
              <a:gd name="connsiteY1" fmla="*/ 85805 h 1374759"/>
              <a:gd name="connsiteX2" fmla="*/ 1571785 w 2311721"/>
              <a:gd name="connsiteY2" fmla="*/ 13447 h 1374759"/>
              <a:gd name="connsiteX3" fmla="*/ 1943046 w 2311721"/>
              <a:gd name="connsiteY3" fmla="*/ 236890 h 1374759"/>
              <a:gd name="connsiteX4" fmla="*/ 2211178 w 2311721"/>
              <a:gd name="connsiteY4" fmla="*/ 498147 h 1374759"/>
              <a:gd name="connsiteX5" fmla="*/ 2300555 w 2311721"/>
              <a:gd name="connsiteY5" fmla="*/ 824719 h 1374759"/>
              <a:gd name="connsiteX6" fmla="*/ 1980859 w 2311721"/>
              <a:gd name="connsiteY6" fmla="*/ 1034412 h 1374759"/>
              <a:gd name="connsiteX7" fmla="*/ 1743665 w 2311721"/>
              <a:gd name="connsiteY7" fmla="*/ 1089414 h 1374759"/>
              <a:gd name="connsiteX8" fmla="*/ 1499596 w 2311721"/>
              <a:gd name="connsiteY8" fmla="*/ 1288794 h 1374759"/>
              <a:gd name="connsiteX9" fmla="*/ 987394 w 2311721"/>
              <a:gd name="connsiteY9" fmla="*/ 1374734 h 1374759"/>
              <a:gd name="connsiteX10" fmla="*/ 499256 w 2311721"/>
              <a:gd name="connsiteY10" fmla="*/ 1295669 h 1374759"/>
              <a:gd name="connsiteX11" fmla="*/ 93620 w 2311721"/>
              <a:gd name="connsiteY11" fmla="*/ 1123790 h 1374759"/>
              <a:gd name="connsiteX12" fmla="*/ 11118 w 2311721"/>
              <a:gd name="connsiteY12" fmla="*/ 903784 h 1374759"/>
              <a:gd name="connsiteX13" fmla="*/ 272375 w 2311721"/>
              <a:gd name="connsiteY13" fmla="*/ 721591 h 1374759"/>
              <a:gd name="connsiteX14" fmla="*/ 272375 w 2311721"/>
              <a:gd name="connsiteY14" fmla="*/ 721591 h 1374759"/>
              <a:gd name="connsiteX15" fmla="*/ 736450 w 2311721"/>
              <a:gd name="connsiteY15" fmla="*/ 642526 h 1374759"/>
              <a:gd name="connsiteX16" fmla="*/ 963331 w 2311721"/>
              <a:gd name="connsiteY16" fmla="*/ 580650 h 1374759"/>
              <a:gd name="connsiteX0" fmla="*/ 963331 w 2311721"/>
              <a:gd name="connsiteY0" fmla="*/ 568414 h 1362523"/>
              <a:gd name="connsiteX1" fmla="*/ 1248300 w 2311721"/>
              <a:gd name="connsiteY1" fmla="*/ 155799 h 1362523"/>
              <a:gd name="connsiteX2" fmla="*/ 1571785 w 2311721"/>
              <a:gd name="connsiteY2" fmla="*/ 1211 h 1362523"/>
              <a:gd name="connsiteX3" fmla="*/ 1943046 w 2311721"/>
              <a:gd name="connsiteY3" fmla="*/ 224654 h 1362523"/>
              <a:gd name="connsiteX4" fmla="*/ 2211178 w 2311721"/>
              <a:gd name="connsiteY4" fmla="*/ 485911 h 1362523"/>
              <a:gd name="connsiteX5" fmla="*/ 2300555 w 2311721"/>
              <a:gd name="connsiteY5" fmla="*/ 812483 h 1362523"/>
              <a:gd name="connsiteX6" fmla="*/ 1980859 w 2311721"/>
              <a:gd name="connsiteY6" fmla="*/ 1022176 h 1362523"/>
              <a:gd name="connsiteX7" fmla="*/ 1743665 w 2311721"/>
              <a:gd name="connsiteY7" fmla="*/ 1077178 h 1362523"/>
              <a:gd name="connsiteX8" fmla="*/ 1499596 w 2311721"/>
              <a:gd name="connsiteY8" fmla="*/ 1276558 h 1362523"/>
              <a:gd name="connsiteX9" fmla="*/ 987394 w 2311721"/>
              <a:gd name="connsiteY9" fmla="*/ 1362498 h 1362523"/>
              <a:gd name="connsiteX10" fmla="*/ 499256 w 2311721"/>
              <a:gd name="connsiteY10" fmla="*/ 1283433 h 1362523"/>
              <a:gd name="connsiteX11" fmla="*/ 93620 w 2311721"/>
              <a:gd name="connsiteY11" fmla="*/ 1111554 h 1362523"/>
              <a:gd name="connsiteX12" fmla="*/ 11118 w 2311721"/>
              <a:gd name="connsiteY12" fmla="*/ 891548 h 1362523"/>
              <a:gd name="connsiteX13" fmla="*/ 272375 w 2311721"/>
              <a:gd name="connsiteY13" fmla="*/ 709355 h 1362523"/>
              <a:gd name="connsiteX14" fmla="*/ 272375 w 2311721"/>
              <a:gd name="connsiteY14" fmla="*/ 709355 h 1362523"/>
              <a:gd name="connsiteX15" fmla="*/ 736450 w 2311721"/>
              <a:gd name="connsiteY15" fmla="*/ 630290 h 1362523"/>
              <a:gd name="connsiteX16" fmla="*/ 963331 w 2311721"/>
              <a:gd name="connsiteY16" fmla="*/ 568414 h 1362523"/>
              <a:gd name="connsiteX0" fmla="*/ 963331 w 2310233"/>
              <a:gd name="connsiteY0" fmla="*/ 603286 h 1397395"/>
              <a:gd name="connsiteX1" fmla="*/ 1248300 w 2310233"/>
              <a:gd name="connsiteY1" fmla="*/ 190671 h 1397395"/>
              <a:gd name="connsiteX2" fmla="*/ 1571785 w 2310233"/>
              <a:gd name="connsiteY2" fmla="*/ 36083 h 1397395"/>
              <a:gd name="connsiteX3" fmla="*/ 2046046 w 2310233"/>
              <a:gd name="connsiteY3" fmla="*/ 45135 h 1397395"/>
              <a:gd name="connsiteX4" fmla="*/ 2211178 w 2310233"/>
              <a:gd name="connsiteY4" fmla="*/ 520783 h 1397395"/>
              <a:gd name="connsiteX5" fmla="*/ 2300555 w 2310233"/>
              <a:gd name="connsiteY5" fmla="*/ 847355 h 1397395"/>
              <a:gd name="connsiteX6" fmla="*/ 1980859 w 2310233"/>
              <a:gd name="connsiteY6" fmla="*/ 1057048 h 1397395"/>
              <a:gd name="connsiteX7" fmla="*/ 1743665 w 2310233"/>
              <a:gd name="connsiteY7" fmla="*/ 1112050 h 1397395"/>
              <a:gd name="connsiteX8" fmla="*/ 1499596 w 2310233"/>
              <a:gd name="connsiteY8" fmla="*/ 1311430 h 1397395"/>
              <a:gd name="connsiteX9" fmla="*/ 987394 w 2310233"/>
              <a:gd name="connsiteY9" fmla="*/ 1397370 h 1397395"/>
              <a:gd name="connsiteX10" fmla="*/ 499256 w 2310233"/>
              <a:gd name="connsiteY10" fmla="*/ 1318305 h 1397395"/>
              <a:gd name="connsiteX11" fmla="*/ 93620 w 2310233"/>
              <a:gd name="connsiteY11" fmla="*/ 1146426 h 1397395"/>
              <a:gd name="connsiteX12" fmla="*/ 11118 w 2310233"/>
              <a:gd name="connsiteY12" fmla="*/ 926420 h 1397395"/>
              <a:gd name="connsiteX13" fmla="*/ 272375 w 2310233"/>
              <a:gd name="connsiteY13" fmla="*/ 744227 h 1397395"/>
              <a:gd name="connsiteX14" fmla="*/ 272375 w 2310233"/>
              <a:gd name="connsiteY14" fmla="*/ 744227 h 1397395"/>
              <a:gd name="connsiteX15" fmla="*/ 736450 w 2310233"/>
              <a:gd name="connsiteY15" fmla="*/ 665162 h 1397395"/>
              <a:gd name="connsiteX16" fmla="*/ 963331 w 2310233"/>
              <a:gd name="connsiteY16" fmla="*/ 603286 h 1397395"/>
              <a:gd name="connsiteX0" fmla="*/ 963331 w 2371493"/>
              <a:gd name="connsiteY0" fmla="*/ 596931 h 1391040"/>
              <a:gd name="connsiteX1" fmla="*/ 1248300 w 2371493"/>
              <a:gd name="connsiteY1" fmla="*/ 184316 h 1391040"/>
              <a:gd name="connsiteX2" fmla="*/ 1571785 w 2371493"/>
              <a:gd name="connsiteY2" fmla="*/ 29728 h 1391040"/>
              <a:gd name="connsiteX3" fmla="*/ 2046046 w 2371493"/>
              <a:gd name="connsiteY3" fmla="*/ 38780 h 1391040"/>
              <a:gd name="connsiteX4" fmla="*/ 2352212 w 2371493"/>
              <a:gd name="connsiteY4" fmla="*/ 423609 h 1391040"/>
              <a:gd name="connsiteX5" fmla="*/ 2300555 w 2371493"/>
              <a:gd name="connsiteY5" fmla="*/ 841000 h 1391040"/>
              <a:gd name="connsiteX6" fmla="*/ 1980859 w 2371493"/>
              <a:gd name="connsiteY6" fmla="*/ 1050693 h 1391040"/>
              <a:gd name="connsiteX7" fmla="*/ 1743665 w 2371493"/>
              <a:gd name="connsiteY7" fmla="*/ 1105695 h 1391040"/>
              <a:gd name="connsiteX8" fmla="*/ 1499596 w 2371493"/>
              <a:gd name="connsiteY8" fmla="*/ 1305075 h 1391040"/>
              <a:gd name="connsiteX9" fmla="*/ 987394 w 2371493"/>
              <a:gd name="connsiteY9" fmla="*/ 1391015 h 1391040"/>
              <a:gd name="connsiteX10" fmla="*/ 499256 w 2371493"/>
              <a:gd name="connsiteY10" fmla="*/ 1311950 h 1391040"/>
              <a:gd name="connsiteX11" fmla="*/ 93620 w 2371493"/>
              <a:gd name="connsiteY11" fmla="*/ 1140071 h 1391040"/>
              <a:gd name="connsiteX12" fmla="*/ 11118 w 2371493"/>
              <a:gd name="connsiteY12" fmla="*/ 920065 h 1391040"/>
              <a:gd name="connsiteX13" fmla="*/ 272375 w 2371493"/>
              <a:gd name="connsiteY13" fmla="*/ 737872 h 1391040"/>
              <a:gd name="connsiteX14" fmla="*/ 272375 w 2371493"/>
              <a:gd name="connsiteY14" fmla="*/ 737872 h 1391040"/>
              <a:gd name="connsiteX15" fmla="*/ 736450 w 2371493"/>
              <a:gd name="connsiteY15" fmla="*/ 658807 h 1391040"/>
              <a:gd name="connsiteX16" fmla="*/ 963331 w 2371493"/>
              <a:gd name="connsiteY16" fmla="*/ 596931 h 1391040"/>
              <a:gd name="connsiteX0" fmla="*/ 963331 w 2371493"/>
              <a:gd name="connsiteY0" fmla="*/ 623366 h 1417475"/>
              <a:gd name="connsiteX1" fmla="*/ 1571785 w 2371493"/>
              <a:gd name="connsiteY1" fmla="*/ 56163 h 1417475"/>
              <a:gd name="connsiteX2" fmla="*/ 2046046 w 2371493"/>
              <a:gd name="connsiteY2" fmla="*/ 65215 h 1417475"/>
              <a:gd name="connsiteX3" fmla="*/ 2352212 w 2371493"/>
              <a:gd name="connsiteY3" fmla="*/ 450044 h 1417475"/>
              <a:gd name="connsiteX4" fmla="*/ 2300555 w 2371493"/>
              <a:gd name="connsiteY4" fmla="*/ 867435 h 1417475"/>
              <a:gd name="connsiteX5" fmla="*/ 1980859 w 2371493"/>
              <a:gd name="connsiteY5" fmla="*/ 1077128 h 1417475"/>
              <a:gd name="connsiteX6" fmla="*/ 1743665 w 2371493"/>
              <a:gd name="connsiteY6" fmla="*/ 1132130 h 1417475"/>
              <a:gd name="connsiteX7" fmla="*/ 1499596 w 2371493"/>
              <a:gd name="connsiteY7" fmla="*/ 1331510 h 1417475"/>
              <a:gd name="connsiteX8" fmla="*/ 987394 w 2371493"/>
              <a:gd name="connsiteY8" fmla="*/ 1417450 h 1417475"/>
              <a:gd name="connsiteX9" fmla="*/ 499256 w 2371493"/>
              <a:gd name="connsiteY9" fmla="*/ 1338385 h 1417475"/>
              <a:gd name="connsiteX10" fmla="*/ 93620 w 2371493"/>
              <a:gd name="connsiteY10" fmla="*/ 1166506 h 1417475"/>
              <a:gd name="connsiteX11" fmla="*/ 11118 w 2371493"/>
              <a:gd name="connsiteY11" fmla="*/ 946500 h 1417475"/>
              <a:gd name="connsiteX12" fmla="*/ 272375 w 2371493"/>
              <a:gd name="connsiteY12" fmla="*/ 764307 h 1417475"/>
              <a:gd name="connsiteX13" fmla="*/ 272375 w 2371493"/>
              <a:gd name="connsiteY13" fmla="*/ 764307 h 1417475"/>
              <a:gd name="connsiteX14" fmla="*/ 736450 w 2371493"/>
              <a:gd name="connsiteY14" fmla="*/ 685242 h 1417475"/>
              <a:gd name="connsiteX15" fmla="*/ 963331 w 2371493"/>
              <a:gd name="connsiteY15" fmla="*/ 623366 h 1417475"/>
              <a:gd name="connsiteX0" fmla="*/ 963331 w 2371493"/>
              <a:gd name="connsiteY0" fmla="*/ 572808 h 1366917"/>
              <a:gd name="connsiteX1" fmla="*/ 1691352 w 2371493"/>
              <a:gd name="connsiteY1" fmla="*/ 128033 h 1366917"/>
              <a:gd name="connsiteX2" fmla="*/ 2046046 w 2371493"/>
              <a:gd name="connsiteY2" fmla="*/ 14657 h 1366917"/>
              <a:gd name="connsiteX3" fmla="*/ 2352212 w 2371493"/>
              <a:gd name="connsiteY3" fmla="*/ 399486 h 1366917"/>
              <a:gd name="connsiteX4" fmla="*/ 2300555 w 2371493"/>
              <a:gd name="connsiteY4" fmla="*/ 816877 h 1366917"/>
              <a:gd name="connsiteX5" fmla="*/ 1980859 w 2371493"/>
              <a:gd name="connsiteY5" fmla="*/ 1026570 h 1366917"/>
              <a:gd name="connsiteX6" fmla="*/ 1743665 w 2371493"/>
              <a:gd name="connsiteY6" fmla="*/ 1081572 h 1366917"/>
              <a:gd name="connsiteX7" fmla="*/ 1499596 w 2371493"/>
              <a:gd name="connsiteY7" fmla="*/ 1280952 h 1366917"/>
              <a:gd name="connsiteX8" fmla="*/ 987394 w 2371493"/>
              <a:gd name="connsiteY8" fmla="*/ 1366892 h 1366917"/>
              <a:gd name="connsiteX9" fmla="*/ 499256 w 2371493"/>
              <a:gd name="connsiteY9" fmla="*/ 1287827 h 1366917"/>
              <a:gd name="connsiteX10" fmla="*/ 93620 w 2371493"/>
              <a:gd name="connsiteY10" fmla="*/ 1115948 h 1366917"/>
              <a:gd name="connsiteX11" fmla="*/ 11118 w 2371493"/>
              <a:gd name="connsiteY11" fmla="*/ 895942 h 1366917"/>
              <a:gd name="connsiteX12" fmla="*/ 272375 w 2371493"/>
              <a:gd name="connsiteY12" fmla="*/ 713749 h 1366917"/>
              <a:gd name="connsiteX13" fmla="*/ 272375 w 2371493"/>
              <a:gd name="connsiteY13" fmla="*/ 713749 h 1366917"/>
              <a:gd name="connsiteX14" fmla="*/ 736450 w 2371493"/>
              <a:gd name="connsiteY14" fmla="*/ 634684 h 1366917"/>
              <a:gd name="connsiteX15" fmla="*/ 963331 w 2371493"/>
              <a:gd name="connsiteY15" fmla="*/ 572808 h 1366917"/>
              <a:gd name="connsiteX0" fmla="*/ 963331 w 2371493"/>
              <a:gd name="connsiteY0" fmla="*/ 568557 h 1362666"/>
              <a:gd name="connsiteX1" fmla="*/ 1288287 w 2371493"/>
              <a:gd name="connsiteY1" fmla="*/ 276527 h 1362666"/>
              <a:gd name="connsiteX2" fmla="*/ 1691352 w 2371493"/>
              <a:gd name="connsiteY2" fmla="*/ 123782 h 1362666"/>
              <a:gd name="connsiteX3" fmla="*/ 2046046 w 2371493"/>
              <a:gd name="connsiteY3" fmla="*/ 10406 h 1362666"/>
              <a:gd name="connsiteX4" fmla="*/ 2352212 w 2371493"/>
              <a:gd name="connsiteY4" fmla="*/ 395235 h 1362666"/>
              <a:gd name="connsiteX5" fmla="*/ 2300555 w 2371493"/>
              <a:gd name="connsiteY5" fmla="*/ 812626 h 1362666"/>
              <a:gd name="connsiteX6" fmla="*/ 1980859 w 2371493"/>
              <a:gd name="connsiteY6" fmla="*/ 1022319 h 1362666"/>
              <a:gd name="connsiteX7" fmla="*/ 1743665 w 2371493"/>
              <a:gd name="connsiteY7" fmla="*/ 1077321 h 1362666"/>
              <a:gd name="connsiteX8" fmla="*/ 1499596 w 2371493"/>
              <a:gd name="connsiteY8" fmla="*/ 1276701 h 1362666"/>
              <a:gd name="connsiteX9" fmla="*/ 987394 w 2371493"/>
              <a:gd name="connsiteY9" fmla="*/ 1362641 h 1362666"/>
              <a:gd name="connsiteX10" fmla="*/ 499256 w 2371493"/>
              <a:gd name="connsiteY10" fmla="*/ 1283576 h 1362666"/>
              <a:gd name="connsiteX11" fmla="*/ 93620 w 2371493"/>
              <a:gd name="connsiteY11" fmla="*/ 1111697 h 1362666"/>
              <a:gd name="connsiteX12" fmla="*/ 11118 w 2371493"/>
              <a:gd name="connsiteY12" fmla="*/ 891691 h 1362666"/>
              <a:gd name="connsiteX13" fmla="*/ 272375 w 2371493"/>
              <a:gd name="connsiteY13" fmla="*/ 709498 h 1362666"/>
              <a:gd name="connsiteX14" fmla="*/ 272375 w 2371493"/>
              <a:gd name="connsiteY14" fmla="*/ 709498 h 1362666"/>
              <a:gd name="connsiteX15" fmla="*/ 736450 w 2371493"/>
              <a:gd name="connsiteY15" fmla="*/ 630433 h 1362666"/>
              <a:gd name="connsiteX16" fmla="*/ 963331 w 2371493"/>
              <a:gd name="connsiteY16" fmla="*/ 568557 h 1362666"/>
              <a:gd name="connsiteX0" fmla="*/ 963331 w 2371493"/>
              <a:gd name="connsiteY0" fmla="*/ 580222 h 1374331"/>
              <a:gd name="connsiteX1" fmla="*/ 1288287 w 2371493"/>
              <a:gd name="connsiteY1" fmla="*/ 288192 h 1374331"/>
              <a:gd name="connsiteX2" fmla="*/ 1665341 w 2371493"/>
              <a:gd name="connsiteY2" fmla="*/ 72743 h 1374331"/>
              <a:gd name="connsiteX3" fmla="*/ 2046046 w 2371493"/>
              <a:gd name="connsiteY3" fmla="*/ 22071 h 1374331"/>
              <a:gd name="connsiteX4" fmla="*/ 2352212 w 2371493"/>
              <a:gd name="connsiteY4" fmla="*/ 406900 h 1374331"/>
              <a:gd name="connsiteX5" fmla="*/ 2300555 w 2371493"/>
              <a:gd name="connsiteY5" fmla="*/ 824291 h 1374331"/>
              <a:gd name="connsiteX6" fmla="*/ 1980859 w 2371493"/>
              <a:gd name="connsiteY6" fmla="*/ 1033984 h 1374331"/>
              <a:gd name="connsiteX7" fmla="*/ 1743665 w 2371493"/>
              <a:gd name="connsiteY7" fmla="*/ 1088986 h 1374331"/>
              <a:gd name="connsiteX8" fmla="*/ 1499596 w 2371493"/>
              <a:gd name="connsiteY8" fmla="*/ 1288366 h 1374331"/>
              <a:gd name="connsiteX9" fmla="*/ 987394 w 2371493"/>
              <a:gd name="connsiteY9" fmla="*/ 1374306 h 1374331"/>
              <a:gd name="connsiteX10" fmla="*/ 499256 w 2371493"/>
              <a:gd name="connsiteY10" fmla="*/ 1295241 h 1374331"/>
              <a:gd name="connsiteX11" fmla="*/ 93620 w 2371493"/>
              <a:gd name="connsiteY11" fmla="*/ 1123362 h 1374331"/>
              <a:gd name="connsiteX12" fmla="*/ 11118 w 2371493"/>
              <a:gd name="connsiteY12" fmla="*/ 903356 h 1374331"/>
              <a:gd name="connsiteX13" fmla="*/ 272375 w 2371493"/>
              <a:gd name="connsiteY13" fmla="*/ 721163 h 1374331"/>
              <a:gd name="connsiteX14" fmla="*/ 272375 w 2371493"/>
              <a:gd name="connsiteY14" fmla="*/ 721163 h 1374331"/>
              <a:gd name="connsiteX15" fmla="*/ 736450 w 2371493"/>
              <a:gd name="connsiteY15" fmla="*/ 642098 h 1374331"/>
              <a:gd name="connsiteX16" fmla="*/ 963331 w 2371493"/>
              <a:gd name="connsiteY16" fmla="*/ 580222 h 1374331"/>
              <a:gd name="connsiteX0" fmla="*/ 963331 w 2357598"/>
              <a:gd name="connsiteY0" fmla="*/ 552598 h 1346707"/>
              <a:gd name="connsiteX1" fmla="*/ 1288287 w 2357598"/>
              <a:gd name="connsiteY1" fmla="*/ 260568 h 1346707"/>
              <a:gd name="connsiteX2" fmla="*/ 1665341 w 2357598"/>
              <a:gd name="connsiteY2" fmla="*/ 45119 h 1346707"/>
              <a:gd name="connsiteX3" fmla="*/ 2234709 w 2357598"/>
              <a:gd name="connsiteY3" fmla="*/ 29779 h 1346707"/>
              <a:gd name="connsiteX4" fmla="*/ 2352212 w 2357598"/>
              <a:gd name="connsiteY4" fmla="*/ 379276 h 1346707"/>
              <a:gd name="connsiteX5" fmla="*/ 2300555 w 2357598"/>
              <a:gd name="connsiteY5" fmla="*/ 796667 h 1346707"/>
              <a:gd name="connsiteX6" fmla="*/ 1980859 w 2357598"/>
              <a:gd name="connsiteY6" fmla="*/ 1006360 h 1346707"/>
              <a:gd name="connsiteX7" fmla="*/ 1743665 w 2357598"/>
              <a:gd name="connsiteY7" fmla="*/ 1061362 h 1346707"/>
              <a:gd name="connsiteX8" fmla="*/ 1499596 w 2357598"/>
              <a:gd name="connsiteY8" fmla="*/ 1260742 h 1346707"/>
              <a:gd name="connsiteX9" fmla="*/ 987394 w 2357598"/>
              <a:gd name="connsiteY9" fmla="*/ 1346682 h 1346707"/>
              <a:gd name="connsiteX10" fmla="*/ 499256 w 2357598"/>
              <a:gd name="connsiteY10" fmla="*/ 1267617 h 1346707"/>
              <a:gd name="connsiteX11" fmla="*/ 93620 w 2357598"/>
              <a:gd name="connsiteY11" fmla="*/ 1095738 h 1346707"/>
              <a:gd name="connsiteX12" fmla="*/ 11118 w 2357598"/>
              <a:gd name="connsiteY12" fmla="*/ 875732 h 1346707"/>
              <a:gd name="connsiteX13" fmla="*/ 272375 w 2357598"/>
              <a:gd name="connsiteY13" fmla="*/ 693539 h 1346707"/>
              <a:gd name="connsiteX14" fmla="*/ 272375 w 2357598"/>
              <a:gd name="connsiteY14" fmla="*/ 693539 h 1346707"/>
              <a:gd name="connsiteX15" fmla="*/ 736450 w 2357598"/>
              <a:gd name="connsiteY15" fmla="*/ 614474 h 1346707"/>
              <a:gd name="connsiteX16" fmla="*/ 963331 w 2357598"/>
              <a:gd name="connsiteY16" fmla="*/ 552598 h 1346707"/>
              <a:gd name="connsiteX0" fmla="*/ 963331 w 2357598"/>
              <a:gd name="connsiteY0" fmla="*/ 552598 h 1351249"/>
              <a:gd name="connsiteX1" fmla="*/ 1288287 w 2357598"/>
              <a:gd name="connsiteY1" fmla="*/ 260568 h 1351249"/>
              <a:gd name="connsiteX2" fmla="*/ 1665341 w 2357598"/>
              <a:gd name="connsiteY2" fmla="*/ 45119 h 1351249"/>
              <a:gd name="connsiteX3" fmla="*/ 2234709 w 2357598"/>
              <a:gd name="connsiteY3" fmla="*/ 29779 h 1351249"/>
              <a:gd name="connsiteX4" fmla="*/ 2352212 w 2357598"/>
              <a:gd name="connsiteY4" fmla="*/ 379276 h 1351249"/>
              <a:gd name="connsiteX5" fmla="*/ 2300555 w 2357598"/>
              <a:gd name="connsiteY5" fmla="*/ 796667 h 1351249"/>
              <a:gd name="connsiteX6" fmla="*/ 1980859 w 2357598"/>
              <a:gd name="connsiteY6" fmla="*/ 1006360 h 1351249"/>
              <a:gd name="connsiteX7" fmla="*/ 1743665 w 2357598"/>
              <a:gd name="connsiteY7" fmla="*/ 1061362 h 1351249"/>
              <a:gd name="connsiteX8" fmla="*/ 1371398 w 2357598"/>
              <a:gd name="connsiteY8" fmla="*/ 1139013 h 1351249"/>
              <a:gd name="connsiteX9" fmla="*/ 987394 w 2357598"/>
              <a:gd name="connsiteY9" fmla="*/ 1346682 h 1351249"/>
              <a:gd name="connsiteX10" fmla="*/ 499256 w 2357598"/>
              <a:gd name="connsiteY10" fmla="*/ 1267617 h 1351249"/>
              <a:gd name="connsiteX11" fmla="*/ 93620 w 2357598"/>
              <a:gd name="connsiteY11" fmla="*/ 1095738 h 1351249"/>
              <a:gd name="connsiteX12" fmla="*/ 11118 w 2357598"/>
              <a:gd name="connsiteY12" fmla="*/ 875732 h 1351249"/>
              <a:gd name="connsiteX13" fmla="*/ 272375 w 2357598"/>
              <a:gd name="connsiteY13" fmla="*/ 693539 h 1351249"/>
              <a:gd name="connsiteX14" fmla="*/ 272375 w 2357598"/>
              <a:gd name="connsiteY14" fmla="*/ 693539 h 1351249"/>
              <a:gd name="connsiteX15" fmla="*/ 736450 w 2357598"/>
              <a:gd name="connsiteY15" fmla="*/ 614474 h 1351249"/>
              <a:gd name="connsiteX16" fmla="*/ 963331 w 2357598"/>
              <a:gd name="connsiteY16" fmla="*/ 552598 h 1351249"/>
              <a:gd name="connsiteX0" fmla="*/ 963331 w 2357598"/>
              <a:gd name="connsiteY0" fmla="*/ 552598 h 1269486"/>
              <a:gd name="connsiteX1" fmla="*/ 1288287 w 2357598"/>
              <a:gd name="connsiteY1" fmla="*/ 260568 h 1269486"/>
              <a:gd name="connsiteX2" fmla="*/ 1665341 w 2357598"/>
              <a:gd name="connsiteY2" fmla="*/ 45119 h 1269486"/>
              <a:gd name="connsiteX3" fmla="*/ 2234709 w 2357598"/>
              <a:gd name="connsiteY3" fmla="*/ 29779 h 1269486"/>
              <a:gd name="connsiteX4" fmla="*/ 2352212 w 2357598"/>
              <a:gd name="connsiteY4" fmla="*/ 379276 h 1269486"/>
              <a:gd name="connsiteX5" fmla="*/ 2300555 w 2357598"/>
              <a:gd name="connsiteY5" fmla="*/ 796667 h 1269486"/>
              <a:gd name="connsiteX6" fmla="*/ 1980859 w 2357598"/>
              <a:gd name="connsiteY6" fmla="*/ 1006360 h 1269486"/>
              <a:gd name="connsiteX7" fmla="*/ 1743665 w 2357598"/>
              <a:gd name="connsiteY7" fmla="*/ 1061362 h 1269486"/>
              <a:gd name="connsiteX8" fmla="*/ 1371398 w 2357598"/>
              <a:gd name="connsiteY8" fmla="*/ 1139013 h 1269486"/>
              <a:gd name="connsiteX9" fmla="*/ 917968 w 2357598"/>
              <a:gd name="connsiteY9" fmla="*/ 1184224 h 1269486"/>
              <a:gd name="connsiteX10" fmla="*/ 499256 w 2357598"/>
              <a:gd name="connsiteY10" fmla="*/ 1267617 h 1269486"/>
              <a:gd name="connsiteX11" fmla="*/ 93620 w 2357598"/>
              <a:gd name="connsiteY11" fmla="*/ 1095738 h 1269486"/>
              <a:gd name="connsiteX12" fmla="*/ 11118 w 2357598"/>
              <a:gd name="connsiteY12" fmla="*/ 875732 h 1269486"/>
              <a:gd name="connsiteX13" fmla="*/ 272375 w 2357598"/>
              <a:gd name="connsiteY13" fmla="*/ 693539 h 1269486"/>
              <a:gd name="connsiteX14" fmla="*/ 272375 w 2357598"/>
              <a:gd name="connsiteY14" fmla="*/ 693539 h 1269486"/>
              <a:gd name="connsiteX15" fmla="*/ 736450 w 2357598"/>
              <a:gd name="connsiteY15" fmla="*/ 614474 h 1269486"/>
              <a:gd name="connsiteX16" fmla="*/ 963331 w 2357598"/>
              <a:gd name="connsiteY16" fmla="*/ 552598 h 1269486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735957 w 2357105"/>
              <a:gd name="connsiteY15" fmla="*/ 614474 h 1185798"/>
              <a:gd name="connsiteX16" fmla="*/ 962838 w 2357105"/>
              <a:gd name="connsiteY16" fmla="*/ 552598 h 1185798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62838 w 2357105"/>
              <a:gd name="connsiteY16" fmla="*/ 55259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26245 w 2357105"/>
              <a:gd name="connsiteY7" fmla="*/ 1095048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4619"/>
              <a:gd name="connsiteX1" fmla="*/ 1287794 w 2357105"/>
              <a:gd name="connsiteY1" fmla="*/ 260568 h 1184619"/>
              <a:gd name="connsiteX2" fmla="*/ 1664848 w 2357105"/>
              <a:gd name="connsiteY2" fmla="*/ 45119 h 1184619"/>
              <a:gd name="connsiteX3" fmla="*/ 2234216 w 2357105"/>
              <a:gd name="connsiteY3" fmla="*/ 29779 h 1184619"/>
              <a:gd name="connsiteX4" fmla="*/ 2351719 w 2357105"/>
              <a:gd name="connsiteY4" fmla="*/ 379276 h 1184619"/>
              <a:gd name="connsiteX5" fmla="*/ 2300062 w 2357105"/>
              <a:gd name="connsiteY5" fmla="*/ 796667 h 1184619"/>
              <a:gd name="connsiteX6" fmla="*/ 1980366 w 2357105"/>
              <a:gd name="connsiteY6" fmla="*/ 1006360 h 1184619"/>
              <a:gd name="connsiteX7" fmla="*/ 1726245 w 2357105"/>
              <a:gd name="connsiteY7" fmla="*/ 1095048 h 1184619"/>
              <a:gd name="connsiteX8" fmla="*/ 1345150 w 2357105"/>
              <a:gd name="connsiteY8" fmla="*/ 1157859 h 1184619"/>
              <a:gd name="connsiteX9" fmla="*/ 917475 w 2357105"/>
              <a:gd name="connsiteY9" fmla="*/ 1184224 h 1184619"/>
              <a:gd name="connsiteX10" fmla="*/ 477095 w 2357105"/>
              <a:gd name="connsiteY10" fmla="*/ 1167868 h 1184619"/>
              <a:gd name="connsiteX11" fmla="*/ 93127 w 2357105"/>
              <a:gd name="connsiteY11" fmla="*/ 1095738 h 1184619"/>
              <a:gd name="connsiteX12" fmla="*/ 10625 w 2357105"/>
              <a:gd name="connsiteY12" fmla="*/ 875732 h 1184619"/>
              <a:gd name="connsiteX13" fmla="*/ 271882 w 2357105"/>
              <a:gd name="connsiteY13" fmla="*/ 693539 h 1184619"/>
              <a:gd name="connsiteX14" fmla="*/ 271882 w 2357105"/>
              <a:gd name="connsiteY14" fmla="*/ 693539 h 1184619"/>
              <a:gd name="connsiteX15" fmla="*/ 636511 w 2357105"/>
              <a:gd name="connsiteY15" fmla="*/ 578606 h 1184619"/>
              <a:gd name="connsiteX16" fmla="*/ 912473 w 2357105"/>
              <a:gd name="connsiteY16" fmla="*/ 466748 h 1184619"/>
              <a:gd name="connsiteX0" fmla="*/ 912473 w 2357105"/>
              <a:gd name="connsiteY0" fmla="*/ 469591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12473 w 2357105"/>
              <a:gd name="connsiteY16" fmla="*/ 469591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48116 w 2357105"/>
              <a:gd name="connsiteY16" fmla="*/ 511628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556765 w 2357105"/>
              <a:gd name="connsiteY15" fmla="*/ 585019 h 1187462"/>
              <a:gd name="connsiteX16" fmla="*/ 948116 w 2357105"/>
              <a:gd name="connsiteY16" fmla="*/ 511628 h 118746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45696 h 1221530"/>
              <a:gd name="connsiteX1" fmla="*/ 1352871 w 2357105"/>
              <a:gd name="connsiteY1" fmla="*/ 343874 h 1221530"/>
              <a:gd name="connsiteX2" fmla="*/ 1754039 w 2357105"/>
              <a:gd name="connsiteY2" fmla="*/ 24117 h 1221530"/>
              <a:gd name="connsiteX3" fmla="*/ 2234216 w 2357105"/>
              <a:gd name="connsiteY3" fmla="*/ 66690 h 1221530"/>
              <a:gd name="connsiteX4" fmla="*/ 2351719 w 2357105"/>
              <a:gd name="connsiteY4" fmla="*/ 416187 h 1221530"/>
              <a:gd name="connsiteX5" fmla="*/ 2300062 w 2357105"/>
              <a:gd name="connsiteY5" fmla="*/ 833578 h 1221530"/>
              <a:gd name="connsiteX6" fmla="*/ 1980366 w 2357105"/>
              <a:gd name="connsiteY6" fmla="*/ 1043271 h 1221530"/>
              <a:gd name="connsiteX7" fmla="*/ 1726245 w 2357105"/>
              <a:gd name="connsiteY7" fmla="*/ 1131959 h 1221530"/>
              <a:gd name="connsiteX8" fmla="*/ 1345150 w 2357105"/>
              <a:gd name="connsiteY8" fmla="*/ 1194770 h 1221530"/>
              <a:gd name="connsiteX9" fmla="*/ 917475 w 2357105"/>
              <a:gd name="connsiteY9" fmla="*/ 1221135 h 1221530"/>
              <a:gd name="connsiteX10" fmla="*/ 477095 w 2357105"/>
              <a:gd name="connsiteY10" fmla="*/ 1204779 h 1221530"/>
              <a:gd name="connsiteX11" fmla="*/ 93127 w 2357105"/>
              <a:gd name="connsiteY11" fmla="*/ 1132649 h 1221530"/>
              <a:gd name="connsiteX12" fmla="*/ 10625 w 2357105"/>
              <a:gd name="connsiteY12" fmla="*/ 912643 h 1221530"/>
              <a:gd name="connsiteX13" fmla="*/ 271882 w 2357105"/>
              <a:gd name="connsiteY13" fmla="*/ 730450 h 1221530"/>
              <a:gd name="connsiteX14" fmla="*/ 271882 w 2357105"/>
              <a:gd name="connsiteY14" fmla="*/ 730450 h 1221530"/>
              <a:gd name="connsiteX15" fmla="*/ 556765 w 2357105"/>
              <a:gd name="connsiteY15" fmla="*/ 619087 h 1221530"/>
              <a:gd name="connsiteX16" fmla="*/ 948116 w 2357105"/>
              <a:gd name="connsiteY16" fmla="*/ 545696 h 1221530"/>
              <a:gd name="connsiteX0" fmla="*/ 948116 w 2357105"/>
              <a:gd name="connsiteY0" fmla="*/ 594507 h 1270341"/>
              <a:gd name="connsiteX1" fmla="*/ 1352871 w 2357105"/>
              <a:gd name="connsiteY1" fmla="*/ 392685 h 1270341"/>
              <a:gd name="connsiteX2" fmla="*/ 1885476 w 2357105"/>
              <a:gd name="connsiteY2" fmla="*/ 14544 h 1270341"/>
              <a:gd name="connsiteX3" fmla="*/ 2234216 w 2357105"/>
              <a:gd name="connsiteY3" fmla="*/ 115501 h 1270341"/>
              <a:gd name="connsiteX4" fmla="*/ 2351719 w 2357105"/>
              <a:gd name="connsiteY4" fmla="*/ 464998 h 1270341"/>
              <a:gd name="connsiteX5" fmla="*/ 2300062 w 2357105"/>
              <a:gd name="connsiteY5" fmla="*/ 882389 h 1270341"/>
              <a:gd name="connsiteX6" fmla="*/ 1980366 w 2357105"/>
              <a:gd name="connsiteY6" fmla="*/ 1092082 h 1270341"/>
              <a:gd name="connsiteX7" fmla="*/ 1726245 w 2357105"/>
              <a:gd name="connsiteY7" fmla="*/ 1180770 h 1270341"/>
              <a:gd name="connsiteX8" fmla="*/ 1345150 w 2357105"/>
              <a:gd name="connsiteY8" fmla="*/ 1243581 h 1270341"/>
              <a:gd name="connsiteX9" fmla="*/ 917475 w 2357105"/>
              <a:gd name="connsiteY9" fmla="*/ 1269946 h 1270341"/>
              <a:gd name="connsiteX10" fmla="*/ 477095 w 2357105"/>
              <a:gd name="connsiteY10" fmla="*/ 1253590 h 1270341"/>
              <a:gd name="connsiteX11" fmla="*/ 93127 w 2357105"/>
              <a:gd name="connsiteY11" fmla="*/ 1181460 h 1270341"/>
              <a:gd name="connsiteX12" fmla="*/ 10625 w 2357105"/>
              <a:gd name="connsiteY12" fmla="*/ 961454 h 1270341"/>
              <a:gd name="connsiteX13" fmla="*/ 271882 w 2357105"/>
              <a:gd name="connsiteY13" fmla="*/ 779261 h 1270341"/>
              <a:gd name="connsiteX14" fmla="*/ 271882 w 2357105"/>
              <a:gd name="connsiteY14" fmla="*/ 779261 h 1270341"/>
              <a:gd name="connsiteX15" fmla="*/ 556765 w 2357105"/>
              <a:gd name="connsiteY15" fmla="*/ 667898 h 1270341"/>
              <a:gd name="connsiteX16" fmla="*/ 948116 w 2357105"/>
              <a:gd name="connsiteY16" fmla="*/ 594507 h 127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7105" h="1270341">
                <a:moveTo>
                  <a:pt x="948116" y="594507"/>
                </a:moveTo>
                <a:cubicBezTo>
                  <a:pt x="1080800" y="548638"/>
                  <a:pt x="1231534" y="466814"/>
                  <a:pt x="1352871" y="392685"/>
                </a:cubicBezTo>
                <a:cubicBezTo>
                  <a:pt x="1449031" y="300172"/>
                  <a:pt x="1738585" y="60741"/>
                  <a:pt x="1885476" y="14544"/>
                </a:cubicBezTo>
                <a:cubicBezTo>
                  <a:pt x="2032367" y="-31653"/>
                  <a:pt x="2156509" y="40425"/>
                  <a:pt x="2234216" y="115501"/>
                </a:cubicBezTo>
                <a:cubicBezTo>
                  <a:pt x="2311923" y="190577"/>
                  <a:pt x="2340745" y="337184"/>
                  <a:pt x="2351719" y="464998"/>
                </a:cubicBezTo>
                <a:cubicBezTo>
                  <a:pt x="2362693" y="592812"/>
                  <a:pt x="2361954" y="777875"/>
                  <a:pt x="2300062" y="882389"/>
                </a:cubicBezTo>
                <a:cubicBezTo>
                  <a:pt x="2238170" y="986903"/>
                  <a:pt x="2076002" y="1042352"/>
                  <a:pt x="1980366" y="1092082"/>
                </a:cubicBezTo>
                <a:cubicBezTo>
                  <a:pt x="1884730" y="1141812"/>
                  <a:pt x="1832114" y="1155520"/>
                  <a:pt x="1726245" y="1180770"/>
                </a:cubicBezTo>
                <a:cubicBezTo>
                  <a:pt x="1620376" y="1206020"/>
                  <a:pt x="1479945" y="1228718"/>
                  <a:pt x="1345150" y="1243581"/>
                </a:cubicBezTo>
                <a:cubicBezTo>
                  <a:pt x="1210355" y="1258444"/>
                  <a:pt x="1062151" y="1268278"/>
                  <a:pt x="917475" y="1269946"/>
                </a:cubicBezTo>
                <a:cubicBezTo>
                  <a:pt x="772799" y="1271614"/>
                  <a:pt x="614486" y="1268338"/>
                  <a:pt x="477095" y="1253590"/>
                </a:cubicBezTo>
                <a:cubicBezTo>
                  <a:pt x="339704" y="1238842"/>
                  <a:pt x="170872" y="1230149"/>
                  <a:pt x="93127" y="1181460"/>
                </a:cubicBezTo>
                <a:cubicBezTo>
                  <a:pt x="15382" y="1132771"/>
                  <a:pt x="-19167" y="1028487"/>
                  <a:pt x="10625" y="961454"/>
                </a:cubicBezTo>
                <a:cubicBezTo>
                  <a:pt x="40417" y="894421"/>
                  <a:pt x="271882" y="779261"/>
                  <a:pt x="271882" y="779261"/>
                </a:cubicBezTo>
                <a:lnTo>
                  <a:pt x="271882" y="779261"/>
                </a:lnTo>
                <a:cubicBezTo>
                  <a:pt x="319362" y="760701"/>
                  <a:pt x="444059" y="698690"/>
                  <a:pt x="556765" y="667898"/>
                </a:cubicBezTo>
                <a:cubicBezTo>
                  <a:pt x="669471" y="637106"/>
                  <a:pt x="815432" y="640376"/>
                  <a:pt x="948116" y="594507"/>
                </a:cubicBezTo>
                <a:close/>
              </a:path>
            </a:pathLst>
          </a:custGeom>
          <a:solidFill>
            <a:srgbClr val="00B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Forma libre 34"/>
          <p:cNvSpPr/>
          <p:nvPr/>
        </p:nvSpPr>
        <p:spPr>
          <a:xfrm rot="1327378">
            <a:off x="3034327" y="4672307"/>
            <a:ext cx="2979314" cy="844533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979314"/>
              <a:gd name="connsiteY0" fmla="*/ 848384 h 848384"/>
              <a:gd name="connsiteX1" fmla="*/ 1096270 w 2979314"/>
              <a:gd name="connsiteY1" fmla="*/ 221944 h 848384"/>
              <a:gd name="connsiteX2" fmla="*/ 1096270 w 2979314"/>
              <a:gd name="connsiteY2" fmla="*/ 221944 h 848384"/>
              <a:gd name="connsiteX3" fmla="*/ 1550944 w 2979314"/>
              <a:gd name="connsiteY3" fmla="*/ 29971 h 848384"/>
              <a:gd name="connsiteX4" fmla="*/ 2010670 w 2979314"/>
              <a:gd name="connsiteY4" fmla="*/ 14815 h 848384"/>
              <a:gd name="connsiteX5" fmla="*/ 2576487 w 2979314"/>
              <a:gd name="connsiteY5" fmla="*/ 171425 h 848384"/>
              <a:gd name="connsiteX6" fmla="*/ 2854343 w 2979314"/>
              <a:gd name="connsiteY6" fmla="*/ 353294 h 848384"/>
              <a:gd name="connsiteX7" fmla="*/ 2979314 w 2979314"/>
              <a:gd name="connsiteY7" fmla="*/ 227241 h 848384"/>
              <a:gd name="connsiteX0" fmla="*/ 0 w 2979314"/>
              <a:gd name="connsiteY0" fmla="*/ 848384 h 848384"/>
              <a:gd name="connsiteX1" fmla="*/ 1096270 w 2979314"/>
              <a:gd name="connsiteY1" fmla="*/ 221944 h 848384"/>
              <a:gd name="connsiteX2" fmla="*/ 1096270 w 2979314"/>
              <a:gd name="connsiteY2" fmla="*/ 221944 h 848384"/>
              <a:gd name="connsiteX3" fmla="*/ 1550944 w 2979314"/>
              <a:gd name="connsiteY3" fmla="*/ 29971 h 848384"/>
              <a:gd name="connsiteX4" fmla="*/ 2010670 w 2979314"/>
              <a:gd name="connsiteY4" fmla="*/ 14815 h 848384"/>
              <a:gd name="connsiteX5" fmla="*/ 2576487 w 2979314"/>
              <a:gd name="connsiteY5" fmla="*/ 171425 h 848384"/>
              <a:gd name="connsiteX6" fmla="*/ 2979314 w 2979314"/>
              <a:gd name="connsiteY6" fmla="*/ 227241 h 848384"/>
              <a:gd name="connsiteX0" fmla="*/ 0 w 2979314"/>
              <a:gd name="connsiteY0" fmla="*/ 844533 h 844533"/>
              <a:gd name="connsiteX1" fmla="*/ 1096270 w 2979314"/>
              <a:gd name="connsiteY1" fmla="*/ 218093 h 844533"/>
              <a:gd name="connsiteX2" fmla="*/ 1096270 w 2979314"/>
              <a:gd name="connsiteY2" fmla="*/ 218093 h 844533"/>
              <a:gd name="connsiteX3" fmla="*/ 1550944 w 2979314"/>
              <a:gd name="connsiteY3" fmla="*/ 26120 h 844533"/>
              <a:gd name="connsiteX4" fmla="*/ 2010670 w 2979314"/>
              <a:gd name="connsiteY4" fmla="*/ 10964 h 844533"/>
              <a:gd name="connsiteX5" fmla="*/ 2545324 w 2979314"/>
              <a:gd name="connsiteY5" fmla="*/ 112414 h 844533"/>
              <a:gd name="connsiteX6" fmla="*/ 2979314 w 2979314"/>
              <a:gd name="connsiteY6" fmla="*/ 223390 h 84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314" h="844533">
                <a:moveTo>
                  <a:pt x="0" y="844533"/>
                </a:moveTo>
                <a:lnTo>
                  <a:pt x="1096270" y="218093"/>
                </a:lnTo>
                <a:lnTo>
                  <a:pt x="1096270" y="218093"/>
                </a:lnTo>
                <a:cubicBezTo>
                  <a:pt x="1172049" y="186097"/>
                  <a:pt x="1398544" y="60641"/>
                  <a:pt x="1550944" y="26120"/>
                </a:cubicBezTo>
                <a:cubicBezTo>
                  <a:pt x="1703344" y="-8401"/>
                  <a:pt x="1844940" y="-3418"/>
                  <a:pt x="2010670" y="10964"/>
                </a:cubicBezTo>
                <a:cubicBezTo>
                  <a:pt x="2176400" y="25346"/>
                  <a:pt x="2383883" y="77010"/>
                  <a:pt x="2545324" y="112414"/>
                </a:cubicBezTo>
                <a:cubicBezTo>
                  <a:pt x="2706765" y="147818"/>
                  <a:pt x="2895392" y="211762"/>
                  <a:pt x="2979314" y="22339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76200" dist="1905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CuadroTexto 51"/>
          <p:cNvSpPr txBox="1"/>
          <p:nvPr/>
        </p:nvSpPr>
        <p:spPr>
          <a:xfrm rot="1882779">
            <a:off x="3674973" y="4417784"/>
            <a:ext cx="167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Flujo en troposfera baja es bloqueado y forma un jet hacia el sur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6756596" y="6496676"/>
            <a:ext cx="156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Máxima convergencia y precipitación</a:t>
            </a:r>
          </a:p>
        </p:txBody>
      </p:sp>
      <p:cxnSp>
        <p:nvCxnSpPr>
          <p:cNvPr id="55" name="Conector recto 54"/>
          <p:cNvCxnSpPr/>
          <p:nvPr/>
        </p:nvCxnSpPr>
        <p:spPr>
          <a:xfrm>
            <a:off x="6797040" y="6013268"/>
            <a:ext cx="370114" cy="483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8518034" y="4137305"/>
            <a:ext cx="118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Precipitación orográfica moderada</a:t>
            </a:r>
          </a:p>
        </p:txBody>
      </p:sp>
      <p:cxnSp>
        <p:nvCxnSpPr>
          <p:cNvPr id="58" name="Conector recto 57"/>
          <p:cNvCxnSpPr/>
          <p:nvPr/>
        </p:nvCxnSpPr>
        <p:spPr>
          <a:xfrm flipV="1">
            <a:off x="7869795" y="4458019"/>
            <a:ext cx="874741" cy="1036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 flipV="1">
            <a:off x="1130966" y="2814501"/>
            <a:ext cx="931599" cy="3383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1055609" y="4572000"/>
            <a:ext cx="370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</a:p>
        </p:txBody>
      </p:sp>
      <p:sp>
        <p:nvSpPr>
          <p:cNvPr id="66" name="CuadroTexto 65"/>
          <p:cNvSpPr txBox="1"/>
          <p:nvPr/>
        </p:nvSpPr>
        <p:spPr>
          <a:xfrm rot="1905066">
            <a:off x="5865364" y="3608364"/>
            <a:ext cx="197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Cordillera de los Andes</a:t>
            </a:r>
          </a:p>
        </p:txBody>
      </p:sp>
      <p:sp>
        <p:nvSpPr>
          <p:cNvPr id="67" name="CuadroTexto 66"/>
          <p:cNvSpPr txBox="1"/>
          <p:nvPr/>
        </p:nvSpPr>
        <p:spPr>
          <a:xfrm rot="1905066">
            <a:off x="4807224" y="4709092"/>
            <a:ext cx="197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Línea costera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2380360" y="2048082"/>
            <a:ext cx="190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Flujo en altura (NW) </a:t>
            </a:r>
          </a:p>
          <a:p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Cruza la cordillera</a:t>
            </a:r>
          </a:p>
        </p:txBody>
      </p:sp>
      <p:sp>
        <p:nvSpPr>
          <p:cNvPr id="41" name="object 2"/>
          <p:cNvSpPr txBox="1">
            <a:spLocks/>
          </p:cNvSpPr>
          <p:nvPr/>
        </p:nvSpPr>
        <p:spPr>
          <a:xfrm>
            <a:off x="982511" y="63060"/>
            <a:ext cx="8357234" cy="1175322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620" algn="ctr">
              <a:spcBef>
                <a:spcPts val="325"/>
              </a:spcBef>
            </a:pPr>
            <a:r>
              <a:rPr lang="es-ES" sz="3600" kern="0" spc="-5" dirty="0">
                <a:solidFill>
                  <a:sysClr val="windowText" lastClr="000000"/>
                </a:solidFill>
              </a:rPr>
              <a:t>Bloqueo</a:t>
            </a:r>
            <a:r>
              <a:rPr lang="es-ES" sz="3600" kern="0" spc="-70" dirty="0">
                <a:solidFill>
                  <a:sysClr val="windowText" lastClr="000000"/>
                </a:solidFill>
              </a:rPr>
              <a:t> </a:t>
            </a:r>
            <a:r>
              <a:rPr lang="es-ES" sz="3600" kern="0" spc="-25" dirty="0">
                <a:solidFill>
                  <a:sysClr val="windowText" lastClr="000000"/>
                </a:solidFill>
              </a:rPr>
              <a:t>orográfico</a:t>
            </a:r>
            <a:endParaRPr lang="es-ES" sz="3600" kern="0" dirty="0">
              <a:solidFill>
                <a:sysClr val="windowText" lastClr="000000"/>
              </a:solidFill>
            </a:endParaRPr>
          </a:p>
          <a:p>
            <a:pPr marL="7620" algn="ctr">
              <a:spcBef>
                <a:spcPts val="114"/>
              </a:spcBef>
            </a:pPr>
            <a:r>
              <a:rPr lang="es-ES" kern="0" spc="-5" dirty="0">
                <a:solidFill>
                  <a:sysClr val="windowText" lastClr="000000"/>
                </a:solidFill>
              </a:rPr>
              <a:t>Que </a:t>
            </a:r>
            <a:r>
              <a:rPr lang="es-ES" kern="0" dirty="0">
                <a:solidFill>
                  <a:sysClr val="windowText" lastClr="000000"/>
                </a:solidFill>
              </a:rPr>
              <a:t>pasa </a:t>
            </a:r>
            <a:r>
              <a:rPr lang="es-ES" kern="0" spc="-10" dirty="0">
                <a:solidFill>
                  <a:sysClr val="windowText" lastClr="000000"/>
                </a:solidFill>
              </a:rPr>
              <a:t>con montañas</a:t>
            </a:r>
            <a:r>
              <a:rPr lang="es-ES" kern="0" spc="25" dirty="0">
                <a:solidFill>
                  <a:sysClr val="windowText" lastClr="000000"/>
                </a:solidFill>
              </a:rPr>
              <a:t> </a:t>
            </a:r>
            <a:r>
              <a:rPr lang="es-ES" kern="0" spc="-5" dirty="0">
                <a:solidFill>
                  <a:sysClr val="windowText" lastClr="000000"/>
                </a:solidFill>
              </a:rPr>
              <a:t>2‐D?</a:t>
            </a:r>
          </a:p>
          <a:p>
            <a:pPr marL="7620" algn="ctr">
              <a:spcBef>
                <a:spcPts val="114"/>
              </a:spcBef>
            </a:pPr>
            <a:r>
              <a:rPr lang="es-ES" kern="0" spc="-5" dirty="0">
                <a:solidFill>
                  <a:sysClr val="windowText" lastClr="000000"/>
                </a:solidFill>
              </a:rPr>
              <a:t>Formación de un jet de barrera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72581" y="5992923"/>
            <a:ext cx="3256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Radio de Deformación de</a:t>
            </a:r>
          </a:p>
          <a:p>
            <a:pPr algn="ctr"/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Rossby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=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NH</a:t>
            </a:r>
            <a:r>
              <a:rPr lang="en-US" spc="-7" baseline="-20833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/f 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 200 km</a:t>
            </a:r>
          </a:p>
          <a:p>
            <a:pPr algn="ctr"/>
            <a:endParaRPr lang="en-US" spc="-5" dirty="0">
              <a:latin typeface="Calibri Light" panose="020F030202020403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Flujo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es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bloqueado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si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Fr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&lt;1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donde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pc="-5" dirty="0" err="1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Fr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(z) = U(z)/N*(H</a:t>
            </a:r>
            <a:r>
              <a:rPr lang="en-US" spc="-5" baseline="-25000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m</a:t>
            </a:r>
            <a:r>
              <a:rPr lang="en-US" spc="-5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-z)</a:t>
            </a:r>
            <a:endParaRPr lang="es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8" name="Conector recto de flecha 47"/>
          <p:cNvCxnSpPr/>
          <p:nvPr/>
        </p:nvCxnSpPr>
        <p:spPr>
          <a:xfrm flipV="1">
            <a:off x="1211236" y="4868255"/>
            <a:ext cx="931599" cy="3383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1313779" y="4782911"/>
            <a:ext cx="768096" cy="46329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 flipV="1">
            <a:off x="1679539" y="3472271"/>
            <a:ext cx="24384" cy="15331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1721112" y="4992076"/>
            <a:ext cx="311791" cy="3177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1694779" y="4709312"/>
            <a:ext cx="450550" cy="4856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V="1">
            <a:off x="1671264" y="3436160"/>
            <a:ext cx="873131" cy="989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 flipV="1">
            <a:off x="1690900" y="3851544"/>
            <a:ext cx="656834" cy="7644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 flipV="1">
            <a:off x="2972190" y="3903779"/>
            <a:ext cx="931599" cy="3383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3074733" y="3818435"/>
            <a:ext cx="768096" cy="46329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H="1" flipV="1">
            <a:off x="3440493" y="2507795"/>
            <a:ext cx="24384" cy="15331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>
            <a:off x="3507549" y="4068371"/>
            <a:ext cx="240573" cy="8936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>
            <a:off x="3455733" y="3707965"/>
            <a:ext cx="386197" cy="8071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/>
          <p:nvPr/>
        </p:nvCxnSpPr>
        <p:spPr>
          <a:xfrm flipV="1">
            <a:off x="3440493" y="2529756"/>
            <a:ext cx="880913" cy="784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>
            <a:off x="3447235" y="3337588"/>
            <a:ext cx="530932" cy="4469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/>
          <p:cNvCxnSpPr/>
          <p:nvPr/>
        </p:nvCxnSpPr>
        <p:spPr>
          <a:xfrm flipV="1">
            <a:off x="1695519" y="4310411"/>
            <a:ext cx="552433" cy="5631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/>
          <p:nvPr/>
        </p:nvCxnSpPr>
        <p:spPr>
          <a:xfrm flipV="1">
            <a:off x="3452951" y="2929697"/>
            <a:ext cx="689161" cy="4874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881438" y="2304746"/>
            <a:ext cx="118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  <a:p>
            <a:pPr algn="ctr"/>
            <a:r>
              <a:rPr lang="en-US" sz="1200" spc="-5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NH</a:t>
            </a:r>
            <a:r>
              <a:rPr lang="en-US" sz="1200" spc="-7" baseline="-20833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12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/f</a:t>
            </a:r>
            <a:endParaRPr lang="es-E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70EF8F-DC38-55CB-98E8-639933468842}"/>
                  </a:ext>
                </a:extLst>
              </p14:cNvPr>
              <p14:cNvContentPartPr/>
              <p14:nvPr/>
            </p14:nvContentPartPr>
            <p14:xfrm>
              <a:off x="1016280" y="3202200"/>
              <a:ext cx="8000280" cy="387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70EF8F-DC38-55CB-98E8-6399334688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920" y="2372040"/>
                <a:ext cx="8019000" cy="48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73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438400" y="2581835"/>
            <a:ext cx="4915301" cy="2952691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2469776" y="1444565"/>
            <a:ext cx="1918447" cy="113684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orma libre 10"/>
          <p:cNvSpPr/>
          <p:nvPr/>
        </p:nvSpPr>
        <p:spPr>
          <a:xfrm>
            <a:off x="3108415" y="1894918"/>
            <a:ext cx="1918447" cy="1095676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>
            <a:off x="3779146" y="2367815"/>
            <a:ext cx="1918447" cy="1021881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/>
          <p:cNvSpPr/>
          <p:nvPr/>
        </p:nvSpPr>
        <p:spPr>
          <a:xfrm>
            <a:off x="4430457" y="2796139"/>
            <a:ext cx="1918447" cy="96092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>
            <a:off x="5155560" y="3205215"/>
            <a:ext cx="1918447" cy="99782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orma libre 14"/>
          <p:cNvSpPr/>
          <p:nvPr/>
        </p:nvSpPr>
        <p:spPr>
          <a:xfrm>
            <a:off x="5851787" y="3696102"/>
            <a:ext cx="1918447" cy="948088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/>
          <p:cNvCxnSpPr/>
          <p:nvPr/>
        </p:nvCxnSpPr>
        <p:spPr>
          <a:xfrm>
            <a:off x="2289028" y="2700811"/>
            <a:ext cx="4744169" cy="2989626"/>
          </a:xfrm>
          <a:prstGeom prst="line">
            <a:avLst/>
          </a:prstGeom>
          <a:ln w="28575"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bre 37"/>
          <p:cNvSpPr/>
          <p:nvPr/>
        </p:nvSpPr>
        <p:spPr>
          <a:xfrm rot="20297271">
            <a:off x="3149637" y="5562351"/>
            <a:ext cx="1480217" cy="159645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orma libre 38"/>
          <p:cNvSpPr/>
          <p:nvPr/>
        </p:nvSpPr>
        <p:spPr>
          <a:xfrm rot="18276042">
            <a:off x="3883338" y="6123784"/>
            <a:ext cx="1036374" cy="84700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orma libre 39"/>
          <p:cNvSpPr/>
          <p:nvPr/>
        </p:nvSpPr>
        <p:spPr>
          <a:xfrm rot="19085274">
            <a:off x="5160359" y="5426010"/>
            <a:ext cx="1036374" cy="84700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rco 35"/>
          <p:cNvSpPr/>
          <p:nvPr/>
        </p:nvSpPr>
        <p:spPr>
          <a:xfrm rot="18733459">
            <a:off x="266485" y="6153938"/>
            <a:ext cx="9121755" cy="5158413"/>
          </a:xfrm>
          <a:prstGeom prst="arc">
            <a:avLst>
              <a:gd name="adj1" fmla="val 16200000"/>
              <a:gd name="adj2" fmla="val 204136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Triángulo isósceles 42"/>
          <p:cNvSpPr/>
          <p:nvPr/>
        </p:nvSpPr>
        <p:spPr>
          <a:xfrm rot="19032253">
            <a:off x="3194508" y="6465010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Triángulo isósceles 43"/>
          <p:cNvSpPr/>
          <p:nvPr/>
        </p:nvSpPr>
        <p:spPr>
          <a:xfrm rot="19632039">
            <a:off x="4341474" y="5574492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Forma libre 46"/>
          <p:cNvSpPr/>
          <p:nvPr/>
        </p:nvSpPr>
        <p:spPr>
          <a:xfrm>
            <a:off x="6620580" y="4242732"/>
            <a:ext cx="1918447" cy="83640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/>
        </p:nvSpPr>
        <p:spPr>
          <a:xfrm>
            <a:off x="7308623" y="4668563"/>
            <a:ext cx="1918447" cy="83640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Forma libre 48"/>
          <p:cNvSpPr/>
          <p:nvPr/>
        </p:nvSpPr>
        <p:spPr>
          <a:xfrm rot="619975">
            <a:off x="5206847" y="3861626"/>
            <a:ext cx="1808089" cy="1660069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4 w 2311721"/>
              <a:gd name="connsiteY13" fmla="*/ 815098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83577 w 2345407"/>
              <a:gd name="connsiteY0" fmla="*/ 79452 h 1468265"/>
              <a:gd name="connsiteX1" fmla="*/ 1189523 w 2345407"/>
              <a:gd name="connsiteY1" fmla="*/ 387 h 1468265"/>
              <a:gd name="connsiteX2" fmla="*/ 1605471 w 2345407"/>
              <a:gd name="connsiteY2" fmla="*/ 106953 h 1468265"/>
              <a:gd name="connsiteX3" fmla="*/ 1976732 w 2345407"/>
              <a:gd name="connsiteY3" fmla="*/ 330396 h 1468265"/>
              <a:gd name="connsiteX4" fmla="*/ 2244864 w 2345407"/>
              <a:gd name="connsiteY4" fmla="*/ 591653 h 1468265"/>
              <a:gd name="connsiteX5" fmla="*/ 2334241 w 2345407"/>
              <a:gd name="connsiteY5" fmla="*/ 918225 h 1468265"/>
              <a:gd name="connsiteX6" fmla="*/ 2014545 w 2345407"/>
              <a:gd name="connsiteY6" fmla="*/ 1127918 h 1468265"/>
              <a:gd name="connsiteX7" fmla="*/ 1777351 w 2345407"/>
              <a:gd name="connsiteY7" fmla="*/ 1182920 h 1468265"/>
              <a:gd name="connsiteX8" fmla="*/ 1533282 w 2345407"/>
              <a:gd name="connsiteY8" fmla="*/ 1382300 h 1468265"/>
              <a:gd name="connsiteX9" fmla="*/ 1021080 w 2345407"/>
              <a:gd name="connsiteY9" fmla="*/ 1468240 h 1468265"/>
              <a:gd name="connsiteX10" fmla="*/ 532942 w 2345407"/>
              <a:gd name="connsiteY10" fmla="*/ 1389175 h 1468265"/>
              <a:gd name="connsiteX11" fmla="*/ 127306 w 2345407"/>
              <a:gd name="connsiteY11" fmla="*/ 1217296 h 1468265"/>
              <a:gd name="connsiteX12" fmla="*/ 44804 w 2345407"/>
              <a:gd name="connsiteY12" fmla="*/ 997290 h 1468265"/>
              <a:gd name="connsiteX13" fmla="*/ 770136 w 2345407"/>
              <a:gd name="connsiteY13" fmla="*/ 736032 h 1468265"/>
              <a:gd name="connsiteX14" fmla="*/ 997017 w 2345407"/>
              <a:gd name="connsiteY14" fmla="*/ 674156 h 1468265"/>
              <a:gd name="connsiteX15" fmla="*/ 911077 w 2345407"/>
              <a:gd name="connsiteY15" fmla="*/ 509151 h 1468265"/>
              <a:gd name="connsiteX16" fmla="*/ 674607 w 2345407"/>
              <a:gd name="connsiteY16" fmla="*/ 281712 h 1468265"/>
              <a:gd name="connsiteX17" fmla="*/ 883577 w 2345407"/>
              <a:gd name="connsiteY17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873308 w 2221698"/>
              <a:gd name="connsiteY13" fmla="*/ 674156 h 1468265"/>
              <a:gd name="connsiteX14" fmla="*/ 787368 w 2221698"/>
              <a:gd name="connsiteY14" fmla="*/ 509151 h 1468265"/>
              <a:gd name="connsiteX15" fmla="*/ 550898 w 2221698"/>
              <a:gd name="connsiteY15" fmla="*/ 281712 h 1468265"/>
              <a:gd name="connsiteX16" fmla="*/ 759868 w 2221698"/>
              <a:gd name="connsiteY16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787368 w 2221698"/>
              <a:gd name="connsiteY13" fmla="*/ 509151 h 1468265"/>
              <a:gd name="connsiteX14" fmla="*/ 550898 w 2221698"/>
              <a:gd name="connsiteY14" fmla="*/ 281712 h 1468265"/>
              <a:gd name="connsiteX15" fmla="*/ 759868 w 2221698"/>
              <a:gd name="connsiteY15" fmla="*/ 79452 h 146826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3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2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27887 w 2089717"/>
              <a:gd name="connsiteY0" fmla="*/ 79452 h 1468399"/>
              <a:gd name="connsiteX1" fmla="*/ 933833 w 2089717"/>
              <a:gd name="connsiteY1" fmla="*/ 387 h 1468399"/>
              <a:gd name="connsiteX2" fmla="*/ 1349781 w 2089717"/>
              <a:gd name="connsiteY2" fmla="*/ 106953 h 1468399"/>
              <a:gd name="connsiteX3" fmla="*/ 1721042 w 2089717"/>
              <a:gd name="connsiteY3" fmla="*/ 330396 h 1468399"/>
              <a:gd name="connsiteX4" fmla="*/ 1989174 w 2089717"/>
              <a:gd name="connsiteY4" fmla="*/ 591653 h 1468399"/>
              <a:gd name="connsiteX5" fmla="*/ 2078551 w 2089717"/>
              <a:gd name="connsiteY5" fmla="*/ 918225 h 1468399"/>
              <a:gd name="connsiteX6" fmla="*/ 1758855 w 2089717"/>
              <a:gd name="connsiteY6" fmla="*/ 1127918 h 1468399"/>
              <a:gd name="connsiteX7" fmla="*/ 1521661 w 2089717"/>
              <a:gd name="connsiteY7" fmla="*/ 1182920 h 1468399"/>
              <a:gd name="connsiteX8" fmla="*/ 1277592 w 2089717"/>
              <a:gd name="connsiteY8" fmla="*/ 1382300 h 1468399"/>
              <a:gd name="connsiteX9" fmla="*/ 765390 w 2089717"/>
              <a:gd name="connsiteY9" fmla="*/ 1468240 h 1468399"/>
              <a:gd name="connsiteX10" fmla="*/ 2766 w 2089717"/>
              <a:gd name="connsiteY10" fmla="*/ 1363922 h 1468399"/>
              <a:gd name="connsiteX11" fmla="*/ 514446 w 2089717"/>
              <a:gd name="connsiteY11" fmla="*/ 736032 h 1468399"/>
              <a:gd name="connsiteX12" fmla="*/ 655387 w 2089717"/>
              <a:gd name="connsiteY12" fmla="*/ 509151 h 1468399"/>
              <a:gd name="connsiteX13" fmla="*/ 418917 w 2089717"/>
              <a:gd name="connsiteY13" fmla="*/ 281712 h 1468399"/>
              <a:gd name="connsiteX14" fmla="*/ 627887 w 2089717"/>
              <a:gd name="connsiteY14" fmla="*/ 79452 h 1468399"/>
              <a:gd name="connsiteX0" fmla="*/ 508895 w 1970725"/>
              <a:gd name="connsiteY0" fmla="*/ 79452 h 1544667"/>
              <a:gd name="connsiteX1" fmla="*/ 814841 w 1970725"/>
              <a:gd name="connsiteY1" fmla="*/ 387 h 1544667"/>
              <a:gd name="connsiteX2" fmla="*/ 1230789 w 1970725"/>
              <a:gd name="connsiteY2" fmla="*/ 106953 h 1544667"/>
              <a:gd name="connsiteX3" fmla="*/ 1602050 w 1970725"/>
              <a:gd name="connsiteY3" fmla="*/ 330396 h 1544667"/>
              <a:gd name="connsiteX4" fmla="*/ 1870182 w 1970725"/>
              <a:gd name="connsiteY4" fmla="*/ 591653 h 1544667"/>
              <a:gd name="connsiteX5" fmla="*/ 1959559 w 1970725"/>
              <a:gd name="connsiteY5" fmla="*/ 918225 h 1544667"/>
              <a:gd name="connsiteX6" fmla="*/ 1639863 w 1970725"/>
              <a:gd name="connsiteY6" fmla="*/ 1127918 h 1544667"/>
              <a:gd name="connsiteX7" fmla="*/ 1402669 w 1970725"/>
              <a:gd name="connsiteY7" fmla="*/ 1182920 h 1544667"/>
              <a:gd name="connsiteX8" fmla="*/ 1158600 w 1970725"/>
              <a:gd name="connsiteY8" fmla="*/ 1382300 h 1544667"/>
              <a:gd name="connsiteX9" fmla="*/ 646398 w 1970725"/>
              <a:gd name="connsiteY9" fmla="*/ 1468240 h 1544667"/>
              <a:gd name="connsiteX10" fmla="*/ 3502 w 1970725"/>
              <a:gd name="connsiteY10" fmla="*/ 1492518 h 1544667"/>
              <a:gd name="connsiteX11" fmla="*/ 395454 w 1970725"/>
              <a:gd name="connsiteY11" fmla="*/ 736032 h 1544667"/>
              <a:gd name="connsiteX12" fmla="*/ 536395 w 1970725"/>
              <a:gd name="connsiteY12" fmla="*/ 509151 h 1544667"/>
              <a:gd name="connsiteX13" fmla="*/ 299925 w 1970725"/>
              <a:gd name="connsiteY13" fmla="*/ 281712 h 1544667"/>
              <a:gd name="connsiteX14" fmla="*/ 508895 w 1970725"/>
              <a:gd name="connsiteY14" fmla="*/ 79452 h 1544667"/>
              <a:gd name="connsiteX0" fmla="*/ 508896 w 1970726"/>
              <a:gd name="connsiteY0" fmla="*/ 79452 h 1517421"/>
              <a:gd name="connsiteX1" fmla="*/ 814842 w 1970726"/>
              <a:gd name="connsiteY1" fmla="*/ 387 h 1517421"/>
              <a:gd name="connsiteX2" fmla="*/ 1230790 w 1970726"/>
              <a:gd name="connsiteY2" fmla="*/ 106953 h 1517421"/>
              <a:gd name="connsiteX3" fmla="*/ 1602051 w 1970726"/>
              <a:gd name="connsiteY3" fmla="*/ 330396 h 1517421"/>
              <a:gd name="connsiteX4" fmla="*/ 1870183 w 1970726"/>
              <a:gd name="connsiteY4" fmla="*/ 591653 h 1517421"/>
              <a:gd name="connsiteX5" fmla="*/ 1959560 w 1970726"/>
              <a:gd name="connsiteY5" fmla="*/ 918225 h 1517421"/>
              <a:gd name="connsiteX6" fmla="*/ 1639864 w 1970726"/>
              <a:gd name="connsiteY6" fmla="*/ 1127918 h 1517421"/>
              <a:gd name="connsiteX7" fmla="*/ 1402670 w 1970726"/>
              <a:gd name="connsiteY7" fmla="*/ 1182920 h 1517421"/>
              <a:gd name="connsiteX8" fmla="*/ 1158601 w 1970726"/>
              <a:gd name="connsiteY8" fmla="*/ 1382300 h 1517421"/>
              <a:gd name="connsiteX9" fmla="*/ 646503 w 1970726"/>
              <a:gd name="connsiteY9" fmla="*/ 1339431 h 1517421"/>
              <a:gd name="connsiteX10" fmla="*/ 3503 w 1970726"/>
              <a:gd name="connsiteY10" fmla="*/ 1492518 h 1517421"/>
              <a:gd name="connsiteX11" fmla="*/ 395455 w 1970726"/>
              <a:gd name="connsiteY11" fmla="*/ 736032 h 1517421"/>
              <a:gd name="connsiteX12" fmla="*/ 536396 w 1970726"/>
              <a:gd name="connsiteY12" fmla="*/ 509151 h 1517421"/>
              <a:gd name="connsiteX13" fmla="*/ 299926 w 1970726"/>
              <a:gd name="connsiteY13" fmla="*/ 281712 h 1517421"/>
              <a:gd name="connsiteX14" fmla="*/ 508896 w 1970726"/>
              <a:gd name="connsiteY14" fmla="*/ 79452 h 1517421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35335 w 1969665"/>
              <a:gd name="connsiteY13" fmla="*/ 509151 h 1500980"/>
              <a:gd name="connsiteX14" fmla="*/ 298865 w 1969665"/>
              <a:gd name="connsiteY14" fmla="*/ 281712 h 1500980"/>
              <a:gd name="connsiteX15" fmla="*/ 507835 w 1969665"/>
              <a:gd name="connsiteY15" fmla="*/ 79452 h 1500980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21100 w 1969665"/>
              <a:gd name="connsiteY13" fmla="*/ 747548 h 1500980"/>
              <a:gd name="connsiteX14" fmla="*/ 535335 w 1969665"/>
              <a:gd name="connsiteY14" fmla="*/ 509151 h 1500980"/>
              <a:gd name="connsiteX15" fmla="*/ 298865 w 1969665"/>
              <a:gd name="connsiteY15" fmla="*/ 281712 h 1500980"/>
              <a:gd name="connsiteX16" fmla="*/ 507835 w 1969665"/>
              <a:gd name="connsiteY16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21226 w 1969791"/>
              <a:gd name="connsiteY12" fmla="*/ 747548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54430 w 1969791"/>
              <a:gd name="connsiteY12" fmla="*/ 756471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2395"/>
              <a:gd name="connsiteX1" fmla="*/ 813907 w 1969791"/>
              <a:gd name="connsiteY1" fmla="*/ 387 h 1502395"/>
              <a:gd name="connsiteX2" fmla="*/ 1229855 w 1969791"/>
              <a:gd name="connsiteY2" fmla="*/ 106953 h 1502395"/>
              <a:gd name="connsiteX3" fmla="*/ 1601116 w 1969791"/>
              <a:gd name="connsiteY3" fmla="*/ 330396 h 1502395"/>
              <a:gd name="connsiteX4" fmla="*/ 1869248 w 1969791"/>
              <a:gd name="connsiteY4" fmla="*/ 591653 h 1502395"/>
              <a:gd name="connsiteX5" fmla="*/ 1958625 w 1969791"/>
              <a:gd name="connsiteY5" fmla="*/ 918225 h 1502395"/>
              <a:gd name="connsiteX6" fmla="*/ 1638929 w 1969791"/>
              <a:gd name="connsiteY6" fmla="*/ 1127918 h 1502395"/>
              <a:gd name="connsiteX7" fmla="*/ 1401735 w 1969791"/>
              <a:gd name="connsiteY7" fmla="*/ 1182920 h 1502395"/>
              <a:gd name="connsiteX8" fmla="*/ 645568 w 1969791"/>
              <a:gd name="connsiteY8" fmla="*/ 1339431 h 1502395"/>
              <a:gd name="connsiteX9" fmla="*/ 2568 w 1969791"/>
              <a:gd name="connsiteY9" fmla="*/ 1492518 h 1502395"/>
              <a:gd name="connsiteX10" fmla="*/ 424030 w 1969791"/>
              <a:gd name="connsiteY10" fmla="*/ 1041443 h 1502395"/>
              <a:gd name="connsiteX11" fmla="*/ 554430 w 1969791"/>
              <a:gd name="connsiteY11" fmla="*/ 756471 h 1502395"/>
              <a:gd name="connsiteX12" fmla="*/ 535461 w 1969791"/>
              <a:gd name="connsiteY12" fmla="*/ 509151 h 1502395"/>
              <a:gd name="connsiteX13" fmla="*/ 298991 w 1969791"/>
              <a:gd name="connsiteY13" fmla="*/ 281712 h 1502395"/>
              <a:gd name="connsiteX14" fmla="*/ 507961 w 1969791"/>
              <a:gd name="connsiteY14" fmla="*/ 79452 h 1502395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01735 w 1969791"/>
              <a:gd name="connsiteY7" fmla="*/ 1182920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35570 w 1969791"/>
              <a:gd name="connsiteY7" fmla="*/ 1075643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83543"/>
              <a:gd name="connsiteY0" fmla="*/ 79452 h 1502712"/>
              <a:gd name="connsiteX1" fmla="*/ 813907 w 1983543"/>
              <a:gd name="connsiteY1" fmla="*/ 387 h 1502712"/>
              <a:gd name="connsiteX2" fmla="*/ 1229855 w 1983543"/>
              <a:gd name="connsiteY2" fmla="*/ 106953 h 1502712"/>
              <a:gd name="connsiteX3" fmla="*/ 1601116 w 1983543"/>
              <a:gd name="connsiteY3" fmla="*/ 330396 h 1502712"/>
              <a:gd name="connsiteX4" fmla="*/ 1869248 w 1983543"/>
              <a:gd name="connsiteY4" fmla="*/ 591653 h 1502712"/>
              <a:gd name="connsiteX5" fmla="*/ 1958625 w 1983543"/>
              <a:gd name="connsiteY5" fmla="*/ 918225 h 1502712"/>
              <a:gd name="connsiteX6" fmla="*/ 1435570 w 1983543"/>
              <a:gd name="connsiteY6" fmla="*/ 1075643 h 1502712"/>
              <a:gd name="connsiteX7" fmla="*/ 1132358 w 1983543"/>
              <a:gd name="connsiteY7" fmla="*/ 1145353 h 1502712"/>
              <a:gd name="connsiteX8" fmla="*/ 645568 w 1983543"/>
              <a:gd name="connsiteY8" fmla="*/ 1339431 h 1502712"/>
              <a:gd name="connsiteX9" fmla="*/ 2568 w 1983543"/>
              <a:gd name="connsiteY9" fmla="*/ 1492518 h 1502712"/>
              <a:gd name="connsiteX10" fmla="*/ 424030 w 1983543"/>
              <a:gd name="connsiteY10" fmla="*/ 1041443 h 1502712"/>
              <a:gd name="connsiteX11" fmla="*/ 554430 w 1983543"/>
              <a:gd name="connsiteY11" fmla="*/ 756471 h 1502712"/>
              <a:gd name="connsiteX12" fmla="*/ 535461 w 1983543"/>
              <a:gd name="connsiteY12" fmla="*/ 509151 h 1502712"/>
              <a:gd name="connsiteX13" fmla="*/ 298991 w 1983543"/>
              <a:gd name="connsiteY13" fmla="*/ 281712 h 1502712"/>
              <a:gd name="connsiteX14" fmla="*/ 507961 w 1983543"/>
              <a:gd name="connsiteY14" fmla="*/ 79452 h 1502712"/>
              <a:gd name="connsiteX0" fmla="*/ 507961 w 1877911"/>
              <a:gd name="connsiteY0" fmla="*/ 79452 h 1502712"/>
              <a:gd name="connsiteX1" fmla="*/ 813907 w 1877911"/>
              <a:gd name="connsiteY1" fmla="*/ 387 h 1502712"/>
              <a:gd name="connsiteX2" fmla="*/ 1229855 w 1877911"/>
              <a:gd name="connsiteY2" fmla="*/ 106953 h 1502712"/>
              <a:gd name="connsiteX3" fmla="*/ 1601116 w 1877911"/>
              <a:gd name="connsiteY3" fmla="*/ 330396 h 1502712"/>
              <a:gd name="connsiteX4" fmla="*/ 1869248 w 1877911"/>
              <a:gd name="connsiteY4" fmla="*/ 591653 h 1502712"/>
              <a:gd name="connsiteX5" fmla="*/ 1777364 w 1877911"/>
              <a:gd name="connsiteY5" fmla="*/ 836264 h 1502712"/>
              <a:gd name="connsiteX6" fmla="*/ 1435570 w 1877911"/>
              <a:gd name="connsiteY6" fmla="*/ 1075643 h 1502712"/>
              <a:gd name="connsiteX7" fmla="*/ 1132358 w 1877911"/>
              <a:gd name="connsiteY7" fmla="*/ 1145353 h 1502712"/>
              <a:gd name="connsiteX8" fmla="*/ 645568 w 1877911"/>
              <a:gd name="connsiteY8" fmla="*/ 1339431 h 1502712"/>
              <a:gd name="connsiteX9" fmla="*/ 2568 w 1877911"/>
              <a:gd name="connsiteY9" fmla="*/ 1492518 h 1502712"/>
              <a:gd name="connsiteX10" fmla="*/ 424030 w 1877911"/>
              <a:gd name="connsiteY10" fmla="*/ 1041443 h 1502712"/>
              <a:gd name="connsiteX11" fmla="*/ 554430 w 1877911"/>
              <a:gd name="connsiteY11" fmla="*/ 756471 h 1502712"/>
              <a:gd name="connsiteX12" fmla="*/ 535461 w 1877911"/>
              <a:gd name="connsiteY12" fmla="*/ 509151 h 1502712"/>
              <a:gd name="connsiteX13" fmla="*/ 298991 w 1877911"/>
              <a:gd name="connsiteY13" fmla="*/ 281712 h 1502712"/>
              <a:gd name="connsiteX14" fmla="*/ 507961 w 1877911"/>
              <a:gd name="connsiteY14" fmla="*/ 79452 h 1502712"/>
              <a:gd name="connsiteX0" fmla="*/ 507961 w 1878439"/>
              <a:gd name="connsiteY0" fmla="*/ 79452 h 1502712"/>
              <a:gd name="connsiteX1" fmla="*/ 813907 w 1878439"/>
              <a:gd name="connsiteY1" fmla="*/ 387 h 1502712"/>
              <a:gd name="connsiteX2" fmla="*/ 1229855 w 1878439"/>
              <a:gd name="connsiteY2" fmla="*/ 106953 h 1502712"/>
              <a:gd name="connsiteX3" fmla="*/ 1601116 w 1878439"/>
              <a:gd name="connsiteY3" fmla="*/ 330396 h 1502712"/>
              <a:gd name="connsiteX4" fmla="*/ 1869248 w 1878439"/>
              <a:gd name="connsiteY4" fmla="*/ 591653 h 1502712"/>
              <a:gd name="connsiteX5" fmla="*/ 1777364 w 1878439"/>
              <a:gd name="connsiteY5" fmla="*/ 836264 h 1502712"/>
              <a:gd name="connsiteX6" fmla="*/ 1404592 w 1878439"/>
              <a:gd name="connsiteY6" fmla="*/ 1028251 h 1502712"/>
              <a:gd name="connsiteX7" fmla="*/ 1132358 w 1878439"/>
              <a:gd name="connsiteY7" fmla="*/ 1145353 h 1502712"/>
              <a:gd name="connsiteX8" fmla="*/ 645568 w 1878439"/>
              <a:gd name="connsiteY8" fmla="*/ 1339431 h 1502712"/>
              <a:gd name="connsiteX9" fmla="*/ 2568 w 1878439"/>
              <a:gd name="connsiteY9" fmla="*/ 1492518 h 1502712"/>
              <a:gd name="connsiteX10" fmla="*/ 424030 w 1878439"/>
              <a:gd name="connsiteY10" fmla="*/ 1041443 h 1502712"/>
              <a:gd name="connsiteX11" fmla="*/ 554430 w 1878439"/>
              <a:gd name="connsiteY11" fmla="*/ 756471 h 1502712"/>
              <a:gd name="connsiteX12" fmla="*/ 535461 w 1878439"/>
              <a:gd name="connsiteY12" fmla="*/ 509151 h 1502712"/>
              <a:gd name="connsiteX13" fmla="*/ 298991 w 1878439"/>
              <a:gd name="connsiteY13" fmla="*/ 281712 h 1502712"/>
              <a:gd name="connsiteX14" fmla="*/ 507961 w 1878439"/>
              <a:gd name="connsiteY14" fmla="*/ 79452 h 1502712"/>
              <a:gd name="connsiteX0" fmla="*/ 507961 w 1878439"/>
              <a:gd name="connsiteY0" fmla="*/ 79452 h 1502721"/>
              <a:gd name="connsiteX1" fmla="*/ 813907 w 1878439"/>
              <a:gd name="connsiteY1" fmla="*/ 387 h 1502721"/>
              <a:gd name="connsiteX2" fmla="*/ 1229855 w 1878439"/>
              <a:gd name="connsiteY2" fmla="*/ 106953 h 1502721"/>
              <a:gd name="connsiteX3" fmla="*/ 1601116 w 1878439"/>
              <a:gd name="connsiteY3" fmla="*/ 330396 h 1502721"/>
              <a:gd name="connsiteX4" fmla="*/ 1869248 w 1878439"/>
              <a:gd name="connsiteY4" fmla="*/ 591653 h 1502721"/>
              <a:gd name="connsiteX5" fmla="*/ 1777364 w 1878439"/>
              <a:gd name="connsiteY5" fmla="*/ 836264 h 1502721"/>
              <a:gd name="connsiteX6" fmla="*/ 1404592 w 1878439"/>
              <a:gd name="connsiteY6" fmla="*/ 1028251 h 1502721"/>
              <a:gd name="connsiteX7" fmla="*/ 1063362 w 1878439"/>
              <a:gd name="connsiteY7" fmla="*/ 1144266 h 1502721"/>
              <a:gd name="connsiteX8" fmla="*/ 645568 w 1878439"/>
              <a:gd name="connsiteY8" fmla="*/ 1339431 h 1502721"/>
              <a:gd name="connsiteX9" fmla="*/ 2568 w 1878439"/>
              <a:gd name="connsiteY9" fmla="*/ 1492518 h 1502721"/>
              <a:gd name="connsiteX10" fmla="*/ 424030 w 1878439"/>
              <a:gd name="connsiteY10" fmla="*/ 1041443 h 1502721"/>
              <a:gd name="connsiteX11" fmla="*/ 554430 w 1878439"/>
              <a:gd name="connsiteY11" fmla="*/ 756471 h 1502721"/>
              <a:gd name="connsiteX12" fmla="*/ 535461 w 1878439"/>
              <a:gd name="connsiteY12" fmla="*/ 509151 h 1502721"/>
              <a:gd name="connsiteX13" fmla="*/ 298991 w 1878439"/>
              <a:gd name="connsiteY13" fmla="*/ 281712 h 1502721"/>
              <a:gd name="connsiteX14" fmla="*/ 507961 w 1878439"/>
              <a:gd name="connsiteY14" fmla="*/ 79452 h 1502721"/>
              <a:gd name="connsiteX0" fmla="*/ 506543 w 1877021"/>
              <a:gd name="connsiteY0" fmla="*/ 79452 h 1498175"/>
              <a:gd name="connsiteX1" fmla="*/ 812489 w 1877021"/>
              <a:gd name="connsiteY1" fmla="*/ 387 h 1498175"/>
              <a:gd name="connsiteX2" fmla="*/ 1228437 w 1877021"/>
              <a:gd name="connsiteY2" fmla="*/ 106953 h 1498175"/>
              <a:gd name="connsiteX3" fmla="*/ 1599698 w 1877021"/>
              <a:gd name="connsiteY3" fmla="*/ 330396 h 1498175"/>
              <a:gd name="connsiteX4" fmla="*/ 1867830 w 1877021"/>
              <a:gd name="connsiteY4" fmla="*/ 591653 h 1498175"/>
              <a:gd name="connsiteX5" fmla="*/ 1775946 w 1877021"/>
              <a:gd name="connsiteY5" fmla="*/ 836264 h 1498175"/>
              <a:gd name="connsiteX6" fmla="*/ 1403174 w 1877021"/>
              <a:gd name="connsiteY6" fmla="*/ 1028251 h 1498175"/>
              <a:gd name="connsiteX7" fmla="*/ 1061944 w 1877021"/>
              <a:gd name="connsiteY7" fmla="*/ 1144266 h 1498175"/>
              <a:gd name="connsiteX8" fmla="*/ 566654 w 1877021"/>
              <a:gd name="connsiteY8" fmla="*/ 1285356 h 1498175"/>
              <a:gd name="connsiteX9" fmla="*/ 1150 w 1877021"/>
              <a:gd name="connsiteY9" fmla="*/ 1492518 h 1498175"/>
              <a:gd name="connsiteX10" fmla="*/ 422612 w 1877021"/>
              <a:gd name="connsiteY10" fmla="*/ 1041443 h 1498175"/>
              <a:gd name="connsiteX11" fmla="*/ 553012 w 1877021"/>
              <a:gd name="connsiteY11" fmla="*/ 756471 h 1498175"/>
              <a:gd name="connsiteX12" fmla="*/ 534043 w 1877021"/>
              <a:gd name="connsiteY12" fmla="*/ 509151 h 1498175"/>
              <a:gd name="connsiteX13" fmla="*/ 297573 w 1877021"/>
              <a:gd name="connsiteY13" fmla="*/ 281712 h 1498175"/>
              <a:gd name="connsiteX14" fmla="*/ 506543 w 1877021"/>
              <a:gd name="connsiteY14" fmla="*/ 79452 h 1498175"/>
              <a:gd name="connsiteX0" fmla="*/ 506543 w 1877021"/>
              <a:gd name="connsiteY0" fmla="*/ 121609 h 1540332"/>
              <a:gd name="connsiteX1" fmla="*/ 812489 w 1877021"/>
              <a:gd name="connsiteY1" fmla="*/ 42544 h 1540332"/>
              <a:gd name="connsiteX2" fmla="*/ 1189810 w 1877021"/>
              <a:gd name="connsiteY2" fmla="*/ 23189 h 1540332"/>
              <a:gd name="connsiteX3" fmla="*/ 1599698 w 1877021"/>
              <a:gd name="connsiteY3" fmla="*/ 372553 h 1540332"/>
              <a:gd name="connsiteX4" fmla="*/ 1867830 w 1877021"/>
              <a:gd name="connsiteY4" fmla="*/ 633810 h 1540332"/>
              <a:gd name="connsiteX5" fmla="*/ 1775946 w 1877021"/>
              <a:gd name="connsiteY5" fmla="*/ 878421 h 1540332"/>
              <a:gd name="connsiteX6" fmla="*/ 1403174 w 1877021"/>
              <a:gd name="connsiteY6" fmla="*/ 1070408 h 1540332"/>
              <a:gd name="connsiteX7" fmla="*/ 1061944 w 1877021"/>
              <a:gd name="connsiteY7" fmla="*/ 1186423 h 1540332"/>
              <a:gd name="connsiteX8" fmla="*/ 566654 w 1877021"/>
              <a:gd name="connsiteY8" fmla="*/ 1327513 h 1540332"/>
              <a:gd name="connsiteX9" fmla="*/ 1150 w 1877021"/>
              <a:gd name="connsiteY9" fmla="*/ 1534675 h 1540332"/>
              <a:gd name="connsiteX10" fmla="*/ 422612 w 1877021"/>
              <a:gd name="connsiteY10" fmla="*/ 1083600 h 1540332"/>
              <a:gd name="connsiteX11" fmla="*/ 553012 w 1877021"/>
              <a:gd name="connsiteY11" fmla="*/ 798628 h 1540332"/>
              <a:gd name="connsiteX12" fmla="*/ 534043 w 1877021"/>
              <a:gd name="connsiteY12" fmla="*/ 551308 h 1540332"/>
              <a:gd name="connsiteX13" fmla="*/ 297573 w 1877021"/>
              <a:gd name="connsiteY13" fmla="*/ 323869 h 1540332"/>
              <a:gd name="connsiteX14" fmla="*/ 506543 w 1877021"/>
              <a:gd name="connsiteY14" fmla="*/ 121609 h 1540332"/>
              <a:gd name="connsiteX0" fmla="*/ 506543 w 1877021"/>
              <a:gd name="connsiteY0" fmla="*/ 174272 h 1592995"/>
              <a:gd name="connsiteX1" fmla="*/ 761430 w 1877021"/>
              <a:gd name="connsiteY1" fmla="*/ 5845 h 1592995"/>
              <a:gd name="connsiteX2" fmla="*/ 1189810 w 1877021"/>
              <a:gd name="connsiteY2" fmla="*/ 75852 h 1592995"/>
              <a:gd name="connsiteX3" fmla="*/ 1599698 w 1877021"/>
              <a:gd name="connsiteY3" fmla="*/ 425216 h 1592995"/>
              <a:gd name="connsiteX4" fmla="*/ 1867830 w 1877021"/>
              <a:gd name="connsiteY4" fmla="*/ 686473 h 1592995"/>
              <a:gd name="connsiteX5" fmla="*/ 1775946 w 1877021"/>
              <a:gd name="connsiteY5" fmla="*/ 931084 h 1592995"/>
              <a:gd name="connsiteX6" fmla="*/ 1403174 w 1877021"/>
              <a:gd name="connsiteY6" fmla="*/ 1123071 h 1592995"/>
              <a:gd name="connsiteX7" fmla="*/ 1061944 w 1877021"/>
              <a:gd name="connsiteY7" fmla="*/ 1239086 h 1592995"/>
              <a:gd name="connsiteX8" fmla="*/ 566654 w 1877021"/>
              <a:gd name="connsiteY8" fmla="*/ 1380176 h 1592995"/>
              <a:gd name="connsiteX9" fmla="*/ 1150 w 1877021"/>
              <a:gd name="connsiteY9" fmla="*/ 1587338 h 1592995"/>
              <a:gd name="connsiteX10" fmla="*/ 422612 w 1877021"/>
              <a:gd name="connsiteY10" fmla="*/ 1136263 h 1592995"/>
              <a:gd name="connsiteX11" fmla="*/ 553012 w 1877021"/>
              <a:gd name="connsiteY11" fmla="*/ 851291 h 1592995"/>
              <a:gd name="connsiteX12" fmla="*/ 534043 w 1877021"/>
              <a:gd name="connsiteY12" fmla="*/ 603971 h 1592995"/>
              <a:gd name="connsiteX13" fmla="*/ 297573 w 1877021"/>
              <a:gd name="connsiteY13" fmla="*/ 376532 h 1592995"/>
              <a:gd name="connsiteX14" fmla="*/ 506543 w 1877021"/>
              <a:gd name="connsiteY14" fmla="*/ 174272 h 1592995"/>
              <a:gd name="connsiteX0" fmla="*/ 333929 w 1877021"/>
              <a:gd name="connsiteY0" fmla="*/ 91320 h 1588016"/>
              <a:gd name="connsiteX1" fmla="*/ 761430 w 1877021"/>
              <a:gd name="connsiteY1" fmla="*/ 866 h 1588016"/>
              <a:gd name="connsiteX2" fmla="*/ 1189810 w 1877021"/>
              <a:gd name="connsiteY2" fmla="*/ 70873 h 1588016"/>
              <a:gd name="connsiteX3" fmla="*/ 1599698 w 1877021"/>
              <a:gd name="connsiteY3" fmla="*/ 420237 h 1588016"/>
              <a:gd name="connsiteX4" fmla="*/ 1867830 w 1877021"/>
              <a:gd name="connsiteY4" fmla="*/ 681494 h 1588016"/>
              <a:gd name="connsiteX5" fmla="*/ 1775946 w 1877021"/>
              <a:gd name="connsiteY5" fmla="*/ 926105 h 1588016"/>
              <a:gd name="connsiteX6" fmla="*/ 1403174 w 1877021"/>
              <a:gd name="connsiteY6" fmla="*/ 1118092 h 1588016"/>
              <a:gd name="connsiteX7" fmla="*/ 1061944 w 1877021"/>
              <a:gd name="connsiteY7" fmla="*/ 1234107 h 1588016"/>
              <a:gd name="connsiteX8" fmla="*/ 566654 w 1877021"/>
              <a:gd name="connsiteY8" fmla="*/ 1375197 h 1588016"/>
              <a:gd name="connsiteX9" fmla="*/ 1150 w 1877021"/>
              <a:gd name="connsiteY9" fmla="*/ 1582359 h 1588016"/>
              <a:gd name="connsiteX10" fmla="*/ 422612 w 1877021"/>
              <a:gd name="connsiteY10" fmla="*/ 1131284 h 1588016"/>
              <a:gd name="connsiteX11" fmla="*/ 553012 w 1877021"/>
              <a:gd name="connsiteY11" fmla="*/ 846312 h 1588016"/>
              <a:gd name="connsiteX12" fmla="*/ 534043 w 1877021"/>
              <a:gd name="connsiteY12" fmla="*/ 598992 h 1588016"/>
              <a:gd name="connsiteX13" fmla="*/ 297573 w 1877021"/>
              <a:gd name="connsiteY13" fmla="*/ 371553 h 1588016"/>
              <a:gd name="connsiteX14" fmla="*/ 333929 w 1877021"/>
              <a:gd name="connsiteY14" fmla="*/ 91320 h 1588016"/>
              <a:gd name="connsiteX0" fmla="*/ 333929 w 1873164"/>
              <a:gd name="connsiteY0" fmla="*/ 90814 h 1587510"/>
              <a:gd name="connsiteX1" fmla="*/ 761430 w 1873164"/>
              <a:gd name="connsiteY1" fmla="*/ 360 h 1587510"/>
              <a:gd name="connsiteX2" fmla="*/ 1189810 w 1873164"/>
              <a:gd name="connsiteY2" fmla="*/ 70367 h 1587510"/>
              <a:gd name="connsiteX3" fmla="*/ 1659991 w 1873164"/>
              <a:gd name="connsiteY3" fmla="*/ 317071 h 1587510"/>
              <a:gd name="connsiteX4" fmla="*/ 1867830 w 1873164"/>
              <a:gd name="connsiteY4" fmla="*/ 680988 h 1587510"/>
              <a:gd name="connsiteX5" fmla="*/ 1775946 w 1873164"/>
              <a:gd name="connsiteY5" fmla="*/ 925599 h 1587510"/>
              <a:gd name="connsiteX6" fmla="*/ 1403174 w 1873164"/>
              <a:gd name="connsiteY6" fmla="*/ 1117586 h 1587510"/>
              <a:gd name="connsiteX7" fmla="*/ 1061944 w 1873164"/>
              <a:gd name="connsiteY7" fmla="*/ 1233601 h 1587510"/>
              <a:gd name="connsiteX8" fmla="*/ 566654 w 1873164"/>
              <a:gd name="connsiteY8" fmla="*/ 1374691 h 1587510"/>
              <a:gd name="connsiteX9" fmla="*/ 1150 w 1873164"/>
              <a:gd name="connsiteY9" fmla="*/ 1581853 h 1587510"/>
              <a:gd name="connsiteX10" fmla="*/ 422612 w 1873164"/>
              <a:gd name="connsiteY10" fmla="*/ 1130778 h 1587510"/>
              <a:gd name="connsiteX11" fmla="*/ 553012 w 1873164"/>
              <a:gd name="connsiteY11" fmla="*/ 845806 h 1587510"/>
              <a:gd name="connsiteX12" fmla="*/ 534043 w 1873164"/>
              <a:gd name="connsiteY12" fmla="*/ 598486 h 1587510"/>
              <a:gd name="connsiteX13" fmla="*/ 297573 w 1873164"/>
              <a:gd name="connsiteY13" fmla="*/ 371047 h 1587510"/>
              <a:gd name="connsiteX14" fmla="*/ 333929 w 1873164"/>
              <a:gd name="connsiteY14" fmla="*/ 90814 h 158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3164" h="1587510">
                <a:moveTo>
                  <a:pt x="333929" y="90814"/>
                </a:moveTo>
                <a:cubicBezTo>
                  <a:pt x="411238" y="29033"/>
                  <a:pt x="618783" y="3768"/>
                  <a:pt x="761430" y="360"/>
                </a:cubicBezTo>
                <a:cubicBezTo>
                  <a:pt x="904077" y="-3048"/>
                  <a:pt x="1040050" y="17582"/>
                  <a:pt x="1189810" y="70367"/>
                </a:cubicBezTo>
                <a:cubicBezTo>
                  <a:pt x="1339570" y="123152"/>
                  <a:pt x="1546988" y="215301"/>
                  <a:pt x="1659991" y="317071"/>
                </a:cubicBezTo>
                <a:cubicBezTo>
                  <a:pt x="1772994" y="418841"/>
                  <a:pt x="1848504" y="579567"/>
                  <a:pt x="1867830" y="680988"/>
                </a:cubicBezTo>
                <a:cubicBezTo>
                  <a:pt x="1887156" y="782409"/>
                  <a:pt x="1853389" y="852833"/>
                  <a:pt x="1775946" y="925599"/>
                </a:cubicBezTo>
                <a:cubicBezTo>
                  <a:pt x="1698503" y="998365"/>
                  <a:pt x="1522174" y="1066252"/>
                  <a:pt x="1403174" y="1117586"/>
                </a:cubicBezTo>
                <a:cubicBezTo>
                  <a:pt x="1284174" y="1168920"/>
                  <a:pt x="1172755" y="1209935"/>
                  <a:pt x="1061944" y="1233601"/>
                </a:cubicBezTo>
                <a:cubicBezTo>
                  <a:pt x="899681" y="1298294"/>
                  <a:pt x="743453" y="1316649"/>
                  <a:pt x="566654" y="1374691"/>
                </a:cubicBezTo>
                <a:cubicBezTo>
                  <a:pt x="389855" y="1432733"/>
                  <a:pt x="25157" y="1622505"/>
                  <a:pt x="1150" y="1581853"/>
                </a:cubicBezTo>
                <a:cubicBezTo>
                  <a:pt x="-22857" y="1541201"/>
                  <a:pt x="336169" y="1254940"/>
                  <a:pt x="422612" y="1130778"/>
                </a:cubicBezTo>
                <a:cubicBezTo>
                  <a:pt x="509055" y="1006616"/>
                  <a:pt x="534440" y="934521"/>
                  <a:pt x="553012" y="845806"/>
                </a:cubicBezTo>
                <a:cubicBezTo>
                  <a:pt x="576502" y="807993"/>
                  <a:pt x="576616" y="677612"/>
                  <a:pt x="534043" y="598486"/>
                </a:cubicBezTo>
                <a:cubicBezTo>
                  <a:pt x="491470" y="519360"/>
                  <a:pt x="330925" y="455659"/>
                  <a:pt x="297573" y="371047"/>
                </a:cubicBezTo>
                <a:cubicBezTo>
                  <a:pt x="264221" y="286435"/>
                  <a:pt x="256620" y="152595"/>
                  <a:pt x="333929" y="90814"/>
                </a:cubicBezTo>
                <a:close/>
              </a:path>
            </a:pathLst>
          </a:custGeom>
          <a:solidFill>
            <a:srgbClr val="00B05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orma libre 25"/>
          <p:cNvSpPr/>
          <p:nvPr/>
        </p:nvSpPr>
        <p:spPr>
          <a:xfrm rot="174472">
            <a:off x="3733701" y="1812874"/>
            <a:ext cx="2786287" cy="1527944"/>
          </a:xfrm>
          <a:custGeom>
            <a:avLst/>
            <a:gdLst>
              <a:gd name="connsiteX0" fmla="*/ 0 w 2069431"/>
              <a:gd name="connsiteY0" fmla="*/ 832585 h 1106905"/>
              <a:gd name="connsiteX1" fmla="*/ 1121343 w 2069431"/>
              <a:gd name="connsiteY1" fmla="*/ 264694 h 1106905"/>
              <a:gd name="connsiteX2" fmla="*/ 712269 w 2069431"/>
              <a:gd name="connsiteY2" fmla="*/ 24063 h 1106905"/>
              <a:gd name="connsiteX3" fmla="*/ 2030930 w 2069431"/>
              <a:gd name="connsiteY3" fmla="*/ 0 h 1106905"/>
              <a:gd name="connsiteX4" fmla="*/ 2069431 w 2069431"/>
              <a:gd name="connsiteY4" fmla="*/ 813334 h 1106905"/>
              <a:gd name="connsiteX5" fmla="*/ 1607419 w 2069431"/>
              <a:gd name="connsiteY5" fmla="*/ 539014 h 1106905"/>
              <a:gd name="connsiteX6" fmla="*/ 620829 w 2069431"/>
              <a:gd name="connsiteY6" fmla="*/ 1106905 h 1106905"/>
              <a:gd name="connsiteX0" fmla="*/ 0 w 2069431"/>
              <a:gd name="connsiteY0" fmla="*/ 832585 h 1106905"/>
              <a:gd name="connsiteX1" fmla="*/ 1121343 w 2069431"/>
              <a:gd name="connsiteY1" fmla="*/ 264694 h 1106905"/>
              <a:gd name="connsiteX2" fmla="*/ 719236 w 2069431"/>
              <a:gd name="connsiteY2" fmla="*/ 17096 h 1106905"/>
              <a:gd name="connsiteX3" fmla="*/ 2030930 w 2069431"/>
              <a:gd name="connsiteY3" fmla="*/ 0 h 1106905"/>
              <a:gd name="connsiteX4" fmla="*/ 2069431 w 2069431"/>
              <a:gd name="connsiteY4" fmla="*/ 813334 h 1106905"/>
              <a:gd name="connsiteX5" fmla="*/ 1607419 w 2069431"/>
              <a:gd name="connsiteY5" fmla="*/ 539014 h 1106905"/>
              <a:gd name="connsiteX6" fmla="*/ 620829 w 2069431"/>
              <a:gd name="connsiteY6" fmla="*/ 1106905 h 1106905"/>
              <a:gd name="connsiteX0" fmla="*/ 0 w 2069431"/>
              <a:gd name="connsiteY0" fmla="*/ 832585 h 1106905"/>
              <a:gd name="connsiteX1" fmla="*/ 1121343 w 2069431"/>
              <a:gd name="connsiteY1" fmla="*/ 264694 h 1106905"/>
              <a:gd name="connsiteX2" fmla="*/ 719236 w 2069431"/>
              <a:gd name="connsiteY2" fmla="*/ 17096 h 1106905"/>
              <a:gd name="connsiteX3" fmla="*/ 2030930 w 2069431"/>
              <a:gd name="connsiteY3" fmla="*/ 0 h 1106905"/>
              <a:gd name="connsiteX4" fmla="*/ 2069431 w 2069431"/>
              <a:gd name="connsiteY4" fmla="*/ 813334 h 1106905"/>
              <a:gd name="connsiteX5" fmla="*/ 1607419 w 2069431"/>
              <a:gd name="connsiteY5" fmla="*/ 539014 h 1106905"/>
              <a:gd name="connsiteX6" fmla="*/ 620829 w 2069431"/>
              <a:gd name="connsiteY6" fmla="*/ 1106905 h 1106905"/>
              <a:gd name="connsiteX7" fmla="*/ 0 w 2069431"/>
              <a:gd name="connsiteY7" fmla="*/ 832585 h 1106905"/>
              <a:gd name="connsiteX0" fmla="*/ 0 w 2069431"/>
              <a:gd name="connsiteY0" fmla="*/ 832585 h 1157415"/>
              <a:gd name="connsiteX1" fmla="*/ 1121343 w 2069431"/>
              <a:gd name="connsiteY1" fmla="*/ 264694 h 1157415"/>
              <a:gd name="connsiteX2" fmla="*/ 719236 w 2069431"/>
              <a:gd name="connsiteY2" fmla="*/ 17096 h 1157415"/>
              <a:gd name="connsiteX3" fmla="*/ 2030930 w 2069431"/>
              <a:gd name="connsiteY3" fmla="*/ 0 h 1157415"/>
              <a:gd name="connsiteX4" fmla="*/ 2069431 w 2069431"/>
              <a:gd name="connsiteY4" fmla="*/ 813334 h 1157415"/>
              <a:gd name="connsiteX5" fmla="*/ 1607419 w 2069431"/>
              <a:gd name="connsiteY5" fmla="*/ 539014 h 1157415"/>
              <a:gd name="connsiteX6" fmla="*/ 568578 w 2069431"/>
              <a:gd name="connsiteY6" fmla="*/ 1157415 h 1157415"/>
              <a:gd name="connsiteX7" fmla="*/ 0 w 2069431"/>
              <a:gd name="connsiteY7" fmla="*/ 832585 h 115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431" h="1157415">
                <a:moveTo>
                  <a:pt x="0" y="832585"/>
                </a:moveTo>
                <a:lnTo>
                  <a:pt x="1121343" y="264694"/>
                </a:lnTo>
                <a:lnTo>
                  <a:pt x="719236" y="17096"/>
                </a:lnTo>
                <a:lnTo>
                  <a:pt x="2030930" y="0"/>
                </a:lnTo>
                <a:lnTo>
                  <a:pt x="2069431" y="813334"/>
                </a:lnTo>
                <a:lnTo>
                  <a:pt x="1607419" y="539014"/>
                </a:lnTo>
                <a:lnTo>
                  <a:pt x="568578" y="1157415"/>
                </a:lnTo>
                <a:lnTo>
                  <a:pt x="0" y="83258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03200" dist="1485900" dir="5400000" algn="tl" rotWithShape="0">
              <a:schemeClr val="tx2">
                <a:lumMod val="60000"/>
                <a:lumOff val="4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CuadroTexto 50"/>
          <p:cNvSpPr txBox="1"/>
          <p:nvPr/>
        </p:nvSpPr>
        <p:spPr>
          <a:xfrm rot="19855442">
            <a:off x="4346324" y="2202826"/>
            <a:ext cx="190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Flujo en altura </a:t>
            </a:r>
          </a:p>
          <a:p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Cruza la cordillera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6299396" y="5850191"/>
            <a:ext cx="156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Máxima convergencia y precipitación</a:t>
            </a:r>
          </a:p>
        </p:txBody>
      </p:sp>
      <p:cxnSp>
        <p:nvCxnSpPr>
          <p:cNvPr id="55" name="Conector recto 54"/>
          <p:cNvCxnSpPr/>
          <p:nvPr/>
        </p:nvCxnSpPr>
        <p:spPr>
          <a:xfrm>
            <a:off x="6339840" y="5381897"/>
            <a:ext cx="370114" cy="483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7468955" y="3207110"/>
            <a:ext cx="118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Mucha precipitación orográfica en sector cálido</a:t>
            </a:r>
          </a:p>
        </p:txBody>
      </p:sp>
      <p:cxnSp>
        <p:nvCxnSpPr>
          <p:cNvPr id="58" name="Conector recto 57"/>
          <p:cNvCxnSpPr/>
          <p:nvPr/>
        </p:nvCxnSpPr>
        <p:spPr>
          <a:xfrm flipV="1">
            <a:off x="6177915" y="3770576"/>
            <a:ext cx="1363237" cy="475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 rot="1905066">
            <a:off x="5595511" y="3119349"/>
            <a:ext cx="197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Cordillera de los Andes</a:t>
            </a:r>
          </a:p>
        </p:txBody>
      </p:sp>
      <p:sp>
        <p:nvSpPr>
          <p:cNvPr id="67" name="CuadroTexto 66"/>
          <p:cNvSpPr txBox="1"/>
          <p:nvPr/>
        </p:nvSpPr>
        <p:spPr>
          <a:xfrm rot="1905066">
            <a:off x="4350024" y="4077721"/>
            <a:ext cx="197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Línea costera</a:t>
            </a:r>
          </a:p>
        </p:txBody>
      </p:sp>
      <p:sp>
        <p:nvSpPr>
          <p:cNvPr id="34" name="Forma libre 33"/>
          <p:cNvSpPr/>
          <p:nvPr/>
        </p:nvSpPr>
        <p:spPr>
          <a:xfrm rot="21023856">
            <a:off x="3916203" y="4710666"/>
            <a:ext cx="1687049" cy="142754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14300" dist="152400" dir="48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Triángulo isósceles 44"/>
          <p:cNvSpPr/>
          <p:nvPr/>
        </p:nvSpPr>
        <p:spPr>
          <a:xfrm rot="20546649">
            <a:off x="5461171" y="5007655"/>
            <a:ext cx="149745" cy="13381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982511" y="63060"/>
            <a:ext cx="8357234" cy="88549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620" algn="ctr">
              <a:spcBef>
                <a:spcPts val="325"/>
              </a:spcBef>
            </a:pPr>
            <a:r>
              <a:rPr lang="es-ES" sz="3600" kern="0" spc="-5" dirty="0">
                <a:solidFill>
                  <a:sysClr val="windowText" lastClr="000000"/>
                </a:solidFill>
              </a:rPr>
              <a:t>Bloqueo</a:t>
            </a:r>
            <a:r>
              <a:rPr lang="es-ES" sz="3600" kern="0" spc="-70" dirty="0">
                <a:solidFill>
                  <a:sysClr val="windowText" lastClr="000000"/>
                </a:solidFill>
              </a:rPr>
              <a:t> </a:t>
            </a:r>
            <a:r>
              <a:rPr lang="es-ES" sz="3600" kern="0" spc="-25" dirty="0">
                <a:solidFill>
                  <a:sysClr val="windowText" lastClr="000000"/>
                </a:solidFill>
              </a:rPr>
              <a:t>orográfico</a:t>
            </a:r>
            <a:endParaRPr lang="es-ES" sz="3600" kern="0" dirty="0">
              <a:solidFill>
                <a:sysClr val="windowText" lastClr="000000"/>
              </a:solidFill>
            </a:endParaRPr>
          </a:p>
          <a:p>
            <a:pPr marL="7620" algn="ctr">
              <a:spcBef>
                <a:spcPts val="114"/>
              </a:spcBef>
            </a:pPr>
            <a:r>
              <a:rPr lang="es-ES" kern="0" spc="-5" dirty="0">
                <a:solidFill>
                  <a:sysClr val="windowText" lastClr="000000"/>
                </a:solidFill>
              </a:rPr>
              <a:t>Que </a:t>
            </a:r>
            <a:r>
              <a:rPr lang="es-ES" kern="0" dirty="0">
                <a:solidFill>
                  <a:sysClr val="windowText" lastClr="000000"/>
                </a:solidFill>
              </a:rPr>
              <a:t>pasa </a:t>
            </a:r>
            <a:r>
              <a:rPr lang="es-ES" kern="0" spc="-10" dirty="0">
                <a:solidFill>
                  <a:sysClr val="windowText" lastClr="000000"/>
                </a:solidFill>
              </a:rPr>
              <a:t>con montañas</a:t>
            </a:r>
            <a:r>
              <a:rPr lang="es-ES" kern="0" spc="25" dirty="0">
                <a:solidFill>
                  <a:sysClr val="windowText" lastClr="000000"/>
                </a:solidFill>
              </a:rPr>
              <a:t> </a:t>
            </a:r>
            <a:r>
              <a:rPr lang="es-ES" kern="0" spc="-5" dirty="0">
                <a:solidFill>
                  <a:sysClr val="windowText" lastClr="000000"/>
                </a:solidFill>
              </a:rPr>
              <a:t>2‐D?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72581" y="3694837"/>
            <a:ext cx="325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Si el viento del W es muy intenso y la estabilidad es baja, casi todo el flujo puede cruzar la cordillera y el Radio de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Rossby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es pequeño. En este caso el jet de barrera es poco relevante</a:t>
            </a:r>
          </a:p>
        </p:txBody>
      </p:sp>
    </p:spTree>
    <p:extLst>
      <p:ext uri="{BB962C8B-B14F-4D97-AF65-F5344CB8AC3E}">
        <p14:creationId xmlns:p14="http://schemas.microsoft.com/office/powerpoint/2010/main" val="147924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8687AE-B75D-49D0-85AD-D6E6D6DD500A}"/>
              </a:ext>
            </a:extLst>
          </p:cNvPr>
          <p:cNvCxnSpPr>
            <a:cxnSpLocks/>
          </p:cNvCxnSpPr>
          <p:nvPr/>
        </p:nvCxnSpPr>
        <p:spPr>
          <a:xfrm>
            <a:off x="6234880" y="5041139"/>
            <a:ext cx="588531" cy="18965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orma libre 74"/>
          <p:cNvSpPr/>
          <p:nvPr/>
        </p:nvSpPr>
        <p:spPr>
          <a:xfrm>
            <a:off x="2888655" y="2206724"/>
            <a:ext cx="1396516" cy="82755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885715" y="3046240"/>
            <a:ext cx="4168400" cy="2499446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3498906" y="2568434"/>
            <a:ext cx="1396516" cy="82755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3963797" y="2896265"/>
            <a:ext cx="1396516" cy="797588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4452050" y="3240506"/>
            <a:ext cx="1396516" cy="74387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4926166" y="3552302"/>
            <a:ext cx="1396516" cy="699495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5453999" y="3850084"/>
            <a:ext cx="1396516" cy="726354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5960810" y="4207421"/>
            <a:ext cx="1396516" cy="6901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2228010" y="3410751"/>
            <a:ext cx="4088320" cy="2622109"/>
          </a:xfrm>
          <a:prstGeom prst="line">
            <a:avLst/>
          </a:prstGeom>
          <a:ln w="28575"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bre 37"/>
          <p:cNvSpPr/>
          <p:nvPr/>
        </p:nvSpPr>
        <p:spPr>
          <a:xfrm>
            <a:off x="3097104" y="4605114"/>
            <a:ext cx="1077511" cy="92853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Forma libre 38"/>
          <p:cNvSpPr/>
          <p:nvPr/>
        </p:nvSpPr>
        <p:spPr>
          <a:xfrm rot="19419447">
            <a:off x="3797406" y="5231742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Arco 35"/>
          <p:cNvSpPr/>
          <p:nvPr/>
        </p:nvSpPr>
        <p:spPr>
          <a:xfrm rot="20563714">
            <a:off x="663482" y="5010860"/>
            <a:ext cx="6640101" cy="3755021"/>
          </a:xfrm>
          <a:prstGeom prst="arc">
            <a:avLst>
              <a:gd name="adj1" fmla="val 16200000"/>
              <a:gd name="adj2" fmla="val 2029229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riángulo isósceles 42"/>
          <p:cNvSpPr/>
          <p:nvPr/>
        </p:nvSpPr>
        <p:spPr>
          <a:xfrm rot="20885511">
            <a:off x="3822381" y="4881068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riángulo isósceles 43"/>
          <p:cNvSpPr/>
          <p:nvPr/>
        </p:nvSpPr>
        <p:spPr>
          <a:xfrm rot="21077370">
            <a:off x="4405197" y="4789920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riángulo isósceles 44"/>
          <p:cNvSpPr/>
          <p:nvPr/>
        </p:nvSpPr>
        <p:spPr>
          <a:xfrm>
            <a:off x="5119265" y="4756066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riángulo isósceles 45"/>
          <p:cNvSpPr/>
          <p:nvPr/>
        </p:nvSpPr>
        <p:spPr>
          <a:xfrm rot="651736">
            <a:off x="5780207" y="4842004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6520447" y="4605336"/>
            <a:ext cx="1396516" cy="6088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7021302" y="4875696"/>
            <a:ext cx="1396516" cy="6088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Forma libre 48"/>
          <p:cNvSpPr/>
          <p:nvPr/>
        </p:nvSpPr>
        <p:spPr>
          <a:xfrm rot="845179">
            <a:off x="5151507" y="4357710"/>
            <a:ext cx="1656224" cy="967000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80742 h 1469555"/>
              <a:gd name="connsiteX1" fmla="*/ 1155837 w 2311721"/>
              <a:gd name="connsiteY1" fmla="*/ 1677 h 1469555"/>
              <a:gd name="connsiteX2" fmla="*/ 1571785 w 2311721"/>
              <a:gd name="connsiteY2" fmla="*/ 108243 h 1469555"/>
              <a:gd name="connsiteX3" fmla="*/ 1943046 w 2311721"/>
              <a:gd name="connsiteY3" fmla="*/ 331686 h 1469555"/>
              <a:gd name="connsiteX4" fmla="*/ 2211178 w 2311721"/>
              <a:gd name="connsiteY4" fmla="*/ 592943 h 1469555"/>
              <a:gd name="connsiteX5" fmla="*/ 2300555 w 2311721"/>
              <a:gd name="connsiteY5" fmla="*/ 919515 h 1469555"/>
              <a:gd name="connsiteX6" fmla="*/ 1980859 w 2311721"/>
              <a:gd name="connsiteY6" fmla="*/ 1129208 h 1469555"/>
              <a:gd name="connsiteX7" fmla="*/ 1743665 w 2311721"/>
              <a:gd name="connsiteY7" fmla="*/ 1184210 h 1469555"/>
              <a:gd name="connsiteX8" fmla="*/ 1499596 w 2311721"/>
              <a:gd name="connsiteY8" fmla="*/ 1383590 h 1469555"/>
              <a:gd name="connsiteX9" fmla="*/ 987394 w 2311721"/>
              <a:gd name="connsiteY9" fmla="*/ 1469530 h 1469555"/>
              <a:gd name="connsiteX10" fmla="*/ 499256 w 2311721"/>
              <a:gd name="connsiteY10" fmla="*/ 1390465 h 1469555"/>
              <a:gd name="connsiteX11" fmla="*/ 93620 w 2311721"/>
              <a:gd name="connsiteY11" fmla="*/ 1218586 h 1469555"/>
              <a:gd name="connsiteX12" fmla="*/ 11118 w 2311721"/>
              <a:gd name="connsiteY12" fmla="*/ 998580 h 1469555"/>
              <a:gd name="connsiteX13" fmla="*/ 272375 w 2311721"/>
              <a:gd name="connsiteY13" fmla="*/ 816387 h 1469555"/>
              <a:gd name="connsiteX14" fmla="*/ 272375 w 2311721"/>
              <a:gd name="connsiteY14" fmla="*/ 816387 h 1469555"/>
              <a:gd name="connsiteX15" fmla="*/ 736450 w 2311721"/>
              <a:gd name="connsiteY15" fmla="*/ 737322 h 1469555"/>
              <a:gd name="connsiteX16" fmla="*/ 963331 w 2311721"/>
              <a:gd name="connsiteY16" fmla="*/ 675446 h 1469555"/>
              <a:gd name="connsiteX17" fmla="*/ 877391 w 2311721"/>
              <a:gd name="connsiteY17" fmla="*/ 510441 h 1469555"/>
              <a:gd name="connsiteX18" fmla="*/ 849891 w 2311721"/>
              <a:gd name="connsiteY18" fmla="*/ 80742 h 1469555"/>
              <a:gd name="connsiteX0" fmla="*/ 877391 w 2311721"/>
              <a:gd name="connsiteY0" fmla="*/ 528743 h 1487857"/>
              <a:gd name="connsiteX1" fmla="*/ 1155837 w 2311721"/>
              <a:gd name="connsiteY1" fmla="*/ 19979 h 1487857"/>
              <a:gd name="connsiteX2" fmla="*/ 1571785 w 2311721"/>
              <a:gd name="connsiteY2" fmla="*/ 126545 h 1487857"/>
              <a:gd name="connsiteX3" fmla="*/ 1943046 w 2311721"/>
              <a:gd name="connsiteY3" fmla="*/ 349988 h 1487857"/>
              <a:gd name="connsiteX4" fmla="*/ 2211178 w 2311721"/>
              <a:gd name="connsiteY4" fmla="*/ 611245 h 1487857"/>
              <a:gd name="connsiteX5" fmla="*/ 2300555 w 2311721"/>
              <a:gd name="connsiteY5" fmla="*/ 937817 h 1487857"/>
              <a:gd name="connsiteX6" fmla="*/ 1980859 w 2311721"/>
              <a:gd name="connsiteY6" fmla="*/ 1147510 h 1487857"/>
              <a:gd name="connsiteX7" fmla="*/ 1743665 w 2311721"/>
              <a:gd name="connsiteY7" fmla="*/ 1202512 h 1487857"/>
              <a:gd name="connsiteX8" fmla="*/ 1499596 w 2311721"/>
              <a:gd name="connsiteY8" fmla="*/ 1401892 h 1487857"/>
              <a:gd name="connsiteX9" fmla="*/ 987394 w 2311721"/>
              <a:gd name="connsiteY9" fmla="*/ 1487832 h 1487857"/>
              <a:gd name="connsiteX10" fmla="*/ 499256 w 2311721"/>
              <a:gd name="connsiteY10" fmla="*/ 1408767 h 1487857"/>
              <a:gd name="connsiteX11" fmla="*/ 93620 w 2311721"/>
              <a:gd name="connsiteY11" fmla="*/ 1236888 h 1487857"/>
              <a:gd name="connsiteX12" fmla="*/ 11118 w 2311721"/>
              <a:gd name="connsiteY12" fmla="*/ 1016882 h 1487857"/>
              <a:gd name="connsiteX13" fmla="*/ 272375 w 2311721"/>
              <a:gd name="connsiteY13" fmla="*/ 834689 h 1487857"/>
              <a:gd name="connsiteX14" fmla="*/ 272375 w 2311721"/>
              <a:gd name="connsiteY14" fmla="*/ 834689 h 1487857"/>
              <a:gd name="connsiteX15" fmla="*/ 736450 w 2311721"/>
              <a:gd name="connsiteY15" fmla="*/ 755624 h 1487857"/>
              <a:gd name="connsiteX16" fmla="*/ 963331 w 2311721"/>
              <a:gd name="connsiteY16" fmla="*/ 693748 h 1487857"/>
              <a:gd name="connsiteX17" fmla="*/ 877391 w 2311721"/>
              <a:gd name="connsiteY17" fmla="*/ 528743 h 1487857"/>
              <a:gd name="connsiteX0" fmla="*/ 963331 w 2311721"/>
              <a:gd name="connsiteY0" fmla="*/ 704854 h 1498963"/>
              <a:gd name="connsiteX1" fmla="*/ 1155837 w 2311721"/>
              <a:gd name="connsiteY1" fmla="*/ 31085 h 1498963"/>
              <a:gd name="connsiteX2" fmla="*/ 1571785 w 2311721"/>
              <a:gd name="connsiteY2" fmla="*/ 137651 h 1498963"/>
              <a:gd name="connsiteX3" fmla="*/ 1943046 w 2311721"/>
              <a:gd name="connsiteY3" fmla="*/ 361094 h 1498963"/>
              <a:gd name="connsiteX4" fmla="*/ 2211178 w 2311721"/>
              <a:gd name="connsiteY4" fmla="*/ 622351 h 1498963"/>
              <a:gd name="connsiteX5" fmla="*/ 2300555 w 2311721"/>
              <a:gd name="connsiteY5" fmla="*/ 948923 h 1498963"/>
              <a:gd name="connsiteX6" fmla="*/ 1980859 w 2311721"/>
              <a:gd name="connsiteY6" fmla="*/ 1158616 h 1498963"/>
              <a:gd name="connsiteX7" fmla="*/ 1743665 w 2311721"/>
              <a:gd name="connsiteY7" fmla="*/ 1213618 h 1498963"/>
              <a:gd name="connsiteX8" fmla="*/ 1499596 w 2311721"/>
              <a:gd name="connsiteY8" fmla="*/ 1412998 h 1498963"/>
              <a:gd name="connsiteX9" fmla="*/ 987394 w 2311721"/>
              <a:gd name="connsiteY9" fmla="*/ 1498938 h 1498963"/>
              <a:gd name="connsiteX10" fmla="*/ 499256 w 2311721"/>
              <a:gd name="connsiteY10" fmla="*/ 1419873 h 1498963"/>
              <a:gd name="connsiteX11" fmla="*/ 93620 w 2311721"/>
              <a:gd name="connsiteY11" fmla="*/ 1247994 h 1498963"/>
              <a:gd name="connsiteX12" fmla="*/ 11118 w 2311721"/>
              <a:gd name="connsiteY12" fmla="*/ 1027988 h 1498963"/>
              <a:gd name="connsiteX13" fmla="*/ 272375 w 2311721"/>
              <a:gd name="connsiteY13" fmla="*/ 845795 h 1498963"/>
              <a:gd name="connsiteX14" fmla="*/ 272375 w 2311721"/>
              <a:gd name="connsiteY14" fmla="*/ 845795 h 1498963"/>
              <a:gd name="connsiteX15" fmla="*/ 736450 w 2311721"/>
              <a:gd name="connsiteY15" fmla="*/ 766730 h 1498963"/>
              <a:gd name="connsiteX16" fmla="*/ 963331 w 2311721"/>
              <a:gd name="connsiteY16" fmla="*/ 704854 h 1498963"/>
              <a:gd name="connsiteX0" fmla="*/ 963331 w 2311721"/>
              <a:gd name="connsiteY0" fmla="*/ 580650 h 1374759"/>
              <a:gd name="connsiteX1" fmla="*/ 1163926 w 2311721"/>
              <a:gd name="connsiteY1" fmla="*/ 85805 h 1374759"/>
              <a:gd name="connsiteX2" fmla="*/ 1571785 w 2311721"/>
              <a:gd name="connsiteY2" fmla="*/ 13447 h 1374759"/>
              <a:gd name="connsiteX3" fmla="*/ 1943046 w 2311721"/>
              <a:gd name="connsiteY3" fmla="*/ 236890 h 1374759"/>
              <a:gd name="connsiteX4" fmla="*/ 2211178 w 2311721"/>
              <a:gd name="connsiteY4" fmla="*/ 498147 h 1374759"/>
              <a:gd name="connsiteX5" fmla="*/ 2300555 w 2311721"/>
              <a:gd name="connsiteY5" fmla="*/ 824719 h 1374759"/>
              <a:gd name="connsiteX6" fmla="*/ 1980859 w 2311721"/>
              <a:gd name="connsiteY6" fmla="*/ 1034412 h 1374759"/>
              <a:gd name="connsiteX7" fmla="*/ 1743665 w 2311721"/>
              <a:gd name="connsiteY7" fmla="*/ 1089414 h 1374759"/>
              <a:gd name="connsiteX8" fmla="*/ 1499596 w 2311721"/>
              <a:gd name="connsiteY8" fmla="*/ 1288794 h 1374759"/>
              <a:gd name="connsiteX9" fmla="*/ 987394 w 2311721"/>
              <a:gd name="connsiteY9" fmla="*/ 1374734 h 1374759"/>
              <a:gd name="connsiteX10" fmla="*/ 499256 w 2311721"/>
              <a:gd name="connsiteY10" fmla="*/ 1295669 h 1374759"/>
              <a:gd name="connsiteX11" fmla="*/ 93620 w 2311721"/>
              <a:gd name="connsiteY11" fmla="*/ 1123790 h 1374759"/>
              <a:gd name="connsiteX12" fmla="*/ 11118 w 2311721"/>
              <a:gd name="connsiteY12" fmla="*/ 903784 h 1374759"/>
              <a:gd name="connsiteX13" fmla="*/ 272375 w 2311721"/>
              <a:gd name="connsiteY13" fmla="*/ 721591 h 1374759"/>
              <a:gd name="connsiteX14" fmla="*/ 272375 w 2311721"/>
              <a:gd name="connsiteY14" fmla="*/ 721591 h 1374759"/>
              <a:gd name="connsiteX15" fmla="*/ 736450 w 2311721"/>
              <a:gd name="connsiteY15" fmla="*/ 642526 h 1374759"/>
              <a:gd name="connsiteX16" fmla="*/ 963331 w 2311721"/>
              <a:gd name="connsiteY16" fmla="*/ 580650 h 1374759"/>
              <a:gd name="connsiteX0" fmla="*/ 963331 w 2311721"/>
              <a:gd name="connsiteY0" fmla="*/ 568414 h 1362523"/>
              <a:gd name="connsiteX1" fmla="*/ 1248300 w 2311721"/>
              <a:gd name="connsiteY1" fmla="*/ 155799 h 1362523"/>
              <a:gd name="connsiteX2" fmla="*/ 1571785 w 2311721"/>
              <a:gd name="connsiteY2" fmla="*/ 1211 h 1362523"/>
              <a:gd name="connsiteX3" fmla="*/ 1943046 w 2311721"/>
              <a:gd name="connsiteY3" fmla="*/ 224654 h 1362523"/>
              <a:gd name="connsiteX4" fmla="*/ 2211178 w 2311721"/>
              <a:gd name="connsiteY4" fmla="*/ 485911 h 1362523"/>
              <a:gd name="connsiteX5" fmla="*/ 2300555 w 2311721"/>
              <a:gd name="connsiteY5" fmla="*/ 812483 h 1362523"/>
              <a:gd name="connsiteX6" fmla="*/ 1980859 w 2311721"/>
              <a:gd name="connsiteY6" fmla="*/ 1022176 h 1362523"/>
              <a:gd name="connsiteX7" fmla="*/ 1743665 w 2311721"/>
              <a:gd name="connsiteY7" fmla="*/ 1077178 h 1362523"/>
              <a:gd name="connsiteX8" fmla="*/ 1499596 w 2311721"/>
              <a:gd name="connsiteY8" fmla="*/ 1276558 h 1362523"/>
              <a:gd name="connsiteX9" fmla="*/ 987394 w 2311721"/>
              <a:gd name="connsiteY9" fmla="*/ 1362498 h 1362523"/>
              <a:gd name="connsiteX10" fmla="*/ 499256 w 2311721"/>
              <a:gd name="connsiteY10" fmla="*/ 1283433 h 1362523"/>
              <a:gd name="connsiteX11" fmla="*/ 93620 w 2311721"/>
              <a:gd name="connsiteY11" fmla="*/ 1111554 h 1362523"/>
              <a:gd name="connsiteX12" fmla="*/ 11118 w 2311721"/>
              <a:gd name="connsiteY12" fmla="*/ 891548 h 1362523"/>
              <a:gd name="connsiteX13" fmla="*/ 272375 w 2311721"/>
              <a:gd name="connsiteY13" fmla="*/ 709355 h 1362523"/>
              <a:gd name="connsiteX14" fmla="*/ 272375 w 2311721"/>
              <a:gd name="connsiteY14" fmla="*/ 709355 h 1362523"/>
              <a:gd name="connsiteX15" fmla="*/ 736450 w 2311721"/>
              <a:gd name="connsiteY15" fmla="*/ 630290 h 1362523"/>
              <a:gd name="connsiteX16" fmla="*/ 963331 w 2311721"/>
              <a:gd name="connsiteY16" fmla="*/ 568414 h 1362523"/>
              <a:gd name="connsiteX0" fmla="*/ 963331 w 2310233"/>
              <a:gd name="connsiteY0" fmla="*/ 603286 h 1397395"/>
              <a:gd name="connsiteX1" fmla="*/ 1248300 w 2310233"/>
              <a:gd name="connsiteY1" fmla="*/ 190671 h 1397395"/>
              <a:gd name="connsiteX2" fmla="*/ 1571785 w 2310233"/>
              <a:gd name="connsiteY2" fmla="*/ 36083 h 1397395"/>
              <a:gd name="connsiteX3" fmla="*/ 2046046 w 2310233"/>
              <a:gd name="connsiteY3" fmla="*/ 45135 h 1397395"/>
              <a:gd name="connsiteX4" fmla="*/ 2211178 w 2310233"/>
              <a:gd name="connsiteY4" fmla="*/ 520783 h 1397395"/>
              <a:gd name="connsiteX5" fmla="*/ 2300555 w 2310233"/>
              <a:gd name="connsiteY5" fmla="*/ 847355 h 1397395"/>
              <a:gd name="connsiteX6" fmla="*/ 1980859 w 2310233"/>
              <a:gd name="connsiteY6" fmla="*/ 1057048 h 1397395"/>
              <a:gd name="connsiteX7" fmla="*/ 1743665 w 2310233"/>
              <a:gd name="connsiteY7" fmla="*/ 1112050 h 1397395"/>
              <a:gd name="connsiteX8" fmla="*/ 1499596 w 2310233"/>
              <a:gd name="connsiteY8" fmla="*/ 1311430 h 1397395"/>
              <a:gd name="connsiteX9" fmla="*/ 987394 w 2310233"/>
              <a:gd name="connsiteY9" fmla="*/ 1397370 h 1397395"/>
              <a:gd name="connsiteX10" fmla="*/ 499256 w 2310233"/>
              <a:gd name="connsiteY10" fmla="*/ 1318305 h 1397395"/>
              <a:gd name="connsiteX11" fmla="*/ 93620 w 2310233"/>
              <a:gd name="connsiteY11" fmla="*/ 1146426 h 1397395"/>
              <a:gd name="connsiteX12" fmla="*/ 11118 w 2310233"/>
              <a:gd name="connsiteY12" fmla="*/ 926420 h 1397395"/>
              <a:gd name="connsiteX13" fmla="*/ 272375 w 2310233"/>
              <a:gd name="connsiteY13" fmla="*/ 744227 h 1397395"/>
              <a:gd name="connsiteX14" fmla="*/ 272375 w 2310233"/>
              <a:gd name="connsiteY14" fmla="*/ 744227 h 1397395"/>
              <a:gd name="connsiteX15" fmla="*/ 736450 w 2310233"/>
              <a:gd name="connsiteY15" fmla="*/ 665162 h 1397395"/>
              <a:gd name="connsiteX16" fmla="*/ 963331 w 2310233"/>
              <a:gd name="connsiteY16" fmla="*/ 603286 h 1397395"/>
              <a:gd name="connsiteX0" fmla="*/ 963331 w 2371493"/>
              <a:gd name="connsiteY0" fmla="*/ 596931 h 1391040"/>
              <a:gd name="connsiteX1" fmla="*/ 1248300 w 2371493"/>
              <a:gd name="connsiteY1" fmla="*/ 184316 h 1391040"/>
              <a:gd name="connsiteX2" fmla="*/ 1571785 w 2371493"/>
              <a:gd name="connsiteY2" fmla="*/ 29728 h 1391040"/>
              <a:gd name="connsiteX3" fmla="*/ 2046046 w 2371493"/>
              <a:gd name="connsiteY3" fmla="*/ 38780 h 1391040"/>
              <a:gd name="connsiteX4" fmla="*/ 2352212 w 2371493"/>
              <a:gd name="connsiteY4" fmla="*/ 423609 h 1391040"/>
              <a:gd name="connsiteX5" fmla="*/ 2300555 w 2371493"/>
              <a:gd name="connsiteY5" fmla="*/ 841000 h 1391040"/>
              <a:gd name="connsiteX6" fmla="*/ 1980859 w 2371493"/>
              <a:gd name="connsiteY6" fmla="*/ 1050693 h 1391040"/>
              <a:gd name="connsiteX7" fmla="*/ 1743665 w 2371493"/>
              <a:gd name="connsiteY7" fmla="*/ 1105695 h 1391040"/>
              <a:gd name="connsiteX8" fmla="*/ 1499596 w 2371493"/>
              <a:gd name="connsiteY8" fmla="*/ 1305075 h 1391040"/>
              <a:gd name="connsiteX9" fmla="*/ 987394 w 2371493"/>
              <a:gd name="connsiteY9" fmla="*/ 1391015 h 1391040"/>
              <a:gd name="connsiteX10" fmla="*/ 499256 w 2371493"/>
              <a:gd name="connsiteY10" fmla="*/ 1311950 h 1391040"/>
              <a:gd name="connsiteX11" fmla="*/ 93620 w 2371493"/>
              <a:gd name="connsiteY11" fmla="*/ 1140071 h 1391040"/>
              <a:gd name="connsiteX12" fmla="*/ 11118 w 2371493"/>
              <a:gd name="connsiteY12" fmla="*/ 920065 h 1391040"/>
              <a:gd name="connsiteX13" fmla="*/ 272375 w 2371493"/>
              <a:gd name="connsiteY13" fmla="*/ 737872 h 1391040"/>
              <a:gd name="connsiteX14" fmla="*/ 272375 w 2371493"/>
              <a:gd name="connsiteY14" fmla="*/ 737872 h 1391040"/>
              <a:gd name="connsiteX15" fmla="*/ 736450 w 2371493"/>
              <a:gd name="connsiteY15" fmla="*/ 658807 h 1391040"/>
              <a:gd name="connsiteX16" fmla="*/ 963331 w 2371493"/>
              <a:gd name="connsiteY16" fmla="*/ 596931 h 1391040"/>
              <a:gd name="connsiteX0" fmla="*/ 963331 w 2371493"/>
              <a:gd name="connsiteY0" fmla="*/ 623366 h 1417475"/>
              <a:gd name="connsiteX1" fmla="*/ 1571785 w 2371493"/>
              <a:gd name="connsiteY1" fmla="*/ 56163 h 1417475"/>
              <a:gd name="connsiteX2" fmla="*/ 2046046 w 2371493"/>
              <a:gd name="connsiteY2" fmla="*/ 65215 h 1417475"/>
              <a:gd name="connsiteX3" fmla="*/ 2352212 w 2371493"/>
              <a:gd name="connsiteY3" fmla="*/ 450044 h 1417475"/>
              <a:gd name="connsiteX4" fmla="*/ 2300555 w 2371493"/>
              <a:gd name="connsiteY4" fmla="*/ 867435 h 1417475"/>
              <a:gd name="connsiteX5" fmla="*/ 1980859 w 2371493"/>
              <a:gd name="connsiteY5" fmla="*/ 1077128 h 1417475"/>
              <a:gd name="connsiteX6" fmla="*/ 1743665 w 2371493"/>
              <a:gd name="connsiteY6" fmla="*/ 1132130 h 1417475"/>
              <a:gd name="connsiteX7" fmla="*/ 1499596 w 2371493"/>
              <a:gd name="connsiteY7" fmla="*/ 1331510 h 1417475"/>
              <a:gd name="connsiteX8" fmla="*/ 987394 w 2371493"/>
              <a:gd name="connsiteY8" fmla="*/ 1417450 h 1417475"/>
              <a:gd name="connsiteX9" fmla="*/ 499256 w 2371493"/>
              <a:gd name="connsiteY9" fmla="*/ 1338385 h 1417475"/>
              <a:gd name="connsiteX10" fmla="*/ 93620 w 2371493"/>
              <a:gd name="connsiteY10" fmla="*/ 1166506 h 1417475"/>
              <a:gd name="connsiteX11" fmla="*/ 11118 w 2371493"/>
              <a:gd name="connsiteY11" fmla="*/ 946500 h 1417475"/>
              <a:gd name="connsiteX12" fmla="*/ 272375 w 2371493"/>
              <a:gd name="connsiteY12" fmla="*/ 764307 h 1417475"/>
              <a:gd name="connsiteX13" fmla="*/ 272375 w 2371493"/>
              <a:gd name="connsiteY13" fmla="*/ 764307 h 1417475"/>
              <a:gd name="connsiteX14" fmla="*/ 736450 w 2371493"/>
              <a:gd name="connsiteY14" fmla="*/ 685242 h 1417475"/>
              <a:gd name="connsiteX15" fmla="*/ 963331 w 2371493"/>
              <a:gd name="connsiteY15" fmla="*/ 623366 h 1417475"/>
              <a:gd name="connsiteX0" fmla="*/ 963331 w 2371493"/>
              <a:gd name="connsiteY0" fmla="*/ 572808 h 1366917"/>
              <a:gd name="connsiteX1" fmla="*/ 1691352 w 2371493"/>
              <a:gd name="connsiteY1" fmla="*/ 128033 h 1366917"/>
              <a:gd name="connsiteX2" fmla="*/ 2046046 w 2371493"/>
              <a:gd name="connsiteY2" fmla="*/ 14657 h 1366917"/>
              <a:gd name="connsiteX3" fmla="*/ 2352212 w 2371493"/>
              <a:gd name="connsiteY3" fmla="*/ 399486 h 1366917"/>
              <a:gd name="connsiteX4" fmla="*/ 2300555 w 2371493"/>
              <a:gd name="connsiteY4" fmla="*/ 816877 h 1366917"/>
              <a:gd name="connsiteX5" fmla="*/ 1980859 w 2371493"/>
              <a:gd name="connsiteY5" fmla="*/ 1026570 h 1366917"/>
              <a:gd name="connsiteX6" fmla="*/ 1743665 w 2371493"/>
              <a:gd name="connsiteY6" fmla="*/ 1081572 h 1366917"/>
              <a:gd name="connsiteX7" fmla="*/ 1499596 w 2371493"/>
              <a:gd name="connsiteY7" fmla="*/ 1280952 h 1366917"/>
              <a:gd name="connsiteX8" fmla="*/ 987394 w 2371493"/>
              <a:gd name="connsiteY8" fmla="*/ 1366892 h 1366917"/>
              <a:gd name="connsiteX9" fmla="*/ 499256 w 2371493"/>
              <a:gd name="connsiteY9" fmla="*/ 1287827 h 1366917"/>
              <a:gd name="connsiteX10" fmla="*/ 93620 w 2371493"/>
              <a:gd name="connsiteY10" fmla="*/ 1115948 h 1366917"/>
              <a:gd name="connsiteX11" fmla="*/ 11118 w 2371493"/>
              <a:gd name="connsiteY11" fmla="*/ 895942 h 1366917"/>
              <a:gd name="connsiteX12" fmla="*/ 272375 w 2371493"/>
              <a:gd name="connsiteY12" fmla="*/ 713749 h 1366917"/>
              <a:gd name="connsiteX13" fmla="*/ 272375 w 2371493"/>
              <a:gd name="connsiteY13" fmla="*/ 713749 h 1366917"/>
              <a:gd name="connsiteX14" fmla="*/ 736450 w 2371493"/>
              <a:gd name="connsiteY14" fmla="*/ 634684 h 1366917"/>
              <a:gd name="connsiteX15" fmla="*/ 963331 w 2371493"/>
              <a:gd name="connsiteY15" fmla="*/ 572808 h 1366917"/>
              <a:gd name="connsiteX0" fmla="*/ 963331 w 2371493"/>
              <a:gd name="connsiteY0" fmla="*/ 568557 h 1362666"/>
              <a:gd name="connsiteX1" fmla="*/ 1288287 w 2371493"/>
              <a:gd name="connsiteY1" fmla="*/ 276527 h 1362666"/>
              <a:gd name="connsiteX2" fmla="*/ 1691352 w 2371493"/>
              <a:gd name="connsiteY2" fmla="*/ 123782 h 1362666"/>
              <a:gd name="connsiteX3" fmla="*/ 2046046 w 2371493"/>
              <a:gd name="connsiteY3" fmla="*/ 10406 h 1362666"/>
              <a:gd name="connsiteX4" fmla="*/ 2352212 w 2371493"/>
              <a:gd name="connsiteY4" fmla="*/ 395235 h 1362666"/>
              <a:gd name="connsiteX5" fmla="*/ 2300555 w 2371493"/>
              <a:gd name="connsiteY5" fmla="*/ 812626 h 1362666"/>
              <a:gd name="connsiteX6" fmla="*/ 1980859 w 2371493"/>
              <a:gd name="connsiteY6" fmla="*/ 1022319 h 1362666"/>
              <a:gd name="connsiteX7" fmla="*/ 1743665 w 2371493"/>
              <a:gd name="connsiteY7" fmla="*/ 1077321 h 1362666"/>
              <a:gd name="connsiteX8" fmla="*/ 1499596 w 2371493"/>
              <a:gd name="connsiteY8" fmla="*/ 1276701 h 1362666"/>
              <a:gd name="connsiteX9" fmla="*/ 987394 w 2371493"/>
              <a:gd name="connsiteY9" fmla="*/ 1362641 h 1362666"/>
              <a:gd name="connsiteX10" fmla="*/ 499256 w 2371493"/>
              <a:gd name="connsiteY10" fmla="*/ 1283576 h 1362666"/>
              <a:gd name="connsiteX11" fmla="*/ 93620 w 2371493"/>
              <a:gd name="connsiteY11" fmla="*/ 1111697 h 1362666"/>
              <a:gd name="connsiteX12" fmla="*/ 11118 w 2371493"/>
              <a:gd name="connsiteY12" fmla="*/ 891691 h 1362666"/>
              <a:gd name="connsiteX13" fmla="*/ 272375 w 2371493"/>
              <a:gd name="connsiteY13" fmla="*/ 709498 h 1362666"/>
              <a:gd name="connsiteX14" fmla="*/ 272375 w 2371493"/>
              <a:gd name="connsiteY14" fmla="*/ 709498 h 1362666"/>
              <a:gd name="connsiteX15" fmla="*/ 736450 w 2371493"/>
              <a:gd name="connsiteY15" fmla="*/ 630433 h 1362666"/>
              <a:gd name="connsiteX16" fmla="*/ 963331 w 2371493"/>
              <a:gd name="connsiteY16" fmla="*/ 568557 h 1362666"/>
              <a:gd name="connsiteX0" fmla="*/ 963331 w 2371493"/>
              <a:gd name="connsiteY0" fmla="*/ 580222 h 1374331"/>
              <a:gd name="connsiteX1" fmla="*/ 1288287 w 2371493"/>
              <a:gd name="connsiteY1" fmla="*/ 288192 h 1374331"/>
              <a:gd name="connsiteX2" fmla="*/ 1665341 w 2371493"/>
              <a:gd name="connsiteY2" fmla="*/ 72743 h 1374331"/>
              <a:gd name="connsiteX3" fmla="*/ 2046046 w 2371493"/>
              <a:gd name="connsiteY3" fmla="*/ 22071 h 1374331"/>
              <a:gd name="connsiteX4" fmla="*/ 2352212 w 2371493"/>
              <a:gd name="connsiteY4" fmla="*/ 406900 h 1374331"/>
              <a:gd name="connsiteX5" fmla="*/ 2300555 w 2371493"/>
              <a:gd name="connsiteY5" fmla="*/ 824291 h 1374331"/>
              <a:gd name="connsiteX6" fmla="*/ 1980859 w 2371493"/>
              <a:gd name="connsiteY6" fmla="*/ 1033984 h 1374331"/>
              <a:gd name="connsiteX7" fmla="*/ 1743665 w 2371493"/>
              <a:gd name="connsiteY7" fmla="*/ 1088986 h 1374331"/>
              <a:gd name="connsiteX8" fmla="*/ 1499596 w 2371493"/>
              <a:gd name="connsiteY8" fmla="*/ 1288366 h 1374331"/>
              <a:gd name="connsiteX9" fmla="*/ 987394 w 2371493"/>
              <a:gd name="connsiteY9" fmla="*/ 1374306 h 1374331"/>
              <a:gd name="connsiteX10" fmla="*/ 499256 w 2371493"/>
              <a:gd name="connsiteY10" fmla="*/ 1295241 h 1374331"/>
              <a:gd name="connsiteX11" fmla="*/ 93620 w 2371493"/>
              <a:gd name="connsiteY11" fmla="*/ 1123362 h 1374331"/>
              <a:gd name="connsiteX12" fmla="*/ 11118 w 2371493"/>
              <a:gd name="connsiteY12" fmla="*/ 903356 h 1374331"/>
              <a:gd name="connsiteX13" fmla="*/ 272375 w 2371493"/>
              <a:gd name="connsiteY13" fmla="*/ 721163 h 1374331"/>
              <a:gd name="connsiteX14" fmla="*/ 272375 w 2371493"/>
              <a:gd name="connsiteY14" fmla="*/ 721163 h 1374331"/>
              <a:gd name="connsiteX15" fmla="*/ 736450 w 2371493"/>
              <a:gd name="connsiteY15" fmla="*/ 642098 h 1374331"/>
              <a:gd name="connsiteX16" fmla="*/ 963331 w 2371493"/>
              <a:gd name="connsiteY16" fmla="*/ 580222 h 1374331"/>
              <a:gd name="connsiteX0" fmla="*/ 963331 w 2357598"/>
              <a:gd name="connsiteY0" fmla="*/ 552598 h 1346707"/>
              <a:gd name="connsiteX1" fmla="*/ 1288287 w 2357598"/>
              <a:gd name="connsiteY1" fmla="*/ 260568 h 1346707"/>
              <a:gd name="connsiteX2" fmla="*/ 1665341 w 2357598"/>
              <a:gd name="connsiteY2" fmla="*/ 45119 h 1346707"/>
              <a:gd name="connsiteX3" fmla="*/ 2234709 w 2357598"/>
              <a:gd name="connsiteY3" fmla="*/ 29779 h 1346707"/>
              <a:gd name="connsiteX4" fmla="*/ 2352212 w 2357598"/>
              <a:gd name="connsiteY4" fmla="*/ 379276 h 1346707"/>
              <a:gd name="connsiteX5" fmla="*/ 2300555 w 2357598"/>
              <a:gd name="connsiteY5" fmla="*/ 796667 h 1346707"/>
              <a:gd name="connsiteX6" fmla="*/ 1980859 w 2357598"/>
              <a:gd name="connsiteY6" fmla="*/ 1006360 h 1346707"/>
              <a:gd name="connsiteX7" fmla="*/ 1743665 w 2357598"/>
              <a:gd name="connsiteY7" fmla="*/ 1061362 h 1346707"/>
              <a:gd name="connsiteX8" fmla="*/ 1499596 w 2357598"/>
              <a:gd name="connsiteY8" fmla="*/ 1260742 h 1346707"/>
              <a:gd name="connsiteX9" fmla="*/ 987394 w 2357598"/>
              <a:gd name="connsiteY9" fmla="*/ 1346682 h 1346707"/>
              <a:gd name="connsiteX10" fmla="*/ 499256 w 2357598"/>
              <a:gd name="connsiteY10" fmla="*/ 1267617 h 1346707"/>
              <a:gd name="connsiteX11" fmla="*/ 93620 w 2357598"/>
              <a:gd name="connsiteY11" fmla="*/ 1095738 h 1346707"/>
              <a:gd name="connsiteX12" fmla="*/ 11118 w 2357598"/>
              <a:gd name="connsiteY12" fmla="*/ 875732 h 1346707"/>
              <a:gd name="connsiteX13" fmla="*/ 272375 w 2357598"/>
              <a:gd name="connsiteY13" fmla="*/ 693539 h 1346707"/>
              <a:gd name="connsiteX14" fmla="*/ 272375 w 2357598"/>
              <a:gd name="connsiteY14" fmla="*/ 693539 h 1346707"/>
              <a:gd name="connsiteX15" fmla="*/ 736450 w 2357598"/>
              <a:gd name="connsiteY15" fmla="*/ 614474 h 1346707"/>
              <a:gd name="connsiteX16" fmla="*/ 963331 w 2357598"/>
              <a:gd name="connsiteY16" fmla="*/ 552598 h 1346707"/>
              <a:gd name="connsiteX0" fmla="*/ 963331 w 2357598"/>
              <a:gd name="connsiteY0" fmla="*/ 552598 h 1351249"/>
              <a:gd name="connsiteX1" fmla="*/ 1288287 w 2357598"/>
              <a:gd name="connsiteY1" fmla="*/ 260568 h 1351249"/>
              <a:gd name="connsiteX2" fmla="*/ 1665341 w 2357598"/>
              <a:gd name="connsiteY2" fmla="*/ 45119 h 1351249"/>
              <a:gd name="connsiteX3" fmla="*/ 2234709 w 2357598"/>
              <a:gd name="connsiteY3" fmla="*/ 29779 h 1351249"/>
              <a:gd name="connsiteX4" fmla="*/ 2352212 w 2357598"/>
              <a:gd name="connsiteY4" fmla="*/ 379276 h 1351249"/>
              <a:gd name="connsiteX5" fmla="*/ 2300555 w 2357598"/>
              <a:gd name="connsiteY5" fmla="*/ 796667 h 1351249"/>
              <a:gd name="connsiteX6" fmla="*/ 1980859 w 2357598"/>
              <a:gd name="connsiteY6" fmla="*/ 1006360 h 1351249"/>
              <a:gd name="connsiteX7" fmla="*/ 1743665 w 2357598"/>
              <a:gd name="connsiteY7" fmla="*/ 1061362 h 1351249"/>
              <a:gd name="connsiteX8" fmla="*/ 1371398 w 2357598"/>
              <a:gd name="connsiteY8" fmla="*/ 1139013 h 1351249"/>
              <a:gd name="connsiteX9" fmla="*/ 987394 w 2357598"/>
              <a:gd name="connsiteY9" fmla="*/ 1346682 h 1351249"/>
              <a:gd name="connsiteX10" fmla="*/ 499256 w 2357598"/>
              <a:gd name="connsiteY10" fmla="*/ 1267617 h 1351249"/>
              <a:gd name="connsiteX11" fmla="*/ 93620 w 2357598"/>
              <a:gd name="connsiteY11" fmla="*/ 1095738 h 1351249"/>
              <a:gd name="connsiteX12" fmla="*/ 11118 w 2357598"/>
              <a:gd name="connsiteY12" fmla="*/ 875732 h 1351249"/>
              <a:gd name="connsiteX13" fmla="*/ 272375 w 2357598"/>
              <a:gd name="connsiteY13" fmla="*/ 693539 h 1351249"/>
              <a:gd name="connsiteX14" fmla="*/ 272375 w 2357598"/>
              <a:gd name="connsiteY14" fmla="*/ 693539 h 1351249"/>
              <a:gd name="connsiteX15" fmla="*/ 736450 w 2357598"/>
              <a:gd name="connsiteY15" fmla="*/ 614474 h 1351249"/>
              <a:gd name="connsiteX16" fmla="*/ 963331 w 2357598"/>
              <a:gd name="connsiteY16" fmla="*/ 552598 h 1351249"/>
              <a:gd name="connsiteX0" fmla="*/ 963331 w 2357598"/>
              <a:gd name="connsiteY0" fmla="*/ 552598 h 1269486"/>
              <a:gd name="connsiteX1" fmla="*/ 1288287 w 2357598"/>
              <a:gd name="connsiteY1" fmla="*/ 260568 h 1269486"/>
              <a:gd name="connsiteX2" fmla="*/ 1665341 w 2357598"/>
              <a:gd name="connsiteY2" fmla="*/ 45119 h 1269486"/>
              <a:gd name="connsiteX3" fmla="*/ 2234709 w 2357598"/>
              <a:gd name="connsiteY3" fmla="*/ 29779 h 1269486"/>
              <a:gd name="connsiteX4" fmla="*/ 2352212 w 2357598"/>
              <a:gd name="connsiteY4" fmla="*/ 379276 h 1269486"/>
              <a:gd name="connsiteX5" fmla="*/ 2300555 w 2357598"/>
              <a:gd name="connsiteY5" fmla="*/ 796667 h 1269486"/>
              <a:gd name="connsiteX6" fmla="*/ 1980859 w 2357598"/>
              <a:gd name="connsiteY6" fmla="*/ 1006360 h 1269486"/>
              <a:gd name="connsiteX7" fmla="*/ 1743665 w 2357598"/>
              <a:gd name="connsiteY7" fmla="*/ 1061362 h 1269486"/>
              <a:gd name="connsiteX8" fmla="*/ 1371398 w 2357598"/>
              <a:gd name="connsiteY8" fmla="*/ 1139013 h 1269486"/>
              <a:gd name="connsiteX9" fmla="*/ 917968 w 2357598"/>
              <a:gd name="connsiteY9" fmla="*/ 1184224 h 1269486"/>
              <a:gd name="connsiteX10" fmla="*/ 499256 w 2357598"/>
              <a:gd name="connsiteY10" fmla="*/ 1267617 h 1269486"/>
              <a:gd name="connsiteX11" fmla="*/ 93620 w 2357598"/>
              <a:gd name="connsiteY11" fmla="*/ 1095738 h 1269486"/>
              <a:gd name="connsiteX12" fmla="*/ 11118 w 2357598"/>
              <a:gd name="connsiteY12" fmla="*/ 875732 h 1269486"/>
              <a:gd name="connsiteX13" fmla="*/ 272375 w 2357598"/>
              <a:gd name="connsiteY13" fmla="*/ 693539 h 1269486"/>
              <a:gd name="connsiteX14" fmla="*/ 272375 w 2357598"/>
              <a:gd name="connsiteY14" fmla="*/ 693539 h 1269486"/>
              <a:gd name="connsiteX15" fmla="*/ 736450 w 2357598"/>
              <a:gd name="connsiteY15" fmla="*/ 614474 h 1269486"/>
              <a:gd name="connsiteX16" fmla="*/ 963331 w 2357598"/>
              <a:gd name="connsiteY16" fmla="*/ 552598 h 1269486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735957 w 2357105"/>
              <a:gd name="connsiteY15" fmla="*/ 614474 h 1185798"/>
              <a:gd name="connsiteX16" fmla="*/ 962838 w 2357105"/>
              <a:gd name="connsiteY16" fmla="*/ 552598 h 1185798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62838 w 2357105"/>
              <a:gd name="connsiteY16" fmla="*/ 55259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26245 w 2357105"/>
              <a:gd name="connsiteY7" fmla="*/ 1095048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4619"/>
              <a:gd name="connsiteX1" fmla="*/ 1287794 w 2357105"/>
              <a:gd name="connsiteY1" fmla="*/ 260568 h 1184619"/>
              <a:gd name="connsiteX2" fmla="*/ 1664848 w 2357105"/>
              <a:gd name="connsiteY2" fmla="*/ 45119 h 1184619"/>
              <a:gd name="connsiteX3" fmla="*/ 2234216 w 2357105"/>
              <a:gd name="connsiteY3" fmla="*/ 29779 h 1184619"/>
              <a:gd name="connsiteX4" fmla="*/ 2351719 w 2357105"/>
              <a:gd name="connsiteY4" fmla="*/ 379276 h 1184619"/>
              <a:gd name="connsiteX5" fmla="*/ 2300062 w 2357105"/>
              <a:gd name="connsiteY5" fmla="*/ 796667 h 1184619"/>
              <a:gd name="connsiteX6" fmla="*/ 1980366 w 2357105"/>
              <a:gd name="connsiteY6" fmla="*/ 1006360 h 1184619"/>
              <a:gd name="connsiteX7" fmla="*/ 1726245 w 2357105"/>
              <a:gd name="connsiteY7" fmla="*/ 1095048 h 1184619"/>
              <a:gd name="connsiteX8" fmla="*/ 1345150 w 2357105"/>
              <a:gd name="connsiteY8" fmla="*/ 1157859 h 1184619"/>
              <a:gd name="connsiteX9" fmla="*/ 917475 w 2357105"/>
              <a:gd name="connsiteY9" fmla="*/ 1184224 h 1184619"/>
              <a:gd name="connsiteX10" fmla="*/ 477095 w 2357105"/>
              <a:gd name="connsiteY10" fmla="*/ 1167868 h 1184619"/>
              <a:gd name="connsiteX11" fmla="*/ 93127 w 2357105"/>
              <a:gd name="connsiteY11" fmla="*/ 1095738 h 1184619"/>
              <a:gd name="connsiteX12" fmla="*/ 10625 w 2357105"/>
              <a:gd name="connsiteY12" fmla="*/ 875732 h 1184619"/>
              <a:gd name="connsiteX13" fmla="*/ 271882 w 2357105"/>
              <a:gd name="connsiteY13" fmla="*/ 693539 h 1184619"/>
              <a:gd name="connsiteX14" fmla="*/ 271882 w 2357105"/>
              <a:gd name="connsiteY14" fmla="*/ 693539 h 1184619"/>
              <a:gd name="connsiteX15" fmla="*/ 636511 w 2357105"/>
              <a:gd name="connsiteY15" fmla="*/ 578606 h 1184619"/>
              <a:gd name="connsiteX16" fmla="*/ 912473 w 2357105"/>
              <a:gd name="connsiteY16" fmla="*/ 466748 h 1184619"/>
              <a:gd name="connsiteX0" fmla="*/ 912473 w 2357105"/>
              <a:gd name="connsiteY0" fmla="*/ 469591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12473 w 2357105"/>
              <a:gd name="connsiteY16" fmla="*/ 469591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48116 w 2357105"/>
              <a:gd name="connsiteY16" fmla="*/ 511628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556765 w 2357105"/>
              <a:gd name="connsiteY15" fmla="*/ 585019 h 1187462"/>
              <a:gd name="connsiteX16" fmla="*/ 948116 w 2357105"/>
              <a:gd name="connsiteY16" fmla="*/ 511628 h 118746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45696 h 1221530"/>
              <a:gd name="connsiteX1" fmla="*/ 1352871 w 2357105"/>
              <a:gd name="connsiteY1" fmla="*/ 343874 h 1221530"/>
              <a:gd name="connsiteX2" fmla="*/ 1754039 w 2357105"/>
              <a:gd name="connsiteY2" fmla="*/ 24117 h 1221530"/>
              <a:gd name="connsiteX3" fmla="*/ 2234216 w 2357105"/>
              <a:gd name="connsiteY3" fmla="*/ 66690 h 1221530"/>
              <a:gd name="connsiteX4" fmla="*/ 2351719 w 2357105"/>
              <a:gd name="connsiteY4" fmla="*/ 416187 h 1221530"/>
              <a:gd name="connsiteX5" fmla="*/ 2300062 w 2357105"/>
              <a:gd name="connsiteY5" fmla="*/ 833578 h 1221530"/>
              <a:gd name="connsiteX6" fmla="*/ 1980366 w 2357105"/>
              <a:gd name="connsiteY6" fmla="*/ 1043271 h 1221530"/>
              <a:gd name="connsiteX7" fmla="*/ 1726245 w 2357105"/>
              <a:gd name="connsiteY7" fmla="*/ 1131959 h 1221530"/>
              <a:gd name="connsiteX8" fmla="*/ 1345150 w 2357105"/>
              <a:gd name="connsiteY8" fmla="*/ 1194770 h 1221530"/>
              <a:gd name="connsiteX9" fmla="*/ 917475 w 2357105"/>
              <a:gd name="connsiteY9" fmla="*/ 1221135 h 1221530"/>
              <a:gd name="connsiteX10" fmla="*/ 477095 w 2357105"/>
              <a:gd name="connsiteY10" fmla="*/ 1204779 h 1221530"/>
              <a:gd name="connsiteX11" fmla="*/ 93127 w 2357105"/>
              <a:gd name="connsiteY11" fmla="*/ 1132649 h 1221530"/>
              <a:gd name="connsiteX12" fmla="*/ 10625 w 2357105"/>
              <a:gd name="connsiteY12" fmla="*/ 912643 h 1221530"/>
              <a:gd name="connsiteX13" fmla="*/ 271882 w 2357105"/>
              <a:gd name="connsiteY13" fmla="*/ 730450 h 1221530"/>
              <a:gd name="connsiteX14" fmla="*/ 271882 w 2357105"/>
              <a:gd name="connsiteY14" fmla="*/ 730450 h 1221530"/>
              <a:gd name="connsiteX15" fmla="*/ 556765 w 2357105"/>
              <a:gd name="connsiteY15" fmla="*/ 619087 h 1221530"/>
              <a:gd name="connsiteX16" fmla="*/ 948116 w 2357105"/>
              <a:gd name="connsiteY16" fmla="*/ 545696 h 1221530"/>
              <a:gd name="connsiteX0" fmla="*/ 948116 w 2357105"/>
              <a:gd name="connsiteY0" fmla="*/ 594507 h 1270341"/>
              <a:gd name="connsiteX1" fmla="*/ 1352871 w 2357105"/>
              <a:gd name="connsiteY1" fmla="*/ 392685 h 1270341"/>
              <a:gd name="connsiteX2" fmla="*/ 1885476 w 2357105"/>
              <a:gd name="connsiteY2" fmla="*/ 14544 h 1270341"/>
              <a:gd name="connsiteX3" fmla="*/ 2234216 w 2357105"/>
              <a:gd name="connsiteY3" fmla="*/ 115501 h 1270341"/>
              <a:gd name="connsiteX4" fmla="*/ 2351719 w 2357105"/>
              <a:gd name="connsiteY4" fmla="*/ 464998 h 1270341"/>
              <a:gd name="connsiteX5" fmla="*/ 2300062 w 2357105"/>
              <a:gd name="connsiteY5" fmla="*/ 882389 h 1270341"/>
              <a:gd name="connsiteX6" fmla="*/ 1980366 w 2357105"/>
              <a:gd name="connsiteY6" fmla="*/ 1092082 h 1270341"/>
              <a:gd name="connsiteX7" fmla="*/ 1726245 w 2357105"/>
              <a:gd name="connsiteY7" fmla="*/ 1180770 h 1270341"/>
              <a:gd name="connsiteX8" fmla="*/ 1345150 w 2357105"/>
              <a:gd name="connsiteY8" fmla="*/ 1243581 h 1270341"/>
              <a:gd name="connsiteX9" fmla="*/ 917475 w 2357105"/>
              <a:gd name="connsiteY9" fmla="*/ 1269946 h 1270341"/>
              <a:gd name="connsiteX10" fmla="*/ 477095 w 2357105"/>
              <a:gd name="connsiteY10" fmla="*/ 1253590 h 1270341"/>
              <a:gd name="connsiteX11" fmla="*/ 93127 w 2357105"/>
              <a:gd name="connsiteY11" fmla="*/ 1181460 h 1270341"/>
              <a:gd name="connsiteX12" fmla="*/ 10625 w 2357105"/>
              <a:gd name="connsiteY12" fmla="*/ 961454 h 1270341"/>
              <a:gd name="connsiteX13" fmla="*/ 271882 w 2357105"/>
              <a:gd name="connsiteY13" fmla="*/ 779261 h 1270341"/>
              <a:gd name="connsiteX14" fmla="*/ 271882 w 2357105"/>
              <a:gd name="connsiteY14" fmla="*/ 779261 h 1270341"/>
              <a:gd name="connsiteX15" fmla="*/ 556765 w 2357105"/>
              <a:gd name="connsiteY15" fmla="*/ 667898 h 1270341"/>
              <a:gd name="connsiteX16" fmla="*/ 948116 w 2357105"/>
              <a:gd name="connsiteY16" fmla="*/ 594507 h 127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7105" h="1270341">
                <a:moveTo>
                  <a:pt x="948116" y="594507"/>
                </a:moveTo>
                <a:cubicBezTo>
                  <a:pt x="1080800" y="548638"/>
                  <a:pt x="1231534" y="466814"/>
                  <a:pt x="1352871" y="392685"/>
                </a:cubicBezTo>
                <a:cubicBezTo>
                  <a:pt x="1449031" y="300172"/>
                  <a:pt x="1738585" y="60741"/>
                  <a:pt x="1885476" y="14544"/>
                </a:cubicBezTo>
                <a:cubicBezTo>
                  <a:pt x="2032367" y="-31653"/>
                  <a:pt x="2156509" y="40425"/>
                  <a:pt x="2234216" y="115501"/>
                </a:cubicBezTo>
                <a:cubicBezTo>
                  <a:pt x="2311923" y="190577"/>
                  <a:pt x="2340745" y="337184"/>
                  <a:pt x="2351719" y="464998"/>
                </a:cubicBezTo>
                <a:cubicBezTo>
                  <a:pt x="2362693" y="592812"/>
                  <a:pt x="2361954" y="777875"/>
                  <a:pt x="2300062" y="882389"/>
                </a:cubicBezTo>
                <a:cubicBezTo>
                  <a:pt x="2238170" y="986903"/>
                  <a:pt x="2076002" y="1042352"/>
                  <a:pt x="1980366" y="1092082"/>
                </a:cubicBezTo>
                <a:cubicBezTo>
                  <a:pt x="1884730" y="1141812"/>
                  <a:pt x="1832114" y="1155520"/>
                  <a:pt x="1726245" y="1180770"/>
                </a:cubicBezTo>
                <a:cubicBezTo>
                  <a:pt x="1620376" y="1206020"/>
                  <a:pt x="1479945" y="1228718"/>
                  <a:pt x="1345150" y="1243581"/>
                </a:cubicBezTo>
                <a:cubicBezTo>
                  <a:pt x="1210355" y="1258444"/>
                  <a:pt x="1062151" y="1268278"/>
                  <a:pt x="917475" y="1269946"/>
                </a:cubicBezTo>
                <a:cubicBezTo>
                  <a:pt x="772799" y="1271614"/>
                  <a:pt x="614486" y="1268338"/>
                  <a:pt x="477095" y="1253590"/>
                </a:cubicBezTo>
                <a:cubicBezTo>
                  <a:pt x="339704" y="1238842"/>
                  <a:pt x="170872" y="1230149"/>
                  <a:pt x="93127" y="1181460"/>
                </a:cubicBezTo>
                <a:cubicBezTo>
                  <a:pt x="15382" y="1132771"/>
                  <a:pt x="-19167" y="1028487"/>
                  <a:pt x="10625" y="961454"/>
                </a:cubicBezTo>
                <a:cubicBezTo>
                  <a:pt x="40417" y="894421"/>
                  <a:pt x="271882" y="779261"/>
                  <a:pt x="271882" y="779261"/>
                </a:cubicBezTo>
                <a:lnTo>
                  <a:pt x="271882" y="779261"/>
                </a:lnTo>
                <a:cubicBezTo>
                  <a:pt x="319362" y="760701"/>
                  <a:pt x="444059" y="698690"/>
                  <a:pt x="556765" y="667898"/>
                </a:cubicBezTo>
                <a:cubicBezTo>
                  <a:pt x="669471" y="637106"/>
                  <a:pt x="815432" y="640376"/>
                  <a:pt x="948116" y="5945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CuadroTexto 51"/>
          <p:cNvSpPr txBox="1"/>
          <p:nvPr/>
        </p:nvSpPr>
        <p:spPr>
          <a:xfrm rot="1336536">
            <a:off x="4142874" y="4390109"/>
            <a:ext cx="1069524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5665"/>
            <a:r>
              <a:rPr lang="es-ES" sz="874" dirty="0">
                <a:solidFill>
                  <a:srgbClr val="F7964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jet del norte</a:t>
            </a:r>
          </a:p>
        </p:txBody>
      </p:sp>
      <p:cxnSp>
        <p:nvCxnSpPr>
          <p:cNvPr id="64" name="Conector recto de flecha 63"/>
          <p:cNvCxnSpPr/>
          <p:nvPr/>
        </p:nvCxnSpPr>
        <p:spPr>
          <a:xfrm flipV="1">
            <a:off x="2484679" y="3255646"/>
            <a:ext cx="678149" cy="24628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 rot="1905066">
            <a:off x="3337508" y="2212430"/>
            <a:ext cx="1434903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Cordillera de los Andes</a:t>
            </a:r>
          </a:p>
        </p:txBody>
      </p:sp>
      <p:sp>
        <p:nvSpPr>
          <p:cNvPr id="67" name="CuadroTexto 66"/>
          <p:cNvSpPr txBox="1"/>
          <p:nvPr/>
        </p:nvSpPr>
        <p:spPr>
          <a:xfrm rot="1905066">
            <a:off x="2592289" y="3084272"/>
            <a:ext cx="1434903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costera</a:t>
            </a:r>
          </a:p>
        </p:txBody>
      </p:sp>
      <p:sp>
        <p:nvSpPr>
          <p:cNvPr id="51" name="CuadroTexto 50"/>
          <p:cNvSpPr txBox="1"/>
          <p:nvPr/>
        </p:nvSpPr>
        <p:spPr>
          <a:xfrm rot="20900377">
            <a:off x="5017990" y="2704369"/>
            <a:ext cx="1388980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Flujo en altura (NW) </a:t>
            </a:r>
          </a:p>
          <a:p>
            <a:pPr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Cruza la cordillera</a:t>
            </a:r>
          </a:p>
        </p:txBody>
      </p:sp>
      <p:sp>
        <p:nvSpPr>
          <p:cNvPr id="41" name="object 2"/>
          <p:cNvSpPr txBox="1">
            <a:spLocks/>
          </p:cNvSpPr>
          <p:nvPr/>
        </p:nvSpPr>
        <p:spPr>
          <a:xfrm>
            <a:off x="2083448" y="1103179"/>
            <a:ext cx="6083575" cy="862490"/>
          </a:xfrm>
          <a:prstGeom prst="rect">
            <a:avLst/>
          </a:prstGeom>
        </p:spPr>
        <p:txBody>
          <a:bodyPr vert="horz" wrap="square" lIns="0" tIns="3004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547" algn="ctr" defTabSz="665665">
              <a:spcBef>
                <a:spcPts val="237"/>
              </a:spcBef>
            </a:pPr>
            <a:r>
              <a:rPr lang="es-ES" sz="2621" kern="0" spc="-3" dirty="0">
                <a:solidFill>
                  <a:sysClr val="windowText" lastClr="000000"/>
                </a:solidFill>
                <a:latin typeface="Calibri"/>
              </a:rPr>
              <a:t>Bloqueo</a:t>
            </a:r>
            <a:r>
              <a:rPr lang="es-ES" sz="2621" kern="0" spc="-5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ES" sz="2621" kern="0" spc="-18" dirty="0">
                <a:solidFill>
                  <a:sysClr val="windowText" lastClr="000000"/>
                </a:solidFill>
                <a:latin typeface="Calibri"/>
              </a:rPr>
              <a:t>orográfico</a:t>
            </a:r>
            <a:endParaRPr lang="es-ES" sz="2621" kern="0" dirty="0">
              <a:solidFill>
                <a:sysClr val="windowText" lastClr="000000"/>
              </a:solidFill>
              <a:latin typeface="Calibri"/>
            </a:endParaRPr>
          </a:p>
          <a:p>
            <a:pPr marL="5547" algn="ctr" defTabSz="665665">
              <a:spcBef>
                <a:spcPts val="83"/>
              </a:spcBef>
            </a:pP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Que </a:t>
            </a:r>
            <a:r>
              <a:rPr lang="es-ES" sz="1310" kern="0" dirty="0">
                <a:solidFill>
                  <a:sysClr val="windowText" lastClr="000000"/>
                </a:solidFill>
                <a:latin typeface="Calibri"/>
              </a:rPr>
              <a:t>pasa </a:t>
            </a:r>
            <a:r>
              <a:rPr lang="es-ES" sz="1310" kern="0" spc="-7" dirty="0">
                <a:solidFill>
                  <a:sysClr val="windowText" lastClr="000000"/>
                </a:solidFill>
                <a:latin typeface="Calibri"/>
              </a:rPr>
              <a:t>con montañas</a:t>
            </a:r>
            <a:r>
              <a:rPr lang="es-ES" sz="1310" kern="0" spc="18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2‐D?</a:t>
            </a:r>
          </a:p>
          <a:p>
            <a:pPr marL="5547" algn="ctr" defTabSz="665665">
              <a:spcBef>
                <a:spcPts val="83"/>
              </a:spcBef>
            </a:pP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Formación de un jet de barrera</a:t>
            </a:r>
            <a:endParaRPr lang="es-ES" sz="131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138189" y="2919448"/>
            <a:ext cx="8630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  <a:p>
            <a:pPr algn="ctr" defTabSz="665665"/>
            <a:r>
              <a:rPr lang="en-US" sz="874" spc="-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</a:t>
            </a:r>
            <a:r>
              <a:rPr lang="en-US" sz="874" spc="-5" baseline="-208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874" spc="-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/f</a:t>
            </a:r>
            <a:endParaRPr lang="es-ES" sz="874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62B006-2FA3-4A98-B85A-E608E79232AC}"/>
              </a:ext>
            </a:extLst>
          </p:cNvPr>
          <p:cNvSpPr/>
          <p:nvPr/>
        </p:nvSpPr>
        <p:spPr>
          <a:xfrm>
            <a:off x="3184963" y="2636555"/>
            <a:ext cx="2406743" cy="1180260"/>
          </a:xfrm>
          <a:custGeom>
            <a:avLst/>
            <a:gdLst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  <a:gd name="connsiteX0" fmla="*/ 0 w 3306233"/>
              <a:gd name="connsiteY0" fmla="*/ 1621367 h 1621367"/>
              <a:gd name="connsiteX1" fmla="*/ 321733 w 3306233"/>
              <a:gd name="connsiteY1" fmla="*/ 1536700 h 1621367"/>
              <a:gd name="connsiteX2" fmla="*/ 668866 w 3306233"/>
              <a:gd name="connsiteY2" fmla="*/ 1405467 h 1621367"/>
              <a:gd name="connsiteX3" fmla="*/ 1096433 w 3306233"/>
              <a:gd name="connsiteY3" fmla="*/ 1193800 h 1621367"/>
              <a:gd name="connsiteX4" fmla="*/ 1397000 w 3306233"/>
              <a:gd name="connsiteY4" fmla="*/ 952500 h 1621367"/>
              <a:gd name="connsiteX5" fmla="*/ 1714500 w 3306233"/>
              <a:gd name="connsiteY5" fmla="*/ 673100 h 1621367"/>
              <a:gd name="connsiteX6" fmla="*/ 2036233 w 3306233"/>
              <a:gd name="connsiteY6" fmla="*/ 414867 h 1621367"/>
              <a:gd name="connsiteX7" fmla="*/ 2400300 w 3306233"/>
              <a:gd name="connsiteY7" fmla="*/ 232834 h 1621367"/>
              <a:gd name="connsiteX8" fmla="*/ 2959100 w 3306233"/>
              <a:gd name="connsiteY8" fmla="*/ 88900 h 1621367"/>
              <a:gd name="connsiteX9" fmla="*/ 3306233 w 3306233"/>
              <a:gd name="connsiteY9" fmla="*/ 0 h 1621367"/>
              <a:gd name="connsiteX10" fmla="*/ 3306233 w 3306233"/>
              <a:gd name="connsiteY10" fmla="*/ 0 h 16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6233" h="1621367">
                <a:moveTo>
                  <a:pt x="0" y="1621367"/>
                </a:moveTo>
                <a:lnTo>
                  <a:pt x="321733" y="1536700"/>
                </a:lnTo>
                <a:cubicBezTo>
                  <a:pt x="433211" y="1500717"/>
                  <a:pt x="539749" y="1462617"/>
                  <a:pt x="668866" y="1405467"/>
                </a:cubicBezTo>
                <a:cubicBezTo>
                  <a:pt x="797983" y="1348317"/>
                  <a:pt x="975077" y="1269295"/>
                  <a:pt x="1096433" y="1193800"/>
                </a:cubicBezTo>
                <a:cubicBezTo>
                  <a:pt x="1217789" y="1118306"/>
                  <a:pt x="1291167" y="1045633"/>
                  <a:pt x="1397000" y="952500"/>
                </a:cubicBezTo>
                <a:lnTo>
                  <a:pt x="1714500" y="673100"/>
                </a:lnTo>
                <a:lnTo>
                  <a:pt x="2036233" y="414867"/>
                </a:lnTo>
                <a:cubicBezTo>
                  <a:pt x="2150533" y="341489"/>
                  <a:pt x="2246489" y="287162"/>
                  <a:pt x="2400300" y="232834"/>
                </a:cubicBezTo>
                <a:cubicBezTo>
                  <a:pt x="2554111" y="178506"/>
                  <a:pt x="2808111" y="127706"/>
                  <a:pt x="2959100" y="88900"/>
                </a:cubicBezTo>
                <a:lnTo>
                  <a:pt x="3306233" y="0"/>
                </a:lnTo>
                <a:lnTo>
                  <a:pt x="3306233" y="0"/>
                </a:lnTo>
              </a:path>
            </a:pathLst>
          </a:custGeom>
          <a:noFill/>
          <a:ln w="73025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outerShdw blurRad="50800" dist="6096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54FB45A-ACB6-4C73-8096-B03E78CFE2CC}"/>
              </a:ext>
            </a:extLst>
          </p:cNvPr>
          <p:cNvSpPr/>
          <p:nvPr/>
        </p:nvSpPr>
        <p:spPr>
          <a:xfrm>
            <a:off x="3204283" y="3960923"/>
            <a:ext cx="4181366" cy="686563"/>
          </a:xfrm>
          <a:custGeom>
            <a:avLst/>
            <a:gdLst>
              <a:gd name="connsiteX0" fmla="*/ 0 w 5916706"/>
              <a:gd name="connsiteY0" fmla="*/ 80683 h 833718"/>
              <a:gd name="connsiteX1" fmla="*/ 356347 w 5916706"/>
              <a:gd name="connsiteY1" fmla="*/ 6724 h 833718"/>
              <a:gd name="connsiteX2" fmla="*/ 766482 w 5916706"/>
              <a:gd name="connsiteY2" fmla="*/ 0 h 833718"/>
              <a:gd name="connsiteX3" fmla="*/ 1203512 w 5916706"/>
              <a:gd name="connsiteY3" fmla="*/ 13447 h 833718"/>
              <a:gd name="connsiteX4" fmla="*/ 1869141 w 5916706"/>
              <a:gd name="connsiteY4" fmla="*/ 114300 h 833718"/>
              <a:gd name="connsiteX5" fmla="*/ 2413747 w 5916706"/>
              <a:gd name="connsiteY5" fmla="*/ 322730 h 833718"/>
              <a:gd name="connsiteX6" fmla="*/ 2864224 w 5916706"/>
              <a:gd name="connsiteY6" fmla="*/ 578224 h 833718"/>
              <a:gd name="connsiteX7" fmla="*/ 3267635 w 5916706"/>
              <a:gd name="connsiteY7" fmla="*/ 766483 h 833718"/>
              <a:gd name="connsiteX8" fmla="*/ 3751730 w 5916706"/>
              <a:gd name="connsiteY8" fmla="*/ 826994 h 833718"/>
              <a:gd name="connsiteX9" fmla="*/ 4403912 w 5916706"/>
              <a:gd name="connsiteY9" fmla="*/ 833718 h 833718"/>
              <a:gd name="connsiteX10" fmla="*/ 4733365 w 5916706"/>
              <a:gd name="connsiteY10" fmla="*/ 712694 h 833718"/>
              <a:gd name="connsiteX11" fmla="*/ 5170394 w 5916706"/>
              <a:gd name="connsiteY11" fmla="*/ 517712 h 833718"/>
              <a:gd name="connsiteX12" fmla="*/ 5533465 w 5916706"/>
              <a:gd name="connsiteY12" fmla="*/ 309283 h 833718"/>
              <a:gd name="connsiteX13" fmla="*/ 5916706 w 5916706"/>
              <a:gd name="connsiteY13" fmla="*/ 161365 h 833718"/>
              <a:gd name="connsiteX0" fmla="*/ 0 w 5916706"/>
              <a:gd name="connsiteY0" fmla="*/ 82791 h 835826"/>
              <a:gd name="connsiteX1" fmla="*/ 356347 w 5916706"/>
              <a:gd name="connsiteY1" fmla="*/ 8832 h 835826"/>
              <a:gd name="connsiteX2" fmla="*/ 766482 w 5916706"/>
              <a:gd name="connsiteY2" fmla="*/ 2108 h 835826"/>
              <a:gd name="connsiteX3" fmla="*/ 1203512 w 5916706"/>
              <a:gd name="connsiteY3" fmla="*/ 15555 h 835826"/>
              <a:gd name="connsiteX4" fmla="*/ 1869141 w 5916706"/>
              <a:gd name="connsiteY4" fmla="*/ 116408 h 835826"/>
              <a:gd name="connsiteX5" fmla="*/ 2413747 w 5916706"/>
              <a:gd name="connsiteY5" fmla="*/ 324838 h 835826"/>
              <a:gd name="connsiteX6" fmla="*/ 2864224 w 5916706"/>
              <a:gd name="connsiteY6" fmla="*/ 580332 h 835826"/>
              <a:gd name="connsiteX7" fmla="*/ 3267635 w 5916706"/>
              <a:gd name="connsiteY7" fmla="*/ 768591 h 835826"/>
              <a:gd name="connsiteX8" fmla="*/ 3751730 w 5916706"/>
              <a:gd name="connsiteY8" fmla="*/ 829102 h 835826"/>
              <a:gd name="connsiteX9" fmla="*/ 4403912 w 5916706"/>
              <a:gd name="connsiteY9" fmla="*/ 835826 h 835826"/>
              <a:gd name="connsiteX10" fmla="*/ 4733365 w 5916706"/>
              <a:gd name="connsiteY10" fmla="*/ 714802 h 835826"/>
              <a:gd name="connsiteX11" fmla="*/ 5170394 w 5916706"/>
              <a:gd name="connsiteY11" fmla="*/ 519820 h 835826"/>
              <a:gd name="connsiteX12" fmla="*/ 5533465 w 5916706"/>
              <a:gd name="connsiteY12" fmla="*/ 311391 h 835826"/>
              <a:gd name="connsiteX13" fmla="*/ 5916706 w 5916706"/>
              <a:gd name="connsiteY13" fmla="*/ 163473 h 835826"/>
              <a:gd name="connsiteX0" fmla="*/ 0 w 5916706"/>
              <a:gd name="connsiteY0" fmla="*/ 84153 h 837188"/>
              <a:gd name="connsiteX1" fmla="*/ 356347 w 5916706"/>
              <a:gd name="connsiteY1" fmla="*/ 10194 h 837188"/>
              <a:gd name="connsiteX2" fmla="*/ 766482 w 5916706"/>
              <a:gd name="connsiteY2" fmla="*/ 3470 h 837188"/>
              <a:gd name="connsiteX3" fmla="*/ 1203512 w 5916706"/>
              <a:gd name="connsiteY3" fmla="*/ 16917 h 837188"/>
              <a:gd name="connsiteX4" fmla="*/ 1869141 w 5916706"/>
              <a:gd name="connsiteY4" fmla="*/ 117770 h 837188"/>
              <a:gd name="connsiteX5" fmla="*/ 2413747 w 5916706"/>
              <a:gd name="connsiteY5" fmla="*/ 326200 h 837188"/>
              <a:gd name="connsiteX6" fmla="*/ 2864224 w 5916706"/>
              <a:gd name="connsiteY6" fmla="*/ 581694 h 837188"/>
              <a:gd name="connsiteX7" fmla="*/ 3267635 w 5916706"/>
              <a:gd name="connsiteY7" fmla="*/ 769953 h 837188"/>
              <a:gd name="connsiteX8" fmla="*/ 3751730 w 5916706"/>
              <a:gd name="connsiteY8" fmla="*/ 830464 h 837188"/>
              <a:gd name="connsiteX9" fmla="*/ 4403912 w 5916706"/>
              <a:gd name="connsiteY9" fmla="*/ 837188 h 837188"/>
              <a:gd name="connsiteX10" fmla="*/ 4733365 w 5916706"/>
              <a:gd name="connsiteY10" fmla="*/ 716164 h 837188"/>
              <a:gd name="connsiteX11" fmla="*/ 5170394 w 5916706"/>
              <a:gd name="connsiteY11" fmla="*/ 521182 h 837188"/>
              <a:gd name="connsiteX12" fmla="*/ 5533465 w 5916706"/>
              <a:gd name="connsiteY12" fmla="*/ 312753 h 837188"/>
              <a:gd name="connsiteX13" fmla="*/ 5916706 w 5916706"/>
              <a:gd name="connsiteY13" fmla="*/ 164835 h 837188"/>
              <a:gd name="connsiteX0" fmla="*/ 0 w 5916706"/>
              <a:gd name="connsiteY0" fmla="*/ 82792 h 835827"/>
              <a:gd name="connsiteX1" fmla="*/ 356347 w 5916706"/>
              <a:gd name="connsiteY1" fmla="*/ 8833 h 835827"/>
              <a:gd name="connsiteX2" fmla="*/ 766482 w 5916706"/>
              <a:gd name="connsiteY2" fmla="*/ 2109 h 835827"/>
              <a:gd name="connsiteX3" fmla="*/ 1203512 w 5916706"/>
              <a:gd name="connsiteY3" fmla="*/ 15556 h 835827"/>
              <a:gd name="connsiteX4" fmla="*/ 1869141 w 5916706"/>
              <a:gd name="connsiteY4" fmla="*/ 116409 h 835827"/>
              <a:gd name="connsiteX5" fmla="*/ 2413747 w 5916706"/>
              <a:gd name="connsiteY5" fmla="*/ 324839 h 835827"/>
              <a:gd name="connsiteX6" fmla="*/ 2864224 w 5916706"/>
              <a:gd name="connsiteY6" fmla="*/ 580333 h 835827"/>
              <a:gd name="connsiteX7" fmla="*/ 3267635 w 5916706"/>
              <a:gd name="connsiteY7" fmla="*/ 768592 h 835827"/>
              <a:gd name="connsiteX8" fmla="*/ 3751730 w 5916706"/>
              <a:gd name="connsiteY8" fmla="*/ 829103 h 835827"/>
              <a:gd name="connsiteX9" fmla="*/ 4403912 w 5916706"/>
              <a:gd name="connsiteY9" fmla="*/ 835827 h 835827"/>
              <a:gd name="connsiteX10" fmla="*/ 4733365 w 5916706"/>
              <a:gd name="connsiteY10" fmla="*/ 714803 h 835827"/>
              <a:gd name="connsiteX11" fmla="*/ 5170394 w 5916706"/>
              <a:gd name="connsiteY11" fmla="*/ 519821 h 835827"/>
              <a:gd name="connsiteX12" fmla="*/ 5533465 w 5916706"/>
              <a:gd name="connsiteY12" fmla="*/ 311392 h 835827"/>
              <a:gd name="connsiteX13" fmla="*/ 5916706 w 5916706"/>
              <a:gd name="connsiteY13" fmla="*/ 163474 h 835827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39344"/>
              <a:gd name="connsiteX1" fmla="*/ 356347 w 5916706"/>
              <a:gd name="connsiteY1" fmla="*/ 12350 h 839344"/>
              <a:gd name="connsiteX2" fmla="*/ 766482 w 5916706"/>
              <a:gd name="connsiteY2" fmla="*/ 5626 h 839344"/>
              <a:gd name="connsiteX3" fmla="*/ 1203512 w 5916706"/>
              <a:gd name="connsiteY3" fmla="*/ 19073 h 839344"/>
              <a:gd name="connsiteX4" fmla="*/ 1869141 w 5916706"/>
              <a:gd name="connsiteY4" fmla="*/ 119926 h 839344"/>
              <a:gd name="connsiteX5" fmla="*/ 2413747 w 5916706"/>
              <a:gd name="connsiteY5" fmla="*/ 328356 h 839344"/>
              <a:gd name="connsiteX6" fmla="*/ 2864224 w 5916706"/>
              <a:gd name="connsiteY6" fmla="*/ 583850 h 839344"/>
              <a:gd name="connsiteX7" fmla="*/ 3267635 w 5916706"/>
              <a:gd name="connsiteY7" fmla="*/ 772109 h 839344"/>
              <a:gd name="connsiteX8" fmla="*/ 3751730 w 5916706"/>
              <a:gd name="connsiteY8" fmla="*/ 832620 h 839344"/>
              <a:gd name="connsiteX9" fmla="*/ 4403912 w 5916706"/>
              <a:gd name="connsiteY9" fmla="*/ 839344 h 839344"/>
              <a:gd name="connsiteX10" fmla="*/ 4733365 w 5916706"/>
              <a:gd name="connsiteY10" fmla="*/ 718320 h 839344"/>
              <a:gd name="connsiteX11" fmla="*/ 5170394 w 5916706"/>
              <a:gd name="connsiteY11" fmla="*/ 523338 h 839344"/>
              <a:gd name="connsiteX12" fmla="*/ 5533465 w 5916706"/>
              <a:gd name="connsiteY12" fmla="*/ 314909 h 839344"/>
              <a:gd name="connsiteX13" fmla="*/ 5916706 w 5916706"/>
              <a:gd name="connsiteY13" fmla="*/ 166991 h 839344"/>
              <a:gd name="connsiteX0" fmla="*/ 0 w 5916706"/>
              <a:gd name="connsiteY0" fmla="*/ 86309 h 851048"/>
              <a:gd name="connsiteX1" fmla="*/ 356347 w 5916706"/>
              <a:gd name="connsiteY1" fmla="*/ 12350 h 851048"/>
              <a:gd name="connsiteX2" fmla="*/ 766482 w 5916706"/>
              <a:gd name="connsiteY2" fmla="*/ 5626 h 851048"/>
              <a:gd name="connsiteX3" fmla="*/ 1203512 w 5916706"/>
              <a:gd name="connsiteY3" fmla="*/ 19073 h 851048"/>
              <a:gd name="connsiteX4" fmla="*/ 1869141 w 5916706"/>
              <a:gd name="connsiteY4" fmla="*/ 119926 h 851048"/>
              <a:gd name="connsiteX5" fmla="*/ 2413747 w 5916706"/>
              <a:gd name="connsiteY5" fmla="*/ 328356 h 851048"/>
              <a:gd name="connsiteX6" fmla="*/ 2864224 w 5916706"/>
              <a:gd name="connsiteY6" fmla="*/ 583850 h 851048"/>
              <a:gd name="connsiteX7" fmla="*/ 3267635 w 5916706"/>
              <a:gd name="connsiteY7" fmla="*/ 772109 h 851048"/>
              <a:gd name="connsiteX8" fmla="*/ 3751730 w 5916706"/>
              <a:gd name="connsiteY8" fmla="*/ 832620 h 851048"/>
              <a:gd name="connsiteX9" fmla="*/ 4403912 w 5916706"/>
              <a:gd name="connsiteY9" fmla="*/ 839344 h 851048"/>
              <a:gd name="connsiteX10" fmla="*/ 4733365 w 5916706"/>
              <a:gd name="connsiteY10" fmla="*/ 718320 h 851048"/>
              <a:gd name="connsiteX11" fmla="*/ 5170394 w 5916706"/>
              <a:gd name="connsiteY11" fmla="*/ 523338 h 851048"/>
              <a:gd name="connsiteX12" fmla="*/ 5533465 w 5916706"/>
              <a:gd name="connsiteY12" fmla="*/ 314909 h 851048"/>
              <a:gd name="connsiteX13" fmla="*/ 5916706 w 5916706"/>
              <a:gd name="connsiteY13" fmla="*/ 166991 h 851048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6309 h 858030"/>
              <a:gd name="connsiteX1" fmla="*/ 356347 w 5916706"/>
              <a:gd name="connsiteY1" fmla="*/ 12350 h 858030"/>
              <a:gd name="connsiteX2" fmla="*/ 766482 w 5916706"/>
              <a:gd name="connsiteY2" fmla="*/ 5626 h 858030"/>
              <a:gd name="connsiteX3" fmla="*/ 1203512 w 5916706"/>
              <a:gd name="connsiteY3" fmla="*/ 19073 h 858030"/>
              <a:gd name="connsiteX4" fmla="*/ 1869141 w 5916706"/>
              <a:gd name="connsiteY4" fmla="*/ 119926 h 858030"/>
              <a:gd name="connsiteX5" fmla="*/ 2413747 w 5916706"/>
              <a:gd name="connsiteY5" fmla="*/ 328356 h 858030"/>
              <a:gd name="connsiteX6" fmla="*/ 2864224 w 5916706"/>
              <a:gd name="connsiteY6" fmla="*/ 583850 h 858030"/>
              <a:gd name="connsiteX7" fmla="*/ 3267635 w 5916706"/>
              <a:gd name="connsiteY7" fmla="*/ 772109 h 858030"/>
              <a:gd name="connsiteX8" fmla="*/ 3751730 w 5916706"/>
              <a:gd name="connsiteY8" fmla="*/ 832620 h 858030"/>
              <a:gd name="connsiteX9" fmla="*/ 4403912 w 5916706"/>
              <a:gd name="connsiteY9" fmla="*/ 839344 h 858030"/>
              <a:gd name="connsiteX10" fmla="*/ 4733365 w 5916706"/>
              <a:gd name="connsiteY10" fmla="*/ 718320 h 858030"/>
              <a:gd name="connsiteX11" fmla="*/ 5170394 w 5916706"/>
              <a:gd name="connsiteY11" fmla="*/ 523338 h 858030"/>
              <a:gd name="connsiteX12" fmla="*/ 5533465 w 5916706"/>
              <a:gd name="connsiteY12" fmla="*/ 314909 h 858030"/>
              <a:gd name="connsiteX13" fmla="*/ 5916706 w 5916706"/>
              <a:gd name="connsiteY13" fmla="*/ 166991 h 858030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6309 h 848577"/>
              <a:gd name="connsiteX1" fmla="*/ 356347 w 5916706"/>
              <a:gd name="connsiteY1" fmla="*/ 12350 h 848577"/>
              <a:gd name="connsiteX2" fmla="*/ 766482 w 5916706"/>
              <a:gd name="connsiteY2" fmla="*/ 5626 h 848577"/>
              <a:gd name="connsiteX3" fmla="*/ 1203512 w 5916706"/>
              <a:gd name="connsiteY3" fmla="*/ 19073 h 848577"/>
              <a:gd name="connsiteX4" fmla="*/ 1869141 w 5916706"/>
              <a:gd name="connsiteY4" fmla="*/ 119926 h 848577"/>
              <a:gd name="connsiteX5" fmla="*/ 2413747 w 5916706"/>
              <a:gd name="connsiteY5" fmla="*/ 328356 h 848577"/>
              <a:gd name="connsiteX6" fmla="*/ 2864224 w 5916706"/>
              <a:gd name="connsiteY6" fmla="*/ 583850 h 848577"/>
              <a:gd name="connsiteX7" fmla="*/ 3267635 w 5916706"/>
              <a:gd name="connsiteY7" fmla="*/ 772109 h 848577"/>
              <a:gd name="connsiteX8" fmla="*/ 3751730 w 5916706"/>
              <a:gd name="connsiteY8" fmla="*/ 832620 h 848577"/>
              <a:gd name="connsiteX9" fmla="*/ 4403912 w 5916706"/>
              <a:gd name="connsiteY9" fmla="*/ 839344 h 848577"/>
              <a:gd name="connsiteX10" fmla="*/ 4733365 w 5916706"/>
              <a:gd name="connsiteY10" fmla="*/ 718320 h 848577"/>
              <a:gd name="connsiteX11" fmla="*/ 5170394 w 5916706"/>
              <a:gd name="connsiteY11" fmla="*/ 523338 h 848577"/>
              <a:gd name="connsiteX12" fmla="*/ 5533465 w 5916706"/>
              <a:gd name="connsiteY12" fmla="*/ 314909 h 848577"/>
              <a:gd name="connsiteX13" fmla="*/ 5916706 w 5916706"/>
              <a:gd name="connsiteY13" fmla="*/ 166991 h 848577"/>
              <a:gd name="connsiteX0" fmla="*/ 0 w 5916706"/>
              <a:gd name="connsiteY0" fmla="*/ 83690 h 845958"/>
              <a:gd name="connsiteX1" fmla="*/ 356347 w 5916706"/>
              <a:gd name="connsiteY1" fmla="*/ 9731 h 845958"/>
              <a:gd name="connsiteX2" fmla="*/ 766482 w 5916706"/>
              <a:gd name="connsiteY2" fmla="*/ 3007 h 845958"/>
              <a:gd name="connsiteX3" fmla="*/ 1311089 w 5916706"/>
              <a:gd name="connsiteY3" fmla="*/ 29901 h 845958"/>
              <a:gd name="connsiteX4" fmla="*/ 1869141 w 5916706"/>
              <a:gd name="connsiteY4" fmla="*/ 117307 h 845958"/>
              <a:gd name="connsiteX5" fmla="*/ 2413747 w 5916706"/>
              <a:gd name="connsiteY5" fmla="*/ 325737 h 845958"/>
              <a:gd name="connsiteX6" fmla="*/ 2864224 w 5916706"/>
              <a:gd name="connsiteY6" fmla="*/ 581231 h 845958"/>
              <a:gd name="connsiteX7" fmla="*/ 3267635 w 5916706"/>
              <a:gd name="connsiteY7" fmla="*/ 769490 h 845958"/>
              <a:gd name="connsiteX8" fmla="*/ 3751730 w 5916706"/>
              <a:gd name="connsiteY8" fmla="*/ 830001 h 845958"/>
              <a:gd name="connsiteX9" fmla="*/ 4403912 w 5916706"/>
              <a:gd name="connsiteY9" fmla="*/ 836725 h 845958"/>
              <a:gd name="connsiteX10" fmla="*/ 4733365 w 5916706"/>
              <a:gd name="connsiteY10" fmla="*/ 715701 h 845958"/>
              <a:gd name="connsiteX11" fmla="*/ 5170394 w 5916706"/>
              <a:gd name="connsiteY11" fmla="*/ 520719 h 845958"/>
              <a:gd name="connsiteX12" fmla="*/ 5533465 w 5916706"/>
              <a:gd name="connsiteY12" fmla="*/ 312290 h 845958"/>
              <a:gd name="connsiteX13" fmla="*/ 5916706 w 5916706"/>
              <a:gd name="connsiteY13" fmla="*/ 164372 h 845958"/>
              <a:gd name="connsiteX0" fmla="*/ 0 w 5916706"/>
              <a:gd name="connsiteY0" fmla="*/ 107965 h 870233"/>
              <a:gd name="connsiteX1" fmla="*/ 356347 w 5916706"/>
              <a:gd name="connsiteY1" fmla="*/ 34006 h 870233"/>
              <a:gd name="connsiteX2" fmla="*/ 766482 w 5916706"/>
              <a:gd name="connsiteY2" fmla="*/ 388 h 870233"/>
              <a:gd name="connsiteX3" fmla="*/ 1311089 w 5916706"/>
              <a:gd name="connsiteY3" fmla="*/ 54176 h 870233"/>
              <a:gd name="connsiteX4" fmla="*/ 1869141 w 5916706"/>
              <a:gd name="connsiteY4" fmla="*/ 141582 h 870233"/>
              <a:gd name="connsiteX5" fmla="*/ 2413747 w 5916706"/>
              <a:gd name="connsiteY5" fmla="*/ 350012 h 870233"/>
              <a:gd name="connsiteX6" fmla="*/ 2864224 w 5916706"/>
              <a:gd name="connsiteY6" fmla="*/ 605506 h 870233"/>
              <a:gd name="connsiteX7" fmla="*/ 3267635 w 5916706"/>
              <a:gd name="connsiteY7" fmla="*/ 793765 h 870233"/>
              <a:gd name="connsiteX8" fmla="*/ 3751730 w 5916706"/>
              <a:gd name="connsiteY8" fmla="*/ 854276 h 870233"/>
              <a:gd name="connsiteX9" fmla="*/ 4403912 w 5916706"/>
              <a:gd name="connsiteY9" fmla="*/ 861000 h 870233"/>
              <a:gd name="connsiteX10" fmla="*/ 4733365 w 5916706"/>
              <a:gd name="connsiteY10" fmla="*/ 739976 h 870233"/>
              <a:gd name="connsiteX11" fmla="*/ 5170394 w 5916706"/>
              <a:gd name="connsiteY11" fmla="*/ 544994 h 870233"/>
              <a:gd name="connsiteX12" fmla="*/ 5533465 w 5916706"/>
              <a:gd name="connsiteY12" fmla="*/ 336565 h 870233"/>
              <a:gd name="connsiteX13" fmla="*/ 5916706 w 5916706"/>
              <a:gd name="connsiteY13" fmla="*/ 188647 h 870233"/>
              <a:gd name="connsiteX0" fmla="*/ 0 w 5916706"/>
              <a:gd name="connsiteY0" fmla="*/ 107734 h 870002"/>
              <a:gd name="connsiteX1" fmla="*/ 356347 w 5916706"/>
              <a:gd name="connsiteY1" fmla="*/ 33775 h 870002"/>
              <a:gd name="connsiteX2" fmla="*/ 766482 w 5916706"/>
              <a:gd name="connsiteY2" fmla="*/ 157 h 870002"/>
              <a:gd name="connsiteX3" fmla="*/ 1324536 w 5916706"/>
              <a:gd name="connsiteY3" fmla="*/ 27051 h 870002"/>
              <a:gd name="connsiteX4" fmla="*/ 1869141 w 5916706"/>
              <a:gd name="connsiteY4" fmla="*/ 141351 h 870002"/>
              <a:gd name="connsiteX5" fmla="*/ 2413747 w 5916706"/>
              <a:gd name="connsiteY5" fmla="*/ 349781 h 870002"/>
              <a:gd name="connsiteX6" fmla="*/ 2864224 w 5916706"/>
              <a:gd name="connsiteY6" fmla="*/ 605275 h 870002"/>
              <a:gd name="connsiteX7" fmla="*/ 3267635 w 5916706"/>
              <a:gd name="connsiteY7" fmla="*/ 793534 h 870002"/>
              <a:gd name="connsiteX8" fmla="*/ 3751730 w 5916706"/>
              <a:gd name="connsiteY8" fmla="*/ 854045 h 870002"/>
              <a:gd name="connsiteX9" fmla="*/ 4403912 w 5916706"/>
              <a:gd name="connsiteY9" fmla="*/ 860769 h 870002"/>
              <a:gd name="connsiteX10" fmla="*/ 4733365 w 5916706"/>
              <a:gd name="connsiteY10" fmla="*/ 739745 h 870002"/>
              <a:gd name="connsiteX11" fmla="*/ 5170394 w 5916706"/>
              <a:gd name="connsiteY11" fmla="*/ 544763 h 870002"/>
              <a:gd name="connsiteX12" fmla="*/ 5533465 w 5916706"/>
              <a:gd name="connsiteY12" fmla="*/ 336334 h 870002"/>
              <a:gd name="connsiteX13" fmla="*/ 5916706 w 5916706"/>
              <a:gd name="connsiteY13" fmla="*/ 188416 h 870002"/>
              <a:gd name="connsiteX0" fmla="*/ 0 w 5916706"/>
              <a:gd name="connsiteY0" fmla="*/ 107734 h 942860"/>
              <a:gd name="connsiteX1" fmla="*/ 356347 w 5916706"/>
              <a:gd name="connsiteY1" fmla="*/ 33775 h 942860"/>
              <a:gd name="connsiteX2" fmla="*/ 766482 w 5916706"/>
              <a:gd name="connsiteY2" fmla="*/ 157 h 942860"/>
              <a:gd name="connsiteX3" fmla="*/ 1324536 w 5916706"/>
              <a:gd name="connsiteY3" fmla="*/ 27051 h 942860"/>
              <a:gd name="connsiteX4" fmla="*/ 1869141 w 5916706"/>
              <a:gd name="connsiteY4" fmla="*/ 141351 h 942860"/>
              <a:gd name="connsiteX5" fmla="*/ 2413747 w 5916706"/>
              <a:gd name="connsiteY5" fmla="*/ 349781 h 942860"/>
              <a:gd name="connsiteX6" fmla="*/ 2864224 w 5916706"/>
              <a:gd name="connsiteY6" fmla="*/ 605275 h 942860"/>
              <a:gd name="connsiteX7" fmla="*/ 3267635 w 5916706"/>
              <a:gd name="connsiteY7" fmla="*/ 793534 h 942860"/>
              <a:gd name="connsiteX8" fmla="*/ 3818965 w 5916706"/>
              <a:gd name="connsiteY8" fmla="*/ 941451 h 942860"/>
              <a:gd name="connsiteX9" fmla="*/ 4403912 w 5916706"/>
              <a:gd name="connsiteY9" fmla="*/ 860769 h 942860"/>
              <a:gd name="connsiteX10" fmla="*/ 4733365 w 5916706"/>
              <a:gd name="connsiteY10" fmla="*/ 739745 h 942860"/>
              <a:gd name="connsiteX11" fmla="*/ 5170394 w 5916706"/>
              <a:gd name="connsiteY11" fmla="*/ 544763 h 942860"/>
              <a:gd name="connsiteX12" fmla="*/ 5533465 w 5916706"/>
              <a:gd name="connsiteY12" fmla="*/ 336334 h 942860"/>
              <a:gd name="connsiteX13" fmla="*/ 5916706 w 5916706"/>
              <a:gd name="connsiteY13" fmla="*/ 188416 h 942860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170394 w 5916706"/>
              <a:gd name="connsiteY11" fmla="*/ 544763 h 943157"/>
              <a:gd name="connsiteX12" fmla="*/ 5533465 w 5916706"/>
              <a:gd name="connsiteY12" fmla="*/ 336334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123329 w 5916706"/>
              <a:gd name="connsiteY11" fmla="*/ 470804 h 943157"/>
              <a:gd name="connsiteX12" fmla="*/ 5533465 w 5916706"/>
              <a:gd name="connsiteY12" fmla="*/ 336334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076265 w 5916706"/>
              <a:gd name="connsiteY11" fmla="*/ 443910 h 943157"/>
              <a:gd name="connsiteX12" fmla="*/ 5533465 w 5916706"/>
              <a:gd name="connsiteY12" fmla="*/ 336334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076265 w 5916706"/>
              <a:gd name="connsiteY11" fmla="*/ 443910 h 943157"/>
              <a:gd name="connsiteX12" fmla="*/ 5513294 w 5916706"/>
              <a:gd name="connsiteY12" fmla="*/ 269098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076265 w 5916706"/>
              <a:gd name="connsiteY11" fmla="*/ 443910 h 943157"/>
              <a:gd name="connsiteX12" fmla="*/ 5513294 w 5916706"/>
              <a:gd name="connsiteY12" fmla="*/ 269098 h 943157"/>
              <a:gd name="connsiteX13" fmla="*/ 5916706 w 5916706"/>
              <a:gd name="connsiteY13" fmla="*/ 188416 h 943157"/>
              <a:gd name="connsiteX0" fmla="*/ 0 w 5916706"/>
              <a:gd name="connsiteY0" fmla="*/ 107734 h 943157"/>
              <a:gd name="connsiteX1" fmla="*/ 356347 w 5916706"/>
              <a:gd name="connsiteY1" fmla="*/ 33775 h 943157"/>
              <a:gd name="connsiteX2" fmla="*/ 766482 w 5916706"/>
              <a:gd name="connsiteY2" fmla="*/ 157 h 943157"/>
              <a:gd name="connsiteX3" fmla="*/ 1324536 w 5916706"/>
              <a:gd name="connsiteY3" fmla="*/ 27051 h 943157"/>
              <a:gd name="connsiteX4" fmla="*/ 1869141 w 5916706"/>
              <a:gd name="connsiteY4" fmla="*/ 141351 h 943157"/>
              <a:gd name="connsiteX5" fmla="*/ 2413747 w 5916706"/>
              <a:gd name="connsiteY5" fmla="*/ 349781 h 943157"/>
              <a:gd name="connsiteX6" fmla="*/ 2864224 w 5916706"/>
              <a:gd name="connsiteY6" fmla="*/ 605275 h 943157"/>
              <a:gd name="connsiteX7" fmla="*/ 3267635 w 5916706"/>
              <a:gd name="connsiteY7" fmla="*/ 793534 h 943157"/>
              <a:gd name="connsiteX8" fmla="*/ 3818965 w 5916706"/>
              <a:gd name="connsiteY8" fmla="*/ 941451 h 943157"/>
              <a:gd name="connsiteX9" fmla="*/ 4403912 w 5916706"/>
              <a:gd name="connsiteY9" fmla="*/ 860769 h 943157"/>
              <a:gd name="connsiteX10" fmla="*/ 4719918 w 5916706"/>
              <a:gd name="connsiteY10" fmla="*/ 665787 h 943157"/>
              <a:gd name="connsiteX11" fmla="*/ 5076265 w 5916706"/>
              <a:gd name="connsiteY11" fmla="*/ 443910 h 943157"/>
              <a:gd name="connsiteX12" fmla="*/ 5513294 w 5916706"/>
              <a:gd name="connsiteY12" fmla="*/ 269098 h 943157"/>
              <a:gd name="connsiteX13" fmla="*/ 5916706 w 5916706"/>
              <a:gd name="connsiteY13" fmla="*/ 188416 h 94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16706" h="943157">
                <a:moveTo>
                  <a:pt x="0" y="107734"/>
                </a:moveTo>
                <a:cubicBezTo>
                  <a:pt x="118782" y="83081"/>
                  <a:pt x="228600" y="51704"/>
                  <a:pt x="356347" y="33775"/>
                </a:cubicBezTo>
                <a:cubicBezTo>
                  <a:pt x="484094" y="15846"/>
                  <a:pt x="605117" y="1278"/>
                  <a:pt x="766482" y="157"/>
                </a:cubicBezTo>
                <a:cubicBezTo>
                  <a:pt x="927847" y="-964"/>
                  <a:pt x="1140760" y="3519"/>
                  <a:pt x="1324536" y="27051"/>
                </a:cubicBezTo>
                <a:cubicBezTo>
                  <a:pt x="1508312" y="50583"/>
                  <a:pt x="1687606" y="87563"/>
                  <a:pt x="1869141" y="141351"/>
                </a:cubicBezTo>
                <a:cubicBezTo>
                  <a:pt x="2050676" y="195139"/>
                  <a:pt x="2263588" y="264616"/>
                  <a:pt x="2413747" y="349781"/>
                </a:cubicBezTo>
                <a:cubicBezTo>
                  <a:pt x="2563906" y="434946"/>
                  <a:pt x="2721909" y="531316"/>
                  <a:pt x="2864224" y="605275"/>
                </a:cubicBezTo>
                <a:cubicBezTo>
                  <a:pt x="3006539" y="679234"/>
                  <a:pt x="3108512" y="737505"/>
                  <a:pt x="3267635" y="793534"/>
                </a:cubicBezTo>
                <a:cubicBezTo>
                  <a:pt x="3426759" y="849563"/>
                  <a:pt x="3629586" y="930245"/>
                  <a:pt x="3818965" y="941451"/>
                </a:cubicBezTo>
                <a:cubicBezTo>
                  <a:pt x="4008344" y="952657"/>
                  <a:pt x="4253753" y="906713"/>
                  <a:pt x="4403912" y="860769"/>
                </a:cubicBezTo>
                <a:cubicBezTo>
                  <a:pt x="4554071" y="814825"/>
                  <a:pt x="4607859" y="735263"/>
                  <a:pt x="4719918" y="665787"/>
                </a:cubicBezTo>
                <a:cubicBezTo>
                  <a:pt x="4831977" y="596311"/>
                  <a:pt x="4944036" y="510025"/>
                  <a:pt x="5076265" y="443910"/>
                </a:cubicBezTo>
                <a:cubicBezTo>
                  <a:pt x="5208494" y="377795"/>
                  <a:pt x="5378823" y="295992"/>
                  <a:pt x="5513294" y="269098"/>
                </a:cubicBezTo>
                <a:lnTo>
                  <a:pt x="5916706" y="188416"/>
                </a:lnTo>
              </a:path>
            </a:pathLst>
          </a:custGeom>
          <a:noFill/>
          <a:ln w="79375">
            <a:solidFill>
              <a:srgbClr val="00B050"/>
            </a:solidFill>
            <a:headEnd type="none" w="med" len="med"/>
            <a:tailEnd type="arrow" w="med" len="med"/>
          </a:ln>
          <a:effectLst>
            <a:outerShdw blurRad="50800" dist="317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Forma libre 37">
            <a:extLst>
              <a:ext uri="{FF2B5EF4-FFF2-40B4-BE49-F238E27FC236}">
                <a16:creationId xmlns:a16="http://schemas.microsoft.com/office/drawing/2014/main" id="{967023A5-00F8-402E-BE02-9D00A218B67F}"/>
              </a:ext>
            </a:extLst>
          </p:cNvPr>
          <p:cNvSpPr/>
          <p:nvPr/>
        </p:nvSpPr>
        <p:spPr>
          <a:xfrm rot="637470">
            <a:off x="3197012" y="4165480"/>
            <a:ext cx="2070797" cy="281503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Forma libre 39"/>
          <p:cNvSpPr/>
          <p:nvPr/>
        </p:nvSpPr>
        <p:spPr>
          <a:xfrm rot="20614987">
            <a:off x="4710361" y="5135662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6AEE02-5A38-4114-9C2F-8C91A4177F57}"/>
              </a:ext>
            </a:extLst>
          </p:cNvPr>
          <p:cNvSpPr/>
          <p:nvPr/>
        </p:nvSpPr>
        <p:spPr>
          <a:xfrm>
            <a:off x="3627480" y="3268777"/>
            <a:ext cx="1507049" cy="1045292"/>
          </a:xfrm>
          <a:custGeom>
            <a:avLst/>
            <a:gdLst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393896 w 1917896"/>
              <a:gd name="connsiteY14" fmla="*/ 558018 h 1345809"/>
              <a:gd name="connsiteX15" fmla="*/ 422031 w 1917896"/>
              <a:gd name="connsiteY15" fmla="*/ 543951 h 1345809"/>
              <a:gd name="connsiteX16" fmla="*/ 431410 w 1917896"/>
              <a:gd name="connsiteY16" fmla="*/ 534572 h 1345809"/>
              <a:gd name="connsiteX17" fmla="*/ 431410 w 1917896"/>
              <a:gd name="connsiteY17" fmla="*/ 534572 h 1345809"/>
              <a:gd name="connsiteX18" fmla="*/ 623668 w 1917896"/>
              <a:gd name="connsiteY18" fmla="*/ 398585 h 1345809"/>
              <a:gd name="connsiteX19" fmla="*/ 825305 w 1917896"/>
              <a:gd name="connsiteY19" fmla="*/ 314178 h 1345809"/>
              <a:gd name="connsiteX20" fmla="*/ 1012874 w 1917896"/>
              <a:gd name="connsiteY20" fmla="*/ 220394 h 1345809"/>
              <a:gd name="connsiteX21" fmla="*/ 1280160 w 1917896"/>
              <a:gd name="connsiteY21" fmla="*/ 150055 h 1345809"/>
              <a:gd name="connsiteX22" fmla="*/ 1566203 w 1917896"/>
              <a:gd name="connsiteY22" fmla="*/ 75028 h 1345809"/>
              <a:gd name="connsiteX23" fmla="*/ 1566203 w 1917896"/>
              <a:gd name="connsiteY23" fmla="*/ 75028 h 1345809"/>
              <a:gd name="connsiteX24" fmla="*/ 1917896 w 1917896"/>
              <a:gd name="connsiteY24" fmla="*/ 0 h 1345809"/>
              <a:gd name="connsiteX25" fmla="*/ 1777219 w 1917896"/>
              <a:gd name="connsiteY25" fmla="*/ 248529 h 1345809"/>
              <a:gd name="connsiteX26" fmla="*/ 1683434 w 1917896"/>
              <a:gd name="connsiteY26" fmla="*/ 431409 h 1345809"/>
              <a:gd name="connsiteX27" fmla="*/ 1575582 w 1917896"/>
              <a:gd name="connsiteY27" fmla="*/ 623668 h 1345809"/>
              <a:gd name="connsiteX28" fmla="*/ 1514622 w 1917896"/>
              <a:gd name="connsiteY28" fmla="*/ 698695 h 1345809"/>
              <a:gd name="connsiteX29" fmla="*/ 1392702 w 1917896"/>
              <a:gd name="connsiteY29" fmla="*/ 797169 h 1345809"/>
              <a:gd name="connsiteX30" fmla="*/ 1247336 w 1917896"/>
              <a:gd name="connsiteY30" fmla="*/ 844062 h 1345809"/>
              <a:gd name="connsiteX31" fmla="*/ 1111348 w 1917896"/>
              <a:gd name="connsiteY31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393896 w 1917896"/>
              <a:gd name="connsiteY14" fmla="*/ 558018 h 1345809"/>
              <a:gd name="connsiteX15" fmla="*/ 422031 w 1917896"/>
              <a:gd name="connsiteY15" fmla="*/ 543951 h 1345809"/>
              <a:gd name="connsiteX16" fmla="*/ 431410 w 1917896"/>
              <a:gd name="connsiteY16" fmla="*/ 534572 h 1345809"/>
              <a:gd name="connsiteX17" fmla="*/ 431410 w 1917896"/>
              <a:gd name="connsiteY17" fmla="*/ 534572 h 1345809"/>
              <a:gd name="connsiteX18" fmla="*/ 623668 w 1917896"/>
              <a:gd name="connsiteY18" fmla="*/ 398585 h 1345809"/>
              <a:gd name="connsiteX19" fmla="*/ 825305 w 1917896"/>
              <a:gd name="connsiteY19" fmla="*/ 314178 h 1345809"/>
              <a:gd name="connsiteX20" fmla="*/ 1012874 w 1917896"/>
              <a:gd name="connsiteY20" fmla="*/ 220394 h 1345809"/>
              <a:gd name="connsiteX21" fmla="*/ 1280160 w 1917896"/>
              <a:gd name="connsiteY21" fmla="*/ 150055 h 1345809"/>
              <a:gd name="connsiteX22" fmla="*/ 1566203 w 1917896"/>
              <a:gd name="connsiteY22" fmla="*/ 75028 h 1345809"/>
              <a:gd name="connsiteX23" fmla="*/ 1566203 w 1917896"/>
              <a:gd name="connsiteY23" fmla="*/ 75028 h 1345809"/>
              <a:gd name="connsiteX24" fmla="*/ 1917896 w 1917896"/>
              <a:gd name="connsiteY24" fmla="*/ 0 h 1345809"/>
              <a:gd name="connsiteX25" fmla="*/ 1777219 w 1917896"/>
              <a:gd name="connsiteY25" fmla="*/ 248529 h 1345809"/>
              <a:gd name="connsiteX26" fmla="*/ 1683434 w 1917896"/>
              <a:gd name="connsiteY26" fmla="*/ 431409 h 1345809"/>
              <a:gd name="connsiteX27" fmla="*/ 1575582 w 1917896"/>
              <a:gd name="connsiteY27" fmla="*/ 623668 h 1345809"/>
              <a:gd name="connsiteX28" fmla="*/ 1514622 w 1917896"/>
              <a:gd name="connsiteY28" fmla="*/ 698695 h 1345809"/>
              <a:gd name="connsiteX29" fmla="*/ 1392702 w 1917896"/>
              <a:gd name="connsiteY29" fmla="*/ 797169 h 1345809"/>
              <a:gd name="connsiteX30" fmla="*/ 1247336 w 1917896"/>
              <a:gd name="connsiteY30" fmla="*/ 844062 h 1345809"/>
              <a:gd name="connsiteX31" fmla="*/ 1111348 w 1917896"/>
              <a:gd name="connsiteY31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422031 w 1917896"/>
              <a:gd name="connsiteY14" fmla="*/ 543951 h 1345809"/>
              <a:gd name="connsiteX15" fmla="*/ 431410 w 1917896"/>
              <a:gd name="connsiteY15" fmla="*/ 534572 h 1345809"/>
              <a:gd name="connsiteX16" fmla="*/ 431410 w 1917896"/>
              <a:gd name="connsiteY16" fmla="*/ 534572 h 1345809"/>
              <a:gd name="connsiteX17" fmla="*/ 623668 w 1917896"/>
              <a:gd name="connsiteY17" fmla="*/ 398585 h 1345809"/>
              <a:gd name="connsiteX18" fmla="*/ 825305 w 1917896"/>
              <a:gd name="connsiteY18" fmla="*/ 314178 h 1345809"/>
              <a:gd name="connsiteX19" fmla="*/ 1012874 w 1917896"/>
              <a:gd name="connsiteY19" fmla="*/ 220394 h 1345809"/>
              <a:gd name="connsiteX20" fmla="*/ 1280160 w 1917896"/>
              <a:gd name="connsiteY20" fmla="*/ 150055 h 1345809"/>
              <a:gd name="connsiteX21" fmla="*/ 1566203 w 1917896"/>
              <a:gd name="connsiteY21" fmla="*/ 75028 h 1345809"/>
              <a:gd name="connsiteX22" fmla="*/ 1566203 w 1917896"/>
              <a:gd name="connsiteY22" fmla="*/ 75028 h 1345809"/>
              <a:gd name="connsiteX23" fmla="*/ 1917896 w 1917896"/>
              <a:gd name="connsiteY23" fmla="*/ 0 h 1345809"/>
              <a:gd name="connsiteX24" fmla="*/ 1777219 w 1917896"/>
              <a:gd name="connsiteY24" fmla="*/ 248529 h 1345809"/>
              <a:gd name="connsiteX25" fmla="*/ 1683434 w 1917896"/>
              <a:gd name="connsiteY25" fmla="*/ 431409 h 1345809"/>
              <a:gd name="connsiteX26" fmla="*/ 1575582 w 1917896"/>
              <a:gd name="connsiteY26" fmla="*/ 623668 h 1345809"/>
              <a:gd name="connsiteX27" fmla="*/ 1514622 w 1917896"/>
              <a:gd name="connsiteY27" fmla="*/ 698695 h 1345809"/>
              <a:gd name="connsiteX28" fmla="*/ 1392702 w 1917896"/>
              <a:gd name="connsiteY28" fmla="*/ 797169 h 1345809"/>
              <a:gd name="connsiteX29" fmla="*/ 1247336 w 1917896"/>
              <a:gd name="connsiteY29" fmla="*/ 844062 h 1345809"/>
              <a:gd name="connsiteX30" fmla="*/ 1111348 w 1917896"/>
              <a:gd name="connsiteY30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431410 w 1917896"/>
              <a:gd name="connsiteY14" fmla="*/ 534572 h 1345809"/>
              <a:gd name="connsiteX15" fmla="*/ 431410 w 1917896"/>
              <a:gd name="connsiteY15" fmla="*/ 534572 h 1345809"/>
              <a:gd name="connsiteX16" fmla="*/ 623668 w 1917896"/>
              <a:gd name="connsiteY16" fmla="*/ 398585 h 1345809"/>
              <a:gd name="connsiteX17" fmla="*/ 825305 w 1917896"/>
              <a:gd name="connsiteY17" fmla="*/ 314178 h 1345809"/>
              <a:gd name="connsiteX18" fmla="*/ 1012874 w 1917896"/>
              <a:gd name="connsiteY18" fmla="*/ 220394 h 1345809"/>
              <a:gd name="connsiteX19" fmla="*/ 1280160 w 1917896"/>
              <a:gd name="connsiteY19" fmla="*/ 150055 h 1345809"/>
              <a:gd name="connsiteX20" fmla="*/ 1566203 w 1917896"/>
              <a:gd name="connsiteY20" fmla="*/ 75028 h 1345809"/>
              <a:gd name="connsiteX21" fmla="*/ 1566203 w 1917896"/>
              <a:gd name="connsiteY21" fmla="*/ 75028 h 1345809"/>
              <a:gd name="connsiteX22" fmla="*/ 1917896 w 1917896"/>
              <a:gd name="connsiteY22" fmla="*/ 0 h 1345809"/>
              <a:gd name="connsiteX23" fmla="*/ 1777219 w 1917896"/>
              <a:gd name="connsiteY23" fmla="*/ 248529 h 1345809"/>
              <a:gd name="connsiteX24" fmla="*/ 1683434 w 1917896"/>
              <a:gd name="connsiteY24" fmla="*/ 431409 h 1345809"/>
              <a:gd name="connsiteX25" fmla="*/ 1575582 w 1917896"/>
              <a:gd name="connsiteY25" fmla="*/ 623668 h 1345809"/>
              <a:gd name="connsiteX26" fmla="*/ 1514622 w 1917896"/>
              <a:gd name="connsiteY26" fmla="*/ 698695 h 1345809"/>
              <a:gd name="connsiteX27" fmla="*/ 1392702 w 1917896"/>
              <a:gd name="connsiteY27" fmla="*/ 797169 h 1345809"/>
              <a:gd name="connsiteX28" fmla="*/ 1247336 w 1917896"/>
              <a:gd name="connsiteY28" fmla="*/ 844062 h 1345809"/>
              <a:gd name="connsiteX29" fmla="*/ 1111348 w 1917896"/>
              <a:gd name="connsiteY29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431410 w 1917896"/>
              <a:gd name="connsiteY14" fmla="*/ 534572 h 1345809"/>
              <a:gd name="connsiteX15" fmla="*/ 623668 w 1917896"/>
              <a:gd name="connsiteY15" fmla="*/ 398585 h 1345809"/>
              <a:gd name="connsiteX16" fmla="*/ 825305 w 1917896"/>
              <a:gd name="connsiteY16" fmla="*/ 314178 h 1345809"/>
              <a:gd name="connsiteX17" fmla="*/ 1012874 w 1917896"/>
              <a:gd name="connsiteY17" fmla="*/ 220394 h 1345809"/>
              <a:gd name="connsiteX18" fmla="*/ 1280160 w 1917896"/>
              <a:gd name="connsiteY18" fmla="*/ 150055 h 1345809"/>
              <a:gd name="connsiteX19" fmla="*/ 1566203 w 1917896"/>
              <a:gd name="connsiteY19" fmla="*/ 75028 h 1345809"/>
              <a:gd name="connsiteX20" fmla="*/ 1566203 w 1917896"/>
              <a:gd name="connsiteY20" fmla="*/ 75028 h 1345809"/>
              <a:gd name="connsiteX21" fmla="*/ 1917896 w 1917896"/>
              <a:gd name="connsiteY21" fmla="*/ 0 h 1345809"/>
              <a:gd name="connsiteX22" fmla="*/ 1777219 w 1917896"/>
              <a:gd name="connsiteY22" fmla="*/ 248529 h 1345809"/>
              <a:gd name="connsiteX23" fmla="*/ 1683434 w 1917896"/>
              <a:gd name="connsiteY23" fmla="*/ 431409 h 1345809"/>
              <a:gd name="connsiteX24" fmla="*/ 1575582 w 1917896"/>
              <a:gd name="connsiteY24" fmla="*/ 623668 h 1345809"/>
              <a:gd name="connsiteX25" fmla="*/ 1514622 w 1917896"/>
              <a:gd name="connsiteY25" fmla="*/ 698695 h 1345809"/>
              <a:gd name="connsiteX26" fmla="*/ 1392702 w 1917896"/>
              <a:gd name="connsiteY26" fmla="*/ 797169 h 1345809"/>
              <a:gd name="connsiteX27" fmla="*/ 1247336 w 1917896"/>
              <a:gd name="connsiteY27" fmla="*/ 844062 h 1345809"/>
              <a:gd name="connsiteX28" fmla="*/ 1111348 w 1917896"/>
              <a:gd name="connsiteY28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623668 w 1917896"/>
              <a:gd name="connsiteY14" fmla="*/ 398585 h 1345809"/>
              <a:gd name="connsiteX15" fmla="*/ 825305 w 1917896"/>
              <a:gd name="connsiteY15" fmla="*/ 314178 h 1345809"/>
              <a:gd name="connsiteX16" fmla="*/ 1012874 w 1917896"/>
              <a:gd name="connsiteY16" fmla="*/ 220394 h 1345809"/>
              <a:gd name="connsiteX17" fmla="*/ 1280160 w 1917896"/>
              <a:gd name="connsiteY17" fmla="*/ 150055 h 1345809"/>
              <a:gd name="connsiteX18" fmla="*/ 1566203 w 1917896"/>
              <a:gd name="connsiteY18" fmla="*/ 75028 h 1345809"/>
              <a:gd name="connsiteX19" fmla="*/ 1566203 w 1917896"/>
              <a:gd name="connsiteY19" fmla="*/ 75028 h 1345809"/>
              <a:gd name="connsiteX20" fmla="*/ 1917896 w 1917896"/>
              <a:gd name="connsiteY20" fmla="*/ 0 h 1345809"/>
              <a:gd name="connsiteX21" fmla="*/ 1777219 w 1917896"/>
              <a:gd name="connsiteY21" fmla="*/ 248529 h 1345809"/>
              <a:gd name="connsiteX22" fmla="*/ 1683434 w 1917896"/>
              <a:gd name="connsiteY22" fmla="*/ 431409 h 1345809"/>
              <a:gd name="connsiteX23" fmla="*/ 1575582 w 1917896"/>
              <a:gd name="connsiteY23" fmla="*/ 623668 h 1345809"/>
              <a:gd name="connsiteX24" fmla="*/ 1514622 w 1917896"/>
              <a:gd name="connsiteY24" fmla="*/ 698695 h 1345809"/>
              <a:gd name="connsiteX25" fmla="*/ 1392702 w 1917896"/>
              <a:gd name="connsiteY25" fmla="*/ 797169 h 1345809"/>
              <a:gd name="connsiteX26" fmla="*/ 1247336 w 1917896"/>
              <a:gd name="connsiteY26" fmla="*/ 844062 h 1345809"/>
              <a:gd name="connsiteX27" fmla="*/ 1111348 w 1917896"/>
              <a:gd name="connsiteY27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30551 w 1917896"/>
              <a:gd name="connsiteY13" fmla="*/ 512713 h 1345809"/>
              <a:gd name="connsiteX14" fmla="*/ 623668 w 1917896"/>
              <a:gd name="connsiteY14" fmla="*/ 398585 h 1345809"/>
              <a:gd name="connsiteX15" fmla="*/ 825305 w 1917896"/>
              <a:gd name="connsiteY15" fmla="*/ 314178 h 1345809"/>
              <a:gd name="connsiteX16" fmla="*/ 1012874 w 1917896"/>
              <a:gd name="connsiteY16" fmla="*/ 220394 h 1345809"/>
              <a:gd name="connsiteX17" fmla="*/ 1280160 w 1917896"/>
              <a:gd name="connsiteY17" fmla="*/ 150055 h 1345809"/>
              <a:gd name="connsiteX18" fmla="*/ 1566203 w 1917896"/>
              <a:gd name="connsiteY18" fmla="*/ 75028 h 1345809"/>
              <a:gd name="connsiteX19" fmla="*/ 1566203 w 1917896"/>
              <a:gd name="connsiteY19" fmla="*/ 75028 h 1345809"/>
              <a:gd name="connsiteX20" fmla="*/ 1917896 w 1917896"/>
              <a:gd name="connsiteY20" fmla="*/ 0 h 1345809"/>
              <a:gd name="connsiteX21" fmla="*/ 1777219 w 1917896"/>
              <a:gd name="connsiteY21" fmla="*/ 248529 h 1345809"/>
              <a:gd name="connsiteX22" fmla="*/ 1683434 w 1917896"/>
              <a:gd name="connsiteY22" fmla="*/ 431409 h 1345809"/>
              <a:gd name="connsiteX23" fmla="*/ 1575582 w 1917896"/>
              <a:gd name="connsiteY23" fmla="*/ 623668 h 1345809"/>
              <a:gd name="connsiteX24" fmla="*/ 1514622 w 1917896"/>
              <a:gd name="connsiteY24" fmla="*/ 698695 h 1345809"/>
              <a:gd name="connsiteX25" fmla="*/ 1392702 w 1917896"/>
              <a:gd name="connsiteY25" fmla="*/ 797169 h 1345809"/>
              <a:gd name="connsiteX26" fmla="*/ 1247336 w 1917896"/>
              <a:gd name="connsiteY26" fmla="*/ 844062 h 1345809"/>
              <a:gd name="connsiteX27" fmla="*/ 1111348 w 1917896"/>
              <a:gd name="connsiteY27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51824 w 1917896"/>
              <a:gd name="connsiteY11" fmla="*/ 577504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19403 w 1917896"/>
              <a:gd name="connsiteY9" fmla="*/ 705963 h 1345809"/>
              <a:gd name="connsiteX10" fmla="*/ 290733 w 1917896"/>
              <a:gd name="connsiteY10" fmla="*/ 642425 h 1345809"/>
              <a:gd name="connsiteX11" fmla="*/ 351824 w 1917896"/>
              <a:gd name="connsiteY11" fmla="*/ 577504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17231 w 1917896"/>
              <a:gd name="connsiteY6" fmla="*/ 876886 h 1345809"/>
              <a:gd name="connsiteX7" fmla="*/ 117231 w 1917896"/>
              <a:gd name="connsiteY7" fmla="*/ 876886 h 1345809"/>
              <a:gd name="connsiteX8" fmla="*/ 219403 w 1917896"/>
              <a:gd name="connsiteY8" fmla="*/ 705963 h 1345809"/>
              <a:gd name="connsiteX9" fmla="*/ 290733 w 1917896"/>
              <a:gd name="connsiteY9" fmla="*/ 642425 h 1345809"/>
              <a:gd name="connsiteX10" fmla="*/ 351824 w 1917896"/>
              <a:gd name="connsiteY10" fmla="*/ 577504 h 1345809"/>
              <a:gd name="connsiteX11" fmla="*/ 430551 w 1917896"/>
              <a:gd name="connsiteY11" fmla="*/ 512713 h 1345809"/>
              <a:gd name="connsiteX12" fmla="*/ 623668 w 1917896"/>
              <a:gd name="connsiteY12" fmla="*/ 398585 h 1345809"/>
              <a:gd name="connsiteX13" fmla="*/ 825305 w 1917896"/>
              <a:gd name="connsiteY13" fmla="*/ 314178 h 1345809"/>
              <a:gd name="connsiteX14" fmla="*/ 1012874 w 1917896"/>
              <a:gd name="connsiteY14" fmla="*/ 220394 h 1345809"/>
              <a:gd name="connsiteX15" fmla="*/ 1280160 w 1917896"/>
              <a:gd name="connsiteY15" fmla="*/ 150055 h 1345809"/>
              <a:gd name="connsiteX16" fmla="*/ 1566203 w 1917896"/>
              <a:gd name="connsiteY16" fmla="*/ 75028 h 1345809"/>
              <a:gd name="connsiteX17" fmla="*/ 1566203 w 1917896"/>
              <a:gd name="connsiteY17" fmla="*/ 75028 h 1345809"/>
              <a:gd name="connsiteX18" fmla="*/ 1917896 w 1917896"/>
              <a:gd name="connsiteY18" fmla="*/ 0 h 1345809"/>
              <a:gd name="connsiteX19" fmla="*/ 1777219 w 1917896"/>
              <a:gd name="connsiteY19" fmla="*/ 248529 h 1345809"/>
              <a:gd name="connsiteX20" fmla="*/ 1683434 w 1917896"/>
              <a:gd name="connsiteY20" fmla="*/ 431409 h 1345809"/>
              <a:gd name="connsiteX21" fmla="*/ 1575582 w 1917896"/>
              <a:gd name="connsiteY21" fmla="*/ 623668 h 1345809"/>
              <a:gd name="connsiteX22" fmla="*/ 1514622 w 1917896"/>
              <a:gd name="connsiteY22" fmla="*/ 698695 h 1345809"/>
              <a:gd name="connsiteX23" fmla="*/ 1392702 w 1917896"/>
              <a:gd name="connsiteY23" fmla="*/ 797169 h 1345809"/>
              <a:gd name="connsiteX24" fmla="*/ 1247336 w 1917896"/>
              <a:gd name="connsiteY24" fmla="*/ 844062 h 1345809"/>
              <a:gd name="connsiteX25" fmla="*/ 1111348 w 1917896"/>
              <a:gd name="connsiteY25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117231 w 1917896"/>
              <a:gd name="connsiteY5" fmla="*/ 876886 h 1345809"/>
              <a:gd name="connsiteX6" fmla="*/ 117231 w 1917896"/>
              <a:gd name="connsiteY6" fmla="*/ 876886 h 1345809"/>
              <a:gd name="connsiteX7" fmla="*/ 219403 w 1917896"/>
              <a:gd name="connsiteY7" fmla="*/ 705963 h 1345809"/>
              <a:gd name="connsiteX8" fmla="*/ 290733 w 1917896"/>
              <a:gd name="connsiteY8" fmla="*/ 642425 h 1345809"/>
              <a:gd name="connsiteX9" fmla="*/ 351824 w 1917896"/>
              <a:gd name="connsiteY9" fmla="*/ 577504 h 1345809"/>
              <a:gd name="connsiteX10" fmla="*/ 430551 w 1917896"/>
              <a:gd name="connsiteY10" fmla="*/ 512713 h 1345809"/>
              <a:gd name="connsiteX11" fmla="*/ 623668 w 1917896"/>
              <a:gd name="connsiteY11" fmla="*/ 398585 h 1345809"/>
              <a:gd name="connsiteX12" fmla="*/ 825305 w 1917896"/>
              <a:gd name="connsiteY12" fmla="*/ 314178 h 1345809"/>
              <a:gd name="connsiteX13" fmla="*/ 1012874 w 1917896"/>
              <a:gd name="connsiteY13" fmla="*/ 220394 h 1345809"/>
              <a:gd name="connsiteX14" fmla="*/ 1280160 w 1917896"/>
              <a:gd name="connsiteY14" fmla="*/ 150055 h 1345809"/>
              <a:gd name="connsiteX15" fmla="*/ 1566203 w 1917896"/>
              <a:gd name="connsiteY15" fmla="*/ 75028 h 1345809"/>
              <a:gd name="connsiteX16" fmla="*/ 1566203 w 1917896"/>
              <a:gd name="connsiteY16" fmla="*/ 75028 h 1345809"/>
              <a:gd name="connsiteX17" fmla="*/ 1917896 w 1917896"/>
              <a:gd name="connsiteY17" fmla="*/ 0 h 1345809"/>
              <a:gd name="connsiteX18" fmla="*/ 1777219 w 1917896"/>
              <a:gd name="connsiteY18" fmla="*/ 248529 h 1345809"/>
              <a:gd name="connsiteX19" fmla="*/ 1683434 w 1917896"/>
              <a:gd name="connsiteY19" fmla="*/ 431409 h 1345809"/>
              <a:gd name="connsiteX20" fmla="*/ 1575582 w 1917896"/>
              <a:gd name="connsiteY20" fmla="*/ 623668 h 1345809"/>
              <a:gd name="connsiteX21" fmla="*/ 1514622 w 1917896"/>
              <a:gd name="connsiteY21" fmla="*/ 698695 h 1345809"/>
              <a:gd name="connsiteX22" fmla="*/ 1392702 w 1917896"/>
              <a:gd name="connsiteY22" fmla="*/ 797169 h 1345809"/>
              <a:gd name="connsiteX23" fmla="*/ 1247336 w 1917896"/>
              <a:gd name="connsiteY23" fmla="*/ 844062 h 1345809"/>
              <a:gd name="connsiteX24" fmla="*/ 1111348 w 1917896"/>
              <a:gd name="connsiteY24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117231 w 1917896"/>
              <a:gd name="connsiteY5" fmla="*/ 876886 h 1345809"/>
              <a:gd name="connsiteX6" fmla="*/ 117231 w 1917896"/>
              <a:gd name="connsiteY6" fmla="*/ 876886 h 1345809"/>
              <a:gd name="connsiteX7" fmla="*/ 219403 w 1917896"/>
              <a:gd name="connsiteY7" fmla="*/ 705963 h 1345809"/>
              <a:gd name="connsiteX8" fmla="*/ 290733 w 1917896"/>
              <a:gd name="connsiteY8" fmla="*/ 642425 h 1345809"/>
              <a:gd name="connsiteX9" fmla="*/ 351824 w 1917896"/>
              <a:gd name="connsiteY9" fmla="*/ 577504 h 1345809"/>
              <a:gd name="connsiteX10" fmla="*/ 430551 w 1917896"/>
              <a:gd name="connsiteY10" fmla="*/ 512713 h 1345809"/>
              <a:gd name="connsiteX11" fmla="*/ 623668 w 1917896"/>
              <a:gd name="connsiteY11" fmla="*/ 398585 h 1345809"/>
              <a:gd name="connsiteX12" fmla="*/ 825305 w 1917896"/>
              <a:gd name="connsiteY12" fmla="*/ 314178 h 1345809"/>
              <a:gd name="connsiteX13" fmla="*/ 1012874 w 1917896"/>
              <a:gd name="connsiteY13" fmla="*/ 220394 h 1345809"/>
              <a:gd name="connsiteX14" fmla="*/ 1280160 w 1917896"/>
              <a:gd name="connsiteY14" fmla="*/ 150055 h 1345809"/>
              <a:gd name="connsiteX15" fmla="*/ 1566203 w 1917896"/>
              <a:gd name="connsiteY15" fmla="*/ 75028 h 1345809"/>
              <a:gd name="connsiteX16" fmla="*/ 1566203 w 1917896"/>
              <a:gd name="connsiteY16" fmla="*/ 75028 h 1345809"/>
              <a:gd name="connsiteX17" fmla="*/ 1917896 w 1917896"/>
              <a:gd name="connsiteY17" fmla="*/ 0 h 1345809"/>
              <a:gd name="connsiteX18" fmla="*/ 1777219 w 1917896"/>
              <a:gd name="connsiteY18" fmla="*/ 248529 h 1345809"/>
              <a:gd name="connsiteX19" fmla="*/ 1683434 w 1917896"/>
              <a:gd name="connsiteY19" fmla="*/ 431409 h 1345809"/>
              <a:gd name="connsiteX20" fmla="*/ 1575582 w 1917896"/>
              <a:gd name="connsiteY20" fmla="*/ 623668 h 1345809"/>
              <a:gd name="connsiteX21" fmla="*/ 1514622 w 1917896"/>
              <a:gd name="connsiteY21" fmla="*/ 698695 h 1345809"/>
              <a:gd name="connsiteX22" fmla="*/ 1392702 w 1917896"/>
              <a:gd name="connsiteY22" fmla="*/ 797169 h 1345809"/>
              <a:gd name="connsiteX23" fmla="*/ 1247336 w 1917896"/>
              <a:gd name="connsiteY23" fmla="*/ 844062 h 1345809"/>
              <a:gd name="connsiteX24" fmla="*/ 1111348 w 1917896"/>
              <a:gd name="connsiteY24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7896" h="1345809">
                <a:moveTo>
                  <a:pt x="1114188" y="891945"/>
                </a:moveTo>
                <a:lnTo>
                  <a:pt x="0" y="1345809"/>
                </a:lnTo>
                <a:lnTo>
                  <a:pt x="18889" y="1139949"/>
                </a:lnTo>
                <a:cubicBezTo>
                  <a:pt x="29049" y="1084460"/>
                  <a:pt x="44570" y="1056718"/>
                  <a:pt x="60960" y="1012874"/>
                </a:cubicBezTo>
                <a:cubicBezTo>
                  <a:pt x="77350" y="969030"/>
                  <a:pt x="107853" y="899551"/>
                  <a:pt x="117231" y="876886"/>
                </a:cubicBezTo>
                <a:lnTo>
                  <a:pt x="117231" y="876886"/>
                </a:lnTo>
                <a:lnTo>
                  <a:pt x="196685" y="745719"/>
                </a:lnTo>
                <a:lnTo>
                  <a:pt x="281267" y="644318"/>
                </a:lnTo>
                <a:cubicBezTo>
                  <a:pt x="296898" y="630250"/>
                  <a:pt x="326943" y="599438"/>
                  <a:pt x="351824" y="577504"/>
                </a:cubicBezTo>
                <a:cubicBezTo>
                  <a:pt x="376705" y="555570"/>
                  <a:pt x="385244" y="542533"/>
                  <a:pt x="430551" y="512713"/>
                </a:cubicBezTo>
                <a:cubicBezTo>
                  <a:pt x="475858" y="482893"/>
                  <a:pt x="556456" y="436880"/>
                  <a:pt x="623668" y="398585"/>
                </a:cubicBezTo>
                <a:lnTo>
                  <a:pt x="799747" y="302819"/>
                </a:lnTo>
                <a:lnTo>
                  <a:pt x="1012874" y="220394"/>
                </a:lnTo>
                <a:lnTo>
                  <a:pt x="1280160" y="150055"/>
                </a:lnTo>
                <a:lnTo>
                  <a:pt x="1566203" y="75028"/>
                </a:lnTo>
                <a:lnTo>
                  <a:pt x="1566203" y="75028"/>
                </a:lnTo>
                <a:lnTo>
                  <a:pt x="1917896" y="0"/>
                </a:lnTo>
                <a:lnTo>
                  <a:pt x="1777219" y="248529"/>
                </a:lnTo>
                <a:lnTo>
                  <a:pt x="1683434" y="431409"/>
                </a:lnTo>
                <a:lnTo>
                  <a:pt x="1575582" y="623668"/>
                </a:lnTo>
                <a:lnTo>
                  <a:pt x="1514622" y="698695"/>
                </a:lnTo>
                <a:lnTo>
                  <a:pt x="1392702" y="797169"/>
                </a:lnTo>
                <a:lnTo>
                  <a:pt x="1247336" y="844062"/>
                </a:lnTo>
                <a:lnTo>
                  <a:pt x="1114188" y="891945"/>
                </a:lnTo>
                <a:close/>
              </a:path>
            </a:pathLst>
          </a:custGeom>
          <a:solidFill>
            <a:srgbClr val="4F81B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8" name="Conector recto 67">
            <a:extLst>
              <a:ext uri="{FF2B5EF4-FFF2-40B4-BE49-F238E27FC236}">
                <a16:creationId xmlns:a16="http://schemas.microsoft.com/office/drawing/2014/main" id="{296CD353-6BD4-43EE-A262-6EBF5613617E}"/>
              </a:ext>
            </a:extLst>
          </p:cNvPr>
          <p:cNvCxnSpPr/>
          <p:nvPr/>
        </p:nvCxnSpPr>
        <p:spPr>
          <a:xfrm flipH="1" flipV="1">
            <a:off x="3183439" y="3796721"/>
            <a:ext cx="0" cy="4659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52">
            <a:extLst>
              <a:ext uri="{FF2B5EF4-FFF2-40B4-BE49-F238E27FC236}">
                <a16:creationId xmlns:a16="http://schemas.microsoft.com/office/drawing/2014/main" id="{41A93F47-595C-45A7-BE1F-7A7BB388BE07}"/>
              </a:ext>
            </a:extLst>
          </p:cNvPr>
          <p:cNvSpPr txBox="1"/>
          <p:nvPr/>
        </p:nvSpPr>
        <p:spPr>
          <a:xfrm>
            <a:off x="2395675" y="3655539"/>
            <a:ext cx="1138825" cy="69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700 hPa</a:t>
            </a:r>
          </a:p>
          <a:p>
            <a:pPr algn="ctr" defTabSz="665665"/>
            <a:endParaRPr lang="es-ES" sz="131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800 hPa</a:t>
            </a: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 hPa</a:t>
            </a:r>
          </a:p>
        </p:txBody>
      </p:sp>
      <p:sp>
        <p:nvSpPr>
          <p:cNvPr id="54" name="CuadroTexto 51">
            <a:extLst>
              <a:ext uri="{FF2B5EF4-FFF2-40B4-BE49-F238E27FC236}">
                <a16:creationId xmlns:a16="http://schemas.microsoft.com/office/drawing/2014/main" id="{B2CFF5E4-16F9-4F73-922A-F62B453B67E1}"/>
              </a:ext>
            </a:extLst>
          </p:cNvPr>
          <p:cNvSpPr txBox="1"/>
          <p:nvPr/>
        </p:nvSpPr>
        <p:spPr>
          <a:xfrm rot="182407">
            <a:off x="4277656" y="3522600"/>
            <a:ext cx="789434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5665"/>
            <a:r>
              <a:rPr lang="es-ES" sz="874" dirty="0">
                <a:solidFill>
                  <a:srgbClr val="F7964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</p:txBody>
      </p:sp>
      <p:sp>
        <p:nvSpPr>
          <p:cNvPr id="56" name="Forma libre 48">
            <a:extLst>
              <a:ext uri="{FF2B5EF4-FFF2-40B4-BE49-F238E27FC236}">
                <a16:creationId xmlns:a16="http://schemas.microsoft.com/office/drawing/2014/main" id="{22621938-298D-4CD7-9F39-2CE472D4BD25}"/>
              </a:ext>
            </a:extLst>
          </p:cNvPr>
          <p:cNvSpPr/>
          <p:nvPr/>
        </p:nvSpPr>
        <p:spPr>
          <a:xfrm rot="845179">
            <a:off x="5565716" y="4613927"/>
            <a:ext cx="1123855" cy="522943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80742 h 1469555"/>
              <a:gd name="connsiteX1" fmla="*/ 1155837 w 2311721"/>
              <a:gd name="connsiteY1" fmla="*/ 1677 h 1469555"/>
              <a:gd name="connsiteX2" fmla="*/ 1571785 w 2311721"/>
              <a:gd name="connsiteY2" fmla="*/ 108243 h 1469555"/>
              <a:gd name="connsiteX3" fmla="*/ 1943046 w 2311721"/>
              <a:gd name="connsiteY3" fmla="*/ 331686 h 1469555"/>
              <a:gd name="connsiteX4" fmla="*/ 2211178 w 2311721"/>
              <a:gd name="connsiteY4" fmla="*/ 592943 h 1469555"/>
              <a:gd name="connsiteX5" fmla="*/ 2300555 w 2311721"/>
              <a:gd name="connsiteY5" fmla="*/ 919515 h 1469555"/>
              <a:gd name="connsiteX6" fmla="*/ 1980859 w 2311721"/>
              <a:gd name="connsiteY6" fmla="*/ 1129208 h 1469555"/>
              <a:gd name="connsiteX7" fmla="*/ 1743665 w 2311721"/>
              <a:gd name="connsiteY7" fmla="*/ 1184210 h 1469555"/>
              <a:gd name="connsiteX8" fmla="*/ 1499596 w 2311721"/>
              <a:gd name="connsiteY8" fmla="*/ 1383590 h 1469555"/>
              <a:gd name="connsiteX9" fmla="*/ 987394 w 2311721"/>
              <a:gd name="connsiteY9" fmla="*/ 1469530 h 1469555"/>
              <a:gd name="connsiteX10" fmla="*/ 499256 w 2311721"/>
              <a:gd name="connsiteY10" fmla="*/ 1390465 h 1469555"/>
              <a:gd name="connsiteX11" fmla="*/ 93620 w 2311721"/>
              <a:gd name="connsiteY11" fmla="*/ 1218586 h 1469555"/>
              <a:gd name="connsiteX12" fmla="*/ 11118 w 2311721"/>
              <a:gd name="connsiteY12" fmla="*/ 998580 h 1469555"/>
              <a:gd name="connsiteX13" fmla="*/ 272375 w 2311721"/>
              <a:gd name="connsiteY13" fmla="*/ 816387 h 1469555"/>
              <a:gd name="connsiteX14" fmla="*/ 272375 w 2311721"/>
              <a:gd name="connsiteY14" fmla="*/ 816387 h 1469555"/>
              <a:gd name="connsiteX15" fmla="*/ 736450 w 2311721"/>
              <a:gd name="connsiteY15" fmla="*/ 737322 h 1469555"/>
              <a:gd name="connsiteX16" fmla="*/ 963331 w 2311721"/>
              <a:gd name="connsiteY16" fmla="*/ 675446 h 1469555"/>
              <a:gd name="connsiteX17" fmla="*/ 877391 w 2311721"/>
              <a:gd name="connsiteY17" fmla="*/ 510441 h 1469555"/>
              <a:gd name="connsiteX18" fmla="*/ 849891 w 2311721"/>
              <a:gd name="connsiteY18" fmla="*/ 80742 h 1469555"/>
              <a:gd name="connsiteX0" fmla="*/ 877391 w 2311721"/>
              <a:gd name="connsiteY0" fmla="*/ 528743 h 1487857"/>
              <a:gd name="connsiteX1" fmla="*/ 1155837 w 2311721"/>
              <a:gd name="connsiteY1" fmla="*/ 19979 h 1487857"/>
              <a:gd name="connsiteX2" fmla="*/ 1571785 w 2311721"/>
              <a:gd name="connsiteY2" fmla="*/ 126545 h 1487857"/>
              <a:gd name="connsiteX3" fmla="*/ 1943046 w 2311721"/>
              <a:gd name="connsiteY3" fmla="*/ 349988 h 1487857"/>
              <a:gd name="connsiteX4" fmla="*/ 2211178 w 2311721"/>
              <a:gd name="connsiteY4" fmla="*/ 611245 h 1487857"/>
              <a:gd name="connsiteX5" fmla="*/ 2300555 w 2311721"/>
              <a:gd name="connsiteY5" fmla="*/ 937817 h 1487857"/>
              <a:gd name="connsiteX6" fmla="*/ 1980859 w 2311721"/>
              <a:gd name="connsiteY6" fmla="*/ 1147510 h 1487857"/>
              <a:gd name="connsiteX7" fmla="*/ 1743665 w 2311721"/>
              <a:gd name="connsiteY7" fmla="*/ 1202512 h 1487857"/>
              <a:gd name="connsiteX8" fmla="*/ 1499596 w 2311721"/>
              <a:gd name="connsiteY8" fmla="*/ 1401892 h 1487857"/>
              <a:gd name="connsiteX9" fmla="*/ 987394 w 2311721"/>
              <a:gd name="connsiteY9" fmla="*/ 1487832 h 1487857"/>
              <a:gd name="connsiteX10" fmla="*/ 499256 w 2311721"/>
              <a:gd name="connsiteY10" fmla="*/ 1408767 h 1487857"/>
              <a:gd name="connsiteX11" fmla="*/ 93620 w 2311721"/>
              <a:gd name="connsiteY11" fmla="*/ 1236888 h 1487857"/>
              <a:gd name="connsiteX12" fmla="*/ 11118 w 2311721"/>
              <a:gd name="connsiteY12" fmla="*/ 1016882 h 1487857"/>
              <a:gd name="connsiteX13" fmla="*/ 272375 w 2311721"/>
              <a:gd name="connsiteY13" fmla="*/ 834689 h 1487857"/>
              <a:gd name="connsiteX14" fmla="*/ 272375 w 2311721"/>
              <a:gd name="connsiteY14" fmla="*/ 834689 h 1487857"/>
              <a:gd name="connsiteX15" fmla="*/ 736450 w 2311721"/>
              <a:gd name="connsiteY15" fmla="*/ 755624 h 1487857"/>
              <a:gd name="connsiteX16" fmla="*/ 963331 w 2311721"/>
              <a:gd name="connsiteY16" fmla="*/ 693748 h 1487857"/>
              <a:gd name="connsiteX17" fmla="*/ 877391 w 2311721"/>
              <a:gd name="connsiteY17" fmla="*/ 528743 h 1487857"/>
              <a:gd name="connsiteX0" fmla="*/ 963331 w 2311721"/>
              <a:gd name="connsiteY0" fmla="*/ 704854 h 1498963"/>
              <a:gd name="connsiteX1" fmla="*/ 1155837 w 2311721"/>
              <a:gd name="connsiteY1" fmla="*/ 31085 h 1498963"/>
              <a:gd name="connsiteX2" fmla="*/ 1571785 w 2311721"/>
              <a:gd name="connsiteY2" fmla="*/ 137651 h 1498963"/>
              <a:gd name="connsiteX3" fmla="*/ 1943046 w 2311721"/>
              <a:gd name="connsiteY3" fmla="*/ 361094 h 1498963"/>
              <a:gd name="connsiteX4" fmla="*/ 2211178 w 2311721"/>
              <a:gd name="connsiteY4" fmla="*/ 622351 h 1498963"/>
              <a:gd name="connsiteX5" fmla="*/ 2300555 w 2311721"/>
              <a:gd name="connsiteY5" fmla="*/ 948923 h 1498963"/>
              <a:gd name="connsiteX6" fmla="*/ 1980859 w 2311721"/>
              <a:gd name="connsiteY6" fmla="*/ 1158616 h 1498963"/>
              <a:gd name="connsiteX7" fmla="*/ 1743665 w 2311721"/>
              <a:gd name="connsiteY7" fmla="*/ 1213618 h 1498963"/>
              <a:gd name="connsiteX8" fmla="*/ 1499596 w 2311721"/>
              <a:gd name="connsiteY8" fmla="*/ 1412998 h 1498963"/>
              <a:gd name="connsiteX9" fmla="*/ 987394 w 2311721"/>
              <a:gd name="connsiteY9" fmla="*/ 1498938 h 1498963"/>
              <a:gd name="connsiteX10" fmla="*/ 499256 w 2311721"/>
              <a:gd name="connsiteY10" fmla="*/ 1419873 h 1498963"/>
              <a:gd name="connsiteX11" fmla="*/ 93620 w 2311721"/>
              <a:gd name="connsiteY11" fmla="*/ 1247994 h 1498963"/>
              <a:gd name="connsiteX12" fmla="*/ 11118 w 2311721"/>
              <a:gd name="connsiteY12" fmla="*/ 1027988 h 1498963"/>
              <a:gd name="connsiteX13" fmla="*/ 272375 w 2311721"/>
              <a:gd name="connsiteY13" fmla="*/ 845795 h 1498963"/>
              <a:gd name="connsiteX14" fmla="*/ 272375 w 2311721"/>
              <a:gd name="connsiteY14" fmla="*/ 845795 h 1498963"/>
              <a:gd name="connsiteX15" fmla="*/ 736450 w 2311721"/>
              <a:gd name="connsiteY15" fmla="*/ 766730 h 1498963"/>
              <a:gd name="connsiteX16" fmla="*/ 963331 w 2311721"/>
              <a:gd name="connsiteY16" fmla="*/ 704854 h 1498963"/>
              <a:gd name="connsiteX0" fmla="*/ 963331 w 2311721"/>
              <a:gd name="connsiteY0" fmla="*/ 580650 h 1374759"/>
              <a:gd name="connsiteX1" fmla="*/ 1163926 w 2311721"/>
              <a:gd name="connsiteY1" fmla="*/ 85805 h 1374759"/>
              <a:gd name="connsiteX2" fmla="*/ 1571785 w 2311721"/>
              <a:gd name="connsiteY2" fmla="*/ 13447 h 1374759"/>
              <a:gd name="connsiteX3" fmla="*/ 1943046 w 2311721"/>
              <a:gd name="connsiteY3" fmla="*/ 236890 h 1374759"/>
              <a:gd name="connsiteX4" fmla="*/ 2211178 w 2311721"/>
              <a:gd name="connsiteY4" fmla="*/ 498147 h 1374759"/>
              <a:gd name="connsiteX5" fmla="*/ 2300555 w 2311721"/>
              <a:gd name="connsiteY5" fmla="*/ 824719 h 1374759"/>
              <a:gd name="connsiteX6" fmla="*/ 1980859 w 2311721"/>
              <a:gd name="connsiteY6" fmla="*/ 1034412 h 1374759"/>
              <a:gd name="connsiteX7" fmla="*/ 1743665 w 2311721"/>
              <a:gd name="connsiteY7" fmla="*/ 1089414 h 1374759"/>
              <a:gd name="connsiteX8" fmla="*/ 1499596 w 2311721"/>
              <a:gd name="connsiteY8" fmla="*/ 1288794 h 1374759"/>
              <a:gd name="connsiteX9" fmla="*/ 987394 w 2311721"/>
              <a:gd name="connsiteY9" fmla="*/ 1374734 h 1374759"/>
              <a:gd name="connsiteX10" fmla="*/ 499256 w 2311721"/>
              <a:gd name="connsiteY10" fmla="*/ 1295669 h 1374759"/>
              <a:gd name="connsiteX11" fmla="*/ 93620 w 2311721"/>
              <a:gd name="connsiteY11" fmla="*/ 1123790 h 1374759"/>
              <a:gd name="connsiteX12" fmla="*/ 11118 w 2311721"/>
              <a:gd name="connsiteY12" fmla="*/ 903784 h 1374759"/>
              <a:gd name="connsiteX13" fmla="*/ 272375 w 2311721"/>
              <a:gd name="connsiteY13" fmla="*/ 721591 h 1374759"/>
              <a:gd name="connsiteX14" fmla="*/ 272375 w 2311721"/>
              <a:gd name="connsiteY14" fmla="*/ 721591 h 1374759"/>
              <a:gd name="connsiteX15" fmla="*/ 736450 w 2311721"/>
              <a:gd name="connsiteY15" fmla="*/ 642526 h 1374759"/>
              <a:gd name="connsiteX16" fmla="*/ 963331 w 2311721"/>
              <a:gd name="connsiteY16" fmla="*/ 580650 h 1374759"/>
              <a:gd name="connsiteX0" fmla="*/ 963331 w 2311721"/>
              <a:gd name="connsiteY0" fmla="*/ 568414 h 1362523"/>
              <a:gd name="connsiteX1" fmla="*/ 1248300 w 2311721"/>
              <a:gd name="connsiteY1" fmla="*/ 155799 h 1362523"/>
              <a:gd name="connsiteX2" fmla="*/ 1571785 w 2311721"/>
              <a:gd name="connsiteY2" fmla="*/ 1211 h 1362523"/>
              <a:gd name="connsiteX3" fmla="*/ 1943046 w 2311721"/>
              <a:gd name="connsiteY3" fmla="*/ 224654 h 1362523"/>
              <a:gd name="connsiteX4" fmla="*/ 2211178 w 2311721"/>
              <a:gd name="connsiteY4" fmla="*/ 485911 h 1362523"/>
              <a:gd name="connsiteX5" fmla="*/ 2300555 w 2311721"/>
              <a:gd name="connsiteY5" fmla="*/ 812483 h 1362523"/>
              <a:gd name="connsiteX6" fmla="*/ 1980859 w 2311721"/>
              <a:gd name="connsiteY6" fmla="*/ 1022176 h 1362523"/>
              <a:gd name="connsiteX7" fmla="*/ 1743665 w 2311721"/>
              <a:gd name="connsiteY7" fmla="*/ 1077178 h 1362523"/>
              <a:gd name="connsiteX8" fmla="*/ 1499596 w 2311721"/>
              <a:gd name="connsiteY8" fmla="*/ 1276558 h 1362523"/>
              <a:gd name="connsiteX9" fmla="*/ 987394 w 2311721"/>
              <a:gd name="connsiteY9" fmla="*/ 1362498 h 1362523"/>
              <a:gd name="connsiteX10" fmla="*/ 499256 w 2311721"/>
              <a:gd name="connsiteY10" fmla="*/ 1283433 h 1362523"/>
              <a:gd name="connsiteX11" fmla="*/ 93620 w 2311721"/>
              <a:gd name="connsiteY11" fmla="*/ 1111554 h 1362523"/>
              <a:gd name="connsiteX12" fmla="*/ 11118 w 2311721"/>
              <a:gd name="connsiteY12" fmla="*/ 891548 h 1362523"/>
              <a:gd name="connsiteX13" fmla="*/ 272375 w 2311721"/>
              <a:gd name="connsiteY13" fmla="*/ 709355 h 1362523"/>
              <a:gd name="connsiteX14" fmla="*/ 272375 w 2311721"/>
              <a:gd name="connsiteY14" fmla="*/ 709355 h 1362523"/>
              <a:gd name="connsiteX15" fmla="*/ 736450 w 2311721"/>
              <a:gd name="connsiteY15" fmla="*/ 630290 h 1362523"/>
              <a:gd name="connsiteX16" fmla="*/ 963331 w 2311721"/>
              <a:gd name="connsiteY16" fmla="*/ 568414 h 1362523"/>
              <a:gd name="connsiteX0" fmla="*/ 963331 w 2310233"/>
              <a:gd name="connsiteY0" fmla="*/ 603286 h 1397395"/>
              <a:gd name="connsiteX1" fmla="*/ 1248300 w 2310233"/>
              <a:gd name="connsiteY1" fmla="*/ 190671 h 1397395"/>
              <a:gd name="connsiteX2" fmla="*/ 1571785 w 2310233"/>
              <a:gd name="connsiteY2" fmla="*/ 36083 h 1397395"/>
              <a:gd name="connsiteX3" fmla="*/ 2046046 w 2310233"/>
              <a:gd name="connsiteY3" fmla="*/ 45135 h 1397395"/>
              <a:gd name="connsiteX4" fmla="*/ 2211178 w 2310233"/>
              <a:gd name="connsiteY4" fmla="*/ 520783 h 1397395"/>
              <a:gd name="connsiteX5" fmla="*/ 2300555 w 2310233"/>
              <a:gd name="connsiteY5" fmla="*/ 847355 h 1397395"/>
              <a:gd name="connsiteX6" fmla="*/ 1980859 w 2310233"/>
              <a:gd name="connsiteY6" fmla="*/ 1057048 h 1397395"/>
              <a:gd name="connsiteX7" fmla="*/ 1743665 w 2310233"/>
              <a:gd name="connsiteY7" fmla="*/ 1112050 h 1397395"/>
              <a:gd name="connsiteX8" fmla="*/ 1499596 w 2310233"/>
              <a:gd name="connsiteY8" fmla="*/ 1311430 h 1397395"/>
              <a:gd name="connsiteX9" fmla="*/ 987394 w 2310233"/>
              <a:gd name="connsiteY9" fmla="*/ 1397370 h 1397395"/>
              <a:gd name="connsiteX10" fmla="*/ 499256 w 2310233"/>
              <a:gd name="connsiteY10" fmla="*/ 1318305 h 1397395"/>
              <a:gd name="connsiteX11" fmla="*/ 93620 w 2310233"/>
              <a:gd name="connsiteY11" fmla="*/ 1146426 h 1397395"/>
              <a:gd name="connsiteX12" fmla="*/ 11118 w 2310233"/>
              <a:gd name="connsiteY12" fmla="*/ 926420 h 1397395"/>
              <a:gd name="connsiteX13" fmla="*/ 272375 w 2310233"/>
              <a:gd name="connsiteY13" fmla="*/ 744227 h 1397395"/>
              <a:gd name="connsiteX14" fmla="*/ 272375 w 2310233"/>
              <a:gd name="connsiteY14" fmla="*/ 744227 h 1397395"/>
              <a:gd name="connsiteX15" fmla="*/ 736450 w 2310233"/>
              <a:gd name="connsiteY15" fmla="*/ 665162 h 1397395"/>
              <a:gd name="connsiteX16" fmla="*/ 963331 w 2310233"/>
              <a:gd name="connsiteY16" fmla="*/ 603286 h 1397395"/>
              <a:gd name="connsiteX0" fmla="*/ 963331 w 2371493"/>
              <a:gd name="connsiteY0" fmla="*/ 596931 h 1391040"/>
              <a:gd name="connsiteX1" fmla="*/ 1248300 w 2371493"/>
              <a:gd name="connsiteY1" fmla="*/ 184316 h 1391040"/>
              <a:gd name="connsiteX2" fmla="*/ 1571785 w 2371493"/>
              <a:gd name="connsiteY2" fmla="*/ 29728 h 1391040"/>
              <a:gd name="connsiteX3" fmla="*/ 2046046 w 2371493"/>
              <a:gd name="connsiteY3" fmla="*/ 38780 h 1391040"/>
              <a:gd name="connsiteX4" fmla="*/ 2352212 w 2371493"/>
              <a:gd name="connsiteY4" fmla="*/ 423609 h 1391040"/>
              <a:gd name="connsiteX5" fmla="*/ 2300555 w 2371493"/>
              <a:gd name="connsiteY5" fmla="*/ 841000 h 1391040"/>
              <a:gd name="connsiteX6" fmla="*/ 1980859 w 2371493"/>
              <a:gd name="connsiteY6" fmla="*/ 1050693 h 1391040"/>
              <a:gd name="connsiteX7" fmla="*/ 1743665 w 2371493"/>
              <a:gd name="connsiteY7" fmla="*/ 1105695 h 1391040"/>
              <a:gd name="connsiteX8" fmla="*/ 1499596 w 2371493"/>
              <a:gd name="connsiteY8" fmla="*/ 1305075 h 1391040"/>
              <a:gd name="connsiteX9" fmla="*/ 987394 w 2371493"/>
              <a:gd name="connsiteY9" fmla="*/ 1391015 h 1391040"/>
              <a:gd name="connsiteX10" fmla="*/ 499256 w 2371493"/>
              <a:gd name="connsiteY10" fmla="*/ 1311950 h 1391040"/>
              <a:gd name="connsiteX11" fmla="*/ 93620 w 2371493"/>
              <a:gd name="connsiteY11" fmla="*/ 1140071 h 1391040"/>
              <a:gd name="connsiteX12" fmla="*/ 11118 w 2371493"/>
              <a:gd name="connsiteY12" fmla="*/ 920065 h 1391040"/>
              <a:gd name="connsiteX13" fmla="*/ 272375 w 2371493"/>
              <a:gd name="connsiteY13" fmla="*/ 737872 h 1391040"/>
              <a:gd name="connsiteX14" fmla="*/ 272375 w 2371493"/>
              <a:gd name="connsiteY14" fmla="*/ 737872 h 1391040"/>
              <a:gd name="connsiteX15" fmla="*/ 736450 w 2371493"/>
              <a:gd name="connsiteY15" fmla="*/ 658807 h 1391040"/>
              <a:gd name="connsiteX16" fmla="*/ 963331 w 2371493"/>
              <a:gd name="connsiteY16" fmla="*/ 596931 h 1391040"/>
              <a:gd name="connsiteX0" fmla="*/ 963331 w 2371493"/>
              <a:gd name="connsiteY0" fmla="*/ 623366 h 1417475"/>
              <a:gd name="connsiteX1" fmla="*/ 1571785 w 2371493"/>
              <a:gd name="connsiteY1" fmla="*/ 56163 h 1417475"/>
              <a:gd name="connsiteX2" fmla="*/ 2046046 w 2371493"/>
              <a:gd name="connsiteY2" fmla="*/ 65215 h 1417475"/>
              <a:gd name="connsiteX3" fmla="*/ 2352212 w 2371493"/>
              <a:gd name="connsiteY3" fmla="*/ 450044 h 1417475"/>
              <a:gd name="connsiteX4" fmla="*/ 2300555 w 2371493"/>
              <a:gd name="connsiteY4" fmla="*/ 867435 h 1417475"/>
              <a:gd name="connsiteX5" fmla="*/ 1980859 w 2371493"/>
              <a:gd name="connsiteY5" fmla="*/ 1077128 h 1417475"/>
              <a:gd name="connsiteX6" fmla="*/ 1743665 w 2371493"/>
              <a:gd name="connsiteY6" fmla="*/ 1132130 h 1417475"/>
              <a:gd name="connsiteX7" fmla="*/ 1499596 w 2371493"/>
              <a:gd name="connsiteY7" fmla="*/ 1331510 h 1417475"/>
              <a:gd name="connsiteX8" fmla="*/ 987394 w 2371493"/>
              <a:gd name="connsiteY8" fmla="*/ 1417450 h 1417475"/>
              <a:gd name="connsiteX9" fmla="*/ 499256 w 2371493"/>
              <a:gd name="connsiteY9" fmla="*/ 1338385 h 1417475"/>
              <a:gd name="connsiteX10" fmla="*/ 93620 w 2371493"/>
              <a:gd name="connsiteY10" fmla="*/ 1166506 h 1417475"/>
              <a:gd name="connsiteX11" fmla="*/ 11118 w 2371493"/>
              <a:gd name="connsiteY11" fmla="*/ 946500 h 1417475"/>
              <a:gd name="connsiteX12" fmla="*/ 272375 w 2371493"/>
              <a:gd name="connsiteY12" fmla="*/ 764307 h 1417475"/>
              <a:gd name="connsiteX13" fmla="*/ 272375 w 2371493"/>
              <a:gd name="connsiteY13" fmla="*/ 764307 h 1417475"/>
              <a:gd name="connsiteX14" fmla="*/ 736450 w 2371493"/>
              <a:gd name="connsiteY14" fmla="*/ 685242 h 1417475"/>
              <a:gd name="connsiteX15" fmla="*/ 963331 w 2371493"/>
              <a:gd name="connsiteY15" fmla="*/ 623366 h 1417475"/>
              <a:gd name="connsiteX0" fmla="*/ 963331 w 2371493"/>
              <a:gd name="connsiteY0" fmla="*/ 572808 h 1366917"/>
              <a:gd name="connsiteX1" fmla="*/ 1691352 w 2371493"/>
              <a:gd name="connsiteY1" fmla="*/ 128033 h 1366917"/>
              <a:gd name="connsiteX2" fmla="*/ 2046046 w 2371493"/>
              <a:gd name="connsiteY2" fmla="*/ 14657 h 1366917"/>
              <a:gd name="connsiteX3" fmla="*/ 2352212 w 2371493"/>
              <a:gd name="connsiteY3" fmla="*/ 399486 h 1366917"/>
              <a:gd name="connsiteX4" fmla="*/ 2300555 w 2371493"/>
              <a:gd name="connsiteY4" fmla="*/ 816877 h 1366917"/>
              <a:gd name="connsiteX5" fmla="*/ 1980859 w 2371493"/>
              <a:gd name="connsiteY5" fmla="*/ 1026570 h 1366917"/>
              <a:gd name="connsiteX6" fmla="*/ 1743665 w 2371493"/>
              <a:gd name="connsiteY6" fmla="*/ 1081572 h 1366917"/>
              <a:gd name="connsiteX7" fmla="*/ 1499596 w 2371493"/>
              <a:gd name="connsiteY7" fmla="*/ 1280952 h 1366917"/>
              <a:gd name="connsiteX8" fmla="*/ 987394 w 2371493"/>
              <a:gd name="connsiteY8" fmla="*/ 1366892 h 1366917"/>
              <a:gd name="connsiteX9" fmla="*/ 499256 w 2371493"/>
              <a:gd name="connsiteY9" fmla="*/ 1287827 h 1366917"/>
              <a:gd name="connsiteX10" fmla="*/ 93620 w 2371493"/>
              <a:gd name="connsiteY10" fmla="*/ 1115948 h 1366917"/>
              <a:gd name="connsiteX11" fmla="*/ 11118 w 2371493"/>
              <a:gd name="connsiteY11" fmla="*/ 895942 h 1366917"/>
              <a:gd name="connsiteX12" fmla="*/ 272375 w 2371493"/>
              <a:gd name="connsiteY12" fmla="*/ 713749 h 1366917"/>
              <a:gd name="connsiteX13" fmla="*/ 272375 w 2371493"/>
              <a:gd name="connsiteY13" fmla="*/ 713749 h 1366917"/>
              <a:gd name="connsiteX14" fmla="*/ 736450 w 2371493"/>
              <a:gd name="connsiteY14" fmla="*/ 634684 h 1366917"/>
              <a:gd name="connsiteX15" fmla="*/ 963331 w 2371493"/>
              <a:gd name="connsiteY15" fmla="*/ 572808 h 1366917"/>
              <a:gd name="connsiteX0" fmla="*/ 963331 w 2371493"/>
              <a:gd name="connsiteY0" fmla="*/ 568557 h 1362666"/>
              <a:gd name="connsiteX1" fmla="*/ 1288287 w 2371493"/>
              <a:gd name="connsiteY1" fmla="*/ 276527 h 1362666"/>
              <a:gd name="connsiteX2" fmla="*/ 1691352 w 2371493"/>
              <a:gd name="connsiteY2" fmla="*/ 123782 h 1362666"/>
              <a:gd name="connsiteX3" fmla="*/ 2046046 w 2371493"/>
              <a:gd name="connsiteY3" fmla="*/ 10406 h 1362666"/>
              <a:gd name="connsiteX4" fmla="*/ 2352212 w 2371493"/>
              <a:gd name="connsiteY4" fmla="*/ 395235 h 1362666"/>
              <a:gd name="connsiteX5" fmla="*/ 2300555 w 2371493"/>
              <a:gd name="connsiteY5" fmla="*/ 812626 h 1362666"/>
              <a:gd name="connsiteX6" fmla="*/ 1980859 w 2371493"/>
              <a:gd name="connsiteY6" fmla="*/ 1022319 h 1362666"/>
              <a:gd name="connsiteX7" fmla="*/ 1743665 w 2371493"/>
              <a:gd name="connsiteY7" fmla="*/ 1077321 h 1362666"/>
              <a:gd name="connsiteX8" fmla="*/ 1499596 w 2371493"/>
              <a:gd name="connsiteY8" fmla="*/ 1276701 h 1362666"/>
              <a:gd name="connsiteX9" fmla="*/ 987394 w 2371493"/>
              <a:gd name="connsiteY9" fmla="*/ 1362641 h 1362666"/>
              <a:gd name="connsiteX10" fmla="*/ 499256 w 2371493"/>
              <a:gd name="connsiteY10" fmla="*/ 1283576 h 1362666"/>
              <a:gd name="connsiteX11" fmla="*/ 93620 w 2371493"/>
              <a:gd name="connsiteY11" fmla="*/ 1111697 h 1362666"/>
              <a:gd name="connsiteX12" fmla="*/ 11118 w 2371493"/>
              <a:gd name="connsiteY12" fmla="*/ 891691 h 1362666"/>
              <a:gd name="connsiteX13" fmla="*/ 272375 w 2371493"/>
              <a:gd name="connsiteY13" fmla="*/ 709498 h 1362666"/>
              <a:gd name="connsiteX14" fmla="*/ 272375 w 2371493"/>
              <a:gd name="connsiteY14" fmla="*/ 709498 h 1362666"/>
              <a:gd name="connsiteX15" fmla="*/ 736450 w 2371493"/>
              <a:gd name="connsiteY15" fmla="*/ 630433 h 1362666"/>
              <a:gd name="connsiteX16" fmla="*/ 963331 w 2371493"/>
              <a:gd name="connsiteY16" fmla="*/ 568557 h 1362666"/>
              <a:gd name="connsiteX0" fmla="*/ 963331 w 2371493"/>
              <a:gd name="connsiteY0" fmla="*/ 580222 h 1374331"/>
              <a:gd name="connsiteX1" fmla="*/ 1288287 w 2371493"/>
              <a:gd name="connsiteY1" fmla="*/ 288192 h 1374331"/>
              <a:gd name="connsiteX2" fmla="*/ 1665341 w 2371493"/>
              <a:gd name="connsiteY2" fmla="*/ 72743 h 1374331"/>
              <a:gd name="connsiteX3" fmla="*/ 2046046 w 2371493"/>
              <a:gd name="connsiteY3" fmla="*/ 22071 h 1374331"/>
              <a:gd name="connsiteX4" fmla="*/ 2352212 w 2371493"/>
              <a:gd name="connsiteY4" fmla="*/ 406900 h 1374331"/>
              <a:gd name="connsiteX5" fmla="*/ 2300555 w 2371493"/>
              <a:gd name="connsiteY5" fmla="*/ 824291 h 1374331"/>
              <a:gd name="connsiteX6" fmla="*/ 1980859 w 2371493"/>
              <a:gd name="connsiteY6" fmla="*/ 1033984 h 1374331"/>
              <a:gd name="connsiteX7" fmla="*/ 1743665 w 2371493"/>
              <a:gd name="connsiteY7" fmla="*/ 1088986 h 1374331"/>
              <a:gd name="connsiteX8" fmla="*/ 1499596 w 2371493"/>
              <a:gd name="connsiteY8" fmla="*/ 1288366 h 1374331"/>
              <a:gd name="connsiteX9" fmla="*/ 987394 w 2371493"/>
              <a:gd name="connsiteY9" fmla="*/ 1374306 h 1374331"/>
              <a:gd name="connsiteX10" fmla="*/ 499256 w 2371493"/>
              <a:gd name="connsiteY10" fmla="*/ 1295241 h 1374331"/>
              <a:gd name="connsiteX11" fmla="*/ 93620 w 2371493"/>
              <a:gd name="connsiteY11" fmla="*/ 1123362 h 1374331"/>
              <a:gd name="connsiteX12" fmla="*/ 11118 w 2371493"/>
              <a:gd name="connsiteY12" fmla="*/ 903356 h 1374331"/>
              <a:gd name="connsiteX13" fmla="*/ 272375 w 2371493"/>
              <a:gd name="connsiteY13" fmla="*/ 721163 h 1374331"/>
              <a:gd name="connsiteX14" fmla="*/ 272375 w 2371493"/>
              <a:gd name="connsiteY14" fmla="*/ 721163 h 1374331"/>
              <a:gd name="connsiteX15" fmla="*/ 736450 w 2371493"/>
              <a:gd name="connsiteY15" fmla="*/ 642098 h 1374331"/>
              <a:gd name="connsiteX16" fmla="*/ 963331 w 2371493"/>
              <a:gd name="connsiteY16" fmla="*/ 580222 h 1374331"/>
              <a:gd name="connsiteX0" fmla="*/ 963331 w 2357598"/>
              <a:gd name="connsiteY0" fmla="*/ 552598 h 1346707"/>
              <a:gd name="connsiteX1" fmla="*/ 1288287 w 2357598"/>
              <a:gd name="connsiteY1" fmla="*/ 260568 h 1346707"/>
              <a:gd name="connsiteX2" fmla="*/ 1665341 w 2357598"/>
              <a:gd name="connsiteY2" fmla="*/ 45119 h 1346707"/>
              <a:gd name="connsiteX3" fmla="*/ 2234709 w 2357598"/>
              <a:gd name="connsiteY3" fmla="*/ 29779 h 1346707"/>
              <a:gd name="connsiteX4" fmla="*/ 2352212 w 2357598"/>
              <a:gd name="connsiteY4" fmla="*/ 379276 h 1346707"/>
              <a:gd name="connsiteX5" fmla="*/ 2300555 w 2357598"/>
              <a:gd name="connsiteY5" fmla="*/ 796667 h 1346707"/>
              <a:gd name="connsiteX6" fmla="*/ 1980859 w 2357598"/>
              <a:gd name="connsiteY6" fmla="*/ 1006360 h 1346707"/>
              <a:gd name="connsiteX7" fmla="*/ 1743665 w 2357598"/>
              <a:gd name="connsiteY7" fmla="*/ 1061362 h 1346707"/>
              <a:gd name="connsiteX8" fmla="*/ 1499596 w 2357598"/>
              <a:gd name="connsiteY8" fmla="*/ 1260742 h 1346707"/>
              <a:gd name="connsiteX9" fmla="*/ 987394 w 2357598"/>
              <a:gd name="connsiteY9" fmla="*/ 1346682 h 1346707"/>
              <a:gd name="connsiteX10" fmla="*/ 499256 w 2357598"/>
              <a:gd name="connsiteY10" fmla="*/ 1267617 h 1346707"/>
              <a:gd name="connsiteX11" fmla="*/ 93620 w 2357598"/>
              <a:gd name="connsiteY11" fmla="*/ 1095738 h 1346707"/>
              <a:gd name="connsiteX12" fmla="*/ 11118 w 2357598"/>
              <a:gd name="connsiteY12" fmla="*/ 875732 h 1346707"/>
              <a:gd name="connsiteX13" fmla="*/ 272375 w 2357598"/>
              <a:gd name="connsiteY13" fmla="*/ 693539 h 1346707"/>
              <a:gd name="connsiteX14" fmla="*/ 272375 w 2357598"/>
              <a:gd name="connsiteY14" fmla="*/ 693539 h 1346707"/>
              <a:gd name="connsiteX15" fmla="*/ 736450 w 2357598"/>
              <a:gd name="connsiteY15" fmla="*/ 614474 h 1346707"/>
              <a:gd name="connsiteX16" fmla="*/ 963331 w 2357598"/>
              <a:gd name="connsiteY16" fmla="*/ 552598 h 1346707"/>
              <a:gd name="connsiteX0" fmla="*/ 963331 w 2357598"/>
              <a:gd name="connsiteY0" fmla="*/ 552598 h 1351249"/>
              <a:gd name="connsiteX1" fmla="*/ 1288287 w 2357598"/>
              <a:gd name="connsiteY1" fmla="*/ 260568 h 1351249"/>
              <a:gd name="connsiteX2" fmla="*/ 1665341 w 2357598"/>
              <a:gd name="connsiteY2" fmla="*/ 45119 h 1351249"/>
              <a:gd name="connsiteX3" fmla="*/ 2234709 w 2357598"/>
              <a:gd name="connsiteY3" fmla="*/ 29779 h 1351249"/>
              <a:gd name="connsiteX4" fmla="*/ 2352212 w 2357598"/>
              <a:gd name="connsiteY4" fmla="*/ 379276 h 1351249"/>
              <a:gd name="connsiteX5" fmla="*/ 2300555 w 2357598"/>
              <a:gd name="connsiteY5" fmla="*/ 796667 h 1351249"/>
              <a:gd name="connsiteX6" fmla="*/ 1980859 w 2357598"/>
              <a:gd name="connsiteY6" fmla="*/ 1006360 h 1351249"/>
              <a:gd name="connsiteX7" fmla="*/ 1743665 w 2357598"/>
              <a:gd name="connsiteY7" fmla="*/ 1061362 h 1351249"/>
              <a:gd name="connsiteX8" fmla="*/ 1371398 w 2357598"/>
              <a:gd name="connsiteY8" fmla="*/ 1139013 h 1351249"/>
              <a:gd name="connsiteX9" fmla="*/ 987394 w 2357598"/>
              <a:gd name="connsiteY9" fmla="*/ 1346682 h 1351249"/>
              <a:gd name="connsiteX10" fmla="*/ 499256 w 2357598"/>
              <a:gd name="connsiteY10" fmla="*/ 1267617 h 1351249"/>
              <a:gd name="connsiteX11" fmla="*/ 93620 w 2357598"/>
              <a:gd name="connsiteY11" fmla="*/ 1095738 h 1351249"/>
              <a:gd name="connsiteX12" fmla="*/ 11118 w 2357598"/>
              <a:gd name="connsiteY12" fmla="*/ 875732 h 1351249"/>
              <a:gd name="connsiteX13" fmla="*/ 272375 w 2357598"/>
              <a:gd name="connsiteY13" fmla="*/ 693539 h 1351249"/>
              <a:gd name="connsiteX14" fmla="*/ 272375 w 2357598"/>
              <a:gd name="connsiteY14" fmla="*/ 693539 h 1351249"/>
              <a:gd name="connsiteX15" fmla="*/ 736450 w 2357598"/>
              <a:gd name="connsiteY15" fmla="*/ 614474 h 1351249"/>
              <a:gd name="connsiteX16" fmla="*/ 963331 w 2357598"/>
              <a:gd name="connsiteY16" fmla="*/ 552598 h 1351249"/>
              <a:gd name="connsiteX0" fmla="*/ 963331 w 2357598"/>
              <a:gd name="connsiteY0" fmla="*/ 552598 h 1269486"/>
              <a:gd name="connsiteX1" fmla="*/ 1288287 w 2357598"/>
              <a:gd name="connsiteY1" fmla="*/ 260568 h 1269486"/>
              <a:gd name="connsiteX2" fmla="*/ 1665341 w 2357598"/>
              <a:gd name="connsiteY2" fmla="*/ 45119 h 1269486"/>
              <a:gd name="connsiteX3" fmla="*/ 2234709 w 2357598"/>
              <a:gd name="connsiteY3" fmla="*/ 29779 h 1269486"/>
              <a:gd name="connsiteX4" fmla="*/ 2352212 w 2357598"/>
              <a:gd name="connsiteY4" fmla="*/ 379276 h 1269486"/>
              <a:gd name="connsiteX5" fmla="*/ 2300555 w 2357598"/>
              <a:gd name="connsiteY5" fmla="*/ 796667 h 1269486"/>
              <a:gd name="connsiteX6" fmla="*/ 1980859 w 2357598"/>
              <a:gd name="connsiteY6" fmla="*/ 1006360 h 1269486"/>
              <a:gd name="connsiteX7" fmla="*/ 1743665 w 2357598"/>
              <a:gd name="connsiteY7" fmla="*/ 1061362 h 1269486"/>
              <a:gd name="connsiteX8" fmla="*/ 1371398 w 2357598"/>
              <a:gd name="connsiteY8" fmla="*/ 1139013 h 1269486"/>
              <a:gd name="connsiteX9" fmla="*/ 917968 w 2357598"/>
              <a:gd name="connsiteY9" fmla="*/ 1184224 h 1269486"/>
              <a:gd name="connsiteX10" fmla="*/ 499256 w 2357598"/>
              <a:gd name="connsiteY10" fmla="*/ 1267617 h 1269486"/>
              <a:gd name="connsiteX11" fmla="*/ 93620 w 2357598"/>
              <a:gd name="connsiteY11" fmla="*/ 1095738 h 1269486"/>
              <a:gd name="connsiteX12" fmla="*/ 11118 w 2357598"/>
              <a:gd name="connsiteY12" fmla="*/ 875732 h 1269486"/>
              <a:gd name="connsiteX13" fmla="*/ 272375 w 2357598"/>
              <a:gd name="connsiteY13" fmla="*/ 693539 h 1269486"/>
              <a:gd name="connsiteX14" fmla="*/ 272375 w 2357598"/>
              <a:gd name="connsiteY14" fmla="*/ 693539 h 1269486"/>
              <a:gd name="connsiteX15" fmla="*/ 736450 w 2357598"/>
              <a:gd name="connsiteY15" fmla="*/ 614474 h 1269486"/>
              <a:gd name="connsiteX16" fmla="*/ 963331 w 2357598"/>
              <a:gd name="connsiteY16" fmla="*/ 552598 h 1269486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735957 w 2357105"/>
              <a:gd name="connsiteY15" fmla="*/ 614474 h 1185798"/>
              <a:gd name="connsiteX16" fmla="*/ 962838 w 2357105"/>
              <a:gd name="connsiteY16" fmla="*/ 552598 h 1185798"/>
              <a:gd name="connsiteX0" fmla="*/ 962838 w 2357105"/>
              <a:gd name="connsiteY0" fmla="*/ 55259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62838 w 2357105"/>
              <a:gd name="connsiteY16" fmla="*/ 55259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43172 w 2357105"/>
              <a:gd name="connsiteY7" fmla="*/ 1061362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5798"/>
              <a:gd name="connsiteX1" fmla="*/ 1287794 w 2357105"/>
              <a:gd name="connsiteY1" fmla="*/ 260568 h 1185798"/>
              <a:gd name="connsiteX2" fmla="*/ 1664848 w 2357105"/>
              <a:gd name="connsiteY2" fmla="*/ 45119 h 1185798"/>
              <a:gd name="connsiteX3" fmla="*/ 2234216 w 2357105"/>
              <a:gd name="connsiteY3" fmla="*/ 29779 h 1185798"/>
              <a:gd name="connsiteX4" fmla="*/ 2351719 w 2357105"/>
              <a:gd name="connsiteY4" fmla="*/ 379276 h 1185798"/>
              <a:gd name="connsiteX5" fmla="*/ 2300062 w 2357105"/>
              <a:gd name="connsiteY5" fmla="*/ 796667 h 1185798"/>
              <a:gd name="connsiteX6" fmla="*/ 1980366 w 2357105"/>
              <a:gd name="connsiteY6" fmla="*/ 1006360 h 1185798"/>
              <a:gd name="connsiteX7" fmla="*/ 1726245 w 2357105"/>
              <a:gd name="connsiteY7" fmla="*/ 1095048 h 1185798"/>
              <a:gd name="connsiteX8" fmla="*/ 1370905 w 2357105"/>
              <a:gd name="connsiteY8" fmla="*/ 1139013 h 1185798"/>
              <a:gd name="connsiteX9" fmla="*/ 917475 w 2357105"/>
              <a:gd name="connsiteY9" fmla="*/ 1184224 h 1185798"/>
              <a:gd name="connsiteX10" fmla="*/ 477095 w 2357105"/>
              <a:gd name="connsiteY10" fmla="*/ 1167868 h 1185798"/>
              <a:gd name="connsiteX11" fmla="*/ 93127 w 2357105"/>
              <a:gd name="connsiteY11" fmla="*/ 1095738 h 1185798"/>
              <a:gd name="connsiteX12" fmla="*/ 10625 w 2357105"/>
              <a:gd name="connsiteY12" fmla="*/ 875732 h 1185798"/>
              <a:gd name="connsiteX13" fmla="*/ 271882 w 2357105"/>
              <a:gd name="connsiteY13" fmla="*/ 693539 h 1185798"/>
              <a:gd name="connsiteX14" fmla="*/ 271882 w 2357105"/>
              <a:gd name="connsiteY14" fmla="*/ 693539 h 1185798"/>
              <a:gd name="connsiteX15" fmla="*/ 636511 w 2357105"/>
              <a:gd name="connsiteY15" fmla="*/ 578606 h 1185798"/>
              <a:gd name="connsiteX16" fmla="*/ 912473 w 2357105"/>
              <a:gd name="connsiteY16" fmla="*/ 466748 h 1185798"/>
              <a:gd name="connsiteX0" fmla="*/ 912473 w 2357105"/>
              <a:gd name="connsiteY0" fmla="*/ 466748 h 1184619"/>
              <a:gd name="connsiteX1" fmla="*/ 1287794 w 2357105"/>
              <a:gd name="connsiteY1" fmla="*/ 260568 h 1184619"/>
              <a:gd name="connsiteX2" fmla="*/ 1664848 w 2357105"/>
              <a:gd name="connsiteY2" fmla="*/ 45119 h 1184619"/>
              <a:gd name="connsiteX3" fmla="*/ 2234216 w 2357105"/>
              <a:gd name="connsiteY3" fmla="*/ 29779 h 1184619"/>
              <a:gd name="connsiteX4" fmla="*/ 2351719 w 2357105"/>
              <a:gd name="connsiteY4" fmla="*/ 379276 h 1184619"/>
              <a:gd name="connsiteX5" fmla="*/ 2300062 w 2357105"/>
              <a:gd name="connsiteY5" fmla="*/ 796667 h 1184619"/>
              <a:gd name="connsiteX6" fmla="*/ 1980366 w 2357105"/>
              <a:gd name="connsiteY6" fmla="*/ 1006360 h 1184619"/>
              <a:gd name="connsiteX7" fmla="*/ 1726245 w 2357105"/>
              <a:gd name="connsiteY7" fmla="*/ 1095048 h 1184619"/>
              <a:gd name="connsiteX8" fmla="*/ 1345150 w 2357105"/>
              <a:gd name="connsiteY8" fmla="*/ 1157859 h 1184619"/>
              <a:gd name="connsiteX9" fmla="*/ 917475 w 2357105"/>
              <a:gd name="connsiteY9" fmla="*/ 1184224 h 1184619"/>
              <a:gd name="connsiteX10" fmla="*/ 477095 w 2357105"/>
              <a:gd name="connsiteY10" fmla="*/ 1167868 h 1184619"/>
              <a:gd name="connsiteX11" fmla="*/ 93127 w 2357105"/>
              <a:gd name="connsiteY11" fmla="*/ 1095738 h 1184619"/>
              <a:gd name="connsiteX12" fmla="*/ 10625 w 2357105"/>
              <a:gd name="connsiteY12" fmla="*/ 875732 h 1184619"/>
              <a:gd name="connsiteX13" fmla="*/ 271882 w 2357105"/>
              <a:gd name="connsiteY13" fmla="*/ 693539 h 1184619"/>
              <a:gd name="connsiteX14" fmla="*/ 271882 w 2357105"/>
              <a:gd name="connsiteY14" fmla="*/ 693539 h 1184619"/>
              <a:gd name="connsiteX15" fmla="*/ 636511 w 2357105"/>
              <a:gd name="connsiteY15" fmla="*/ 578606 h 1184619"/>
              <a:gd name="connsiteX16" fmla="*/ 912473 w 2357105"/>
              <a:gd name="connsiteY16" fmla="*/ 466748 h 1184619"/>
              <a:gd name="connsiteX0" fmla="*/ 912473 w 2357105"/>
              <a:gd name="connsiteY0" fmla="*/ 469591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12473 w 2357105"/>
              <a:gd name="connsiteY16" fmla="*/ 469591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636511 w 2357105"/>
              <a:gd name="connsiteY15" fmla="*/ 581449 h 1187462"/>
              <a:gd name="connsiteX16" fmla="*/ 948116 w 2357105"/>
              <a:gd name="connsiteY16" fmla="*/ 511628 h 1187462"/>
              <a:gd name="connsiteX0" fmla="*/ 948116 w 2357105"/>
              <a:gd name="connsiteY0" fmla="*/ 511628 h 1187462"/>
              <a:gd name="connsiteX1" fmla="*/ 1360479 w 2357105"/>
              <a:gd name="connsiteY1" fmla="*/ 322945 h 1187462"/>
              <a:gd name="connsiteX2" fmla="*/ 1664848 w 2357105"/>
              <a:gd name="connsiteY2" fmla="*/ 47962 h 1187462"/>
              <a:gd name="connsiteX3" fmla="*/ 2234216 w 2357105"/>
              <a:gd name="connsiteY3" fmla="*/ 32622 h 1187462"/>
              <a:gd name="connsiteX4" fmla="*/ 2351719 w 2357105"/>
              <a:gd name="connsiteY4" fmla="*/ 382119 h 1187462"/>
              <a:gd name="connsiteX5" fmla="*/ 2300062 w 2357105"/>
              <a:gd name="connsiteY5" fmla="*/ 799510 h 1187462"/>
              <a:gd name="connsiteX6" fmla="*/ 1980366 w 2357105"/>
              <a:gd name="connsiteY6" fmla="*/ 1009203 h 1187462"/>
              <a:gd name="connsiteX7" fmla="*/ 1726245 w 2357105"/>
              <a:gd name="connsiteY7" fmla="*/ 1097891 h 1187462"/>
              <a:gd name="connsiteX8" fmla="*/ 1345150 w 2357105"/>
              <a:gd name="connsiteY8" fmla="*/ 1160702 h 1187462"/>
              <a:gd name="connsiteX9" fmla="*/ 917475 w 2357105"/>
              <a:gd name="connsiteY9" fmla="*/ 1187067 h 1187462"/>
              <a:gd name="connsiteX10" fmla="*/ 477095 w 2357105"/>
              <a:gd name="connsiteY10" fmla="*/ 1170711 h 1187462"/>
              <a:gd name="connsiteX11" fmla="*/ 93127 w 2357105"/>
              <a:gd name="connsiteY11" fmla="*/ 1098581 h 1187462"/>
              <a:gd name="connsiteX12" fmla="*/ 10625 w 2357105"/>
              <a:gd name="connsiteY12" fmla="*/ 878575 h 1187462"/>
              <a:gd name="connsiteX13" fmla="*/ 271882 w 2357105"/>
              <a:gd name="connsiteY13" fmla="*/ 696382 h 1187462"/>
              <a:gd name="connsiteX14" fmla="*/ 271882 w 2357105"/>
              <a:gd name="connsiteY14" fmla="*/ 696382 h 1187462"/>
              <a:gd name="connsiteX15" fmla="*/ 556765 w 2357105"/>
              <a:gd name="connsiteY15" fmla="*/ 585019 h 1187462"/>
              <a:gd name="connsiteX16" fmla="*/ 948116 w 2357105"/>
              <a:gd name="connsiteY16" fmla="*/ 511628 h 118746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10978 h 1186812"/>
              <a:gd name="connsiteX1" fmla="*/ 1352871 w 2357105"/>
              <a:gd name="connsiteY1" fmla="*/ 309156 h 1186812"/>
              <a:gd name="connsiteX2" fmla="*/ 1664848 w 2357105"/>
              <a:gd name="connsiteY2" fmla="*/ 47312 h 1186812"/>
              <a:gd name="connsiteX3" fmla="*/ 2234216 w 2357105"/>
              <a:gd name="connsiteY3" fmla="*/ 31972 h 1186812"/>
              <a:gd name="connsiteX4" fmla="*/ 2351719 w 2357105"/>
              <a:gd name="connsiteY4" fmla="*/ 381469 h 1186812"/>
              <a:gd name="connsiteX5" fmla="*/ 2300062 w 2357105"/>
              <a:gd name="connsiteY5" fmla="*/ 798860 h 1186812"/>
              <a:gd name="connsiteX6" fmla="*/ 1980366 w 2357105"/>
              <a:gd name="connsiteY6" fmla="*/ 1008553 h 1186812"/>
              <a:gd name="connsiteX7" fmla="*/ 1726245 w 2357105"/>
              <a:gd name="connsiteY7" fmla="*/ 1097241 h 1186812"/>
              <a:gd name="connsiteX8" fmla="*/ 1345150 w 2357105"/>
              <a:gd name="connsiteY8" fmla="*/ 1160052 h 1186812"/>
              <a:gd name="connsiteX9" fmla="*/ 917475 w 2357105"/>
              <a:gd name="connsiteY9" fmla="*/ 1186417 h 1186812"/>
              <a:gd name="connsiteX10" fmla="*/ 477095 w 2357105"/>
              <a:gd name="connsiteY10" fmla="*/ 1170061 h 1186812"/>
              <a:gd name="connsiteX11" fmla="*/ 93127 w 2357105"/>
              <a:gd name="connsiteY11" fmla="*/ 1097931 h 1186812"/>
              <a:gd name="connsiteX12" fmla="*/ 10625 w 2357105"/>
              <a:gd name="connsiteY12" fmla="*/ 877925 h 1186812"/>
              <a:gd name="connsiteX13" fmla="*/ 271882 w 2357105"/>
              <a:gd name="connsiteY13" fmla="*/ 695732 h 1186812"/>
              <a:gd name="connsiteX14" fmla="*/ 271882 w 2357105"/>
              <a:gd name="connsiteY14" fmla="*/ 695732 h 1186812"/>
              <a:gd name="connsiteX15" fmla="*/ 556765 w 2357105"/>
              <a:gd name="connsiteY15" fmla="*/ 584369 h 1186812"/>
              <a:gd name="connsiteX16" fmla="*/ 948116 w 2357105"/>
              <a:gd name="connsiteY16" fmla="*/ 510978 h 1186812"/>
              <a:gd name="connsiteX0" fmla="*/ 948116 w 2357105"/>
              <a:gd name="connsiteY0" fmla="*/ 545696 h 1221530"/>
              <a:gd name="connsiteX1" fmla="*/ 1352871 w 2357105"/>
              <a:gd name="connsiteY1" fmla="*/ 343874 h 1221530"/>
              <a:gd name="connsiteX2" fmla="*/ 1754039 w 2357105"/>
              <a:gd name="connsiteY2" fmla="*/ 24117 h 1221530"/>
              <a:gd name="connsiteX3" fmla="*/ 2234216 w 2357105"/>
              <a:gd name="connsiteY3" fmla="*/ 66690 h 1221530"/>
              <a:gd name="connsiteX4" fmla="*/ 2351719 w 2357105"/>
              <a:gd name="connsiteY4" fmla="*/ 416187 h 1221530"/>
              <a:gd name="connsiteX5" fmla="*/ 2300062 w 2357105"/>
              <a:gd name="connsiteY5" fmla="*/ 833578 h 1221530"/>
              <a:gd name="connsiteX6" fmla="*/ 1980366 w 2357105"/>
              <a:gd name="connsiteY6" fmla="*/ 1043271 h 1221530"/>
              <a:gd name="connsiteX7" fmla="*/ 1726245 w 2357105"/>
              <a:gd name="connsiteY7" fmla="*/ 1131959 h 1221530"/>
              <a:gd name="connsiteX8" fmla="*/ 1345150 w 2357105"/>
              <a:gd name="connsiteY8" fmla="*/ 1194770 h 1221530"/>
              <a:gd name="connsiteX9" fmla="*/ 917475 w 2357105"/>
              <a:gd name="connsiteY9" fmla="*/ 1221135 h 1221530"/>
              <a:gd name="connsiteX10" fmla="*/ 477095 w 2357105"/>
              <a:gd name="connsiteY10" fmla="*/ 1204779 h 1221530"/>
              <a:gd name="connsiteX11" fmla="*/ 93127 w 2357105"/>
              <a:gd name="connsiteY11" fmla="*/ 1132649 h 1221530"/>
              <a:gd name="connsiteX12" fmla="*/ 10625 w 2357105"/>
              <a:gd name="connsiteY12" fmla="*/ 912643 h 1221530"/>
              <a:gd name="connsiteX13" fmla="*/ 271882 w 2357105"/>
              <a:gd name="connsiteY13" fmla="*/ 730450 h 1221530"/>
              <a:gd name="connsiteX14" fmla="*/ 271882 w 2357105"/>
              <a:gd name="connsiteY14" fmla="*/ 730450 h 1221530"/>
              <a:gd name="connsiteX15" fmla="*/ 556765 w 2357105"/>
              <a:gd name="connsiteY15" fmla="*/ 619087 h 1221530"/>
              <a:gd name="connsiteX16" fmla="*/ 948116 w 2357105"/>
              <a:gd name="connsiteY16" fmla="*/ 545696 h 1221530"/>
              <a:gd name="connsiteX0" fmla="*/ 948116 w 2357105"/>
              <a:gd name="connsiteY0" fmla="*/ 594507 h 1270341"/>
              <a:gd name="connsiteX1" fmla="*/ 1352871 w 2357105"/>
              <a:gd name="connsiteY1" fmla="*/ 392685 h 1270341"/>
              <a:gd name="connsiteX2" fmla="*/ 1885476 w 2357105"/>
              <a:gd name="connsiteY2" fmla="*/ 14544 h 1270341"/>
              <a:gd name="connsiteX3" fmla="*/ 2234216 w 2357105"/>
              <a:gd name="connsiteY3" fmla="*/ 115501 h 1270341"/>
              <a:gd name="connsiteX4" fmla="*/ 2351719 w 2357105"/>
              <a:gd name="connsiteY4" fmla="*/ 464998 h 1270341"/>
              <a:gd name="connsiteX5" fmla="*/ 2300062 w 2357105"/>
              <a:gd name="connsiteY5" fmla="*/ 882389 h 1270341"/>
              <a:gd name="connsiteX6" fmla="*/ 1980366 w 2357105"/>
              <a:gd name="connsiteY6" fmla="*/ 1092082 h 1270341"/>
              <a:gd name="connsiteX7" fmla="*/ 1726245 w 2357105"/>
              <a:gd name="connsiteY7" fmla="*/ 1180770 h 1270341"/>
              <a:gd name="connsiteX8" fmla="*/ 1345150 w 2357105"/>
              <a:gd name="connsiteY8" fmla="*/ 1243581 h 1270341"/>
              <a:gd name="connsiteX9" fmla="*/ 917475 w 2357105"/>
              <a:gd name="connsiteY9" fmla="*/ 1269946 h 1270341"/>
              <a:gd name="connsiteX10" fmla="*/ 477095 w 2357105"/>
              <a:gd name="connsiteY10" fmla="*/ 1253590 h 1270341"/>
              <a:gd name="connsiteX11" fmla="*/ 93127 w 2357105"/>
              <a:gd name="connsiteY11" fmla="*/ 1181460 h 1270341"/>
              <a:gd name="connsiteX12" fmla="*/ 10625 w 2357105"/>
              <a:gd name="connsiteY12" fmla="*/ 961454 h 1270341"/>
              <a:gd name="connsiteX13" fmla="*/ 271882 w 2357105"/>
              <a:gd name="connsiteY13" fmla="*/ 779261 h 1270341"/>
              <a:gd name="connsiteX14" fmla="*/ 271882 w 2357105"/>
              <a:gd name="connsiteY14" fmla="*/ 779261 h 1270341"/>
              <a:gd name="connsiteX15" fmla="*/ 556765 w 2357105"/>
              <a:gd name="connsiteY15" fmla="*/ 667898 h 1270341"/>
              <a:gd name="connsiteX16" fmla="*/ 948116 w 2357105"/>
              <a:gd name="connsiteY16" fmla="*/ 594507 h 127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7105" h="1270341">
                <a:moveTo>
                  <a:pt x="948116" y="594507"/>
                </a:moveTo>
                <a:cubicBezTo>
                  <a:pt x="1080800" y="548638"/>
                  <a:pt x="1231534" y="466814"/>
                  <a:pt x="1352871" y="392685"/>
                </a:cubicBezTo>
                <a:cubicBezTo>
                  <a:pt x="1449031" y="300172"/>
                  <a:pt x="1738585" y="60741"/>
                  <a:pt x="1885476" y="14544"/>
                </a:cubicBezTo>
                <a:cubicBezTo>
                  <a:pt x="2032367" y="-31653"/>
                  <a:pt x="2156509" y="40425"/>
                  <a:pt x="2234216" y="115501"/>
                </a:cubicBezTo>
                <a:cubicBezTo>
                  <a:pt x="2311923" y="190577"/>
                  <a:pt x="2340745" y="337184"/>
                  <a:pt x="2351719" y="464998"/>
                </a:cubicBezTo>
                <a:cubicBezTo>
                  <a:pt x="2362693" y="592812"/>
                  <a:pt x="2361954" y="777875"/>
                  <a:pt x="2300062" y="882389"/>
                </a:cubicBezTo>
                <a:cubicBezTo>
                  <a:pt x="2238170" y="986903"/>
                  <a:pt x="2076002" y="1042352"/>
                  <a:pt x="1980366" y="1092082"/>
                </a:cubicBezTo>
                <a:cubicBezTo>
                  <a:pt x="1884730" y="1141812"/>
                  <a:pt x="1832114" y="1155520"/>
                  <a:pt x="1726245" y="1180770"/>
                </a:cubicBezTo>
                <a:cubicBezTo>
                  <a:pt x="1620376" y="1206020"/>
                  <a:pt x="1479945" y="1228718"/>
                  <a:pt x="1345150" y="1243581"/>
                </a:cubicBezTo>
                <a:cubicBezTo>
                  <a:pt x="1210355" y="1258444"/>
                  <a:pt x="1062151" y="1268278"/>
                  <a:pt x="917475" y="1269946"/>
                </a:cubicBezTo>
                <a:cubicBezTo>
                  <a:pt x="772799" y="1271614"/>
                  <a:pt x="614486" y="1268338"/>
                  <a:pt x="477095" y="1253590"/>
                </a:cubicBezTo>
                <a:cubicBezTo>
                  <a:pt x="339704" y="1238842"/>
                  <a:pt x="170872" y="1230149"/>
                  <a:pt x="93127" y="1181460"/>
                </a:cubicBezTo>
                <a:cubicBezTo>
                  <a:pt x="15382" y="1132771"/>
                  <a:pt x="-19167" y="1028487"/>
                  <a:pt x="10625" y="961454"/>
                </a:cubicBezTo>
                <a:cubicBezTo>
                  <a:pt x="40417" y="894421"/>
                  <a:pt x="271882" y="779261"/>
                  <a:pt x="271882" y="779261"/>
                </a:cubicBezTo>
                <a:lnTo>
                  <a:pt x="271882" y="779261"/>
                </a:lnTo>
                <a:cubicBezTo>
                  <a:pt x="319362" y="760701"/>
                  <a:pt x="444059" y="698690"/>
                  <a:pt x="556765" y="667898"/>
                </a:cubicBezTo>
                <a:cubicBezTo>
                  <a:pt x="669471" y="637106"/>
                  <a:pt x="815432" y="640376"/>
                  <a:pt x="948116" y="5945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Forma libre 39">
            <a:extLst>
              <a:ext uri="{FF2B5EF4-FFF2-40B4-BE49-F238E27FC236}">
                <a16:creationId xmlns:a16="http://schemas.microsoft.com/office/drawing/2014/main" id="{6AD2E89E-41B3-4C04-ABE1-444C9686285A}"/>
              </a:ext>
            </a:extLst>
          </p:cNvPr>
          <p:cNvSpPr/>
          <p:nvPr/>
        </p:nvSpPr>
        <p:spPr>
          <a:xfrm rot="21001862">
            <a:off x="5672419" y="5237683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5" name="Conector recto 57">
            <a:extLst>
              <a:ext uri="{FF2B5EF4-FFF2-40B4-BE49-F238E27FC236}">
                <a16:creationId xmlns:a16="http://schemas.microsoft.com/office/drawing/2014/main" id="{5C073587-06D3-4C4A-A082-06AC7C64C51E}"/>
              </a:ext>
            </a:extLst>
          </p:cNvPr>
          <p:cNvCxnSpPr>
            <a:cxnSpLocks/>
          </p:cNvCxnSpPr>
          <p:nvPr/>
        </p:nvCxnSpPr>
        <p:spPr>
          <a:xfrm flipH="1" flipV="1">
            <a:off x="6372282" y="4950796"/>
            <a:ext cx="558094" cy="76920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6590597" y="5699268"/>
            <a:ext cx="960715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Máxima</a:t>
            </a:r>
          </a:p>
          <a:p>
            <a:pPr algn="ctr" defTabSz="665665"/>
            <a:r>
              <a:rPr lang="es-ES" sz="874" dirty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Convergencia y Precipitación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BB5C48-4F0B-4C2A-A219-4FBE8AD8D6EA}"/>
                  </a:ext>
                </a:extLst>
              </p14:cNvPr>
              <p14:cNvContentPartPr/>
              <p14:nvPr/>
            </p14:nvContentPartPr>
            <p14:xfrm>
              <a:off x="3537888" y="2492115"/>
              <a:ext cx="262" cy="262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BB5C48-4F0B-4C2A-A219-4FBE8AD8D6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2038" y="2446265"/>
                <a:ext cx="91700" cy="917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A349A4-CFE6-4237-B488-222F35809DB2}"/>
              </a:ext>
            </a:extLst>
          </p:cNvPr>
          <p:cNvSpPr/>
          <p:nvPr/>
        </p:nvSpPr>
        <p:spPr>
          <a:xfrm>
            <a:off x="5377958" y="3703849"/>
            <a:ext cx="2096533" cy="1618238"/>
          </a:xfrm>
          <a:custGeom>
            <a:avLst/>
            <a:gdLst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470888 w 2759626"/>
              <a:gd name="connsiteY6" fmla="*/ 240920 h 2102573"/>
              <a:gd name="connsiteX7" fmla="*/ 503741 w 2759626"/>
              <a:gd name="connsiteY7" fmla="*/ 251871 h 2102573"/>
              <a:gd name="connsiteX8" fmla="*/ 520167 w 2759626"/>
              <a:gd name="connsiteY8" fmla="*/ 262822 h 2102573"/>
              <a:gd name="connsiteX9" fmla="*/ 520167 w 2759626"/>
              <a:gd name="connsiteY9" fmla="*/ 262822 h 2102573"/>
              <a:gd name="connsiteX10" fmla="*/ 777513 w 2759626"/>
              <a:gd name="connsiteY10" fmla="*/ 421610 h 2102573"/>
              <a:gd name="connsiteX11" fmla="*/ 1018433 w 2759626"/>
              <a:gd name="connsiteY11" fmla="*/ 585873 h 2102573"/>
              <a:gd name="connsiteX12" fmla="*/ 1281255 w 2759626"/>
              <a:gd name="connsiteY12" fmla="*/ 689907 h 2102573"/>
              <a:gd name="connsiteX13" fmla="*/ 1544076 w 2759626"/>
              <a:gd name="connsiteY13" fmla="*/ 941777 h 2102573"/>
              <a:gd name="connsiteX14" fmla="*/ 1615257 w 2759626"/>
              <a:gd name="connsiteY14" fmla="*/ 1204599 h 2102573"/>
              <a:gd name="connsiteX15" fmla="*/ 1752143 w 2759626"/>
              <a:gd name="connsiteY15" fmla="*/ 1407191 h 2102573"/>
              <a:gd name="connsiteX16" fmla="*/ 1982112 w 2759626"/>
              <a:gd name="connsiteY16" fmla="*/ 1680963 h 2102573"/>
              <a:gd name="connsiteX17" fmla="*/ 2228507 w 2759626"/>
              <a:gd name="connsiteY17" fmla="*/ 1850702 h 2102573"/>
              <a:gd name="connsiteX18" fmla="*/ 2551559 w 2759626"/>
              <a:gd name="connsiteY18" fmla="*/ 2025916 h 2102573"/>
              <a:gd name="connsiteX19" fmla="*/ 2759626 w 2759626"/>
              <a:gd name="connsiteY19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520167 w 2759626"/>
              <a:gd name="connsiteY8" fmla="*/ 262822 h 2102573"/>
              <a:gd name="connsiteX9" fmla="*/ 777513 w 2759626"/>
              <a:gd name="connsiteY9" fmla="*/ 421610 h 2102573"/>
              <a:gd name="connsiteX10" fmla="*/ 1018433 w 2759626"/>
              <a:gd name="connsiteY10" fmla="*/ 585873 h 2102573"/>
              <a:gd name="connsiteX11" fmla="*/ 1281255 w 2759626"/>
              <a:gd name="connsiteY11" fmla="*/ 689907 h 2102573"/>
              <a:gd name="connsiteX12" fmla="*/ 1544076 w 2759626"/>
              <a:gd name="connsiteY12" fmla="*/ 941777 h 2102573"/>
              <a:gd name="connsiteX13" fmla="*/ 1615257 w 2759626"/>
              <a:gd name="connsiteY13" fmla="*/ 1204599 h 2102573"/>
              <a:gd name="connsiteX14" fmla="*/ 1752143 w 2759626"/>
              <a:gd name="connsiteY14" fmla="*/ 1407191 h 2102573"/>
              <a:gd name="connsiteX15" fmla="*/ 1982112 w 2759626"/>
              <a:gd name="connsiteY15" fmla="*/ 1680963 h 2102573"/>
              <a:gd name="connsiteX16" fmla="*/ 2228507 w 2759626"/>
              <a:gd name="connsiteY16" fmla="*/ 1850702 h 2102573"/>
              <a:gd name="connsiteX17" fmla="*/ 2551559 w 2759626"/>
              <a:gd name="connsiteY17" fmla="*/ 2025916 h 2102573"/>
              <a:gd name="connsiteX18" fmla="*/ 2759626 w 2759626"/>
              <a:gd name="connsiteY18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520167 w 2759626"/>
              <a:gd name="connsiteY8" fmla="*/ 262822 h 2102573"/>
              <a:gd name="connsiteX9" fmla="*/ 777513 w 2759626"/>
              <a:gd name="connsiteY9" fmla="*/ 421610 h 2102573"/>
              <a:gd name="connsiteX10" fmla="*/ 1018433 w 2759626"/>
              <a:gd name="connsiteY10" fmla="*/ 585873 h 2102573"/>
              <a:gd name="connsiteX11" fmla="*/ 1281255 w 2759626"/>
              <a:gd name="connsiteY11" fmla="*/ 689907 h 2102573"/>
              <a:gd name="connsiteX12" fmla="*/ 1544076 w 2759626"/>
              <a:gd name="connsiteY12" fmla="*/ 941777 h 2102573"/>
              <a:gd name="connsiteX13" fmla="*/ 1615257 w 2759626"/>
              <a:gd name="connsiteY13" fmla="*/ 1204599 h 2102573"/>
              <a:gd name="connsiteX14" fmla="*/ 1752143 w 2759626"/>
              <a:gd name="connsiteY14" fmla="*/ 1407191 h 2102573"/>
              <a:gd name="connsiteX15" fmla="*/ 1982112 w 2759626"/>
              <a:gd name="connsiteY15" fmla="*/ 1680963 h 2102573"/>
              <a:gd name="connsiteX16" fmla="*/ 2228507 w 2759626"/>
              <a:gd name="connsiteY16" fmla="*/ 1850702 h 2102573"/>
              <a:gd name="connsiteX17" fmla="*/ 2551559 w 2759626"/>
              <a:gd name="connsiteY17" fmla="*/ 2025916 h 2102573"/>
              <a:gd name="connsiteX18" fmla="*/ 2759626 w 2759626"/>
              <a:gd name="connsiteY18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777513 w 2759626"/>
              <a:gd name="connsiteY8" fmla="*/ 421610 h 2102573"/>
              <a:gd name="connsiteX9" fmla="*/ 1018433 w 2759626"/>
              <a:gd name="connsiteY9" fmla="*/ 585873 h 2102573"/>
              <a:gd name="connsiteX10" fmla="*/ 1281255 w 2759626"/>
              <a:gd name="connsiteY10" fmla="*/ 689907 h 2102573"/>
              <a:gd name="connsiteX11" fmla="*/ 1544076 w 2759626"/>
              <a:gd name="connsiteY11" fmla="*/ 941777 h 2102573"/>
              <a:gd name="connsiteX12" fmla="*/ 1615257 w 2759626"/>
              <a:gd name="connsiteY12" fmla="*/ 1204599 h 2102573"/>
              <a:gd name="connsiteX13" fmla="*/ 1752143 w 2759626"/>
              <a:gd name="connsiteY13" fmla="*/ 1407191 h 2102573"/>
              <a:gd name="connsiteX14" fmla="*/ 1982112 w 2759626"/>
              <a:gd name="connsiteY14" fmla="*/ 1680963 h 2102573"/>
              <a:gd name="connsiteX15" fmla="*/ 2228507 w 2759626"/>
              <a:gd name="connsiteY15" fmla="*/ 1850702 h 2102573"/>
              <a:gd name="connsiteX16" fmla="*/ 2551559 w 2759626"/>
              <a:gd name="connsiteY16" fmla="*/ 2025916 h 2102573"/>
              <a:gd name="connsiteX17" fmla="*/ 2759626 w 2759626"/>
              <a:gd name="connsiteY17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777513 w 2759626"/>
              <a:gd name="connsiteY8" fmla="*/ 421610 h 2102573"/>
              <a:gd name="connsiteX9" fmla="*/ 1281255 w 2759626"/>
              <a:gd name="connsiteY9" fmla="*/ 689907 h 2102573"/>
              <a:gd name="connsiteX10" fmla="*/ 1544076 w 2759626"/>
              <a:gd name="connsiteY10" fmla="*/ 941777 h 2102573"/>
              <a:gd name="connsiteX11" fmla="*/ 1615257 w 2759626"/>
              <a:gd name="connsiteY11" fmla="*/ 1204599 h 2102573"/>
              <a:gd name="connsiteX12" fmla="*/ 1752143 w 2759626"/>
              <a:gd name="connsiteY12" fmla="*/ 1407191 h 2102573"/>
              <a:gd name="connsiteX13" fmla="*/ 1982112 w 2759626"/>
              <a:gd name="connsiteY13" fmla="*/ 1680963 h 2102573"/>
              <a:gd name="connsiteX14" fmla="*/ 2228507 w 2759626"/>
              <a:gd name="connsiteY14" fmla="*/ 1850702 h 2102573"/>
              <a:gd name="connsiteX15" fmla="*/ 2551559 w 2759626"/>
              <a:gd name="connsiteY15" fmla="*/ 2025916 h 2102573"/>
              <a:gd name="connsiteX16" fmla="*/ 2759626 w 2759626"/>
              <a:gd name="connsiteY16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777513 w 2759626"/>
              <a:gd name="connsiteY7" fmla="*/ 421610 h 2102573"/>
              <a:gd name="connsiteX8" fmla="*/ 1281255 w 2759626"/>
              <a:gd name="connsiteY8" fmla="*/ 689907 h 2102573"/>
              <a:gd name="connsiteX9" fmla="*/ 1544076 w 2759626"/>
              <a:gd name="connsiteY9" fmla="*/ 941777 h 2102573"/>
              <a:gd name="connsiteX10" fmla="*/ 1615257 w 2759626"/>
              <a:gd name="connsiteY10" fmla="*/ 1204599 h 2102573"/>
              <a:gd name="connsiteX11" fmla="*/ 1752143 w 2759626"/>
              <a:gd name="connsiteY11" fmla="*/ 1407191 h 2102573"/>
              <a:gd name="connsiteX12" fmla="*/ 1982112 w 2759626"/>
              <a:gd name="connsiteY12" fmla="*/ 1680963 h 2102573"/>
              <a:gd name="connsiteX13" fmla="*/ 2228507 w 2759626"/>
              <a:gd name="connsiteY13" fmla="*/ 1850702 h 2102573"/>
              <a:gd name="connsiteX14" fmla="*/ 2551559 w 2759626"/>
              <a:gd name="connsiteY14" fmla="*/ 2025916 h 2102573"/>
              <a:gd name="connsiteX15" fmla="*/ 2759626 w 2759626"/>
              <a:gd name="connsiteY15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503741 w 2759626"/>
              <a:gd name="connsiteY5" fmla="*/ 251871 h 2102573"/>
              <a:gd name="connsiteX6" fmla="*/ 777513 w 2759626"/>
              <a:gd name="connsiteY6" fmla="*/ 421610 h 2102573"/>
              <a:gd name="connsiteX7" fmla="*/ 1281255 w 2759626"/>
              <a:gd name="connsiteY7" fmla="*/ 689907 h 2102573"/>
              <a:gd name="connsiteX8" fmla="*/ 1544076 w 2759626"/>
              <a:gd name="connsiteY8" fmla="*/ 941777 h 2102573"/>
              <a:gd name="connsiteX9" fmla="*/ 1615257 w 2759626"/>
              <a:gd name="connsiteY9" fmla="*/ 1204599 h 2102573"/>
              <a:gd name="connsiteX10" fmla="*/ 1752143 w 2759626"/>
              <a:gd name="connsiteY10" fmla="*/ 1407191 h 2102573"/>
              <a:gd name="connsiteX11" fmla="*/ 1982112 w 2759626"/>
              <a:gd name="connsiteY11" fmla="*/ 1680963 h 2102573"/>
              <a:gd name="connsiteX12" fmla="*/ 2228507 w 2759626"/>
              <a:gd name="connsiteY12" fmla="*/ 1850702 h 2102573"/>
              <a:gd name="connsiteX13" fmla="*/ 2551559 w 2759626"/>
              <a:gd name="connsiteY13" fmla="*/ 2025916 h 2102573"/>
              <a:gd name="connsiteX14" fmla="*/ 2759626 w 2759626"/>
              <a:gd name="connsiteY14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503741 w 2759626"/>
              <a:gd name="connsiteY4" fmla="*/ 251871 h 2102573"/>
              <a:gd name="connsiteX5" fmla="*/ 777513 w 2759626"/>
              <a:gd name="connsiteY5" fmla="*/ 421610 h 2102573"/>
              <a:gd name="connsiteX6" fmla="*/ 1281255 w 2759626"/>
              <a:gd name="connsiteY6" fmla="*/ 689907 h 2102573"/>
              <a:gd name="connsiteX7" fmla="*/ 1544076 w 2759626"/>
              <a:gd name="connsiteY7" fmla="*/ 941777 h 2102573"/>
              <a:gd name="connsiteX8" fmla="*/ 1615257 w 2759626"/>
              <a:gd name="connsiteY8" fmla="*/ 1204599 h 2102573"/>
              <a:gd name="connsiteX9" fmla="*/ 1752143 w 2759626"/>
              <a:gd name="connsiteY9" fmla="*/ 1407191 h 2102573"/>
              <a:gd name="connsiteX10" fmla="*/ 1982112 w 2759626"/>
              <a:gd name="connsiteY10" fmla="*/ 1680963 h 2102573"/>
              <a:gd name="connsiteX11" fmla="*/ 2228507 w 2759626"/>
              <a:gd name="connsiteY11" fmla="*/ 1850702 h 2102573"/>
              <a:gd name="connsiteX12" fmla="*/ 2551559 w 2759626"/>
              <a:gd name="connsiteY12" fmla="*/ 2025916 h 2102573"/>
              <a:gd name="connsiteX13" fmla="*/ 2759626 w 2759626"/>
              <a:gd name="connsiteY13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03741 w 2759626"/>
              <a:gd name="connsiteY3" fmla="*/ 251871 h 2102573"/>
              <a:gd name="connsiteX4" fmla="*/ 777513 w 2759626"/>
              <a:gd name="connsiteY4" fmla="*/ 421610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777513 w 2759626"/>
              <a:gd name="connsiteY4" fmla="*/ 421610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952728 w 2759626"/>
              <a:gd name="connsiteY4" fmla="*/ 503742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952728 w 2759626"/>
              <a:gd name="connsiteY4" fmla="*/ 503742 h 2102573"/>
              <a:gd name="connsiteX5" fmla="*/ 1281255 w 2759626"/>
              <a:gd name="connsiteY5" fmla="*/ 689907 h 2102573"/>
              <a:gd name="connsiteX6" fmla="*/ 1538601 w 2759626"/>
              <a:gd name="connsiteY6" fmla="*/ 870596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591348 w 2759626"/>
              <a:gd name="connsiteY2" fmla="*/ 323052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35444 w 2759626"/>
              <a:gd name="connsiteY1" fmla="*/ 295675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35444 w 2759626"/>
              <a:gd name="connsiteY1" fmla="*/ 295675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62821 w 2759626"/>
              <a:gd name="connsiteY1" fmla="*/ 186166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62821 w 2759626"/>
              <a:gd name="connsiteY1" fmla="*/ 186166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319583 w 2759626"/>
              <a:gd name="connsiteY4" fmla="*/ 62967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880086"/>
              <a:gd name="connsiteY0" fmla="*/ 0 h 2223033"/>
              <a:gd name="connsiteX1" fmla="*/ 383281 w 2880086"/>
              <a:gd name="connsiteY1" fmla="*/ 306626 h 2223033"/>
              <a:gd name="connsiteX2" fmla="*/ 744660 w 2880086"/>
              <a:gd name="connsiteY2" fmla="*/ 405184 h 2223033"/>
              <a:gd name="connsiteX3" fmla="*/ 1100566 w 2880086"/>
              <a:gd name="connsiteY3" fmla="*/ 558497 h 2223033"/>
              <a:gd name="connsiteX4" fmla="*/ 1440043 w 2880086"/>
              <a:gd name="connsiteY4" fmla="*/ 750137 h 2223033"/>
              <a:gd name="connsiteX5" fmla="*/ 1659061 w 2880086"/>
              <a:gd name="connsiteY5" fmla="*/ 991056 h 2223033"/>
              <a:gd name="connsiteX6" fmla="*/ 1735717 w 2880086"/>
              <a:gd name="connsiteY6" fmla="*/ 1325059 h 2223033"/>
              <a:gd name="connsiteX7" fmla="*/ 1834275 w 2880086"/>
              <a:gd name="connsiteY7" fmla="*/ 1544077 h 2223033"/>
              <a:gd name="connsiteX8" fmla="*/ 2102572 w 2880086"/>
              <a:gd name="connsiteY8" fmla="*/ 1801423 h 2223033"/>
              <a:gd name="connsiteX9" fmla="*/ 2348967 w 2880086"/>
              <a:gd name="connsiteY9" fmla="*/ 1971162 h 2223033"/>
              <a:gd name="connsiteX10" fmla="*/ 2672019 w 2880086"/>
              <a:gd name="connsiteY10" fmla="*/ 2146376 h 2223033"/>
              <a:gd name="connsiteX11" fmla="*/ 2880086 w 2880086"/>
              <a:gd name="connsiteY11" fmla="*/ 2223033 h 22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086" h="2223033">
                <a:moveTo>
                  <a:pt x="0" y="0"/>
                </a:moveTo>
                <a:cubicBezTo>
                  <a:pt x="78481" y="98558"/>
                  <a:pt x="259171" y="239095"/>
                  <a:pt x="383281" y="306626"/>
                </a:cubicBezTo>
                <a:cubicBezTo>
                  <a:pt x="507391" y="374157"/>
                  <a:pt x="625113" y="363206"/>
                  <a:pt x="744660" y="405184"/>
                </a:cubicBezTo>
                <a:cubicBezTo>
                  <a:pt x="864207" y="447162"/>
                  <a:pt x="984669" y="501005"/>
                  <a:pt x="1100566" y="558497"/>
                </a:cubicBezTo>
                <a:cubicBezTo>
                  <a:pt x="1216463" y="615989"/>
                  <a:pt x="1346961" y="678044"/>
                  <a:pt x="1440043" y="750137"/>
                </a:cubicBezTo>
                <a:cubicBezTo>
                  <a:pt x="1533125" y="822230"/>
                  <a:pt x="1609782" y="895236"/>
                  <a:pt x="1659061" y="991056"/>
                </a:cubicBezTo>
                <a:cubicBezTo>
                  <a:pt x="1708340" y="1086876"/>
                  <a:pt x="1706515" y="1232889"/>
                  <a:pt x="1735717" y="1325059"/>
                </a:cubicBezTo>
                <a:cubicBezTo>
                  <a:pt x="1764919" y="1417229"/>
                  <a:pt x="1757619" y="1452820"/>
                  <a:pt x="1834275" y="1544077"/>
                </a:cubicBezTo>
                <a:lnTo>
                  <a:pt x="2102572" y="1801423"/>
                </a:lnTo>
                <a:lnTo>
                  <a:pt x="2348967" y="1971162"/>
                </a:lnTo>
                <a:lnTo>
                  <a:pt x="2672019" y="2146376"/>
                </a:lnTo>
                <a:lnTo>
                  <a:pt x="2880086" y="2223033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CuadroTexto 56">
            <a:extLst>
              <a:ext uri="{FF2B5EF4-FFF2-40B4-BE49-F238E27FC236}">
                <a16:creationId xmlns:a16="http://schemas.microsoft.com/office/drawing/2014/main" id="{2D55FD7F-529B-4399-AEC4-9EEB86C118E4}"/>
              </a:ext>
            </a:extLst>
          </p:cNvPr>
          <p:cNvSpPr txBox="1"/>
          <p:nvPr/>
        </p:nvSpPr>
        <p:spPr>
          <a:xfrm rot="1195123">
            <a:off x="5155893" y="3894454"/>
            <a:ext cx="119299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de nieve</a:t>
            </a:r>
          </a:p>
        </p:txBody>
      </p:sp>
      <p:sp>
        <p:nvSpPr>
          <p:cNvPr id="61" name="CuadroTexto 56">
            <a:extLst>
              <a:ext uri="{FF2B5EF4-FFF2-40B4-BE49-F238E27FC236}">
                <a16:creationId xmlns:a16="http://schemas.microsoft.com/office/drawing/2014/main" id="{BD1FEE99-AC7A-4302-99E7-8A29091676E6}"/>
              </a:ext>
            </a:extLst>
          </p:cNvPr>
          <p:cNvSpPr txBox="1"/>
          <p:nvPr/>
        </p:nvSpPr>
        <p:spPr>
          <a:xfrm>
            <a:off x="5771895" y="4308643"/>
            <a:ext cx="1192990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uq</a:t>
            </a:r>
            <a:r>
              <a:rPr lang="es-ES" sz="874" baseline="-25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800</a:t>
            </a:r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máximo</a:t>
            </a:r>
          </a:p>
        </p:txBody>
      </p:sp>
    </p:spTree>
    <p:extLst>
      <p:ext uri="{BB962C8B-B14F-4D97-AF65-F5344CB8AC3E}">
        <p14:creationId xmlns:p14="http://schemas.microsoft.com/office/powerpoint/2010/main" val="2422847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rma libre 74"/>
          <p:cNvSpPr/>
          <p:nvPr/>
        </p:nvSpPr>
        <p:spPr>
          <a:xfrm>
            <a:off x="2888655" y="2206724"/>
            <a:ext cx="1396516" cy="82755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885715" y="3046240"/>
            <a:ext cx="4168400" cy="2499446"/>
          </a:xfrm>
          <a:prstGeom prst="line">
            <a:avLst/>
          </a:prstGeom>
          <a:ln w="285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3498906" y="2568434"/>
            <a:ext cx="1396516" cy="827553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3963797" y="2896265"/>
            <a:ext cx="1396516" cy="797588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4452050" y="3240506"/>
            <a:ext cx="1396516" cy="743870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4926166" y="3552302"/>
            <a:ext cx="1396516" cy="699495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5453999" y="3850084"/>
            <a:ext cx="1396516" cy="726354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5960810" y="4207421"/>
            <a:ext cx="1396516" cy="6901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6520447" y="4605336"/>
            <a:ext cx="1396516" cy="6088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7021302" y="4875696"/>
            <a:ext cx="1396516" cy="608852"/>
          </a:xfrm>
          <a:custGeom>
            <a:avLst/>
            <a:gdLst>
              <a:gd name="connsiteX0" fmla="*/ 0 w 1918447"/>
              <a:gd name="connsiteY0" fmla="*/ 836403 h 836403"/>
              <a:gd name="connsiteX1" fmla="*/ 364565 w 1918447"/>
              <a:gd name="connsiteY1" fmla="*/ 740780 h 836403"/>
              <a:gd name="connsiteX2" fmla="*/ 639483 w 1918447"/>
              <a:gd name="connsiteY2" fmla="*/ 418051 h 836403"/>
              <a:gd name="connsiteX3" fmla="*/ 986118 w 1918447"/>
              <a:gd name="connsiteY3" fmla="*/ 5674 h 836403"/>
              <a:gd name="connsiteX4" fmla="*/ 1284941 w 1918447"/>
              <a:gd name="connsiteY4" fmla="*/ 167039 h 836403"/>
              <a:gd name="connsiteX5" fmla="*/ 1284941 w 1918447"/>
              <a:gd name="connsiteY5" fmla="*/ 167039 h 836403"/>
              <a:gd name="connsiteX6" fmla="*/ 1589741 w 1918447"/>
              <a:gd name="connsiteY6" fmla="*/ 412074 h 836403"/>
              <a:gd name="connsiteX7" fmla="*/ 1918447 w 1918447"/>
              <a:gd name="connsiteY7" fmla="*/ 406098 h 83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447" h="836403">
                <a:moveTo>
                  <a:pt x="0" y="836403"/>
                </a:moveTo>
                <a:cubicBezTo>
                  <a:pt x="128992" y="823454"/>
                  <a:pt x="257985" y="810505"/>
                  <a:pt x="364565" y="740780"/>
                </a:cubicBezTo>
                <a:cubicBezTo>
                  <a:pt x="471145" y="671055"/>
                  <a:pt x="639483" y="418051"/>
                  <a:pt x="639483" y="418051"/>
                </a:cubicBezTo>
                <a:cubicBezTo>
                  <a:pt x="743075" y="295533"/>
                  <a:pt x="878542" y="47509"/>
                  <a:pt x="986118" y="5674"/>
                </a:cubicBezTo>
                <a:cubicBezTo>
                  <a:pt x="1093694" y="-36161"/>
                  <a:pt x="1284941" y="167039"/>
                  <a:pt x="1284941" y="167039"/>
                </a:cubicBezTo>
                <a:lnTo>
                  <a:pt x="1284941" y="167039"/>
                </a:lnTo>
                <a:cubicBezTo>
                  <a:pt x="1335741" y="207878"/>
                  <a:pt x="1484157" y="372231"/>
                  <a:pt x="1589741" y="412074"/>
                </a:cubicBezTo>
                <a:cubicBezTo>
                  <a:pt x="1695325" y="451917"/>
                  <a:pt x="1806886" y="429007"/>
                  <a:pt x="1918447" y="406098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Conector recto de flecha 63"/>
          <p:cNvCxnSpPr>
            <a:cxnSpLocks/>
          </p:cNvCxnSpPr>
          <p:nvPr/>
        </p:nvCxnSpPr>
        <p:spPr>
          <a:xfrm flipV="1">
            <a:off x="3044701" y="3231993"/>
            <a:ext cx="162467" cy="979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 rot="1905066">
            <a:off x="3337508" y="2212430"/>
            <a:ext cx="1434903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Cordillera de los Andes</a:t>
            </a:r>
          </a:p>
        </p:txBody>
      </p:sp>
      <p:sp>
        <p:nvSpPr>
          <p:cNvPr id="67" name="CuadroTexto 66"/>
          <p:cNvSpPr txBox="1"/>
          <p:nvPr/>
        </p:nvSpPr>
        <p:spPr>
          <a:xfrm rot="1905066">
            <a:off x="2592289" y="3084272"/>
            <a:ext cx="1434903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costera</a:t>
            </a:r>
          </a:p>
        </p:txBody>
      </p:sp>
      <p:sp>
        <p:nvSpPr>
          <p:cNvPr id="41" name="object 2"/>
          <p:cNvSpPr txBox="1">
            <a:spLocks/>
          </p:cNvSpPr>
          <p:nvPr/>
        </p:nvSpPr>
        <p:spPr>
          <a:xfrm>
            <a:off x="2083448" y="1103179"/>
            <a:ext cx="6083575" cy="862490"/>
          </a:xfrm>
          <a:prstGeom prst="rect">
            <a:avLst/>
          </a:prstGeom>
        </p:spPr>
        <p:txBody>
          <a:bodyPr vert="horz" wrap="square" lIns="0" tIns="3004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547" algn="ctr" defTabSz="665665">
              <a:spcBef>
                <a:spcPts val="237"/>
              </a:spcBef>
            </a:pPr>
            <a:r>
              <a:rPr lang="es-ES" sz="2621" kern="0" spc="-3" dirty="0">
                <a:solidFill>
                  <a:sysClr val="windowText" lastClr="000000"/>
                </a:solidFill>
                <a:latin typeface="Calibri"/>
              </a:rPr>
              <a:t>Bloqueo</a:t>
            </a:r>
            <a:r>
              <a:rPr lang="es-ES" sz="2621" kern="0" spc="-5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ES" sz="2621" kern="0" spc="-18" dirty="0">
                <a:solidFill>
                  <a:sysClr val="windowText" lastClr="000000"/>
                </a:solidFill>
                <a:latin typeface="Calibri"/>
              </a:rPr>
              <a:t>orográfico</a:t>
            </a:r>
            <a:endParaRPr lang="es-ES" sz="2621" kern="0" dirty="0">
              <a:solidFill>
                <a:sysClr val="windowText" lastClr="000000"/>
              </a:solidFill>
              <a:latin typeface="Calibri"/>
            </a:endParaRPr>
          </a:p>
          <a:p>
            <a:pPr marL="5547" algn="ctr" defTabSz="665665">
              <a:spcBef>
                <a:spcPts val="83"/>
              </a:spcBef>
            </a:pP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Que </a:t>
            </a:r>
            <a:r>
              <a:rPr lang="es-ES" sz="1310" kern="0" dirty="0">
                <a:solidFill>
                  <a:sysClr val="windowText" lastClr="000000"/>
                </a:solidFill>
                <a:latin typeface="Calibri"/>
              </a:rPr>
              <a:t>pasa </a:t>
            </a:r>
            <a:r>
              <a:rPr lang="es-ES" sz="1310" kern="0" spc="-7" dirty="0">
                <a:solidFill>
                  <a:sysClr val="windowText" lastClr="000000"/>
                </a:solidFill>
                <a:latin typeface="Calibri"/>
              </a:rPr>
              <a:t>con montañas</a:t>
            </a:r>
            <a:r>
              <a:rPr lang="es-ES" sz="1310" kern="0" spc="18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2‐D?</a:t>
            </a:r>
          </a:p>
          <a:p>
            <a:pPr marL="5547" algn="ctr" defTabSz="665665">
              <a:spcBef>
                <a:spcPts val="83"/>
              </a:spcBef>
            </a:pPr>
            <a:r>
              <a:rPr lang="es-ES" sz="1310" kern="0" spc="-3" dirty="0">
                <a:solidFill>
                  <a:sysClr val="windowText" lastClr="000000"/>
                </a:solidFill>
                <a:latin typeface="Calibri"/>
              </a:rPr>
              <a:t>Formación de un jet de barrera</a:t>
            </a:r>
            <a:endParaRPr lang="es-ES" sz="131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369848" y="3073321"/>
            <a:ext cx="8630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  <a:p>
            <a:pPr algn="ctr" defTabSz="665665"/>
            <a:r>
              <a:rPr lang="en-US" sz="874" spc="-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</a:t>
            </a:r>
            <a:r>
              <a:rPr lang="en-US" sz="874" spc="-5" baseline="-20833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874" spc="-3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/f</a:t>
            </a:r>
            <a:endParaRPr lang="es-ES" sz="874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6AEE02-5A38-4114-9C2F-8C91A4177F57}"/>
              </a:ext>
            </a:extLst>
          </p:cNvPr>
          <p:cNvSpPr/>
          <p:nvPr/>
        </p:nvSpPr>
        <p:spPr>
          <a:xfrm>
            <a:off x="4221902" y="3268779"/>
            <a:ext cx="912627" cy="774760"/>
          </a:xfrm>
          <a:custGeom>
            <a:avLst/>
            <a:gdLst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393896 w 1917896"/>
              <a:gd name="connsiteY14" fmla="*/ 558018 h 1345809"/>
              <a:gd name="connsiteX15" fmla="*/ 422031 w 1917896"/>
              <a:gd name="connsiteY15" fmla="*/ 543951 h 1345809"/>
              <a:gd name="connsiteX16" fmla="*/ 431410 w 1917896"/>
              <a:gd name="connsiteY16" fmla="*/ 534572 h 1345809"/>
              <a:gd name="connsiteX17" fmla="*/ 431410 w 1917896"/>
              <a:gd name="connsiteY17" fmla="*/ 534572 h 1345809"/>
              <a:gd name="connsiteX18" fmla="*/ 623668 w 1917896"/>
              <a:gd name="connsiteY18" fmla="*/ 398585 h 1345809"/>
              <a:gd name="connsiteX19" fmla="*/ 825305 w 1917896"/>
              <a:gd name="connsiteY19" fmla="*/ 314178 h 1345809"/>
              <a:gd name="connsiteX20" fmla="*/ 1012874 w 1917896"/>
              <a:gd name="connsiteY20" fmla="*/ 220394 h 1345809"/>
              <a:gd name="connsiteX21" fmla="*/ 1280160 w 1917896"/>
              <a:gd name="connsiteY21" fmla="*/ 150055 h 1345809"/>
              <a:gd name="connsiteX22" fmla="*/ 1566203 w 1917896"/>
              <a:gd name="connsiteY22" fmla="*/ 75028 h 1345809"/>
              <a:gd name="connsiteX23" fmla="*/ 1566203 w 1917896"/>
              <a:gd name="connsiteY23" fmla="*/ 75028 h 1345809"/>
              <a:gd name="connsiteX24" fmla="*/ 1917896 w 1917896"/>
              <a:gd name="connsiteY24" fmla="*/ 0 h 1345809"/>
              <a:gd name="connsiteX25" fmla="*/ 1777219 w 1917896"/>
              <a:gd name="connsiteY25" fmla="*/ 248529 h 1345809"/>
              <a:gd name="connsiteX26" fmla="*/ 1683434 w 1917896"/>
              <a:gd name="connsiteY26" fmla="*/ 431409 h 1345809"/>
              <a:gd name="connsiteX27" fmla="*/ 1575582 w 1917896"/>
              <a:gd name="connsiteY27" fmla="*/ 623668 h 1345809"/>
              <a:gd name="connsiteX28" fmla="*/ 1514622 w 1917896"/>
              <a:gd name="connsiteY28" fmla="*/ 698695 h 1345809"/>
              <a:gd name="connsiteX29" fmla="*/ 1392702 w 1917896"/>
              <a:gd name="connsiteY29" fmla="*/ 797169 h 1345809"/>
              <a:gd name="connsiteX30" fmla="*/ 1247336 w 1917896"/>
              <a:gd name="connsiteY30" fmla="*/ 844062 h 1345809"/>
              <a:gd name="connsiteX31" fmla="*/ 1111348 w 1917896"/>
              <a:gd name="connsiteY31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393896 w 1917896"/>
              <a:gd name="connsiteY14" fmla="*/ 558018 h 1345809"/>
              <a:gd name="connsiteX15" fmla="*/ 422031 w 1917896"/>
              <a:gd name="connsiteY15" fmla="*/ 543951 h 1345809"/>
              <a:gd name="connsiteX16" fmla="*/ 431410 w 1917896"/>
              <a:gd name="connsiteY16" fmla="*/ 534572 h 1345809"/>
              <a:gd name="connsiteX17" fmla="*/ 431410 w 1917896"/>
              <a:gd name="connsiteY17" fmla="*/ 534572 h 1345809"/>
              <a:gd name="connsiteX18" fmla="*/ 623668 w 1917896"/>
              <a:gd name="connsiteY18" fmla="*/ 398585 h 1345809"/>
              <a:gd name="connsiteX19" fmla="*/ 825305 w 1917896"/>
              <a:gd name="connsiteY19" fmla="*/ 314178 h 1345809"/>
              <a:gd name="connsiteX20" fmla="*/ 1012874 w 1917896"/>
              <a:gd name="connsiteY20" fmla="*/ 220394 h 1345809"/>
              <a:gd name="connsiteX21" fmla="*/ 1280160 w 1917896"/>
              <a:gd name="connsiteY21" fmla="*/ 150055 h 1345809"/>
              <a:gd name="connsiteX22" fmla="*/ 1566203 w 1917896"/>
              <a:gd name="connsiteY22" fmla="*/ 75028 h 1345809"/>
              <a:gd name="connsiteX23" fmla="*/ 1566203 w 1917896"/>
              <a:gd name="connsiteY23" fmla="*/ 75028 h 1345809"/>
              <a:gd name="connsiteX24" fmla="*/ 1917896 w 1917896"/>
              <a:gd name="connsiteY24" fmla="*/ 0 h 1345809"/>
              <a:gd name="connsiteX25" fmla="*/ 1777219 w 1917896"/>
              <a:gd name="connsiteY25" fmla="*/ 248529 h 1345809"/>
              <a:gd name="connsiteX26" fmla="*/ 1683434 w 1917896"/>
              <a:gd name="connsiteY26" fmla="*/ 431409 h 1345809"/>
              <a:gd name="connsiteX27" fmla="*/ 1575582 w 1917896"/>
              <a:gd name="connsiteY27" fmla="*/ 623668 h 1345809"/>
              <a:gd name="connsiteX28" fmla="*/ 1514622 w 1917896"/>
              <a:gd name="connsiteY28" fmla="*/ 698695 h 1345809"/>
              <a:gd name="connsiteX29" fmla="*/ 1392702 w 1917896"/>
              <a:gd name="connsiteY29" fmla="*/ 797169 h 1345809"/>
              <a:gd name="connsiteX30" fmla="*/ 1247336 w 1917896"/>
              <a:gd name="connsiteY30" fmla="*/ 844062 h 1345809"/>
              <a:gd name="connsiteX31" fmla="*/ 1111348 w 1917896"/>
              <a:gd name="connsiteY31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384517 w 1917896"/>
              <a:gd name="connsiteY13" fmla="*/ 572086 h 1345809"/>
              <a:gd name="connsiteX14" fmla="*/ 422031 w 1917896"/>
              <a:gd name="connsiteY14" fmla="*/ 543951 h 1345809"/>
              <a:gd name="connsiteX15" fmla="*/ 431410 w 1917896"/>
              <a:gd name="connsiteY15" fmla="*/ 534572 h 1345809"/>
              <a:gd name="connsiteX16" fmla="*/ 431410 w 1917896"/>
              <a:gd name="connsiteY16" fmla="*/ 534572 h 1345809"/>
              <a:gd name="connsiteX17" fmla="*/ 623668 w 1917896"/>
              <a:gd name="connsiteY17" fmla="*/ 398585 h 1345809"/>
              <a:gd name="connsiteX18" fmla="*/ 825305 w 1917896"/>
              <a:gd name="connsiteY18" fmla="*/ 314178 h 1345809"/>
              <a:gd name="connsiteX19" fmla="*/ 1012874 w 1917896"/>
              <a:gd name="connsiteY19" fmla="*/ 220394 h 1345809"/>
              <a:gd name="connsiteX20" fmla="*/ 1280160 w 1917896"/>
              <a:gd name="connsiteY20" fmla="*/ 150055 h 1345809"/>
              <a:gd name="connsiteX21" fmla="*/ 1566203 w 1917896"/>
              <a:gd name="connsiteY21" fmla="*/ 75028 h 1345809"/>
              <a:gd name="connsiteX22" fmla="*/ 1566203 w 1917896"/>
              <a:gd name="connsiteY22" fmla="*/ 75028 h 1345809"/>
              <a:gd name="connsiteX23" fmla="*/ 1917896 w 1917896"/>
              <a:gd name="connsiteY23" fmla="*/ 0 h 1345809"/>
              <a:gd name="connsiteX24" fmla="*/ 1777219 w 1917896"/>
              <a:gd name="connsiteY24" fmla="*/ 248529 h 1345809"/>
              <a:gd name="connsiteX25" fmla="*/ 1683434 w 1917896"/>
              <a:gd name="connsiteY25" fmla="*/ 431409 h 1345809"/>
              <a:gd name="connsiteX26" fmla="*/ 1575582 w 1917896"/>
              <a:gd name="connsiteY26" fmla="*/ 623668 h 1345809"/>
              <a:gd name="connsiteX27" fmla="*/ 1514622 w 1917896"/>
              <a:gd name="connsiteY27" fmla="*/ 698695 h 1345809"/>
              <a:gd name="connsiteX28" fmla="*/ 1392702 w 1917896"/>
              <a:gd name="connsiteY28" fmla="*/ 797169 h 1345809"/>
              <a:gd name="connsiteX29" fmla="*/ 1247336 w 1917896"/>
              <a:gd name="connsiteY29" fmla="*/ 844062 h 1345809"/>
              <a:gd name="connsiteX30" fmla="*/ 1111348 w 1917896"/>
              <a:gd name="connsiteY30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431410 w 1917896"/>
              <a:gd name="connsiteY14" fmla="*/ 534572 h 1345809"/>
              <a:gd name="connsiteX15" fmla="*/ 431410 w 1917896"/>
              <a:gd name="connsiteY15" fmla="*/ 534572 h 1345809"/>
              <a:gd name="connsiteX16" fmla="*/ 623668 w 1917896"/>
              <a:gd name="connsiteY16" fmla="*/ 398585 h 1345809"/>
              <a:gd name="connsiteX17" fmla="*/ 825305 w 1917896"/>
              <a:gd name="connsiteY17" fmla="*/ 314178 h 1345809"/>
              <a:gd name="connsiteX18" fmla="*/ 1012874 w 1917896"/>
              <a:gd name="connsiteY18" fmla="*/ 220394 h 1345809"/>
              <a:gd name="connsiteX19" fmla="*/ 1280160 w 1917896"/>
              <a:gd name="connsiteY19" fmla="*/ 150055 h 1345809"/>
              <a:gd name="connsiteX20" fmla="*/ 1566203 w 1917896"/>
              <a:gd name="connsiteY20" fmla="*/ 75028 h 1345809"/>
              <a:gd name="connsiteX21" fmla="*/ 1566203 w 1917896"/>
              <a:gd name="connsiteY21" fmla="*/ 75028 h 1345809"/>
              <a:gd name="connsiteX22" fmla="*/ 1917896 w 1917896"/>
              <a:gd name="connsiteY22" fmla="*/ 0 h 1345809"/>
              <a:gd name="connsiteX23" fmla="*/ 1777219 w 1917896"/>
              <a:gd name="connsiteY23" fmla="*/ 248529 h 1345809"/>
              <a:gd name="connsiteX24" fmla="*/ 1683434 w 1917896"/>
              <a:gd name="connsiteY24" fmla="*/ 431409 h 1345809"/>
              <a:gd name="connsiteX25" fmla="*/ 1575582 w 1917896"/>
              <a:gd name="connsiteY25" fmla="*/ 623668 h 1345809"/>
              <a:gd name="connsiteX26" fmla="*/ 1514622 w 1917896"/>
              <a:gd name="connsiteY26" fmla="*/ 698695 h 1345809"/>
              <a:gd name="connsiteX27" fmla="*/ 1392702 w 1917896"/>
              <a:gd name="connsiteY27" fmla="*/ 797169 h 1345809"/>
              <a:gd name="connsiteX28" fmla="*/ 1247336 w 1917896"/>
              <a:gd name="connsiteY28" fmla="*/ 844062 h 1345809"/>
              <a:gd name="connsiteX29" fmla="*/ 1111348 w 1917896"/>
              <a:gd name="connsiteY29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431410 w 1917896"/>
              <a:gd name="connsiteY14" fmla="*/ 534572 h 1345809"/>
              <a:gd name="connsiteX15" fmla="*/ 623668 w 1917896"/>
              <a:gd name="connsiteY15" fmla="*/ 398585 h 1345809"/>
              <a:gd name="connsiteX16" fmla="*/ 825305 w 1917896"/>
              <a:gd name="connsiteY16" fmla="*/ 314178 h 1345809"/>
              <a:gd name="connsiteX17" fmla="*/ 1012874 w 1917896"/>
              <a:gd name="connsiteY17" fmla="*/ 220394 h 1345809"/>
              <a:gd name="connsiteX18" fmla="*/ 1280160 w 1917896"/>
              <a:gd name="connsiteY18" fmla="*/ 150055 h 1345809"/>
              <a:gd name="connsiteX19" fmla="*/ 1566203 w 1917896"/>
              <a:gd name="connsiteY19" fmla="*/ 75028 h 1345809"/>
              <a:gd name="connsiteX20" fmla="*/ 1566203 w 1917896"/>
              <a:gd name="connsiteY20" fmla="*/ 75028 h 1345809"/>
              <a:gd name="connsiteX21" fmla="*/ 1917896 w 1917896"/>
              <a:gd name="connsiteY21" fmla="*/ 0 h 1345809"/>
              <a:gd name="connsiteX22" fmla="*/ 1777219 w 1917896"/>
              <a:gd name="connsiteY22" fmla="*/ 248529 h 1345809"/>
              <a:gd name="connsiteX23" fmla="*/ 1683434 w 1917896"/>
              <a:gd name="connsiteY23" fmla="*/ 431409 h 1345809"/>
              <a:gd name="connsiteX24" fmla="*/ 1575582 w 1917896"/>
              <a:gd name="connsiteY24" fmla="*/ 623668 h 1345809"/>
              <a:gd name="connsiteX25" fmla="*/ 1514622 w 1917896"/>
              <a:gd name="connsiteY25" fmla="*/ 698695 h 1345809"/>
              <a:gd name="connsiteX26" fmla="*/ 1392702 w 1917896"/>
              <a:gd name="connsiteY26" fmla="*/ 797169 h 1345809"/>
              <a:gd name="connsiteX27" fmla="*/ 1247336 w 1917896"/>
              <a:gd name="connsiteY27" fmla="*/ 844062 h 1345809"/>
              <a:gd name="connsiteX28" fmla="*/ 1111348 w 1917896"/>
              <a:gd name="connsiteY28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22031 w 1917896"/>
              <a:gd name="connsiteY13" fmla="*/ 543951 h 1345809"/>
              <a:gd name="connsiteX14" fmla="*/ 623668 w 1917896"/>
              <a:gd name="connsiteY14" fmla="*/ 398585 h 1345809"/>
              <a:gd name="connsiteX15" fmla="*/ 825305 w 1917896"/>
              <a:gd name="connsiteY15" fmla="*/ 314178 h 1345809"/>
              <a:gd name="connsiteX16" fmla="*/ 1012874 w 1917896"/>
              <a:gd name="connsiteY16" fmla="*/ 220394 h 1345809"/>
              <a:gd name="connsiteX17" fmla="*/ 1280160 w 1917896"/>
              <a:gd name="connsiteY17" fmla="*/ 150055 h 1345809"/>
              <a:gd name="connsiteX18" fmla="*/ 1566203 w 1917896"/>
              <a:gd name="connsiteY18" fmla="*/ 75028 h 1345809"/>
              <a:gd name="connsiteX19" fmla="*/ 1566203 w 1917896"/>
              <a:gd name="connsiteY19" fmla="*/ 75028 h 1345809"/>
              <a:gd name="connsiteX20" fmla="*/ 1917896 w 1917896"/>
              <a:gd name="connsiteY20" fmla="*/ 0 h 1345809"/>
              <a:gd name="connsiteX21" fmla="*/ 1777219 w 1917896"/>
              <a:gd name="connsiteY21" fmla="*/ 248529 h 1345809"/>
              <a:gd name="connsiteX22" fmla="*/ 1683434 w 1917896"/>
              <a:gd name="connsiteY22" fmla="*/ 431409 h 1345809"/>
              <a:gd name="connsiteX23" fmla="*/ 1575582 w 1917896"/>
              <a:gd name="connsiteY23" fmla="*/ 623668 h 1345809"/>
              <a:gd name="connsiteX24" fmla="*/ 1514622 w 1917896"/>
              <a:gd name="connsiteY24" fmla="*/ 698695 h 1345809"/>
              <a:gd name="connsiteX25" fmla="*/ 1392702 w 1917896"/>
              <a:gd name="connsiteY25" fmla="*/ 797169 h 1345809"/>
              <a:gd name="connsiteX26" fmla="*/ 1247336 w 1917896"/>
              <a:gd name="connsiteY26" fmla="*/ 844062 h 1345809"/>
              <a:gd name="connsiteX27" fmla="*/ 1111348 w 1917896"/>
              <a:gd name="connsiteY27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351693 w 1917896"/>
              <a:gd name="connsiteY12" fmla="*/ 586154 h 1345809"/>
              <a:gd name="connsiteX13" fmla="*/ 430551 w 1917896"/>
              <a:gd name="connsiteY13" fmla="*/ 512713 h 1345809"/>
              <a:gd name="connsiteX14" fmla="*/ 623668 w 1917896"/>
              <a:gd name="connsiteY14" fmla="*/ 398585 h 1345809"/>
              <a:gd name="connsiteX15" fmla="*/ 825305 w 1917896"/>
              <a:gd name="connsiteY15" fmla="*/ 314178 h 1345809"/>
              <a:gd name="connsiteX16" fmla="*/ 1012874 w 1917896"/>
              <a:gd name="connsiteY16" fmla="*/ 220394 h 1345809"/>
              <a:gd name="connsiteX17" fmla="*/ 1280160 w 1917896"/>
              <a:gd name="connsiteY17" fmla="*/ 150055 h 1345809"/>
              <a:gd name="connsiteX18" fmla="*/ 1566203 w 1917896"/>
              <a:gd name="connsiteY18" fmla="*/ 75028 h 1345809"/>
              <a:gd name="connsiteX19" fmla="*/ 1566203 w 1917896"/>
              <a:gd name="connsiteY19" fmla="*/ 75028 h 1345809"/>
              <a:gd name="connsiteX20" fmla="*/ 1917896 w 1917896"/>
              <a:gd name="connsiteY20" fmla="*/ 0 h 1345809"/>
              <a:gd name="connsiteX21" fmla="*/ 1777219 w 1917896"/>
              <a:gd name="connsiteY21" fmla="*/ 248529 h 1345809"/>
              <a:gd name="connsiteX22" fmla="*/ 1683434 w 1917896"/>
              <a:gd name="connsiteY22" fmla="*/ 431409 h 1345809"/>
              <a:gd name="connsiteX23" fmla="*/ 1575582 w 1917896"/>
              <a:gd name="connsiteY23" fmla="*/ 623668 h 1345809"/>
              <a:gd name="connsiteX24" fmla="*/ 1514622 w 1917896"/>
              <a:gd name="connsiteY24" fmla="*/ 698695 h 1345809"/>
              <a:gd name="connsiteX25" fmla="*/ 1392702 w 1917896"/>
              <a:gd name="connsiteY25" fmla="*/ 797169 h 1345809"/>
              <a:gd name="connsiteX26" fmla="*/ 1247336 w 1917896"/>
              <a:gd name="connsiteY26" fmla="*/ 844062 h 1345809"/>
              <a:gd name="connsiteX27" fmla="*/ 1111348 w 1917896"/>
              <a:gd name="connsiteY27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37625 w 1917896"/>
              <a:gd name="connsiteY11" fmla="*/ 600222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25083 w 1917896"/>
              <a:gd name="connsiteY9" fmla="*/ 731520 h 1345809"/>
              <a:gd name="connsiteX10" fmla="*/ 290733 w 1917896"/>
              <a:gd name="connsiteY10" fmla="*/ 642425 h 1345809"/>
              <a:gd name="connsiteX11" fmla="*/ 351824 w 1917896"/>
              <a:gd name="connsiteY11" fmla="*/ 577504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03163 w 1917896"/>
              <a:gd name="connsiteY6" fmla="*/ 890954 h 1345809"/>
              <a:gd name="connsiteX7" fmla="*/ 117231 w 1917896"/>
              <a:gd name="connsiteY7" fmla="*/ 876886 h 1345809"/>
              <a:gd name="connsiteX8" fmla="*/ 117231 w 1917896"/>
              <a:gd name="connsiteY8" fmla="*/ 876886 h 1345809"/>
              <a:gd name="connsiteX9" fmla="*/ 219403 w 1917896"/>
              <a:gd name="connsiteY9" fmla="*/ 705963 h 1345809"/>
              <a:gd name="connsiteX10" fmla="*/ 290733 w 1917896"/>
              <a:gd name="connsiteY10" fmla="*/ 642425 h 1345809"/>
              <a:gd name="connsiteX11" fmla="*/ 351824 w 1917896"/>
              <a:gd name="connsiteY11" fmla="*/ 577504 h 1345809"/>
              <a:gd name="connsiteX12" fmla="*/ 430551 w 1917896"/>
              <a:gd name="connsiteY12" fmla="*/ 512713 h 1345809"/>
              <a:gd name="connsiteX13" fmla="*/ 623668 w 1917896"/>
              <a:gd name="connsiteY13" fmla="*/ 398585 h 1345809"/>
              <a:gd name="connsiteX14" fmla="*/ 825305 w 1917896"/>
              <a:gd name="connsiteY14" fmla="*/ 314178 h 1345809"/>
              <a:gd name="connsiteX15" fmla="*/ 1012874 w 1917896"/>
              <a:gd name="connsiteY15" fmla="*/ 220394 h 1345809"/>
              <a:gd name="connsiteX16" fmla="*/ 1280160 w 1917896"/>
              <a:gd name="connsiteY16" fmla="*/ 150055 h 1345809"/>
              <a:gd name="connsiteX17" fmla="*/ 1566203 w 1917896"/>
              <a:gd name="connsiteY17" fmla="*/ 75028 h 1345809"/>
              <a:gd name="connsiteX18" fmla="*/ 1566203 w 1917896"/>
              <a:gd name="connsiteY18" fmla="*/ 75028 h 1345809"/>
              <a:gd name="connsiteX19" fmla="*/ 1917896 w 1917896"/>
              <a:gd name="connsiteY19" fmla="*/ 0 h 1345809"/>
              <a:gd name="connsiteX20" fmla="*/ 1777219 w 1917896"/>
              <a:gd name="connsiteY20" fmla="*/ 248529 h 1345809"/>
              <a:gd name="connsiteX21" fmla="*/ 1683434 w 1917896"/>
              <a:gd name="connsiteY21" fmla="*/ 431409 h 1345809"/>
              <a:gd name="connsiteX22" fmla="*/ 1575582 w 1917896"/>
              <a:gd name="connsiteY22" fmla="*/ 623668 h 1345809"/>
              <a:gd name="connsiteX23" fmla="*/ 1514622 w 1917896"/>
              <a:gd name="connsiteY23" fmla="*/ 698695 h 1345809"/>
              <a:gd name="connsiteX24" fmla="*/ 1392702 w 1917896"/>
              <a:gd name="connsiteY24" fmla="*/ 797169 h 1345809"/>
              <a:gd name="connsiteX25" fmla="*/ 1247336 w 1917896"/>
              <a:gd name="connsiteY25" fmla="*/ 844062 h 1345809"/>
              <a:gd name="connsiteX26" fmla="*/ 1111348 w 1917896"/>
              <a:gd name="connsiteY26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84407 w 1917896"/>
              <a:gd name="connsiteY5" fmla="*/ 928468 h 1345809"/>
              <a:gd name="connsiteX6" fmla="*/ 117231 w 1917896"/>
              <a:gd name="connsiteY6" fmla="*/ 876886 h 1345809"/>
              <a:gd name="connsiteX7" fmla="*/ 117231 w 1917896"/>
              <a:gd name="connsiteY7" fmla="*/ 876886 h 1345809"/>
              <a:gd name="connsiteX8" fmla="*/ 219403 w 1917896"/>
              <a:gd name="connsiteY8" fmla="*/ 705963 h 1345809"/>
              <a:gd name="connsiteX9" fmla="*/ 290733 w 1917896"/>
              <a:gd name="connsiteY9" fmla="*/ 642425 h 1345809"/>
              <a:gd name="connsiteX10" fmla="*/ 351824 w 1917896"/>
              <a:gd name="connsiteY10" fmla="*/ 577504 h 1345809"/>
              <a:gd name="connsiteX11" fmla="*/ 430551 w 1917896"/>
              <a:gd name="connsiteY11" fmla="*/ 512713 h 1345809"/>
              <a:gd name="connsiteX12" fmla="*/ 623668 w 1917896"/>
              <a:gd name="connsiteY12" fmla="*/ 398585 h 1345809"/>
              <a:gd name="connsiteX13" fmla="*/ 825305 w 1917896"/>
              <a:gd name="connsiteY13" fmla="*/ 314178 h 1345809"/>
              <a:gd name="connsiteX14" fmla="*/ 1012874 w 1917896"/>
              <a:gd name="connsiteY14" fmla="*/ 220394 h 1345809"/>
              <a:gd name="connsiteX15" fmla="*/ 1280160 w 1917896"/>
              <a:gd name="connsiteY15" fmla="*/ 150055 h 1345809"/>
              <a:gd name="connsiteX16" fmla="*/ 1566203 w 1917896"/>
              <a:gd name="connsiteY16" fmla="*/ 75028 h 1345809"/>
              <a:gd name="connsiteX17" fmla="*/ 1566203 w 1917896"/>
              <a:gd name="connsiteY17" fmla="*/ 75028 h 1345809"/>
              <a:gd name="connsiteX18" fmla="*/ 1917896 w 1917896"/>
              <a:gd name="connsiteY18" fmla="*/ 0 h 1345809"/>
              <a:gd name="connsiteX19" fmla="*/ 1777219 w 1917896"/>
              <a:gd name="connsiteY19" fmla="*/ 248529 h 1345809"/>
              <a:gd name="connsiteX20" fmla="*/ 1683434 w 1917896"/>
              <a:gd name="connsiteY20" fmla="*/ 431409 h 1345809"/>
              <a:gd name="connsiteX21" fmla="*/ 1575582 w 1917896"/>
              <a:gd name="connsiteY21" fmla="*/ 623668 h 1345809"/>
              <a:gd name="connsiteX22" fmla="*/ 1514622 w 1917896"/>
              <a:gd name="connsiteY22" fmla="*/ 698695 h 1345809"/>
              <a:gd name="connsiteX23" fmla="*/ 1392702 w 1917896"/>
              <a:gd name="connsiteY23" fmla="*/ 797169 h 1345809"/>
              <a:gd name="connsiteX24" fmla="*/ 1247336 w 1917896"/>
              <a:gd name="connsiteY24" fmla="*/ 844062 h 1345809"/>
              <a:gd name="connsiteX25" fmla="*/ 1111348 w 1917896"/>
              <a:gd name="connsiteY25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117231 w 1917896"/>
              <a:gd name="connsiteY5" fmla="*/ 876886 h 1345809"/>
              <a:gd name="connsiteX6" fmla="*/ 117231 w 1917896"/>
              <a:gd name="connsiteY6" fmla="*/ 876886 h 1345809"/>
              <a:gd name="connsiteX7" fmla="*/ 219403 w 1917896"/>
              <a:gd name="connsiteY7" fmla="*/ 705963 h 1345809"/>
              <a:gd name="connsiteX8" fmla="*/ 290733 w 1917896"/>
              <a:gd name="connsiteY8" fmla="*/ 642425 h 1345809"/>
              <a:gd name="connsiteX9" fmla="*/ 351824 w 1917896"/>
              <a:gd name="connsiteY9" fmla="*/ 577504 h 1345809"/>
              <a:gd name="connsiteX10" fmla="*/ 430551 w 1917896"/>
              <a:gd name="connsiteY10" fmla="*/ 512713 h 1345809"/>
              <a:gd name="connsiteX11" fmla="*/ 623668 w 1917896"/>
              <a:gd name="connsiteY11" fmla="*/ 398585 h 1345809"/>
              <a:gd name="connsiteX12" fmla="*/ 825305 w 1917896"/>
              <a:gd name="connsiteY12" fmla="*/ 314178 h 1345809"/>
              <a:gd name="connsiteX13" fmla="*/ 1012874 w 1917896"/>
              <a:gd name="connsiteY13" fmla="*/ 220394 h 1345809"/>
              <a:gd name="connsiteX14" fmla="*/ 1280160 w 1917896"/>
              <a:gd name="connsiteY14" fmla="*/ 150055 h 1345809"/>
              <a:gd name="connsiteX15" fmla="*/ 1566203 w 1917896"/>
              <a:gd name="connsiteY15" fmla="*/ 75028 h 1345809"/>
              <a:gd name="connsiteX16" fmla="*/ 1566203 w 1917896"/>
              <a:gd name="connsiteY16" fmla="*/ 75028 h 1345809"/>
              <a:gd name="connsiteX17" fmla="*/ 1917896 w 1917896"/>
              <a:gd name="connsiteY17" fmla="*/ 0 h 1345809"/>
              <a:gd name="connsiteX18" fmla="*/ 1777219 w 1917896"/>
              <a:gd name="connsiteY18" fmla="*/ 248529 h 1345809"/>
              <a:gd name="connsiteX19" fmla="*/ 1683434 w 1917896"/>
              <a:gd name="connsiteY19" fmla="*/ 431409 h 1345809"/>
              <a:gd name="connsiteX20" fmla="*/ 1575582 w 1917896"/>
              <a:gd name="connsiteY20" fmla="*/ 623668 h 1345809"/>
              <a:gd name="connsiteX21" fmla="*/ 1514622 w 1917896"/>
              <a:gd name="connsiteY21" fmla="*/ 698695 h 1345809"/>
              <a:gd name="connsiteX22" fmla="*/ 1392702 w 1917896"/>
              <a:gd name="connsiteY22" fmla="*/ 797169 h 1345809"/>
              <a:gd name="connsiteX23" fmla="*/ 1247336 w 1917896"/>
              <a:gd name="connsiteY23" fmla="*/ 844062 h 1345809"/>
              <a:gd name="connsiteX24" fmla="*/ 1111348 w 1917896"/>
              <a:gd name="connsiteY24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79717 w 1917896"/>
              <a:gd name="connsiteY4" fmla="*/ 951914 h 1345809"/>
              <a:gd name="connsiteX5" fmla="*/ 117231 w 1917896"/>
              <a:gd name="connsiteY5" fmla="*/ 876886 h 1345809"/>
              <a:gd name="connsiteX6" fmla="*/ 117231 w 1917896"/>
              <a:gd name="connsiteY6" fmla="*/ 876886 h 1345809"/>
              <a:gd name="connsiteX7" fmla="*/ 219403 w 1917896"/>
              <a:gd name="connsiteY7" fmla="*/ 705963 h 1345809"/>
              <a:gd name="connsiteX8" fmla="*/ 290733 w 1917896"/>
              <a:gd name="connsiteY8" fmla="*/ 642425 h 1345809"/>
              <a:gd name="connsiteX9" fmla="*/ 351824 w 1917896"/>
              <a:gd name="connsiteY9" fmla="*/ 577504 h 1345809"/>
              <a:gd name="connsiteX10" fmla="*/ 430551 w 1917896"/>
              <a:gd name="connsiteY10" fmla="*/ 512713 h 1345809"/>
              <a:gd name="connsiteX11" fmla="*/ 623668 w 1917896"/>
              <a:gd name="connsiteY11" fmla="*/ 398585 h 1345809"/>
              <a:gd name="connsiteX12" fmla="*/ 825305 w 1917896"/>
              <a:gd name="connsiteY12" fmla="*/ 314178 h 1345809"/>
              <a:gd name="connsiteX13" fmla="*/ 1012874 w 1917896"/>
              <a:gd name="connsiteY13" fmla="*/ 220394 h 1345809"/>
              <a:gd name="connsiteX14" fmla="*/ 1280160 w 1917896"/>
              <a:gd name="connsiteY14" fmla="*/ 150055 h 1345809"/>
              <a:gd name="connsiteX15" fmla="*/ 1566203 w 1917896"/>
              <a:gd name="connsiteY15" fmla="*/ 75028 h 1345809"/>
              <a:gd name="connsiteX16" fmla="*/ 1566203 w 1917896"/>
              <a:gd name="connsiteY16" fmla="*/ 75028 h 1345809"/>
              <a:gd name="connsiteX17" fmla="*/ 1917896 w 1917896"/>
              <a:gd name="connsiteY17" fmla="*/ 0 h 1345809"/>
              <a:gd name="connsiteX18" fmla="*/ 1777219 w 1917896"/>
              <a:gd name="connsiteY18" fmla="*/ 248529 h 1345809"/>
              <a:gd name="connsiteX19" fmla="*/ 1683434 w 1917896"/>
              <a:gd name="connsiteY19" fmla="*/ 431409 h 1345809"/>
              <a:gd name="connsiteX20" fmla="*/ 1575582 w 1917896"/>
              <a:gd name="connsiteY20" fmla="*/ 623668 h 1345809"/>
              <a:gd name="connsiteX21" fmla="*/ 1514622 w 1917896"/>
              <a:gd name="connsiteY21" fmla="*/ 698695 h 1345809"/>
              <a:gd name="connsiteX22" fmla="*/ 1392702 w 1917896"/>
              <a:gd name="connsiteY22" fmla="*/ 797169 h 1345809"/>
              <a:gd name="connsiteX23" fmla="*/ 1247336 w 1917896"/>
              <a:gd name="connsiteY23" fmla="*/ 844062 h 1345809"/>
              <a:gd name="connsiteX24" fmla="*/ 1111348 w 1917896"/>
              <a:gd name="connsiteY24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4690 w 1917896"/>
              <a:gd name="connsiteY2" fmla="*/ 1191065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825305 w 1917896"/>
              <a:gd name="connsiteY11" fmla="*/ 314178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1348 w 1917896"/>
              <a:gd name="connsiteY0" fmla="*/ 88626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1348 w 1917896"/>
              <a:gd name="connsiteY23" fmla="*/ 88626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219403 w 1917896"/>
              <a:gd name="connsiteY6" fmla="*/ 705963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90733 w 1917896"/>
              <a:gd name="connsiteY7" fmla="*/ 642425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514622 w 1917896"/>
              <a:gd name="connsiteY20" fmla="*/ 698695 h 1345809"/>
              <a:gd name="connsiteX21" fmla="*/ 1392702 w 1917896"/>
              <a:gd name="connsiteY21" fmla="*/ 797169 h 1345809"/>
              <a:gd name="connsiteX22" fmla="*/ 1247336 w 1917896"/>
              <a:gd name="connsiteY22" fmla="*/ 844062 h 1345809"/>
              <a:gd name="connsiteX23" fmla="*/ 1114188 w 1917896"/>
              <a:gd name="connsiteY23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2 w 1917896"/>
              <a:gd name="connsiteY19" fmla="*/ 623668 h 1345809"/>
              <a:gd name="connsiteX20" fmla="*/ 1392702 w 1917896"/>
              <a:gd name="connsiteY20" fmla="*/ 797169 h 1345809"/>
              <a:gd name="connsiteX21" fmla="*/ 1247336 w 1917896"/>
              <a:gd name="connsiteY21" fmla="*/ 844062 h 1345809"/>
              <a:gd name="connsiteX22" fmla="*/ 1114188 w 1917896"/>
              <a:gd name="connsiteY22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575581 w 1917896"/>
              <a:gd name="connsiteY19" fmla="*/ 623668 h 1345809"/>
              <a:gd name="connsiteX20" fmla="*/ 1392702 w 1917896"/>
              <a:gd name="connsiteY20" fmla="*/ 797169 h 1345809"/>
              <a:gd name="connsiteX21" fmla="*/ 1247336 w 1917896"/>
              <a:gd name="connsiteY21" fmla="*/ 844062 h 1345809"/>
              <a:gd name="connsiteX22" fmla="*/ 1114188 w 1917896"/>
              <a:gd name="connsiteY22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683434 w 1917896"/>
              <a:gd name="connsiteY18" fmla="*/ 431409 h 1345809"/>
              <a:gd name="connsiteX19" fmla="*/ 1392702 w 1917896"/>
              <a:gd name="connsiteY19" fmla="*/ 797169 h 1345809"/>
              <a:gd name="connsiteX20" fmla="*/ 1247336 w 1917896"/>
              <a:gd name="connsiteY20" fmla="*/ 844062 h 1345809"/>
              <a:gd name="connsiteX21" fmla="*/ 1114188 w 1917896"/>
              <a:gd name="connsiteY21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392702 w 1917896"/>
              <a:gd name="connsiteY18" fmla="*/ 797169 h 1345809"/>
              <a:gd name="connsiteX19" fmla="*/ 1247336 w 1917896"/>
              <a:gd name="connsiteY19" fmla="*/ 844062 h 1345809"/>
              <a:gd name="connsiteX20" fmla="*/ 1114188 w 1917896"/>
              <a:gd name="connsiteY20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777219 w 1917896"/>
              <a:gd name="connsiteY17" fmla="*/ 248529 h 1345809"/>
              <a:gd name="connsiteX18" fmla="*/ 1280998 w 1917896"/>
              <a:gd name="connsiteY18" fmla="*/ 657612 h 1345809"/>
              <a:gd name="connsiteX19" fmla="*/ 1247336 w 1917896"/>
              <a:gd name="connsiteY19" fmla="*/ 844062 h 1345809"/>
              <a:gd name="connsiteX20" fmla="*/ 1114188 w 1917896"/>
              <a:gd name="connsiteY20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685227 w 1917896"/>
              <a:gd name="connsiteY17" fmla="*/ 244301 h 1345809"/>
              <a:gd name="connsiteX18" fmla="*/ 1280998 w 1917896"/>
              <a:gd name="connsiteY18" fmla="*/ 657612 h 1345809"/>
              <a:gd name="connsiteX19" fmla="*/ 1247336 w 1917896"/>
              <a:gd name="connsiteY19" fmla="*/ 844062 h 1345809"/>
              <a:gd name="connsiteX20" fmla="*/ 1114188 w 1917896"/>
              <a:gd name="connsiteY20" fmla="*/ 891945 h 1345809"/>
              <a:gd name="connsiteX0" fmla="*/ 1114188 w 1917896"/>
              <a:gd name="connsiteY0" fmla="*/ 891945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685227 w 1917896"/>
              <a:gd name="connsiteY17" fmla="*/ 244301 h 1345809"/>
              <a:gd name="connsiteX18" fmla="*/ 1280998 w 1917896"/>
              <a:gd name="connsiteY18" fmla="*/ 657612 h 1345809"/>
              <a:gd name="connsiteX19" fmla="*/ 1129060 w 1917896"/>
              <a:gd name="connsiteY19" fmla="*/ 793315 h 1345809"/>
              <a:gd name="connsiteX20" fmla="*/ 1114188 w 1917896"/>
              <a:gd name="connsiteY20" fmla="*/ 891945 h 1345809"/>
              <a:gd name="connsiteX0" fmla="*/ 825066 w 1917896"/>
              <a:gd name="connsiteY0" fmla="*/ 1027273 h 1345809"/>
              <a:gd name="connsiteX1" fmla="*/ 0 w 1917896"/>
              <a:gd name="connsiteY1" fmla="*/ 1345809 h 1345809"/>
              <a:gd name="connsiteX2" fmla="*/ 18889 w 1917896"/>
              <a:gd name="connsiteY2" fmla="*/ 1139949 h 1345809"/>
              <a:gd name="connsiteX3" fmla="*/ 60960 w 1917896"/>
              <a:gd name="connsiteY3" fmla="*/ 1012874 h 1345809"/>
              <a:gd name="connsiteX4" fmla="*/ 117231 w 1917896"/>
              <a:gd name="connsiteY4" fmla="*/ 876886 h 1345809"/>
              <a:gd name="connsiteX5" fmla="*/ 117231 w 1917896"/>
              <a:gd name="connsiteY5" fmla="*/ 876886 h 1345809"/>
              <a:gd name="connsiteX6" fmla="*/ 196685 w 1917896"/>
              <a:gd name="connsiteY6" fmla="*/ 745719 h 1345809"/>
              <a:gd name="connsiteX7" fmla="*/ 281267 w 1917896"/>
              <a:gd name="connsiteY7" fmla="*/ 644318 h 1345809"/>
              <a:gd name="connsiteX8" fmla="*/ 351824 w 1917896"/>
              <a:gd name="connsiteY8" fmla="*/ 577504 h 1345809"/>
              <a:gd name="connsiteX9" fmla="*/ 430551 w 1917896"/>
              <a:gd name="connsiteY9" fmla="*/ 512713 h 1345809"/>
              <a:gd name="connsiteX10" fmla="*/ 623668 w 1917896"/>
              <a:gd name="connsiteY10" fmla="*/ 398585 h 1345809"/>
              <a:gd name="connsiteX11" fmla="*/ 799747 w 1917896"/>
              <a:gd name="connsiteY11" fmla="*/ 302819 h 1345809"/>
              <a:gd name="connsiteX12" fmla="*/ 1012874 w 1917896"/>
              <a:gd name="connsiteY12" fmla="*/ 220394 h 1345809"/>
              <a:gd name="connsiteX13" fmla="*/ 1280160 w 1917896"/>
              <a:gd name="connsiteY13" fmla="*/ 150055 h 1345809"/>
              <a:gd name="connsiteX14" fmla="*/ 1566203 w 1917896"/>
              <a:gd name="connsiteY14" fmla="*/ 75028 h 1345809"/>
              <a:gd name="connsiteX15" fmla="*/ 1566203 w 1917896"/>
              <a:gd name="connsiteY15" fmla="*/ 75028 h 1345809"/>
              <a:gd name="connsiteX16" fmla="*/ 1917896 w 1917896"/>
              <a:gd name="connsiteY16" fmla="*/ 0 h 1345809"/>
              <a:gd name="connsiteX17" fmla="*/ 1685227 w 1917896"/>
              <a:gd name="connsiteY17" fmla="*/ 244301 h 1345809"/>
              <a:gd name="connsiteX18" fmla="*/ 1280998 w 1917896"/>
              <a:gd name="connsiteY18" fmla="*/ 657612 h 1345809"/>
              <a:gd name="connsiteX19" fmla="*/ 1129060 w 1917896"/>
              <a:gd name="connsiteY19" fmla="*/ 793315 h 1345809"/>
              <a:gd name="connsiteX20" fmla="*/ 825066 w 1917896"/>
              <a:gd name="connsiteY20" fmla="*/ 1027273 h 1345809"/>
              <a:gd name="connsiteX0" fmla="*/ 825066 w 1917896"/>
              <a:gd name="connsiteY0" fmla="*/ 1027273 h 1345809"/>
              <a:gd name="connsiteX1" fmla="*/ 0 w 1917896"/>
              <a:gd name="connsiteY1" fmla="*/ 1345809 h 1345809"/>
              <a:gd name="connsiteX2" fmla="*/ 60960 w 1917896"/>
              <a:gd name="connsiteY2" fmla="*/ 1012874 h 1345809"/>
              <a:gd name="connsiteX3" fmla="*/ 117231 w 1917896"/>
              <a:gd name="connsiteY3" fmla="*/ 876886 h 1345809"/>
              <a:gd name="connsiteX4" fmla="*/ 117231 w 1917896"/>
              <a:gd name="connsiteY4" fmla="*/ 876886 h 1345809"/>
              <a:gd name="connsiteX5" fmla="*/ 196685 w 1917896"/>
              <a:gd name="connsiteY5" fmla="*/ 745719 h 1345809"/>
              <a:gd name="connsiteX6" fmla="*/ 281267 w 1917896"/>
              <a:gd name="connsiteY6" fmla="*/ 644318 h 1345809"/>
              <a:gd name="connsiteX7" fmla="*/ 351824 w 1917896"/>
              <a:gd name="connsiteY7" fmla="*/ 577504 h 1345809"/>
              <a:gd name="connsiteX8" fmla="*/ 430551 w 1917896"/>
              <a:gd name="connsiteY8" fmla="*/ 512713 h 1345809"/>
              <a:gd name="connsiteX9" fmla="*/ 623668 w 1917896"/>
              <a:gd name="connsiteY9" fmla="*/ 398585 h 1345809"/>
              <a:gd name="connsiteX10" fmla="*/ 799747 w 1917896"/>
              <a:gd name="connsiteY10" fmla="*/ 302819 h 1345809"/>
              <a:gd name="connsiteX11" fmla="*/ 1012874 w 1917896"/>
              <a:gd name="connsiteY11" fmla="*/ 220394 h 1345809"/>
              <a:gd name="connsiteX12" fmla="*/ 1280160 w 1917896"/>
              <a:gd name="connsiteY12" fmla="*/ 150055 h 1345809"/>
              <a:gd name="connsiteX13" fmla="*/ 1566203 w 1917896"/>
              <a:gd name="connsiteY13" fmla="*/ 75028 h 1345809"/>
              <a:gd name="connsiteX14" fmla="*/ 1566203 w 1917896"/>
              <a:gd name="connsiteY14" fmla="*/ 75028 h 1345809"/>
              <a:gd name="connsiteX15" fmla="*/ 1917896 w 1917896"/>
              <a:gd name="connsiteY15" fmla="*/ 0 h 1345809"/>
              <a:gd name="connsiteX16" fmla="*/ 1685227 w 1917896"/>
              <a:gd name="connsiteY16" fmla="*/ 244301 h 1345809"/>
              <a:gd name="connsiteX17" fmla="*/ 1280998 w 1917896"/>
              <a:gd name="connsiteY17" fmla="*/ 657612 h 1345809"/>
              <a:gd name="connsiteX18" fmla="*/ 1129060 w 1917896"/>
              <a:gd name="connsiteY18" fmla="*/ 793315 h 1345809"/>
              <a:gd name="connsiteX19" fmla="*/ 825066 w 1917896"/>
              <a:gd name="connsiteY19" fmla="*/ 1027273 h 1345809"/>
              <a:gd name="connsiteX0" fmla="*/ 1059162 w 2151992"/>
              <a:gd name="connsiteY0" fmla="*/ 1027273 h 1186284"/>
              <a:gd name="connsiteX1" fmla="*/ 0 w 2151992"/>
              <a:gd name="connsiteY1" fmla="*/ 1186284 h 1186284"/>
              <a:gd name="connsiteX2" fmla="*/ 295056 w 2151992"/>
              <a:gd name="connsiteY2" fmla="*/ 1012874 h 1186284"/>
              <a:gd name="connsiteX3" fmla="*/ 351327 w 2151992"/>
              <a:gd name="connsiteY3" fmla="*/ 876886 h 1186284"/>
              <a:gd name="connsiteX4" fmla="*/ 351327 w 2151992"/>
              <a:gd name="connsiteY4" fmla="*/ 876886 h 1186284"/>
              <a:gd name="connsiteX5" fmla="*/ 430781 w 2151992"/>
              <a:gd name="connsiteY5" fmla="*/ 745719 h 1186284"/>
              <a:gd name="connsiteX6" fmla="*/ 515363 w 2151992"/>
              <a:gd name="connsiteY6" fmla="*/ 644318 h 1186284"/>
              <a:gd name="connsiteX7" fmla="*/ 585920 w 2151992"/>
              <a:gd name="connsiteY7" fmla="*/ 577504 h 1186284"/>
              <a:gd name="connsiteX8" fmla="*/ 664647 w 2151992"/>
              <a:gd name="connsiteY8" fmla="*/ 512713 h 1186284"/>
              <a:gd name="connsiteX9" fmla="*/ 857764 w 2151992"/>
              <a:gd name="connsiteY9" fmla="*/ 398585 h 1186284"/>
              <a:gd name="connsiteX10" fmla="*/ 1033843 w 2151992"/>
              <a:gd name="connsiteY10" fmla="*/ 302819 h 1186284"/>
              <a:gd name="connsiteX11" fmla="*/ 1246970 w 2151992"/>
              <a:gd name="connsiteY11" fmla="*/ 220394 h 1186284"/>
              <a:gd name="connsiteX12" fmla="*/ 1514256 w 2151992"/>
              <a:gd name="connsiteY12" fmla="*/ 150055 h 1186284"/>
              <a:gd name="connsiteX13" fmla="*/ 1800299 w 2151992"/>
              <a:gd name="connsiteY13" fmla="*/ 75028 h 1186284"/>
              <a:gd name="connsiteX14" fmla="*/ 1800299 w 2151992"/>
              <a:gd name="connsiteY14" fmla="*/ 75028 h 1186284"/>
              <a:gd name="connsiteX15" fmla="*/ 2151992 w 2151992"/>
              <a:gd name="connsiteY15" fmla="*/ 0 h 1186284"/>
              <a:gd name="connsiteX16" fmla="*/ 1919323 w 2151992"/>
              <a:gd name="connsiteY16" fmla="*/ 244301 h 1186284"/>
              <a:gd name="connsiteX17" fmla="*/ 1515094 w 2151992"/>
              <a:gd name="connsiteY17" fmla="*/ 657612 h 1186284"/>
              <a:gd name="connsiteX18" fmla="*/ 1363156 w 2151992"/>
              <a:gd name="connsiteY18" fmla="*/ 793315 h 1186284"/>
              <a:gd name="connsiteX19" fmla="*/ 1059162 w 2151992"/>
              <a:gd name="connsiteY19" fmla="*/ 1027273 h 1186284"/>
              <a:gd name="connsiteX0" fmla="*/ 1059162 w 2151992"/>
              <a:gd name="connsiteY0" fmla="*/ 1027273 h 1186284"/>
              <a:gd name="connsiteX1" fmla="*/ 0 w 2151992"/>
              <a:gd name="connsiteY1" fmla="*/ 1186284 h 1186284"/>
              <a:gd name="connsiteX2" fmla="*/ 239975 w 2151992"/>
              <a:gd name="connsiteY2" fmla="*/ 981855 h 1186284"/>
              <a:gd name="connsiteX3" fmla="*/ 351327 w 2151992"/>
              <a:gd name="connsiteY3" fmla="*/ 876886 h 1186284"/>
              <a:gd name="connsiteX4" fmla="*/ 351327 w 2151992"/>
              <a:gd name="connsiteY4" fmla="*/ 876886 h 1186284"/>
              <a:gd name="connsiteX5" fmla="*/ 430781 w 2151992"/>
              <a:gd name="connsiteY5" fmla="*/ 745719 h 1186284"/>
              <a:gd name="connsiteX6" fmla="*/ 515363 w 2151992"/>
              <a:gd name="connsiteY6" fmla="*/ 644318 h 1186284"/>
              <a:gd name="connsiteX7" fmla="*/ 585920 w 2151992"/>
              <a:gd name="connsiteY7" fmla="*/ 577504 h 1186284"/>
              <a:gd name="connsiteX8" fmla="*/ 664647 w 2151992"/>
              <a:gd name="connsiteY8" fmla="*/ 512713 h 1186284"/>
              <a:gd name="connsiteX9" fmla="*/ 857764 w 2151992"/>
              <a:gd name="connsiteY9" fmla="*/ 398585 h 1186284"/>
              <a:gd name="connsiteX10" fmla="*/ 1033843 w 2151992"/>
              <a:gd name="connsiteY10" fmla="*/ 302819 h 1186284"/>
              <a:gd name="connsiteX11" fmla="*/ 1246970 w 2151992"/>
              <a:gd name="connsiteY11" fmla="*/ 220394 h 1186284"/>
              <a:gd name="connsiteX12" fmla="*/ 1514256 w 2151992"/>
              <a:gd name="connsiteY12" fmla="*/ 150055 h 1186284"/>
              <a:gd name="connsiteX13" fmla="*/ 1800299 w 2151992"/>
              <a:gd name="connsiteY13" fmla="*/ 75028 h 1186284"/>
              <a:gd name="connsiteX14" fmla="*/ 1800299 w 2151992"/>
              <a:gd name="connsiteY14" fmla="*/ 75028 h 1186284"/>
              <a:gd name="connsiteX15" fmla="*/ 2151992 w 2151992"/>
              <a:gd name="connsiteY15" fmla="*/ 0 h 1186284"/>
              <a:gd name="connsiteX16" fmla="*/ 1919323 w 2151992"/>
              <a:gd name="connsiteY16" fmla="*/ 244301 h 1186284"/>
              <a:gd name="connsiteX17" fmla="*/ 1515094 w 2151992"/>
              <a:gd name="connsiteY17" fmla="*/ 657612 h 1186284"/>
              <a:gd name="connsiteX18" fmla="*/ 1363156 w 2151992"/>
              <a:gd name="connsiteY18" fmla="*/ 793315 h 1186284"/>
              <a:gd name="connsiteX19" fmla="*/ 1059162 w 2151992"/>
              <a:gd name="connsiteY19" fmla="*/ 1027273 h 1186284"/>
              <a:gd name="connsiteX0" fmla="*/ 1080339 w 2173169"/>
              <a:gd name="connsiteY0" fmla="*/ 1027273 h 1186284"/>
              <a:gd name="connsiteX1" fmla="*/ 21177 w 2173169"/>
              <a:gd name="connsiteY1" fmla="*/ 1186284 h 1186284"/>
              <a:gd name="connsiteX2" fmla="*/ 372504 w 2173169"/>
              <a:gd name="connsiteY2" fmla="*/ 876886 h 1186284"/>
              <a:gd name="connsiteX3" fmla="*/ 372504 w 2173169"/>
              <a:gd name="connsiteY3" fmla="*/ 876886 h 1186284"/>
              <a:gd name="connsiteX4" fmla="*/ 451958 w 2173169"/>
              <a:gd name="connsiteY4" fmla="*/ 745719 h 1186284"/>
              <a:gd name="connsiteX5" fmla="*/ 536540 w 2173169"/>
              <a:gd name="connsiteY5" fmla="*/ 644318 h 1186284"/>
              <a:gd name="connsiteX6" fmla="*/ 607097 w 2173169"/>
              <a:gd name="connsiteY6" fmla="*/ 577504 h 1186284"/>
              <a:gd name="connsiteX7" fmla="*/ 685824 w 2173169"/>
              <a:gd name="connsiteY7" fmla="*/ 512713 h 1186284"/>
              <a:gd name="connsiteX8" fmla="*/ 878941 w 2173169"/>
              <a:gd name="connsiteY8" fmla="*/ 398585 h 1186284"/>
              <a:gd name="connsiteX9" fmla="*/ 1055020 w 2173169"/>
              <a:gd name="connsiteY9" fmla="*/ 302819 h 1186284"/>
              <a:gd name="connsiteX10" fmla="*/ 1268147 w 2173169"/>
              <a:gd name="connsiteY10" fmla="*/ 220394 h 1186284"/>
              <a:gd name="connsiteX11" fmla="*/ 1535433 w 2173169"/>
              <a:gd name="connsiteY11" fmla="*/ 150055 h 1186284"/>
              <a:gd name="connsiteX12" fmla="*/ 1821476 w 2173169"/>
              <a:gd name="connsiteY12" fmla="*/ 75028 h 1186284"/>
              <a:gd name="connsiteX13" fmla="*/ 1821476 w 2173169"/>
              <a:gd name="connsiteY13" fmla="*/ 75028 h 1186284"/>
              <a:gd name="connsiteX14" fmla="*/ 2173169 w 2173169"/>
              <a:gd name="connsiteY14" fmla="*/ 0 h 1186284"/>
              <a:gd name="connsiteX15" fmla="*/ 1940500 w 2173169"/>
              <a:gd name="connsiteY15" fmla="*/ 244301 h 1186284"/>
              <a:gd name="connsiteX16" fmla="*/ 1536271 w 2173169"/>
              <a:gd name="connsiteY16" fmla="*/ 657612 h 1186284"/>
              <a:gd name="connsiteX17" fmla="*/ 1384333 w 2173169"/>
              <a:gd name="connsiteY17" fmla="*/ 793315 h 1186284"/>
              <a:gd name="connsiteX18" fmla="*/ 1080339 w 2173169"/>
              <a:gd name="connsiteY18" fmla="*/ 1027273 h 1186284"/>
              <a:gd name="connsiteX0" fmla="*/ 1080339 w 2173169"/>
              <a:gd name="connsiteY0" fmla="*/ 1027273 h 1186284"/>
              <a:gd name="connsiteX1" fmla="*/ 21177 w 2173169"/>
              <a:gd name="connsiteY1" fmla="*/ 1186284 h 1186284"/>
              <a:gd name="connsiteX2" fmla="*/ 372504 w 2173169"/>
              <a:gd name="connsiteY2" fmla="*/ 876886 h 1186284"/>
              <a:gd name="connsiteX3" fmla="*/ 451958 w 2173169"/>
              <a:gd name="connsiteY3" fmla="*/ 745719 h 1186284"/>
              <a:gd name="connsiteX4" fmla="*/ 536540 w 2173169"/>
              <a:gd name="connsiteY4" fmla="*/ 644318 h 1186284"/>
              <a:gd name="connsiteX5" fmla="*/ 607097 w 2173169"/>
              <a:gd name="connsiteY5" fmla="*/ 577504 h 1186284"/>
              <a:gd name="connsiteX6" fmla="*/ 685824 w 2173169"/>
              <a:gd name="connsiteY6" fmla="*/ 512713 h 1186284"/>
              <a:gd name="connsiteX7" fmla="*/ 878941 w 2173169"/>
              <a:gd name="connsiteY7" fmla="*/ 398585 h 1186284"/>
              <a:gd name="connsiteX8" fmla="*/ 1055020 w 2173169"/>
              <a:gd name="connsiteY8" fmla="*/ 302819 h 1186284"/>
              <a:gd name="connsiteX9" fmla="*/ 1268147 w 2173169"/>
              <a:gd name="connsiteY9" fmla="*/ 220394 h 1186284"/>
              <a:gd name="connsiteX10" fmla="*/ 1535433 w 2173169"/>
              <a:gd name="connsiteY10" fmla="*/ 150055 h 1186284"/>
              <a:gd name="connsiteX11" fmla="*/ 1821476 w 2173169"/>
              <a:gd name="connsiteY11" fmla="*/ 75028 h 1186284"/>
              <a:gd name="connsiteX12" fmla="*/ 1821476 w 2173169"/>
              <a:gd name="connsiteY12" fmla="*/ 75028 h 1186284"/>
              <a:gd name="connsiteX13" fmla="*/ 2173169 w 2173169"/>
              <a:gd name="connsiteY13" fmla="*/ 0 h 1186284"/>
              <a:gd name="connsiteX14" fmla="*/ 1940500 w 2173169"/>
              <a:gd name="connsiteY14" fmla="*/ 244301 h 1186284"/>
              <a:gd name="connsiteX15" fmla="*/ 1536271 w 2173169"/>
              <a:gd name="connsiteY15" fmla="*/ 657612 h 1186284"/>
              <a:gd name="connsiteX16" fmla="*/ 1384333 w 2173169"/>
              <a:gd name="connsiteY16" fmla="*/ 793315 h 1186284"/>
              <a:gd name="connsiteX17" fmla="*/ 1080339 w 2173169"/>
              <a:gd name="connsiteY17" fmla="*/ 1027273 h 1186284"/>
              <a:gd name="connsiteX0" fmla="*/ 1074884 w 2167714"/>
              <a:gd name="connsiteY0" fmla="*/ 1027273 h 1186284"/>
              <a:gd name="connsiteX1" fmla="*/ 15722 w 2167714"/>
              <a:gd name="connsiteY1" fmla="*/ 1186284 h 1186284"/>
              <a:gd name="connsiteX2" fmla="*/ 446503 w 2167714"/>
              <a:gd name="connsiteY2" fmla="*/ 745719 h 1186284"/>
              <a:gd name="connsiteX3" fmla="*/ 531085 w 2167714"/>
              <a:gd name="connsiteY3" fmla="*/ 644318 h 1186284"/>
              <a:gd name="connsiteX4" fmla="*/ 601642 w 2167714"/>
              <a:gd name="connsiteY4" fmla="*/ 577504 h 1186284"/>
              <a:gd name="connsiteX5" fmla="*/ 680369 w 2167714"/>
              <a:gd name="connsiteY5" fmla="*/ 512713 h 1186284"/>
              <a:gd name="connsiteX6" fmla="*/ 873486 w 2167714"/>
              <a:gd name="connsiteY6" fmla="*/ 398585 h 1186284"/>
              <a:gd name="connsiteX7" fmla="*/ 1049565 w 2167714"/>
              <a:gd name="connsiteY7" fmla="*/ 302819 h 1186284"/>
              <a:gd name="connsiteX8" fmla="*/ 1262692 w 2167714"/>
              <a:gd name="connsiteY8" fmla="*/ 220394 h 1186284"/>
              <a:gd name="connsiteX9" fmla="*/ 1529978 w 2167714"/>
              <a:gd name="connsiteY9" fmla="*/ 150055 h 1186284"/>
              <a:gd name="connsiteX10" fmla="*/ 1816021 w 2167714"/>
              <a:gd name="connsiteY10" fmla="*/ 75028 h 1186284"/>
              <a:gd name="connsiteX11" fmla="*/ 1816021 w 2167714"/>
              <a:gd name="connsiteY11" fmla="*/ 75028 h 1186284"/>
              <a:gd name="connsiteX12" fmla="*/ 2167714 w 2167714"/>
              <a:gd name="connsiteY12" fmla="*/ 0 h 1186284"/>
              <a:gd name="connsiteX13" fmla="*/ 1935045 w 2167714"/>
              <a:gd name="connsiteY13" fmla="*/ 244301 h 1186284"/>
              <a:gd name="connsiteX14" fmla="*/ 1530816 w 2167714"/>
              <a:gd name="connsiteY14" fmla="*/ 657612 h 1186284"/>
              <a:gd name="connsiteX15" fmla="*/ 1378878 w 2167714"/>
              <a:gd name="connsiteY15" fmla="*/ 793315 h 1186284"/>
              <a:gd name="connsiteX16" fmla="*/ 1074884 w 2167714"/>
              <a:gd name="connsiteY16" fmla="*/ 1027273 h 1186284"/>
              <a:gd name="connsiteX0" fmla="*/ 1078389 w 2171219"/>
              <a:gd name="connsiteY0" fmla="*/ 1027273 h 1186284"/>
              <a:gd name="connsiteX1" fmla="*/ 19227 w 2171219"/>
              <a:gd name="connsiteY1" fmla="*/ 1186284 h 1186284"/>
              <a:gd name="connsiteX2" fmla="*/ 353617 w 2171219"/>
              <a:gd name="connsiteY2" fmla="*/ 790030 h 1186284"/>
              <a:gd name="connsiteX3" fmla="*/ 534590 w 2171219"/>
              <a:gd name="connsiteY3" fmla="*/ 644318 h 1186284"/>
              <a:gd name="connsiteX4" fmla="*/ 605147 w 2171219"/>
              <a:gd name="connsiteY4" fmla="*/ 577504 h 1186284"/>
              <a:gd name="connsiteX5" fmla="*/ 683874 w 2171219"/>
              <a:gd name="connsiteY5" fmla="*/ 512713 h 1186284"/>
              <a:gd name="connsiteX6" fmla="*/ 876991 w 2171219"/>
              <a:gd name="connsiteY6" fmla="*/ 398585 h 1186284"/>
              <a:gd name="connsiteX7" fmla="*/ 1053070 w 2171219"/>
              <a:gd name="connsiteY7" fmla="*/ 302819 h 1186284"/>
              <a:gd name="connsiteX8" fmla="*/ 1266197 w 2171219"/>
              <a:gd name="connsiteY8" fmla="*/ 220394 h 1186284"/>
              <a:gd name="connsiteX9" fmla="*/ 1533483 w 2171219"/>
              <a:gd name="connsiteY9" fmla="*/ 150055 h 1186284"/>
              <a:gd name="connsiteX10" fmla="*/ 1819526 w 2171219"/>
              <a:gd name="connsiteY10" fmla="*/ 75028 h 1186284"/>
              <a:gd name="connsiteX11" fmla="*/ 1819526 w 2171219"/>
              <a:gd name="connsiteY11" fmla="*/ 75028 h 1186284"/>
              <a:gd name="connsiteX12" fmla="*/ 2171219 w 2171219"/>
              <a:gd name="connsiteY12" fmla="*/ 0 h 1186284"/>
              <a:gd name="connsiteX13" fmla="*/ 1938550 w 2171219"/>
              <a:gd name="connsiteY13" fmla="*/ 244301 h 1186284"/>
              <a:gd name="connsiteX14" fmla="*/ 1534321 w 2171219"/>
              <a:gd name="connsiteY14" fmla="*/ 657612 h 1186284"/>
              <a:gd name="connsiteX15" fmla="*/ 1382383 w 2171219"/>
              <a:gd name="connsiteY15" fmla="*/ 793315 h 1186284"/>
              <a:gd name="connsiteX16" fmla="*/ 1078389 w 2171219"/>
              <a:gd name="connsiteY16" fmla="*/ 1027273 h 11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1219" h="1186284">
                <a:moveTo>
                  <a:pt x="1078389" y="1027273"/>
                </a:moveTo>
                <a:lnTo>
                  <a:pt x="19227" y="1186284"/>
                </a:lnTo>
                <a:cubicBezTo>
                  <a:pt x="-85503" y="1139358"/>
                  <a:pt x="267723" y="880358"/>
                  <a:pt x="353617" y="790030"/>
                </a:cubicBezTo>
                <a:lnTo>
                  <a:pt x="534590" y="644318"/>
                </a:lnTo>
                <a:cubicBezTo>
                  <a:pt x="550221" y="630250"/>
                  <a:pt x="580266" y="599438"/>
                  <a:pt x="605147" y="577504"/>
                </a:cubicBezTo>
                <a:cubicBezTo>
                  <a:pt x="630028" y="555570"/>
                  <a:pt x="638567" y="542533"/>
                  <a:pt x="683874" y="512713"/>
                </a:cubicBezTo>
                <a:cubicBezTo>
                  <a:pt x="729181" y="482893"/>
                  <a:pt x="809779" y="436880"/>
                  <a:pt x="876991" y="398585"/>
                </a:cubicBezTo>
                <a:lnTo>
                  <a:pt x="1053070" y="302819"/>
                </a:lnTo>
                <a:lnTo>
                  <a:pt x="1266197" y="220394"/>
                </a:lnTo>
                <a:lnTo>
                  <a:pt x="1533483" y="150055"/>
                </a:lnTo>
                <a:lnTo>
                  <a:pt x="1819526" y="75028"/>
                </a:lnTo>
                <a:lnTo>
                  <a:pt x="1819526" y="75028"/>
                </a:lnTo>
                <a:lnTo>
                  <a:pt x="2171219" y="0"/>
                </a:lnTo>
                <a:lnTo>
                  <a:pt x="1938550" y="244301"/>
                </a:lnTo>
                <a:lnTo>
                  <a:pt x="1534321" y="657612"/>
                </a:lnTo>
                <a:lnTo>
                  <a:pt x="1382383" y="793315"/>
                </a:lnTo>
                <a:lnTo>
                  <a:pt x="1078389" y="1027273"/>
                </a:lnTo>
                <a:close/>
              </a:path>
            </a:pathLst>
          </a:custGeom>
          <a:solidFill>
            <a:srgbClr val="4F81B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CuadroTexto 51">
            <a:extLst>
              <a:ext uri="{FF2B5EF4-FFF2-40B4-BE49-F238E27FC236}">
                <a16:creationId xmlns:a16="http://schemas.microsoft.com/office/drawing/2014/main" id="{B2CFF5E4-16F9-4F73-922A-F62B453B67E1}"/>
              </a:ext>
            </a:extLst>
          </p:cNvPr>
          <p:cNvSpPr txBox="1"/>
          <p:nvPr/>
        </p:nvSpPr>
        <p:spPr>
          <a:xfrm rot="182407">
            <a:off x="4403330" y="3527427"/>
            <a:ext cx="789434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5665"/>
            <a:r>
              <a:rPr lang="es-ES" sz="874" dirty="0">
                <a:solidFill>
                  <a:srgbClr val="F7964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 de bloqueo</a:t>
            </a:r>
          </a:p>
        </p:txBody>
      </p:sp>
      <p:cxnSp>
        <p:nvCxnSpPr>
          <p:cNvPr id="65" name="Conector recto 57">
            <a:extLst>
              <a:ext uri="{FF2B5EF4-FFF2-40B4-BE49-F238E27FC236}">
                <a16:creationId xmlns:a16="http://schemas.microsoft.com/office/drawing/2014/main" id="{5C073587-06D3-4C4A-A082-06AC7C64C51E}"/>
              </a:ext>
            </a:extLst>
          </p:cNvPr>
          <p:cNvCxnSpPr>
            <a:cxnSpLocks/>
          </p:cNvCxnSpPr>
          <p:nvPr/>
        </p:nvCxnSpPr>
        <p:spPr>
          <a:xfrm flipV="1">
            <a:off x="5960810" y="3850084"/>
            <a:ext cx="907713" cy="3657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BB5C48-4F0B-4C2A-A219-4FBE8AD8D6EA}"/>
                  </a:ext>
                </a:extLst>
              </p14:cNvPr>
              <p14:cNvContentPartPr/>
              <p14:nvPr/>
            </p14:nvContentPartPr>
            <p14:xfrm>
              <a:off x="3537888" y="2492115"/>
              <a:ext cx="262" cy="262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BB5C48-4F0B-4C2A-A219-4FBE8AD8D6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2038" y="2446265"/>
                <a:ext cx="91700" cy="917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0A349A4-CFE6-4237-B488-222F35809DB2}"/>
              </a:ext>
            </a:extLst>
          </p:cNvPr>
          <p:cNvSpPr/>
          <p:nvPr/>
        </p:nvSpPr>
        <p:spPr>
          <a:xfrm>
            <a:off x="4974453" y="3569468"/>
            <a:ext cx="2096533" cy="1618238"/>
          </a:xfrm>
          <a:custGeom>
            <a:avLst/>
            <a:gdLst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470888 w 2759626"/>
              <a:gd name="connsiteY6" fmla="*/ 240920 h 2102573"/>
              <a:gd name="connsiteX7" fmla="*/ 503741 w 2759626"/>
              <a:gd name="connsiteY7" fmla="*/ 251871 h 2102573"/>
              <a:gd name="connsiteX8" fmla="*/ 520167 w 2759626"/>
              <a:gd name="connsiteY8" fmla="*/ 262822 h 2102573"/>
              <a:gd name="connsiteX9" fmla="*/ 520167 w 2759626"/>
              <a:gd name="connsiteY9" fmla="*/ 262822 h 2102573"/>
              <a:gd name="connsiteX10" fmla="*/ 777513 w 2759626"/>
              <a:gd name="connsiteY10" fmla="*/ 421610 h 2102573"/>
              <a:gd name="connsiteX11" fmla="*/ 1018433 w 2759626"/>
              <a:gd name="connsiteY11" fmla="*/ 585873 h 2102573"/>
              <a:gd name="connsiteX12" fmla="*/ 1281255 w 2759626"/>
              <a:gd name="connsiteY12" fmla="*/ 689907 h 2102573"/>
              <a:gd name="connsiteX13" fmla="*/ 1544076 w 2759626"/>
              <a:gd name="connsiteY13" fmla="*/ 941777 h 2102573"/>
              <a:gd name="connsiteX14" fmla="*/ 1615257 w 2759626"/>
              <a:gd name="connsiteY14" fmla="*/ 1204599 h 2102573"/>
              <a:gd name="connsiteX15" fmla="*/ 1752143 w 2759626"/>
              <a:gd name="connsiteY15" fmla="*/ 1407191 h 2102573"/>
              <a:gd name="connsiteX16" fmla="*/ 1982112 w 2759626"/>
              <a:gd name="connsiteY16" fmla="*/ 1680963 h 2102573"/>
              <a:gd name="connsiteX17" fmla="*/ 2228507 w 2759626"/>
              <a:gd name="connsiteY17" fmla="*/ 1850702 h 2102573"/>
              <a:gd name="connsiteX18" fmla="*/ 2551559 w 2759626"/>
              <a:gd name="connsiteY18" fmla="*/ 2025916 h 2102573"/>
              <a:gd name="connsiteX19" fmla="*/ 2759626 w 2759626"/>
              <a:gd name="connsiteY19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520167 w 2759626"/>
              <a:gd name="connsiteY8" fmla="*/ 262822 h 2102573"/>
              <a:gd name="connsiteX9" fmla="*/ 777513 w 2759626"/>
              <a:gd name="connsiteY9" fmla="*/ 421610 h 2102573"/>
              <a:gd name="connsiteX10" fmla="*/ 1018433 w 2759626"/>
              <a:gd name="connsiteY10" fmla="*/ 585873 h 2102573"/>
              <a:gd name="connsiteX11" fmla="*/ 1281255 w 2759626"/>
              <a:gd name="connsiteY11" fmla="*/ 689907 h 2102573"/>
              <a:gd name="connsiteX12" fmla="*/ 1544076 w 2759626"/>
              <a:gd name="connsiteY12" fmla="*/ 941777 h 2102573"/>
              <a:gd name="connsiteX13" fmla="*/ 1615257 w 2759626"/>
              <a:gd name="connsiteY13" fmla="*/ 1204599 h 2102573"/>
              <a:gd name="connsiteX14" fmla="*/ 1752143 w 2759626"/>
              <a:gd name="connsiteY14" fmla="*/ 1407191 h 2102573"/>
              <a:gd name="connsiteX15" fmla="*/ 1982112 w 2759626"/>
              <a:gd name="connsiteY15" fmla="*/ 1680963 h 2102573"/>
              <a:gd name="connsiteX16" fmla="*/ 2228507 w 2759626"/>
              <a:gd name="connsiteY16" fmla="*/ 1850702 h 2102573"/>
              <a:gd name="connsiteX17" fmla="*/ 2551559 w 2759626"/>
              <a:gd name="connsiteY17" fmla="*/ 2025916 h 2102573"/>
              <a:gd name="connsiteX18" fmla="*/ 2759626 w 2759626"/>
              <a:gd name="connsiteY18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520167 w 2759626"/>
              <a:gd name="connsiteY8" fmla="*/ 262822 h 2102573"/>
              <a:gd name="connsiteX9" fmla="*/ 777513 w 2759626"/>
              <a:gd name="connsiteY9" fmla="*/ 421610 h 2102573"/>
              <a:gd name="connsiteX10" fmla="*/ 1018433 w 2759626"/>
              <a:gd name="connsiteY10" fmla="*/ 585873 h 2102573"/>
              <a:gd name="connsiteX11" fmla="*/ 1281255 w 2759626"/>
              <a:gd name="connsiteY11" fmla="*/ 689907 h 2102573"/>
              <a:gd name="connsiteX12" fmla="*/ 1544076 w 2759626"/>
              <a:gd name="connsiteY12" fmla="*/ 941777 h 2102573"/>
              <a:gd name="connsiteX13" fmla="*/ 1615257 w 2759626"/>
              <a:gd name="connsiteY13" fmla="*/ 1204599 h 2102573"/>
              <a:gd name="connsiteX14" fmla="*/ 1752143 w 2759626"/>
              <a:gd name="connsiteY14" fmla="*/ 1407191 h 2102573"/>
              <a:gd name="connsiteX15" fmla="*/ 1982112 w 2759626"/>
              <a:gd name="connsiteY15" fmla="*/ 1680963 h 2102573"/>
              <a:gd name="connsiteX16" fmla="*/ 2228507 w 2759626"/>
              <a:gd name="connsiteY16" fmla="*/ 1850702 h 2102573"/>
              <a:gd name="connsiteX17" fmla="*/ 2551559 w 2759626"/>
              <a:gd name="connsiteY17" fmla="*/ 2025916 h 2102573"/>
              <a:gd name="connsiteX18" fmla="*/ 2759626 w 2759626"/>
              <a:gd name="connsiteY18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777513 w 2759626"/>
              <a:gd name="connsiteY8" fmla="*/ 421610 h 2102573"/>
              <a:gd name="connsiteX9" fmla="*/ 1018433 w 2759626"/>
              <a:gd name="connsiteY9" fmla="*/ 585873 h 2102573"/>
              <a:gd name="connsiteX10" fmla="*/ 1281255 w 2759626"/>
              <a:gd name="connsiteY10" fmla="*/ 689907 h 2102573"/>
              <a:gd name="connsiteX11" fmla="*/ 1544076 w 2759626"/>
              <a:gd name="connsiteY11" fmla="*/ 941777 h 2102573"/>
              <a:gd name="connsiteX12" fmla="*/ 1615257 w 2759626"/>
              <a:gd name="connsiteY12" fmla="*/ 1204599 h 2102573"/>
              <a:gd name="connsiteX13" fmla="*/ 1752143 w 2759626"/>
              <a:gd name="connsiteY13" fmla="*/ 1407191 h 2102573"/>
              <a:gd name="connsiteX14" fmla="*/ 1982112 w 2759626"/>
              <a:gd name="connsiteY14" fmla="*/ 1680963 h 2102573"/>
              <a:gd name="connsiteX15" fmla="*/ 2228507 w 2759626"/>
              <a:gd name="connsiteY15" fmla="*/ 1850702 h 2102573"/>
              <a:gd name="connsiteX16" fmla="*/ 2551559 w 2759626"/>
              <a:gd name="connsiteY16" fmla="*/ 2025916 h 2102573"/>
              <a:gd name="connsiteX17" fmla="*/ 2759626 w 2759626"/>
              <a:gd name="connsiteY17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520167 w 2759626"/>
              <a:gd name="connsiteY7" fmla="*/ 262822 h 2102573"/>
              <a:gd name="connsiteX8" fmla="*/ 777513 w 2759626"/>
              <a:gd name="connsiteY8" fmla="*/ 421610 h 2102573"/>
              <a:gd name="connsiteX9" fmla="*/ 1281255 w 2759626"/>
              <a:gd name="connsiteY9" fmla="*/ 689907 h 2102573"/>
              <a:gd name="connsiteX10" fmla="*/ 1544076 w 2759626"/>
              <a:gd name="connsiteY10" fmla="*/ 941777 h 2102573"/>
              <a:gd name="connsiteX11" fmla="*/ 1615257 w 2759626"/>
              <a:gd name="connsiteY11" fmla="*/ 1204599 h 2102573"/>
              <a:gd name="connsiteX12" fmla="*/ 1752143 w 2759626"/>
              <a:gd name="connsiteY12" fmla="*/ 1407191 h 2102573"/>
              <a:gd name="connsiteX13" fmla="*/ 1982112 w 2759626"/>
              <a:gd name="connsiteY13" fmla="*/ 1680963 h 2102573"/>
              <a:gd name="connsiteX14" fmla="*/ 2228507 w 2759626"/>
              <a:gd name="connsiteY14" fmla="*/ 1850702 h 2102573"/>
              <a:gd name="connsiteX15" fmla="*/ 2551559 w 2759626"/>
              <a:gd name="connsiteY15" fmla="*/ 2025916 h 2102573"/>
              <a:gd name="connsiteX16" fmla="*/ 2759626 w 2759626"/>
              <a:gd name="connsiteY16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443511 w 2759626"/>
              <a:gd name="connsiteY5" fmla="*/ 219018 h 2102573"/>
              <a:gd name="connsiteX6" fmla="*/ 503741 w 2759626"/>
              <a:gd name="connsiteY6" fmla="*/ 251871 h 2102573"/>
              <a:gd name="connsiteX7" fmla="*/ 777513 w 2759626"/>
              <a:gd name="connsiteY7" fmla="*/ 421610 h 2102573"/>
              <a:gd name="connsiteX8" fmla="*/ 1281255 w 2759626"/>
              <a:gd name="connsiteY8" fmla="*/ 689907 h 2102573"/>
              <a:gd name="connsiteX9" fmla="*/ 1544076 w 2759626"/>
              <a:gd name="connsiteY9" fmla="*/ 941777 h 2102573"/>
              <a:gd name="connsiteX10" fmla="*/ 1615257 w 2759626"/>
              <a:gd name="connsiteY10" fmla="*/ 1204599 h 2102573"/>
              <a:gd name="connsiteX11" fmla="*/ 1752143 w 2759626"/>
              <a:gd name="connsiteY11" fmla="*/ 1407191 h 2102573"/>
              <a:gd name="connsiteX12" fmla="*/ 1982112 w 2759626"/>
              <a:gd name="connsiteY12" fmla="*/ 1680963 h 2102573"/>
              <a:gd name="connsiteX13" fmla="*/ 2228507 w 2759626"/>
              <a:gd name="connsiteY13" fmla="*/ 1850702 h 2102573"/>
              <a:gd name="connsiteX14" fmla="*/ 2551559 w 2759626"/>
              <a:gd name="connsiteY14" fmla="*/ 2025916 h 2102573"/>
              <a:gd name="connsiteX15" fmla="*/ 2759626 w 2759626"/>
              <a:gd name="connsiteY15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377806 w 2759626"/>
              <a:gd name="connsiteY4" fmla="*/ 191641 h 2102573"/>
              <a:gd name="connsiteX5" fmla="*/ 503741 w 2759626"/>
              <a:gd name="connsiteY5" fmla="*/ 251871 h 2102573"/>
              <a:gd name="connsiteX6" fmla="*/ 777513 w 2759626"/>
              <a:gd name="connsiteY6" fmla="*/ 421610 h 2102573"/>
              <a:gd name="connsiteX7" fmla="*/ 1281255 w 2759626"/>
              <a:gd name="connsiteY7" fmla="*/ 689907 h 2102573"/>
              <a:gd name="connsiteX8" fmla="*/ 1544076 w 2759626"/>
              <a:gd name="connsiteY8" fmla="*/ 941777 h 2102573"/>
              <a:gd name="connsiteX9" fmla="*/ 1615257 w 2759626"/>
              <a:gd name="connsiteY9" fmla="*/ 1204599 h 2102573"/>
              <a:gd name="connsiteX10" fmla="*/ 1752143 w 2759626"/>
              <a:gd name="connsiteY10" fmla="*/ 1407191 h 2102573"/>
              <a:gd name="connsiteX11" fmla="*/ 1982112 w 2759626"/>
              <a:gd name="connsiteY11" fmla="*/ 1680963 h 2102573"/>
              <a:gd name="connsiteX12" fmla="*/ 2228507 w 2759626"/>
              <a:gd name="connsiteY12" fmla="*/ 1850702 h 2102573"/>
              <a:gd name="connsiteX13" fmla="*/ 2551559 w 2759626"/>
              <a:gd name="connsiteY13" fmla="*/ 2025916 h 2102573"/>
              <a:gd name="connsiteX14" fmla="*/ 2759626 w 2759626"/>
              <a:gd name="connsiteY14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12100 w 2759626"/>
              <a:gd name="connsiteY2" fmla="*/ 153313 h 2102573"/>
              <a:gd name="connsiteX3" fmla="*/ 350428 w 2759626"/>
              <a:gd name="connsiteY3" fmla="*/ 180690 h 2102573"/>
              <a:gd name="connsiteX4" fmla="*/ 503741 w 2759626"/>
              <a:gd name="connsiteY4" fmla="*/ 251871 h 2102573"/>
              <a:gd name="connsiteX5" fmla="*/ 777513 w 2759626"/>
              <a:gd name="connsiteY5" fmla="*/ 421610 h 2102573"/>
              <a:gd name="connsiteX6" fmla="*/ 1281255 w 2759626"/>
              <a:gd name="connsiteY6" fmla="*/ 689907 h 2102573"/>
              <a:gd name="connsiteX7" fmla="*/ 1544076 w 2759626"/>
              <a:gd name="connsiteY7" fmla="*/ 941777 h 2102573"/>
              <a:gd name="connsiteX8" fmla="*/ 1615257 w 2759626"/>
              <a:gd name="connsiteY8" fmla="*/ 1204599 h 2102573"/>
              <a:gd name="connsiteX9" fmla="*/ 1752143 w 2759626"/>
              <a:gd name="connsiteY9" fmla="*/ 1407191 h 2102573"/>
              <a:gd name="connsiteX10" fmla="*/ 1982112 w 2759626"/>
              <a:gd name="connsiteY10" fmla="*/ 1680963 h 2102573"/>
              <a:gd name="connsiteX11" fmla="*/ 2228507 w 2759626"/>
              <a:gd name="connsiteY11" fmla="*/ 1850702 h 2102573"/>
              <a:gd name="connsiteX12" fmla="*/ 2551559 w 2759626"/>
              <a:gd name="connsiteY12" fmla="*/ 2025916 h 2102573"/>
              <a:gd name="connsiteX13" fmla="*/ 2759626 w 2759626"/>
              <a:gd name="connsiteY13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03741 w 2759626"/>
              <a:gd name="connsiteY3" fmla="*/ 251871 h 2102573"/>
              <a:gd name="connsiteX4" fmla="*/ 777513 w 2759626"/>
              <a:gd name="connsiteY4" fmla="*/ 421610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777513 w 2759626"/>
              <a:gd name="connsiteY4" fmla="*/ 421610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952728 w 2759626"/>
              <a:gd name="connsiteY4" fmla="*/ 503742 h 2102573"/>
              <a:gd name="connsiteX5" fmla="*/ 1281255 w 2759626"/>
              <a:gd name="connsiteY5" fmla="*/ 689907 h 2102573"/>
              <a:gd name="connsiteX6" fmla="*/ 1544076 w 2759626"/>
              <a:gd name="connsiteY6" fmla="*/ 941777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350428 w 2759626"/>
              <a:gd name="connsiteY2" fmla="*/ 180690 h 2102573"/>
              <a:gd name="connsiteX3" fmla="*/ 591348 w 2759626"/>
              <a:gd name="connsiteY3" fmla="*/ 323052 h 2102573"/>
              <a:gd name="connsiteX4" fmla="*/ 952728 w 2759626"/>
              <a:gd name="connsiteY4" fmla="*/ 503742 h 2102573"/>
              <a:gd name="connsiteX5" fmla="*/ 1281255 w 2759626"/>
              <a:gd name="connsiteY5" fmla="*/ 689907 h 2102573"/>
              <a:gd name="connsiteX6" fmla="*/ 1538601 w 2759626"/>
              <a:gd name="connsiteY6" fmla="*/ 870596 h 2102573"/>
              <a:gd name="connsiteX7" fmla="*/ 1615257 w 2759626"/>
              <a:gd name="connsiteY7" fmla="*/ 1204599 h 2102573"/>
              <a:gd name="connsiteX8" fmla="*/ 1752143 w 2759626"/>
              <a:gd name="connsiteY8" fmla="*/ 1407191 h 2102573"/>
              <a:gd name="connsiteX9" fmla="*/ 1982112 w 2759626"/>
              <a:gd name="connsiteY9" fmla="*/ 1680963 h 2102573"/>
              <a:gd name="connsiteX10" fmla="*/ 2228507 w 2759626"/>
              <a:gd name="connsiteY10" fmla="*/ 1850702 h 2102573"/>
              <a:gd name="connsiteX11" fmla="*/ 2551559 w 2759626"/>
              <a:gd name="connsiteY11" fmla="*/ 2025916 h 2102573"/>
              <a:gd name="connsiteX12" fmla="*/ 2759626 w 2759626"/>
              <a:gd name="connsiteY12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591348 w 2759626"/>
              <a:gd name="connsiteY2" fmla="*/ 323052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52143 w 2759626"/>
              <a:gd name="connsiteY7" fmla="*/ 1407191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8990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52728 w 2759626"/>
              <a:gd name="connsiteY3" fmla="*/ 503742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40919 w 2759626"/>
              <a:gd name="connsiteY1" fmla="*/ 131411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35444 w 2759626"/>
              <a:gd name="connsiteY1" fmla="*/ 295675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35444 w 2759626"/>
              <a:gd name="connsiteY1" fmla="*/ 295675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62821 w 2759626"/>
              <a:gd name="connsiteY1" fmla="*/ 186166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281255 w 2759626"/>
              <a:gd name="connsiteY4" fmla="*/ 651579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759626"/>
              <a:gd name="connsiteY0" fmla="*/ 0 h 2102573"/>
              <a:gd name="connsiteX1" fmla="*/ 262821 w 2759626"/>
              <a:gd name="connsiteY1" fmla="*/ 186166 h 2102573"/>
              <a:gd name="connsiteX2" fmla="*/ 624200 w 2759626"/>
              <a:gd name="connsiteY2" fmla="*/ 284724 h 2102573"/>
              <a:gd name="connsiteX3" fmla="*/ 980106 w 2759626"/>
              <a:gd name="connsiteY3" fmla="*/ 438037 h 2102573"/>
              <a:gd name="connsiteX4" fmla="*/ 1319583 w 2759626"/>
              <a:gd name="connsiteY4" fmla="*/ 629677 h 2102573"/>
              <a:gd name="connsiteX5" fmla="*/ 1538601 w 2759626"/>
              <a:gd name="connsiteY5" fmla="*/ 870596 h 2102573"/>
              <a:gd name="connsiteX6" fmla="*/ 1615257 w 2759626"/>
              <a:gd name="connsiteY6" fmla="*/ 1204599 h 2102573"/>
              <a:gd name="connsiteX7" fmla="*/ 1713815 w 2759626"/>
              <a:gd name="connsiteY7" fmla="*/ 1423617 h 2102573"/>
              <a:gd name="connsiteX8" fmla="*/ 1982112 w 2759626"/>
              <a:gd name="connsiteY8" fmla="*/ 1680963 h 2102573"/>
              <a:gd name="connsiteX9" fmla="*/ 2228507 w 2759626"/>
              <a:gd name="connsiteY9" fmla="*/ 1850702 h 2102573"/>
              <a:gd name="connsiteX10" fmla="*/ 2551559 w 2759626"/>
              <a:gd name="connsiteY10" fmla="*/ 2025916 h 2102573"/>
              <a:gd name="connsiteX11" fmla="*/ 2759626 w 2759626"/>
              <a:gd name="connsiteY11" fmla="*/ 2102573 h 2102573"/>
              <a:gd name="connsiteX0" fmla="*/ 0 w 2880086"/>
              <a:gd name="connsiteY0" fmla="*/ 0 h 2223033"/>
              <a:gd name="connsiteX1" fmla="*/ 383281 w 2880086"/>
              <a:gd name="connsiteY1" fmla="*/ 306626 h 2223033"/>
              <a:gd name="connsiteX2" fmla="*/ 744660 w 2880086"/>
              <a:gd name="connsiteY2" fmla="*/ 405184 h 2223033"/>
              <a:gd name="connsiteX3" fmla="*/ 1100566 w 2880086"/>
              <a:gd name="connsiteY3" fmla="*/ 558497 h 2223033"/>
              <a:gd name="connsiteX4" fmla="*/ 1440043 w 2880086"/>
              <a:gd name="connsiteY4" fmla="*/ 750137 h 2223033"/>
              <a:gd name="connsiteX5" fmla="*/ 1659061 w 2880086"/>
              <a:gd name="connsiteY5" fmla="*/ 991056 h 2223033"/>
              <a:gd name="connsiteX6" fmla="*/ 1735717 w 2880086"/>
              <a:gd name="connsiteY6" fmla="*/ 1325059 h 2223033"/>
              <a:gd name="connsiteX7" fmla="*/ 1834275 w 2880086"/>
              <a:gd name="connsiteY7" fmla="*/ 1544077 h 2223033"/>
              <a:gd name="connsiteX8" fmla="*/ 2102572 w 2880086"/>
              <a:gd name="connsiteY8" fmla="*/ 1801423 h 2223033"/>
              <a:gd name="connsiteX9" fmla="*/ 2348967 w 2880086"/>
              <a:gd name="connsiteY9" fmla="*/ 1971162 h 2223033"/>
              <a:gd name="connsiteX10" fmla="*/ 2672019 w 2880086"/>
              <a:gd name="connsiteY10" fmla="*/ 2146376 h 2223033"/>
              <a:gd name="connsiteX11" fmla="*/ 2880086 w 2880086"/>
              <a:gd name="connsiteY11" fmla="*/ 2223033 h 22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0086" h="2223033">
                <a:moveTo>
                  <a:pt x="0" y="0"/>
                </a:moveTo>
                <a:cubicBezTo>
                  <a:pt x="78481" y="98558"/>
                  <a:pt x="259171" y="239095"/>
                  <a:pt x="383281" y="306626"/>
                </a:cubicBezTo>
                <a:cubicBezTo>
                  <a:pt x="507391" y="374157"/>
                  <a:pt x="625113" y="363206"/>
                  <a:pt x="744660" y="405184"/>
                </a:cubicBezTo>
                <a:cubicBezTo>
                  <a:pt x="864207" y="447162"/>
                  <a:pt x="984669" y="501005"/>
                  <a:pt x="1100566" y="558497"/>
                </a:cubicBezTo>
                <a:cubicBezTo>
                  <a:pt x="1216463" y="615989"/>
                  <a:pt x="1346961" y="678044"/>
                  <a:pt x="1440043" y="750137"/>
                </a:cubicBezTo>
                <a:cubicBezTo>
                  <a:pt x="1533125" y="822230"/>
                  <a:pt x="1609782" y="895236"/>
                  <a:pt x="1659061" y="991056"/>
                </a:cubicBezTo>
                <a:cubicBezTo>
                  <a:pt x="1708340" y="1086876"/>
                  <a:pt x="1706515" y="1232889"/>
                  <a:pt x="1735717" y="1325059"/>
                </a:cubicBezTo>
                <a:cubicBezTo>
                  <a:pt x="1764919" y="1417229"/>
                  <a:pt x="1757619" y="1452820"/>
                  <a:pt x="1834275" y="1544077"/>
                </a:cubicBezTo>
                <a:lnTo>
                  <a:pt x="2102572" y="1801423"/>
                </a:lnTo>
                <a:lnTo>
                  <a:pt x="2348967" y="1971162"/>
                </a:lnTo>
                <a:lnTo>
                  <a:pt x="2672019" y="2146376"/>
                </a:lnTo>
                <a:lnTo>
                  <a:pt x="2880086" y="2223033"/>
                </a:ln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CuadroTexto 56">
            <a:extLst>
              <a:ext uri="{FF2B5EF4-FFF2-40B4-BE49-F238E27FC236}">
                <a16:creationId xmlns:a16="http://schemas.microsoft.com/office/drawing/2014/main" id="{2D55FD7F-529B-4399-AEC4-9EEB86C118E4}"/>
              </a:ext>
            </a:extLst>
          </p:cNvPr>
          <p:cNvSpPr txBox="1"/>
          <p:nvPr/>
        </p:nvSpPr>
        <p:spPr>
          <a:xfrm rot="1852539">
            <a:off x="6107369" y="4751304"/>
            <a:ext cx="1192990" cy="2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de nieve</a:t>
            </a:r>
          </a:p>
        </p:txBody>
      </p:sp>
      <p:sp>
        <p:nvSpPr>
          <p:cNvPr id="62" name="Forma libre 38">
            <a:extLst>
              <a:ext uri="{FF2B5EF4-FFF2-40B4-BE49-F238E27FC236}">
                <a16:creationId xmlns:a16="http://schemas.microsoft.com/office/drawing/2014/main" id="{0FA9E0DF-1DBB-4BB7-861E-4D55A6722321}"/>
              </a:ext>
            </a:extLst>
          </p:cNvPr>
          <p:cNvSpPr/>
          <p:nvPr/>
        </p:nvSpPr>
        <p:spPr>
          <a:xfrm rot="18276042">
            <a:off x="4012825" y="5388243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Forma libre 39">
            <a:extLst>
              <a:ext uri="{FF2B5EF4-FFF2-40B4-BE49-F238E27FC236}">
                <a16:creationId xmlns:a16="http://schemas.microsoft.com/office/drawing/2014/main" id="{FFA04D5F-F801-4C38-A5C0-7E545342CBDA}"/>
              </a:ext>
            </a:extLst>
          </p:cNvPr>
          <p:cNvSpPr/>
          <p:nvPr/>
        </p:nvSpPr>
        <p:spPr>
          <a:xfrm rot="19085274">
            <a:off x="4942421" y="4880305"/>
            <a:ext cx="754420" cy="6165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Triángulo isósceles 42">
            <a:extLst>
              <a:ext uri="{FF2B5EF4-FFF2-40B4-BE49-F238E27FC236}">
                <a16:creationId xmlns:a16="http://schemas.microsoft.com/office/drawing/2014/main" id="{237245C2-86C6-45E7-B548-718DB8B0D533}"/>
              </a:ext>
            </a:extLst>
          </p:cNvPr>
          <p:cNvSpPr/>
          <p:nvPr/>
        </p:nvSpPr>
        <p:spPr>
          <a:xfrm rot="19032253">
            <a:off x="3553078" y="5597544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riángulo isósceles 43">
            <a:extLst>
              <a:ext uri="{FF2B5EF4-FFF2-40B4-BE49-F238E27FC236}">
                <a16:creationId xmlns:a16="http://schemas.microsoft.com/office/drawing/2014/main" id="{7744EC92-4676-4EA8-9BF2-764058276B37}"/>
              </a:ext>
            </a:extLst>
          </p:cNvPr>
          <p:cNvSpPr/>
          <p:nvPr/>
        </p:nvSpPr>
        <p:spPr>
          <a:xfrm rot="19632039">
            <a:off x="4346943" y="4964351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Forma libre 48">
            <a:extLst>
              <a:ext uri="{FF2B5EF4-FFF2-40B4-BE49-F238E27FC236}">
                <a16:creationId xmlns:a16="http://schemas.microsoft.com/office/drawing/2014/main" id="{DAA5162A-A684-4A4F-A245-63617D33D256}"/>
              </a:ext>
            </a:extLst>
          </p:cNvPr>
          <p:cNvSpPr/>
          <p:nvPr/>
        </p:nvSpPr>
        <p:spPr>
          <a:xfrm rot="322559">
            <a:off x="4827438" y="3620713"/>
            <a:ext cx="1564610" cy="1307606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4 w 2311721"/>
              <a:gd name="connsiteY13" fmla="*/ 815098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83577 w 2345407"/>
              <a:gd name="connsiteY0" fmla="*/ 79452 h 1468265"/>
              <a:gd name="connsiteX1" fmla="*/ 1189523 w 2345407"/>
              <a:gd name="connsiteY1" fmla="*/ 387 h 1468265"/>
              <a:gd name="connsiteX2" fmla="*/ 1605471 w 2345407"/>
              <a:gd name="connsiteY2" fmla="*/ 106953 h 1468265"/>
              <a:gd name="connsiteX3" fmla="*/ 1976732 w 2345407"/>
              <a:gd name="connsiteY3" fmla="*/ 330396 h 1468265"/>
              <a:gd name="connsiteX4" fmla="*/ 2244864 w 2345407"/>
              <a:gd name="connsiteY4" fmla="*/ 591653 h 1468265"/>
              <a:gd name="connsiteX5" fmla="*/ 2334241 w 2345407"/>
              <a:gd name="connsiteY5" fmla="*/ 918225 h 1468265"/>
              <a:gd name="connsiteX6" fmla="*/ 2014545 w 2345407"/>
              <a:gd name="connsiteY6" fmla="*/ 1127918 h 1468265"/>
              <a:gd name="connsiteX7" fmla="*/ 1777351 w 2345407"/>
              <a:gd name="connsiteY7" fmla="*/ 1182920 h 1468265"/>
              <a:gd name="connsiteX8" fmla="*/ 1533282 w 2345407"/>
              <a:gd name="connsiteY8" fmla="*/ 1382300 h 1468265"/>
              <a:gd name="connsiteX9" fmla="*/ 1021080 w 2345407"/>
              <a:gd name="connsiteY9" fmla="*/ 1468240 h 1468265"/>
              <a:gd name="connsiteX10" fmla="*/ 532942 w 2345407"/>
              <a:gd name="connsiteY10" fmla="*/ 1389175 h 1468265"/>
              <a:gd name="connsiteX11" fmla="*/ 127306 w 2345407"/>
              <a:gd name="connsiteY11" fmla="*/ 1217296 h 1468265"/>
              <a:gd name="connsiteX12" fmla="*/ 44804 w 2345407"/>
              <a:gd name="connsiteY12" fmla="*/ 997290 h 1468265"/>
              <a:gd name="connsiteX13" fmla="*/ 770136 w 2345407"/>
              <a:gd name="connsiteY13" fmla="*/ 736032 h 1468265"/>
              <a:gd name="connsiteX14" fmla="*/ 997017 w 2345407"/>
              <a:gd name="connsiteY14" fmla="*/ 674156 h 1468265"/>
              <a:gd name="connsiteX15" fmla="*/ 911077 w 2345407"/>
              <a:gd name="connsiteY15" fmla="*/ 509151 h 1468265"/>
              <a:gd name="connsiteX16" fmla="*/ 674607 w 2345407"/>
              <a:gd name="connsiteY16" fmla="*/ 281712 h 1468265"/>
              <a:gd name="connsiteX17" fmla="*/ 883577 w 2345407"/>
              <a:gd name="connsiteY17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873308 w 2221698"/>
              <a:gd name="connsiteY13" fmla="*/ 674156 h 1468265"/>
              <a:gd name="connsiteX14" fmla="*/ 787368 w 2221698"/>
              <a:gd name="connsiteY14" fmla="*/ 509151 h 1468265"/>
              <a:gd name="connsiteX15" fmla="*/ 550898 w 2221698"/>
              <a:gd name="connsiteY15" fmla="*/ 281712 h 1468265"/>
              <a:gd name="connsiteX16" fmla="*/ 759868 w 2221698"/>
              <a:gd name="connsiteY16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787368 w 2221698"/>
              <a:gd name="connsiteY13" fmla="*/ 509151 h 1468265"/>
              <a:gd name="connsiteX14" fmla="*/ 550898 w 2221698"/>
              <a:gd name="connsiteY14" fmla="*/ 281712 h 1468265"/>
              <a:gd name="connsiteX15" fmla="*/ 759868 w 2221698"/>
              <a:gd name="connsiteY15" fmla="*/ 79452 h 146826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3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2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27887 w 2089717"/>
              <a:gd name="connsiteY0" fmla="*/ 79452 h 1468399"/>
              <a:gd name="connsiteX1" fmla="*/ 933833 w 2089717"/>
              <a:gd name="connsiteY1" fmla="*/ 387 h 1468399"/>
              <a:gd name="connsiteX2" fmla="*/ 1349781 w 2089717"/>
              <a:gd name="connsiteY2" fmla="*/ 106953 h 1468399"/>
              <a:gd name="connsiteX3" fmla="*/ 1721042 w 2089717"/>
              <a:gd name="connsiteY3" fmla="*/ 330396 h 1468399"/>
              <a:gd name="connsiteX4" fmla="*/ 1989174 w 2089717"/>
              <a:gd name="connsiteY4" fmla="*/ 591653 h 1468399"/>
              <a:gd name="connsiteX5" fmla="*/ 2078551 w 2089717"/>
              <a:gd name="connsiteY5" fmla="*/ 918225 h 1468399"/>
              <a:gd name="connsiteX6" fmla="*/ 1758855 w 2089717"/>
              <a:gd name="connsiteY6" fmla="*/ 1127918 h 1468399"/>
              <a:gd name="connsiteX7" fmla="*/ 1521661 w 2089717"/>
              <a:gd name="connsiteY7" fmla="*/ 1182920 h 1468399"/>
              <a:gd name="connsiteX8" fmla="*/ 1277592 w 2089717"/>
              <a:gd name="connsiteY8" fmla="*/ 1382300 h 1468399"/>
              <a:gd name="connsiteX9" fmla="*/ 765390 w 2089717"/>
              <a:gd name="connsiteY9" fmla="*/ 1468240 h 1468399"/>
              <a:gd name="connsiteX10" fmla="*/ 2766 w 2089717"/>
              <a:gd name="connsiteY10" fmla="*/ 1363922 h 1468399"/>
              <a:gd name="connsiteX11" fmla="*/ 514446 w 2089717"/>
              <a:gd name="connsiteY11" fmla="*/ 736032 h 1468399"/>
              <a:gd name="connsiteX12" fmla="*/ 655387 w 2089717"/>
              <a:gd name="connsiteY12" fmla="*/ 509151 h 1468399"/>
              <a:gd name="connsiteX13" fmla="*/ 418917 w 2089717"/>
              <a:gd name="connsiteY13" fmla="*/ 281712 h 1468399"/>
              <a:gd name="connsiteX14" fmla="*/ 627887 w 2089717"/>
              <a:gd name="connsiteY14" fmla="*/ 79452 h 1468399"/>
              <a:gd name="connsiteX0" fmla="*/ 508895 w 1970725"/>
              <a:gd name="connsiteY0" fmla="*/ 79452 h 1544667"/>
              <a:gd name="connsiteX1" fmla="*/ 814841 w 1970725"/>
              <a:gd name="connsiteY1" fmla="*/ 387 h 1544667"/>
              <a:gd name="connsiteX2" fmla="*/ 1230789 w 1970725"/>
              <a:gd name="connsiteY2" fmla="*/ 106953 h 1544667"/>
              <a:gd name="connsiteX3" fmla="*/ 1602050 w 1970725"/>
              <a:gd name="connsiteY3" fmla="*/ 330396 h 1544667"/>
              <a:gd name="connsiteX4" fmla="*/ 1870182 w 1970725"/>
              <a:gd name="connsiteY4" fmla="*/ 591653 h 1544667"/>
              <a:gd name="connsiteX5" fmla="*/ 1959559 w 1970725"/>
              <a:gd name="connsiteY5" fmla="*/ 918225 h 1544667"/>
              <a:gd name="connsiteX6" fmla="*/ 1639863 w 1970725"/>
              <a:gd name="connsiteY6" fmla="*/ 1127918 h 1544667"/>
              <a:gd name="connsiteX7" fmla="*/ 1402669 w 1970725"/>
              <a:gd name="connsiteY7" fmla="*/ 1182920 h 1544667"/>
              <a:gd name="connsiteX8" fmla="*/ 1158600 w 1970725"/>
              <a:gd name="connsiteY8" fmla="*/ 1382300 h 1544667"/>
              <a:gd name="connsiteX9" fmla="*/ 646398 w 1970725"/>
              <a:gd name="connsiteY9" fmla="*/ 1468240 h 1544667"/>
              <a:gd name="connsiteX10" fmla="*/ 3502 w 1970725"/>
              <a:gd name="connsiteY10" fmla="*/ 1492518 h 1544667"/>
              <a:gd name="connsiteX11" fmla="*/ 395454 w 1970725"/>
              <a:gd name="connsiteY11" fmla="*/ 736032 h 1544667"/>
              <a:gd name="connsiteX12" fmla="*/ 536395 w 1970725"/>
              <a:gd name="connsiteY12" fmla="*/ 509151 h 1544667"/>
              <a:gd name="connsiteX13" fmla="*/ 299925 w 1970725"/>
              <a:gd name="connsiteY13" fmla="*/ 281712 h 1544667"/>
              <a:gd name="connsiteX14" fmla="*/ 508895 w 1970725"/>
              <a:gd name="connsiteY14" fmla="*/ 79452 h 1544667"/>
              <a:gd name="connsiteX0" fmla="*/ 508896 w 1970726"/>
              <a:gd name="connsiteY0" fmla="*/ 79452 h 1517421"/>
              <a:gd name="connsiteX1" fmla="*/ 814842 w 1970726"/>
              <a:gd name="connsiteY1" fmla="*/ 387 h 1517421"/>
              <a:gd name="connsiteX2" fmla="*/ 1230790 w 1970726"/>
              <a:gd name="connsiteY2" fmla="*/ 106953 h 1517421"/>
              <a:gd name="connsiteX3" fmla="*/ 1602051 w 1970726"/>
              <a:gd name="connsiteY3" fmla="*/ 330396 h 1517421"/>
              <a:gd name="connsiteX4" fmla="*/ 1870183 w 1970726"/>
              <a:gd name="connsiteY4" fmla="*/ 591653 h 1517421"/>
              <a:gd name="connsiteX5" fmla="*/ 1959560 w 1970726"/>
              <a:gd name="connsiteY5" fmla="*/ 918225 h 1517421"/>
              <a:gd name="connsiteX6" fmla="*/ 1639864 w 1970726"/>
              <a:gd name="connsiteY6" fmla="*/ 1127918 h 1517421"/>
              <a:gd name="connsiteX7" fmla="*/ 1402670 w 1970726"/>
              <a:gd name="connsiteY7" fmla="*/ 1182920 h 1517421"/>
              <a:gd name="connsiteX8" fmla="*/ 1158601 w 1970726"/>
              <a:gd name="connsiteY8" fmla="*/ 1382300 h 1517421"/>
              <a:gd name="connsiteX9" fmla="*/ 646503 w 1970726"/>
              <a:gd name="connsiteY9" fmla="*/ 1339431 h 1517421"/>
              <a:gd name="connsiteX10" fmla="*/ 3503 w 1970726"/>
              <a:gd name="connsiteY10" fmla="*/ 1492518 h 1517421"/>
              <a:gd name="connsiteX11" fmla="*/ 395455 w 1970726"/>
              <a:gd name="connsiteY11" fmla="*/ 736032 h 1517421"/>
              <a:gd name="connsiteX12" fmla="*/ 536396 w 1970726"/>
              <a:gd name="connsiteY12" fmla="*/ 509151 h 1517421"/>
              <a:gd name="connsiteX13" fmla="*/ 299926 w 1970726"/>
              <a:gd name="connsiteY13" fmla="*/ 281712 h 1517421"/>
              <a:gd name="connsiteX14" fmla="*/ 508896 w 1970726"/>
              <a:gd name="connsiteY14" fmla="*/ 79452 h 1517421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35335 w 1969665"/>
              <a:gd name="connsiteY13" fmla="*/ 509151 h 1500980"/>
              <a:gd name="connsiteX14" fmla="*/ 298865 w 1969665"/>
              <a:gd name="connsiteY14" fmla="*/ 281712 h 1500980"/>
              <a:gd name="connsiteX15" fmla="*/ 507835 w 1969665"/>
              <a:gd name="connsiteY15" fmla="*/ 79452 h 1500980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21100 w 1969665"/>
              <a:gd name="connsiteY13" fmla="*/ 747548 h 1500980"/>
              <a:gd name="connsiteX14" fmla="*/ 535335 w 1969665"/>
              <a:gd name="connsiteY14" fmla="*/ 509151 h 1500980"/>
              <a:gd name="connsiteX15" fmla="*/ 298865 w 1969665"/>
              <a:gd name="connsiteY15" fmla="*/ 281712 h 1500980"/>
              <a:gd name="connsiteX16" fmla="*/ 507835 w 1969665"/>
              <a:gd name="connsiteY16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21226 w 1969791"/>
              <a:gd name="connsiteY12" fmla="*/ 747548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54430 w 1969791"/>
              <a:gd name="connsiteY12" fmla="*/ 756471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2395"/>
              <a:gd name="connsiteX1" fmla="*/ 813907 w 1969791"/>
              <a:gd name="connsiteY1" fmla="*/ 387 h 1502395"/>
              <a:gd name="connsiteX2" fmla="*/ 1229855 w 1969791"/>
              <a:gd name="connsiteY2" fmla="*/ 106953 h 1502395"/>
              <a:gd name="connsiteX3" fmla="*/ 1601116 w 1969791"/>
              <a:gd name="connsiteY3" fmla="*/ 330396 h 1502395"/>
              <a:gd name="connsiteX4" fmla="*/ 1869248 w 1969791"/>
              <a:gd name="connsiteY4" fmla="*/ 591653 h 1502395"/>
              <a:gd name="connsiteX5" fmla="*/ 1958625 w 1969791"/>
              <a:gd name="connsiteY5" fmla="*/ 918225 h 1502395"/>
              <a:gd name="connsiteX6" fmla="*/ 1638929 w 1969791"/>
              <a:gd name="connsiteY6" fmla="*/ 1127918 h 1502395"/>
              <a:gd name="connsiteX7" fmla="*/ 1401735 w 1969791"/>
              <a:gd name="connsiteY7" fmla="*/ 1182920 h 1502395"/>
              <a:gd name="connsiteX8" fmla="*/ 645568 w 1969791"/>
              <a:gd name="connsiteY8" fmla="*/ 1339431 h 1502395"/>
              <a:gd name="connsiteX9" fmla="*/ 2568 w 1969791"/>
              <a:gd name="connsiteY9" fmla="*/ 1492518 h 1502395"/>
              <a:gd name="connsiteX10" fmla="*/ 424030 w 1969791"/>
              <a:gd name="connsiteY10" fmla="*/ 1041443 h 1502395"/>
              <a:gd name="connsiteX11" fmla="*/ 554430 w 1969791"/>
              <a:gd name="connsiteY11" fmla="*/ 756471 h 1502395"/>
              <a:gd name="connsiteX12" fmla="*/ 535461 w 1969791"/>
              <a:gd name="connsiteY12" fmla="*/ 509151 h 1502395"/>
              <a:gd name="connsiteX13" fmla="*/ 298991 w 1969791"/>
              <a:gd name="connsiteY13" fmla="*/ 281712 h 1502395"/>
              <a:gd name="connsiteX14" fmla="*/ 507961 w 1969791"/>
              <a:gd name="connsiteY14" fmla="*/ 79452 h 1502395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01735 w 1969791"/>
              <a:gd name="connsiteY7" fmla="*/ 1182920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35570 w 1969791"/>
              <a:gd name="connsiteY7" fmla="*/ 1075643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83543"/>
              <a:gd name="connsiteY0" fmla="*/ 79452 h 1502712"/>
              <a:gd name="connsiteX1" fmla="*/ 813907 w 1983543"/>
              <a:gd name="connsiteY1" fmla="*/ 387 h 1502712"/>
              <a:gd name="connsiteX2" fmla="*/ 1229855 w 1983543"/>
              <a:gd name="connsiteY2" fmla="*/ 106953 h 1502712"/>
              <a:gd name="connsiteX3" fmla="*/ 1601116 w 1983543"/>
              <a:gd name="connsiteY3" fmla="*/ 330396 h 1502712"/>
              <a:gd name="connsiteX4" fmla="*/ 1869248 w 1983543"/>
              <a:gd name="connsiteY4" fmla="*/ 591653 h 1502712"/>
              <a:gd name="connsiteX5" fmla="*/ 1958625 w 1983543"/>
              <a:gd name="connsiteY5" fmla="*/ 918225 h 1502712"/>
              <a:gd name="connsiteX6" fmla="*/ 1435570 w 1983543"/>
              <a:gd name="connsiteY6" fmla="*/ 1075643 h 1502712"/>
              <a:gd name="connsiteX7" fmla="*/ 1132358 w 1983543"/>
              <a:gd name="connsiteY7" fmla="*/ 1145353 h 1502712"/>
              <a:gd name="connsiteX8" fmla="*/ 645568 w 1983543"/>
              <a:gd name="connsiteY8" fmla="*/ 1339431 h 1502712"/>
              <a:gd name="connsiteX9" fmla="*/ 2568 w 1983543"/>
              <a:gd name="connsiteY9" fmla="*/ 1492518 h 1502712"/>
              <a:gd name="connsiteX10" fmla="*/ 424030 w 1983543"/>
              <a:gd name="connsiteY10" fmla="*/ 1041443 h 1502712"/>
              <a:gd name="connsiteX11" fmla="*/ 554430 w 1983543"/>
              <a:gd name="connsiteY11" fmla="*/ 756471 h 1502712"/>
              <a:gd name="connsiteX12" fmla="*/ 535461 w 1983543"/>
              <a:gd name="connsiteY12" fmla="*/ 509151 h 1502712"/>
              <a:gd name="connsiteX13" fmla="*/ 298991 w 1983543"/>
              <a:gd name="connsiteY13" fmla="*/ 281712 h 1502712"/>
              <a:gd name="connsiteX14" fmla="*/ 507961 w 1983543"/>
              <a:gd name="connsiteY14" fmla="*/ 79452 h 1502712"/>
              <a:gd name="connsiteX0" fmla="*/ 507961 w 1877911"/>
              <a:gd name="connsiteY0" fmla="*/ 79452 h 1502712"/>
              <a:gd name="connsiteX1" fmla="*/ 813907 w 1877911"/>
              <a:gd name="connsiteY1" fmla="*/ 387 h 1502712"/>
              <a:gd name="connsiteX2" fmla="*/ 1229855 w 1877911"/>
              <a:gd name="connsiteY2" fmla="*/ 106953 h 1502712"/>
              <a:gd name="connsiteX3" fmla="*/ 1601116 w 1877911"/>
              <a:gd name="connsiteY3" fmla="*/ 330396 h 1502712"/>
              <a:gd name="connsiteX4" fmla="*/ 1869248 w 1877911"/>
              <a:gd name="connsiteY4" fmla="*/ 591653 h 1502712"/>
              <a:gd name="connsiteX5" fmla="*/ 1777364 w 1877911"/>
              <a:gd name="connsiteY5" fmla="*/ 836264 h 1502712"/>
              <a:gd name="connsiteX6" fmla="*/ 1435570 w 1877911"/>
              <a:gd name="connsiteY6" fmla="*/ 1075643 h 1502712"/>
              <a:gd name="connsiteX7" fmla="*/ 1132358 w 1877911"/>
              <a:gd name="connsiteY7" fmla="*/ 1145353 h 1502712"/>
              <a:gd name="connsiteX8" fmla="*/ 645568 w 1877911"/>
              <a:gd name="connsiteY8" fmla="*/ 1339431 h 1502712"/>
              <a:gd name="connsiteX9" fmla="*/ 2568 w 1877911"/>
              <a:gd name="connsiteY9" fmla="*/ 1492518 h 1502712"/>
              <a:gd name="connsiteX10" fmla="*/ 424030 w 1877911"/>
              <a:gd name="connsiteY10" fmla="*/ 1041443 h 1502712"/>
              <a:gd name="connsiteX11" fmla="*/ 554430 w 1877911"/>
              <a:gd name="connsiteY11" fmla="*/ 756471 h 1502712"/>
              <a:gd name="connsiteX12" fmla="*/ 535461 w 1877911"/>
              <a:gd name="connsiteY12" fmla="*/ 509151 h 1502712"/>
              <a:gd name="connsiteX13" fmla="*/ 298991 w 1877911"/>
              <a:gd name="connsiteY13" fmla="*/ 281712 h 1502712"/>
              <a:gd name="connsiteX14" fmla="*/ 507961 w 1877911"/>
              <a:gd name="connsiteY14" fmla="*/ 79452 h 1502712"/>
              <a:gd name="connsiteX0" fmla="*/ 507961 w 1878439"/>
              <a:gd name="connsiteY0" fmla="*/ 79452 h 1502712"/>
              <a:gd name="connsiteX1" fmla="*/ 813907 w 1878439"/>
              <a:gd name="connsiteY1" fmla="*/ 387 h 1502712"/>
              <a:gd name="connsiteX2" fmla="*/ 1229855 w 1878439"/>
              <a:gd name="connsiteY2" fmla="*/ 106953 h 1502712"/>
              <a:gd name="connsiteX3" fmla="*/ 1601116 w 1878439"/>
              <a:gd name="connsiteY3" fmla="*/ 330396 h 1502712"/>
              <a:gd name="connsiteX4" fmla="*/ 1869248 w 1878439"/>
              <a:gd name="connsiteY4" fmla="*/ 591653 h 1502712"/>
              <a:gd name="connsiteX5" fmla="*/ 1777364 w 1878439"/>
              <a:gd name="connsiteY5" fmla="*/ 836264 h 1502712"/>
              <a:gd name="connsiteX6" fmla="*/ 1404592 w 1878439"/>
              <a:gd name="connsiteY6" fmla="*/ 1028251 h 1502712"/>
              <a:gd name="connsiteX7" fmla="*/ 1132358 w 1878439"/>
              <a:gd name="connsiteY7" fmla="*/ 1145353 h 1502712"/>
              <a:gd name="connsiteX8" fmla="*/ 645568 w 1878439"/>
              <a:gd name="connsiteY8" fmla="*/ 1339431 h 1502712"/>
              <a:gd name="connsiteX9" fmla="*/ 2568 w 1878439"/>
              <a:gd name="connsiteY9" fmla="*/ 1492518 h 1502712"/>
              <a:gd name="connsiteX10" fmla="*/ 424030 w 1878439"/>
              <a:gd name="connsiteY10" fmla="*/ 1041443 h 1502712"/>
              <a:gd name="connsiteX11" fmla="*/ 554430 w 1878439"/>
              <a:gd name="connsiteY11" fmla="*/ 756471 h 1502712"/>
              <a:gd name="connsiteX12" fmla="*/ 535461 w 1878439"/>
              <a:gd name="connsiteY12" fmla="*/ 509151 h 1502712"/>
              <a:gd name="connsiteX13" fmla="*/ 298991 w 1878439"/>
              <a:gd name="connsiteY13" fmla="*/ 281712 h 1502712"/>
              <a:gd name="connsiteX14" fmla="*/ 507961 w 1878439"/>
              <a:gd name="connsiteY14" fmla="*/ 79452 h 1502712"/>
              <a:gd name="connsiteX0" fmla="*/ 507961 w 1878439"/>
              <a:gd name="connsiteY0" fmla="*/ 79452 h 1502721"/>
              <a:gd name="connsiteX1" fmla="*/ 813907 w 1878439"/>
              <a:gd name="connsiteY1" fmla="*/ 387 h 1502721"/>
              <a:gd name="connsiteX2" fmla="*/ 1229855 w 1878439"/>
              <a:gd name="connsiteY2" fmla="*/ 106953 h 1502721"/>
              <a:gd name="connsiteX3" fmla="*/ 1601116 w 1878439"/>
              <a:gd name="connsiteY3" fmla="*/ 330396 h 1502721"/>
              <a:gd name="connsiteX4" fmla="*/ 1869248 w 1878439"/>
              <a:gd name="connsiteY4" fmla="*/ 591653 h 1502721"/>
              <a:gd name="connsiteX5" fmla="*/ 1777364 w 1878439"/>
              <a:gd name="connsiteY5" fmla="*/ 836264 h 1502721"/>
              <a:gd name="connsiteX6" fmla="*/ 1404592 w 1878439"/>
              <a:gd name="connsiteY6" fmla="*/ 1028251 h 1502721"/>
              <a:gd name="connsiteX7" fmla="*/ 1063362 w 1878439"/>
              <a:gd name="connsiteY7" fmla="*/ 1144266 h 1502721"/>
              <a:gd name="connsiteX8" fmla="*/ 645568 w 1878439"/>
              <a:gd name="connsiteY8" fmla="*/ 1339431 h 1502721"/>
              <a:gd name="connsiteX9" fmla="*/ 2568 w 1878439"/>
              <a:gd name="connsiteY9" fmla="*/ 1492518 h 1502721"/>
              <a:gd name="connsiteX10" fmla="*/ 424030 w 1878439"/>
              <a:gd name="connsiteY10" fmla="*/ 1041443 h 1502721"/>
              <a:gd name="connsiteX11" fmla="*/ 554430 w 1878439"/>
              <a:gd name="connsiteY11" fmla="*/ 756471 h 1502721"/>
              <a:gd name="connsiteX12" fmla="*/ 535461 w 1878439"/>
              <a:gd name="connsiteY12" fmla="*/ 509151 h 1502721"/>
              <a:gd name="connsiteX13" fmla="*/ 298991 w 1878439"/>
              <a:gd name="connsiteY13" fmla="*/ 281712 h 1502721"/>
              <a:gd name="connsiteX14" fmla="*/ 507961 w 1878439"/>
              <a:gd name="connsiteY14" fmla="*/ 79452 h 1502721"/>
              <a:gd name="connsiteX0" fmla="*/ 506543 w 1877021"/>
              <a:gd name="connsiteY0" fmla="*/ 79452 h 1498175"/>
              <a:gd name="connsiteX1" fmla="*/ 812489 w 1877021"/>
              <a:gd name="connsiteY1" fmla="*/ 387 h 1498175"/>
              <a:gd name="connsiteX2" fmla="*/ 1228437 w 1877021"/>
              <a:gd name="connsiteY2" fmla="*/ 106953 h 1498175"/>
              <a:gd name="connsiteX3" fmla="*/ 1599698 w 1877021"/>
              <a:gd name="connsiteY3" fmla="*/ 330396 h 1498175"/>
              <a:gd name="connsiteX4" fmla="*/ 1867830 w 1877021"/>
              <a:gd name="connsiteY4" fmla="*/ 591653 h 1498175"/>
              <a:gd name="connsiteX5" fmla="*/ 1775946 w 1877021"/>
              <a:gd name="connsiteY5" fmla="*/ 836264 h 1498175"/>
              <a:gd name="connsiteX6" fmla="*/ 1403174 w 1877021"/>
              <a:gd name="connsiteY6" fmla="*/ 1028251 h 1498175"/>
              <a:gd name="connsiteX7" fmla="*/ 1061944 w 1877021"/>
              <a:gd name="connsiteY7" fmla="*/ 1144266 h 1498175"/>
              <a:gd name="connsiteX8" fmla="*/ 566654 w 1877021"/>
              <a:gd name="connsiteY8" fmla="*/ 1285356 h 1498175"/>
              <a:gd name="connsiteX9" fmla="*/ 1150 w 1877021"/>
              <a:gd name="connsiteY9" fmla="*/ 1492518 h 1498175"/>
              <a:gd name="connsiteX10" fmla="*/ 422612 w 1877021"/>
              <a:gd name="connsiteY10" fmla="*/ 1041443 h 1498175"/>
              <a:gd name="connsiteX11" fmla="*/ 553012 w 1877021"/>
              <a:gd name="connsiteY11" fmla="*/ 756471 h 1498175"/>
              <a:gd name="connsiteX12" fmla="*/ 534043 w 1877021"/>
              <a:gd name="connsiteY12" fmla="*/ 509151 h 1498175"/>
              <a:gd name="connsiteX13" fmla="*/ 297573 w 1877021"/>
              <a:gd name="connsiteY13" fmla="*/ 281712 h 1498175"/>
              <a:gd name="connsiteX14" fmla="*/ 506543 w 1877021"/>
              <a:gd name="connsiteY14" fmla="*/ 79452 h 1498175"/>
              <a:gd name="connsiteX0" fmla="*/ 506543 w 1877021"/>
              <a:gd name="connsiteY0" fmla="*/ 121609 h 1540332"/>
              <a:gd name="connsiteX1" fmla="*/ 812489 w 1877021"/>
              <a:gd name="connsiteY1" fmla="*/ 42544 h 1540332"/>
              <a:gd name="connsiteX2" fmla="*/ 1189810 w 1877021"/>
              <a:gd name="connsiteY2" fmla="*/ 23189 h 1540332"/>
              <a:gd name="connsiteX3" fmla="*/ 1599698 w 1877021"/>
              <a:gd name="connsiteY3" fmla="*/ 372553 h 1540332"/>
              <a:gd name="connsiteX4" fmla="*/ 1867830 w 1877021"/>
              <a:gd name="connsiteY4" fmla="*/ 633810 h 1540332"/>
              <a:gd name="connsiteX5" fmla="*/ 1775946 w 1877021"/>
              <a:gd name="connsiteY5" fmla="*/ 878421 h 1540332"/>
              <a:gd name="connsiteX6" fmla="*/ 1403174 w 1877021"/>
              <a:gd name="connsiteY6" fmla="*/ 1070408 h 1540332"/>
              <a:gd name="connsiteX7" fmla="*/ 1061944 w 1877021"/>
              <a:gd name="connsiteY7" fmla="*/ 1186423 h 1540332"/>
              <a:gd name="connsiteX8" fmla="*/ 566654 w 1877021"/>
              <a:gd name="connsiteY8" fmla="*/ 1327513 h 1540332"/>
              <a:gd name="connsiteX9" fmla="*/ 1150 w 1877021"/>
              <a:gd name="connsiteY9" fmla="*/ 1534675 h 1540332"/>
              <a:gd name="connsiteX10" fmla="*/ 422612 w 1877021"/>
              <a:gd name="connsiteY10" fmla="*/ 1083600 h 1540332"/>
              <a:gd name="connsiteX11" fmla="*/ 553012 w 1877021"/>
              <a:gd name="connsiteY11" fmla="*/ 798628 h 1540332"/>
              <a:gd name="connsiteX12" fmla="*/ 534043 w 1877021"/>
              <a:gd name="connsiteY12" fmla="*/ 551308 h 1540332"/>
              <a:gd name="connsiteX13" fmla="*/ 297573 w 1877021"/>
              <a:gd name="connsiteY13" fmla="*/ 323869 h 1540332"/>
              <a:gd name="connsiteX14" fmla="*/ 506543 w 1877021"/>
              <a:gd name="connsiteY14" fmla="*/ 121609 h 1540332"/>
              <a:gd name="connsiteX0" fmla="*/ 506543 w 1877021"/>
              <a:gd name="connsiteY0" fmla="*/ 174272 h 1592995"/>
              <a:gd name="connsiteX1" fmla="*/ 761430 w 1877021"/>
              <a:gd name="connsiteY1" fmla="*/ 5845 h 1592995"/>
              <a:gd name="connsiteX2" fmla="*/ 1189810 w 1877021"/>
              <a:gd name="connsiteY2" fmla="*/ 75852 h 1592995"/>
              <a:gd name="connsiteX3" fmla="*/ 1599698 w 1877021"/>
              <a:gd name="connsiteY3" fmla="*/ 425216 h 1592995"/>
              <a:gd name="connsiteX4" fmla="*/ 1867830 w 1877021"/>
              <a:gd name="connsiteY4" fmla="*/ 686473 h 1592995"/>
              <a:gd name="connsiteX5" fmla="*/ 1775946 w 1877021"/>
              <a:gd name="connsiteY5" fmla="*/ 931084 h 1592995"/>
              <a:gd name="connsiteX6" fmla="*/ 1403174 w 1877021"/>
              <a:gd name="connsiteY6" fmla="*/ 1123071 h 1592995"/>
              <a:gd name="connsiteX7" fmla="*/ 1061944 w 1877021"/>
              <a:gd name="connsiteY7" fmla="*/ 1239086 h 1592995"/>
              <a:gd name="connsiteX8" fmla="*/ 566654 w 1877021"/>
              <a:gd name="connsiteY8" fmla="*/ 1380176 h 1592995"/>
              <a:gd name="connsiteX9" fmla="*/ 1150 w 1877021"/>
              <a:gd name="connsiteY9" fmla="*/ 1587338 h 1592995"/>
              <a:gd name="connsiteX10" fmla="*/ 422612 w 1877021"/>
              <a:gd name="connsiteY10" fmla="*/ 1136263 h 1592995"/>
              <a:gd name="connsiteX11" fmla="*/ 553012 w 1877021"/>
              <a:gd name="connsiteY11" fmla="*/ 851291 h 1592995"/>
              <a:gd name="connsiteX12" fmla="*/ 534043 w 1877021"/>
              <a:gd name="connsiteY12" fmla="*/ 603971 h 1592995"/>
              <a:gd name="connsiteX13" fmla="*/ 297573 w 1877021"/>
              <a:gd name="connsiteY13" fmla="*/ 376532 h 1592995"/>
              <a:gd name="connsiteX14" fmla="*/ 506543 w 1877021"/>
              <a:gd name="connsiteY14" fmla="*/ 174272 h 1592995"/>
              <a:gd name="connsiteX0" fmla="*/ 333929 w 1877021"/>
              <a:gd name="connsiteY0" fmla="*/ 91320 h 1588016"/>
              <a:gd name="connsiteX1" fmla="*/ 761430 w 1877021"/>
              <a:gd name="connsiteY1" fmla="*/ 866 h 1588016"/>
              <a:gd name="connsiteX2" fmla="*/ 1189810 w 1877021"/>
              <a:gd name="connsiteY2" fmla="*/ 70873 h 1588016"/>
              <a:gd name="connsiteX3" fmla="*/ 1599698 w 1877021"/>
              <a:gd name="connsiteY3" fmla="*/ 420237 h 1588016"/>
              <a:gd name="connsiteX4" fmla="*/ 1867830 w 1877021"/>
              <a:gd name="connsiteY4" fmla="*/ 681494 h 1588016"/>
              <a:gd name="connsiteX5" fmla="*/ 1775946 w 1877021"/>
              <a:gd name="connsiteY5" fmla="*/ 926105 h 1588016"/>
              <a:gd name="connsiteX6" fmla="*/ 1403174 w 1877021"/>
              <a:gd name="connsiteY6" fmla="*/ 1118092 h 1588016"/>
              <a:gd name="connsiteX7" fmla="*/ 1061944 w 1877021"/>
              <a:gd name="connsiteY7" fmla="*/ 1234107 h 1588016"/>
              <a:gd name="connsiteX8" fmla="*/ 566654 w 1877021"/>
              <a:gd name="connsiteY8" fmla="*/ 1375197 h 1588016"/>
              <a:gd name="connsiteX9" fmla="*/ 1150 w 1877021"/>
              <a:gd name="connsiteY9" fmla="*/ 1582359 h 1588016"/>
              <a:gd name="connsiteX10" fmla="*/ 422612 w 1877021"/>
              <a:gd name="connsiteY10" fmla="*/ 1131284 h 1588016"/>
              <a:gd name="connsiteX11" fmla="*/ 553012 w 1877021"/>
              <a:gd name="connsiteY11" fmla="*/ 846312 h 1588016"/>
              <a:gd name="connsiteX12" fmla="*/ 534043 w 1877021"/>
              <a:gd name="connsiteY12" fmla="*/ 598992 h 1588016"/>
              <a:gd name="connsiteX13" fmla="*/ 297573 w 1877021"/>
              <a:gd name="connsiteY13" fmla="*/ 371553 h 1588016"/>
              <a:gd name="connsiteX14" fmla="*/ 333929 w 1877021"/>
              <a:gd name="connsiteY14" fmla="*/ 91320 h 1588016"/>
              <a:gd name="connsiteX0" fmla="*/ 333929 w 1873164"/>
              <a:gd name="connsiteY0" fmla="*/ 90814 h 1587510"/>
              <a:gd name="connsiteX1" fmla="*/ 761430 w 1873164"/>
              <a:gd name="connsiteY1" fmla="*/ 360 h 1587510"/>
              <a:gd name="connsiteX2" fmla="*/ 1189810 w 1873164"/>
              <a:gd name="connsiteY2" fmla="*/ 70367 h 1587510"/>
              <a:gd name="connsiteX3" fmla="*/ 1659991 w 1873164"/>
              <a:gd name="connsiteY3" fmla="*/ 317071 h 1587510"/>
              <a:gd name="connsiteX4" fmla="*/ 1867830 w 1873164"/>
              <a:gd name="connsiteY4" fmla="*/ 680988 h 1587510"/>
              <a:gd name="connsiteX5" fmla="*/ 1775946 w 1873164"/>
              <a:gd name="connsiteY5" fmla="*/ 925599 h 1587510"/>
              <a:gd name="connsiteX6" fmla="*/ 1403174 w 1873164"/>
              <a:gd name="connsiteY6" fmla="*/ 1117586 h 1587510"/>
              <a:gd name="connsiteX7" fmla="*/ 1061944 w 1873164"/>
              <a:gd name="connsiteY7" fmla="*/ 1233601 h 1587510"/>
              <a:gd name="connsiteX8" fmla="*/ 566654 w 1873164"/>
              <a:gd name="connsiteY8" fmla="*/ 1374691 h 1587510"/>
              <a:gd name="connsiteX9" fmla="*/ 1150 w 1873164"/>
              <a:gd name="connsiteY9" fmla="*/ 1581853 h 1587510"/>
              <a:gd name="connsiteX10" fmla="*/ 422612 w 1873164"/>
              <a:gd name="connsiteY10" fmla="*/ 1130778 h 1587510"/>
              <a:gd name="connsiteX11" fmla="*/ 553012 w 1873164"/>
              <a:gd name="connsiteY11" fmla="*/ 845806 h 1587510"/>
              <a:gd name="connsiteX12" fmla="*/ 534043 w 1873164"/>
              <a:gd name="connsiteY12" fmla="*/ 598486 h 1587510"/>
              <a:gd name="connsiteX13" fmla="*/ 297573 w 1873164"/>
              <a:gd name="connsiteY13" fmla="*/ 371047 h 1587510"/>
              <a:gd name="connsiteX14" fmla="*/ 333929 w 1873164"/>
              <a:gd name="connsiteY14" fmla="*/ 90814 h 158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3164" h="1587510">
                <a:moveTo>
                  <a:pt x="333929" y="90814"/>
                </a:moveTo>
                <a:cubicBezTo>
                  <a:pt x="411238" y="29033"/>
                  <a:pt x="618783" y="3768"/>
                  <a:pt x="761430" y="360"/>
                </a:cubicBezTo>
                <a:cubicBezTo>
                  <a:pt x="904077" y="-3048"/>
                  <a:pt x="1040050" y="17582"/>
                  <a:pt x="1189810" y="70367"/>
                </a:cubicBezTo>
                <a:cubicBezTo>
                  <a:pt x="1339570" y="123152"/>
                  <a:pt x="1546988" y="215301"/>
                  <a:pt x="1659991" y="317071"/>
                </a:cubicBezTo>
                <a:cubicBezTo>
                  <a:pt x="1772994" y="418841"/>
                  <a:pt x="1848504" y="579567"/>
                  <a:pt x="1867830" y="680988"/>
                </a:cubicBezTo>
                <a:cubicBezTo>
                  <a:pt x="1887156" y="782409"/>
                  <a:pt x="1853389" y="852833"/>
                  <a:pt x="1775946" y="925599"/>
                </a:cubicBezTo>
                <a:cubicBezTo>
                  <a:pt x="1698503" y="998365"/>
                  <a:pt x="1522174" y="1066252"/>
                  <a:pt x="1403174" y="1117586"/>
                </a:cubicBezTo>
                <a:cubicBezTo>
                  <a:pt x="1284174" y="1168920"/>
                  <a:pt x="1172755" y="1209935"/>
                  <a:pt x="1061944" y="1233601"/>
                </a:cubicBezTo>
                <a:cubicBezTo>
                  <a:pt x="899681" y="1298294"/>
                  <a:pt x="743453" y="1316649"/>
                  <a:pt x="566654" y="1374691"/>
                </a:cubicBezTo>
                <a:cubicBezTo>
                  <a:pt x="389855" y="1432733"/>
                  <a:pt x="25157" y="1622505"/>
                  <a:pt x="1150" y="1581853"/>
                </a:cubicBezTo>
                <a:cubicBezTo>
                  <a:pt x="-22857" y="1541201"/>
                  <a:pt x="336169" y="1254940"/>
                  <a:pt x="422612" y="1130778"/>
                </a:cubicBezTo>
                <a:cubicBezTo>
                  <a:pt x="509055" y="1006616"/>
                  <a:pt x="534440" y="934521"/>
                  <a:pt x="553012" y="845806"/>
                </a:cubicBezTo>
                <a:cubicBezTo>
                  <a:pt x="576502" y="807993"/>
                  <a:pt x="576616" y="677612"/>
                  <a:pt x="534043" y="598486"/>
                </a:cubicBezTo>
                <a:cubicBezTo>
                  <a:pt x="491470" y="519360"/>
                  <a:pt x="330925" y="455659"/>
                  <a:pt x="297573" y="371047"/>
                </a:cubicBezTo>
                <a:cubicBezTo>
                  <a:pt x="264221" y="286435"/>
                  <a:pt x="256620" y="152595"/>
                  <a:pt x="333929" y="9081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Triángulo isósceles 44">
            <a:extLst>
              <a:ext uri="{FF2B5EF4-FFF2-40B4-BE49-F238E27FC236}">
                <a16:creationId xmlns:a16="http://schemas.microsoft.com/office/drawing/2014/main" id="{74F06A33-B408-4BE9-8CC6-BF874B7F5729}"/>
              </a:ext>
            </a:extLst>
          </p:cNvPr>
          <p:cNvSpPr/>
          <p:nvPr/>
        </p:nvSpPr>
        <p:spPr>
          <a:xfrm rot="20546649">
            <a:off x="5258519" y="4538601"/>
            <a:ext cx="109006" cy="9740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Arco 35">
            <a:extLst>
              <a:ext uri="{FF2B5EF4-FFF2-40B4-BE49-F238E27FC236}">
                <a16:creationId xmlns:a16="http://schemas.microsoft.com/office/drawing/2014/main" id="{DB8E8C88-17EC-4EBF-8D69-FEBC259380C1}"/>
              </a:ext>
            </a:extLst>
          </p:cNvPr>
          <p:cNvSpPr/>
          <p:nvPr/>
        </p:nvSpPr>
        <p:spPr>
          <a:xfrm rot="18733459">
            <a:off x="1379969" y="5386422"/>
            <a:ext cx="6640101" cy="3755021"/>
          </a:xfrm>
          <a:prstGeom prst="arc">
            <a:avLst>
              <a:gd name="adj1" fmla="val 16200000"/>
              <a:gd name="adj2" fmla="val 204136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9" name="Conector recto 24">
            <a:extLst>
              <a:ext uri="{FF2B5EF4-FFF2-40B4-BE49-F238E27FC236}">
                <a16:creationId xmlns:a16="http://schemas.microsoft.com/office/drawing/2014/main" id="{C6BFF10A-8E19-44AE-97D7-67443BD8343C}"/>
              </a:ext>
            </a:extLst>
          </p:cNvPr>
          <p:cNvCxnSpPr>
            <a:cxnSpLocks/>
          </p:cNvCxnSpPr>
          <p:nvPr/>
        </p:nvCxnSpPr>
        <p:spPr>
          <a:xfrm>
            <a:off x="2764821" y="3148659"/>
            <a:ext cx="4090449" cy="2549554"/>
          </a:xfrm>
          <a:prstGeom prst="line">
            <a:avLst/>
          </a:prstGeom>
          <a:ln w="28575"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orma libre 48">
            <a:extLst>
              <a:ext uri="{FF2B5EF4-FFF2-40B4-BE49-F238E27FC236}">
                <a16:creationId xmlns:a16="http://schemas.microsoft.com/office/drawing/2014/main" id="{199A6D1B-B30A-4E16-B174-1E44E9C22C5D}"/>
              </a:ext>
            </a:extLst>
          </p:cNvPr>
          <p:cNvSpPr/>
          <p:nvPr/>
        </p:nvSpPr>
        <p:spPr>
          <a:xfrm rot="322559">
            <a:off x="5386164" y="3944801"/>
            <a:ext cx="870708" cy="425076"/>
          </a:xfrm>
          <a:custGeom>
            <a:avLst/>
            <a:gdLst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410 h 1468223"/>
              <a:gd name="connsiteX1" fmla="*/ 1155837 w 2311721"/>
              <a:gd name="connsiteY1" fmla="*/ 345 h 1468223"/>
              <a:gd name="connsiteX2" fmla="*/ 1571785 w 2311721"/>
              <a:gd name="connsiteY2" fmla="*/ 106911 h 1468223"/>
              <a:gd name="connsiteX3" fmla="*/ 1943046 w 2311721"/>
              <a:gd name="connsiteY3" fmla="*/ 330354 h 1468223"/>
              <a:gd name="connsiteX4" fmla="*/ 2211178 w 2311721"/>
              <a:gd name="connsiteY4" fmla="*/ 591611 h 1468223"/>
              <a:gd name="connsiteX5" fmla="*/ 2300555 w 2311721"/>
              <a:gd name="connsiteY5" fmla="*/ 918183 h 1468223"/>
              <a:gd name="connsiteX6" fmla="*/ 1980859 w 2311721"/>
              <a:gd name="connsiteY6" fmla="*/ 1127876 h 1468223"/>
              <a:gd name="connsiteX7" fmla="*/ 1743665 w 2311721"/>
              <a:gd name="connsiteY7" fmla="*/ 1182878 h 1468223"/>
              <a:gd name="connsiteX8" fmla="*/ 1499596 w 2311721"/>
              <a:gd name="connsiteY8" fmla="*/ 1382258 h 1468223"/>
              <a:gd name="connsiteX9" fmla="*/ 987394 w 2311721"/>
              <a:gd name="connsiteY9" fmla="*/ 1468198 h 1468223"/>
              <a:gd name="connsiteX10" fmla="*/ 499256 w 2311721"/>
              <a:gd name="connsiteY10" fmla="*/ 1389133 h 1468223"/>
              <a:gd name="connsiteX11" fmla="*/ 93620 w 2311721"/>
              <a:gd name="connsiteY11" fmla="*/ 1217254 h 1468223"/>
              <a:gd name="connsiteX12" fmla="*/ 11118 w 2311721"/>
              <a:gd name="connsiteY12" fmla="*/ 997248 h 1468223"/>
              <a:gd name="connsiteX13" fmla="*/ 272375 w 2311721"/>
              <a:gd name="connsiteY13" fmla="*/ 815055 h 1468223"/>
              <a:gd name="connsiteX14" fmla="*/ 272375 w 2311721"/>
              <a:gd name="connsiteY14" fmla="*/ 815055 h 1468223"/>
              <a:gd name="connsiteX15" fmla="*/ 736450 w 2311721"/>
              <a:gd name="connsiteY15" fmla="*/ 735990 h 1468223"/>
              <a:gd name="connsiteX16" fmla="*/ 963331 w 2311721"/>
              <a:gd name="connsiteY16" fmla="*/ 674114 h 1468223"/>
              <a:gd name="connsiteX17" fmla="*/ 877391 w 2311721"/>
              <a:gd name="connsiteY17" fmla="*/ 509109 h 1468223"/>
              <a:gd name="connsiteX18" fmla="*/ 760513 w 2311721"/>
              <a:gd name="connsiteY18" fmla="*/ 330354 h 1468223"/>
              <a:gd name="connsiteX19" fmla="*/ 760513 w 2311721"/>
              <a:gd name="connsiteY19" fmla="*/ 330354 h 1468223"/>
              <a:gd name="connsiteX20" fmla="*/ 849891 w 2311721"/>
              <a:gd name="connsiteY20" fmla="*/ 79410 h 1468223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541 h 1468354"/>
              <a:gd name="connsiteX1" fmla="*/ 1155837 w 2311721"/>
              <a:gd name="connsiteY1" fmla="*/ 476 h 1468354"/>
              <a:gd name="connsiteX2" fmla="*/ 1571785 w 2311721"/>
              <a:gd name="connsiteY2" fmla="*/ 107042 h 1468354"/>
              <a:gd name="connsiteX3" fmla="*/ 1943046 w 2311721"/>
              <a:gd name="connsiteY3" fmla="*/ 330485 h 1468354"/>
              <a:gd name="connsiteX4" fmla="*/ 2211178 w 2311721"/>
              <a:gd name="connsiteY4" fmla="*/ 591742 h 1468354"/>
              <a:gd name="connsiteX5" fmla="*/ 2300555 w 2311721"/>
              <a:gd name="connsiteY5" fmla="*/ 918314 h 1468354"/>
              <a:gd name="connsiteX6" fmla="*/ 1980859 w 2311721"/>
              <a:gd name="connsiteY6" fmla="*/ 1128007 h 1468354"/>
              <a:gd name="connsiteX7" fmla="*/ 1743665 w 2311721"/>
              <a:gd name="connsiteY7" fmla="*/ 1183009 h 1468354"/>
              <a:gd name="connsiteX8" fmla="*/ 1499596 w 2311721"/>
              <a:gd name="connsiteY8" fmla="*/ 1382389 h 1468354"/>
              <a:gd name="connsiteX9" fmla="*/ 987394 w 2311721"/>
              <a:gd name="connsiteY9" fmla="*/ 1468329 h 1468354"/>
              <a:gd name="connsiteX10" fmla="*/ 499256 w 2311721"/>
              <a:gd name="connsiteY10" fmla="*/ 1389264 h 1468354"/>
              <a:gd name="connsiteX11" fmla="*/ 93620 w 2311721"/>
              <a:gd name="connsiteY11" fmla="*/ 1217385 h 1468354"/>
              <a:gd name="connsiteX12" fmla="*/ 11118 w 2311721"/>
              <a:gd name="connsiteY12" fmla="*/ 997379 h 1468354"/>
              <a:gd name="connsiteX13" fmla="*/ 272375 w 2311721"/>
              <a:gd name="connsiteY13" fmla="*/ 815186 h 1468354"/>
              <a:gd name="connsiteX14" fmla="*/ 272375 w 2311721"/>
              <a:gd name="connsiteY14" fmla="*/ 815186 h 1468354"/>
              <a:gd name="connsiteX15" fmla="*/ 736450 w 2311721"/>
              <a:gd name="connsiteY15" fmla="*/ 736121 h 1468354"/>
              <a:gd name="connsiteX16" fmla="*/ 963331 w 2311721"/>
              <a:gd name="connsiteY16" fmla="*/ 674245 h 1468354"/>
              <a:gd name="connsiteX17" fmla="*/ 877391 w 2311721"/>
              <a:gd name="connsiteY17" fmla="*/ 509240 h 1468354"/>
              <a:gd name="connsiteX18" fmla="*/ 760513 w 2311721"/>
              <a:gd name="connsiteY18" fmla="*/ 330485 h 1468354"/>
              <a:gd name="connsiteX19" fmla="*/ 760513 w 2311721"/>
              <a:gd name="connsiteY19" fmla="*/ 330485 h 1468354"/>
              <a:gd name="connsiteX20" fmla="*/ 849891 w 2311721"/>
              <a:gd name="connsiteY20" fmla="*/ 79541 h 1468354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760513 w 2311721"/>
              <a:gd name="connsiteY18" fmla="*/ 330396 h 1468265"/>
              <a:gd name="connsiteX19" fmla="*/ 640921 w 2311721"/>
              <a:gd name="connsiteY19" fmla="*/ 281712 h 1468265"/>
              <a:gd name="connsiteX20" fmla="*/ 849891 w 2311721"/>
              <a:gd name="connsiteY20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272375 w 2311721"/>
              <a:gd name="connsiteY14" fmla="*/ 815097 h 1468265"/>
              <a:gd name="connsiteX15" fmla="*/ 736450 w 2311721"/>
              <a:gd name="connsiteY15" fmla="*/ 736032 h 1468265"/>
              <a:gd name="connsiteX16" fmla="*/ 963331 w 2311721"/>
              <a:gd name="connsiteY16" fmla="*/ 674156 h 1468265"/>
              <a:gd name="connsiteX17" fmla="*/ 877391 w 2311721"/>
              <a:gd name="connsiteY17" fmla="*/ 509151 h 1468265"/>
              <a:gd name="connsiteX18" fmla="*/ 640921 w 2311721"/>
              <a:gd name="connsiteY18" fmla="*/ 281712 h 1468265"/>
              <a:gd name="connsiteX19" fmla="*/ 849891 w 2311721"/>
              <a:gd name="connsiteY19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5 w 2311721"/>
              <a:gd name="connsiteY13" fmla="*/ 815097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49891 w 2311721"/>
              <a:gd name="connsiteY0" fmla="*/ 79452 h 1468265"/>
              <a:gd name="connsiteX1" fmla="*/ 1155837 w 2311721"/>
              <a:gd name="connsiteY1" fmla="*/ 387 h 1468265"/>
              <a:gd name="connsiteX2" fmla="*/ 1571785 w 2311721"/>
              <a:gd name="connsiteY2" fmla="*/ 106953 h 1468265"/>
              <a:gd name="connsiteX3" fmla="*/ 1943046 w 2311721"/>
              <a:gd name="connsiteY3" fmla="*/ 330396 h 1468265"/>
              <a:gd name="connsiteX4" fmla="*/ 2211178 w 2311721"/>
              <a:gd name="connsiteY4" fmla="*/ 591653 h 1468265"/>
              <a:gd name="connsiteX5" fmla="*/ 2300555 w 2311721"/>
              <a:gd name="connsiteY5" fmla="*/ 918225 h 1468265"/>
              <a:gd name="connsiteX6" fmla="*/ 1980859 w 2311721"/>
              <a:gd name="connsiteY6" fmla="*/ 1127918 h 1468265"/>
              <a:gd name="connsiteX7" fmla="*/ 1743665 w 2311721"/>
              <a:gd name="connsiteY7" fmla="*/ 1182920 h 1468265"/>
              <a:gd name="connsiteX8" fmla="*/ 1499596 w 2311721"/>
              <a:gd name="connsiteY8" fmla="*/ 1382300 h 1468265"/>
              <a:gd name="connsiteX9" fmla="*/ 987394 w 2311721"/>
              <a:gd name="connsiteY9" fmla="*/ 1468240 h 1468265"/>
              <a:gd name="connsiteX10" fmla="*/ 499256 w 2311721"/>
              <a:gd name="connsiteY10" fmla="*/ 1389175 h 1468265"/>
              <a:gd name="connsiteX11" fmla="*/ 93620 w 2311721"/>
              <a:gd name="connsiteY11" fmla="*/ 1217296 h 1468265"/>
              <a:gd name="connsiteX12" fmla="*/ 11118 w 2311721"/>
              <a:gd name="connsiteY12" fmla="*/ 997290 h 1468265"/>
              <a:gd name="connsiteX13" fmla="*/ 272374 w 2311721"/>
              <a:gd name="connsiteY13" fmla="*/ 815098 h 1468265"/>
              <a:gd name="connsiteX14" fmla="*/ 736450 w 2311721"/>
              <a:gd name="connsiteY14" fmla="*/ 736032 h 1468265"/>
              <a:gd name="connsiteX15" fmla="*/ 963331 w 2311721"/>
              <a:gd name="connsiteY15" fmla="*/ 674156 h 1468265"/>
              <a:gd name="connsiteX16" fmla="*/ 877391 w 2311721"/>
              <a:gd name="connsiteY16" fmla="*/ 509151 h 1468265"/>
              <a:gd name="connsiteX17" fmla="*/ 640921 w 2311721"/>
              <a:gd name="connsiteY17" fmla="*/ 281712 h 1468265"/>
              <a:gd name="connsiteX18" fmla="*/ 849891 w 2311721"/>
              <a:gd name="connsiteY18" fmla="*/ 79452 h 1468265"/>
              <a:gd name="connsiteX0" fmla="*/ 883577 w 2345407"/>
              <a:gd name="connsiteY0" fmla="*/ 79452 h 1468265"/>
              <a:gd name="connsiteX1" fmla="*/ 1189523 w 2345407"/>
              <a:gd name="connsiteY1" fmla="*/ 387 h 1468265"/>
              <a:gd name="connsiteX2" fmla="*/ 1605471 w 2345407"/>
              <a:gd name="connsiteY2" fmla="*/ 106953 h 1468265"/>
              <a:gd name="connsiteX3" fmla="*/ 1976732 w 2345407"/>
              <a:gd name="connsiteY3" fmla="*/ 330396 h 1468265"/>
              <a:gd name="connsiteX4" fmla="*/ 2244864 w 2345407"/>
              <a:gd name="connsiteY4" fmla="*/ 591653 h 1468265"/>
              <a:gd name="connsiteX5" fmla="*/ 2334241 w 2345407"/>
              <a:gd name="connsiteY5" fmla="*/ 918225 h 1468265"/>
              <a:gd name="connsiteX6" fmla="*/ 2014545 w 2345407"/>
              <a:gd name="connsiteY6" fmla="*/ 1127918 h 1468265"/>
              <a:gd name="connsiteX7" fmla="*/ 1777351 w 2345407"/>
              <a:gd name="connsiteY7" fmla="*/ 1182920 h 1468265"/>
              <a:gd name="connsiteX8" fmla="*/ 1533282 w 2345407"/>
              <a:gd name="connsiteY8" fmla="*/ 1382300 h 1468265"/>
              <a:gd name="connsiteX9" fmla="*/ 1021080 w 2345407"/>
              <a:gd name="connsiteY9" fmla="*/ 1468240 h 1468265"/>
              <a:gd name="connsiteX10" fmla="*/ 532942 w 2345407"/>
              <a:gd name="connsiteY10" fmla="*/ 1389175 h 1468265"/>
              <a:gd name="connsiteX11" fmla="*/ 127306 w 2345407"/>
              <a:gd name="connsiteY11" fmla="*/ 1217296 h 1468265"/>
              <a:gd name="connsiteX12" fmla="*/ 44804 w 2345407"/>
              <a:gd name="connsiteY12" fmla="*/ 997290 h 1468265"/>
              <a:gd name="connsiteX13" fmla="*/ 770136 w 2345407"/>
              <a:gd name="connsiteY13" fmla="*/ 736032 h 1468265"/>
              <a:gd name="connsiteX14" fmla="*/ 997017 w 2345407"/>
              <a:gd name="connsiteY14" fmla="*/ 674156 h 1468265"/>
              <a:gd name="connsiteX15" fmla="*/ 911077 w 2345407"/>
              <a:gd name="connsiteY15" fmla="*/ 509151 h 1468265"/>
              <a:gd name="connsiteX16" fmla="*/ 674607 w 2345407"/>
              <a:gd name="connsiteY16" fmla="*/ 281712 h 1468265"/>
              <a:gd name="connsiteX17" fmla="*/ 883577 w 2345407"/>
              <a:gd name="connsiteY17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873308 w 2221698"/>
              <a:gd name="connsiteY13" fmla="*/ 674156 h 1468265"/>
              <a:gd name="connsiteX14" fmla="*/ 787368 w 2221698"/>
              <a:gd name="connsiteY14" fmla="*/ 509151 h 1468265"/>
              <a:gd name="connsiteX15" fmla="*/ 550898 w 2221698"/>
              <a:gd name="connsiteY15" fmla="*/ 281712 h 1468265"/>
              <a:gd name="connsiteX16" fmla="*/ 759868 w 2221698"/>
              <a:gd name="connsiteY16" fmla="*/ 79452 h 1468265"/>
              <a:gd name="connsiteX0" fmla="*/ 759868 w 2221698"/>
              <a:gd name="connsiteY0" fmla="*/ 79452 h 1468265"/>
              <a:gd name="connsiteX1" fmla="*/ 1065814 w 2221698"/>
              <a:gd name="connsiteY1" fmla="*/ 387 h 1468265"/>
              <a:gd name="connsiteX2" fmla="*/ 1481762 w 2221698"/>
              <a:gd name="connsiteY2" fmla="*/ 106953 h 1468265"/>
              <a:gd name="connsiteX3" fmla="*/ 1853023 w 2221698"/>
              <a:gd name="connsiteY3" fmla="*/ 330396 h 1468265"/>
              <a:gd name="connsiteX4" fmla="*/ 2121155 w 2221698"/>
              <a:gd name="connsiteY4" fmla="*/ 591653 h 1468265"/>
              <a:gd name="connsiteX5" fmla="*/ 2210532 w 2221698"/>
              <a:gd name="connsiteY5" fmla="*/ 918225 h 1468265"/>
              <a:gd name="connsiteX6" fmla="*/ 1890836 w 2221698"/>
              <a:gd name="connsiteY6" fmla="*/ 1127918 h 1468265"/>
              <a:gd name="connsiteX7" fmla="*/ 1653642 w 2221698"/>
              <a:gd name="connsiteY7" fmla="*/ 1182920 h 1468265"/>
              <a:gd name="connsiteX8" fmla="*/ 1409573 w 2221698"/>
              <a:gd name="connsiteY8" fmla="*/ 1382300 h 1468265"/>
              <a:gd name="connsiteX9" fmla="*/ 897371 w 2221698"/>
              <a:gd name="connsiteY9" fmla="*/ 1468240 h 1468265"/>
              <a:gd name="connsiteX10" fmla="*/ 409233 w 2221698"/>
              <a:gd name="connsiteY10" fmla="*/ 1389175 h 1468265"/>
              <a:gd name="connsiteX11" fmla="*/ 3597 w 2221698"/>
              <a:gd name="connsiteY11" fmla="*/ 1217296 h 1468265"/>
              <a:gd name="connsiteX12" fmla="*/ 646427 w 2221698"/>
              <a:gd name="connsiteY12" fmla="*/ 736032 h 1468265"/>
              <a:gd name="connsiteX13" fmla="*/ 787368 w 2221698"/>
              <a:gd name="connsiteY13" fmla="*/ 509151 h 1468265"/>
              <a:gd name="connsiteX14" fmla="*/ 550898 w 2221698"/>
              <a:gd name="connsiteY14" fmla="*/ 281712 h 1468265"/>
              <a:gd name="connsiteX15" fmla="*/ 759868 w 2221698"/>
              <a:gd name="connsiteY15" fmla="*/ 79452 h 146826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3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30506 w 2092336"/>
              <a:gd name="connsiteY0" fmla="*/ 79452 h 1468255"/>
              <a:gd name="connsiteX1" fmla="*/ 936452 w 2092336"/>
              <a:gd name="connsiteY1" fmla="*/ 387 h 1468255"/>
              <a:gd name="connsiteX2" fmla="*/ 1352400 w 2092336"/>
              <a:gd name="connsiteY2" fmla="*/ 106953 h 1468255"/>
              <a:gd name="connsiteX3" fmla="*/ 1723661 w 2092336"/>
              <a:gd name="connsiteY3" fmla="*/ 330396 h 1468255"/>
              <a:gd name="connsiteX4" fmla="*/ 1991793 w 2092336"/>
              <a:gd name="connsiteY4" fmla="*/ 591653 h 1468255"/>
              <a:gd name="connsiteX5" fmla="*/ 2081170 w 2092336"/>
              <a:gd name="connsiteY5" fmla="*/ 918225 h 1468255"/>
              <a:gd name="connsiteX6" fmla="*/ 1761474 w 2092336"/>
              <a:gd name="connsiteY6" fmla="*/ 1127918 h 1468255"/>
              <a:gd name="connsiteX7" fmla="*/ 1524280 w 2092336"/>
              <a:gd name="connsiteY7" fmla="*/ 1182920 h 1468255"/>
              <a:gd name="connsiteX8" fmla="*/ 1280211 w 2092336"/>
              <a:gd name="connsiteY8" fmla="*/ 1382300 h 1468255"/>
              <a:gd name="connsiteX9" fmla="*/ 768009 w 2092336"/>
              <a:gd name="connsiteY9" fmla="*/ 1468240 h 1468255"/>
              <a:gd name="connsiteX10" fmla="*/ 279871 w 2092336"/>
              <a:gd name="connsiteY10" fmla="*/ 1389175 h 1468255"/>
              <a:gd name="connsiteX11" fmla="*/ 5385 w 2092336"/>
              <a:gd name="connsiteY11" fmla="*/ 1363922 h 1468255"/>
              <a:gd name="connsiteX12" fmla="*/ 517065 w 2092336"/>
              <a:gd name="connsiteY12" fmla="*/ 736032 h 1468255"/>
              <a:gd name="connsiteX13" fmla="*/ 658006 w 2092336"/>
              <a:gd name="connsiteY13" fmla="*/ 509151 h 1468255"/>
              <a:gd name="connsiteX14" fmla="*/ 421536 w 2092336"/>
              <a:gd name="connsiteY14" fmla="*/ 281712 h 1468255"/>
              <a:gd name="connsiteX15" fmla="*/ 630506 w 2092336"/>
              <a:gd name="connsiteY15" fmla="*/ 79452 h 1468255"/>
              <a:gd name="connsiteX0" fmla="*/ 627887 w 2089717"/>
              <a:gd name="connsiteY0" fmla="*/ 79452 h 1468399"/>
              <a:gd name="connsiteX1" fmla="*/ 933833 w 2089717"/>
              <a:gd name="connsiteY1" fmla="*/ 387 h 1468399"/>
              <a:gd name="connsiteX2" fmla="*/ 1349781 w 2089717"/>
              <a:gd name="connsiteY2" fmla="*/ 106953 h 1468399"/>
              <a:gd name="connsiteX3" fmla="*/ 1721042 w 2089717"/>
              <a:gd name="connsiteY3" fmla="*/ 330396 h 1468399"/>
              <a:gd name="connsiteX4" fmla="*/ 1989174 w 2089717"/>
              <a:gd name="connsiteY4" fmla="*/ 591653 h 1468399"/>
              <a:gd name="connsiteX5" fmla="*/ 2078551 w 2089717"/>
              <a:gd name="connsiteY5" fmla="*/ 918225 h 1468399"/>
              <a:gd name="connsiteX6" fmla="*/ 1758855 w 2089717"/>
              <a:gd name="connsiteY6" fmla="*/ 1127918 h 1468399"/>
              <a:gd name="connsiteX7" fmla="*/ 1521661 w 2089717"/>
              <a:gd name="connsiteY7" fmla="*/ 1182920 h 1468399"/>
              <a:gd name="connsiteX8" fmla="*/ 1277592 w 2089717"/>
              <a:gd name="connsiteY8" fmla="*/ 1382300 h 1468399"/>
              <a:gd name="connsiteX9" fmla="*/ 765390 w 2089717"/>
              <a:gd name="connsiteY9" fmla="*/ 1468240 h 1468399"/>
              <a:gd name="connsiteX10" fmla="*/ 2766 w 2089717"/>
              <a:gd name="connsiteY10" fmla="*/ 1363922 h 1468399"/>
              <a:gd name="connsiteX11" fmla="*/ 514446 w 2089717"/>
              <a:gd name="connsiteY11" fmla="*/ 736032 h 1468399"/>
              <a:gd name="connsiteX12" fmla="*/ 655387 w 2089717"/>
              <a:gd name="connsiteY12" fmla="*/ 509151 h 1468399"/>
              <a:gd name="connsiteX13" fmla="*/ 418917 w 2089717"/>
              <a:gd name="connsiteY13" fmla="*/ 281712 h 1468399"/>
              <a:gd name="connsiteX14" fmla="*/ 627887 w 2089717"/>
              <a:gd name="connsiteY14" fmla="*/ 79452 h 1468399"/>
              <a:gd name="connsiteX0" fmla="*/ 508895 w 1970725"/>
              <a:gd name="connsiteY0" fmla="*/ 79452 h 1544667"/>
              <a:gd name="connsiteX1" fmla="*/ 814841 w 1970725"/>
              <a:gd name="connsiteY1" fmla="*/ 387 h 1544667"/>
              <a:gd name="connsiteX2" fmla="*/ 1230789 w 1970725"/>
              <a:gd name="connsiteY2" fmla="*/ 106953 h 1544667"/>
              <a:gd name="connsiteX3" fmla="*/ 1602050 w 1970725"/>
              <a:gd name="connsiteY3" fmla="*/ 330396 h 1544667"/>
              <a:gd name="connsiteX4" fmla="*/ 1870182 w 1970725"/>
              <a:gd name="connsiteY4" fmla="*/ 591653 h 1544667"/>
              <a:gd name="connsiteX5" fmla="*/ 1959559 w 1970725"/>
              <a:gd name="connsiteY5" fmla="*/ 918225 h 1544667"/>
              <a:gd name="connsiteX6" fmla="*/ 1639863 w 1970725"/>
              <a:gd name="connsiteY6" fmla="*/ 1127918 h 1544667"/>
              <a:gd name="connsiteX7" fmla="*/ 1402669 w 1970725"/>
              <a:gd name="connsiteY7" fmla="*/ 1182920 h 1544667"/>
              <a:gd name="connsiteX8" fmla="*/ 1158600 w 1970725"/>
              <a:gd name="connsiteY8" fmla="*/ 1382300 h 1544667"/>
              <a:gd name="connsiteX9" fmla="*/ 646398 w 1970725"/>
              <a:gd name="connsiteY9" fmla="*/ 1468240 h 1544667"/>
              <a:gd name="connsiteX10" fmla="*/ 3502 w 1970725"/>
              <a:gd name="connsiteY10" fmla="*/ 1492518 h 1544667"/>
              <a:gd name="connsiteX11" fmla="*/ 395454 w 1970725"/>
              <a:gd name="connsiteY11" fmla="*/ 736032 h 1544667"/>
              <a:gd name="connsiteX12" fmla="*/ 536395 w 1970725"/>
              <a:gd name="connsiteY12" fmla="*/ 509151 h 1544667"/>
              <a:gd name="connsiteX13" fmla="*/ 299925 w 1970725"/>
              <a:gd name="connsiteY13" fmla="*/ 281712 h 1544667"/>
              <a:gd name="connsiteX14" fmla="*/ 508895 w 1970725"/>
              <a:gd name="connsiteY14" fmla="*/ 79452 h 1544667"/>
              <a:gd name="connsiteX0" fmla="*/ 508896 w 1970726"/>
              <a:gd name="connsiteY0" fmla="*/ 79452 h 1517421"/>
              <a:gd name="connsiteX1" fmla="*/ 814842 w 1970726"/>
              <a:gd name="connsiteY1" fmla="*/ 387 h 1517421"/>
              <a:gd name="connsiteX2" fmla="*/ 1230790 w 1970726"/>
              <a:gd name="connsiteY2" fmla="*/ 106953 h 1517421"/>
              <a:gd name="connsiteX3" fmla="*/ 1602051 w 1970726"/>
              <a:gd name="connsiteY3" fmla="*/ 330396 h 1517421"/>
              <a:gd name="connsiteX4" fmla="*/ 1870183 w 1970726"/>
              <a:gd name="connsiteY4" fmla="*/ 591653 h 1517421"/>
              <a:gd name="connsiteX5" fmla="*/ 1959560 w 1970726"/>
              <a:gd name="connsiteY5" fmla="*/ 918225 h 1517421"/>
              <a:gd name="connsiteX6" fmla="*/ 1639864 w 1970726"/>
              <a:gd name="connsiteY6" fmla="*/ 1127918 h 1517421"/>
              <a:gd name="connsiteX7" fmla="*/ 1402670 w 1970726"/>
              <a:gd name="connsiteY7" fmla="*/ 1182920 h 1517421"/>
              <a:gd name="connsiteX8" fmla="*/ 1158601 w 1970726"/>
              <a:gd name="connsiteY8" fmla="*/ 1382300 h 1517421"/>
              <a:gd name="connsiteX9" fmla="*/ 646503 w 1970726"/>
              <a:gd name="connsiteY9" fmla="*/ 1339431 h 1517421"/>
              <a:gd name="connsiteX10" fmla="*/ 3503 w 1970726"/>
              <a:gd name="connsiteY10" fmla="*/ 1492518 h 1517421"/>
              <a:gd name="connsiteX11" fmla="*/ 395455 w 1970726"/>
              <a:gd name="connsiteY11" fmla="*/ 736032 h 1517421"/>
              <a:gd name="connsiteX12" fmla="*/ 536396 w 1970726"/>
              <a:gd name="connsiteY12" fmla="*/ 509151 h 1517421"/>
              <a:gd name="connsiteX13" fmla="*/ 299926 w 1970726"/>
              <a:gd name="connsiteY13" fmla="*/ 281712 h 1517421"/>
              <a:gd name="connsiteX14" fmla="*/ 508896 w 1970726"/>
              <a:gd name="connsiteY14" fmla="*/ 79452 h 1517421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35335 w 1969665"/>
              <a:gd name="connsiteY13" fmla="*/ 509151 h 1500980"/>
              <a:gd name="connsiteX14" fmla="*/ 298865 w 1969665"/>
              <a:gd name="connsiteY14" fmla="*/ 281712 h 1500980"/>
              <a:gd name="connsiteX15" fmla="*/ 507835 w 1969665"/>
              <a:gd name="connsiteY15" fmla="*/ 79452 h 1500980"/>
              <a:gd name="connsiteX0" fmla="*/ 507835 w 1969665"/>
              <a:gd name="connsiteY0" fmla="*/ 79452 h 1500980"/>
              <a:gd name="connsiteX1" fmla="*/ 813781 w 1969665"/>
              <a:gd name="connsiteY1" fmla="*/ 387 h 1500980"/>
              <a:gd name="connsiteX2" fmla="*/ 1229729 w 1969665"/>
              <a:gd name="connsiteY2" fmla="*/ 106953 h 1500980"/>
              <a:gd name="connsiteX3" fmla="*/ 1600990 w 1969665"/>
              <a:gd name="connsiteY3" fmla="*/ 330396 h 1500980"/>
              <a:gd name="connsiteX4" fmla="*/ 1869122 w 1969665"/>
              <a:gd name="connsiteY4" fmla="*/ 591653 h 1500980"/>
              <a:gd name="connsiteX5" fmla="*/ 1958499 w 1969665"/>
              <a:gd name="connsiteY5" fmla="*/ 918225 h 1500980"/>
              <a:gd name="connsiteX6" fmla="*/ 1638803 w 1969665"/>
              <a:gd name="connsiteY6" fmla="*/ 1127918 h 1500980"/>
              <a:gd name="connsiteX7" fmla="*/ 1401609 w 1969665"/>
              <a:gd name="connsiteY7" fmla="*/ 1182920 h 1500980"/>
              <a:gd name="connsiteX8" fmla="*/ 1157540 w 1969665"/>
              <a:gd name="connsiteY8" fmla="*/ 1382300 h 1500980"/>
              <a:gd name="connsiteX9" fmla="*/ 645442 w 1969665"/>
              <a:gd name="connsiteY9" fmla="*/ 1339431 h 1500980"/>
              <a:gd name="connsiteX10" fmla="*/ 2442 w 1969665"/>
              <a:gd name="connsiteY10" fmla="*/ 1492518 h 1500980"/>
              <a:gd name="connsiteX11" fmla="*/ 423904 w 1969665"/>
              <a:gd name="connsiteY11" fmla="*/ 1041443 h 1500980"/>
              <a:gd name="connsiteX12" fmla="*/ 394394 w 1969665"/>
              <a:gd name="connsiteY12" fmla="*/ 736032 h 1500980"/>
              <a:gd name="connsiteX13" fmla="*/ 521100 w 1969665"/>
              <a:gd name="connsiteY13" fmla="*/ 747548 h 1500980"/>
              <a:gd name="connsiteX14" fmla="*/ 535335 w 1969665"/>
              <a:gd name="connsiteY14" fmla="*/ 509151 h 1500980"/>
              <a:gd name="connsiteX15" fmla="*/ 298865 w 1969665"/>
              <a:gd name="connsiteY15" fmla="*/ 281712 h 1500980"/>
              <a:gd name="connsiteX16" fmla="*/ 507835 w 1969665"/>
              <a:gd name="connsiteY16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21226 w 1969791"/>
              <a:gd name="connsiteY12" fmla="*/ 747548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0980"/>
              <a:gd name="connsiteX1" fmla="*/ 813907 w 1969791"/>
              <a:gd name="connsiteY1" fmla="*/ 387 h 1500980"/>
              <a:gd name="connsiteX2" fmla="*/ 1229855 w 1969791"/>
              <a:gd name="connsiteY2" fmla="*/ 106953 h 1500980"/>
              <a:gd name="connsiteX3" fmla="*/ 1601116 w 1969791"/>
              <a:gd name="connsiteY3" fmla="*/ 330396 h 1500980"/>
              <a:gd name="connsiteX4" fmla="*/ 1869248 w 1969791"/>
              <a:gd name="connsiteY4" fmla="*/ 591653 h 1500980"/>
              <a:gd name="connsiteX5" fmla="*/ 1958625 w 1969791"/>
              <a:gd name="connsiteY5" fmla="*/ 918225 h 1500980"/>
              <a:gd name="connsiteX6" fmla="*/ 1638929 w 1969791"/>
              <a:gd name="connsiteY6" fmla="*/ 1127918 h 1500980"/>
              <a:gd name="connsiteX7" fmla="*/ 1401735 w 1969791"/>
              <a:gd name="connsiteY7" fmla="*/ 1182920 h 1500980"/>
              <a:gd name="connsiteX8" fmla="*/ 1157666 w 1969791"/>
              <a:gd name="connsiteY8" fmla="*/ 1382300 h 1500980"/>
              <a:gd name="connsiteX9" fmla="*/ 645568 w 1969791"/>
              <a:gd name="connsiteY9" fmla="*/ 1339431 h 1500980"/>
              <a:gd name="connsiteX10" fmla="*/ 2568 w 1969791"/>
              <a:gd name="connsiteY10" fmla="*/ 1492518 h 1500980"/>
              <a:gd name="connsiteX11" fmla="*/ 424030 w 1969791"/>
              <a:gd name="connsiteY11" fmla="*/ 1041443 h 1500980"/>
              <a:gd name="connsiteX12" fmla="*/ 554430 w 1969791"/>
              <a:gd name="connsiteY12" fmla="*/ 756471 h 1500980"/>
              <a:gd name="connsiteX13" fmla="*/ 535461 w 1969791"/>
              <a:gd name="connsiteY13" fmla="*/ 509151 h 1500980"/>
              <a:gd name="connsiteX14" fmla="*/ 298991 w 1969791"/>
              <a:gd name="connsiteY14" fmla="*/ 281712 h 1500980"/>
              <a:gd name="connsiteX15" fmla="*/ 507961 w 1969791"/>
              <a:gd name="connsiteY15" fmla="*/ 79452 h 1500980"/>
              <a:gd name="connsiteX0" fmla="*/ 507961 w 1969791"/>
              <a:gd name="connsiteY0" fmla="*/ 79452 h 1502395"/>
              <a:gd name="connsiteX1" fmla="*/ 813907 w 1969791"/>
              <a:gd name="connsiteY1" fmla="*/ 387 h 1502395"/>
              <a:gd name="connsiteX2" fmla="*/ 1229855 w 1969791"/>
              <a:gd name="connsiteY2" fmla="*/ 106953 h 1502395"/>
              <a:gd name="connsiteX3" fmla="*/ 1601116 w 1969791"/>
              <a:gd name="connsiteY3" fmla="*/ 330396 h 1502395"/>
              <a:gd name="connsiteX4" fmla="*/ 1869248 w 1969791"/>
              <a:gd name="connsiteY4" fmla="*/ 591653 h 1502395"/>
              <a:gd name="connsiteX5" fmla="*/ 1958625 w 1969791"/>
              <a:gd name="connsiteY5" fmla="*/ 918225 h 1502395"/>
              <a:gd name="connsiteX6" fmla="*/ 1638929 w 1969791"/>
              <a:gd name="connsiteY6" fmla="*/ 1127918 h 1502395"/>
              <a:gd name="connsiteX7" fmla="*/ 1401735 w 1969791"/>
              <a:gd name="connsiteY7" fmla="*/ 1182920 h 1502395"/>
              <a:gd name="connsiteX8" fmla="*/ 645568 w 1969791"/>
              <a:gd name="connsiteY8" fmla="*/ 1339431 h 1502395"/>
              <a:gd name="connsiteX9" fmla="*/ 2568 w 1969791"/>
              <a:gd name="connsiteY9" fmla="*/ 1492518 h 1502395"/>
              <a:gd name="connsiteX10" fmla="*/ 424030 w 1969791"/>
              <a:gd name="connsiteY10" fmla="*/ 1041443 h 1502395"/>
              <a:gd name="connsiteX11" fmla="*/ 554430 w 1969791"/>
              <a:gd name="connsiteY11" fmla="*/ 756471 h 1502395"/>
              <a:gd name="connsiteX12" fmla="*/ 535461 w 1969791"/>
              <a:gd name="connsiteY12" fmla="*/ 509151 h 1502395"/>
              <a:gd name="connsiteX13" fmla="*/ 298991 w 1969791"/>
              <a:gd name="connsiteY13" fmla="*/ 281712 h 1502395"/>
              <a:gd name="connsiteX14" fmla="*/ 507961 w 1969791"/>
              <a:gd name="connsiteY14" fmla="*/ 79452 h 1502395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01735 w 1969791"/>
              <a:gd name="connsiteY7" fmla="*/ 1182920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69791"/>
              <a:gd name="connsiteY0" fmla="*/ 79452 h 1502712"/>
              <a:gd name="connsiteX1" fmla="*/ 813907 w 1969791"/>
              <a:gd name="connsiteY1" fmla="*/ 387 h 1502712"/>
              <a:gd name="connsiteX2" fmla="*/ 1229855 w 1969791"/>
              <a:gd name="connsiteY2" fmla="*/ 106953 h 1502712"/>
              <a:gd name="connsiteX3" fmla="*/ 1601116 w 1969791"/>
              <a:gd name="connsiteY3" fmla="*/ 330396 h 1502712"/>
              <a:gd name="connsiteX4" fmla="*/ 1869248 w 1969791"/>
              <a:gd name="connsiteY4" fmla="*/ 591653 h 1502712"/>
              <a:gd name="connsiteX5" fmla="*/ 1958625 w 1969791"/>
              <a:gd name="connsiteY5" fmla="*/ 918225 h 1502712"/>
              <a:gd name="connsiteX6" fmla="*/ 1638929 w 1969791"/>
              <a:gd name="connsiteY6" fmla="*/ 1127918 h 1502712"/>
              <a:gd name="connsiteX7" fmla="*/ 1435570 w 1969791"/>
              <a:gd name="connsiteY7" fmla="*/ 1075643 h 1502712"/>
              <a:gd name="connsiteX8" fmla="*/ 1132358 w 1969791"/>
              <a:gd name="connsiteY8" fmla="*/ 1145353 h 1502712"/>
              <a:gd name="connsiteX9" fmla="*/ 645568 w 1969791"/>
              <a:gd name="connsiteY9" fmla="*/ 1339431 h 1502712"/>
              <a:gd name="connsiteX10" fmla="*/ 2568 w 1969791"/>
              <a:gd name="connsiteY10" fmla="*/ 1492518 h 1502712"/>
              <a:gd name="connsiteX11" fmla="*/ 424030 w 1969791"/>
              <a:gd name="connsiteY11" fmla="*/ 1041443 h 1502712"/>
              <a:gd name="connsiteX12" fmla="*/ 554430 w 1969791"/>
              <a:gd name="connsiteY12" fmla="*/ 756471 h 1502712"/>
              <a:gd name="connsiteX13" fmla="*/ 535461 w 1969791"/>
              <a:gd name="connsiteY13" fmla="*/ 509151 h 1502712"/>
              <a:gd name="connsiteX14" fmla="*/ 298991 w 1969791"/>
              <a:gd name="connsiteY14" fmla="*/ 281712 h 1502712"/>
              <a:gd name="connsiteX15" fmla="*/ 507961 w 1969791"/>
              <a:gd name="connsiteY15" fmla="*/ 79452 h 1502712"/>
              <a:gd name="connsiteX0" fmla="*/ 507961 w 1983543"/>
              <a:gd name="connsiteY0" fmla="*/ 79452 h 1502712"/>
              <a:gd name="connsiteX1" fmla="*/ 813907 w 1983543"/>
              <a:gd name="connsiteY1" fmla="*/ 387 h 1502712"/>
              <a:gd name="connsiteX2" fmla="*/ 1229855 w 1983543"/>
              <a:gd name="connsiteY2" fmla="*/ 106953 h 1502712"/>
              <a:gd name="connsiteX3" fmla="*/ 1601116 w 1983543"/>
              <a:gd name="connsiteY3" fmla="*/ 330396 h 1502712"/>
              <a:gd name="connsiteX4" fmla="*/ 1869248 w 1983543"/>
              <a:gd name="connsiteY4" fmla="*/ 591653 h 1502712"/>
              <a:gd name="connsiteX5" fmla="*/ 1958625 w 1983543"/>
              <a:gd name="connsiteY5" fmla="*/ 918225 h 1502712"/>
              <a:gd name="connsiteX6" fmla="*/ 1435570 w 1983543"/>
              <a:gd name="connsiteY6" fmla="*/ 1075643 h 1502712"/>
              <a:gd name="connsiteX7" fmla="*/ 1132358 w 1983543"/>
              <a:gd name="connsiteY7" fmla="*/ 1145353 h 1502712"/>
              <a:gd name="connsiteX8" fmla="*/ 645568 w 1983543"/>
              <a:gd name="connsiteY8" fmla="*/ 1339431 h 1502712"/>
              <a:gd name="connsiteX9" fmla="*/ 2568 w 1983543"/>
              <a:gd name="connsiteY9" fmla="*/ 1492518 h 1502712"/>
              <a:gd name="connsiteX10" fmla="*/ 424030 w 1983543"/>
              <a:gd name="connsiteY10" fmla="*/ 1041443 h 1502712"/>
              <a:gd name="connsiteX11" fmla="*/ 554430 w 1983543"/>
              <a:gd name="connsiteY11" fmla="*/ 756471 h 1502712"/>
              <a:gd name="connsiteX12" fmla="*/ 535461 w 1983543"/>
              <a:gd name="connsiteY12" fmla="*/ 509151 h 1502712"/>
              <a:gd name="connsiteX13" fmla="*/ 298991 w 1983543"/>
              <a:gd name="connsiteY13" fmla="*/ 281712 h 1502712"/>
              <a:gd name="connsiteX14" fmla="*/ 507961 w 1983543"/>
              <a:gd name="connsiteY14" fmla="*/ 79452 h 1502712"/>
              <a:gd name="connsiteX0" fmla="*/ 507961 w 1877911"/>
              <a:gd name="connsiteY0" fmla="*/ 79452 h 1502712"/>
              <a:gd name="connsiteX1" fmla="*/ 813907 w 1877911"/>
              <a:gd name="connsiteY1" fmla="*/ 387 h 1502712"/>
              <a:gd name="connsiteX2" fmla="*/ 1229855 w 1877911"/>
              <a:gd name="connsiteY2" fmla="*/ 106953 h 1502712"/>
              <a:gd name="connsiteX3" fmla="*/ 1601116 w 1877911"/>
              <a:gd name="connsiteY3" fmla="*/ 330396 h 1502712"/>
              <a:gd name="connsiteX4" fmla="*/ 1869248 w 1877911"/>
              <a:gd name="connsiteY4" fmla="*/ 591653 h 1502712"/>
              <a:gd name="connsiteX5" fmla="*/ 1777364 w 1877911"/>
              <a:gd name="connsiteY5" fmla="*/ 836264 h 1502712"/>
              <a:gd name="connsiteX6" fmla="*/ 1435570 w 1877911"/>
              <a:gd name="connsiteY6" fmla="*/ 1075643 h 1502712"/>
              <a:gd name="connsiteX7" fmla="*/ 1132358 w 1877911"/>
              <a:gd name="connsiteY7" fmla="*/ 1145353 h 1502712"/>
              <a:gd name="connsiteX8" fmla="*/ 645568 w 1877911"/>
              <a:gd name="connsiteY8" fmla="*/ 1339431 h 1502712"/>
              <a:gd name="connsiteX9" fmla="*/ 2568 w 1877911"/>
              <a:gd name="connsiteY9" fmla="*/ 1492518 h 1502712"/>
              <a:gd name="connsiteX10" fmla="*/ 424030 w 1877911"/>
              <a:gd name="connsiteY10" fmla="*/ 1041443 h 1502712"/>
              <a:gd name="connsiteX11" fmla="*/ 554430 w 1877911"/>
              <a:gd name="connsiteY11" fmla="*/ 756471 h 1502712"/>
              <a:gd name="connsiteX12" fmla="*/ 535461 w 1877911"/>
              <a:gd name="connsiteY12" fmla="*/ 509151 h 1502712"/>
              <a:gd name="connsiteX13" fmla="*/ 298991 w 1877911"/>
              <a:gd name="connsiteY13" fmla="*/ 281712 h 1502712"/>
              <a:gd name="connsiteX14" fmla="*/ 507961 w 1877911"/>
              <a:gd name="connsiteY14" fmla="*/ 79452 h 1502712"/>
              <a:gd name="connsiteX0" fmla="*/ 507961 w 1878439"/>
              <a:gd name="connsiteY0" fmla="*/ 79452 h 1502712"/>
              <a:gd name="connsiteX1" fmla="*/ 813907 w 1878439"/>
              <a:gd name="connsiteY1" fmla="*/ 387 h 1502712"/>
              <a:gd name="connsiteX2" fmla="*/ 1229855 w 1878439"/>
              <a:gd name="connsiteY2" fmla="*/ 106953 h 1502712"/>
              <a:gd name="connsiteX3" fmla="*/ 1601116 w 1878439"/>
              <a:gd name="connsiteY3" fmla="*/ 330396 h 1502712"/>
              <a:gd name="connsiteX4" fmla="*/ 1869248 w 1878439"/>
              <a:gd name="connsiteY4" fmla="*/ 591653 h 1502712"/>
              <a:gd name="connsiteX5" fmla="*/ 1777364 w 1878439"/>
              <a:gd name="connsiteY5" fmla="*/ 836264 h 1502712"/>
              <a:gd name="connsiteX6" fmla="*/ 1404592 w 1878439"/>
              <a:gd name="connsiteY6" fmla="*/ 1028251 h 1502712"/>
              <a:gd name="connsiteX7" fmla="*/ 1132358 w 1878439"/>
              <a:gd name="connsiteY7" fmla="*/ 1145353 h 1502712"/>
              <a:gd name="connsiteX8" fmla="*/ 645568 w 1878439"/>
              <a:gd name="connsiteY8" fmla="*/ 1339431 h 1502712"/>
              <a:gd name="connsiteX9" fmla="*/ 2568 w 1878439"/>
              <a:gd name="connsiteY9" fmla="*/ 1492518 h 1502712"/>
              <a:gd name="connsiteX10" fmla="*/ 424030 w 1878439"/>
              <a:gd name="connsiteY10" fmla="*/ 1041443 h 1502712"/>
              <a:gd name="connsiteX11" fmla="*/ 554430 w 1878439"/>
              <a:gd name="connsiteY11" fmla="*/ 756471 h 1502712"/>
              <a:gd name="connsiteX12" fmla="*/ 535461 w 1878439"/>
              <a:gd name="connsiteY12" fmla="*/ 509151 h 1502712"/>
              <a:gd name="connsiteX13" fmla="*/ 298991 w 1878439"/>
              <a:gd name="connsiteY13" fmla="*/ 281712 h 1502712"/>
              <a:gd name="connsiteX14" fmla="*/ 507961 w 1878439"/>
              <a:gd name="connsiteY14" fmla="*/ 79452 h 1502712"/>
              <a:gd name="connsiteX0" fmla="*/ 507961 w 1878439"/>
              <a:gd name="connsiteY0" fmla="*/ 79452 h 1502721"/>
              <a:gd name="connsiteX1" fmla="*/ 813907 w 1878439"/>
              <a:gd name="connsiteY1" fmla="*/ 387 h 1502721"/>
              <a:gd name="connsiteX2" fmla="*/ 1229855 w 1878439"/>
              <a:gd name="connsiteY2" fmla="*/ 106953 h 1502721"/>
              <a:gd name="connsiteX3" fmla="*/ 1601116 w 1878439"/>
              <a:gd name="connsiteY3" fmla="*/ 330396 h 1502721"/>
              <a:gd name="connsiteX4" fmla="*/ 1869248 w 1878439"/>
              <a:gd name="connsiteY4" fmla="*/ 591653 h 1502721"/>
              <a:gd name="connsiteX5" fmla="*/ 1777364 w 1878439"/>
              <a:gd name="connsiteY5" fmla="*/ 836264 h 1502721"/>
              <a:gd name="connsiteX6" fmla="*/ 1404592 w 1878439"/>
              <a:gd name="connsiteY6" fmla="*/ 1028251 h 1502721"/>
              <a:gd name="connsiteX7" fmla="*/ 1063362 w 1878439"/>
              <a:gd name="connsiteY7" fmla="*/ 1144266 h 1502721"/>
              <a:gd name="connsiteX8" fmla="*/ 645568 w 1878439"/>
              <a:gd name="connsiteY8" fmla="*/ 1339431 h 1502721"/>
              <a:gd name="connsiteX9" fmla="*/ 2568 w 1878439"/>
              <a:gd name="connsiteY9" fmla="*/ 1492518 h 1502721"/>
              <a:gd name="connsiteX10" fmla="*/ 424030 w 1878439"/>
              <a:gd name="connsiteY10" fmla="*/ 1041443 h 1502721"/>
              <a:gd name="connsiteX11" fmla="*/ 554430 w 1878439"/>
              <a:gd name="connsiteY11" fmla="*/ 756471 h 1502721"/>
              <a:gd name="connsiteX12" fmla="*/ 535461 w 1878439"/>
              <a:gd name="connsiteY12" fmla="*/ 509151 h 1502721"/>
              <a:gd name="connsiteX13" fmla="*/ 298991 w 1878439"/>
              <a:gd name="connsiteY13" fmla="*/ 281712 h 1502721"/>
              <a:gd name="connsiteX14" fmla="*/ 507961 w 1878439"/>
              <a:gd name="connsiteY14" fmla="*/ 79452 h 1502721"/>
              <a:gd name="connsiteX0" fmla="*/ 506543 w 1877021"/>
              <a:gd name="connsiteY0" fmla="*/ 79452 h 1498175"/>
              <a:gd name="connsiteX1" fmla="*/ 812489 w 1877021"/>
              <a:gd name="connsiteY1" fmla="*/ 387 h 1498175"/>
              <a:gd name="connsiteX2" fmla="*/ 1228437 w 1877021"/>
              <a:gd name="connsiteY2" fmla="*/ 106953 h 1498175"/>
              <a:gd name="connsiteX3" fmla="*/ 1599698 w 1877021"/>
              <a:gd name="connsiteY3" fmla="*/ 330396 h 1498175"/>
              <a:gd name="connsiteX4" fmla="*/ 1867830 w 1877021"/>
              <a:gd name="connsiteY4" fmla="*/ 591653 h 1498175"/>
              <a:gd name="connsiteX5" fmla="*/ 1775946 w 1877021"/>
              <a:gd name="connsiteY5" fmla="*/ 836264 h 1498175"/>
              <a:gd name="connsiteX6" fmla="*/ 1403174 w 1877021"/>
              <a:gd name="connsiteY6" fmla="*/ 1028251 h 1498175"/>
              <a:gd name="connsiteX7" fmla="*/ 1061944 w 1877021"/>
              <a:gd name="connsiteY7" fmla="*/ 1144266 h 1498175"/>
              <a:gd name="connsiteX8" fmla="*/ 566654 w 1877021"/>
              <a:gd name="connsiteY8" fmla="*/ 1285356 h 1498175"/>
              <a:gd name="connsiteX9" fmla="*/ 1150 w 1877021"/>
              <a:gd name="connsiteY9" fmla="*/ 1492518 h 1498175"/>
              <a:gd name="connsiteX10" fmla="*/ 422612 w 1877021"/>
              <a:gd name="connsiteY10" fmla="*/ 1041443 h 1498175"/>
              <a:gd name="connsiteX11" fmla="*/ 553012 w 1877021"/>
              <a:gd name="connsiteY11" fmla="*/ 756471 h 1498175"/>
              <a:gd name="connsiteX12" fmla="*/ 534043 w 1877021"/>
              <a:gd name="connsiteY12" fmla="*/ 509151 h 1498175"/>
              <a:gd name="connsiteX13" fmla="*/ 297573 w 1877021"/>
              <a:gd name="connsiteY13" fmla="*/ 281712 h 1498175"/>
              <a:gd name="connsiteX14" fmla="*/ 506543 w 1877021"/>
              <a:gd name="connsiteY14" fmla="*/ 79452 h 1498175"/>
              <a:gd name="connsiteX0" fmla="*/ 506543 w 1877021"/>
              <a:gd name="connsiteY0" fmla="*/ 121609 h 1540332"/>
              <a:gd name="connsiteX1" fmla="*/ 812489 w 1877021"/>
              <a:gd name="connsiteY1" fmla="*/ 42544 h 1540332"/>
              <a:gd name="connsiteX2" fmla="*/ 1189810 w 1877021"/>
              <a:gd name="connsiteY2" fmla="*/ 23189 h 1540332"/>
              <a:gd name="connsiteX3" fmla="*/ 1599698 w 1877021"/>
              <a:gd name="connsiteY3" fmla="*/ 372553 h 1540332"/>
              <a:gd name="connsiteX4" fmla="*/ 1867830 w 1877021"/>
              <a:gd name="connsiteY4" fmla="*/ 633810 h 1540332"/>
              <a:gd name="connsiteX5" fmla="*/ 1775946 w 1877021"/>
              <a:gd name="connsiteY5" fmla="*/ 878421 h 1540332"/>
              <a:gd name="connsiteX6" fmla="*/ 1403174 w 1877021"/>
              <a:gd name="connsiteY6" fmla="*/ 1070408 h 1540332"/>
              <a:gd name="connsiteX7" fmla="*/ 1061944 w 1877021"/>
              <a:gd name="connsiteY7" fmla="*/ 1186423 h 1540332"/>
              <a:gd name="connsiteX8" fmla="*/ 566654 w 1877021"/>
              <a:gd name="connsiteY8" fmla="*/ 1327513 h 1540332"/>
              <a:gd name="connsiteX9" fmla="*/ 1150 w 1877021"/>
              <a:gd name="connsiteY9" fmla="*/ 1534675 h 1540332"/>
              <a:gd name="connsiteX10" fmla="*/ 422612 w 1877021"/>
              <a:gd name="connsiteY10" fmla="*/ 1083600 h 1540332"/>
              <a:gd name="connsiteX11" fmla="*/ 553012 w 1877021"/>
              <a:gd name="connsiteY11" fmla="*/ 798628 h 1540332"/>
              <a:gd name="connsiteX12" fmla="*/ 534043 w 1877021"/>
              <a:gd name="connsiteY12" fmla="*/ 551308 h 1540332"/>
              <a:gd name="connsiteX13" fmla="*/ 297573 w 1877021"/>
              <a:gd name="connsiteY13" fmla="*/ 323869 h 1540332"/>
              <a:gd name="connsiteX14" fmla="*/ 506543 w 1877021"/>
              <a:gd name="connsiteY14" fmla="*/ 121609 h 1540332"/>
              <a:gd name="connsiteX0" fmla="*/ 506543 w 1877021"/>
              <a:gd name="connsiteY0" fmla="*/ 174272 h 1592995"/>
              <a:gd name="connsiteX1" fmla="*/ 761430 w 1877021"/>
              <a:gd name="connsiteY1" fmla="*/ 5845 h 1592995"/>
              <a:gd name="connsiteX2" fmla="*/ 1189810 w 1877021"/>
              <a:gd name="connsiteY2" fmla="*/ 75852 h 1592995"/>
              <a:gd name="connsiteX3" fmla="*/ 1599698 w 1877021"/>
              <a:gd name="connsiteY3" fmla="*/ 425216 h 1592995"/>
              <a:gd name="connsiteX4" fmla="*/ 1867830 w 1877021"/>
              <a:gd name="connsiteY4" fmla="*/ 686473 h 1592995"/>
              <a:gd name="connsiteX5" fmla="*/ 1775946 w 1877021"/>
              <a:gd name="connsiteY5" fmla="*/ 931084 h 1592995"/>
              <a:gd name="connsiteX6" fmla="*/ 1403174 w 1877021"/>
              <a:gd name="connsiteY6" fmla="*/ 1123071 h 1592995"/>
              <a:gd name="connsiteX7" fmla="*/ 1061944 w 1877021"/>
              <a:gd name="connsiteY7" fmla="*/ 1239086 h 1592995"/>
              <a:gd name="connsiteX8" fmla="*/ 566654 w 1877021"/>
              <a:gd name="connsiteY8" fmla="*/ 1380176 h 1592995"/>
              <a:gd name="connsiteX9" fmla="*/ 1150 w 1877021"/>
              <a:gd name="connsiteY9" fmla="*/ 1587338 h 1592995"/>
              <a:gd name="connsiteX10" fmla="*/ 422612 w 1877021"/>
              <a:gd name="connsiteY10" fmla="*/ 1136263 h 1592995"/>
              <a:gd name="connsiteX11" fmla="*/ 553012 w 1877021"/>
              <a:gd name="connsiteY11" fmla="*/ 851291 h 1592995"/>
              <a:gd name="connsiteX12" fmla="*/ 534043 w 1877021"/>
              <a:gd name="connsiteY12" fmla="*/ 603971 h 1592995"/>
              <a:gd name="connsiteX13" fmla="*/ 297573 w 1877021"/>
              <a:gd name="connsiteY13" fmla="*/ 376532 h 1592995"/>
              <a:gd name="connsiteX14" fmla="*/ 506543 w 1877021"/>
              <a:gd name="connsiteY14" fmla="*/ 174272 h 1592995"/>
              <a:gd name="connsiteX0" fmla="*/ 333929 w 1877021"/>
              <a:gd name="connsiteY0" fmla="*/ 91320 h 1588016"/>
              <a:gd name="connsiteX1" fmla="*/ 761430 w 1877021"/>
              <a:gd name="connsiteY1" fmla="*/ 866 h 1588016"/>
              <a:gd name="connsiteX2" fmla="*/ 1189810 w 1877021"/>
              <a:gd name="connsiteY2" fmla="*/ 70873 h 1588016"/>
              <a:gd name="connsiteX3" fmla="*/ 1599698 w 1877021"/>
              <a:gd name="connsiteY3" fmla="*/ 420237 h 1588016"/>
              <a:gd name="connsiteX4" fmla="*/ 1867830 w 1877021"/>
              <a:gd name="connsiteY4" fmla="*/ 681494 h 1588016"/>
              <a:gd name="connsiteX5" fmla="*/ 1775946 w 1877021"/>
              <a:gd name="connsiteY5" fmla="*/ 926105 h 1588016"/>
              <a:gd name="connsiteX6" fmla="*/ 1403174 w 1877021"/>
              <a:gd name="connsiteY6" fmla="*/ 1118092 h 1588016"/>
              <a:gd name="connsiteX7" fmla="*/ 1061944 w 1877021"/>
              <a:gd name="connsiteY7" fmla="*/ 1234107 h 1588016"/>
              <a:gd name="connsiteX8" fmla="*/ 566654 w 1877021"/>
              <a:gd name="connsiteY8" fmla="*/ 1375197 h 1588016"/>
              <a:gd name="connsiteX9" fmla="*/ 1150 w 1877021"/>
              <a:gd name="connsiteY9" fmla="*/ 1582359 h 1588016"/>
              <a:gd name="connsiteX10" fmla="*/ 422612 w 1877021"/>
              <a:gd name="connsiteY10" fmla="*/ 1131284 h 1588016"/>
              <a:gd name="connsiteX11" fmla="*/ 553012 w 1877021"/>
              <a:gd name="connsiteY11" fmla="*/ 846312 h 1588016"/>
              <a:gd name="connsiteX12" fmla="*/ 534043 w 1877021"/>
              <a:gd name="connsiteY12" fmla="*/ 598992 h 1588016"/>
              <a:gd name="connsiteX13" fmla="*/ 297573 w 1877021"/>
              <a:gd name="connsiteY13" fmla="*/ 371553 h 1588016"/>
              <a:gd name="connsiteX14" fmla="*/ 333929 w 1877021"/>
              <a:gd name="connsiteY14" fmla="*/ 91320 h 1588016"/>
              <a:gd name="connsiteX0" fmla="*/ 333929 w 1873164"/>
              <a:gd name="connsiteY0" fmla="*/ 90814 h 1587510"/>
              <a:gd name="connsiteX1" fmla="*/ 761430 w 1873164"/>
              <a:gd name="connsiteY1" fmla="*/ 360 h 1587510"/>
              <a:gd name="connsiteX2" fmla="*/ 1189810 w 1873164"/>
              <a:gd name="connsiteY2" fmla="*/ 70367 h 1587510"/>
              <a:gd name="connsiteX3" fmla="*/ 1659991 w 1873164"/>
              <a:gd name="connsiteY3" fmla="*/ 317071 h 1587510"/>
              <a:gd name="connsiteX4" fmla="*/ 1867830 w 1873164"/>
              <a:gd name="connsiteY4" fmla="*/ 680988 h 1587510"/>
              <a:gd name="connsiteX5" fmla="*/ 1775946 w 1873164"/>
              <a:gd name="connsiteY5" fmla="*/ 925599 h 1587510"/>
              <a:gd name="connsiteX6" fmla="*/ 1403174 w 1873164"/>
              <a:gd name="connsiteY6" fmla="*/ 1117586 h 1587510"/>
              <a:gd name="connsiteX7" fmla="*/ 1061944 w 1873164"/>
              <a:gd name="connsiteY7" fmla="*/ 1233601 h 1587510"/>
              <a:gd name="connsiteX8" fmla="*/ 566654 w 1873164"/>
              <a:gd name="connsiteY8" fmla="*/ 1374691 h 1587510"/>
              <a:gd name="connsiteX9" fmla="*/ 1150 w 1873164"/>
              <a:gd name="connsiteY9" fmla="*/ 1581853 h 1587510"/>
              <a:gd name="connsiteX10" fmla="*/ 422612 w 1873164"/>
              <a:gd name="connsiteY10" fmla="*/ 1130778 h 1587510"/>
              <a:gd name="connsiteX11" fmla="*/ 553012 w 1873164"/>
              <a:gd name="connsiteY11" fmla="*/ 845806 h 1587510"/>
              <a:gd name="connsiteX12" fmla="*/ 534043 w 1873164"/>
              <a:gd name="connsiteY12" fmla="*/ 598486 h 1587510"/>
              <a:gd name="connsiteX13" fmla="*/ 297573 w 1873164"/>
              <a:gd name="connsiteY13" fmla="*/ 371047 h 1587510"/>
              <a:gd name="connsiteX14" fmla="*/ 333929 w 1873164"/>
              <a:gd name="connsiteY14" fmla="*/ 90814 h 1587510"/>
              <a:gd name="connsiteX0" fmla="*/ 60394 w 1599629"/>
              <a:gd name="connsiteY0" fmla="*/ 90814 h 1376750"/>
              <a:gd name="connsiteX1" fmla="*/ 487895 w 1599629"/>
              <a:gd name="connsiteY1" fmla="*/ 360 h 1376750"/>
              <a:gd name="connsiteX2" fmla="*/ 916275 w 1599629"/>
              <a:gd name="connsiteY2" fmla="*/ 70367 h 1376750"/>
              <a:gd name="connsiteX3" fmla="*/ 1386456 w 1599629"/>
              <a:gd name="connsiteY3" fmla="*/ 317071 h 1376750"/>
              <a:gd name="connsiteX4" fmla="*/ 1594295 w 1599629"/>
              <a:gd name="connsiteY4" fmla="*/ 680988 h 1376750"/>
              <a:gd name="connsiteX5" fmla="*/ 1502411 w 1599629"/>
              <a:gd name="connsiteY5" fmla="*/ 925599 h 1376750"/>
              <a:gd name="connsiteX6" fmla="*/ 1129639 w 1599629"/>
              <a:gd name="connsiteY6" fmla="*/ 1117586 h 1376750"/>
              <a:gd name="connsiteX7" fmla="*/ 788409 w 1599629"/>
              <a:gd name="connsiteY7" fmla="*/ 1233601 h 1376750"/>
              <a:gd name="connsiteX8" fmla="*/ 293119 w 1599629"/>
              <a:gd name="connsiteY8" fmla="*/ 1374691 h 1376750"/>
              <a:gd name="connsiteX9" fmla="*/ 149077 w 1599629"/>
              <a:gd name="connsiteY9" fmla="*/ 1130778 h 1376750"/>
              <a:gd name="connsiteX10" fmla="*/ 279477 w 1599629"/>
              <a:gd name="connsiteY10" fmla="*/ 845806 h 1376750"/>
              <a:gd name="connsiteX11" fmla="*/ 260508 w 1599629"/>
              <a:gd name="connsiteY11" fmla="*/ 598486 h 1376750"/>
              <a:gd name="connsiteX12" fmla="*/ 24038 w 1599629"/>
              <a:gd name="connsiteY12" fmla="*/ 371047 h 1376750"/>
              <a:gd name="connsiteX13" fmla="*/ 60394 w 1599629"/>
              <a:gd name="connsiteY13" fmla="*/ 90814 h 1376750"/>
              <a:gd name="connsiteX0" fmla="*/ 60394 w 1599629"/>
              <a:gd name="connsiteY0" fmla="*/ 90814 h 1233687"/>
              <a:gd name="connsiteX1" fmla="*/ 487895 w 1599629"/>
              <a:gd name="connsiteY1" fmla="*/ 360 h 1233687"/>
              <a:gd name="connsiteX2" fmla="*/ 916275 w 1599629"/>
              <a:gd name="connsiteY2" fmla="*/ 70367 h 1233687"/>
              <a:gd name="connsiteX3" fmla="*/ 1386456 w 1599629"/>
              <a:gd name="connsiteY3" fmla="*/ 317071 h 1233687"/>
              <a:gd name="connsiteX4" fmla="*/ 1594295 w 1599629"/>
              <a:gd name="connsiteY4" fmla="*/ 680988 h 1233687"/>
              <a:gd name="connsiteX5" fmla="*/ 1502411 w 1599629"/>
              <a:gd name="connsiteY5" fmla="*/ 925599 h 1233687"/>
              <a:gd name="connsiteX6" fmla="*/ 1129639 w 1599629"/>
              <a:gd name="connsiteY6" fmla="*/ 1117586 h 1233687"/>
              <a:gd name="connsiteX7" fmla="*/ 788409 w 1599629"/>
              <a:gd name="connsiteY7" fmla="*/ 1233601 h 1233687"/>
              <a:gd name="connsiteX8" fmla="*/ 149077 w 1599629"/>
              <a:gd name="connsiteY8" fmla="*/ 1130778 h 1233687"/>
              <a:gd name="connsiteX9" fmla="*/ 279477 w 1599629"/>
              <a:gd name="connsiteY9" fmla="*/ 845806 h 1233687"/>
              <a:gd name="connsiteX10" fmla="*/ 260508 w 1599629"/>
              <a:gd name="connsiteY10" fmla="*/ 598486 h 1233687"/>
              <a:gd name="connsiteX11" fmla="*/ 24038 w 1599629"/>
              <a:gd name="connsiteY11" fmla="*/ 371047 h 1233687"/>
              <a:gd name="connsiteX12" fmla="*/ 60394 w 1599629"/>
              <a:gd name="connsiteY12" fmla="*/ 90814 h 1233687"/>
              <a:gd name="connsiteX0" fmla="*/ 60394 w 1599629"/>
              <a:gd name="connsiteY0" fmla="*/ 90814 h 1233600"/>
              <a:gd name="connsiteX1" fmla="*/ 487895 w 1599629"/>
              <a:gd name="connsiteY1" fmla="*/ 360 h 1233600"/>
              <a:gd name="connsiteX2" fmla="*/ 916275 w 1599629"/>
              <a:gd name="connsiteY2" fmla="*/ 70367 h 1233600"/>
              <a:gd name="connsiteX3" fmla="*/ 1386456 w 1599629"/>
              <a:gd name="connsiteY3" fmla="*/ 317071 h 1233600"/>
              <a:gd name="connsiteX4" fmla="*/ 1594295 w 1599629"/>
              <a:gd name="connsiteY4" fmla="*/ 680988 h 1233600"/>
              <a:gd name="connsiteX5" fmla="*/ 1502411 w 1599629"/>
              <a:gd name="connsiteY5" fmla="*/ 925599 h 1233600"/>
              <a:gd name="connsiteX6" fmla="*/ 1129639 w 1599629"/>
              <a:gd name="connsiteY6" fmla="*/ 1117586 h 1233600"/>
              <a:gd name="connsiteX7" fmla="*/ 788409 w 1599629"/>
              <a:gd name="connsiteY7" fmla="*/ 1233601 h 1233600"/>
              <a:gd name="connsiteX8" fmla="*/ 279477 w 1599629"/>
              <a:gd name="connsiteY8" fmla="*/ 845806 h 1233600"/>
              <a:gd name="connsiteX9" fmla="*/ 260508 w 1599629"/>
              <a:gd name="connsiteY9" fmla="*/ 598486 h 1233600"/>
              <a:gd name="connsiteX10" fmla="*/ 24038 w 1599629"/>
              <a:gd name="connsiteY10" fmla="*/ 371047 h 1233600"/>
              <a:gd name="connsiteX11" fmla="*/ 60394 w 1599629"/>
              <a:gd name="connsiteY11" fmla="*/ 90814 h 1233600"/>
              <a:gd name="connsiteX0" fmla="*/ 60394 w 1599629"/>
              <a:gd name="connsiteY0" fmla="*/ 90814 h 1233600"/>
              <a:gd name="connsiteX1" fmla="*/ 487895 w 1599629"/>
              <a:gd name="connsiteY1" fmla="*/ 360 h 1233600"/>
              <a:gd name="connsiteX2" fmla="*/ 916275 w 1599629"/>
              <a:gd name="connsiteY2" fmla="*/ 70367 h 1233600"/>
              <a:gd name="connsiteX3" fmla="*/ 1386456 w 1599629"/>
              <a:gd name="connsiteY3" fmla="*/ 317071 h 1233600"/>
              <a:gd name="connsiteX4" fmla="*/ 1594295 w 1599629"/>
              <a:gd name="connsiteY4" fmla="*/ 680988 h 1233600"/>
              <a:gd name="connsiteX5" fmla="*/ 1502411 w 1599629"/>
              <a:gd name="connsiteY5" fmla="*/ 925599 h 1233600"/>
              <a:gd name="connsiteX6" fmla="*/ 1129639 w 1599629"/>
              <a:gd name="connsiteY6" fmla="*/ 1117586 h 1233600"/>
              <a:gd name="connsiteX7" fmla="*/ 788409 w 1599629"/>
              <a:gd name="connsiteY7" fmla="*/ 1233601 h 1233600"/>
              <a:gd name="connsiteX8" fmla="*/ 362692 w 1599629"/>
              <a:gd name="connsiteY8" fmla="*/ 1044356 h 1233600"/>
              <a:gd name="connsiteX9" fmla="*/ 260508 w 1599629"/>
              <a:gd name="connsiteY9" fmla="*/ 598486 h 1233600"/>
              <a:gd name="connsiteX10" fmla="*/ 24038 w 1599629"/>
              <a:gd name="connsiteY10" fmla="*/ 371047 h 1233600"/>
              <a:gd name="connsiteX11" fmla="*/ 60394 w 1599629"/>
              <a:gd name="connsiteY11" fmla="*/ 90814 h 1233600"/>
              <a:gd name="connsiteX0" fmla="*/ 60394 w 1599629"/>
              <a:gd name="connsiteY0" fmla="*/ 90814 h 1199852"/>
              <a:gd name="connsiteX1" fmla="*/ 487895 w 1599629"/>
              <a:gd name="connsiteY1" fmla="*/ 360 h 1199852"/>
              <a:gd name="connsiteX2" fmla="*/ 916275 w 1599629"/>
              <a:gd name="connsiteY2" fmla="*/ 70367 h 1199852"/>
              <a:gd name="connsiteX3" fmla="*/ 1386456 w 1599629"/>
              <a:gd name="connsiteY3" fmla="*/ 317071 h 1199852"/>
              <a:gd name="connsiteX4" fmla="*/ 1594295 w 1599629"/>
              <a:gd name="connsiteY4" fmla="*/ 680988 h 1199852"/>
              <a:gd name="connsiteX5" fmla="*/ 1502411 w 1599629"/>
              <a:gd name="connsiteY5" fmla="*/ 925599 h 1199852"/>
              <a:gd name="connsiteX6" fmla="*/ 1129639 w 1599629"/>
              <a:gd name="connsiteY6" fmla="*/ 1117586 h 1199852"/>
              <a:gd name="connsiteX7" fmla="*/ 768571 w 1599629"/>
              <a:gd name="connsiteY7" fmla="*/ 1199853 h 1199852"/>
              <a:gd name="connsiteX8" fmla="*/ 362692 w 1599629"/>
              <a:gd name="connsiteY8" fmla="*/ 1044356 h 1199852"/>
              <a:gd name="connsiteX9" fmla="*/ 260508 w 1599629"/>
              <a:gd name="connsiteY9" fmla="*/ 598486 h 1199852"/>
              <a:gd name="connsiteX10" fmla="*/ 24038 w 1599629"/>
              <a:gd name="connsiteY10" fmla="*/ 371047 h 1199852"/>
              <a:gd name="connsiteX11" fmla="*/ 60394 w 1599629"/>
              <a:gd name="connsiteY11" fmla="*/ 90814 h 1199852"/>
              <a:gd name="connsiteX0" fmla="*/ 60394 w 1599629"/>
              <a:gd name="connsiteY0" fmla="*/ 90814 h 1199852"/>
              <a:gd name="connsiteX1" fmla="*/ 487895 w 1599629"/>
              <a:gd name="connsiteY1" fmla="*/ 360 h 1199852"/>
              <a:gd name="connsiteX2" fmla="*/ 916275 w 1599629"/>
              <a:gd name="connsiteY2" fmla="*/ 70367 h 1199852"/>
              <a:gd name="connsiteX3" fmla="*/ 1386456 w 1599629"/>
              <a:gd name="connsiteY3" fmla="*/ 317071 h 1199852"/>
              <a:gd name="connsiteX4" fmla="*/ 1594295 w 1599629"/>
              <a:gd name="connsiteY4" fmla="*/ 680988 h 1199852"/>
              <a:gd name="connsiteX5" fmla="*/ 1502411 w 1599629"/>
              <a:gd name="connsiteY5" fmla="*/ 925599 h 1199852"/>
              <a:gd name="connsiteX6" fmla="*/ 1129639 w 1599629"/>
              <a:gd name="connsiteY6" fmla="*/ 1117586 h 1199852"/>
              <a:gd name="connsiteX7" fmla="*/ 768571 w 1599629"/>
              <a:gd name="connsiteY7" fmla="*/ 1199853 h 1199852"/>
              <a:gd name="connsiteX8" fmla="*/ 362693 w 1599629"/>
              <a:gd name="connsiteY8" fmla="*/ 1044356 h 1199852"/>
              <a:gd name="connsiteX9" fmla="*/ 260508 w 1599629"/>
              <a:gd name="connsiteY9" fmla="*/ 598486 h 1199852"/>
              <a:gd name="connsiteX10" fmla="*/ 24038 w 1599629"/>
              <a:gd name="connsiteY10" fmla="*/ 371047 h 1199852"/>
              <a:gd name="connsiteX11" fmla="*/ 60394 w 1599629"/>
              <a:gd name="connsiteY11" fmla="*/ 90814 h 1199852"/>
              <a:gd name="connsiteX0" fmla="*/ 60394 w 1599629"/>
              <a:gd name="connsiteY0" fmla="*/ 90814 h 1199852"/>
              <a:gd name="connsiteX1" fmla="*/ 487895 w 1599629"/>
              <a:gd name="connsiteY1" fmla="*/ 360 h 1199852"/>
              <a:gd name="connsiteX2" fmla="*/ 916275 w 1599629"/>
              <a:gd name="connsiteY2" fmla="*/ 70367 h 1199852"/>
              <a:gd name="connsiteX3" fmla="*/ 1386456 w 1599629"/>
              <a:gd name="connsiteY3" fmla="*/ 317071 h 1199852"/>
              <a:gd name="connsiteX4" fmla="*/ 1594295 w 1599629"/>
              <a:gd name="connsiteY4" fmla="*/ 680988 h 1199852"/>
              <a:gd name="connsiteX5" fmla="*/ 1502411 w 1599629"/>
              <a:gd name="connsiteY5" fmla="*/ 925599 h 1199852"/>
              <a:gd name="connsiteX6" fmla="*/ 1129639 w 1599629"/>
              <a:gd name="connsiteY6" fmla="*/ 1117586 h 1199852"/>
              <a:gd name="connsiteX7" fmla="*/ 768571 w 1599629"/>
              <a:gd name="connsiteY7" fmla="*/ 1199853 h 1199852"/>
              <a:gd name="connsiteX8" fmla="*/ 362693 w 1599629"/>
              <a:gd name="connsiteY8" fmla="*/ 1044356 h 1199852"/>
              <a:gd name="connsiteX9" fmla="*/ 260508 w 1599629"/>
              <a:gd name="connsiteY9" fmla="*/ 598486 h 1199852"/>
              <a:gd name="connsiteX10" fmla="*/ 24038 w 1599629"/>
              <a:gd name="connsiteY10" fmla="*/ 371047 h 1199852"/>
              <a:gd name="connsiteX11" fmla="*/ 60394 w 1599629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6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6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6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6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5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199852"/>
              <a:gd name="connsiteX1" fmla="*/ 486109 w 1597843"/>
              <a:gd name="connsiteY1" fmla="*/ 360 h 1199852"/>
              <a:gd name="connsiteX2" fmla="*/ 914489 w 1597843"/>
              <a:gd name="connsiteY2" fmla="*/ 70367 h 1199852"/>
              <a:gd name="connsiteX3" fmla="*/ 1384670 w 1597843"/>
              <a:gd name="connsiteY3" fmla="*/ 317071 h 1199852"/>
              <a:gd name="connsiteX4" fmla="*/ 1592509 w 1597843"/>
              <a:gd name="connsiteY4" fmla="*/ 680988 h 1199852"/>
              <a:gd name="connsiteX5" fmla="*/ 1500625 w 1597843"/>
              <a:gd name="connsiteY5" fmla="*/ 925599 h 1199852"/>
              <a:gd name="connsiteX6" fmla="*/ 1127853 w 1597843"/>
              <a:gd name="connsiteY6" fmla="*/ 1117586 h 1199852"/>
              <a:gd name="connsiteX7" fmla="*/ 766785 w 1597843"/>
              <a:gd name="connsiteY7" fmla="*/ 1199853 h 1199852"/>
              <a:gd name="connsiteX8" fmla="*/ 360907 w 1597843"/>
              <a:gd name="connsiteY8" fmla="*/ 1044355 h 1199852"/>
              <a:gd name="connsiteX9" fmla="*/ 232957 w 1597843"/>
              <a:gd name="connsiteY9" fmla="*/ 602231 h 1199852"/>
              <a:gd name="connsiteX10" fmla="*/ 22252 w 1597843"/>
              <a:gd name="connsiteY10" fmla="*/ 371047 h 1199852"/>
              <a:gd name="connsiteX11" fmla="*/ 58608 w 1597843"/>
              <a:gd name="connsiteY11" fmla="*/ 90814 h 1199852"/>
              <a:gd name="connsiteX0" fmla="*/ 58608 w 1597843"/>
              <a:gd name="connsiteY0" fmla="*/ 90814 h 1205390"/>
              <a:gd name="connsiteX1" fmla="*/ 486109 w 1597843"/>
              <a:gd name="connsiteY1" fmla="*/ 360 h 1205390"/>
              <a:gd name="connsiteX2" fmla="*/ 914489 w 1597843"/>
              <a:gd name="connsiteY2" fmla="*/ 70367 h 1205390"/>
              <a:gd name="connsiteX3" fmla="*/ 1384670 w 1597843"/>
              <a:gd name="connsiteY3" fmla="*/ 317071 h 1205390"/>
              <a:gd name="connsiteX4" fmla="*/ 1592509 w 1597843"/>
              <a:gd name="connsiteY4" fmla="*/ 680988 h 1205390"/>
              <a:gd name="connsiteX5" fmla="*/ 1500625 w 1597843"/>
              <a:gd name="connsiteY5" fmla="*/ 925599 h 1205390"/>
              <a:gd name="connsiteX6" fmla="*/ 1127853 w 1597843"/>
              <a:gd name="connsiteY6" fmla="*/ 1117586 h 1205390"/>
              <a:gd name="connsiteX7" fmla="*/ 766785 w 1597843"/>
              <a:gd name="connsiteY7" fmla="*/ 1199853 h 1205390"/>
              <a:gd name="connsiteX8" fmla="*/ 360907 w 1597843"/>
              <a:gd name="connsiteY8" fmla="*/ 1044355 h 1205390"/>
              <a:gd name="connsiteX9" fmla="*/ 232957 w 1597843"/>
              <a:gd name="connsiteY9" fmla="*/ 602231 h 1205390"/>
              <a:gd name="connsiteX10" fmla="*/ 22252 w 1597843"/>
              <a:gd name="connsiteY10" fmla="*/ 371047 h 1205390"/>
              <a:gd name="connsiteX11" fmla="*/ 58608 w 1597843"/>
              <a:gd name="connsiteY11" fmla="*/ 90814 h 120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7843" h="1205390">
                <a:moveTo>
                  <a:pt x="58608" y="90814"/>
                </a:moveTo>
                <a:cubicBezTo>
                  <a:pt x="135917" y="29033"/>
                  <a:pt x="343462" y="3768"/>
                  <a:pt x="486109" y="360"/>
                </a:cubicBezTo>
                <a:cubicBezTo>
                  <a:pt x="628756" y="-3048"/>
                  <a:pt x="764729" y="17582"/>
                  <a:pt x="914489" y="70367"/>
                </a:cubicBezTo>
                <a:cubicBezTo>
                  <a:pt x="1064249" y="123152"/>
                  <a:pt x="1271667" y="215301"/>
                  <a:pt x="1384670" y="317071"/>
                </a:cubicBezTo>
                <a:cubicBezTo>
                  <a:pt x="1497673" y="418841"/>
                  <a:pt x="1573183" y="579567"/>
                  <a:pt x="1592509" y="680988"/>
                </a:cubicBezTo>
                <a:cubicBezTo>
                  <a:pt x="1611835" y="782409"/>
                  <a:pt x="1578068" y="852833"/>
                  <a:pt x="1500625" y="925599"/>
                </a:cubicBezTo>
                <a:cubicBezTo>
                  <a:pt x="1423182" y="998365"/>
                  <a:pt x="1250160" y="1071877"/>
                  <a:pt x="1127853" y="1117586"/>
                </a:cubicBezTo>
                <a:cubicBezTo>
                  <a:pt x="1005546" y="1163295"/>
                  <a:pt x="877596" y="1176187"/>
                  <a:pt x="766785" y="1199853"/>
                </a:cubicBezTo>
                <a:cubicBezTo>
                  <a:pt x="610451" y="1212920"/>
                  <a:pt x="432156" y="1216905"/>
                  <a:pt x="360907" y="1044355"/>
                </a:cubicBezTo>
                <a:cubicBezTo>
                  <a:pt x="298676" y="794074"/>
                  <a:pt x="369677" y="776118"/>
                  <a:pt x="232957" y="602231"/>
                </a:cubicBezTo>
                <a:cubicBezTo>
                  <a:pt x="190384" y="523105"/>
                  <a:pt x="51310" y="456283"/>
                  <a:pt x="22252" y="371047"/>
                </a:cubicBezTo>
                <a:cubicBezTo>
                  <a:pt x="-6806" y="285811"/>
                  <a:pt x="-18701" y="152595"/>
                  <a:pt x="58608" y="9081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09094C98-5286-4ED9-8935-0946B62B3747}"/>
              </a:ext>
            </a:extLst>
          </p:cNvPr>
          <p:cNvSpPr/>
          <p:nvPr/>
        </p:nvSpPr>
        <p:spPr>
          <a:xfrm rot="14437183">
            <a:off x="4880251" y="4752229"/>
            <a:ext cx="79876" cy="133126"/>
          </a:xfrm>
          <a:prstGeom prst="moon">
            <a:avLst>
              <a:gd name="adj" fmla="val 87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Moon 91">
            <a:extLst>
              <a:ext uri="{FF2B5EF4-FFF2-40B4-BE49-F238E27FC236}">
                <a16:creationId xmlns:a16="http://schemas.microsoft.com/office/drawing/2014/main" id="{7254CC6A-D7BF-4DF4-A527-D5BD73473791}"/>
              </a:ext>
            </a:extLst>
          </p:cNvPr>
          <p:cNvSpPr/>
          <p:nvPr/>
        </p:nvSpPr>
        <p:spPr>
          <a:xfrm rot="14169686">
            <a:off x="3950437" y="5333535"/>
            <a:ext cx="79876" cy="133126"/>
          </a:xfrm>
          <a:prstGeom prst="moon">
            <a:avLst>
              <a:gd name="adj" fmla="val 87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Forma libre 33">
            <a:extLst>
              <a:ext uri="{FF2B5EF4-FFF2-40B4-BE49-F238E27FC236}">
                <a16:creationId xmlns:a16="http://schemas.microsoft.com/office/drawing/2014/main" id="{493C33AB-4AC4-43D6-9286-FE69FD3DB0FE}"/>
              </a:ext>
            </a:extLst>
          </p:cNvPr>
          <p:cNvSpPr/>
          <p:nvPr/>
        </p:nvSpPr>
        <p:spPr>
          <a:xfrm>
            <a:off x="3829725" y="4438924"/>
            <a:ext cx="1228073" cy="103916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14300" dist="127000" dir="4800000" algn="t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3B8641-5862-4488-94AD-96E14B498CBD}"/>
              </a:ext>
            </a:extLst>
          </p:cNvPr>
          <p:cNvSpPr/>
          <p:nvPr/>
        </p:nvSpPr>
        <p:spPr>
          <a:xfrm>
            <a:off x="3199637" y="3690531"/>
            <a:ext cx="3367592" cy="1370168"/>
          </a:xfrm>
          <a:custGeom>
            <a:avLst/>
            <a:gdLst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06613"/>
              <a:gd name="connsiteY0" fmla="*/ 2309707 h 2309707"/>
              <a:gd name="connsiteX1" fmla="*/ 670560 w 3806613"/>
              <a:gd name="connsiteY1" fmla="*/ 1971040 h 2309707"/>
              <a:gd name="connsiteX2" fmla="*/ 1347893 w 3806613"/>
              <a:gd name="connsiteY2" fmla="*/ 1679787 h 2309707"/>
              <a:gd name="connsiteX3" fmla="*/ 1943946 w 3806613"/>
              <a:gd name="connsiteY3" fmla="*/ 1381760 h 2309707"/>
              <a:gd name="connsiteX4" fmla="*/ 2451946 w 3806613"/>
              <a:gd name="connsiteY4" fmla="*/ 995680 h 2309707"/>
              <a:gd name="connsiteX5" fmla="*/ 2844800 w 3806613"/>
              <a:gd name="connsiteY5" fmla="*/ 602827 h 2309707"/>
              <a:gd name="connsiteX6" fmla="*/ 3169920 w 3806613"/>
              <a:gd name="connsiteY6" fmla="*/ 277707 h 2309707"/>
              <a:gd name="connsiteX7" fmla="*/ 3806613 w 3806613"/>
              <a:gd name="connsiteY7" fmla="*/ 0 h 2309707"/>
              <a:gd name="connsiteX0" fmla="*/ 0 w 3955626"/>
              <a:gd name="connsiteY0" fmla="*/ 2194560 h 2194560"/>
              <a:gd name="connsiteX1" fmla="*/ 819573 w 3955626"/>
              <a:gd name="connsiteY1" fmla="*/ 197104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4829386"/>
              <a:gd name="connsiteY0" fmla="*/ 1924937 h 1924937"/>
              <a:gd name="connsiteX1" fmla="*/ 894080 w 4829386"/>
              <a:gd name="connsiteY1" fmla="*/ 1640457 h 1924937"/>
              <a:gd name="connsiteX2" fmla="*/ 1496906 w 4829386"/>
              <a:gd name="connsiteY2" fmla="*/ 1410164 h 1924937"/>
              <a:gd name="connsiteX3" fmla="*/ 2092959 w 4829386"/>
              <a:gd name="connsiteY3" fmla="*/ 1112137 h 1924937"/>
              <a:gd name="connsiteX4" fmla="*/ 2600959 w 4829386"/>
              <a:gd name="connsiteY4" fmla="*/ 726057 h 1924937"/>
              <a:gd name="connsiteX5" fmla="*/ 2993813 w 4829386"/>
              <a:gd name="connsiteY5" fmla="*/ 333204 h 1924937"/>
              <a:gd name="connsiteX6" fmla="*/ 3318933 w 4829386"/>
              <a:gd name="connsiteY6" fmla="*/ 8084 h 1924937"/>
              <a:gd name="connsiteX7" fmla="*/ 4829386 w 4829386"/>
              <a:gd name="connsiteY7" fmla="*/ 48724 h 1924937"/>
              <a:gd name="connsiteX0" fmla="*/ 0 w 4829386"/>
              <a:gd name="connsiteY0" fmla="*/ 1876213 h 1876213"/>
              <a:gd name="connsiteX1" fmla="*/ 894080 w 4829386"/>
              <a:gd name="connsiteY1" fmla="*/ 1591733 h 1876213"/>
              <a:gd name="connsiteX2" fmla="*/ 1496906 w 4829386"/>
              <a:gd name="connsiteY2" fmla="*/ 1361440 h 1876213"/>
              <a:gd name="connsiteX3" fmla="*/ 2092959 w 4829386"/>
              <a:gd name="connsiteY3" fmla="*/ 1063413 h 1876213"/>
              <a:gd name="connsiteX4" fmla="*/ 2600959 w 4829386"/>
              <a:gd name="connsiteY4" fmla="*/ 677333 h 1876213"/>
              <a:gd name="connsiteX5" fmla="*/ 2993813 w 4829386"/>
              <a:gd name="connsiteY5" fmla="*/ 284480 h 1876213"/>
              <a:gd name="connsiteX6" fmla="*/ 3650827 w 4829386"/>
              <a:gd name="connsiteY6" fmla="*/ 135467 h 1876213"/>
              <a:gd name="connsiteX7" fmla="*/ 4829386 w 4829386"/>
              <a:gd name="connsiteY7" fmla="*/ 0 h 1876213"/>
              <a:gd name="connsiteX0" fmla="*/ 0 w 4829386"/>
              <a:gd name="connsiteY0" fmla="*/ 1876213 h 1876213"/>
              <a:gd name="connsiteX1" fmla="*/ 894080 w 4829386"/>
              <a:gd name="connsiteY1" fmla="*/ 1591733 h 1876213"/>
              <a:gd name="connsiteX2" fmla="*/ 1496906 w 4829386"/>
              <a:gd name="connsiteY2" fmla="*/ 1361440 h 1876213"/>
              <a:gd name="connsiteX3" fmla="*/ 2092959 w 4829386"/>
              <a:gd name="connsiteY3" fmla="*/ 1063413 h 1876213"/>
              <a:gd name="connsiteX4" fmla="*/ 2600959 w 4829386"/>
              <a:gd name="connsiteY4" fmla="*/ 677333 h 1876213"/>
              <a:gd name="connsiteX5" fmla="*/ 2993813 w 4829386"/>
              <a:gd name="connsiteY5" fmla="*/ 284480 h 1876213"/>
              <a:gd name="connsiteX6" fmla="*/ 3820160 w 4829386"/>
              <a:gd name="connsiteY6" fmla="*/ 47414 h 1876213"/>
              <a:gd name="connsiteX7" fmla="*/ 4829386 w 4829386"/>
              <a:gd name="connsiteY7" fmla="*/ 0 h 1876213"/>
              <a:gd name="connsiteX0" fmla="*/ 0 w 4829386"/>
              <a:gd name="connsiteY0" fmla="*/ 1876213 h 1876213"/>
              <a:gd name="connsiteX1" fmla="*/ 894080 w 4829386"/>
              <a:gd name="connsiteY1" fmla="*/ 1591733 h 1876213"/>
              <a:gd name="connsiteX2" fmla="*/ 1496906 w 4829386"/>
              <a:gd name="connsiteY2" fmla="*/ 1361440 h 1876213"/>
              <a:gd name="connsiteX3" fmla="*/ 2092959 w 4829386"/>
              <a:gd name="connsiteY3" fmla="*/ 1063413 h 1876213"/>
              <a:gd name="connsiteX4" fmla="*/ 2600959 w 4829386"/>
              <a:gd name="connsiteY4" fmla="*/ 677333 h 1876213"/>
              <a:gd name="connsiteX5" fmla="*/ 3041226 w 4829386"/>
              <a:gd name="connsiteY5" fmla="*/ 338666 h 1876213"/>
              <a:gd name="connsiteX6" fmla="*/ 3820160 w 4829386"/>
              <a:gd name="connsiteY6" fmla="*/ 47414 h 1876213"/>
              <a:gd name="connsiteX7" fmla="*/ 4829386 w 4829386"/>
              <a:gd name="connsiteY7" fmla="*/ 0 h 1876213"/>
              <a:gd name="connsiteX0" fmla="*/ 0 w 4829386"/>
              <a:gd name="connsiteY0" fmla="*/ 1876213 h 1876213"/>
              <a:gd name="connsiteX1" fmla="*/ 894080 w 4829386"/>
              <a:gd name="connsiteY1" fmla="*/ 1591733 h 1876213"/>
              <a:gd name="connsiteX2" fmla="*/ 1496906 w 4829386"/>
              <a:gd name="connsiteY2" fmla="*/ 1361440 h 1876213"/>
              <a:gd name="connsiteX3" fmla="*/ 2092959 w 4829386"/>
              <a:gd name="connsiteY3" fmla="*/ 1063413 h 1876213"/>
              <a:gd name="connsiteX4" fmla="*/ 2600959 w 4829386"/>
              <a:gd name="connsiteY4" fmla="*/ 677333 h 1876213"/>
              <a:gd name="connsiteX5" fmla="*/ 3041226 w 4829386"/>
              <a:gd name="connsiteY5" fmla="*/ 338666 h 1876213"/>
              <a:gd name="connsiteX6" fmla="*/ 3820160 w 4829386"/>
              <a:gd name="connsiteY6" fmla="*/ 47414 h 1876213"/>
              <a:gd name="connsiteX7" fmla="*/ 4829386 w 4829386"/>
              <a:gd name="connsiteY7" fmla="*/ 0 h 1876213"/>
              <a:gd name="connsiteX0" fmla="*/ 0 w 4829386"/>
              <a:gd name="connsiteY0" fmla="*/ 1880636 h 1880636"/>
              <a:gd name="connsiteX1" fmla="*/ 894080 w 4829386"/>
              <a:gd name="connsiteY1" fmla="*/ 1596156 h 1880636"/>
              <a:gd name="connsiteX2" fmla="*/ 1496906 w 4829386"/>
              <a:gd name="connsiteY2" fmla="*/ 1365863 h 1880636"/>
              <a:gd name="connsiteX3" fmla="*/ 2092959 w 4829386"/>
              <a:gd name="connsiteY3" fmla="*/ 1067836 h 1880636"/>
              <a:gd name="connsiteX4" fmla="*/ 2600959 w 4829386"/>
              <a:gd name="connsiteY4" fmla="*/ 681756 h 1880636"/>
              <a:gd name="connsiteX5" fmla="*/ 3041226 w 4829386"/>
              <a:gd name="connsiteY5" fmla="*/ 343089 h 1880636"/>
              <a:gd name="connsiteX6" fmla="*/ 3820160 w 4829386"/>
              <a:gd name="connsiteY6" fmla="*/ 51837 h 1880636"/>
              <a:gd name="connsiteX7" fmla="*/ 4829386 w 4829386"/>
              <a:gd name="connsiteY7" fmla="*/ 4423 h 1880636"/>
              <a:gd name="connsiteX0" fmla="*/ 0 w 4470400"/>
              <a:gd name="connsiteY0" fmla="*/ 1870252 h 1870252"/>
              <a:gd name="connsiteX1" fmla="*/ 894080 w 4470400"/>
              <a:gd name="connsiteY1" fmla="*/ 1585772 h 1870252"/>
              <a:gd name="connsiteX2" fmla="*/ 1496906 w 4470400"/>
              <a:gd name="connsiteY2" fmla="*/ 1355479 h 1870252"/>
              <a:gd name="connsiteX3" fmla="*/ 2092959 w 4470400"/>
              <a:gd name="connsiteY3" fmla="*/ 1057452 h 1870252"/>
              <a:gd name="connsiteX4" fmla="*/ 2600959 w 4470400"/>
              <a:gd name="connsiteY4" fmla="*/ 671372 h 1870252"/>
              <a:gd name="connsiteX5" fmla="*/ 3041226 w 4470400"/>
              <a:gd name="connsiteY5" fmla="*/ 332705 h 1870252"/>
              <a:gd name="connsiteX6" fmla="*/ 3820160 w 4470400"/>
              <a:gd name="connsiteY6" fmla="*/ 41453 h 1870252"/>
              <a:gd name="connsiteX7" fmla="*/ 4470400 w 4470400"/>
              <a:gd name="connsiteY7" fmla="*/ 7586 h 1870252"/>
              <a:gd name="connsiteX0" fmla="*/ 0 w 4470400"/>
              <a:gd name="connsiteY0" fmla="*/ 1872950 h 1872950"/>
              <a:gd name="connsiteX1" fmla="*/ 894080 w 4470400"/>
              <a:gd name="connsiteY1" fmla="*/ 1588470 h 1872950"/>
              <a:gd name="connsiteX2" fmla="*/ 1496906 w 4470400"/>
              <a:gd name="connsiteY2" fmla="*/ 1358177 h 1872950"/>
              <a:gd name="connsiteX3" fmla="*/ 2092959 w 4470400"/>
              <a:gd name="connsiteY3" fmla="*/ 1060150 h 1872950"/>
              <a:gd name="connsiteX4" fmla="*/ 2600959 w 4470400"/>
              <a:gd name="connsiteY4" fmla="*/ 674070 h 1872950"/>
              <a:gd name="connsiteX5" fmla="*/ 3041226 w 4470400"/>
              <a:gd name="connsiteY5" fmla="*/ 335403 h 1872950"/>
              <a:gd name="connsiteX6" fmla="*/ 3637280 w 4470400"/>
              <a:gd name="connsiteY6" fmla="*/ 37378 h 1872950"/>
              <a:gd name="connsiteX7" fmla="*/ 4470400 w 4470400"/>
              <a:gd name="connsiteY7" fmla="*/ 10284 h 1872950"/>
              <a:gd name="connsiteX0" fmla="*/ 0 w 4626187"/>
              <a:gd name="connsiteY0" fmla="*/ 1882251 h 1882251"/>
              <a:gd name="connsiteX1" fmla="*/ 894080 w 4626187"/>
              <a:gd name="connsiteY1" fmla="*/ 1597771 h 1882251"/>
              <a:gd name="connsiteX2" fmla="*/ 1496906 w 4626187"/>
              <a:gd name="connsiteY2" fmla="*/ 1367478 h 1882251"/>
              <a:gd name="connsiteX3" fmla="*/ 2092959 w 4626187"/>
              <a:gd name="connsiteY3" fmla="*/ 1069451 h 1882251"/>
              <a:gd name="connsiteX4" fmla="*/ 2600959 w 4626187"/>
              <a:gd name="connsiteY4" fmla="*/ 683371 h 1882251"/>
              <a:gd name="connsiteX5" fmla="*/ 3041226 w 4626187"/>
              <a:gd name="connsiteY5" fmla="*/ 344704 h 1882251"/>
              <a:gd name="connsiteX6" fmla="*/ 3637280 w 4626187"/>
              <a:gd name="connsiteY6" fmla="*/ 46679 h 1882251"/>
              <a:gd name="connsiteX7" fmla="*/ 4626187 w 4626187"/>
              <a:gd name="connsiteY7" fmla="*/ 6039 h 188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6187" h="1882251">
                <a:moveTo>
                  <a:pt x="0" y="1882251"/>
                </a:moveTo>
                <a:lnTo>
                  <a:pt x="894080" y="1597771"/>
                </a:lnTo>
                <a:lnTo>
                  <a:pt x="1496906" y="1367478"/>
                </a:lnTo>
                <a:lnTo>
                  <a:pt x="2092959" y="1069451"/>
                </a:lnTo>
                <a:lnTo>
                  <a:pt x="2600959" y="683371"/>
                </a:lnTo>
                <a:lnTo>
                  <a:pt x="3041226" y="344704"/>
                </a:lnTo>
                <a:cubicBezTo>
                  <a:pt x="3160888" y="225042"/>
                  <a:pt x="3373120" y="103123"/>
                  <a:pt x="3637280" y="46679"/>
                </a:cubicBezTo>
                <a:cubicBezTo>
                  <a:pt x="3901440" y="-9765"/>
                  <a:pt x="4007556" y="-2992"/>
                  <a:pt x="4626187" y="6039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  <a:effectLst>
            <a:outerShdw blurRad="508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Forma libre 37">
            <a:extLst>
              <a:ext uri="{FF2B5EF4-FFF2-40B4-BE49-F238E27FC236}">
                <a16:creationId xmlns:a16="http://schemas.microsoft.com/office/drawing/2014/main" id="{187D0006-FA7B-4E91-A7E7-15EBA4FE6AA3}"/>
              </a:ext>
            </a:extLst>
          </p:cNvPr>
          <p:cNvSpPr/>
          <p:nvPr/>
        </p:nvSpPr>
        <p:spPr>
          <a:xfrm rot="20434945" flipV="1">
            <a:off x="3196981" y="5094039"/>
            <a:ext cx="916537" cy="33281"/>
          </a:xfrm>
          <a:custGeom>
            <a:avLst/>
            <a:gdLst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7" fmla="*/ 2854343 w 2854343"/>
              <a:gd name="connsiteY7" fmla="*/ 353294 h 848384"/>
              <a:gd name="connsiteX0" fmla="*/ 0 w 2854343"/>
              <a:gd name="connsiteY0" fmla="*/ 848384 h 848384"/>
              <a:gd name="connsiteX1" fmla="*/ 1096270 w 2854343"/>
              <a:gd name="connsiteY1" fmla="*/ 221944 h 848384"/>
              <a:gd name="connsiteX2" fmla="*/ 1096270 w 2854343"/>
              <a:gd name="connsiteY2" fmla="*/ 221944 h 848384"/>
              <a:gd name="connsiteX3" fmla="*/ 1550944 w 2854343"/>
              <a:gd name="connsiteY3" fmla="*/ 29971 h 848384"/>
              <a:gd name="connsiteX4" fmla="*/ 2010670 w 2854343"/>
              <a:gd name="connsiteY4" fmla="*/ 14815 h 848384"/>
              <a:gd name="connsiteX5" fmla="*/ 2576487 w 2854343"/>
              <a:gd name="connsiteY5" fmla="*/ 171425 h 848384"/>
              <a:gd name="connsiteX6" fmla="*/ 2854343 w 2854343"/>
              <a:gd name="connsiteY6" fmla="*/ 353294 h 848384"/>
              <a:gd name="connsiteX0" fmla="*/ 0 w 2576487"/>
              <a:gd name="connsiteY0" fmla="*/ 848384 h 848384"/>
              <a:gd name="connsiteX1" fmla="*/ 1096270 w 2576487"/>
              <a:gd name="connsiteY1" fmla="*/ 221944 h 848384"/>
              <a:gd name="connsiteX2" fmla="*/ 1096270 w 2576487"/>
              <a:gd name="connsiteY2" fmla="*/ 221944 h 848384"/>
              <a:gd name="connsiteX3" fmla="*/ 1550944 w 2576487"/>
              <a:gd name="connsiteY3" fmla="*/ 29971 h 848384"/>
              <a:gd name="connsiteX4" fmla="*/ 2010670 w 2576487"/>
              <a:gd name="connsiteY4" fmla="*/ 14815 h 848384"/>
              <a:gd name="connsiteX5" fmla="*/ 2576487 w 2576487"/>
              <a:gd name="connsiteY5" fmla="*/ 171425 h 848384"/>
              <a:gd name="connsiteX0" fmla="*/ 0 w 2576487"/>
              <a:gd name="connsiteY0" fmla="*/ 848385 h 848385"/>
              <a:gd name="connsiteX1" fmla="*/ 1096270 w 2576487"/>
              <a:gd name="connsiteY1" fmla="*/ 221944 h 848385"/>
              <a:gd name="connsiteX2" fmla="*/ 1096270 w 2576487"/>
              <a:gd name="connsiteY2" fmla="*/ 221944 h 848385"/>
              <a:gd name="connsiteX3" fmla="*/ 1550944 w 2576487"/>
              <a:gd name="connsiteY3" fmla="*/ 29971 h 848385"/>
              <a:gd name="connsiteX4" fmla="*/ 2010670 w 2576487"/>
              <a:gd name="connsiteY4" fmla="*/ 14815 h 848385"/>
              <a:gd name="connsiteX5" fmla="*/ 2576487 w 2576487"/>
              <a:gd name="connsiteY5" fmla="*/ 171425 h 848385"/>
              <a:gd name="connsiteX0" fmla="*/ 0 w 1480217"/>
              <a:gd name="connsiteY0" fmla="*/ 221944 h 221944"/>
              <a:gd name="connsiteX1" fmla="*/ 0 w 1480217"/>
              <a:gd name="connsiteY1" fmla="*/ 221944 h 221944"/>
              <a:gd name="connsiteX2" fmla="*/ 454674 w 1480217"/>
              <a:gd name="connsiteY2" fmla="*/ 29971 h 221944"/>
              <a:gd name="connsiteX3" fmla="*/ 914400 w 1480217"/>
              <a:gd name="connsiteY3" fmla="*/ 14815 h 221944"/>
              <a:gd name="connsiteX4" fmla="*/ 1480217 w 1480217"/>
              <a:gd name="connsiteY4" fmla="*/ 171425 h 22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217" h="221944">
                <a:moveTo>
                  <a:pt x="0" y="221944"/>
                </a:moveTo>
                <a:lnTo>
                  <a:pt x="0" y="221944"/>
                </a:lnTo>
                <a:cubicBezTo>
                  <a:pt x="75779" y="189948"/>
                  <a:pt x="302274" y="64492"/>
                  <a:pt x="454674" y="29971"/>
                </a:cubicBezTo>
                <a:cubicBezTo>
                  <a:pt x="607074" y="-4550"/>
                  <a:pt x="743476" y="-8761"/>
                  <a:pt x="914400" y="14815"/>
                </a:cubicBezTo>
                <a:cubicBezTo>
                  <a:pt x="1085324" y="38391"/>
                  <a:pt x="1339605" y="115012"/>
                  <a:pt x="1480217" y="171425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outerShdw blurRad="127000" dist="101600" dir="4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BBC98CFD-9A4F-4C70-8FF3-5CE6AB4B658C}"/>
              </a:ext>
            </a:extLst>
          </p:cNvPr>
          <p:cNvSpPr/>
          <p:nvPr/>
        </p:nvSpPr>
        <p:spPr>
          <a:xfrm>
            <a:off x="3189878" y="2943891"/>
            <a:ext cx="3084982" cy="1724603"/>
          </a:xfrm>
          <a:custGeom>
            <a:avLst/>
            <a:gdLst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81120"/>
              <a:gd name="connsiteY0" fmla="*/ 2181014 h 2181014"/>
              <a:gd name="connsiteX1" fmla="*/ 745067 w 3881120"/>
              <a:gd name="connsiteY1" fmla="*/ 1971040 h 2181014"/>
              <a:gd name="connsiteX2" fmla="*/ 1422400 w 3881120"/>
              <a:gd name="connsiteY2" fmla="*/ 1679787 h 2181014"/>
              <a:gd name="connsiteX3" fmla="*/ 2018453 w 3881120"/>
              <a:gd name="connsiteY3" fmla="*/ 1381760 h 2181014"/>
              <a:gd name="connsiteX4" fmla="*/ 2526453 w 3881120"/>
              <a:gd name="connsiteY4" fmla="*/ 995680 h 2181014"/>
              <a:gd name="connsiteX5" fmla="*/ 2919307 w 3881120"/>
              <a:gd name="connsiteY5" fmla="*/ 602827 h 2181014"/>
              <a:gd name="connsiteX6" fmla="*/ 3244427 w 3881120"/>
              <a:gd name="connsiteY6" fmla="*/ 277707 h 2181014"/>
              <a:gd name="connsiteX7" fmla="*/ 3881120 w 3881120"/>
              <a:gd name="connsiteY7" fmla="*/ 0 h 2181014"/>
              <a:gd name="connsiteX0" fmla="*/ 0 w 3806613"/>
              <a:gd name="connsiteY0" fmla="*/ 2309707 h 2309707"/>
              <a:gd name="connsiteX1" fmla="*/ 670560 w 3806613"/>
              <a:gd name="connsiteY1" fmla="*/ 1971040 h 2309707"/>
              <a:gd name="connsiteX2" fmla="*/ 1347893 w 3806613"/>
              <a:gd name="connsiteY2" fmla="*/ 1679787 h 2309707"/>
              <a:gd name="connsiteX3" fmla="*/ 1943946 w 3806613"/>
              <a:gd name="connsiteY3" fmla="*/ 1381760 h 2309707"/>
              <a:gd name="connsiteX4" fmla="*/ 2451946 w 3806613"/>
              <a:gd name="connsiteY4" fmla="*/ 995680 h 2309707"/>
              <a:gd name="connsiteX5" fmla="*/ 2844800 w 3806613"/>
              <a:gd name="connsiteY5" fmla="*/ 602827 h 2309707"/>
              <a:gd name="connsiteX6" fmla="*/ 3169920 w 3806613"/>
              <a:gd name="connsiteY6" fmla="*/ 277707 h 2309707"/>
              <a:gd name="connsiteX7" fmla="*/ 3806613 w 3806613"/>
              <a:gd name="connsiteY7" fmla="*/ 0 h 2309707"/>
              <a:gd name="connsiteX0" fmla="*/ 0 w 3955626"/>
              <a:gd name="connsiteY0" fmla="*/ 2194560 h 2194560"/>
              <a:gd name="connsiteX1" fmla="*/ 819573 w 3955626"/>
              <a:gd name="connsiteY1" fmla="*/ 197104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  <a:gd name="connsiteX0" fmla="*/ 0 w 3955626"/>
              <a:gd name="connsiteY0" fmla="*/ 2194560 h 2194560"/>
              <a:gd name="connsiteX1" fmla="*/ 894080 w 3955626"/>
              <a:gd name="connsiteY1" fmla="*/ 1910080 h 2194560"/>
              <a:gd name="connsiteX2" fmla="*/ 1496906 w 3955626"/>
              <a:gd name="connsiteY2" fmla="*/ 1679787 h 2194560"/>
              <a:gd name="connsiteX3" fmla="*/ 2092959 w 3955626"/>
              <a:gd name="connsiteY3" fmla="*/ 1381760 h 2194560"/>
              <a:gd name="connsiteX4" fmla="*/ 2600959 w 3955626"/>
              <a:gd name="connsiteY4" fmla="*/ 995680 h 2194560"/>
              <a:gd name="connsiteX5" fmla="*/ 2993813 w 3955626"/>
              <a:gd name="connsiteY5" fmla="*/ 602827 h 2194560"/>
              <a:gd name="connsiteX6" fmla="*/ 3318933 w 3955626"/>
              <a:gd name="connsiteY6" fmla="*/ 277707 h 2194560"/>
              <a:gd name="connsiteX7" fmla="*/ 3955626 w 3955626"/>
              <a:gd name="connsiteY7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5626" h="2194560">
                <a:moveTo>
                  <a:pt x="0" y="2194560"/>
                </a:moveTo>
                <a:lnTo>
                  <a:pt x="894080" y="1910080"/>
                </a:lnTo>
                <a:lnTo>
                  <a:pt x="1496906" y="1679787"/>
                </a:lnTo>
                <a:lnTo>
                  <a:pt x="2092959" y="1381760"/>
                </a:lnTo>
                <a:lnTo>
                  <a:pt x="2600959" y="995680"/>
                </a:lnTo>
                <a:lnTo>
                  <a:pt x="2993813" y="602827"/>
                </a:lnTo>
                <a:cubicBezTo>
                  <a:pt x="3113475" y="483165"/>
                  <a:pt x="3158631" y="378178"/>
                  <a:pt x="3318933" y="277707"/>
                </a:cubicBezTo>
                <a:cubicBezTo>
                  <a:pt x="3479235" y="177236"/>
                  <a:pt x="3515799" y="111391"/>
                  <a:pt x="3955626" y="0"/>
                </a:cubicBezTo>
              </a:path>
            </a:pathLst>
          </a:custGeom>
          <a:noFill/>
          <a:ln w="762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s-ES_tradnl" sz="131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CuadroTexto 52">
            <a:extLst>
              <a:ext uri="{FF2B5EF4-FFF2-40B4-BE49-F238E27FC236}">
                <a16:creationId xmlns:a16="http://schemas.microsoft.com/office/drawing/2014/main" id="{0E07DFE0-3600-49BA-B09E-72FA0815C4BA}"/>
              </a:ext>
            </a:extLst>
          </p:cNvPr>
          <p:cNvSpPr txBox="1"/>
          <p:nvPr/>
        </p:nvSpPr>
        <p:spPr>
          <a:xfrm>
            <a:off x="2415151" y="4591314"/>
            <a:ext cx="1138825" cy="85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700 hPa</a:t>
            </a:r>
          </a:p>
          <a:p>
            <a:pPr algn="ctr" defTabSz="665665"/>
            <a:endParaRPr lang="es-ES" sz="1456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800 hPa</a:t>
            </a:r>
          </a:p>
          <a:p>
            <a:pPr algn="ctr" defTabSz="665665"/>
            <a:endParaRPr lang="es-ES" sz="874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665665"/>
            <a:r>
              <a:rPr lang="es-ES" sz="874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1000 hPa</a:t>
            </a:r>
          </a:p>
        </p:txBody>
      </p:sp>
      <p:sp>
        <p:nvSpPr>
          <p:cNvPr id="95" name="CuadroTexto 56">
            <a:extLst>
              <a:ext uri="{FF2B5EF4-FFF2-40B4-BE49-F238E27FC236}">
                <a16:creationId xmlns:a16="http://schemas.microsoft.com/office/drawing/2014/main" id="{20BC9542-3A4E-46AE-BA46-9BF9ECDC0DFF}"/>
              </a:ext>
            </a:extLst>
          </p:cNvPr>
          <p:cNvSpPr txBox="1"/>
          <p:nvPr/>
        </p:nvSpPr>
        <p:spPr>
          <a:xfrm>
            <a:off x="6805199" y="3391863"/>
            <a:ext cx="863063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5665"/>
            <a:r>
              <a:rPr lang="es-ES" sz="874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Mucha precipitación orográfica en sector cálido</a:t>
            </a:r>
          </a:p>
        </p:txBody>
      </p:sp>
      <p:cxnSp>
        <p:nvCxnSpPr>
          <p:cNvPr id="96" name="Conector recto 67">
            <a:extLst>
              <a:ext uri="{FF2B5EF4-FFF2-40B4-BE49-F238E27FC236}">
                <a16:creationId xmlns:a16="http://schemas.microsoft.com/office/drawing/2014/main" id="{6E682B41-F0EA-4660-AEDF-A3E2DE6CB422}"/>
              </a:ext>
            </a:extLst>
          </p:cNvPr>
          <p:cNvCxnSpPr/>
          <p:nvPr/>
        </p:nvCxnSpPr>
        <p:spPr>
          <a:xfrm flipH="1" flipV="1">
            <a:off x="3193229" y="4650181"/>
            <a:ext cx="0" cy="599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57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538842" y="1338943"/>
            <a:ext cx="9399815" cy="5562600"/>
            <a:chOff x="457200" y="1436369"/>
            <a:chExt cx="9144000" cy="5364480"/>
          </a:xfrm>
        </p:grpSpPr>
        <p:sp>
          <p:nvSpPr>
            <p:cNvPr id="8" name="object 8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8384" y="1856231"/>
              <a:ext cx="3966971" cy="42588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5255" y="1752600"/>
              <a:ext cx="4240529" cy="5048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641967" y="575906"/>
            <a:ext cx="9398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143" y="332263"/>
            <a:ext cx="339725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2700" i="1" spc="37" baseline="-24691" dirty="0">
                <a:latin typeface="Times New Roman"/>
                <a:cs typeface="Times New Roman"/>
              </a:rPr>
              <a:t>U</a:t>
            </a:r>
            <a:r>
              <a:rPr sz="2700" i="1" spc="-427" baseline="-24691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155" y="582961"/>
            <a:ext cx="1146175" cy="3816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ts val="1375"/>
              </a:lnSpc>
              <a:spcBef>
                <a:spcPts val="140"/>
              </a:spcBef>
              <a:tabLst>
                <a:tab pos="422275" algn="l"/>
              </a:tabLst>
            </a:pPr>
            <a:r>
              <a:rPr sz="1800" i="1" spc="15" dirty="0">
                <a:latin typeface="Times New Roman"/>
                <a:cs typeface="Times New Roman"/>
              </a:rPr>
              <a:t>Fr	</a:t>
            </a:r>
            <a:r>
              <a:rPr sz="1800" spc="20" dirty="0">
                <a:latin typeface="Symbol"/>
                <a:cs typeface="Symbol"/>
              </a:rPr>
              <a:t></a:t>
            </a:r>
            <a:endParaRPr sz="1800">
              <a:latin typeface="Symbol"/>
              <a:cs typeface="Symbol"/>
            </a:endParaRPr>
          </a:p>
          <a:p>
            <a:pPr marL="627380">
              <a:lnSpc>
                <a:spcPts val="1375"/>
              </a:lnSpc>
            </a:pPr>
            <a:r>
              <a:rPr sz="2700" i="1" spc="37" baseline="-24691" dirty="0">
                <a:latin typeface="Times New Roman"/>
                <a:cs typeface="Times New Roman"/>
              </a:rPr>
              <a:t>N</a:t>
            </a:r>
            <a:r>
              <a:rPr sz="2700" i="1" spc="-382" baseline="-24691" dirty="0">
                <a:latin typeface="Times New Roman"/>
                <a:cs typeface="Times New Roman"/>
              </a:rPr>
              <a:t> </a:t>
            </a:r>
            <a:r>
              <a:rPr sz="1050" spc="85" dirty="0">
                <a:latin typeface="Times New Roman"/>
                <a:cs typeface="Times New Roman"/>
              </a:rPr>
              <a:t>2</a:t>
            </a:r>
            <a:r>
              <a:rPr sz="2700" i="1" spc="127" baseline="-24691" dirty="0">
                <a:latin typeface="Times New Roman"/>
                <a:cs typeface="Times New Roman"/>
              </a:rPr>
              <a:t>h</a:t>
            </a:r>
            <a:r>
              <a:rPr sz="1050" spc="85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6231" y="770599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9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1719" y="641605"/>
            <a:ext cx="6122670" cy="539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2860" y="7167081"/>
            <a:ext cx="38531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Composite maps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normalized precipitation </a:t>
            </a:r>
            <a:r>
              <a:rPr sz="1400" spc="-20" dirty="0">
                <a:latin typeface="Calibri"/>
                <a:cs typeface="Calibri"/>
              </a:rPr>
              <a:t>rate </a:t>
            </a:r>
            <a:r>
              <a:rPr sz="1400" spc="-15" dirty="0">
                <a:latin typeface="Calibri"/>
                <a:cs typeface="Calibri"/>
              </a:rPr>
              <a:t>for  rainy </a:t>
            </a:r>
            <a:r>
              <a:rPr sz="1400" spc="-10" dirty="0">
                <a:latin typeface="Calibri"/>
                <a:cs typeface="Calibri"/>
              </a:rPr>
              <a:t>hours </a:t>
            </a:r>
            <a:r>
              <a:rPr sz="1400" spc="-5" dirty="0">
                <a:latin typeface="Calibri"/>
                <a:cs typeface="Calibri"/>
              </a:rPr>
              <a:t>binned by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</a:t>
            </a:r>
            <a:r>
              <a:rPr sz="1350" baseline="24691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29574" y="7243062"/>
            <a:ext cx="2687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Vectors </a:t>
            </a:r>
            <a:r>
              <a:rPr sz="1200" spc="-5" dirty="0">
                <a:latin typeface="Calibri"/>
                <a:cs typeface="Calibri"/>
              </a:rPr>
              <a:t>show </a:t>
            </a:r>
            <a:r>
              <a:rPr sz="1200" spc="-15" dirty="0">
                <a:latin typeface="Calibri"/>
                <a:cs typeface="Calibri"/>
              </a:rPr>
              <a:t>sfc </a:t>
            </a:r>
            <a:r>
              <a:rPr sz="1200" dirty="0">
                <a:latin typeface="Calibri"/>
                <a:cs typeface="Calibri"/>
              </a:rPr>
              <a:t>wind </a:t>
            </a:r>
            <a:r>
              <a:rPr sz="1200" spc="-5" dirty="0">
                <a:latin typeface="Calibri"/>
                <a:cs typeface="Calibri"/>
              </a:rPr>
              <a:t>speed and direction,  normalized by open‐ocean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speed.</a:t>
            </a: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-549729" y="2128158"/>
            <a:ext cx="211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Inestable o</a:t>
            </a:r>
          </a:p>
          <a:p>
            <a:r>
              <a:rPr lang="es-ES" b="1" dirty="0"/>
              <a:t>no bloqueo</a:t>
            </a:r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-538844" y="4387334"/>
            <a:ext cx="211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bloqueado</a:t>
            </a:r>
          </a:p>
        </p:txBody>
      </p:sp>
      <p:sp>
        <p:nvSpPr>
          <p:cNvPr id="15" name="Elipse 14"/>
          <p:cNvSpPr/>
          <p:nvPr/>
        </p:nvSpPr>
        <p:spPr>
          <a:xfrm rot="1373745">
            <a:off x="6694715" y="4604659"/>
            <a:ext cx="2002971" cy="59327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8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8504" y="646175"/>
            <a:ext cx="4824730" cy="5360035"/>
            <a:chOff x="2508504" y="646175"/>
            <a:chExt cx="4824730" cy="5360035"/>
          </a:xfrm>
        </p:grpSpPr>
        <p:sp>
          <p:nvSpPr>
            <p:cNvPr id="3" name="object 3"/>
            <p:cNvSpPr/>
            <p:nvPr/>
          </p:nvSpPr>
          <p:spPr>
            <a:xfrm>
              <a:off x="2508504" y="646175"/>
              <a:ext cx="4824221" cy="17693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8504" y="1436369"/>
              <a:ext cx="4824221" cy="1958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08504" y="2415540"/>
              <a:ext cx="4824221" cy="1958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504" y="3394709"/>
              <a:ext cx="4824221" cy="1958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08504" y="4373879"/>
              <a:ext cx="4824221" cy="16322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8504" y="5353049"/>
              <a:ext cx="4824221" cy="6530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076450" y="6189726"/>
            <a:ext cx="6193535" cy="886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ángulo redondeado 9"/>
          <p:cNvSpPr/>
          <p:nvPr/>
        </p:nvSpPr>
        <p:spPr>
          <a:xfrm>
            <a:off x="2743200" y="838200"/>
            <a:ext cx="19812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E9DB86-7F28-424D-8374-BBE9A33419B8}"/>
                  </a:ext>
                </a:extLst>
              </p14:cNvPr>
              <p14:cNvContentPartPr/>
              <p14:nvPr/>
            </p14:nvContentPartPr>
            <p14:xfrm>
              <a:off x="4865760" y="1155600"/>
              <a:ext cx="2102400" cy="1674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E9DB86-7F28-424D-8374-BBE9A33419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9920" y="1092240"/>
                <a:ext cx="2133720" cy="18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DA221F-3674-4398-913B-FABB2E7CFA05}"/>
                  </a:ext>
                </a:extLst>
              </p14:cNvPr>
              <p14:cNvContentPartPr/>
              <p14:nvPr/>
            </p14:nvContentPartPr>
            <p14:xfrm>
              <a:off x="4992120" y="3564360"/>
              <a:ext cx="1722600" cy="136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DA221F-3674-4398-913B-FABB2E7CFA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82760" y="3555000"/>
                <a:ext cx="1741320" cy="13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36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98E3E29-7FE3-A5E9-4716-4510299A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4" y="1428109"/>
            <a:ext cx="8825152" cy="43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0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580 Grupo">
            <a:extLst>
              <a:ext uri="{FF2B5EF4-FFF2-40B4-BE49-F238E27FC236}">
                <a16:creationId xmlns:a16="http://schemas.microsoft.com/office/drawing/2014/main" id="{8B2F7C9F-3346-3A4D-B9E5-740FBB87EB81}"/>
              </a:ext>
            </a:extLst>
          </p:cNvPr>
          <p:cNvGrpSpPr>
            <a:grpSpLocks/>
          </p:cNvGrpSpPr>
          <p:nvPr/>
        </p:nvGrpSpPr>
        <p:grpSpPr bwMode="auto">
          <a:xfrm>
            <a:off x="1433672" y="4362927"/>
            <a:ext cx="7519353" cy="3092148"/>
            <a:chOff x="1175658" y="464234"/>
            <a:chExt cx="6835761" cy="2811496"/>
          </a:xfrm>
        </p:grpSpPr>
        <p:sp>
          <p:nvSpPr>
            <p:cNvPr id="44038" name="151 CuadroTexto">
              <a:extLst>
                <a:ext uri="{FF2B5EF4-FFF2-40B4-BE49-F238E27FC236}">
                  <a16:creationId xmlns:a16="http://schemas.microsoft.com/office/drawing/2014/main" id="{2F0361D1-4B36-F55A-1D96-ABF0D0E08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053" y="1865939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2" name="1 Forma libre">
              <a:extLst>
                <a:ext uri="{FF2B5EF4-FFF2-40B4-BE49-F238E27FC236}">
                  <a16:creationId xmlns:a16="http://schemas.microsoft.com/office/drawing/2014/main" id="{D5280928-B9F5-D1A1-A06A-1842E7EA399E}"/>
                </a:ext>
              </a:extLst>
            </p:cNvPr>
            <p:cNvSpPr/>
            <p:nvPr/>
          </p:nvSpPr>
          <p:spPr>
            <a:xfrm>
              <a:off x="1450294" y="1886863"/>
              <a:ext cx="5638788" cy="1135245"/>
            </a:xfrm>
            <a:custGeom>
              <a:avLst/>
              <a:gdLst>
                <a:gd name="connsiteX0" fmla="*/ 0 w 5795889"/>
                <a:gd name="connsiteY0" fmla="*/ 1378634 h 1404425"/>
                <a:gd name="connsiteX1" fmla="*/ 1195753 w 5795889"/>
                <a:gd name="connsiteY1" fmla="*/ 1378634 h 1404425"/>
                <a:gd name="connsiteX2" fmla="*/ 1730326 w 5795889"/>
                <a:gd name="connsiteY2" fmla="*/ 1223889 h 1404425"/>
                <a:gd name="connsiteX3" fmla="*/ 2124221 w 5795889"/>
                <a:gd name="connsiteY3" fmla="*/ 1139483 h 1404425"/>
                <a:gd name="connsiteX4" fmla="*/ 2532184 w 5795889"/>
                <a:gd name="connsiteY4" fmla="*/ 1055077 h 1404425"/>
                <a:gd name="connsiteX5" fmla="*/ 3066757 w 5795889"/>
                <a:gd name="connsiteY5" fmla="*/ 422031 h 1404425"/>
                <a:gd name="connsiteX6" fmla="*/ 3291840 w 5795889"/>
                <a:gd name="connsiteY6" fmla="*/ 140677 h 1404425"/>
                <a:gd name="connsiteX7" fmla="*/ 3671667 w 5795889"/>
                <a:gd name="connsiteY7" fmla="*/ 14068 h 1404425"/>
                <a:gd name="connsiteX8" fmla="*/ 4093698 w 5795889"/>
                <a:gd name="connsiteY8" fmla="*/ 56271 h 1404425"/>
                <a:gd name="connsiteX9" fmla="*/ 4417255 w 5795889"/>
                <a:gd name="connsiteY9" fmla="*/ 70338 h 1404425"/>
                <a:gd name="connsiteX10" fmla="*/ 4698609 w 5795889"/>
                <a:gd name="connsiteY10" fmla="*/ 253218 h 1404425"/>
                <a:gd name="connsiteX11" fmla="*/ 5078437 w 5795889"/>
                <a:gd name="connsiteY11" fmla="*/ 872197 h 1404425"/>
                <a:gd name="connsiteX12" fmla="*/ 5486400 w 5795889"/>
                <a:gd name="connsiteY12" fmla="*/ 1181686 h 1404425"/>
                <a:gd name="connsiteX13" fmla="*/ 5795889 w 5795889"/>
                <a:gd name="connsiteY13" fmla="*/ 1209821 h 1404425"/>
                <a:gd name="connsiteX0" fmla="*/ 0 w 5795889"/>
                <a:gd name="connsiteY0" fmla="*/ 1405049 h 1417944"/>
                <a:gd name="connsiteX1" fmla="*/ 1195753 w 5795889"/>
                <a:gd name="connsiteY1" fmla="*/ 1378634 h 1417944"/>
                <a:gd name="connsiteX2" fmla="*/ 1730326 w 5795889"/>
                <a:gd name="connsiteY2" fmla="*/ 1223889 h 1417944"/>
                <a:gd name="connsiteX3" fmla="*/ 2124221 w 5795889"/>
                <a:gd name="connsiteY3" fmla="*/ 1139483 h 1417944"/>
                <a:gd name="connsiteX4" fmla="*/ 2532184 w 5795889"/>
                <a:gd name="connsiteY4" fmla="*/ 1055077 h 1417944"/>
                <a:gd name="connsiteX5" fmla="*/ 3066757 w 5795889"/>
                <a:gd name="connsiteY5" fmla="*/ 422031 h 1417944"/>
                <a:gd name="connsiteX6" fmla="*/ 3291840 w 5795889"/>
                <a:gd name="connsiteY6" fmla="*/ 140677 h 1417944"/>
                <a:gd name="connsiteX7" fmla="*/ 3671667 w 5795889"/>
                <a:gd name="connsiteY7" fmla="*/ 14068 h 1417944"/>
                <a:gd name="connsiteX8" fmla="*/ 4093698 w 5795889"/>
                <a:gd name="connsiteY8" fmla="*/ 56271 h 1417944"/>
                <a:gd name="connsiteX9" fmla="*/ 4417255 w 5795889"/>
                <a:gd name="connsiteY9" fmla="*/ 70338 h 1417944"/>
                <a:gd name="connsiteX10" fmla="*/ 4698609 w 5795889"/>
                <a:gd name="connsiteY10" fmla="*/ 253218 h 1417944"/>
                <a:gd name="connsiteX11" fmla="*/ 5078437 w 5795889"/>
                <a:gd name="connsiteY11" fmla="*/ 872197 h 1417944"/>
                <a:gd name="connsiteX12" fmla="*/ 5486400 w 5795889"/>
                <a:gd name="connsiteY12" fmla="*/ 1181686 h 1417944"/>
                <a:gd name="connsiteX13" fmla="*/ 5795889 w 5795889"/>
                <a:gd name="connsiteY13" fmla="*/ 1209821 h 1417944"/>
                <a:gd name="connsiteX0" fmla="*/ 0 w 5795889"/>
                <a:gd name="connsiteY0" fmla="*/ 1405049 h 1409139"/>
                <a:gd name="connsiteX1" fmla="*/ 1195753 w 5795889"/>
                <a:gd name="connsiteY1" fmla="*/ 1378634 h 1409139"/>
                <a:gd name="connsiteX2" fmla="*/ 1730326 w 5795889"/>
                <a:gd name="connsiteY2" fmla="*/ 1223889 h 1409139"/>
                <a:gd name="connsiteX3" fmla="*/ 2124221 w 5795889"/>
                <a:gd name="connsiteY3" fmla="*/ 1139483 h 1409139"/>
                <a:gd name="connsiteX4" fmla="*/ 2532184 w 5795889"/>
                <a:gd name="connsiteY4" fmla="*/ 1055077 h 1409139"/>
                <a:gd name="connsiteX5" fmla="*/ 3066757 w 5795889"/>
                <a:gd name="connsiteY5" fmla="*/ 422031 h 1409139"/>
                <a:gd name="connsiteX6" fmla="*/ 3291840 w 5795889"/>
                <a:gd name="connsiteY6" fmla="*/ 140677 h 1409139"/>
                <a:gd name="connsiteX7" fmla="*/ 3671667 w 5795889"/>
                <a:gd name="connsiteY7" fmla="*/ 14068 h 1409139"/>
                <a:gd name="connsiteX8" fmla="*/ 4093698 w 5795889"/>
                <a:gd name="connsiteY8" fmla="*/ 56271 h 1409139"/>
                <a:gd name="connsiteX9" fmla="*/ 4417255 w 5795889"/>
                <a:gd name="connsiteY9" fmla="*/ 70338 h 1409139"/>
                <a:gd name="connsiteX10" fmla="*/ 4698609 w 5795889"/>
                <a:gd name="connsiteY10" fmla="*/ 253218 h 1409139"/>
                <a:gd name="connsiteX11" fmla="*/ 5078437 w 5795889"/>
                <a:gd name="connsiteY11" fmla="*/ 872197 h 1409139"/>
                <a:gd name="connsiteX12" fmla="*/ 5486400 w 5795889"/>
                <a:gd name="connsiteY12" fmla="*/ 1181686 h 1409139"/>
                <a:gd name="connsiteX13" fmla="*/ 5795889 w 5795889"/>
                <a:gd name="connsiteY13" fmla="*/ 1209821 h 1409139"/>
                <a:gd name="connsiteX0" fmla="*/ 0 w 5847470"/>
                <a:gd name="connsiteY0" fmla="*/ 1405049 h 1409139"/>
                <a:gd name="connsiteX1" fmla="*/ 1195753 w 5847470"/>
                <a:gd name="connsiteY1" fmla="*/ 1378634 h 1409139"/>
                <a:gd name="connsiteX2" fmla="*/ 1730326 w 5847470"/>
                <a:gd name="connsiteY2" fmla="*/ 1223889 h 1409139"/>
                <a:gd name="connsiteX3" fmla="*/ 2124221 w 5847470"/>
                <a:gd name="connsiteY3" fmla="*/ 1139483 h 1409139"/>
                <a:gd name="connsiteX4" fmla="*/ 2532184 w 5847470"/>
                <a:gd name="connsiteY4" fmla="*/ 1055077 h 1409139"/>
                <a:gd name="connsiteX5" fmla="*/ 3066757 w 5847470"/>
                <a:gd name="connsiteY5" fmla="*/ 422031 h 1409139"/>
                <a:gd name="connsiteX6" fmla="*/ 3291840 w 5847470"/>
                <a:gd name="connsiteY6" fmla="*/ 140677 h 1409139"/>
                <a:gd name="connsiteX7" fmla="*/ 3671667 w 5847470"/>
                <a:gd name="connsiteY7" fmla="*/ 14068 h 1409139"/>
                <a:gd name="connsiteX8" fmla="*/ 4093698 w 5847470"/>
                <a:gd name="connsiteY8" fmla="*/ 56271 h 1409139"/>
                <a:gd name="connsiteX9" fmla="*/ 4417255 w 5847470"/>
                <a:gd name="connsiteY9" fmla="*/ 70338 h 1409139"/>
                <a:gd name="connsiteX10" fmla="*/ 4698609 w 5847470"/>
                <a:gd name="connsiteY10" fmla="*/ 253218 h 1409139"/>
                <a:gd name="connsiteX11" fmla="*/ 5078437 w 5847470"/>
                <a:gd name="connsiteY11" fmla="*/ 872197 h 1409139"/>
                <a:gd name="connsiteX12" fmla="*/ 5486400 w 5847470"/>
                <a:gd name="connsiteY12" fmla="*/ 1181686 h 1409139"/>
                <a:gd name="connsiteX13" fmla="*/ 5795889 w 5847470"/>
                <a:gd name="connsiteY13" fmla="*/ 1209821 h 1409139"/>
                <a:gd name="connsiteX14" fmla="*/ 5795889 w 5847470"/>
                <a:gd name="connsiteY14" fmla="*/ 1215055 h 1409139"/>
                <a:gd name="connsiteX0" fmla="*/ 0 w 5849036"/>
                <a:gd name="connsiteY0" fmla="*/ 1405049 h 1409139"/>
                <a:gd name="connsiteX1" fmla="*/ 1195753 w 5849036"/>
                <a:gd name="connsiteY1" fmla="*/ 1378634 h 1409139"/>
                <a:gd name="connsiteX2" fmla="*/ 1730326 w 5849036"/>
                <a:gd name="connsiteY2" fmla="*/ 1223889 h 1409139"/>
                <a:gd name="connsiteX3" fmla="*/ 2124221 w 5849036"/>
                <a:gd name="connsiteY3" fmla="*/ 1139483 h 1409139"/>
                <a:gd name="connsiteX4" fmla="*/ 2532184 w 5849036"/>
                <a:gd name="connsiteY4" fmla="*/ 1055077 h 1409139"/>
                <a:gd name="connsiteX5" fmla="*/ 3066757 w 5849036"/>
                <a:gd name="connsiteY5" fmla="*/ 422031 h 1409139"/>
                <a:gd name="connsiteX6" fmla="*/ 3291840 w 5849036"/>
                <a:gd name="connsiteY6" fmla="*/ 140677 h 1409139"/>
                <a:gd name="connsiteX7" fmla="*/ 3671667 w 5849036"/>
                <a:gd name="connsiteY7" fmla="*/ 14068 h 1409139"/>
                <a:gd name="connsiteX8" fmla="*/ 4093698 w 5849036"/>
                <a:gd name="connsiteY8" fmla="*/ 56271 h 1409139"/>
                <a:gd name="connsiteX9" fmla="*/ 4417255 w 5849036"/>
                <a:gd name="connsiteY9" fmla="*/ 70338 h 1409139"/>
                <a:gd name="connsiteX10" fmla="*/ 4698609 w 5849036"/>
                <a:gd name="connsiteY10" fmla="*/ 253218 h 1409139"/>
                <a:gd name="connsiteX11" fmla="*/ 5078437 w 5849036"/>
                <a:gd name="connsiteY11" fmla="*/ 872197 h 1409139"/>
                <a:gd name="connsiteX12" fmla="*/ 5486400 w 5849036"/>
                <a:gd name="connsiteY12" fmla="*/ 1181686 h 1409139"/>
                <a:gd name="connsiteX13" fmla="*/ 5795889 w 5849036"/>
                <a:gd name="connsiteY13" fmla="*/ 1209821 h 1409139"/>
                <a:gd name="connsiteX14" fmla="*/ 5805281 w 5849036"/>
                <a:gd name="connsiteY14" fmla="*/ 1408759 h 1409139"/>
                <a:gd name="connsiteX0" fmla="*/ 0 w 5849036"/>
                <a:gd name="connsiteY0" fmla="*/ 1405049 h 1409139"/>
                <a:gd name="connsiteX1" fmla="*/ 1195753 w 5849036"/>
                <a:gd name="connsiteY1" fmla="*/ 1378634 h 1409139"/>
                <a:gd name="connsiteX2" fmla="*/ 1730326 w 5849036"/>
                <a:gd name="connsiteY2" fmla="*/ 1223889 h 1409139"/>
                <a:gd name="connsiteX3" fmla="*/ 2124221 w 5849036"/>
                <a:gd name="connsiteY3" fmla="*/ 1139483 h 1409139"/>
                <a:gd name="connsiteX4" fmla="*/ 2532184 w 5849036"/>
                <a:gd name="connsiteY4" fmla="*/ 1055077 h 1409139"/>
                <a:gd name="connsiteX5" fmla="*/ 3066757 w 5849036"/>
                <a:gd name="connsiteY5" fmla="*/ 422031 h 1409139"/>
                <a:gd name="connsiteX6" fmla="*/ 3291840 w 5849036"/>
                <a:gd name="connsiteY6" fmla="*/ 140677 h 1409139"/>
                <a:gd name="connsiteX7" fmla="*/ 3671667 w 5849036"/>
                <a:gd name="connsiteY7" fmla="*/ 14068 h 1409139"/>
                <a:gd name="connsiteX8" fmla="*/ 4093698 w 5849036"/>
                <a:gd name="connsiteY8" fmla="*/ 56271 h 1409139"/>
                <a:gd name="connsiteX9" fmla="*/ 4417255 w 5849036"/>
                <a:gd name="connsiteY9" fmla="*/ 70338 h 1409139"/>
                <a:gd name="connsiteX10" fmla="*/ 4698609 w 5849036"/>
                <a:gd name="connsiteY10" fmla="*/ 253218 h 1409139"/>
                <a:gd name="connsiteX11" fmla="*/ 5078437 w 5849036"/>
                <a:gd name="connsiteY11" fmla="*/ 872197 h 1409139"/>
                <a:gd name="connsiteX12" fmla="*/ 5486400 w 5849036"/>
                <a:gd name="connsiteY12" fmla="*/ 1181686 h 1409139"/>
                <a:gd name="connsiteX13" fmla="*/ 5795889 w 5849036"/>
                <a:gd name="connsiteY13" fmla="*/ 1209821 h 1409139"/>
                <a:gd name="connsiteX14" fmla="*/ 5805281 w 5849036"/>
                <a:gd name="connsiteY14" fmla="*/ 1408759 h 1409139"/>
                <a:gd name="connsiteX15" fmla="*/ 0 w 5849036"/>
                <a:gd name="connsiteY15" fmla="*/ 1405049 h 1409139"/>
                <a:gd name="connsiteX0" fmla="*/ 0 w 5849036"/>
                <a:gd name="connsiteY0" fmla="*/ 1405049 h 1409139"/>
                <a:gd name="connsiteX1" fmla="*/ 530677 w 5849036"/>
                <a:gd name="connsiteY1" fmla="*/ 1300417 h 1409139"/>
                <a:gd name="connsiteX2" fmla="*/ 1730326 w 5849036"/>
                <a:gd name="connsiteY2" fmla="*/ 1223889 h 1409139"/>
                <a:gd name="connsiteX3" fmla="*/ 2124221 w 5849036"/>
                <a:gd name="connsiteY3" fmla="*/ 1139483 h 1409139"/>
                <a:gd name="connsiteX4" fmla="*/ 2532184 w 5849036"/>
                <a:gd name="connsiteY4" fmla="*/ 1055077 h 1409139"/>
                <a:gd name="connsiteX5" fmla="*/ 3066757 w 5849036"/>
                <a:gd name="connsiteY5" fmla="*/ 422031 h 1409139"/>
                <a:gd name="connsiteX6" fmla="*/ 3291840 w 5849036"/>
                <a:gd name="connsiteY6" fmla="*/ 140677 h 1409139"/>
                <a:gd name="connsiteX7" fmla="*/ 3671667 w 5849036"/>
                <a:gd name="connsiteY7" fmla="*/ 14068 h 1409139"/>
                <a:gd name="connsiteX8" fmla="*/ 4093698 w 5849036"/>
                <a:gd name="connsiteY8" fmla="*/ 56271 h 1409139"/>
                <a:gd name="connsiteX9" fmla="*/ 4417255 w 5849036"/>
                <a:gd name="connsiteY9" fmla="*/ 70338 h 1409139"/>
                <a:gd name="connsiteX10" fmla="*/ 4698609 w 5849036"/>
                <a:gd name="connsiteY10" fmla="*/ 253218 h 1409139"/>
                <a:gd name="connsiteX11" fmla="*/ 5078437 w 5849036"/>
                <a:gd name="connsiteY11" fmla="*/ 872197 h 1409139"/>
                <a:gd name="connsiteX12" fmla="*/ 5486400 w 5849036"/>
                <a:gd name="connsiteY12" fmla="*/ 1181686 h 1409139"/>
                <a:gd name="connsiteX13" fmla="*/ 5795889 w 5849036"/>
                <a:gd name="connsiteY13" fmla="*/ 1209821 h 1409139"/>
                <a:gd name="connsiteX14" fmla="*/ 5805281 w 5849036"/>
                <a:gd name="connsiteY14" fmla="*/ 1408759 h 1409139"/>
                <a:gd name="connsiteX15" fmla="*/ 0 w 5849036"/>
                <a:gd name="connsiteY15" fmla="*/ 1405049 h 1409139"/>
                <a:gd name="connsiteX0" fmla="*/ 0 w 5849036"/>
                <a:gd name="connsiteY0" fmla="*/ 1405049 h 1409139"/>
                <a:gd name="connsiteX1" fmla="*/ 759638 w 5849036"/>
                <a:gd name="connsiteY1" fmla="*/ 1274345 h 1409139"/>
                <a:gd name="connsiteX2" fmla="*/ 1730326 w 5849036"/>
                <a:gd name="connsiteY2" fmla="*/ 1223889 h 1409139"/>
                <a:gd name="connsiteX3" fmla="*/ 2124221 w 5849036"/>
                <a:gd name="connsiteY3" fmla="*/ 1139483 h 1409139"/>
                <a:gd name="connsiteX4" fmla="*/ 2532184 w 5849036"/>
                <a:gd name="connsiteY4" fmla="*/ 1055077 h 1409139"/>
                <a:gd name="connsiteX5" fmla="*/ 3066757 w 5849036"/>
                <a:gd name="connsiteY5" fmla="*/ 422031 h 1409139"/>
                <a:gd name="connsiteX6" fmla="*/ 3291840 w 5849036"/>
                <a:gd name="connsiteY6" fmla="*/ 140677 h 1409139"/>
                <a:gd name="connsiteX7" fmla="*/ 3671667 w 5849036"/>
                <a:gd name="connsiteY7" fmla="*/ 14068 h 1409139"/>
                <a:gd name="connsiteX8" fmla="*/ 4093698 w 5849036"/>
                <a:gd name="connsiteY8" fmla="*/ 56271 h 1409139"/>
                <a:gd name="connsiteX9" fmla="*/ 4417255 w 5849036"/>
                <a:gd name="connsiteY9" fmla="*/ 70338 h 1409139"/>
                <a:gd name="connsiteX10" fmla="*/ 4698609 w 5849036"/>
                <a:gd name="connsiteY10" fmla="*/ 253218 h 1409139"/>
                <a:gd name="connsiteX11" fmla="*/ 5078437 w 5849036"/>
                <a:gd name="connsiteY11" fmla="*/ 872197 h 1409139"/>
                <a:gd name="connsiteX12" fmla="*/ 5486400 w 5849036"/>
                <a:gd name="connsiteY12" fmla="*/ 1181686 h 1409139"/>
                <a:gd name="connsiteX13" fmla="*/ 5795889 w 5849036"/>
                <a:gd name="connsiteY13" fmla="*/ 1209821 h 1409139"/>
                <a:gd name="connsiteX14" fmla="*/ 5805281 w 5849036"/>
                <a:gd name="connsiteY14" fmla="*/ 1408759 h 1409139"/>
                <a:gd name="connsiteX15" fmla="*/ 0 w 5849036"/>
                <a:gd name="connsiteY15" fmla="*/ 1405049 h 1409139"/>
                <a:gd name="connsiteX0" fmla="*/ 0 w 5849036"/>
                <a:gd name="connsiteY0" fmla="*/ 1405049 h 1409139"/>
                <a:gd name="connsiteX1" fmla="*/ 759638 w 5849036"/>
                <a:gd name="connsiteY1" fmla="*/ 1274345 h 1409139"/>
                <a:gd name="connsiteX2" fmla="*/ 1730326 w 5849036"/>
                <a:gd name="connsiteY2" fmla="*/ 1223889 h 1409139"/>
                <a:gd name="connsiteX3" fmla="*/ 2124221 w 5849036"/>
                <a:gd name="connsiteY3" fmla="*/ 1139483 h 1409139"/>
                <a:gd name="connsiteX4" fmla="*/ 2532184 w 5849036"/>
                <a:gd name="connsiteY4" fmla="*/ 1055077 h 1409139"/>
                <a:gd name="connsiteX5" fmla="*/ 3066757 w 5849036"/>
                <a:gd name="connsiteY5" fmla="*/ 422031 h 1409139"/>
                <a:gd name="connsiteX6" fmla="*/ 3291840 w 5849036"/>
                <a:gd name="connsiteY6" fmla="*/ 140677 h 1409139"/>
                <a:gd name="connsiteX7" fmla="*/ 3671667 w 5849036"/>
                <a:gd name="connsiteY7" fmla="*/ 14068 h 1409139"/>
                <a:gd name="connsiteX8" fmla="*/ 4093698 w 5849036"/>
                <a:gd name="connsiteY8" fmla="*/ 56271 h 1409139"/>
                <a:gd name="connsiteX9" fmla="*/ 4417255 w 5849036"/>
                <a:gd name="connsiteY9" fmla="*/ 70338 h 1409139"/>
                <a:gd name="connsiteX10" fmla="*/ 4698609 w 5849036"/>
                <a:gd name="connsiteY10" fmla="*/ 253218 h 1409139"/>
                <a:gd name="connsiteX11" fmla="*/ 5078437 w 5849036"/>
                <a:gd name="connsiteY11" fmla="*/ 872197 h 1409139"/>
                <a:gd name="connsiteX12" fmla="*/ 5486400 w 5849036"/>
                <a:gd name="connsiteY12" fmla="*/ 1181686 h 1409139"/>
                <a:gd name="connsiteX13" fmla="*/ 5795889 w 5849036"/>
                <a:gd name="connsiteY13" fmla="*/ 1209821 h 1409139"/>
                <a:gd name="connsiteX14" fmla="*/ 5805281 w 5849036"/>
                <a:gd name="connsiteY14" fmla="*/ 1408759 h 1409139"/>
                <a:gd name="connsiteX15" fmla="*/ 0 w 5849036"/>
                <a:gd name="connsiteY15" fmla="*/ 1405049 h 1409139"/>
                <a:gd name="connsiteX0" fmla="*/ 0 w 5849036"/>
                <a:gd name="connsiteY0" fmla="*/ 1405049 h 1409139"/>
                <a:gd name="connsiteX1" fmla="*/ 988599 w 5849036"/>
                <a:gd name="connsiteY1" fmla="*/ 1261309 h 1409139"/>
                <a:gd name="connsiteX2" fmla="*/ 1730326 w 5849036"/>
                <a:gd name="connsiteY2" fmla="*/ 1223889 h 1409139"/>
                <a:gd name="connsiteX3" fmla="*/ 2124221 w 5849036"/>
                <a:gd name="connsiteY3" fmla="*/ 1139483 h 1409139"/>
                <a:gd name="connsiteX4" fmla="*/ 2532184 w 5849036"/>
                <a:gd name="connsiteY4" fmla="*/ 1055077 h 1409139"/>
                <a:gd name="connsiteX5" fmla="*/ 3066757 w 5849036"/>
                <a:gd name="connsiteY5" fmla="*/ 422031 h 1409139"/>
                <a:gd name="connsiteX6" fmla="*/ 3291840 w 5849036"/>
                <a:gd name="connsiteY6" fmla="*/ 140677 h 1409139"/>
                <a:gd name="connsiteX7" fmla="*/ 3671667 w 5849036"/>
                <a:gd name="connsiteY7" fmla="*/ 14068 h 1409139"/>
                <a:gd name="connsiteX8" fmla="*/ 4093698 w 5849036"/>
                <a:gd name="connsiteY8" fmla="*/ 56271 h 1409139"/>
                <a:gd name="connsiteX9" fmla="*/ 4417255 w 5849036"/>
                <a:gd name="connsiteY9" fmla="*/ 70338 h 1409139"/>
                <a:gd name="connsiteX10" fmla="*/ 4698609 w 5849036"/>
                <a:gd name="connsiteY10" fmla="*/ 253218 h 1409139"/>
                <a:gd name="connsiteX11" fmla="*/ 5078437 w 5849036"/>
                <a:gd name="connsiteY11" fmla="*/ 872197 h 1409139"/>
                <a:gd name="connsiteX12" fmla="*/ 5486400 w 5849036"/>
                <a:gd name="connsiteY12" fmla="*/ 1181686 h 1409139"/>
                <a:gd name="connsiteX13" fmla="*/ 5795889 w 5849036"/>
                <a:gd name="connsiteY13" fmla="*/ 1209821 h 1409139"/>
                <a:gd name="connsiteX14" fmla="*/ 5805281 w 5849036"/>
                <a:gd name="connsiteY14" fmla="*/ 1408759 h 1409139"/>
                <a:gd name="connsiteX15" fmla="*/ 0 w 5849036"/>
                <a:gd name="connsiteY15" fmla="*/ 1405049 h 1409139"/>
                <a:gd name="connsiteX0" fmla="*/ 0 w 5849036"/>
                <a:gd name="connsiteY0" fmla="*/ 1405049 h 1409139"/>
                <a:gd name="connsiteX1" fmla="*/ 988599 w 5849036"/>
                <a:gd name="connsiteY1" fmla="*/ 1261309 h 1409139"/>
                <a:gd name="connsiteX2" fmla="*/ 1730326 w 5849036"/>
                <a:gd name="connsiteY2" fmla="*/ 1223889 h 1409139"/>
                <a:gd name="connsiteX3" fmla="*/ 2124221 w 5849036"/>
                <a:gd name="connsiteY3" fmla="*/ 1139483 h 1409139"/>
                <a:gd name="connsiteX4" fmla="*/ 2532184 w 5849036"/>
                <a:gd name="connsiteY4" fmla="*/ 1055077 h 1409139"/>
                <a:gd name="connsiteX5" fmla="*/ 3066757 w 5849036"/>
                <a:gd name="connsiteY5" fmla="*/ 422031 h 1409139"/>
                <a:gd name="connsiteX6" fmla="*/ 3291840 w 5849036"/>
                <a:gd name="connsiteY6" fmla="*/ 140677 h 1409139"/>
                <a:gd name="connsiteX7" fmla="*/ 3671667 w 5849036"/>
                <a:gd name="connsiteY7" fmla="*/ 14068 h 1409139"/>
                <a:gd name="connsiteX8" fmla="*/ 4093698 w 5849036"/>
                <a:gd name="connsiteY8" fmla="*/ 56271 h 1409139"/>
                <a:gd name="connsiteX9" fmla="*/ 4417255 w 5849036"/>
                <a:gd name="connsiteY9" fmla="*/ 70338 h 1409139"/>
                <a:gd name="connsiteX10" fmla="*/ 4698609 w 5849036"/>
                <a:gd name="connsiteY10" fmla="*/ 253218 h 1409139"/>
                <a:gd name="connsiteX11" fmla="*/ 5078437 w 5849036"/>
                <a:gd name="connsiteY11" fmla="*/ 872197 h 1409139"/>
                <a:gd name="connsiteX12" fmla="*/ 5486400 w 5849036"/>
                <a:gd name="connsiteY12" fmla="*/ 1181686 h 1409139"/>
                <a:gd name="connsiteX13" fmla="*/ 5795889 w 5849036"/>
                <a:gd name="connsiteY13" fmla="*/ 1209821 h 1409139"/>
                <a:gd name="connsiteX14" fmla="*/ 5805281 w 5849036"/>
                <a:gd name="connsiteY14" fmla="*/ 1408759 h 1409139"/>
                <a:gd name="connsiteX15" fmla="*/ 0 w 5849036"/>
                <a:gd name="connsiteY15" fmla="*/ 1405049 h 14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49036" h="1409139">
                  <a:moveTo>
                    <a:pt x="0" y="1405049"/>
                  </a:moveTo>
                  <a:cubicBezTo>
                    <a:pt x="547600" y="1409139"/>
                    <a:pt x="689309" y="1330611"/>
                    <a:pt x="988599" y="1261309"/>
                  </a:cubicBezTo>
                  <a:cubicBezTo>
                    <a:pt x="1276987" y="1231116"/>
                    <a:pt x="1541056" y="1244193"/>
                    <a:pt x="1730326" y="1223889"/>
                  </a:cubicBezTo>
                  <a:cubicBezTo>
                    <a:pt x="1919596" y="1203585"/>
                    <a:pt x="2124221" y="1139483"/>
                    <a:pt x="2124221" y="1139483"/>
                  </a:cubicBezTo>
                  <a:cubicBezTo>
                    <a:pt x="2257864" y="1111348"/>
                    <a:pt x="2375095" y="1174652"/>
                    <a:pt x="2532184" y="1055077"/>
                  </a:cubicBezTo>
                  <a:cubicBezTo>
                    <a:pt x="2689273" y="935502"/>
                    <a:pt x="2940148" y="574431"/>
                    <a:pt x="3066757" y="422031"/>
                  </a:cubicBezTo>
                  <a:cubicBezTo>
                    <a:pt x="3193366" y="269631"/>
                    <a:pt x="3191022" y="208671"/>
                    <a:pt x="3291840" y="140677"/>
                  </a:cubicBezTo>
                  <a:cubicBezTo>
                    <a:pt x="3392658" y="72683"/>
                    <a:pt x="3538024" y="28136"/>
                    <a:pt x="3671667" y="14068"/>
                  </a:cubicBezTo>
                  <a:cubicBezTo>
                    <a:pt x="3805310" y="0"/>
                    <a:pt x="3969433" y="46893"/>
                    <a:pt x="4093698" y="56271"/>
                  </a:cubicBezTo>
                  <a:cubicBezTo>
                    <a:pt x="4217963" y="65649"/>
                    <a:pt x="4316437" y="37514"/>
                    <a:pt x="4417255" y="70338"/>
                  </a:cubicBezTo>
                  <a:cubicBezTo>
                    <a:pt x="4518073" y="103162"/>
                    <a:pt x="4588412" y="119575"/>
                    <a:pt x="4698609" y="253218"/>
                  </a:cubicBezTo>
                  <a:cubicBezTo>
                    <a:pt x="4808806" y="386861"/>
                    <a:pt x="4947139" y="717452"/>
                    <a:pt x="5078437" y="872197"/>
                  </a:cubicBezTo>
                  <a:cubicBezTo>
                    <a:pt x="5209736" y="1026942"/>
                    <a:pt x="5366825" y="1125415"/>
                    <a:pt x="5486400" y="1181686"/>
                  </a:cubicBezTo>
                  <a:cubicBezTo>
                    <a:pt x="5605975" y="1237957"/>
                    <a:pt x="5742742" y="1171976"/>
                    <a:pt x="5795889" y="1209821"/>
                  </a:cubicBezTo>
                  <a:cubicBezTo>
                    <a:pt x="5849036" y="1247667"/>
                    <a:pt x="5805281" y="1407669"/>
                    <a:pt x="5805281" y="1408759"/>
                  </a:cubicBezTo>
                  <a:lnTo>
                    <a:pt x="0" y="1405049"/>
                  </a:lnTo>
                  <a:close/>
                </a:path>
              </a:pathLst>
            </a:custGeom>
            <a:solidFill>
              <a:srgbClr val="996600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0">
                <a:solidFill>
                  <a:prstClr val="black"/>
                </a:solidFill>
              </a:endParaRPr>
            </a:p>
          </p:txBody>
        </p:sp>
        <p:sp>
          <p:nvSpPr>
            <p:cNvPr id="3" name="2 Rectángulo">
              <a:extLst>
                <a:ext uri="{FF2B5EF4-FFF2-40B4-BE49-F238E27FC236}">
                  <a16:creationId xmlns:a16="http://schemas.microsoft.com/office/drawing/2014/main" id="{4E2780DD-08B7-0EE2-9AAE-1AD96C31795D}"/>
                </a:ext>
              </a:extLst>
            </p:cNvPr>
            <p:cNvSpPr/>
            <p:nvPr/>
          </p:nvSpPr>
          <p:spPr>
            <a:xfrm>
              <a:off x="6901758" y="2769655"/>
              <a:ext cx="188913" cy="277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0">
                <a:solidFill>
                  <a:prstClr val="white"/>
                </a:solidFill>
              </a:endParaRPr>
            </a:p>
          </p:txBody>
        </p:sp>
        <p:sp>
          <p:nvSpPr>
            <p:cNvPr id="5" name="4 Forma libre">
              <a:extLst>
                <a:ext uri="{FF2B5EF4-FFF2-40B4-BE49-F238E27FC236}">
                  <a16:creationId xmlns:a16="http://schemas.microsoft.com/office/drawing/2014/main" id="{4EBE084A-5B9E-D101-0265-3587A087525E}"/>
                </a:ext>
              </a:extLst>
            </p:cNvPr>
            <p:cNvSpPr/>
            <p:nvPr/>
          </p:nvSpPr>
          <p:spPr>
            <a:xfrm>
              <a:off x="2102756" y="464234"/>
              <a:ext cx="4987915" cy="2375282"/>
            </a:xfrm>
            <a:custGeom>
              <a:avLst/>
              <a:gdLst>
                <a:gd name="connsiteX0" fmla="*/ 391160 w 5839460"/>
                <a:gd name="connsiteY0" fmla="*/ 2077720 h 2242820"/>
                <a:gd name="connsiteX1" fmla="*/ 25400 w 5839460"/>
                <a:gd name="connsiteY1" fmla="*/ 1590040 h 2242820"/>
                <a:gd name="connsiteX2" fmla="*/ 238760 w 5839460"/>
                <a:gd name="connsiteY2" fmla="*/ 553720 h 2242820"/>
                <a:gd name="connsiteX3" fmla="*/ 238760 w 5839460"/>
                <a:gd name="connsiteY3" fmla="*/ 248920 h 2242820"/>
                <a:gd name="connsiteX4" fmla="*/ 1092200 w 5839460"/>
                <a:gd name="connsiteY4" fmla="*/ 142240 h 2242820"/>
                <a:gd name="connsiteX5" fmla="*/ 1473200 w 5839460"/>
                <a:gd name="connsiteY5" fmla="*/ 20320 h 2242820"/>
                <a:gd name="connsiteX6" fmla="*/ 1991360 w 5839460"/>
                <a:gd name="connsiteY6" fmla="*/ 264160 h 2242820"/>
                <a:gd name="connsiteX7" fmla="*/ 2875280 w 5839460"/>
                <a:gd name="connsiteY7" fmla="*/ 172720 h 2242820"/>
                <a:gd name="connsiteX8" fmla="*/ 3789680 w 5839460"/>
                <a:gd name="connsiteY8" fmla="*/ 218440 h 2242820"/>
                <a:gd name="connsiteX9" fmla="*/ 4947920 w 5839460"/>
                <a:gd name="connsiteY9" fmla="*/ 233680 h 2242820"/>
                <a:gd name="connsiteX10" fmla="*/ 5725160 w 5839460"/>
                <a:gd name="connsiteY10" fmla="*/ 325120 h 2242820"/>
                <a:gd name="connsiteX11" fmla="*/ 5633720 w 5839460"/>
                <a:gd name="connsiteY11" fmla="*/ 1193800 h 2242820"/>
                <a:gd name="connsiteX12" fmla="*/ 5755640 w 5839460"/>
                <a:gd name="connsiteY12" fmla="*/ 1833880 h 2242820"/>
                <a:gd name="connsiteX13" fmla="*/ 5648960 w 5839460"/>
                <a:gd name="connsiteY13" fmla="*/ 2123440 h 2242820"/>
                <a:gd name="connsiteX14" fmla="*/ 5085080 w 5839460"/>
                <a:gd name="connsiteY14" fmla="*/ 1986280 h 2242820"/>
                <a:gd name="connsiteX15" fmla="*/ 4688840 w 5839460"/>
                <a:gd name="connsiteY15" fmla="*/ 1620520 h 2242820"/>
                <a:gd name="connsiteX16" fmla="*/ 4246880 w 5839460"/>
                <a:gd name="connsiteY16" fmla="*/ 1209040 h 2242820"/>
                <a:gd name="connsiteX17" fmla="*/ 3637280 w 5839460"/>
                <a:gd name="connsiteY17" fmla="*/ 1117600 h 2242820"/>
                <a:gd name="connsiteX18" fmla="*/ 2768600 w 5839460"/>
                <a:gd name="connsiteY18" fmla="*/ 1148080 h 2242820"/>
                <a:gd name="connsiteX19" fmla="*/ 2235200 w 5839460"/>
                <a:gd name="connsiteY19" fmla="*/ 1803400 h 2242820"/>
                <a:gd name="connsiteX20" fmla="*/ 1823720 w 5839460"/>
                <a:gd name="connsiteY20" fmla="*/ 2077720 h 2242820"/>
                <a:gd name="connsiteX21" fmla="*/ 1000760 w 5839460"/>
                <a:gd name="connsiteY21" fmla="*/ 2230120 h 2242820"/>
                <a:gd name="connsiteX22" fmla="*/ 513080 w 5839460"/>
                <a:gd name="connsiteY22" fmla="*/ 2153920 h 2242820"/>
                <a:gd name="connsiteX23" fmla="*/ 436880 w 5839460"/>
                <a:gd name="connsiteY23" fmla="*/ 2123440 h 2242820"/>
                <a:gd name="connsiteX0" fmla="*/ 391160 w 5839460"/>
                <a:gd name="connsiteY0" fmla="*/ 2077720 h 2242820"/>
                <a:gd name="connsiteX1" fmla="*/ 25400 w 5839460"/>
                <a:gd name="connsiteY1" fmla="*/ 1590040 h 2242820"/>
                <a:gd name="connsiteX2" fmla="*/ 238760 w 5839460"/>
                <a:gd name="connsiteY2" fmla="*/ 553720 h 2242820"/>
                <a:gd name="connsiteX3" fmla="*/ 238760 w 5839460"/>
                <a:gd name="connsiteY3" fmla="*/ 248920 h 2242820"/>
                <a:gd name="connsiteX4" fmla="*/ 1092200 w 5839460"/>
                <a:gd name="connsiteY4" fmla="*/ 142240 h 2242820"/>
                <a:gd name="connsiteX5" fmla="*/ 1473200 w 5839460"/>
                <a:gd name="connsiteY5" fmla="*/ 20320 h 2242820"/>
                <a:gd name="connsiteX6" fmla="*/ 1991360 w 5839460"/>
                <a:gd name="connsiteY6" fmla="*/ 264160 h 2242820"/>
                <a:gd name="connsiteX7" fmla="*/ 2875280 w 5839460"/>
                <a:gd name="connsiteY7" fmla="*/ 172720 h 2242820"/>
                <a:gd name="connsiteX8" fmla="*/ 3789680 w 5839460"/>
                <a:gd name="connsiteY8" fmla="*/ 218440 h 2242820"/>
                <a:gd name="connsiteX9" fmla="*/ 4947920 w 5839460"/>
                <a:gd name="connsiteY9" fmla="*/ 233680 h 2242820"/>
                <a:gd name="connsiteX10" fmla="*/ 5725160 w 5839460"/>
                <a:gd name="connsiteY10" fmla="*/ 325120 h 2242820"/>
                <a:gd name="connsiteX11" fmla="*/ 5633720 w 5839460"/>
                <a:gd name="connsiteY11" fmla="*/ 1193800 h 2242820"/>
                <a:gd name="connsiteX12" fmla="*/ 5755640 w 5839460"/>
                <a:gd name="connsiteY12" fmla="*/ 1833880 h 2242820"/>
                <a:gd name="connsiteX13" fmla="*/ 5648960 w 5839460"/>
                <a:gd name="connsiteY13" fmla="*/ 2123440 h 2242820"/>
                <a:gd name="connsiteX14" fmla="*/ 5085080 w 5839460"/>
                <a:gd name="connsiteY14" fmla="*/ 1986280 h 2242820"/>
                <a:gd name="connsiteX15" fmla="*/ 4688840 w 5839460"/>
                <a:gd name="connsiteY15" fmla="*/ 1620520 h 2242820"/>
                <a:gd name="connsiteX16" fmla="*/ 4246880 w 5839460"/>
                <a:gd name="connsiteY16" fmla="*/ 1209040 h 2242820"/>
                <a:gd name="connsiteX17" fmla="*/ 3637280 w 5839460"/>
                <a:gd name="connsiteY17" fmla="*/ 1117600 h 2242820"/>
                <a:gd name="connsiteX18" fmla="*/ 2768600 w 5839460"/>
                <a:gd name="connsiteY18" fmla="*/ 1148080 h 2242820"/>
                <a:gd name="connsiteX19" fmla="*/ 2235200 w 5839460"/>
                <a:gd name="connsiteY19" fmla="*/ 1803400 h 2242820"/>
                <a:gd name="connsiteX20" fmla="*/ 1823720 w 5839460"/>
                <a:gd name="connsiteY20" fmla="*/ 2077720 h 2242820"/>
                <a:gd name="connsiteX21" fmla="*/ 1000760 w 5839460"/>
                <a:gd name="connsiteY21" fmla="*/ 2230120 h 2242820"/>
                <a:gd name="connsiteX22" fmla="*/ 513080 w 5839460"/>
                <a:gd name="connsiteY22" fmla="*/ 2153920 h 2242820"/>
                <a:gd name="connsiteX23" fmla="*/ 436880 w 5839460"/>
                <a:gd name="connsiteY23" fmla="*/ 2123440 h 2242820"/>
                <a:gd name="connsiteX24" fmla="*/ 391160 w 5839460"/>
                <a:gd name="connsiteY24" fmla="*/ 2077720 h 224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39460" h="2242820">
                  <a:moveTo>
                    <a:pt x="391160" y="2077720"/>
                  </a:moveTo>
                  <a:cubicBezTo>
                    <a:pt x="220980" y="1960880"/>
                    <a:pt x="50800" y="1844040"/>
                    <a:pt x="25400" y="1590040"/>
                  </a:cubicBezTo>
                  <a:cubicBezTo>
                    <a:pt x="0" y="1336040"/>
                    <a:pt x="203200" y="777240"/>
                    <a:pt x="238760" y="553720"/>
                  </a:cubicBezTo>
                  <a:cubicBezTo>
                    <a:pt x="274320" y="330200"/>
                    <a:pt x="96520" y="317500"/>
                    <a:pt x="238760" y="248920"/>
                  </a:cubicBezTo>
                  <a:cubicBezTo>
                    <a:pt x="381000" y="180340"/>
                    <a:pt x="886460" y="180340"/>
                    <a:pt x="1092200" y="142240"/>
                  </a:cubicBezTo>
                  <a:cubicBezTo>
                    <a:pt x="1297940" y="104140"/>
                    <a:pt x="1323340" y="0"/>
                    <a:pt x="1473200" y="20320"/>
                  </a:cubicBezTo>
                  <a:cubicBezTo>
                    <a:pt x="1623060" y="40640"/>
                    <a:pt x="1757680" y="238760"/>
                    <a:pt x="1991360" y="264160"/>
                  </a:cubicBezTo>
                  <a:cubicBezTo>
                    <a:pt x="2225040" y="289560"/>
                    <a:pt x="2575560" y="180340"/>
                    <a:pt x="2875280" y="172720"/>
                  </a:cubicBezTo>
                  <a:cubicBezTo>
                    <a:pt x="3175000" y="165100"/>
                    <a:pt x="3444240" y="208280"/>
                    <a:pt x="3789680" y="218440"/>
                  </a:cubicBezTo>
                  <a:cubicBezTo>
                    <a:pt x="4135120" y="228600"/>
                    <a:pt x="4625340" y="215900"/>
                    <a:pt x="4947920" y="233680"/>
                  </a:cubicBezTo>
                  <a:cubicBezTo>
                    <a:pt x="5270500" y="251460"/>
                    <a:pt x="5610860" y="165100"/>
                    <a:pt x="5725160" y="325120"/>
                  </a:cubicBezTo>
                  <a:cubicBezTo>
                    <a:pt x="5839460" y="485140"/>
                    <a:pt x="5628640" y="942340"/>
                    <a:pt x="5633720" y="1193800"/>
                  </a:cubicBezTo>
                  <a:cubicBezTo>
                    <a:pt x="5638800" y="1445260"/>
                    <a:pt x="5753100" y="1678940"/>
                    <a:pt x="5755640" y="1833880"/>
                  </a:cubicBezTo>
                  <a:cubicBezTo>
                    <a:pt x="5758180" y="1988820"/>
                    <a:pt x="5760720" y="2098040"/>
                    <a:pt x="5648960" y="2123440"/>
                  </a:cubicBezTo>
                  <a:cubicBezTo>
                    <a:pt x="5537200" y="2148840"/>
                    <a:pt x="5245100" y="2070100"/>
                    <a:pt x="5085080" y="1986280"/>
                  </a:cubicBezTo>
                  <a:cubicBezTo>
                    <a:pt x="4925060" y="1902460"/>
                    <a:pt x="4688840" y="1620520"/>
                    <a:pt x="4688840" y="1620520"/>
                  </a:cubicBezTo>
                  <a:cubicBezTo>
                    <a:pt x="4549140" y="1490980"/>
                    <a:pt x="4422140" y="1292860"/>
                    <a:pt x="4246880" y="1209040"/>
                  </a:cubicBezTo>
                  <a:cubicBezTo>
                    <a:pt x="4071620" y="1125220"/>
                    <a:pt x="3883660" y="1127760"/>
                    <a:pt x="3637280" y="1117600"/>
                  </a:cubicBezTo>
                  <a:cubicBezTo>
                    <a:pt x="3390900" y="1107440"/>
                    <a:pt x="3002280" y="1033780"/>
                    <a:pt x="2768600" y="1148080"/>
                  </a:cubicBezTo>
                  <a:cubicBezTo>
                    <a:pt x="2534920" y="1262380"/>
                    <a:pt x="2392680" y="1648460"/>
                    <a:pt x="2235200" y="1803400"/>
                  </a:cubicBezTo>
                  <a:cubicBezTo>
                    <a:pt x="2077720" y="1958340"/>
                    <a:pt x="2029460" y="2006600"/>
                    <a:pt x="1823720" y="2077720"/>
                  </a:cubicBezTo>
                  <a:cubicBezTo>
                    <a:pt x="1617980" y="2148840"/>
                    <a:pt x="1219200" y="2217420"/>
                    <a:pt x="1000760" y="2230120"/>
                  </a:cubicBezTo>
                  <a:cubicBezTo>
                    <a:pt x="782320" y="2242820"/>
                    <a:pt x="607060" y="2171700"/>
                    <a:pt x="513080" y="2153920"/>
                  </a:cubicBezTo>
                  <a:cubicBezTo>
                    <a:pt x="419100" y="2136140"/>
                    <a:pt x="454660" y="2128520"/>
                    <a:pt x="436880" y="2123440"/>
                  </a:cubicBezTo>
                  <a:lnTo>
                    <a:pt x="391160" y="20777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0" dirty="0">
                <a:solidFill>
                  <a:prstClr val="black"/>
                </a:solidFill>
              </a:endParaRPr>
            </a:p>
          </p:txBody>
        </p:sp>
        <p:sp>
          <p:nvSpPr>
            <p:cNvPr id="7" name="6 Forma libre">
              <a:extLst>
                <a:ext uri="{FF2B5EF4-FFF2-40B4-BE49-F238E27FC236}">
                  <a16:creationId xmlns:a16="http://schemas.microsoft.com/office/drawing/2014/main" id="{8051E2C7-44AC-B1C6-7C38-87CE9F20E231}"/>
                </a:ext>
              </a:extLst>
            </p:cNvPr>
            <p:cNvSpPr/>
            <p:nvPr/>
          </p:nvSpPr>
          <p:spPr>
            <a:xfrm>
              <a:off x="3145741" y="1456581"/>
              <a:ext cx="2260595" cy="1367058"/>
            </a:xfrm>
            <a:custGeom>
              <a:avLst/>
              <a:gdLst>
                <a:gd name="connsiteX0" fmla="*/ 35560 w 2626360"/>
                <a:gd name="connsiteY0" fmla="*/ 1628140 h 1673860"/>
                <a:gd name="connsiteX1" fmla="*/ 50800 w 2626360"/>
                <a:gd name="connsiteY1" fmla="*/ 1353820 h 1673860"/>
                <a:gd name="connsiteX2" fmla="*/ 309880 w 2626360"/>
                <a:gd name="connsiteY2" fmla="*/ 1170940 h 1673860"/>
                <a:gd name="connsiteX3" fmla="*/ 599440 w 2626360"/>
                <a:gd name="connsiteY3" fmla="*/ 1079500 h 1673860"/>
                <a:gd name="connsiteX4" fmla="*/ 904240 w 2626360"/>
                <a:gd name="connsiteY4" fmla="*/ 881380 h 1673860"/>
                <a:gd name="connsiteX5" fmla="*/ 1117600 w 2626360"/>
                <a:gd name="connsiteY5" fmla="*/ 607060 h 1673860"/>
                <a:gd name="connsiteX6" fmla="*/ 1270000 w 2626360"/>
                <a:gd name="connsiteY6" fmla="*/ 332740 h 1673860"/>
                <a:gd name="connsiteX7" fmla="*/ 1620520 w 2626360"/>
                <a:gd name="connsiteY7" fmla="*/ 43180 h 1673860"/>
                <a:gd name="connsiteX8" fmla="*/ 2291080 w 2626360"/>
                <a:gd name="connsiteY8" fmla="*/ 73660 h 1673860"/>
                <a:gd name="connsiteX9" fmla="*/ 2611120 w 2626360"/>
                <a:gd name="connsiteY9" fmla="*/ 195580 h 1673860"/>
                <a:gd name="connsiteX10" fmla="*/ 2199640 w 2626360"/>
                <a:gd name="connsiteY10" fmla="*/ 408940 h 1673860"/>
                <a:gd name="connsiteX11" fmla="*/ 1818640 w 2626360"/>
                <a:gd name="connsiteY11" fmla="*/ 485140 h 1673860"/>
                <a:gd name="connsiteX12" fmla="*/ 1468120 w 2626360"/>
                <a:gd name="connsiteY12" fmla="*/ 713740 h 1673860"/>
                <a:gd name="connsiteX13" fmla="*/ 1163320 w 2626360"/>
                <a:gd name="connsiteY13" fmla="*/ 1186180 h 1673860"/>
                <a:gd name="connsiteX14" fmla="*/ 706120 w 2626360"/>
                <a:gd name="connsiteY14" fmla="*/ 1536700 h 1673860"/>
                <a:gd name="connsiteX15" fmla="*/ 264160 w 2626360"/>
                <a:gd name="connsiteY15" fmla="*/ 1628140 h 1673860"/>
                <a:gd name="connsiteX16" fmla="*/ 35560 w 2626360"/>
                <a:gd name="connsiteY16" fmla="*/ 1628140 h 1673860"/>
                <a:gd name="connsiteX0" fmla="*/ 35560 w 2626360"/>
                <a:gd name="connsiteY0" fmla="*/ 1568157 h 1613877"/>
                <a:gd name="connsiteX1" fmla="*/ 50800 w 2626360"/>
                <a:gd name="connsiteY1" fmla="*/ 1293837 h 1613877"/>
                <a:gd name="connsiteX2" fmla="*/ 309880 w 2626360"/>
                <a:gd name="connsiteY2" fmla="*/ 1110957 h 1613877"/>
                <a:gd name="connsiteX3" fmla="*/ 599440 w 2626360"/>
                <a:gd name="connsiteY3" fmla="*/ 1019517 h 1613877"/>
                <a:gd name="connsiteX4" fmla="*/ 904240 w 2626360"/>
                <a:gd name="connsiteY4" fmla="*/ 821397 h 1613877"/>
                <a:gd name="connsiteX5" fmla="*/ 1117600 w 2626360"/>
                <a:gd name="connsiteY5" fmla="*/ 547077 h 1613877"/>
                <a:gd name="connsiteX6" fmla="*/ 1270000 w 2626360"/>
                <a:gd name="connsiteY6" fmla="*/ 272757 h 1613877"/>
                <a:gd name="connsiteX7" fmla="*/ 1620520 w 2626360"/>
                <a:gd name="connsiteY7" fmla="*/ 53536 h 1613877"/>
                <a:gd name="connsiteX8" fmla="*/ 2291080 w 2626360"/>
                <a:gd name="connsiteY8" fmla="*/ 13677 h 1613877"/>
                <a:gd name="connsiteX9" fmla="*/ 2611120 w 2626360"/>
                <a:gd name="connsiteY9" fmla="*/ 135597 h 1613877"/>
                <a:gd name="connsiteX10" fmla="*/ 2199640 w 2626360"/>
                <a:gd name="connsiteY10" fmla="*/ 348957 h 1613877"/>
                <a:gd name="connsiteX11" fmla="*/ 1818640 w 2626360"/>
                <a:gd name="connsiteY11" fmla="*/ 425157 h 1613877"/>
                <a:gd name="connsiteX12" fmla="*/ 1468120 w 2626360"/>
                <a:gd name="connsiteY12" fmla="*/ 653757 h 1613877"/>
                <a:gd name="connsiteX13" fmla="*/ 1163320 w 2626360"/>
                <a:gd name="connsiteY13" fmla="*/ 1126197 h 1613877"/>
                <a:gd name="connsiteX14" fmla="*/ 706120 w 2626360"/>
                <a:gd name="connsiteY14" fmla="*/ 1476717 h 1613877"/>
                <a:gd name="connsiteX15" fmla="*/ 264160 w 2626360"/>
                <a:gd name="connsiteY15" fmla="*/ 1568157 h 1613877"/>
                <a:gd name="connsiteX16" fmla="*/ 35560 w 2626360"/>
                <a:gd name="connsiteY16" fmla="*/ 1568157 h 1613877"/>
                <a:gd name="connsiteX0" fmla="*/ 35560 w 2626360"/>
                <a:gd name="connsiteY0" fmla="*/ 1591603 h 1637323"/>
                <a:gd name="connsiteX1" fmla="*/ 50800 w 2626360"/>
                <a:gd name="connsiteY1" fmla="*/ 1317283 h 1637323"/>
                <a:gd name="connsiteX2" fmla="*/ 309880 w 2626360"/>
                <a:gd name="connsiteY2" fmla="*/ 1134403 h 1637323"/>
                <a:gd name="connsiteX3" fmla="*/ 599440 w 2626360"/>
                <a:gd name="connsiteY3" fmla="*/ 1042963 h 1637323"/>
                <a:gd name="connsiteX4" fmla="*/ 904240 w 2626360"/>
                <a:gd name="connsiteY4" fmla="*/ 844843 h 1637323"/>
                <a:gd name="connsiteX5" fmla="*/ 1117600 w 2626360"/>
                <a:gd name="connsiteY5" fmla="*/ 570523 h 1637323"/>
                <a:gd name="connsiteX6" fmla="*/ 1270000 w 2626360"/>
                <a:gd name="connsiteY6" fmla="*/ 296203 h 1637323"/>
                <a:gd name="connsiteX7" fmla="*/ 1620520 w 2626360"/>
                <a:gd name="connsiteY7" fmla="*/ 76982 h 1637323"/>
                <a:gd name="connsiteX8" fmla="*/ 1927497 w 2626360"/>
                <a:gd name="connsiteY8" fmla="*/ 6643 h 1637323"/>
                <a:gd name="connsiteX9" fmla="*/ 2291080 w 2626360"/>
                <a:gd name="connsiteY9" fmla="*/ 37123 h 1637323"/>
                <a:gd name="connsiteX10" fmla="*/ 2611120 w 2626360"/>
                <a:gd name="connsiteY10" fmla="*/ 159043 h 1637323"/>
                <a:gd name="connsiteX11" fmla="*/ 2199640 w 2626360"/>
                <a:gd name="connsiteY11" fmla="*/ 372403 h 1637323"/>
                <a:gd name="connsiteX12" fmla="*/ 1818640 w 2626360"/>
                <a:gd name="connsiteY12" fmla="*/ 448603 h 1637323"/>
                <a:gd name="connsiteX13" fmla="*/ 1468120 w 2626360"/>
                <a:gd name="connsiteY13" fmla="*/ 677203 h 1637323"/>
                <a:gd name="connsiteX14" fmla="*/ 1163320 w 2626360"/>
                <a:gd name="connsiteY14" fmla="*/ 1149643 h 1637323"/>
                <a:gd name="connsiteX15" fmla="*/ 706120 w 2626360"/>
                <a:gd name="connsiteY15" fmla="*/ 1500163 h 1637323"/>
                <a:gd name="connsiteX16" fmla="*/ 264160 w 2626360"/>
                <a:gd name="connsiteY16" fmla="*/ 1591603 h 1637323"/>
                <a:gd name="connsiteX17" fmla="*/ 35560 w 2626360"/>
                <a:gd name="connsiteY17" fmla="*/ 1591603 h 1637323"/>
                <a:gd name="connsiteX0" fmla="*/ 35560 w 2631384"/>
                <a:gd name="connsiteY0" fmla="*/ 1599976 h 1645696"/>
                <a:gd name="connsiteX1" fmla="*/ 50800 w 2631384"/>
                <a:gd name="connsiteY1" fmla="*/ 1325656 h 1645696"/>
                <a:gd name="connsiteX2" fmla="*/ 309880 w 2631384"/>
                <a:gd name="connsiteY2" fmla="*/ 1142776 h 1645696"/>
                <a:gd name="connsiteX3" fmla="*/ 599440 w 2631384"/>
                <a:gd name="connsiteY3" fmla="*/ 1051336 h 1645696"/>
                <a:gd name="connsiteX4" fmla="*/ 904240 w 2631384"/>
                <a:gd name="connsiteY4" fmla="*/ 853216 h 1645696"/>
                <a:gd name="connsiteX5" fmla="*/ 1117600 w 2631384"/>
                <a:gd name="connsiteY5" fmla="*/ 578896 h 1645696"/>
                <a:gd name="connsiteX6" fmla="*/ 1270000 w 2631384"/>
                <a:gd name="connsiteY6" fmla="*/ 304576 h 1645696"/>
                <a:gd name="connsiteX7" fmla="*/ 1620520 w 2631384"/>
                <a:gd name="connsiteY7" fmla="*/ 85355 h 1645696"/>
                <a:gd name="connsiteX8" fmla="*/ 1927497 w 2631384"/>
                <a:gd name="connsiteY8" fmla="*/ 15016 h 1645696"/>
                <a:gd name="connsiteX9" fmla="*/ 2321225 w 2631384"/>
                <a:gd name="connsiteY9" fmla="*/ 25400 h 1645696"/>
                <a:gd name="connsiteX10" fmla="*/ 2611120 w 2631384"/>
                <a:gd name="connsiteY10" fmla="*/ 167416 h 1645696"/>
                <a:gd name="connsiteX11" fmla="*/ 2199640 w 2631384"/>
                <a:gd name="connsiteY11" fmla="*/ 380776 h 1645696"/>
                <a:gd name="connsiteX12" fmla="*/ 1818640 w 2631384"/>
                <a:gd name="connsiteY12" fmla="*/ 456976 h 1645696"/>
                <a:gd name="connsiteX13" fmla="*/ 1468120 w 2631384"/>
                <a:gd name="connsiteY13" fmla="*/ 685576 h 1645696"/>
                <a:gd name="connsiteX14" fmla="*/ 1163320 w 2631384"/>
                <a:gd name="connsiteY14" fmla="*/ 1158016 h 1645696"/>
                <a:gd name="connsiteX15" fmla="*/ 706120 w 2631384"/>
                <a:gd name="connsiteY15" fmla="*/ 1508536 h 1645696"/>
                <a:gd name="connsiteX16" fmla="*/ 264160 w 2631384"/>
                <a:gd name="connsiteY16" fmla="*/ 1599976 h 1645696"/>
                <a:gd name="connsiteX17" fmla="*/ 35560 w 2631384"/>
                <a:gd name="connsiteY17" fmla="*/ 1599976 h 1645696"/>
                <a:gd name="connsiteX0" fmla="*/ 35560 w 2629235"/>
                <a:gd name="connsiteY0" fmla="*/ 1599976 h 1645696"/>
                <a:gd name="connsiteX1" fmla="*/ 50800 w 2629235"/>
                <a:gd name="connsiteY1" fmla="*/ 1325656 h 1645696"/>
                <a:gd name="connsiteX2" fmla="*/ 309880 w 2629235"/>
                <a:gd name="connsiteY2" fmla="*/ 1142776 h 1645696"/>
                <a:gd name="connsiteX3" fmla="*/ 599440 w 2629235"/>
                <a:gd name="connsiteY3" fmla="*/ 1051336 h 1645696"/>
                <a:gd name="connsiteX4" fmla="*/ 904240 w 2629235"/>
                <a:gd name="connsiteY4" fmla="*/ 853216 h 1645696"/>
                <a:gd name="connsiteX5" fmla="*/ 1117600 w 2629235"/>
                <a:gd name="connsiteY5" fmla="*/ 578896 h 1645696"/>
                <a:gd name="connsiteX6" fmla="*/ 1270000 w 2629235"/>
                <a:gd name="connsiteY6" fmla="*/ 304576 h 1645696"/>
                <a:gd name="connsiteX7" fmla="*/ 1620520 w 2629235"/>
                <a:gd name="connsiteY7" fmla="*/ 85355 h 1645696"/>
                <a:gd name="connsiteX8" fmla="*/ 1927497 w 2629235"/>
                <a:gd name="connsiteY8" fmla="*/ 15016 h 1645696"/>
                <a:gd name="connsiteX9" fmla="*/ 2321225 w 2629235"/>
                <a:gd name="connsiteY9" fmla="*/ 25400 h 1645696"/>
                <a:gd name="connsiteX10" fmla="*/ 2611120 w 2629235"/>
                <a:gd name="connsiteY10" fmla="*/ 167416 h 1645696"/>
                <a:gd name="connsiteX11" fmla="*/ 2429915 w 2629235"/>
                <a:gd name="connsiteY11" fmla="*/ 346612 h 1645696"/>
                <a:gd name="connsiteX12" fmla="*/ 2199640 w 2629235"/>
                <a:gd name="connsiteY12" fmla="*/ 380776 h 1645696"/>
                <a:gd name="connsiteX13" fmla="*/ 1818640 w 2629235"/>
                <a:gd name="connsiteY13" fmla="*/ 456976 h 1645696"/>
                <a:gd name="connsiteX14" fmla="*/ 1468120 w 2629235"/>
                <a:gd name="connsiteY14" fmla="*/ 685576 h 1645696"/>
                <a:gd name="connsiteX15" fmla="*/ 1163320 w 2629235"/>
                <a:gd name="connsiteY15" fmla="*/ 1158016 h 1645696"/>
                <a:gd name="connsiteX16" fmla="*/ 706120 w 2629235"/>
                <a:gd name="connsiteY16" fmla="*/ 1508536 h 1645696"/>
                <a:gd name="connsiteX17" fmla="*/ 264160 w 2629235"/>
                <a:gd name="connsiteY17" fmla="*/ 1599976 h 1645696"/>
                <a:gd name="connsiteX18" fmla="*/ 35560 w 2629235"/>
                <a:gd name="connsiteY18" fmla="*/ 1599976 h 1645696"/>
                <a:gd name="connsiteX0" fmla="*/ 35560 w 2629235"/>
                <a:gd name="connsiteY0" fmla="*/ 1599976 h 1645696"/>
                <a:gd name="connsiteX1" fmla="*/ 50800 w 2629235"/>
                <a:gd name="connsiteY1" fmla="*/ 1325656 h 1645696"/>
                <a:gd name="connsiteX2" fmla="*/ 309880 w 2629235"/>
                <a:gd name="connsiteY2" fmla="*/ 1142776 h 1645696"/>
                <a:gd name="connsiteX3" fmla="*/ 599440 w 2629235"/>
                <a:gd name="connsiteY3" fmla="*/ 1051336 h 1645696"/>
                <a:gd name="connsiteX4" fmla="*/ 874095 w 2629235"/>
                <a:gd name="connsiteY4" fmla="*/ 752733 h 1645696"/>
                <a:gd name="connsiteX5" fmla="*/ 1117600 w 2629235"/>
                <a:gd name="connsiteY5" fmla="*/ 578896 h 1645696"/>
                <a:gd name="connsiteX6" fmla="*/ 1270000 w 2629235"/>
                <a:gd name="connsiteY6" fmla="*/ 304576 h 1645696"/>
                <a:gd name="connsiteX7" fmla="*/ 1620520 w 2629235"/>
                <a:gd name="connsiteY7" fmla="*/ 85355 h 1645696"/>
                <a:gd name="connsiteX8" fmla="*/ 1927497 w 2629235"/>
                <a:gd name="connsiteY8" fmla="*/ 15016 h 1645696"/>
                <a:gd name="connsiteX9" fmla="*/ 2321225 w 2629235"/>
                <a:gd name="connsiteY9" fmla="*/ 25400 h 1645696"/>
                <a:gd name="connsiteX10" fmla="*/ 2611120 w 2629235"/>
                <a:gd name="connsiteY10" fmla="*/ 167416 h 1645696"/>
                <a:gd name="connsiteX11" fmla="*/ 2429915 w 2629235"/>
                <a:gd name="connsiteY11" fmla="*/ 346612 h 1645696"/>
                <a:gd name="connsiteX12" fmla="*/ 2199640 w 2629235"/>
                <a:gd name="connsiteY12" fmla="*/ 380776 h 1645696"/>
                <a:gd name="connsiteX13" fmla="*/ 1818640 w 2629235"/>
                <a:gd name="connsiteY13" fmla="*/ 456976 h 1645696"/>
                <a:gd name="connsiteX14" fmla="*/ 1468120 w 2629235"/>
                <a:gd name="connsiteY14" fmla="*/ 685576 h 1645696"/>
                <a:gd name="connsiteX15" fmla="*/ 1163320 w 2629235"/>
                <a:gd name="connsiteY15" fmla="*/ 1158016 h 1645696"/>
                <a:gd name="connsiteX16" fmla="*/ 706120 w 2629235"/>
                <a:gd name="connsiteY16" fmla="*/ 1508536 h 1645696"/>
                <a:gd name="connsiteX17" fmla="*/ 264160 w 2629235"/>
                <a:gd name="connsiteY17" fmla="*/ 1599976 h 1645696"/>
                <a:gd name="connsiteX18" fmla="*/ 35560 w 2629235"/>
                <a:gd name="connsiteY18" fmla="*/ 1599976 h 1645696"/>
                <a:gd name="connsiteX0" fmla="*/ 35560 w 2629235"/>
                <a:gd name="connsiteY0" fmla="*/ 1599976 h 1645696"/>
                <a:gd name="connsiteX1" fmla="*/ 50800 w 2629235"/>
                <a:gd name="connsiteY1" fmla="*/ 1325656 h 1645696"/>
                <a:gd name="connsiteX2" fmla="*/ 309880 w 2629235"/>
                <a:gd name="connsiteY2" fmla="*/ 1142776 h 1645696"/>
                <a:gd name="connsiteX3" fmla="*/ 579343 w 2629235"/>
                <a:gd name="connsiteY3" fmla="*/ 970949 h 1645696"/>
                <a:gd name="connsiteX4" fmla="*/ 874095 w 2629235"/>
                <a:gd name="connsiteY4" fmla="*/ 752733 h 1645696"/>
                <a:gd name="connsiteX5" fmla="*/ 1117600 w 2629235"/>
                <a:gd name="connsiteY5" fmla="*/ 578896 h 1645696"/>
                <a:gd name="connsiteX6" fmla="*/ 1270000 w 2629235"/>
                <a:gd name="connsiteY6" fmla="*/ 304576 h 1645696"/>
                <a:gd name="connsiteX7" fmla="*/ 1620520 w 2629235"/>
                <a:gd name="connsiteY7" fmla="*/ 85355 h 1645696"/>
                <a:gd name="connsiteX8" fmla="*/ 1927497 w 2629235"/>
                <a:gd name="connsiteY8" fmla="*/ 15016 h 1645696"/>
                <a:gd name="connsiteX9" fmla="*/ 2321225 w 2629235"/>
                <a:gd name="connsiteY9" fmla="*/ 25400 h 1645696"/>
                <a:gd name="connsiteX10" fmla="*/ 2611120 w 2629235"/>
                <a:gd name="connsiteY10" fmla="*/ 167416 h 1645696"/>
                <a:gd name="connsiteX11" fmla="*/ 2429915 w 2629235"/>
                <a:gd name="connsiteY11" fmla="*/ 346612 h 1645696"/>
                <a:gd name="connsiteX12" fmla="*/ 2199640 w 2629235"/>
                <a:gd name="connsiteY12" fmla="*/ 380776 h 1645696"/>
                <a:gd name="connsiteX13" fmla="*/ 1818640 w 2629235"/>
                <a:gd name="connsiteY13" fmla="*/ 456976 h 1645696"/>
                <a:gd name="connsiteX14" fmla="*/ 1468120 w 2629235"/>
                <a:gd name="connsiteY14" fmla="*/ 685576 h 1645696"/>
                <a:gd name="connsiteX15" fmla="*/ 1163320 w 2629235"/>
                <a:gd name="connsiteY15" fmla="*/ 1158016 h 1645696"/>
                <a:gd name="connsiteX16" fmla="*/ 706120 w 2629235"/>
                <a:gd name="connsiteY16" fmla="*/ 1508536 h 1645696"/>
                <a:gd name="connsiteX17" fmla="*/ 264160 w 2629235"/>
                <a:gd name="connsiteY17" fmla="*/ 1599976 h 1645696"/>
                <a:gd name="connsiteX18" fmla="*/ 35560 w 2629235"/>
                <a:gd name="connsiteY18" fmla="*/ 1599976 h 1645696"/>
                <a:gd name="connsiteX0" fmla="*/ 35560 w 2629235"/>
                <a:gd name="connsiteY0" fmla="*/ 1599976 h 1645696"/>
                <a:gd name="connsiteX1" fmla="*/ 50800 w 2629235"/>
                <a:gd name="connsiteY1" fmla="*/ 1325656 h 1645696"/>
                <a:gd name="connsiteX2" fmla="*/ 309880 w 2629235"/>
                <a:gd name="connsiteY2" fmla="*/ 1142776 h 1645696"/>
                <a:gd name="connsiteX3" fmla="*/ 579343 w 2629235"/>
                <a:gd name="connsiteY3" fmla="*/ 970949 h 1645696"/>
                <a:gd name="connsiteX4" fmla="*/ 874095 w 2629235"/>
                <a:gd name="connsiteY4" fmla="*/ 752733 h 1645696"/>
                <a:gd name="connsiteX5" fmla="*/ 1047262 w 2629235"/>
                <a:gd name="connsiteY5" fmla="*/ 498509 h 1645696"/>
                <a:gd name="connsiteX6" fmla="*/ 1270000 w 2629235"/>
                <a:gd name="connsiteY6" fmla="*/ 304576 h 1645696"/>
                <a:gd name="connsiteX7" fmla="*/ 1620520 w 2629235"/>
                <a:gd name="connsiteY7" fmla="*/ 85355 h 1645696"/>
                <a:gd name="connsiteX8" fmla="*/ 1927497 w 2629235"/>
                <a:gd name="connsiteY8" fmla="*/ 15016 h 1645696"/>
                <a:gd name="connsiteX9" fmla="*/ 2321225 w 2629235"/>
                <a:gd name="connsiteY9" fmla="*/ 25400 h 1645696"/>
                <a:gd name="connsiteX10" fmla="*/ 2611120 w 2629235"/>
                <a:gd name="connsiteY10" fmla="*/ 167416 h 1645696"/>
                <a:gd name="connsiteX11" fmla="*/ 2429915 w 2629235"/>
                <a:gd name="connsiteY11" fmla="*/ 346612 h 1645696"/>
                <a:gd name="connsiteX12" fmla="*/ 2199640 w 2629235"/>
                <a:gd name="connsiteY12" fmla="*/ 380776 h 1645696"/>
                <a:gd name="connsiteX13" fmla="*/ 1818640 w 2629235"/>
                <a:gd name="connsiteY13" fmla="*/ 456976 h 1645696"/>
                <a:gd name="connsiteX14" fmla="*/ 1468120 w 2629235"/>
                <a:gd name="connsiteY14" fmla="*/ 685576 h 1645696"/>
                <a:gd name="connsiteX15" fmla="*/ 1163320 w 2629235"/>
                <a:gd name="connsiteY15" fmla="*/ 1158016 h 1645696"/>
                <a:gd name="connsiteX16" fmla="*/ 706120 w 2629235"/>
                <a:gd name="connsiteY16" fmla="*/ 1508536 h 1645696"/>
                <a:gd name="connsiteX17" fmla="*/ 264160 w 2629235"/>
                <a:gd name="connsiteY17" fmla="*/ 1599976 h 1645696"/>
                <a:gd name="connsiteX18" fmla="*/ 35560 w 2629235"/>
                <a:gd name="connsiteY18" fmla="*/ 1599976 h 1645696"/>
                <a:gd name="connsiteX0" fmla="*/ 38854 w 2622480"/>
                <a:gd name="connsiteY0" fmla="*/ 1549734 h 1606842"/>
                <a:gd name="connsiteX1" fmla="*/ 44045 w 2622480"/>
                <a:gd name="connsiteY1" fmla="*/ 1325656 h 1606842"/>
                <a:gd name="connsiteX2" fmla="*/ 303125 w 2622480"/>
                <a:gd name="connsiteY2" fmla="*/ 1142776 h 1606842"/>
                <a:gd name="connsiteX3" fmla="*/ 572588 w 2622480"/>
                <a:gd name="connsiteY3" fmla="*/ 970949 h 1606842"/>
                <a:gd name="connsiteX4" fmla="*/ 867340 w 2622480"/>
                <a:gd name="connsiteY4" fmla="*/ 752733 h 1606842"/>
                <a:gd name="connsiteX5" fmla="*/ 1040507 w 2622480"/>
                <a:gd name="connsiteY5" fmla="*/ 498509 h 1606842"/>
                <a:gd name="connsiteX6" fmla="*/ 1263245 w 2622480"/>
                <a:gd name="connsiteY6" fmla="*/ 304576 h 1606842"/>
                <a:gd name="connsiteX7" fmla="*/ 1613765 w 2622480"/>
                <a:gd name="connsiteY7" fmla="*/ 85355 h 1606842"/>
                <a:gd name="connsiteX8" fmla="*/ 1920742 w 2622480"/>
                <a:gd name="connsiteY8" fmla="*/ 15016 h 1606842"/>
                <a:gd name="connsiteX9" fmla="*/ 2314470 w 2622480"/>
                <a:gd name="connsiteY9" fmla="*/ 25400 h 1606842"/>
                <a:gd name="connsiteX10" fmla="*/ 2604365 w 2622480"/>
                <a:gd name="connsiteY10" fmla="*/ 167416 h 1606842"/>
                <a:gd name="connsiteX11" fmla="*/ 2423160 w 2622480"/>
                <a:gd name="connsiteY11" fmla="*/ 346612 h 1606842"/>
                <a:gd name="connsiteX12" fmla="*/ 2192885 w 2622480"/>
                <a:gd name="connsiteY12" fmla="*/ 380776 h 1606842"/>
                <a:gd name="connsiteX13" fmla="*/ 1811885 w 2622480"/>
                <a:gd name="connsiteY13" fmla="*/ 456976 h 1606842"/>
                <a:gd name="connsiteX14" fmla="*/ 1461365 w 2622480"/>
                <a:gd name="connsiteY14" fmla="*/ 685576 h 1606842"/>
                <a:gd name="connsiteX15" fmla="*/ 1156565 w 2622480"/>
                <a:gd name="connsiteY15" fmla="*/ 1158016 h 1606842"/>
                <a:gd name="connsiteX16" fmla="*/ 699365 w 2622480"/>
                <a:gd name="connsiteY16" fmla="*/ 1508536 h 1606842"/>
                <a:gd name="connsiteX17" fmla="*/ 257405 w 2622480"/>
                <a:gd name="connsiteY17" fmla="*/ 1599976 h 1606842"/>
                <a:gd name="connsiteX18" fmla="*/ 38854 w 2622480"/>
                <a:gd name="connsiteY18" fmla="*/ 1549734 h 1606842"/>
                <a:gd name="connsiteX0" fmla="*/ 83765 w 2667391"/>
                <a:gd name="connsiteY0" fmla="*/ 1549734 h 1606842"/>
                <a:gd name="connsiteX1" fmla="*/ 88956 w 2667391"/>
                <a:gd name="connsiteY1" fmla="*/ 1325656 h 1606842"/>
                <a:gd name="connsiteX2" fmla="*/ 617499 w 2667391"/>
                <a:gd name="connsiteY2" fmla="*/ 970949 h 1606842"/>
                <a:gd name="connsiteX3" fmla="*/ 912251 w 2667391"/>
                <a:gd name="connsiteY3" fmla="*/ 752733 h 1606842"/>
                <a:gd name="connsiteX4" fmla="*/ 1085418 w 2667391"/>
                <a:gd name="connsiteY4" fmla="*/ 498509 h 1606842"/>
                <a:gd name="connsiteX5" fmla="*/ 1308156 w 2667391"/>
                <a:gd name="connsiteY5" fmla="*/ 304576 h 1606842"/>
                <a:gd name="connsiteX6" fmla="*/ 1658676 w 2667391"/>
                <a:gd name="connsiteY6" fmla="*/ 85355 h 1606842"/>
                <a:gd name="connsiteX7" fmla="*/ 1965653 w 2667391"/>
                <a:gd name="connsiteY7" fmla="*/ 15016 h 1606842"/>
                <a:gd name="connsiteX8" fmla="*/ 2359381 w 2667391"/>
                <a:gd name="connsiteY8" fmla="*/ 25400 h 1606842"/>
                <a:gd name="connsiteX9" fmla="*/ 2649276 w 2667391"/>
                <a:gd name="connsiteY9" fmla="*/ 167416 h 1606842"/>
                <a:gd name="connsiteX10" fmla="*/ 2468071 w 2667391"/>
                <a:gd name="connsiteY10" fmla="*/ 346612 h 1606842"/>
                <a:gd name="connsiteX11" fmla="*/ 2237796 w 2667391"/>
                <a:gd name="connsiteY11" fmla="*/ 380776 h 1606842"/>
                <a:gd name="connsiteX12" fmla="*/ 1856796 w 2667391"/>
                <a:gd name="connsiteY12" fmla="*/ 456976 h 1606842"/>
                <a:gd name="connsiteX13" fmla="*/ 1506276 w 2667391"/>
                <a:gd name="connsiteY13" fmla="*/ 685576 h 1606842"/>
                <a:gd name="connsiteX14" fmla="*/ 1201476 w 2667391"/>
                <a:gd name="connsiteY14" fmla="*/ 1158016 h 1606842"/>
                <a:gd name="connsiteX15" fmla="*/ 744276 w 2667391"/>
                <a:gd name="connsiteY15" fmla="*/ 1508536 h 1606842"/>
                <a:gd name="connsiteX16" fmla="*/ 302316 w 2667391"/>
                <a:gd name="connsiteY16" fmla="*/ 1599976 h 1606842"/>
                <a:gd name="connsiteX17" fmla="*/ 83765 w 2667391"/>
                <a:gd name="connsiteY17" fmla="*/ 1549734 h 1606842"/>
                <a:gd name="connsiteX0" fmla="*/ 35560 w 2619186"/>
                <a:gd name="connsiteY0" fmla="*/ 1549734 h 1606842"/>
                <a:gd name="connsiteX1" fmla="*/ 40751 w 2619186"/>
                <a:gd name="connsiteY1" fmla="*/ 1325656 h 1606842"/>
                <a:gd name="connsiteX2" fmla="*/ 267843 w 2619186"/>
                <a:gd name="connsiteY2" fmla="*/ 659450 h 1606842"/>
                <a:gd name="connsiteX3" fmla="*/ 864046 w 2619186"/>
                <a:gd name="connsiteY3" fmla="*/ 752733 h 1606842"/>
                <a:gd name="connsiteX4" fmla="*/ 1037213 w 2619186"/>
                <a:gd name="connsiteY4" fmla="*/ 498509 h 1606842"/>
                <a:gd name="connsiteX5" fmla="*/ 1259951 w 2619186"/>
                <a:gd name="connsiteY5" fmla="*/ 304576 h 1606842"/>
                <a:gd name="connsiteX6" fmla="*/ 1610471 w 2619186"/>
                <a:gd name="connsiteY6" fmla="*/ 85355 h 1606842"/>
                <a:gd name="connsiteX7" fmla="*/ 1917448 w 2619186"/>
                <a:gd name="connsiteY7" fmla="*/ 15016 h 1606842"/>
                <a:gd name="connsiteX8" fmla="*/ 2311176 w 2619186"/>
                <a:gd name="connsiteY8" fmla="*/ 25400 h 1606842"/>
                <a:gd name="connsiteX9" fmla="*/ 2601071 w 2619186"/>
                <a:gd name="connsiteY9" fmla="*/ 167416 h 1606842"/>
                <a:gd name="connsiteX10" fmla="*/ 2419866 w 2619186"/>
                <a:gd name="connsiteY10" fmla="*/ 346612 h 1606842"/>
                <a:gd name="connsiteX11" fmla="*/ 2189591 w 2619186"/>
                <a:gd name="connsiteY11" fmla="*/ 380776 h 1606842"/>
                <a:gd name="connsiteX12" fmla="*/ 1808591 w 2619186"/>
                <a:gd name="connsiteY12" fmla="*/ 456976 h 1606842"/>
                <a:gd name="connsiteX13" fmla="*/ 1458071 w 2619186"/>
                <a:gd name="connsiteY13" fmla="*/ 685576 h 1606842"/>
                <a:gd name="connsiteX14" fmla="*/ 1153271 w 2619186"/>
                <a:gd name="connsiteY14" fmla="*/ 1158016 h 1606842"/>
                <a:gd name="connsiteX15" fmla="*/ 696071 w 2619186"/>
                <a:gd name="connsiteY15" fmla="*/ 1508536 h 1606842"/>
                <a:gd name="connsiteX16" fmla="*/ 254111 w 2619186"/>
                <a:gd name="connsiteY16" fmla="*/ 1599976 h 1606842"/>
                <a:gd name="connsiteX17" fmla="*/ 35560 w 2619186"/>
                <a:gd name="connsiteY17" fmla="*/ 1549734 h 1606842"/>
                <a:gd name="connsiteX0" fmla="*/ 35560 w 2619186"/>
                <a:gd name="connsiteY0" fmla="*/ 1549734 h 1606842"/>
                <a:gd name="connsiteX1" fmla="*/ 40751 w 2619186"/>
                <a:gd name="connsiteY1" fmla="*/ 1325656 h 1606842"/>
                <a:gd name="connsiteX2" fmla="*/ 267843 w 2619186"/>
                <a:gd name="connsiteY2" fmla="*/ 659450 h 1606842"/>
                <a:gd name="connsiteX3" fmla="*/ 733418 w 2619186"/>
                <a:gd name="connsiteY3" fmla="*/ 370896 h 1606842"/>
                <a:gd name="connsiteX4" fmla="*/ 1037213 w 2619186"/>
                <a:gd name="connsiteY4" fmla="*/ 498509 h 1606842"/>
                <a:gd name="connsiteX5" fmla="*/ 1259951 w 2619186"/>
                <a:gd name="connsiteY5" fmla="*/ 304576 h 1606842"/>
                <a:gd name="connsiteX6" fmla="*/ 1610471 w 2619186"/>
                <a:gd name="connsiteY6" fmla="*/ 85355 h 1606842"/>
                <a:gd name="connsiteX7" fmla="*/ 1917448 w 2619186"/>
                <a:gd name="connsiteY7" fmla="*/ 15016 h 1606842"/>
                <a:gd name="connsiteX8" fmla="*/ 2311176 w 2619186"/>
                <a:gd name="connsiteY8" fmla="*/ 25400 h 1606842"/>
                <a:gd name="connsiteX9" fmla="*/ 2601071 w 2619186"/>
                <a:gd name="connsiteY9" fmla="*/ 167416 h 1606842"/>
                <a:gd name="connsiteX10" fmla="*/ 2419866 w 2619186"/>
                <a:gd name="connsiteY10" fmla="*/ 346612 h 1606842"/>
                <a:gd name="connsiteX11" fmla="*/ 2189591 w 2619186"/>
                <a:gd name="connsiteY11" fmla="*/ 380776 h 1606842"/>
                <a:gd name="connsiteX12" fmla="*/ 1808591 w 2619186"/>
                <a:gd name="connsiteY12" fmla="*/ 456976 h 1606842"/>
                <a:gd name="connsiteX13" fmla="*/ 1458071 w 2619186"/>
                <a:gd name="connsiteY13" fmla="*/ 685576 h 1606842"/>
                <a:gd name="connsiteX14" fmla="*/ 1153271 w 2619186"/>
                <a:gd name="connsiteY14" fmla="*/ 1158016 h 1606842"/>
                <a:gd name="connsiteX15" fmla="*/ 696071 w 2619186"/>
                <a:gd name="connsiteY15" fmla="*/ 1508536 h 1606842"/>
                <a:gd name="connsiteX16" fmla="*/ 254111 w 2619186"/>
                <a:gd name="connsiteY16" fmla="*/ 1599976 h 1606842"/>
                <a:gd name="connsiteX17" fmla="*/ 35560 w 2619186"/>
                <a:gd name="connsiteY17" fmla="*/ 1549734 h 1606842"/>
                <a:gd name="connsiteX0" fmla="*/ 35560 w 2619186"/>
                <a:gd name="connsiteY0" fmla="*/ 1549734 h 1606842"/>
                <a:gd name="connsiteX1" fmla="*/ 40751 w 2619186"/>
                <a:gd name="connsiteY1" fmla="*/ 1325656 h 1606842"/>
                <a:gd name="connsiteX2" fmla="*/ 267843 w 2619186"/>
                <a:gd name="connsiteY2" fmla="*/ 659450 h 1606842"/>
                <a:gd name="connsiteX3" fmla="*/ 733418 w 2619186"/>
                <a:gd name="connsiteY3" fmla="*/ 370896 h 1606842"/>
                <a:gd name="connsiteX4" fmla="*/ 1037213 w 2619186"/>
                <a:gd name="connsiteY4" fmla="*/ 297542 h 1606842"/>
                <a:gd name="connsiteX5" fmla="*/ 1259951 w 2619186"/>
                <a:gd name="connsiteY5" fmla="*/ 304576 h 1606842"/>
                <a:gd name="connsiteX6" fmla="*/ 1610471 w 2619186"/>
                <a:gd name="connsiteY6" fmla="*/ 85355 h 1606842"/>
                <a:gd name="connsiteX7" fmla="*/ 1917448 w 2619186"/>
                <a:gd name="connsiteY7" fmla="*/ 15016 h 1606842"/>
                <a:gd name="connsiteX8" fmla="*/ 2311176 w 2619186"/>
                <a:gd name="connsiteY8" fmla="*/ 25400 h 1606842"/>
                <a:gd name="connsiteX9" fmla="*/ 2601071 w 2619186"/>
                <a:gd name="connsiteY9" fmla="*/ 167416 h 1606842"/>
                <a:gd name="connsiteX10" fmla="*/ 2419866 w 2619186"/>
                <a:gd name="connsiteY10" fmla="*/ 346612 h 1606842"/>
                <a:gd name="connsiteX11" fmla="*/ 2189591 w 2619186"/>
                <a:gd name="connsiteY11" fmla="*/ 380776 h 1606842"/>
                <a:gd name="connsiteX12" fmla="*/ 1808591 w 2619186"/>
                <a:gd name="connsiteY12" fmla="*/ 456976 h 1606842"/>
                <a:gd name="connsiteX13" fmla="*/ 1458071 w 2619186"/>
                <a:gd name="connsiteY13" fmla="*/ 685576 h 1606842"/>
                <a:gd name="connsiteX14" fmla="*/ 1153271 w 2619186"/>
                <a:gd name="connsiteY14" fmla="*/ 1158016 h 1606842"/>
                <a:gd name="connsiteX15" fmla="*/ 696071 w 2619186"/>
                <a:gd name="connsiteY15" fmla="*/ 1508536 h 1606842"/>
                <a:gd name="connsiteX16" fmla="*/ 254111 w 2619186"/>
                <a:gd name="connsiteY16" fmla="*/ 1599976 h 1606842"/>
                <a:gd name="connsiteX17" fmla="*/ 35560 w 2619186"/>
                <a:gd name="connsiteY17" fmla="*/ 1549734 h 1606842"/>
                <a:gd name="connsiteX0" fmla="*/ 35560 w 2619186"/>
                <a:gd name="connsiteY0" fmla="*/ 1549734 h 1606842"/>
                <a:gd name="connsiteX1" fmla="*/ 40751 w 2619186"/>
                <a:gd name="connsiteY1" fmla="*/ 1325656 h 1606842"/>
                <a:gd name="connsiteX2" fmla="*/ 267843 w 2619186"/>
                <a:gd name="connsiteY2" fmla="*/ 659450 h 1606842"/>
                <a:gd name="connsiteX3" fmla="*/ 733418 w 2619186"/>
                <a:gd name="connsiteY3" fmla="*/ 370896 h 1606842"/>
                <a:gd name="connsiteX4" fmla="*/ 1037213 w 2619186"/>
                <a:gd name="connsiteY4" fmla="*/ 297542 h 1606842"/>
                <a:gd name="connsiteX5" fmla="*/ 1340338 w 2619186"/>
                <a:gd name="connsiteY5" fmla="*/ 153851 h 1606842"/>
                <a:gd name="connsiteX6" fmla="*/ 1610471 w 2619186"/>
                <a:gd name="connsiteY6" fmla="*/ 85355 h 1606842"/>
                <a:gd name="connsiteX7" fmla="*/ 1917448 w 2619186"/>
                <a:gd name="connsiteY7" fmla="*/ 15016 h 1606842"/>
                <a:gd name="connsiteX8" fmla="*/ 2311176 w 2619186"/>
                <a:gd name="connsiteY8" fmla="*/ 25400 h 1606842"/>
                <a:gd name="connsiteX9" fmla="*/ 2601071 w 2619186"/>
                <a:gd name="connsiteY9" fmla="*/ 167416 h 1606842"/>
                <a:gd name="connsiteX10" fmla="*/ 2419866 w 2619186"/>
                <a:gd name="connsiteY10" fmla="*/ 346612 h 1606842"/>
                <a:gd name="connsiteX11" fmla="*/ 2189591 w 2619186"/>
                <a:gd name="connsiteY11" fmla="*/ 380776 h 1606842"/>
                <a:gd name="connsiteX12" fmla="*/ 1808591 w 2619186"/>
                <a:gd name="connsiteY12" fmla="*/ 456976 h 1606842"/>
                <a:gd name="connsiteX13" fmla="*/ 1458071 w 2619186"/>
                <a:gd name="connsiteY13" fmla="*/ 685576 h 1606842"/>
                <a:gd name="connsiteX14" fmla="*/ 1153271 w 2619186"/>
                <a:gd name="connsiteY14" fmla="*/ 1158016 h 1606842"/>
                <a:gd name="connsiteX15" fmla="*/ 696071 w 2619186"/>
                <a:gd name="connsiteY15" fmla="*/ 1508536 h 1606842"/>
                <a:gd name="connsiteX16" fmla="*/ 254111 w 2619186"/>
                <a:gd name="connsiteY16" fmla="*/ 1599976 h 1606842"/>
                <a:gd name="connsiteX17" fmla="*/ 35560 w 2619186"/>
                <a:gd name="connsiteY17" fmla="*/ 1549734 h 1606842"/>
                <a:gd name="connsiteX0" fmla="*/ 63668 w 2647294"/>
                <a:gd name="connsiteY0" fmla="*/ 1549734 h 1630623"/>
                <a:gd name="connsiteX1" fmla="*/ 38714 w 2647294"/>
                <a:gd name="connsiteY1" fmla="*/ 1114641 h 1630623"/>
                <a:gd name="connsiteX2" fmla="*/ 295951 w 2647294"/>
                <a:gd name="connsiteY2" fmla="*/ 659450 h 1630623"/>
                <a:gd name="connsiteX3" fmla="*/ 761526 w 2647294"/>
                <a:gd name="connsiteY3" fmla="*/ 370896 h 1630623"/>
                <a:gd name="connsiteX4" fmla="*/ 1065321 w 2647294"/>
                <a:gd name="connsiteY4" fmla="*/ 297542 h 1630623"/>
                <a:gd name="connsiteX5" fmla="*/ 1368446 w 2647294"/>
                <a:gd name="connsiteY5" fmla="*/ 153851 h 1630623"/>
                <a:gd name="connsiteX6" fmla="*/ 1638579 w 2647294"/>
                <a:gd name="connsiteY6" fmla="*/ 85355 h 1630623"/>
                <a:gd name="connsiteX7" fmla="*/ 1945556 w 2647294"/>
                <a:gd name="connsiteY7" fmla="*/ 15016 h 1630623"/>
                <a:gd name="connsiteX8" fmla="*/ 2339284 w 2647294"/>
                <a:gd name="connsiteY8" fmla="*/ 25400 h 1630623"/>
                <a:gd name="connsiteX9" fmla="*/ 2629179 w 2647294"/>
                <a:gd name="connsiteY9" fmla="*/ 167416 h 1630623"/>
                <a:gd name="connsiteX10" fmla="*/ 2447974 w 2647294"/>
                <a:gd name="connsiteY10" fmla="*/ 346612 h 1630623"/>
                <a:gd name="connsiteX11" fmla="*/ 2217699 w 2647294"/>
                <a:gd name="connsiteY11" fmla="*/ 380776 h 1630623"/>
                <a:gd name="connsiteX12" fmla="*/ 1836699 w 2647294"/>
                <a:gd name="connsiteY12" fmla="*/ 456976 h 1630623"/>
                <a:gd name="connsiteX13" fmla="*/ 1486179 w 2647294"/>
                <a:gd name="connsiteY13" fmla="*/ 685576 h 1630623"/>
                <a:gd name="connsiteX14" fmla="*/ 1181379 w 2647294"/>
                <a:gd name="connsiteY14" fmla="*/ 1158016 h 1630623"/>
                <a:gd name="connsiteX15" fmla="*/ 724179 w 2647294"/>
                <a:gd name="connsiteY15" fmla="*/ 1508536 h 1630623"/>
                <a:gd name="connsiteX16" fmla="*/ 282219 w 2647294"/>
                <a:gd name="connsiteY16" fmla="*/ 1599976 h 1630623"/>
                <a:gd name="connsiteX17" fmla="*/ 63668 w 2647294"/>
                <a:gd name="connsiteY17" fmla="*/ 1549734 h 1630623"/>
                <a:gd name="connsiteX0" fmla="*/ 63668 w 2647294"/>
                <a:gd name="connsiteY0" fmla="*/ 1549734 h 1630623"/>
                <a:gd name="connsiteX1" fmla="*/ 38714 w 2647294"/>
                <a:gd name="connsiteY1" fmla="*/ 1114641 h 1630623"/>
                <a:gd name="connsiteX2" fmla="*/ 295951 w 2647294"/>
                <a:gd name="connsiteY2" fmla="*/ 659450 h 1630623"/>
                <a:gd name="connsiteX3" fmla="*/ 761526 w 2647294"/>
                <a:gd name="connsiteY3" fmla="*/ 370896 h 1630623"/>
                <a:gd name="connsiteX4" fmla="*/ 1035176 w 2647294"/>
                <a:gd name="connsiteY4" fmla="*/ 247300 h 1630623"/>
                <a:gd name="connsiteX5" fmla="*/ 1368446 w 2647294"/>
                <a:gd name="connsiteY5" fmla="*/ 153851 h 1630623"/>
                <a:gd name="connsiteX6" fmla="*/ 1638579 w 2647294"/>
                <a:gd name="connsiteY6" fmla="*/ 85355 h 1630623"/>
                <a:gd name="connsiteX7" fmla="*/ 1945556 w 2647294"/>
                <a:gd name="connsiteY7" fmla="*/ 15016 h 1630623"/>
                <a:gd name="connsiteX8" fmla="*/ 2339284 w 2647294"/>
                <a:gd name="connsiteY8" fmla="*/ 25400 h 1630623"/>
                <a:gd name="connsiteX9" fmla="*/ 2629179 w 2647294"/>
                <a:gd name="connsiteY9" fmla="*/ 167416 h 1630623"/>
                <a:gd name="connsiteX10" fmla="*/ 2447974 w 2647294"/>
                <a:gd name="connsiteY10" fmla="*/ 346612 h 1630623"/>
                <a:gd name="connsiteX11" fmla="*/ 2217699 w 2647294"/>
                <a:gd name="connsiteY11" fmla="*/ 380776 h 1630623"/>
                <a:gd name="connsiteX12" fmla="*/ 1836699 w 2647294"/>
                <a:gd name="connsiteY12" fmla="*/ 456976 h 1630623"/>
                <a:gd name="connsiteX13" fmla="*/ 1486179 w 2647294"/>
                <a:gd name="connsiteY13" fmla="*/ 685576 h 1630623"/>
                <a:gd name="connsiteX14" fmla="*/ 1181379 w 2647294"/>
                <a:gd name="connsiteY14" fmla="*/ 1158016 h 1630623"/>
                <a:gd name="connsiteX15" fmla="*/ 724179 w 2647294"/>
                <a:gd name="connsiteY15" fmla="*/ 1508536 h 1630623"/>
                <a:gd name="connsiteX16" fmla="*/ 282219 w 2647294"/>
                <a:gd name="connsiteY16" fmla="*/ 1599976 h 1630623"/>
                <a:gd name="connsiteX17" fmla="*/ 63668 w 2647294"/>
                <a:gd name="connsiteY17" fmla="*/ 1549734 h 163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47294" h="1630623">
                  <a:moveTo>
                    <a:pt x="63668" y="1549734"/>
                  </a:moveTo>
                  <a:cubicBezTo>
                    <a:pt x="23084" y="1468845"/>
                    <a:pt x="0" y="1263022"/>
                    <a:pt x="38714" y="1114641"/>
                  </a:cubicBezTo>
                  <a:cubicBezTo>
                    <a:pt x="77428" y="966260"/>
                    <a:pt x="175482" y="783407"/>
                    <a:pt x="295951" y="659450"/>
                  </a:cubicBezTo>
                  <a:cubicBezTo>
                    <a:pt x="416420" y="535493"/>
                    <a:pt x="638322" y="439588"/>
                    <a:pt x="761526" y="370896"/>
                  </a:cubicBezTo>
                  <a:cubicBezTo>
                    <a:pt x="884730" y="302204"/>
                    <a:pt x="934023" y="283474"/>
                    <a:pt x="1035176" y="247300"/>
                  </a:cubicBezTo>
                  <a:cubicBezTo>
                    <a:pt x="1136329" y="211126"/>
                    <a:pt x="1267879" y="180842"/>
                    <a:pt x="1368446" y="153851"/>
                  </a:cubicBezTo>
                  <a:cubicBezTo>
                    <a:pt x="1469013" y="126860"/>
                    <a:pt x="1542394" y="108494"/>
                    <a:pt x="1638579" y="85355"/>
                  </a:cubicBezTo>
                  <a:cubicBezTo>
                    <a:pt x="1734764" y="62216"/>
                    <a:pt x="1828772" y="25008"/>
                    <a:pt x="1945556" y="15016"/>
                  </a:cubicBezTo>
                  <a:cubicBezTo>
                    <a:pt x="2062340" y="5024"/>
                    <a:pt x="2225347" y="0"/>
                    <a:pt x="2339284" y="25400"/>
                  </a:cubicBezTo>
                  <a:cubicBezTo>
                    <a:pt x="2453221" y="50800"/>
                    <a:pt x="2611064" y="113881"/>
                    <a:pt x="2629179" y="167416"/>
                  </a:cubicBezTo>
                  <a:cubicBezTo>
                    <a:pt x="2647294" y="220951"/>
                    <a:pt x="2516554" y="311052"/>
                    <a:pt x="2447974" y="346612"/>
                  </a:cubicBezTo>
                  <a:cubicBezTo>
                    <a:pt x="2379394" y="382172"/>
                    <a:pt x="2319578" y="362382"/>
                    <a:pt x="2217699" y="380776"/>
                  </a:cubicBezTo>
                  <a:cubicBezTo>
                    <a:pt x="2115820" y="399170"/>
                    <a:pt x="1958619" y="406176"/>
                    <a:pt x="1836699" y="456976"/>
                  </a:cubicBezTo>
                  <a:cubicBezTo>
                    <a:pt x="1714779" y="507776"/>
                    <a:pt x="1595399" y="568736"/>
                    <a:pt x="1486179" y="685576"/>
                  </a:cubicBezTo>
                  <a:cubicBezTo>
                    <a:pt x="1376959" y="802416"/>
                    <a:pt x="1308379" y="1020856"/>
                    <a:pt x="1181379" y="1158016"/>
                  </a:cubicBezTo>
                  <a:cubicBezTo>
                    <a:pt x="1054379" y="1295176"/>
                    <a:pt x="874039" y="1434876"/>
                    <a:pt x="724179" y="1508536"/>
                  </a:cubicBezTo>
                  <a:cubicBezTo>
                    <a:pt x="574319" y="1582196"/>
                    <a:pt x="392304" y="1593110"/>
                    <a:pt x="282219" y="1599976"/>
                  </a:cubicBezTo>
                  <a:cubicBezTo>
                    <a:pt x="172134" y="1606842"/>
                    <a:pt x="104252" y="1630623"/>
                    <a:pt x="63668" y="15497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0">
                <a:solidFill>
                  <a:prstClr val="white"/>
                </a:solidFill>
              </a:endParaRPr>
            </a:p>
          </p:txBody>
        </p:sp>
        <p:sp>
          <p:nvSpPr>
            <p:cNvPr id="6" name="5 Forma libre">
              <a:extLst>
                <a:ext uri="{FF2B5EF4-FFF2-40B4-BE49-F238E27FC236}">
                  <a16:creationId xmlns:a16="http://schemas.microsoft.com/office/drawing/2014/main" id="{462159AD-19AE-7C06-CC58-5A81588DF4F4}"/>
                </a:ext>
              </a:extLst>
            </p:cNvPr>
            <p:cNvSpPr/>
            <p:nvPr/>
          </p:nvSpPr>
          <p:spPr>
            <a:xfrm>
              <a:off x="2202768" y="1512153"/>
              <a:ext cx="4737090" cy="327078"/>
            </a:xfrm>
            <a:custGeom>
              <a:avLst/>
              <a:gdLst>
                <a:gd name="connsiteX0" fmla="*/ 0 w 5440680"/>
                <a:gd name="connsiteY0" fmla="*/ 0 h 391160"/>
                <a:gd name="connsiteX1" fmla="*/ 1066800 w 5440680"/>
                <a:gd name="connsiteY1" fmla="*/ 30480 h 391160"/>
                <a:gd name="connsiteX2" fmla="*/ 1767840 w 5440680"/>
                <a:gd name="connsiteY2" fmla="*/ 137160 h 391160"/>
                <a:gd name="connsiteX3" fmla="*/ 2743200 w 5440680"/>
                <a:gd name="connsiteY3" fmla="*/ 350520 h 391160"/>
                <a:gd name="connsiteX4" fmla="*/ 3550920 w 5440680"/>
                <a:gd name="connsiteY4" fmla="*/ 381000 h 391160"/>
                <a:gd name="connsiteX5" fmla="*/ 4114800 w 5440680"/>
                <a:gd name="connsiteY5" fmla="*/ 350520 h 391160"/>
                <a:gd name="connsiteX6" fmla="*/ 4678680 w 5440680"/>
                <a:gd name="connsiteY6" fmla="*/ 213360 h 391160"/>
                <a:gd name="connsiteX7" fmla="*/ 5440680 w 5440680"/>
                <a:gd name="connsiteY7" fmla="*/ 9144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0680" h="391160">
                  <a:moveTo>
                    <a:pt x="0" y="0"/>
                  </a:moveTo>
                  <a:cubicBezTo>
                    <a:pt x="386080" y="3810"/>
                    <a:pt x="772160" y="7620"/>
                    <a:pt x="1066800" y="30480"/>
                  </a:cubicBezTo>
                  <a:cubicBezTo>
                    <a:pt x="1361440" y="53340"/>
                    <a:pt x="1488440" y="83820"/>
                    <a:pt x="1767840" y="137160"/>
                  </a:cubicBezTo>
                  <a:cubicBezTo>
                    <a:pt x="2047240" y="190500"/>
                    <a:pt x="2446020" y="309880"/>
                    <a:pt x="2743200" y="350520"/>
                  </a:cubicBezTo>
                  <a:cubicBezTo>
                    <a:pt x="3040380" y="391160"/>
                    <a:pt x="3322320" y="381000"/>
                    <a:pt x="3550920" y="381000"/>
                  </a:cubicBezTo>
                  <a:cubicBezTo>
                    <a:pt x="3779520" y="381000"/>
                    <a:pt x="3926840" y="378460"/>
                    <a:pt x="4114800" y="350520"/>
                  </a:cubicBezTo>
                  <a:cubicBezTo>
                    <a:pt x="4302760" y="322580"/>
                    <a:pt x="4457700" y="256540"/>
                    <a:pt x="4678680" y="213360"/>
                  </a:cubicBezTo>
                  <a:cubicBezTo>
                    <a:pt x="4899660" y="170180"/>
                    <a:pt x="5295900" y="111760"/>
                    <a:pt x="5440680" y="91440"/>
                  </a:cubicBezTo>
                </a:path>
              </a:pathLst>
            </a:custGeom>
            <a:ln w="63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0">
                <a:solidFill>
                  <a:prstClr val="black"/>
                </a:solidFill>
              </a:endParaRPr>
            </a:p>
          </p:txBody>
        </p:sp>
        <p:sp>
          <p:nvSpPr>
            <p:cNvPr id="44044" name="15 CuadroTexto">
              <a:extLst>
                <a:ext uri="{FF2B5EF4-FFF2-40B4-BE49-F238E27FC236}">
                  <a16:creationId xmlns:a16="http://schemas.microsoft.com/office/drawing/2014/main" id="{2C2EE9B5-F918-BC17-EE28-73265017A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8783" y="1060397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45" name="16 CuadroTexto">
              <a:extLst>
                <a:ext uri="{FF2B5EF4-FFF2-40B4-BE49-F238E27FC236}">
                  <a16:creationId xmlns:a16="http://schemas.microsoft.com/office/drawing/2014/main" id="{A1FECACC-A7C5-B248-90C0-E4CFD010A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183" y="1212797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46" name="17 CuadroTexto">
              <a:extLst>
                <a:ext uri="{FF2B5EF4-FFF2-40B4-BE49-F238E27FC236}">
                  <a16:creationId xmlns:a16="http://schemas.microsoft.com/office/drawing/2014/main" id="{AFC6AA46-9C63-B8B6-D4BB-4CDC9FD85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899" y="988679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47" name="18 CuadroTexto">
              <a:extLst>
                <a:ext uri="{FF2B5EF4-FFF2-40B4-BE49-F238E27FC236}">
                  <a16:creationId xmlns:a16="http://schemas.microsoft.com/office/drawing/2014/main" id="{E16842DC-0520-CF29-B548-290197BE1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983" y="1386968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48" name="19 CuadroTexto">
              <a:extLst>
                <a:ext uri="{FF2B5EF4-FFF2-40B4-BE49-F238E27FC236}">
                  <a16:creationId xmlns:a16="http://schemas.microsoft.com/office/drawing/2014/main" id="{206C4E6E-9261-B44F-2A03-0804CA897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914" y="1193587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49" name="20 CuadroTexto">
              <a:extLst>
                <a:ext uri="{FF2B5EF4-FFF2-40B4-BE49-F238E27FC236}">
                  <a16:creationId xmlns:a16="http://schemas.microsoft.com/office/drawing/2014/main" id="{04B7A497-6FD7-29CF-D85F-E9F60AF83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259" y="1184621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0" name="21 CuadroTexto">
              <a:extLst>
                <a:ext uri="{FF2B5EF4-FFF2-40B4-BE49-F238E27FC236}">
                  <a16:creationId xmlns:a16="http://schemas.microsoft.com/office/drawing/2014/main" id="{142F3BE6-C57C-41D1-7ABB-9F5780031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134" y="1306286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1" name="22 CuadroTexto">
              <a:extLst>
                <a:ext uri="{FF2B5EF4-FFF2-40B4-BE49-F238E27FC236}">
                  <a16:creationId xmlns:a16="http://schemas.microsoft.com/office/drawing/2014/main" id="{ACAD7DCE-8D4B-1031-C25C-F8E3F0AFD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218" y="1451002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2" name="23 CuadroTexto">
              <a:extLst>
                <a:ext uri="{FF2B5EF4-FFF2-40B4-BE49-F238E27FC236}">
                  <a16:creationId xmlns:a16="http://schemas.microsoft.com/office/drawing/2014/main" id="{DC6E9392-25E3-9D08-B63A-9885DA24B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944" y="1349829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3" name="24 CuadroTexto">
              <a:extLst>
                <a:ext uri="{FF2B5EF4-FFF2-40B4-BE49-F238E27FC236}">
                  <a16:creationId xmlns:a16="http://schemas.microsoft.com/office/drawing/2014/main" id="{4781CB40-11A7-4834-CF80-C520521C4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560" y="1033502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4" name="25 CuadroTexto">
              <a:extLst>
                <a:ext uri="{FF2B5EF4-FFF2-40B4-BE49-F238E27FC236}">
                  <a16:creationId xmlns:a16="http://schemas.microsoft.com/office/drawing/2014/main" id="{D5AF9AF8-949C-8049-00C8-65F671ED5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3751" y="886226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5" name="37 CuadroTexto">
              <a:extLst>
                <a:ext uri="{FF2B5EF4-FFF2-40B4-BE49-F238E27FC236}">
                  <a16:creationId xmlns:a16="http://schemas.microsoft.com/office/drawing/2014/main" id="{86B62056-4B44-023E-0FF6-414520C48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544" y="1066801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6" name="38 CuadroTexto">
              <a:extLst>
                <a:ext uri="{FF2B5EF4-FFF2-40B4-BE49-F238E27FC236}">
                  <a16:creationId xmlns:a16="http://schemas.microsoft.com/office/drawing/2014/main" id="{1185FD2F-7FE4-86F9-99E9-5EC0C2225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944" y="1219201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7" name="39 CuadroTexto">
              <a:extLst>
                <a:ext uri="{FF2B5EF4-FFF2-40B4-BE49-F238E27FC236}">
                  <a16:creationId xmlns:a16="http://schemas.microsoft.com/office/drawing/2014/main" id="{C0600820-7F39-D36E-071F-F42B04F9F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660" y="995083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8" name="40 CuadroTexto">
              <a:extLst>
                <a:ext uri="{FF2B5EF4-FFF2-40B4-BE49-F238E27FC236}">
                  <a16:creationId xmlns:a16="http://schemas.microsoft.com/office/drawing/2014/main" id="{357E87C4-9B83-6407-D095-5C6EA752D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744" y="1393372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59" name="41 CuadroTexto">
              <a:extLst>
                <a:ext uri="{FF2B5EF4-FFF2-40B4-BE49-F238E27FC236}">
                  <a16:creationId xmlns:a16="http://schemas.microsoft.com/office/drawing/2014/main" id="{D5E0857F-1BE8-2347-D291-E135C0ED3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675" y="1199991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0" name="42 CuadroTexto">
              <a:extLst>
                <a:ext uri="{FF2B5EF4-FFF2-40B4-BE49-F238E27FC236}">
                  <a16:creationId xmlns:a16="http://schemas.microsoft.com/office/drawing/2014/main" id="{70D3EAFF-481C-24A8-A2F3-375BCD4C3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020" y="1191025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1" name="43 CuadroTexto">
              <a:extLst>
                <a:ext uri="{FF2B5EF4-FFF2-40B4-BE49-F238E27FC236}">
                  <a16:creationId xmlns:a16="http://schemas.microsoft.com/office/drawing/2014/main" id="{412789F4-3DD0-E675-7AA4-FDDF138D0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895" y="1312690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2" name="44 CuadroTexto">
              <a:extLst>
                <a:ext uri="{FF2B5EF4-FFF2-40B4-BE49-F238E27FC236}">
                  <a16:creationId xmlns:a16="http://schemas.microsoft.com/office/drawing/2014/main" id="{19FACD3D-4878-4E1B-E6BE-100B91F2C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979" y="1457406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3" name="45 CuadroTexto">
              <a:extLst>
                <a:ext uri="{FF2B5EF4-FFF2-40B4-BE49-F238E27FC236}">
                  <a16:creationId xmlns:a16="http://schemas.microsoft.com/office/drawing/2014/main" id="{33DF37D4-5DC4-C9D4-5E47-5C2384B73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705" y="1356233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4" name="46 CuadroTexto">
              <a:extLst>
                <a:ext uri="{FF2B5EF4-FFF2-40B4-BE49-F238E27FC236}">
                  <a16:creationId xmlns:a16="http://schemas.microsoft.com/office/drawing/2014/main" id="{2079246A-C7B7-93D1-D50A-760C376A3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321" y="1039906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5" name="47 CuadroTexto">
              <a:extLst>
                <a:ext uri="{FF2B5EF4-FFF2-40B4-BE49-F238E27FC236}">
                  <a16:creationId xmlns:a16="http://schemas.microsoft.com/office/drawing/2014/main" id="{B4BFCAF9-4C7B-C15D-B9D5-5448D04B3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3512" y="892630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6" name="48 CuadroTexto">
              <a:extLst>
                <a:ext uri="{FF2B5EF4-FFF2-40B4-BE49-F238E27FC236}">
                  <a16:creationId xmlns:a16="http://schemas.microsoft.com/office/drawing/2014/main" id="{986A4550-5E92-FC65-E2B9-585FC0436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183" y="1351109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7" name="49 CuadroTexto">
              <a:extLst>
                <a:ext uri="{FF2B5EF4-FFF2-40B4-BE49-F238E27FC236}">
                  <a16:creationId xmlns:a16="http://schemas.microsoft.com/office/drawing/2014/main" id="{5976A988-5FEE-18E5-B3AC-32B2A0698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3583" y="1503509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68" name="50 CuadroTexto">
              <a:extLst>
                <a:ext uri="{FF2B5EF4-FFF2-40B4-BE49-F238E27FC236}">
                  <a16:creationId xmlns:a16="http://schemas.microsoft.com/office/drawing/2014/main" id="{FB2BF4ED-C967-E0D0-45E2-282CB0CE7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299" y="1279391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52" name="51 CuadroTexto">
              <a:extLst>
                <a:ext uri="{FF2B5EF4-FFF2-40B4-BE49-F238E27FC236}">
                  <a16:creationId xmlns:a16="http://schemas.microsoft.com/office/drawing/2014/main" id="{CBDA6339-93D4-FC4F-6B82-2E7C1524E5FD}"/>
                </a:ext>
              </a:extLst>
            </p:cNvPr>
            <p:cNvSpPr txBox="1"/>
            <p:nvPr/>
          </p:nvSpPr>
          <p:spPr>
            <a:xfrm>
              <a:off x="3167966" y="1677279"/>
              <a:ext cx="287374" cy="2455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5" dirty="0">
                  <a:solidFill>
                    <a:srgbClr val="00B0F0"/>
                  </a:solidFill>
                  <a:latin typeface="Calibri"/>
                  <a:sym typeface="Wingdings"/>
                </a:rPr>
                <a:t></a:t>
              </a:r>
              <a:endParaRPr lang="en-US" sz="1155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4070" name="52 CuadroTexto">
              <a:extLst>
                <a:ext uri="{FF2B5EF4-FFF2-40B4-BE49-F238E27FC236}">
                  <a16:creationId xmlns:a16="http://schemas.microsoft.com/office/drawing/2014/main" id="{6034C94D-DD9A-A410-CC9B-CAAE50C58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314" y="1484299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71" name="53 CuadroTexto">
              <a:extLst>
                <a:ext uri="{FF2B5EF4-FFF2-40B4-BE49-F238E27FC236}">
                  <a16:creationId xmlns:a16="http://schemas.microsoft.com/office/drawing/2014/main" id="{22F0F089-7EA0-DDC9-FDE8-3CADDE506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339" y="1206392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55" name="54 CuadroTexto">
              <a:extLst>
                <a:ext uri="{FF2B5EF4-FFF2-40B4-BE49-F238E27FC236}">
                  <a16:creationId xmlns:a16="http://schemas.microsoft.com/office/drawing/2014/main" id="{20127562-7542-429A-0AA5-15E63F199796}"/>
                </a:ext>
              </a:extLst>
            </p:cNvPr>
            <p:cNvSpPr txBox="1"/>
            <p:nvPr/>
          </p:nvSpPr>
          <p:spPr>
            <a:xfrm>
              <a:off x="3456890" y="1596303"/>
              <a:ext cx="287374" cy="2455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5" dirty="0">
                  <a:solidFill>
                    <a:srgbClr val="002060"/>
                  </a:solidFill>
                  <a:latin typeface="Calibri"/>
                  <a:sym typeface="Wingdings"/>
                </a:rPr>
                <a:t></a:t>
              </a:r>
              <a:endParaRPr lang="en-US" sz="1155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56" name="55 CuadroTexto">
              <a:extLst>
                <a:ext uri="{FF2B5EF4-FFF2-40B4-BE49-F238E27FC236}">
                  <a16:creationId xmlns:a16="http://schemas.microsoft.com/office/drawing/2014/main" id="{0FE9C524-9F7E-06DC-967F-48397C546DB5}"/>
                </a:ext>
              </a:extLst>
            </p:cNvPr>
            <p:cNvSpPr txBox="1"/>
            <p:nvPr/>
          </p:nvSpPr>
          <p:spPr>
            <a:xfrm>
              <a:off x="3617228" y="1742377"/>
              <a:ext cx="287374" cy="2455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5" dirty="0">
                  <a:solidFill>
                    <a:srgbClr val="002060"/>
                  </a:solidFill>
                  <a:latin typeface="Calibri"/>
                  <a:sym typeface="Wingdings"/>
                </a:rPr>
                <a:t></a:t>
              </a:r>
              <a:endParaRPr lang="en-US" sz="1155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57" name="56 CuadroTexto">
              <a:extLst>
                <a:ext uri="{FF2B5EF4-FFF2-40B4-BE49-F238E27FC236}">
                  <a16:creationId xmlns:a16="http://schemas.microsoft.com/office/drawing/2014/main" id="{9F592951-68B9-93D4-7D1C-78F5CE01D096}"/>
                </a:ext>
              </a:extLst>
            </p:cNvPr>
            <p:cNvSpPr txBox="1"/>
            <p:nvPr/>
          </p:nvSpPr>
          <p:spPr>
            <a:xfrm>
              <a:off x="3323541" y="1640760"/>
              <a:ext cx="287374" cy="2455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5" dirty="0">
                  <a:solidFill>
                    <a:srgbClr val="00B0F0"/>
                  </a:solidFill>
                  <a:latin typeface="Calibri"/>
                  <a:sym typeface="Wingdings"/>
                </a:rPr>
                <a:t></a:t>
              </a:r>
              <a:endParaRPr lang="en-US" sz="1155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4075" name="57 CuadroTexto">
              <a:extLst>
                <a:ext uri="{FF2B5EF4-FFF2-40B4-BE49-F238E27FC236}">
                  <a16:creationId xmlns:a16="http://schemas.microsoft.com/office/drawing/2014/main" id="{D6C0C101-C76C-8598-526A-46BF546A6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905" y="1139797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76" name="58 CuadroTexto">
              <a:extLst>
                <a:ext uri="{FF2B5EF4-FFF2-40B4-BE49-F238E27FC236}">
                  <a16:creationId xmlns:a16="http://schemas.microsoft.com/office/drawing/2014/main" id="{77BBEEA3-AA1B-0C6F-79BF-1C617FA4F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985" y="1438195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44077" name="59 CuadroTexto">
              <a:extLst>
                <a:ext uri="{FF2B5EF4-FFF2-40B4-BE49-F238E27FC236}">
                  <a16:creationId xmlns:a16="http://schemas.microsoft.com/office/drawing/2014/main" id="{35E1178C-6303-7931-442C-0EEB4B733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870" y="1641004"/>
              <a:ext cx="284459" cy="29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4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540">
                <a:solidFill>
                  <a:srgbClr val="002060"/>
                </a:solidFill>
              </a:endParaRPr>
            </a:p>
          </p:txBody>
        </p:sp>
        <p:sp>
          <p:nvSpPr>
            <p:cNvPr id="44078" name="62 CuadroTexto">
              <a:extLst>
                <a:ext uri="{FF2B5EF4-FFF2-40B4-BE49-F238E27FC236}">
                  <a16:creationId xmlns:a16="http://schemas.microsoft.com/office/drawing/2014/main" id="{5D6CDFCC-4E6D-5231-000E-006C4910B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709" y="2086214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79" name="63 CuadroTexto">
              <a:extLst>
                <a:ext uri="{FF2B5EF4-FFF2-40B4-BE49-F238E27FC236}">
                  <a16:creationId xmlns:a16="http://schemas.microsoft.com/office/drawing/2014/main" id="{9AE5CE99-2A88-275F-D799-27791E63F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636" y="1946620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0" name="65 CuadroTexto">
              <a:extLst>
                <a:ext uri="{FF2B5EF4-FFF2-40B4-BE49-F238E27FC236}">
                  <a16:creationId xmlns:a16="http://schemas.microsoft.com/office/drawing/2014/main" id="{AE6A961D-08A3-49C9-B4CE-759BCB54E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8104" y="144459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1" name="66 CuadroTexto">
              <a:extLst>
                <a:ext uri="{FF2B5EF4-FFF2-40B4-BE49-F238E27FC236}">
                  <a16:creationId xmlns:a16="http://schemas.microsoft.com/office/drawing/2014/main" id="{518E028C-EF56-24CD-58E5-A8500D3CA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593" y="1927410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2" name="67 CuadroTexto">
              <a:extLst>
                <a:ext uri="{FF2B5EF4-FFF2-40B4-BE49-F238E27FC236}">
                  <a16:creationId xmlns:a16="http://schemas.microsoft.com/office/drawing/2014/main" id="{5E1218AA-19A7-0964-9329-919EB6536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730" y="1918445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3" name="68 CuadroTexto">
              <a:extLst>
                <a:ext uri="{FF2B5EF4-FFF2-40B4-BE49-F238E27FC236}">
                  <a16:creationId xmlns:a16="http://schemas.microsoft.com/office/drawing/2014/main" id="{B8EBBB53-C0B9-2177-1BA4-00B8DF2A1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879" y="1795502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4" name="69 CuadroTexto">
              <a:extLst>
                <a:ext uri="{FF2B5EF4-FFF2-40B4-BE49-F238E27FC236}">
                  <a16:creationId xmlns:a16="http://schemas.microsoft.com/office/drawing/2014/main" id="{39E07313-BBA3-0652-F6F8-81FF79EC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4279" y="1947902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5" name="70 CuadroTexto">
              <a:extLst>
                <a:ext uri="{FF2B5EF4-FFF2-40B4-BE49-F238E27FC236}">
                  <a16:creationId xmlns:a16="http://schemas.microsoft.com/office/drawing/2014/main" id="{E4C54587-4E84-A23D-C4FC-78B960E37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578" y="2269351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6" name="71 CuadroTexto">
              <a:extLst>
                <a:ext uri="{FF2B5EF4-FFF2-40B4-BE49-F238E27FC236}">
                  <a16:creationId xmlns:a16="http://schemas.microsoft.com/office/drawing/2014/main" id="{6BECFD13-93B1-543F-33DA-C1683635F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505" y="212975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7" name="72 CuadroTexto">
              <a:extLst>
                <a:ext uri="{FF2B5EF4-FFF2-40B4-BE49-F238E27FC236}">
                  <a16:creationId xmlns:a16="http://schemas.microsoft.com/office/drawing/2014/main" id="{BCA70F00-A708-D65F-837A-5B8A43B60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975" y="212847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8" name="73 CuadroTexto">
              <a:extLst>
                <a:ext uri="{FF2B5EF4-FFF2-40B4-BE49-F238E27FC236}">
                  <a16:creationId xmlns:a16="http://schemas.microsoft.com/office/drawing/2014/main" id="{5A2C62D3-241F-74B7-11C6-9E3FC7746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104" y="172762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89" name="74 CuadroTexto">
              <a:extLst>
                <a:ext uri="{FF2B5EF4-FFF2-40B4-BE49-F238E27FC236}">
                  <a16:creationId xmlns:a16="http://schemas.microsoft.com/office/drawing/2014/main" id="{21AB771C-11D8-A67C-25F7-DBDF17474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462" y="211054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0" name="75 CuadroTexto">
              <a:extLst>
                <a:ext uri="{FF2B5EF4-FFF2-40B4-BE49-F238E27FC236}">
                  <a16:creationId xmlns:a16="http://schemas.microsoft.com/office/drawing/2014/main" id="{7A3C5ECE-0B87-DBFF-C6E9-CAD4CE1C3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0599" y="2101582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1" name="76 CuadroTexto">
              <a:extLst>
                <a:ext uri="{FF2B5EF4-FFF2-40B4-BE49-F238E27FC236}">
                  <a16:creationId xmlns:a16="http://schemas.microsoft.com/office/drawing/2014/main" id="{4130CEEF-3811-C11B-A027-E82C36E25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827" y="2387171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2" name="77 CuadroTexto">
              <a:extLst>
                <a:ext uri="{FF2B5EF4-FFF2-40B4-BE49-F238E27FC236}">
                  <a16:creationId xmlns:a16="http://schemas.microsoft.com/office/drawing/2014/main" id="{EAD77E30-E4A0-E452-0AC2-FEFD5AF42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6074" y="2347471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3" name="78 CuadroTexto">
              <a:extLst>
                <a:ext uri="{FF2B5EF4-FFF2-40B4-BE49-F238E27FC236}">
                  <a16:creationId xmlns:a16="http://schemas.microsoft.com/office/drawing/2014/main" id="{5A4D7BF8-6E22-BA26-A7FE-A93F9E5F2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977" y="1547051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4" name="79 CuadroTexto">
              <a:extLst>
                <a:ext uri="{FF2B5EF4-FFF2-40B4-BE49-F238E27FC236}">
                  <a16:creationId xmlns:a16="http://schemas.microsoft.com/office/drawing/2014/main" id="{E4DA78EE-48B3-C3F5-FBCA-0F48DFF43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9186" y="2152808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5" name="80 CuadroTexto">
              <a:extLst>
                <a:ext uri="{FF2B5EF4-FFF2-40B4-BE49-F238E27FC236}">
                  <a16:creationId xmlns:a16="http://schemas.microsoft.com/office/drawing/2014/main" id="{AB94C303-A4A7-7069-3E8A-432E55710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5607" y="2312893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6" name="81 CuadroTexto">
              <a:extLst>
                <a:ext uri="{FF2B5EF4-FFF2-40B4-BE49-F238E27FC236}">
                  <a16:creationId xmlns:a16="http://schemas.microsoft.com/office/drawing/2014/main" id="{E6DC20E9-993C-5690-5002-602FF879C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485" y="2157932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7" name="82 CuadroTexto">
              <a:extLst>
                <a:ext uri="{FF2B5EF4-FFF2-40B4-BE49-F238E27FC236}">
                  <a16:creationId xmlns:a16="http://schemas.microsoft.com/office/drawing/2014/main" id="{2C141CDE-0EB3-48EE-4195-3D049813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9257" y="2510116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8" name="83 CuadroTexto">
              <a:extLst>
                <a:ext uri="{FF2B5EF4-FFF2-40B4-BE49-F238E27FC236}">
                  <a16:creationId xmlns:a16="http://schemas.microsoft.com/office/drawing/2014/main" id="{5CB45AF5-0092-3F83-86DF-51C69A85E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394" y="2501151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099" name="84 CuadroTexto">
              <a:extLst>
                <a:ext uri="{FF2B5EF4-FFF2-40B4-BE49-F238E27FC236}">
                  <a16:creationId xmlns:a16="http://schemas.microsoft.com/office/drawing/2014/main" id="{CE0211AB-DB67-CBAD-C8E1-E6CB5D468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5267" y="196148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0" name="85 CuadroTexto">
              <a:extLst>
                <a:ext uri="{FF2B5EF4-FFF2-40B4-BE49-F238E27FC236}">
                  <a16:creationId xmlns:a16="http://schemas.microsoft.com/office/drawing/2014/main" id="{0D655DA1-A0A2-E8BC-B0D5-D27702661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567" y="189797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1" name="86 CuadroTexto">
              <a:extLst>
                <a:ext uri="{FF2B5EF4-FFF2-40B4-BE49-F238E27FC236}">
                  <a16:creationId xmlns:a16="http://schemas.microsoft.com/office/drawing/2014/main" id="{33A1C675-EDB1-0F13-EA26-021EA9806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966" y="2050402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2" name="87 CuadroTexto">
              <a:extLst>
                <a:ext uri="{FF2B5EF4-FFF2-40B4-BE49-F238E27FC236}">
                  <a16:creationId xmlns:a16="http://schemas.microsoft.com/office/drawing/2014/main" id="{C792976D-EBE2-48D6-B39F-71F9A3825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191" y="1940847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3" name="88 CuadroTexto">
              <a:extLst>
                <a:ext uri="{FF2B5EF4-FFF2-40B4-BE49-F238E27FC236}">
                  <a16:creationId xmlns:a16="http://schemas.microsoft.com/office/drawing/2014/main" id="{03DC0C23-C7FD-E748-A897-8EE95356F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579" y="2078982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4" name="89 CuadroTexto">
              <a:extLst>
                <a:ext uri="{FF2B5EF4-FFF2-40B4-BE49-F238E27FC236}">
                  <a16:creationId xmlns:a16="http://schemas.microsoft.com/office/drawing/2014/main" id="{967556E6-883C-A659-3699-8C3AF7486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717" y="2169484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5" name="90 CuadroTexto">
              <a:extLst>
                <a:ext uri="{FF2B5EF4-FFF2-40B4-BE49-F238E27FC236}">
                  <a16:creationId xmlns:a16="http://schemas.microsoft.com/office/drawing/2014/main" id="{1E328270-7D42-A87C-2ED8-8BE075016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7541" y="190591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6" name="91 CuadroTexto">
              <a:extLst>
                <a:ext uri="{FF2B5EF4-FFF2-40B4-BE49-F238E27FC236}">
                  <a16:creationId xmlns:a16="http://schemas.microsoft.com/office/drawing/2014/main" id="{30389DBA-000B-20E6-8000-AF8D2DB7A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103" y="1996419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7" name="92 CuadroTexto">
              <a:extLst>
                <a:ext uri="{FF2B5EF4-FFF2-40B4-BE49-F238E27FC236}">
                  <a16:creationId xmlns:a16="http://schemas.microsoft.com/office/drawing/2014/main" id="{DF26A3F9-E4B5-A1A0-2129-07093966E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502" y="214884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8" name="93 CuadroTexto">
              <a:extLst>
                <a:ext uri="{FF2B5EF4-FFF2-40B4-BE49-F238E27FC236}">
                  <a16:creationId xmlns:a16="http://schemas.microsoft.com/office/drawing/2014/main" id="{875FC9CD-1028-60AE-A84B-70DB1E2DF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727" y="204087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09" name="94 CuadroTexto">
              <a:extLst>
                <a:ext uri="{FF2B5EF4-FFF2-40B4-BE49-F238E27FC236}">
                  <a16:creationId xmlns:a16="http://schemas.microsoft.com/office/drawing/2014/main" id="{D3F81C77-3EC7-7D7C-7E86-2EA7BDDA9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378" y="213772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0" name="95 CuadroTexto">
              <a:extLst>
                <a:ext uri="{FF2B5EF4-FFF2-40B4-BE49-F238E27FC236}">
                  <a16:creationId xmlns:a16="http://schemas.microsoft.com/office/drawing/2014/main" id="{5F8A4508-C2B3-472E-6243-CC12CC4AD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5417" y="221235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1" name="96 CuadroTexto">
              <a:extLst>
                <a:ext uri="{FF2B5EF4-FFF2-40B4-BE49-F238E27FC236}">
                  <a16:creationId xmlns:a16="http://schemas.microsoft.com/office/drawing/2014/main" id="{92D4F949-242B-628A-CB80-9FCEF3700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7979" y="230444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2" name="97 CuadroTexto">
              <a:extLst>
                <a:ext uri="{FF2B5EF4-FFF2-40B4-BE49-F238E27FC236}">
                  <a16:creationId xmlns:a16="http://schemas.microsoft.com/office/drawing/2014/main" id="{AD66D48D-05AD-D897-0DAD-9B5D9FE55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378" y="245686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3" name="98 CuadroTexto">
              <a:extLst>
                <a:ext uri="{FF2B5EF4-FFF2-40B4-BE49-F238E27FC236}">
                  <a16:creationId xmlns:a16="http://schemas.microsoft.com/office/drawing/2014/main" id="{0C965945-EA5C-642A-E84C-2F605D44A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2603" y="2347312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4" name="99 CuadroTexto">
              <a:extLst>
                <a:ext uri="{FF2B5EF4-FFF2-40B4-BE49-F238E27FC236}">
                  <a16:creationId xmlns:a16="http://schemas.microsoft.com/office/drawing/2014/main" id="{43E12ED7-F3EE-3416-EE15-DF159691E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254" y="244416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5" name="100 CuadroTexto">
              <a:extLst>
                <a:ext uri="{FF2B5EF4-FFF2-40B4-BE49-F238E27FC236}">
                  <a16:creationId xmlns:a16="http://schemas.microsoft.com/office/drawing/2014/main" id="{7DDE3B32-CD26-0704-EFEC-1BA03E14B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578" y="2112324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6" name="101 CuadroTexto">
              <a:extLst>
                <a:ext uri="{FF2B5EF4-FFF2-40B4-BE49-F238E27FC236}">
                  <a16:creationId xmlns:a16="http://schemas.microsoft.com/office/drawing/2014/main" id="{2266F198-7ECA-4958-7D7B-BFDB4BF89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141" y="2204414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7" name="102 CuadroTexto">
              <a:extLst>
                <a:ext uri="{FF2B5EF4-FFF2-40B4-BE49-F238E27FC236}">
                  <a16:creationId xmlns:a16="http://schemas.microsoft.com/office/drawing/2014/main" id="{DB8034EC-21A5-211F-F91B-E72CB4E3F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540" y="2356839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8" name="103 CuadroTexto">
              <a:extLst>
                <a:ext uri="{FF2B5EF4-FFF2-40B4-BE49-F238E27FC236}">
                  <a16:creationId xmlns:a16="http://schemas.microsoft.com/office/drawing/2014/main" id="{0D4807C6-4EBC-7EA9-B18F-A76E97FBE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0765" y="2247284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19" name="104 CuadroTexto">
              <a:extLst>
                <a:ext uri="{FF2B5EF4-FFF2-40B4-BE49-F238E27FC236}">
                  <a16:creationId xmlns:a16="http://schemas.microsoft.com/office/drawing/2014/main" id="{16540934-6774-92EC-0A06-6DFBCDB68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3416" y="2344137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0" name="105 CuadroTexto">
              <a:extLst>
                <a:ext uri="{FF2B5EF4-FFF2-40B4-BE49-F238E27FC236}">
                  <a16:creationId xmlns:a16="http://schemas.microsoft.com/office/drawing/2014/main" id="{2FB307E8-A1E1-E477-C252-7A3156061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879" y="2128202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1" name="107 CuadroTexto">
              <a:extLst>
                <a:ext uri="{FF2B5EF4-FFF2-40B4-BE49-F238E27FC236}">
                  <a16:creationId xmlns:a16="http://schemas.microsoft.com/office/drawing/2014/main" id="{B1A1942C-E415-8AC3-1703-772A1FD63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328" y="2086920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2" name="108 CuadroTexto">
              <a:extLst>
                <a:ext uri="{FF2B5EF4-FFF2-40B4-BE49-F238E27FC236}">
                  <a16:creationId xmlns:a16="http://schemas.microsoft.com/office/drawing/2014/main" id="{9D8CF48C-D6F2-506A-B8A8-73B6E5904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0553" y="197895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3" name="109 CuadroTexto">
              <a:extLst>
                <a:ext uri="{FF2B5EF4-FFF2-40B4-BE49-F238E27FC236}">
                  <a16:creationId xmlns:a16="http://schemas.microsoft.com/office/drawing/2014/main" id="{147461C7-4996-5749-8A71-9C591124D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942" y="2115500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4" name="110 CuadroTexto">
              <a:extLst>
                <a:ext uri="{FF2B5EF4-FFF2-40B4-BE49-F238E27FC236}">
                  <a16:creationId xmlns:a16="http://schemas.microsoft.com/office/drawing/2014/main" id="{18C14A27-66E2-3F04-F41F-10C28286B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204" y="207580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5" name="111 CuadroTexto">
              <a:extLst>
                <a:ext uri="{FF2B5EF4-FFF2-40B4-BE49-F238E27FC236}">
                  <a16:creationId xmlns:a16="http://schemas.microsoft.com/office/drawing/2014/main" id="{7156978A-A932-CA73-4643-944727786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903" y="1942435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6" name="112 CuadroTexto">
              <a:extLst>
                <a:ext uri="{FF2B5EF4-FFF2-40B4-BE49-F238E27FC236}">
                  <a16:creationId xmlns:a16="http://schemas.microsoft.com/office/drawing/2014/main" id="{183C1B5C-A09A-871E-41DF-6323E7108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465" y="2032937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7" name="113 CuadroTexto">
              <a:extLst>
                <a:ext uri="{FF2B5EF4-FFF2-40B4-BE49-F238E27FC236}">
                  <a16:creationId xmlns:a16="http://schemas.microsoft.com/office/drawing/2014/main" id="{9A5E5AD3-D944-A661-382A-62FB15E91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8865" y="218536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8" name="114 CuadroTexto">
              <a:extLst>
                <a:ext uri="{FF2B5EF4-FFF2-40B4-BE49-F238E27FC236}">
                  <a16:creationId xmlns:a16="http://schemas.microsoft.com/office/drawing/2014/main" id="{EE3EC271-790C-A838-668F-EAE39EBAD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090" y="2077394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29" name="115 CuadroTexto">
              <a:extLst>
                <a:ext uri="{FF2B5EF4-FFF2-40B4-BE49-F238E27FC236}">
                  <a16:creationId xmlns:a16="http://schemas.microsoft.com/office/drawing/2014/main" id="{5C5F30E7-873B-933D-8000-4337E8AA9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3741" y="2174247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0" name="116 CuadroTexto">
              <a:extLst>
                <a:ext uri="{FF2B5EF4-FFF2-40B4-BE49-F238E27FC236}">
                  <a16:creationId xmlns:a16="http://schemas.microsoft.com/office/drawing/2014/main" id="{93549986-1AAA-FA98-B379-518AE13A6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779" y="2250460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1" name="117 CuadroTexto">
              <a:extLst>
                <a:ext uri="{FF2B5EF4-FFF2-40B4-BE49-F238E27FC236}">
                  <a16:creationId xmlns:a16="http://schemas.microsoft.com/office/drawing/2014/main" id="{C1A23668-9B6D-A241-7287-52FEE2C64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341" y="234096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2" name="118 CuadroTexto">
              <a:extLst>
                <a:ext uri="{FF2B5EF4-FFF2-40B4-BE49-F238E27FC236}">
                  <a16:creationId xmlns:a16="http://schemas.microsoft.com/office/drawing/2014/main" id="{D53F1705-E725-45FA-5AE9-02F4557EF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6741" y="249338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3" name="119 CuadroTexto">
              <a:extLst>
                <a:ext uri="{FF2B5EF4-FFF2-40B4-BE49-F238E27FC236}">
                  <a16:creationId xmlns:a16="http://schemas.microsoft.com/office/drawing/2014/main" id="{445A7E77-F3C7-7754-2B99-AB92CFBB1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966" y="238383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4" name="120 CuadroTexto">
              <a:extLst>
                <a:ext uri="{FF2B5EF4-FFF2-40B4-BE49-F238E27FC236}">
                  <a16:creationId xmlns:a16="http://schemas.microsoft.com/office/drawing/2014/main" id="{C56AFFF6-47A3-8B3E-BCA4-7A83F6FE3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1617" y="2482272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5" name="121 CuadroTexto">
              <a:extLst>
                <a:ext uri="{FF2B5EF4-FFF2-40B4-BE49-F238E27FC236}">
                  <a16:creationId xmlns:a16="http://schemas.microsoft.com/office/drawing/2014/main" id="{8894ABC1-E3D5-3C25-C3AE-4BF5AFBD8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941" y="2150430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6" name="122 CuadroTexto">
              <a:extLst>
                <a:ext uri="{FF2B5EF4-FFF2-40B4-BE49-F238E27FC236}">
                  <a16:creationId xmlns:a16="http://schemas.microsoft.com/office/drawing/2014/main" id="{7239942C-3276-AB7D-1024-4746F6CB4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502" y="224093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7" name="123 CuadroTexto">
              <a:extLst>
                <a:ext uri="{FF2B5EF4-FFF2-40B4-BE49-F238E27FC236}">
                  <a16:creationId xmlns:a16="http://schemas.microsoft.com/office/drawing/2014/main" id="{03BF0F7F-880D-6C77-A044-F97A2438D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165" y="2329847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8" name="124 CuadroTexto">
              <a:extLst>
                <a:ext uri="{FF2B5EF4-FFF2-40B4-BE49-F238E27FC236}">
                  <a16:creationId xmlns:a16="http://schemas.microsoft.com/office/drawing/2014/main" id="{FF689597-AF3B-717D-F2E1-0D6101084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0204" y="245686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39" name="125 CuadroTexto">
              <a:extLst>
                <a:ext uri="{FF2B5EF4-FFF2-40B4-BE49-F238E27FC236}">
                  <a16:creationId xmlns:a16="http://schemas.microsoft.com/office/drawing/2014/main" id="{31FCA8AF-DC60-DB3C-82A2-BFBC166DD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9778" y="238224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127" name="126 CuadroTexto">
              <a:extLst>
                <a:ext uri="{FF2B5EF4-FFF2-40B4-BE49-F238E27FC236}">
                  <a16:creationId xmlns:a16="http://schemas.microsoft.com/office/drawing/2014/main" id="{3AB44A42-7696-AEE9-E35A-519A8DED3816}"/>
                </a:ext>
              </a:extLst>
            </p:cNvPr>
            <p:cNvSpPr txBox="1"/>
            <p:nvPr/>
          </p:nvSpPr>
          <p:spPr>
            <a:xfrm>
              <a:off x="3636278" y="1231119"/>
              <a:ext cx="287374" cy="2455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5" dirty="0">
                  <a:solidFill>
                    <a:srgbClr val="00B0F0"/>
                  </a:solidFill>
                  <a:latin typeface="Calibri"/>
                  <a:sym typeface="Wingdings"/>
                </a:rPr>
                <a:t></a:t>
              </a:r>
              <a:endParaRPr lang="en-US" sz="1155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4141" name="127 CuadroTexto">
              <a:extLst>
                <a:ext uri="{FF2B5EF4-FFF2-40B4-BE49-F238E27FC236}">
                  <a16:creationId xmlns:a16="http://schemas.microsoft.com/office/drawing/2014/main" id="{78138411-B89A-0B8A-5C16-F01E390D5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760" y="1037345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00B0F0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00B0F0"/>
                </a:solidFill>
              </a:endParaRPr>
            </a:p>
          </p:txBody>
        </p:sp>
        <p:sp>
          <p:nvSpPr>
            <p:cNvPr id="129" name="128 CuadroTexto">
              <a:extLst>
                <a:ext uri="{FF2B5EF4-FFF2-40B4-BE49-F238E27FC236}">
                  <a16:creationId xmlns:a16="http://schemas.microsoft.com/office/drawing/2014/main" id="{C66B7700-0F6C-031C-7BE9-2047D3E9E458}"/>
                </a:ext>
              </a:extLst>
            </p:cNvPr>
            <p:cNvSpPr txBox="1"/>
            <p:nvPr/>
          </p:nvSpPr>
          <p:spPr>
            <a:xfrm>
              <a:off x="3923614" y="1150144"/>
              <a:ext cx="287374" cy="2455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5" dirty="0">
                  <a:solidFill>
                    <a:srgbClr val="00B0F0"/>
                  </a:solidFill>
                  <a:latin typeface="Calibri"/>
                  <a:sym typeface="Wingdings"/>
                </a:rPr>
                <a:t></a:t>
              </a:r>
              <a:endParaRPr lang="en-US" sz="1155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130" name="129 CuadroTexto">
              <a:extLst>
                <a:ext uri="{FF2B5EF4-FFF2-40B4-BE49-F238E27FC236}">
                  <a16:creationId xmlns:a16="http://schemas.microsoft.com/office/drawing/2014/main" id="{DA38AFBA-9FAE-9A71-A5FE-CB86B2046FB8}"/>
                </a:ext>
              </a:extLst>
            </p:cNvPr>
            <p:cNvSpPr txBox="1"/>
            <p:nvPr/>
          </p:nvSpPr>
          <p:spPr>
            <a:xfrm>
              <a:off x="4228414" y="1462932"/>
              <a:ext cx="287374" cy="2455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5" dirty="0">
                  <a:solidFill>
                    <a:srgbClr val="002060"/>
                  </a:solidFill>
                  <a:latin typeface="Calibri"/>
                  <a:sym typeface="Wingdings"/>
                </a:rPr>
                <a:t></a:t>
              </a:r>
              <a:endParaRPr lang="en-US" sz="1155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31" name="130 CuadroTexto">
              <a:extLst>
                <a:ext uri="{FF2B5EF4-FFF2-40B4-BE49-F238E27FC236}">
                  <a16:creationId xmlns:a16="http://schemas.microsoft.com/office/drawing/2014/main" id="{2DAAA9A3-C230-E072-0563-39F1A4063530}"/>
                </a:ext>
              </a:extLst>
            </p:cNvPr>
            <p:cNvSpPr txBox="1"/>
            <p:nvPr/>
          </p:nvSpPr>
          <p:spPr>
            <a:xfrm>
              <a:off x="3790265" y="1193013"/>
              <a:ext cx="287374" cy="2455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55" dirty="0">
                  <a:solidFill>
                    <a:srgbClr val="00B0F0"/>
                  </a:solidFill>
                  <a:latin typeface="Calibri"/>
                  <a:sym typeface="Wingdings"/>
                </a:rPr>
                <a:t></a:t>
              </a:r>
              <a:endParaRPr lang="en-US" sz="1155" dirty="0">
                <a:solidFill>
                  <a:srgbClr val="00B0F0"/>
                </a:solidFill>
                <a:latin typeface="Calibri"/>
              </a:endParaRPr>
            </a:p>
          </p:txBody>
        </p:sp>
        <p:sp>
          <p:nvSpPr>
            <p:cNvPr id="44145" name="131 CuadroTexto">
              <a:extLst>
                <a:ext uri="{FF2B5EF4-FFF2-40B4-BE49-F238E27FC236}">
                  <a16:creationId xmlns:a16="http://schemas.microsoft.com/office/drawing/2014/main" id="{C6ADB23F-4CD8-2B53-C9FC-BDE9FF6B3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7123" y="1641821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46" name="132 CuadroTexto">
              <a:extLst>
                <a:ext uri="{FF2B5EF4-FFF2-40B4-BE49-F238E27FC236}">
                  <a16:creationId xmlns:a16="http://schemas.microsoft.com/office/drawing/2014/main" id="{ECA5BDD9-5A41-7418-6895-50FF837AC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856" y="1317811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47" name="133 CuadroTexto">
              <a:extLst>
                <a:ext uri="{FF2B5EF4-FFF2-40B4-BE49-F238E27FC236}">
                  <a16:creationId xmlns:a16="http://schemas.microsoft.com/office/drawing/2014/main" id="{DA327D8B-D88A-7B94-C5DF-F174B5EF2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155" y="1639260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48" name="134 CuadroTexto">
              <a:extLst>
                <a:ext uri="{FF2B5EF4-FFF2-40B4-BE49-F238E27FC236}">
                  <a16:creationId xmlns:a16="http://schemas.microsoft.com/office/drawing/2014/main" id="{D1B805D3-AFB0-D693-6B12-5902AC131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3082" y="1499666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49" name="135 CuadroTexto">
              <a:extLst>
                <a:ext uri="{FF2B5EF4-FFF2-40B4-BE49-F238E27FC236}">
                  <a16:creationId xmlns:a16="http://schemas.microsoft.com/office/drawing/2014/main" id="{54477C84-AC96-B0C9-44B6-33C5F7991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161" y="1421545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0" name="136 CuadroTexto">
              <a:extLst>
                <a:ext uri="{FF2B5EF4-FFF2-40B4-BE49-F238E27FC236}">
                  <a16:creationId xmlns:a16="http://schemas.microsoft.com/office/drawing/2014/main" id="{71769BE0-C7C1-EFD5-7B80-A775B311E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6088" y="1535526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1" name="137 CuadroTexto">
              <a:extLst>
                <a:ext uri="{FF2B5EF4-FFF2-40B4-BE49-F238E27FC236}">
                  <a16:creationId xmlns:a16="http://schemas.microsoft.com/office/drawing/2014/main" id="{D22C109A-BCC4-A10F-2234-95CDF7A64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911" y="1749398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2" name="138 CuadroTexto">
              <a:extLst>
                <a:ext uri="{FF2B5EF4-FFF2-40B4-BE49-F238E27FC236}">
                  <a16:creationId xmlns:a16="http://schemas.microsoft.com/office/drawing/2014/main" id="{E66798A4-729C-B95E-CD0E-D83A10697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176" y="1471491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3" name="139 CuadroTexto">
              <a:extLst>
                <a:ext uri="{FF2B5EF4-FFF2-40B4-BE49-F238E27FC236}">
                  <a16:creationId xmlns:a16="http://schemas.microsoft.com/office/drawing/2014/main" id="{F1493F2D-3D3C-2885-A10B-97681D375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325" y="1348548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4" name="140 CuadroTexto">
              <a:extLst>
                <a:ext uri="{FF2B5EF4-FFF2-40B4-BE49-F238E27FC236}">
                  <a16:creationId xmlns:a16="http://schemas.microsoft.com/office/drawing/2014/main" id="{4936FD80-1440-511C-2234-E35BEB2C1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725" y="1500948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5" name="141 CuadroTexto">
              <a:extLst>
                <a:ext uri="{FF2B5EF4-FFF2-40B4-BE49-F238E27FC236}">
                  <a16:creationId xmlns:a16="http://schemas.microsoft.com/office/drawing/2014/main" id="{10BF2D38-6E93-BFCB-F222-66205F937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024" y="182239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6" name="142 CuadroTexto">
              <a:extLst>
                <a:ext uri="{FF2B5EF4-FFF2-40B4-BE49-F238E27FC236}">
                  <a16:creationId xmlns:a16="http://schemas.microsoft.com/office/drawing/2014/main" id="{00BFDCA1-C291-D879-D4A8-0BD47D5FB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791" y="1767328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7" name="143 CuadroTexto">
              <a:extLst>
                <a:ext uri="{FF2B5EF4-FFF2-40B4-BE49-F238E27FC236}">
                  <a16:creationId xmlns:a16="http://schemas.microsoft.com/office/drawing/2014/main" id="{972200F1-5779-BB3B-C5CF-6E8B38DB3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421" y="1681523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8" name="144 CuadroTexto">
              <a:extLst>
                <a:ext uri="{FF2B5EF4-FFF2-40B4-BE49-F238E27FC236}">
                  <a16:creationId xmlns:a16="http://schemas.microsoft.com/office/drawing/2014/main" id="{C13751DA-BB56-A1C2-DA3B-BAD1B052F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234" y="1380565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59" name="145 CuadroTexto">
              <a:extLst>
                <a:ext uri="{FF2B5EF4-FFF2-40B4-BE49-F238E27FC236}">
                  <a16:creationId xmlns:a16="http://schemas.microsoft.com/office/drawing/2014/main" id="{DC7EBED6-6395-57F8-27FC-643C91634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908" y="1663593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60" name="146 CuadroTexto">
              <a:extLst>
                <a:ext uri="{FF2B5EF4-FFF2-40B4-BE49-F238E27FC236}">
                  <a16:creationId xmlns:a16="http://schemas.microsoft.com/office/drawing/2014/main" id="{1516DD00-FE0D-3EB6-D2E5-FFA2F73A6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8045" y="1654628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61" name="147 CuadroTexto">
              <a:extLst>
                <a:ext uri="{FF2B5EF4-FFF2-40B4-BE49-F238E27FC236}">
                  <a16:creationId xmlns:a16="http://schemas.microsoft.com/office/drawing/2014/main" id="{C389B2CC-DF57-05D0-43ED-F84C6626D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273" y="194021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62" name="148 CuadroTexto">
              <a:extLst>
                <a:ext uri="{FF2B5EF4-FFF2-40B4-BE49-F238E27FC236}">
                  <a16:creationId xmlns:a16="http://schemas.microsoft.com/office/drawing/2014/main" id="{70A0BECA-39BF-5AC8-CFA4-E736FA344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520" y="190051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63" name="149 CuadroTexto">
              <a:extLst>
                <a:ext uri="{FF2B5EF4-FFF2-40B4-BE49-F238E27FC236}">
                  <a16:creationId xmlns:a16="http://schemas.microsoft.com/office/drawing/2014/main" id="{479F889A-116C-3A05-BF70-F3CA447E9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32" y="1878394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64" name="150 CuadroTexto">
              <a:extLst>
                <a:ext uri="{FF2B5EF4-FFF2-40B4-BE49-F238E27FC236}">
                  <a16:creationId xmlns:a16="http://schemas.microsoft.com/office/drawing/2014/main" id="{48F1B9B6-A339-0E92-BAF7-5AB7D10A9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205" y="1675118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65" name="153 CuadroTexto">
              <a:extLst>
                <a:ext uri="{FF2B5EF4-FFF2-40B4-BE49-F238E27FC236}">
                  <a16:creationId xmlns:a16="http://schemas.microsoft.com/office/drawing/2014/main" id="{093BA53D-6B6B-5C1E-45C7-4E47C83B6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703" y="2063162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66" name="154 CuadroTexto">
              <a:extLst>
                <a:ext uri="{FF2B5EF4-FFF2-40B4-BE49-F238E27FC236}">
                  <a16:creationId xmlns:a16="http://schemas.microsoft.com/office/drawing/2014/main" id="{FA0CD264-E019-4944-281D-B005C98CD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840" y="2054197"/>
              <a:ext cx="268430" cy="26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20">
                  <a:solidFill>
                    <a:srgbClr val="002060"/>
                  </a:solidFill>
                  <a:sym typeface="Wingdings" panose="05000000000000000000" pitchFamily="2" charset="2"/>
                </a:rPr>
                <a:t></a:t>
              </a:r>
              <a:endParaRPr lang="en-US" altLang="en-US" sz="1320">
                <a:solidFill>
                  <a:srgbClr val="002060"/>
                </a:solidFill>
              </a:endParaRPr>
            </a:p>
          </p:txBody>
        </p:sp>
        <p:sp>
          <p:nvSpPr>
            <p:cNvPr id="44167" name="186 CuadroTexto">
              <a:extLst>
                <a:ext uri="{FF2B5EF4-FFF2-40B4-BE49-F238E27FC236}">
                  <a16:creationId xmlns:a16="http://schemas.microsoft.com/office/drawing/2014/main" id="{2DC7836A-F697-5654-3781-73F96B39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277" y="145023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68" name="187 CuadroTexto">
              <a:extLst>
                <a:ext uri="{FF2B5EF4-FFF2-40B4-BE49-F238E27FC236}">
                  <a16:creationId xmlns:a16="http://schemas.microsoft.com/office/drawing/2014/main" id="{0ABC103E-6EFD-DA83-CB16-F3E3C9FF5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4577" y="138672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69" name="188 CuadroTexto">
              <a:extLst>
                <a:ext uri="{FF2B5EF4-FFF2-40B4-BE49-F238E27FC236}">
                  <a16:creationId xmlns:a16="http://schemas.microsoft.com/office/drawing/2014/main" id="{0E5F2430-C16A-A864-ADF1-C061F6A3C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977" y="1539145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0" name="189 CuadroTexto">
              <a:extLst>
                <a:ext uri="{FF2B5EF4-FFF2-40B4-BE49-F238E27FC236}">
                  <a16:creationId xmlns:a16="http://schemas.microsoft.com/office/drawing/2014/main" id="{54072A2C-9DE1-01F5-B00C-AA9E7CADC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9202" y="143117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1" name="190 CuadroTexto">
              <a:extLst>
                <a:ext uri="{FF2B5EF4-FFF2-40B4-BE49-F238E27FC236}">
                  <a16:creationId xmlns:a16="http://schemas.microsoft.com/office/drawing/2014/main" id="{D0CC0E62-67DD-C309-1E45-5717B4960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590" y="1567725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2" name="191 CuadroTexto">
              <a:extLst>
                <a:ext uri="{FF2B5EF4-FFF2-40B4-BE49-F238E27FC236}">
                  <a16:creationId xmlns:a16="http://schemas.microsoft.com/office/drawing/2014/main" id="{6567ADC1-99DB-30A4-5E06-FF1D74721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853" y="1528030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3" name="192 CuadroTexto">
              <a:extLst>
                <a:ext uri="{FF2B5EF4-FFF2-40B4-BE49-F238E27FC236}">
                  <a16:creationId xmlns:a16="http://schemas.microsoft.com/office/drawing/2014/main" id="{04524D99-3A8E-BD0E-B6C9-D4EE879C8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552" y="1394659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4" name="193 CuadroTexto">
              <a:extLst>
                <a:ext uri="{FF2B5EF4-FFF2-40B4-BE49-F238E27FC236}">
                  <a16:creationId xmlns:a16="http://schemas.microsoft.com/office/drawing/2014/main" id="{F0B70E79-F959-ECB9-9621-36177E6F8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114" y="148516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5" name="194 CuadroTexto">
              <a:extLst>
                <a:ext uri="{FF2B5EF4-FFF2-40B4-BE49-F238E27FC236}">
                  <a16:creationId xmlns:a16="http://schemas.microsoft.com/office/drawing/2014/main" id="{A7F6649C-F339-CCAB-425B-C262846FC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514" y="163758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6" name="195 CuadroTexto">
              <a:extLst>
                <a:ext uri="{FF2B5EF4-FFF2-40B4-BE49-F238E27FC236}">
                  <a16:creationId xmlns:a16="http://schemas.microsoft.com/office/drawing/2014/main" id="{C6090281-4686-1E5E-A5C7-C28EA1203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739" y="1529619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7" name="196 CuadroTexto">
              <a:extLst>
                <a:ext uri="{FF2B5EF4-FFF2-40B4-BE49-F238E27FC236}">
                  <a16:creationId xmlns:a16="http://schemas.microsoft.com/office/drawing/2014/main" id="{5E5E01B6-8627-9F3A-E2D8-C6AC5E535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390" y="162647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8" name="197 CuadroTexto">
              <a:extLst>
                <a:ext uri="{FF2B5EF4-FFF2-40B4-BE49-F238E27FC236}">
                  <a16:creationId xmlns:a16="http://schemas.microsoft.com/office/drawing/2014/main" id="{01D44CEA-5016-BEF5-09E4-A6BECCA4E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428" y="170268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79" name="198 CuadroTexto">
              <a:extLst>
                <a:ext uri="{FF2B5EF4-FFF2-40B4-BE49-F238E27FC236}">
                  <a16:creationId xmlns:a16="http://schemas.microsoft.com/office/drawing/2014/main" id="{F4BA7C74-EFA8-0D77-3EFE-5AF1B11BB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990" y="179318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0" name="199 CuadroTexto">
              <a:extLst>
                <a:ext uri="{FF2B5EF4-FFF2-40B4-BE49-F238E27FC236}">
                  <a16:creationId xmlns:a16="http://schemas.microsoft.com/office/drawing/2014/main" id="{7E3889CC-FB36-D368-B8F9-9C23CFDF7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5390" y="194561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1" name="200 CuadroTexto">
              <a:extLst>
                <a:ext uri="{FF2B5EF4-FFF2-40B4-BE49-F238E27FC236}">
                  <a16:creationId xmlns:a16="http://schemas.microsoft.com/office/drawing/2014/main" id="{5C281530-B5EE-0148-538C-CDA99A93A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615" y="1836055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2" name="201 CuadroTexto">
              <a:extLst>
                <a:ext uri="{FF2B5EF4-FFF2-40B4-BE49-F238E27FC236}">
                  <a16:creationId xmlns:a16="http://schemas.microsoft.com/office/drawing/2014/main" id="{F2B36B4C-BE51-1F11-711C-280A3CD28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266" y="193449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3" name="202 CuadroTexto">
              <a:extLst>
                <a:ext uri="{FF2B5EF4-FFF2-40B4-BE49-F238E27FC236}">
                  <a16:creationId xmlns:a16="http://schemas.microsoft.com/office/drawing/2014/main" id="{3C89306F-68B0-31DB-79E5-CD157A739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589" y="1602655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4" name="203 CuadroTexto">
              <a:extLst>
                <a:ext uri="{FF2B5EF4-FFF2-40B4-BE49-F238E27FC236}">
                  <a16:creationId xmlns:a16="http://schemas.microsoft.com/office/drawing/2014/main" id="{9696AA08-FCDA-4C0C-1D22-6197F5D6E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151" y="1693157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5" name="204 CuadroTexto">
              <a:extLst>
                <a:ext uri="{FF2B5EF4-FFF2-40B4-BE49-F238E27FC236}">
                  <a16:creationId xmlns:a16="http://schemas.microsoft.com/office/drawing/2014/main" id="{0BCC7171-C3CF-0F9A-05E8-523F1A9FF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027" y="176460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6" name="205 CuadroTexto">
              <a:extLst>
                <a:ext uri="{FF2B5EF4-FFF2-40B4-BE49-F238E27FC236}">
                  <a16:creationId xmlns:a16="http://schemas.microsoft.com/office/drawing/2014/main" id="{7425C605-A81E-DFEA-E3B6-F1D9ECCC1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776" y="1736027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7" name="206 CuadroTexto">
              <a:extLst>
                <a:ext uri="{FF2B5EF4-FFF2-40B4-BE49-F238E27FC236}">
                  <a16:creationId xmlns:a16="http://schemas.microsoft.com/office/drawing/2014/main" id="{A130208C-8F09-B3D3-0C43-07B303F34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427" y="183446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8" name="207 CuadroTexto">
              <a:extLst>
                <a:ext uri="{FF2B5EF4-FFF2-40B4-BE49-F238E27FC236}">
                  <a16:creationId xmlns:a16="http://schemas.microsoft.com/office/drawing/2014/main" id="{A973BA64-3F78-EE2C-18D9-E7FC452EE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603" y="150262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89" name="208 CuadroTexto">
              <a:extLst>
                <a:ext uri="{FF2B5EF4-FFF2-40B4-BE49-F238E27FC236}">
                  <a16:creationId xmlns:a16="http://schemas.microsoft.com/office/drawing/2014/main" id="{E502F106-C65F-86D0-96EF-26BAD17F7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940" y="1424827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0" name="209 CuadroTexto">
              <a:extLst>
                <a:ext uri="{FF2B5EF4-FFF2-40B4-BE49-F238E27FC236}">
                  <a16:creationId xmlns:a16="http://schemas.microsoft.com/office/drawing/2014/main" id="{E558A7B5-9A19-8806-22E3-F9B840CEA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340" y="157725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1" name="210 CuadroTexto">
              <a:extLst>
                <a:ext uri="{FF2B5EF4-FFF2-40B4-BE49-F238E27FC236}">
                  <a16:creationId xmlns:a16="http://schemas.microsoft.com/office/drawing/2014/main" id="{C0157F2C-6922-79AC-071A-101745DF4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565" y="146769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2" name="211 CuadroTexto">
              <a:extLst>
                <a:ext uri="{FF2B5EF4-FFF2-40B4-BE49-F238E27FC236}">
                  <a16:creationId xmlns:a16="http://schemas.microsoft.com/office/drawing/2014/main" id="{4628FF1B-9B12-562C-C0FC-7BD17C197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3952" y="160424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3" name="212 CuadroTexto">
              <a:extLst>
                <a:ext uri="{FF2B5EF4-FFF2-40B4-BE49-F238E27FC236}">
                  <a16:creationId xmlns:a16="http://schemas.microsoft.com/office/drawing/2014/main" id="{7671ABD3-03A3-CE09-02C8-0FF12252B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8215" y="1564549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4" name="213 CuadroTexto">
              <a:extLst>
                <a:ext uri="{FF2B5EF4-FFF2-40B4-BE49-F238E27FC236}">
                  <a16:creationId xmlns:a16="http://schemas.microsoft.com/office/drawing/2014/main" id="{EFD9C6CB-103D-993D-AEF1-D20CD6CA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914" y="143117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5" name="214 CuadroTexto">
              <a:extLst>
                <a:ext uri="{FF2B5EF4-FFF2-40B4-BE49-F238E27FC236}">
                  <a16:creationId xmlns:a16="http://schemas.microsoft.com/office/drawing/2014/main" id="{091A5AA2-1EE9-205A-9254-92B7588CF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1476" y="152326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6" name="215 CuadroTexto">
              <a:extLst>
                <a:ext uri="{FF2B5EF4-FFF2-40B4-BE49-F238E27FC236}">
                  <a16:creationId xmlns:a16="http://schemas.microsoft.com/office/drawing/2014/main" id="{8EB8AF62-9A21-3E0C-88D0-4B0BA5B14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876" y="1675692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7" name="216 CuadroTexto">
              <a:extLst>
                <a:ext uri="{FF2B5EF4-FFF2-40B4-BE49-F238E27FC236}">
                  <a16:creationId xmlns:a16="http://schemas.microsoft.com/office/drawing/2014/main" id="{F6BB573F-6AB7-357D-0924-41C643631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101" y="156613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8" name="217 CuadroTexto">
              <a:extLst>
                <a:ext uri="{FF2B5EF4-FFF2-40B4-BE49-F238E27FC236}">
                  <a16:creationId xmlns:a16="http://schemas.microsoft.com/office/drawing/2014/main" id="{0D3E6E14-FE3B-C6B4-A83A-D3E4DEE37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8751" y="1662990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199" name="218 CuadroTexto">
              <a:extLst>
                <a:ext uri="{FF2B5EF4-FFF2-40B4-BE49-F238E27FC236}">
                  <a16:creationId xmlns:a16="http://schemas.microsoft.com/office/drawing/2014/main" id="{2F0D24C1-BEE5-267F-D0DB-BDB30ED20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6790" y="1739202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0" name="219 CuadroTexto">
              <a:extLst>
                <a:ext uri="{FF2B5EF4-FFF2-40B4-BE49-F238E27FC236}">
                  <a16:creationId xmlns:a16="http://schemas.microsoft.com/office/drawing/2014/main" id="{0546D8EF-53D7-A399-3849-790B82BBD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9352" y="1829704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1" name="220 CuadroTexto">
              <a:extLst>
                <a:ext uri="{FF2B5EF4-FFF2-40B4-BE49-F238E27FC236}">
                  <a16:creationId xmlns:a16="http://schemas.microsoft.com/office/drawing/2014/main" id="{DFE8B10F-EC53-C863-9B14-69B3DD84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1752" y="1982128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2" name="221 CuadroTexto">
              <a:extLst>
                <a:ext uri="{FF2B5EF4-FFF2-40B4-BE49-F238E27FC236}">
                  <a16:creationId xmlns:a16="http://schemas.microsoft.com/office/drawing/2014/main" id="{C9B726D2-1BF9-9A13-29EC-4F9557B35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977" y="1874161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3" name="222 CuadroTexto">
              <a:extLst>
                <a:ext uri="{FF2B5EF4-FFF2-40B4-BE49-F238E27FC236}">
                  <a16:creationId xmlns:a16="http://schemas.microsoft.com/office/drawing/2014/main" id="{42159B89-6486-CC38-C338-2B4434602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6627" y="1971015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4" name="223 CuadroTexto">
              <a:extLst>
                <a:ext uri="{FF2B5EF4-FFF2-40B4-BE49-F238E27FC236}">
                  <a16:creationId xmlns:a16="http://schemas.microsoft.com/office/drawing/2014/main" id="{7B621373-1092-5A73-DC27-8CE8A7C1D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951" y="163917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5" name="224 CuadroTexto">
              <a:extLst>
                <a:ext uri="{FF2B5EF4-FFF2-40B4-BE49-F238E27FC236}">
                  <a16:creationId xmlns:a16="http://schemas.microsoft.com/office/drawing/2014/main" id="{8A23A7A7-219C-B810-6954-DC63A6B22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514" y="1729676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6" name="225 CuadroTexto">
              <a:extLst>
                <a:ext uri="{FF2B5EF4-FFF2-40B4-BE49-F238E27FC236}">
                  <a16:creationId xmlns:a16="http://schemas.microsoft.com/office/drawing/2014/main" id="{E6BCB518-564F-D075-3D04-D73BAA831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626" y="1496275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7" name="226 CuadroTexto">
              <a:extLst>
                <a:ext uri="{FF2B5EF4-FFF2-40B4-BE49-F238E27FC236}">
                  <a16:creationId xmlns:a16="http://schemas.microsoft.com/office/drawing/2014/main" id="{2F85A748-1241-01FB-95BD-A3868E25F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139" y="1774133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sp>
          <p:nvSpPr>
            <p:cNvPr id="44208" name="227 CuadroTexto">
              <a:extLst>
                <a:ext uri="{FF2B5EF4-FFF2-40B4-BE49-F238E27FC236}">
                  <a16:creationId xmlns:a16="http://schemas.microsoft.com/office/drawing/2014/main" id="{BB8940F6-A628-E851-1671-F38C01139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142" y="2360014"/>
              <a:ext cx="234912" cy="19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70">
                  <a:solidFill>
                    <a:srgbClr val="31859C"/>
                  </a:solidFill>
                  <a:sym typeface="Wingdings" panose="05000000000000000000" pitchFamily="2" charset="2"/>
                </a:rPr>
                <a:t></a:t>
              </a:r>
              <a:endParaRPr lang="en-US" altLang="en-US" sz="770">
                <a:solidFill>
                  <a:srgbClr val="31859C"/>
                </a:solidFill>
              </a:endParaRPr>
            </a:p>
          </p:txBody>
        </p:sp>
        <p:cxnSp>
          <p:nvCxnSpPr>
            <p:cNvPr id="359" name="358 Conector recto de flecha">
              <a:extLst>
                <a:ext uri="{FF2B5EF4-FFF2-40B4-BE49-F238E27FC236}">
                  <a16:creationId xmlns:a16="http://schemas.microsoft.com/office/drawing/2014/main" id="{17BB433E-C43B-0CF4-3981-82F290C08495}"/>
                </a:ext>
              </a:extLst>
            </p:cNvPr>
            <p:cNvCxnSpPr/>
            <p:nvPr/>
          </p:nvCxnSpPr>
          <p:spPr>
            <a:xfrm>
              <a:off x="4015689" y="3174532"/>
              <a:ext cx="2290758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10" name="359 CuadroTexto">
              <a:extLst>
                <a:ext uri="{FF2B5EF4-FFF2-40B4-BE49-F238E27FC236}">
                  <a16:creationId xmlns:a16="http://schemas.microsoft.com/office/drawing/2014/main" id="{6B3A72CB-95E4-FE28-4D0A-4B11BB9BB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0676" y="3048001"/>
              <a:ext cx="454961" cy="222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90">
                  <a:solidFill>
                    <a:srgbClr val="000000"/>
                  </a:solidFill>
                </a:rPr>
                <a:t>40 km</a:t>
              </a:r>
            </a:p>
          </p:txBody>
        </p:sp>
        <p:cxnSp>
          <p:nvCxnSpPr>
            <p:cNvPr id="363" name="362 Conector recto de flecha">
              <a:extLst>
                <a:ext uri="{FF2B5EF4-FFF2-40B4-BE49-F238E27FC236}">
                  <a16:creationId xmlns:a16="http://schemas.microsoft.com/office/drawing/2014/main" id="{75557264-F4C0-FF6E-188C-9494A4BAFCF6}"/>
                </a:ext>
              </a:extLst>
            </p:cNvPr>
            <p:cNvCxnSpPr/>
            <p:nvPr/>
          </p:nvCxnSpPr>
          <p:spPr>
            <a:xfrm>
              <a:off x="1707469" y="3168181"/>
              <a:ext cx="2292345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12" name="363 CuadroTexto">
              <a:extLst>
                <a:ext uri="{FF2B5EF4-FFF2-40B4-BE49-F238E27FC236}">
                  <a16:creationId xmlns:a16="http://schemas.microsoft.com/office/drawing/2014/main" id="{921A6DF7-A773-90F3-5F79-1800216A9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656" y="3053256"/>
              <a:ext cx="454961" cy="222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90">
                  <a:solidFill>
                    <a:srgbClr val="000000"/>
                  </a:solidFill>
                </a:rPr>
                <a:t>60 km</a:t>
              </a:r>
            </a:p>
          </p:txBody>
        </p:sp>
        <p:cxnSp>
          <p:nvCxnSpPr>
            <p:cNvPr id="365" name="364 Conector recto de flecha">
              <a:extLst>
                <a:ext uri="{FF2B5EF4-FFF2-40B4-BE49-F238E27FC236}">
                  <a16:creationId xmlns:a16="http://schemas.microsoft.com/office/drawing/2014/main" id="{5D736B79-013F-3843-BC38-6E45AD8D58B3}"/>
                </a:ext>
              </a:extLst>
            </p:cNvPr>
            <p:cNvCxnSpPr/>
            <p:nvPr/>
          </p:nvCxnSpPr>
          <p:spPr>
            <a:xfrm flipH="1" flipV="1">
              <a:off x="7325620" y="1850344"/>
              <a:ext cx="1587" cy="1151123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14" name="365 CuadroTexto">
              <a:extLst>
                <a:ext uri="{FF2B5EF4-FFF2-40B4-BE49-F238E27FC236}">
                  <a16:creationId xmlns:a16="http://schemas.microsoft.com/office/drawing/2014/main" id="{3CF45D1B-51FB-2BC8-EFB9-969B30695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0666" y="2290913"/>
              <a:ext cx="484106" cy="222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90">
                  <a:solidFill>
                    <a:srgbClr val="000000"/>
                  </a:solidFill>
                </a:rPr>
                <a:t>1.5 km</a:t>
              </a:r>
            </a:p>
          </p:txBody>
        </p:sp>
        <p:sp>
          <p:nvSpPr>
            <p:cNvPr id="44215" name="368 CuadroTexto">
              <a:extLst>
                <a:ext uri="{FF2B5EF4-FFF2-40B4-BE49-F238E27FC236}">
                  <a16:creationId xmlns:a16="http://schemas.microsoft.com/office/drawing/2014/main" id="{727A7C95-A9C0-DB1A-C8D7-B1663B101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8271" y="1431178"/>
              <a:ext cx="574457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 i="1">
                  <a:solidFill>
                    <a:srgbClr val="558ED5"/>
                  </a:solidFill>
                </a:rPr>
                <a:t>T = 0</a:t>
              </a:r>
              <a:r>
                <a:rPr lang="en-US" altLang="en-US" sz="1210">
                  <a:solidFill>
                    <a:srgbClr val="558ED5"/>
                  </a:solidFill>
                  <a:sym typeface="Symbol" panose="05050102010706020507" pitchFamily="18" charset="2"/>
                </a:rPr>
                <a:t></a:t>
              </a:r>
              <a:r>
                <a:rPr lang="en-US" altLang="en-US" sz="1210">
                  <a:solidFill>
                    <a:srgbClr val="558ED5"/>
                  </a:solidFill>
                </a:rPr>
                <a:t>C</a:t>
              </a:r>
            </a:p>
          </p:txBody>
        </p:sp>
        <p:cxnSp>
          <p:nvCxnSpPr>
            <p:cNvPr id="370" name="369 Conector recto de flecha">
              <a:extLst>
                <a:ext uri="{FF2B5EF4-FFF2-40B4-BE49-F238E27FC236}">
                  <a16:creationId xmlns:a16="http://schemas.microsoft.com/office/drawing/2014/main" id="{A9D945C0-9A5E-811D-FA6C-C299081EC04D}"/>
                </a:ext>
              </a:extLst>
            </p:cNvPr>
            <p:cNvCxnSpPr/>
            <p:nvPr/>
          </p:nvCxnSpPr>
          <p:spPr>
            <a:xfrm flipH="1" flipV="1">
              <a:off x="7719320" y="527744"/>
              <a:ext cx="15875" cy="2486425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17" name="370 CuadroTexto">
              <a:extLst>
                <a:ext uri="{FF2B5EF4-FFF2-40B4-BE49-F238E27FC236}">
                  <a16:creationId xmlns:a16="http://schemas.microsoft.com/office/drawing/2014/main" id="{6895D27E-5BBB-AD56-7549-2F68FCBDC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8826" y="1708254"/>
              <a:ext cx="572593" cy="222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90">
                  <a:solidFill>
                    <a:srgbClr val="000000"/>
                  </a:solidFill>
                </a:rPr>
                <a:t>&gt;6 km</a:t>
              </a:r>
            </a:p>
          </p:txBody>
        </p:sp>
        <p:sp>
          <p:nvSpPr>
            <p:cNvPr id="44218" name="374 CuadroTexto">
              <a:extLst>
                <a:ext uri="{FF2B5EF4-FFF2-40B4-BE49-F238E27FC236}">
                  <a16:creationId xmlns:a16="http://schemas.microsoft.com/office/drawing/2014/main" id="{25C20CE5-2B49-1348-2E85-B97300CCC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928" y="1669341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17375E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17375E"/>
                </a:solidFill>
              </a:endParaRPr>
            </a:p>
          </p:txBody>
        </p:sp>
        <p:sp>
          <p:nvSpPr>
            <p:cNvPr id="44219" name="375 CuadroTexto">
              <a:extLst>
                <a:ext uri="{FF2B5EF4-FFF2-40B4-BE49-F238E27FC236}">
                  <a16:creationId xmlns:a16="http://schemas.microsoft.com/office/drawing/2014/main" id="{F5AA66B0-B7C5-93D5-CC6A-DB2DD3CB8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6253" y="1523268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17375E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17375E"/>
                </a:solidFill>
              </a:endParaRPr>
            </a:p>
          </p:txBody>
        </p:sp>
        <p:sp>
          <p:nvSpPr>
            <p:cNvPr id="44220" name="376 CuadroTexto">
              <a:extLst>
                <a:ext uri="{FF2B5EF4-FFF2-40B4-BE49-F238E27FC236}">
                  <a16:creationId xmlns:a16="http://schemas.microsoft.com/office/drawing/2014/main" id="{A8823149-8540-00A0-68F6-A1445BBD8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154" y="1702683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17375E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17375E"/>
                </a:solidFill>
              </a:endParaRPr>
            </a:p>
          </p:txBody>
        </p:sp>
        <p:sp>
          <p:nvSpPr>
            <p:cNvPr id="44221" name="377 CuadroTexto">
              <a:extLst>
                <a:ext uri="{FF2B5EF4-FFF2-40B4-BE49-F238E27FC236}">
                  <a16:creationId xmlns:a16="http://schemas.microsoft.com/office/drawing/2014/main" id="{90944120-F80E-40C6-7B79-D9EFA1414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016" y="1631235"/>
              <a:ext cx="293203" cy="25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10">
                  <a:solidFill>
                    <a:srgbClr val="17375E"/>
                  </a:solidFill>
                  <a:sym typeface="Wingdings" panose="05000000000000000000" pitchFamily="2" charset="2"/>
                </a:rPr>
                <a:t></a:t>
              </a:r>
              <a:endParaRPr lang="en-US" altLang="en-US" sz="1210">
                <a:solidFill>
                  <a:srgbClr val="17375E"/>
                </a:solidFill>
              </a:endParaRPr>
            </a:p>
          </p:txBody>
        </p:sp>
        <p:sp>
          <p:nvSpPr>
            <p:cNvPr id="379" name="378 Flecha derecha">
              <a:extLst>
                <a:ext uri="{FF2B5EF4-FFF2-40B4-BE49-F238E27FC236}">
                  <a16:creationId xmlns:a16="http://schemas.microsoft.com/office/drawing/2014/main" id="{F6D04667-2941-C770-EDF0-5AB8B1CB4C98}"/>
                </a:ext>
              </a:extLst>
            </p:cNvPr>
            <p:cNvSpPr/>
            <p:nvPr/>
          </p:nvSpPr>
          <p:spPr>
            <a:xfrm>
              <a:off x="1175658" y="813540"/>
              <a:ext cx="673099" cy="1738592"/>
            </a:xfrm>
            <a:prstGeom prst="rightArrow">
              <a:avLst>
                <a:gd name="adj1" fmla="val 66000"/>
                <a:gd name="adj2" fmla="val 66418"/>
              </a:avLst>
            </a:prstGeom>
            <a:solidFill>
              <a:srgbClr val="00CC6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80">
                <a:solidFill>
                  <a:prstClr val="white"/>
                </a:solidFill>
              </a:endParaRPr>
            </a:p>
          </p:txBody>
        </p:sp>
      </p:grpSp>
      <p:sp>
        <p:nvSpPr>
          <p:cNvPr id="44035" name="581 CuadroTexto">
            <a:extLst>
              <a:ext uri="{FF2B5EF4-FFF2-40B4-BE49-F238E27FC236}">
                <a16:creationId xmlns:a16="http://schemas.microsoft.com/office/drawing/2014/main" id="{3C461CD0-9D01-2952-9BE2-E41F4F02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292" y="4003200"/>
            <a:ext cx="3367781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40">
                <a:solidFill>
                  <a:srgbClr val="000000"/>
                </a:solidFill>
              </a:rPr>
              <a:t>Ice initiated, Seeder-Feeder Mechanism</a:t>
            </a:r>
          </a:p>
        </p:txBody>
      </p:sp>
      <p:sp>
        <p:nvSpPr>
          <p:cNvPr id="584" name="583 Forma libre">
            <a:extLst>
              <a:ext uri="{FF2B5EF4-FFF2-40B4-BE49-F238E27FC236}">
                <a16:creationId xmlns:a16="http://schemas.microsoft.com/office/drawing/2014/main" id="{D385AA09-B692-9EDD-773E-69CC4C587BFD}"/>
              </a:ext>
            </a:extLst>
          </p:cNvPr>
          <p:cNvSpPr/>
          <p:nvPr/>
        </p:nvSpPr>
        <p:spPr>
          <a:xfrm>
            <a:off x="2334737" y="5595779"/>
            <a:ext cx="4297521" cy="1110615"/>
          </a:xfrm>
          <a:custGeom>
            <a:avLst/>
            <a:gdLst>
              <a:gd name="connsiteX0" fmla="*/ 0 w 3906982"/>
              <a:gd name="connsiteY0" fmla="*/ 1004454 h 1004454"/>
              <a:gd name="connsiteX1" fmla="*/ 914400 w 3906982"/>
              <a:gd name="connsiteY1" fmla="*/ 976745 h 1004454"/>
              <a:gd name="connsiteX2" fmla="*/ 1620982 w 3906982"/>
              <a:gd name="connsiteY2" fmla="*/ 699654 h 1004454"/>
              <a:gd name="connsiteX3" fmla="*/ 2161309 w 3906982"/>
              <a:gd name="connsiteY3" fmla="*/ 284017 h 1004454"/>
              <a:gd name="connsiteX4" fmla="*/ 2701636 w 3906982"/>
              <a:gd name="connsiteY4" fmla="*/ 48490 h 1004454"/>
              <a:gd name="connsiteX5" fmla="*/ 3380509 w 3906982"/>
              <a:gd name="connsiteY5" fmla="*/ 6927 h 1004454"/>
              <a:gd name="connsiteX6" fmla="*/ 3906982 w 3906982"/>
              <a:gd name="connsiteY6" fmla="*/ 6927 h 1004454"/>
              <a:gd name="connsiteX0" fmla="*/ 0 w 3906982"/>
              <a:gd name="connsiteY0" fmla="*/ 1004454 h 1004454"/>
              <a:gd name="connsiteX1" fmla="*/ 914400 w 3906982"/>
              <a:gd name="connsiteY1" fmla="*/ 976745 h 1004454"/>
              <a:gd name="connsiteX2" fmla="*/ 1620982 w 3906982"/>
              <a:gd name="connsiteY2" fmla="*/ 699654 h 1004454"/>
              <a:gd name="connsiteX3" fmla="*/ 2161309 w 3906982"/>
              <a:gd name="connsiteY3" fmla="*/ 284017 h 1004454"/>
              <a:gd name="connsiteX4" fmla="*/ 2701636 w 3906982"/>
              <a:gd name="connsiteY4" fmla="*/ 48490 h 1004454"/>
              <a:gd name="connsiteX5" fmla="*/ 3380509 w 3906982"/>
              <a:gd name="connsiteY5" fmla="*/ 6927 h 1004454"/>
              <a:gd name="connsiteX6" fmla="*/ 3906982 w 3906982"/>
              <a:gd name="connsiteY6" fmla="*/ 6927 h 1004454"/>
              <a:gd name="connsiteX0" fmla="*/ 0 w 3906982"/>
              <a:gd name="connsiteY0" fmla="*/ 1004454 h 1004454"/>
              <a:gd name="connsiteX1" fmla="*/ 914400 w 3906982"/>
              <a:gd name="connsiteY1" fmla="*/ 976745 h 1004454"/>
              <a:gd name="connsiteX2" fmla="*/ 1620982 w 3906982"/>
              <a:gd name="connsiteY2" fmla="*/ 699654 h 1004454"/>
              <a:gd name="connsiteX3" fmla="*/ 2161309 w 3906982"/>
              <a:gd name="connsiteY3" fmla="*/ 284017 h 1004454"/>
              <a:gd name="connsiteX4" fmla="*/ 2701636 w 3906982"/>
              <a:gd name="connsiteY4" fmla="*/ 48490 h 1004454"/>
              <a:gd name="connsiteX5" fmla="*/ 3380509 w 3906982"/>
              <a:gd name="connsiteY5" fmla="*/ 6927 h 1004454"/>
              <a:gd name="connsiteX6" fmla="*/ 3906982 w 3906982"/>
              <a:gd name="connsiteY6" fmla="*/ 6927 h 1004454"/>
              <a:gd name="connsiteX0" fmla="*/ 0 w 3906982"/>
              <a:gd name="connsiteY0" fmla="*/ 1004454 h 1008325"/>
              <a:gd name="connsiteX1" fmla="*/ 508747 w 3906982"/>
              <a:gd name="connsiteY1" fmla="*/ 1008325 h 1008325"/>
              <a:gd name="connsiteX2" fmla="*/ 914400 w 3906982"/>
              <a:gd name="connsiteY2" fmla="*/ 976745 h 1008325"/>
              <a:gd name="connsiteX3" fmla="*/ 1620982 w 3906982"/>
              <a:gd name="connsiteY3" fmla="*/ 699654 h 1008325"/>
              <a:gd name="connsiteX4" fmla="*/ 2161309 w 3906982"/>
              <a:gd name="connsiteY4" fmla="*/ 284017 h 1008325"/>
              <a:gd name="connsiteX5" fmla="*/ 2701636 w 3906982"/>
              <a:gd name="connsiteY5" fmla="*/ 48490 h 1008325"/>
              <a:gd name="connsiteX6" fmla="*/ 3380509 w 3906982"/>
              <a:gd name="connsiteY6" fmla="*/ 6927 h 1008325"/>
              <a:gd name="connsiteX7" fmla="*/ 3906982 w 3906982"/>
              <a:gd name="connsiteY7" fmla="*/ 6927 h 1008325"/>
              <a:gd name="connsiteX0" fmla="*/ 0 w 3906982"/>
              <a:gd name="connsiteY0" fmla="*/ 1004454 h 1008325"/>
              <a:gd name="connsiteX1" fmla="*/ 508747 w 3906982"/>
              <a:gd name="connsiteY1" fmla="*/ 1008325 h 1008325"/>
              <a:gd name="connsiteX2" fmla="*/ 961465 w 3906982"/>
              <a:gd name="connsiteY2" fmla="*/ 976745 h 1008325"/>
              <a:gd name="connsiteX3" fmla="*/ 1620982 w 3906982"/>
              <a:gd name="connsiteY3" fmla="*/ 699654 h 1008325"/>
              <a:gd name="connsiteX4" fmla="*/ 2161309 w 3906982"/>
              <a:gd name="connsiteY4" fmla="*/ 284017 h 1008325"/>
              <a:gd name="connsiteX5" fmla="*/ 2701636 w 3906982"/>
              <a:gd name="connsiteY5" fmla="*/ 48490 h 1008325"/>
              <a:gd name="connsiteX6" fmla="*/ 3380509 w 3906982"/>
              <a:gd name="connsiteY6" fmla="*/ 6927 h 1008325"/>
              <a:gd name="connsiteX7" fmla="*/ 3906982 w 3906982"/>
              <a:gd name="connsiteY7" fmla="*/ 6927 h 1008325"/>
              <a:gd name="connsiteX0" fmla="*/ 0 w 3906982"/>
              <a:gd name="connsiteY0" fmla="*/ 1004454 h 1008325"/>
              <a:gd name="connsiteX1" fmla="*/ 508747 w 3906982"/>
              <a:gd name="connsiteY1" fmla="*/ 1008325 h 1008325"/>
              <a:gd name="connsiteX2" fmla="*/ 961465 w 3906982"/>
              <a:gd name="connsiteY2" fmla="*/ 976745 h 1008325"/>
              <a:gd name="connsiteX3" fmla="*/ 1620982 w 3906982"/>
              <a:gd name="connsiteY3" fmla="*/ 699654 h 1008325"/>
              <a:gd name="connsiteX4" fmla="*/ 2161309 w 3906982"/>
              <a:gd name="connsiteY4" fmla="*/ 284017 h 1008325"/>
              <a:gd name="connsiteX5" fmla="*/ 2701636 w 3906982"/>
              <a:gd name="connsiteY5" fmla="*/ 48490 h 1008325"/>
              <a:gd name="connsiteX6" fmla="*/ 3380509 w 3906982"/>
              <a:gd name="connsiteY6" fmla="*/ 6927 h 1008325"/>
              <a:gd name="connsiteX7" fmla="*/ 3906982 w 3906982"/>
              <a:gd name="connsiteY7" fmla="*/ 6927 h 1008325"/>
              <a:gd name="connsiteX0" fmla="*/ 0 w 3906982"/>
              <a:gd name="connsiteY0" fmla="*/ 1004454 h 1008325"/>
              <a:gd name="connsiteX1" fmla="*/ 508747 w 3906982"/>
              <a:gd name="connsiteY1" fmla="*/ 1008325 h 1008325"/>
              <a:gd name="connsiteX2" fmla="*/ 961465 w 3906982"/>
              <a:gd name="connsiteY2" fmla="*/ 976745 h 1008325"/>
              <a:gd name="connsiteX3" fmla="*/ 1620982 w 3906982"/>
              <a:gd name="connsiteY3" fmla="*/ 699654 h 1008325"/>
              <a:gd name="connsiteX4" fmla="*/ 2161309 w 3906982"/>
              <a:gd name="connsiteY4" fmla="*/ 284017 h 1008325"/>
              <a:gd name="connsiteX5" fmla="*/ 2701636 w 3906982"/>
              <a:gd name="connsiteY5" fmla="*/ 48490 h 1008325"/>
              <a:gd name="connsiteX6" fmla="*/ 3380509 w 3906982"/>
              <a:gd name="connsiteY6" fmla="*/ 6927 h 1008325"/>
              <a:gd name="connsiteX7" fmla="*/ 3906982 w 3906982"/>
              <a:gd name="connsiteY7" fmla="*/ 6927 h 1008325"/>
              <a:gd name="connsiteX0" fmla="*/ 0 w 3906982"/>
              <a:gd name="connsiteY0" fmla="*/ 1004454 h 1008325"/>
              <a:gd name="connsiteX1" fmla="*/ 508747 w 3906982"/>
              <a:gd name="connsiteY1" fmla="*/ 1008325 h 1008325"/>
              <a:gd name="connsiteX2" fmla="*/ 961465 w 3906982"/>
              <a:gd name="connsiteY2" fmla="*/ 976745 h 1008325"/>
              <a:gd name="connsiteX3" fmla="*/ 1620982 w 3906982"/>
              <a:gd name="connsiteY3" fmla="*/ 699654 h 1008325"/>
              <a:gd name="connsiteX4" fmla="*/ 2161309 w 3906982"/>
              <a:gd name="connsiteY4" fmla="*/ 284017 h 1008325"/>
              <a:gd name="connsiteX5" fmla="*/ 2701636 w 3906982"/>
              <a:gd name="connsiteY5" fmla="*/ 48490 h 1008325"/>
              <a:gd name="connsiteX6" fmla="*/ 3380509 w 3906982"/>
              <a:gd name="connsiteY6" fmla="*/ 6927 h 1008325"/>
              <a:gd name="connsiteX7" fmla="*/ 3906982 w 3906982"/>
              <a:gd name="connsiteY7" fmla="*/ 6927 h 1008325"/>
              <a:gd name="connsiteX0" fmla="*/ 0 w 3906982"/>
              <a:gd name="connsiteY0" fmla="*/ 1004454 h 1008325"/>
              <a:gd name="connsiteX1" fmla="*/ 508747 w 3906982"/>
              <a:gd name="connsiteY1" fmla="*/ 1008325 h 1008325"/>
              <a:gd name="connsiteX2" fmla="*/ 961465 w 3906982"/>
              <a:gd name="connsiteY2" fmla="*/ 976745 h 1008325"/>
              <a:gd name="connsiteX3" fmla="*/ 1620982 w 3906982"/>
              <a:gd name="connsiteY3" fmla="*/ 699654 h 1008325"/>
              <a:gd name="connsiteX4" fmla="*/ 2161309 w 3906982"/>
              <a:gd name="connsiteY4" fmla="*/ 284017 h 1008325"/>
              <a:gd name="connsiteX5" fmla="*/ 2701636 w 3906982"/>
              <a:gd name="connsiteY5" fmla="*/ 48490 h 1008325"/>
              <a:gd name="connsiteX6" fmla="*/ 3380509 w 3906982"/>
              <a:gd name="connsiteY6" fmla="*/ 6927 h 1008325"/>
              <a:gd name="connsiteX7" fmla="*/ 3906982 w 3906982"/>
              <a:gd name="connsiteY7" fmla="*/ 6927 h 100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6982" h="1008325">
                <a:moveTo>
                  <a:pt x="0" y="1004454"/>
                </a:moveTo>
                <a:lnTo>
                  <a:pt x="508747" y="1008325"/>
                </a:lnTo>
                <a:lnTo>
                  <a:pt x="961465" y="976745"/>
                </a:lnTo>
                <a:cubicBezTo>
                  <a:pt x="1285417" y="878880"/>
                  <a:pt x="1421008" y="868897"/>
                  <a:pt x="1620982" y="699654"/>
                </a:cubicBezTo>
                <a:cubicBezTo>
                  <a:pt x="1841127" y="496793"/>
                  <a:pt x="1981200" y="392544"/>
                  <a:pt x="2161309" y="284017"/>
                </a:cubicBezTo>
                <a:cubicBezTo>
                  <a:pt x="2341418" y="175490"/>
                  <a:pt x="2498436" y="94672"/>
                  <a:pt x="2701636" y="48490"/>
                </a:cubicBezTo>
                <a:cubicBezTo>
                  <a:pt x="2904836" y="2308"/>
                  <a:pt x="3179618" y="13854"/>
                  <a:pt x="3380509" y="6927"/>
                </a:cubicBezTo>
                <a:cubicBezTo>
                  <a:pt x="3581400" y="0"/>
                  <a:pt x="3906982" y="6927"/>
                  <a:pt x="3906982" y="6927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980">
              <a:solidFill>
                <a:prstClr val="black"/>
              </a:solidFill>
            </a:endParaRPr>
          </a:p>
        </p:txBody>
      </p:sp>
      <p:sp>
        <p:nvSpPr>
          <p:cNvPr id="44037" name="336 CuadroTexto">
            <a:extLst>
              <a:ext uri="{FF2B5EF4-FFF2-40B4-BE49-F238E27FC236}">
                <a16:creationId xmlns:a16="http://schemas.microsoft.com/office/drawing/2014/main" id="{31087DBF-A3E0-C2C0-7E0A-FEA1DCFAD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223" y="465297"/>
            <a:ext cx="782919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3960"/>
              <a:t>Precipitación Orográfica depende de: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n-US" sz="88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n-US" sz="88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2640">
                <a:solidFill>
                  <a:srgbClr val="00B0F0"/>
                </a:solidFill>
              </a:rPr>
              <a:t>Estabilidad del flujo (Fr=U/Nh))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n-US" sz="88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2640">
                <a:solidFill>
                  <a:srgbClr val="00B0F0"/>
                </a:solidFill>
              </a:rPr>
              <a:t>Estabilidad termodinámica (convección?)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n-US" sz="88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2640">
                <a:solidFill>
                  <a:srgbClr val="00B0F0"/>
                </a:solidFill>
              </a:rPr>
              <a:t>Contenido de humedad (IWV)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n-US" sz="88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n-US" sz="2640">
                <a:solidFill>
                  <a:srgbClr val="FF0000"/>
                </a:solidFill>
              </a:rPr>
              <a:t>Microfisica (</a:t>
            </a:r>
            <a:r>
              <a:rPr lang="es-CL" altLang="en-US" sz="2640">
                <a:solidFill>
                  <a:srgbClr val="FF0000"/>
                </a:solidFill>
                <a:sym typeface="Symbol" panose="05050102010706020507" pitchFamily="18" charset="2"/>
              </a:rPr>
              <a:t>rain &lt; adv =L/U)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n-US" sz="88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1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E8726333-88B2-4C95-88B5-B6A7206EC959}"/>
                  </a:ext>
                </a:extLst>
              </p14:cNvPr>
              <p14:cNvContentPartPr/>
              <p14:nvPr/>
            </p14:nvContentPartPr>
            <p14:xfrm>
              <a:off x="838219" y="2580523"/>
              <a:ext cx="6081480" cy="247104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E8726333-88B2-4C95-88B5-B6A7206EC9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219" y="2472523"/>
                <a:ext cx="6189120" cy="26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3B67B71-B0D3-4B59-81E7-D7DA78E91849}"/>
                  </a:ext>
                </a:extLst>
              </p14:cNvPr>
              <p14:cNvContentPartPr/>
              <p14:nvPr/>
            </p14:nvContentPartPr>
            <p14:xfrm>
              <a:off x="894739" y="3270643"/>
              <a:ext cx="8350920" cy="23122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3B67B71-B0D3-4B59-81E7-D7DA78E918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739" y="3207633"/>
                <a:ext cx="8476560" cy="24379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Elipse 11">
            <a:extLst>
              <a:ext uri="{FF2B5EF4-FFF2-40B4-BE49-F238E27FC236}">
                <a16:creationId xmlns:a16="http://schemas.microsoft.com/office/drawing/2014/main" id="{B9F43F09-DF1C-46B4-80A0-6867218CA84D}"/>
              </a:ext>
            </a:extLst>
          </p:cNvPr>
          <p:cNvSpPr/>
          <p:nvPr/>
        </p:nvSpPr>
        <p:spPr>
          <a:xfrm>
            <a:off x="1397659" y="4591303"/>
            <a:ext cx="731520" cy="731520"/>
          </a:xfrm>
          <a:prstGeom prst="ellipse">
            <a:avLst/>
          </a:prstGeom>
          <a:solidFill>
            <a:srgbClr val="00A0D7">
              <a:alpha val="5000"/>
            </a:srgbClr>
          </a:solidFill>
          <a:ln w="126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A0D7"/>
              </a:solidFill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7BE6297-CC34-47D5-8123-65AD22FAED90}"/>
              </a:ext>
            </a:extLst>
          </p:cNvPr>
          <p:cNvGrpSpPr/>
          <p:nvPr/>
        </p:nvGrpSpPr>
        <p:grpSpPr>
          <a:xfrm>
            <a:off x="299221" y="5690542"/>
            <a:ext cx="1908000" cy="851400"/>
            <a:chOff x="299221" y="5351500"/>
            <a:chExt cx="1908000" cy="85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D5958E7-EC3C-4BA4-AACC-059D3E8F5070}"/>
                    </a:ext>
                  </a:extLst>
                </p14:cNvPr>
                <p14:cNvContentPartPr/>
                <p14:nvPr/>
              </p14:nvContentPartPr>
              <p14:xfrm>
                <a:off x="299221" y="5352580"/>
                <a:ext cx="380160" cy="9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D5958E7-EC3C-4BA4-AACC-059D3E8F50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3581" y="5316940"/>
                  <a:ext cx="451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9D65C5C-F107-4D7A-9E28-46C94940B539}"/>
                    </a:ext>
                  </a:extLst>
                </p14:cNvPr>
                <p14:cNvContentPartPr/>
                <p14:nvPr/>
              </p14:nvContentPartPr>
              <p14:xfrm>
                <a:off x="523861" y="5351500"/>
                <a:ext cx="5040" cy="37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9D65C5C-F107-4D7A-9E28-46C94940B5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221" y="5315500"/>
                  <a:ext cx="766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07F690F-6653-4186-A610-557C2072845B}"/>
                    </a:ext>
                  </a:extLst>
                </p14:cNvPr>
                <p14:cNvContentPartPr/>
                <p14:nvPr/>
              </p14:nvContentPartPr>
              <p14:xfrm>
                <a:off x="705301" y="5641660"/>
                <a:ext cx="184680" cy="2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07F690F-6653-4186-A610-557C20728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9661" y="5605660"/>
                  <a:ext cx="256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484174-B225-436A-9D7F-D2D3FB787E4A}"/>
                    </a:ext>
                  </a:extLst>
                </p14:cNvPr>
                <p14:cNvContentPartPr/>
                <p14:nvPr/>
              </p14:nvContentPartPr>
              <p14:xfrm>
                <a:off x="733381" y="5540860"/>
                <a:ext cx="155880" cy="6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484174-B225-436A-9D7F-D2D3FB787E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7381" y="5505220"/>
                  <a:ext cx="227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AC9F46-F33A-4783-8093-7F1F3680CDB5}"/>
                    </a:ext>
                  </a:extLst>
                </p14:cNvPr>
                <p14:cNvContentPartPr/>
                <p14:nvPr/>
              </p14:nvContentPartPr>
              <p14:xfrm>
                <a:off x="1113541" y="5433580"/>
                <a:ext cx="60840" cy="279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AC9F46-F33A-4783-8093-7F1F3680CD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7541" y="5397580"/>
                  <a:ext cx="1324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137B3C-04FA-44AD-BDDA-F0001E5150C9}"/>
                    </a:ext>
                  </a:extLst>
                </p14:cNvPr>
                <p14:cNvContentPartPr/>
                <p14:nvPr/>
              </p14:nvContentPartPr>
              <p14:xfrm>
                <a:off x="1246741" y="5454100"/>
                <a:ext cx="236160" cy="261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137B3C-04FA-44AD-BDDA-F0001E5150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0741" y="5418460"/>
                  <a:ext cx="307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147FBFD-5FD5-4948-B05F-82E79CAF2842}"/>
                    </a:ext>
                  </a:extLst>
                </p14:cNvPr>
                <p14:cNvContentPartPr/>
                <p14:nvPr/>
              </p14:nvContentPartPr>
              <p14:xfrm>
                <a:off x="1480381" y="5464540"/>
                <a:ext cx="90000" cy="73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147FBFD-5FD5-4948-B05F-82E79CAF28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44381" y="5428540"/>
                  <a:ext cx="16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9AAB810-3445-4BDC-ABE6-BB115C7772BE}"/>
                    </a:ext>
                  </a:extLst>
                </p14:cNvPr>
                <p14:cNvContentPartPr/>
                <p14:nvPr/>
              </p14:nvContentPartPr>
              <p14:xfrm>
                <a:off x="1634821" y="5423500"/>
                <a:ext cx="256320" cy="220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9AAB810-3445-4BDC-ABE6-BB115C777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99181" y="5387860"/>
                  <a:ext cx="327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D3E2A9A-BC57-4A6E-8110-EB864464F22E}"/>
                    </a:ext>
                  </a:extLst>
                </p14:cNvPr>
                <p14:cNvContentPartPr/>
                <p14:nvPr/>
              </p14:nvContentPartPr>
              <p14:xfrm>
                <a:off x="491101" y="5929660"/>
                <a:ext cx="24480" cy="217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D3E2A9A-BC57-4A6E-8110-EB864464F2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5101" y="5893660"/>
                  <a:ext cx="96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E40D21-5513-402B-9D97-297BC71EF987}"/>
                    </a:ext>
                  </a:extLst>
                </p14:cNvPr>
                <p14:cNvContentPartPr/>
                <p14:nvPr/>
              </p14:nvContentPartPr>
              <p14:xfrm>
                <a:off x="642301" y="5897980"/>
                <a:ext cx="25920" cy="304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E40D21-5513-402B-9D97-297BC71EF9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6301" y="5861980"/>
                  <a:ext cx="975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D4F264C-C2BF-44BA-B0E6-5B5DD744021F}"/>
                    </a:ext>
                  </a:extLst>
                </p14:cNvPr>
                <p14:cNvContentPartPr/>
                <p14:nvPr/>
              </p14:nvContentPartPr>
              <p14:xfrm>
                <a:off x="524941" y="6053860"/>
                <a:ext cx="138240" cy="59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D4F264C-C2BF-44BA-B0E6-5B5DD74402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8941" y="6017860"/>
                  <a:ext cx="209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C61631-E026-4B5F-8AF9-590B4ED2FAB0}"/>
                    </a:ext>
                  </a:extLst>
                </p14:cNvPr>
                <p14:cNvContentPartPr/>
                <p14:nvPr/>
              </p14:nvContentPartPr>
              <p14:xfrm>
                <a:off x="823021" y="5966020"/>
                <a:ext cx="14400" cy="129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C61631-E026-4B5F-8AF9-590B4ED2FA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7021" y="5930020"/>
                  <a:ext cx="86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45A7C10-0554-46C7-AC91-5BCA5FEE8D14}"/>
                    </a:ext>
                  </a:extLst>
                </p14:cNvPr>
                <p14:cNvContentPartPr/>
                <p14:nvPr/>
              </p14:nvContentPartPr>
              <p14:xfrm>
                <a:off x="867661" y="5907700"/>
                <a:ext cx="242640" cy="22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45A7C10-0554-46C7-AC91-5BCA5FEE8D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2021" y="5872060"/>
                  <a:ext cx="314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B41700-AE14-4FC5-925F-7887AF32ED97}"/>
                    </a:ext>
                  </a:extLst>
                </p14:cNvPr>
                <p14:cNvContentPartPr/>
                <p14:nvPr/>
              </p14:nvContentPartPr>
              <p14:xfrm>
                <a:off x="1278421" y="6133780"/>
                <a:ext cx="126720" cy="32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B41700-AE14-4FC5-925F-7887AF32ED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42421" y="6097780"/>
                  <a:ext cx="198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92A8963-58FA-4F3C-982F-774DB2807B3D}"/>
                    </a:ext>
                  </a:extLst>
                </p14:cNvPr>
                <p14:cNvContentPartPr/>
                <p14:nvPr/>
              </p14:nvContentPartPr>
              <p14:xfrm>
                <a:off x="1260781" y="6044860"/>
                <a:ext cx="145800" cy="42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92A8963-58FA-4F3C-982F-774DB2807B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24781" y="6008860"/>
                  <a:ext cx="21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F645EEF-CBF2-40AC-B15B-2EBA53CA4660}"/>
                    </a:ext>
                  </a:extLst>
                </p14:cNvPr>
                <p14:cNvContentPartPr/>
                <p14:nvPr/>
              </p14:nvContentPartPr>
              <p14:xfrm>
                <a:off x="1581181" y="5887900"/>
                <a:ext cx="225720" cy="28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F645EEF-CBF2-40AC-B15B-2EBA53CA46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45541" y="5852260"/>
                  <a:ext cx="2973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F1B6B0B-0146-4047-A938-99A4438DAE42}"/>
                    </a:ext>
                  </a:extLst>
                </p14:cNvPr>
                <p14:cNvContentPartPr/>
                <p14:nvPr/>
              </p14:nvContentPartPr>
              <p14:xfrm>
                <a:off x="1853341" y="5999860"/>
                <a:ext cx="102240" cy="166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F1B6B0B-0146-4047-A938-99A4438DAE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17701" y="5963860"/>
                  <a:ext cx="173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CC7FA27-E292-4588-8053-EB1A3B48C2B7}"/>
                    </a:ext>
                  </a:extLst>
                </p14:cNvPr>
                <p14:cNvContentPartPr/>
                <p14:nvPr/>
              </p14:nvContentPartPr>
              <p14:xfrm>
                <a:off x="1905541" y="5823100"/>
                <a:ext cx="159120" cy="123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CC7FA27-E292-4588-8053-EB1A3B48C2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69541" y="5787100"/>
                  <a:ext cx="230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DCD990D-F6F7-46FF-8A69-C85A12E9D475}"/>
                    </a:ext>
                  </a:extLst>
                </p14:cNvPr>
                <p14:cNvContentPartPr/>
                <p14:nvPr/>
              </p14:nvContentPartPr>
              <p14:xfrm>
                <a:off x="2065741" y="5833180"/>
                <a:ext cx="131040" cy="174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DCD990D-F6F7-46FF-8A69-C85A12E9D4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29741" y="5797540"/>
                  <a:ext cx="202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F10104C-E058-41E3-A18E-15502DA6898B}"/>
                    </a:ext>
                  </a:extLst>
                </p14:cNvPr>
                <p14:cNvContentPartPr/>
                <p14:nvPr/>
              </p14:nvContentPartPr>
              <p14:xfrm>
                <a:off x="2194981" y="6068260"/>
                <a:ext cx="12240" cy="25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F10104C-E058-41E3-A18E-15502DA689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58981" y="6032620"/>
                  <a:ext cx="83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362BB5E-8049-4DD1-A5D4-A8E835D74AFD}"/>
                    </a:ext>
                  </a:extLst>
                </p14:cNvPr>
                <p14:cNvContentPartPr/>
                <p14:nvPr/>
              </p14:nvContentPartPr>
              <p14:xfrm>
                <a:off x="2055301" y="5825260"/>
                <a:ext cx="37080" cy="31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362BB5E-8049-4DD1-A5D4-A8E835D74A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19661" y="5789260"/>
                  <a:ext cx="1087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B7654C6-D486-4003-B8F3-24596AB16581}"/>
              </a:ext>
            </a:extLst>
          </p:cNvPr>
          <p:cNvGrpSpPr/>
          <p:nvPr/>
        </p:nvGrpSpPr>
        <p:grpSpPr>
          <a:xfrm>
            <a:off x="474901" y="6666142"/>
            <a:ext cx="2312640" cy="533160"/>
            <a:chOff x="474901" y="6327100"/>
            <a:chExt cx="231264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14C8690-FAA4-4558-AA7D-F45828BBB350}"/>
                    </a:ext>
                  </a:extLst>
                </p14:cNvPr>
                <p14:cNvContentPartPr/>
                <p14:nvPr/>
              </p14:nvContentPartPr>
              <p14:xfrm>
                <a:off x="474901" y="6346180"/>
                <a:ext cx="232920" cy="46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14C8690-FAA4-4558-AA7D-F45828BBB3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9261" y="6310540"/>
                  <a:ext cx="3045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156FF1C-DD4B-46E5-A055-A31AF9E8865F}"/>
                    </a:ext>
                  </a:extLst>
                </p14:cNvPr>
                <p14:cNvContentPartPr/>
                <p14:nvPr/>
              </p14:nvContentPartPr>
              <p14:xfrm>
                <a:off x="555181" y="6491260"/>
                <a:ext cx="321840" cy="297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156FF1C-DD4B-46E5-A055-A31AF9E886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9541" y="6455620"/>
                  <a:ext cx="393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CD8C3A8-1945-4045-B5F6-F3D9CFD11D22}"/>
                    </a:ext>
                  </a:extLst>
                </p14:cNvPr>
                <p14:cNvContentPartPr/>
                <p14:nvPr/>
              </p14:nvContentPartPr>
              <p14:xfrm>
                <a:off x="1022821" y="6650020"/>
                <a:ext cx="166320" cy="13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CD8C3A8-1945-4045-B5F6-F3D9CFD11D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7181" y="6614020"/>
                  <a:ext cx="237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BEB950-66FC-457A-8C39-796FE2907F9A}"/>
                    </a:ext>
                  </a:extLst>
                </p14:cNvPr>
                <p14:cNvContentPartPr/>
                <p14:nvPr/>
              </p14:nvContentPartPr>
              <p14:xfrm>
                <a:off x="1048381" y="6510340"/>
                <a:ext cx="136800" cy="1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BEB950-66FC-457A-8C39-796FE2907F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2741" y="6474340"/>
                  <a:ext cx="208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A35314D-5B9F-432C-9F18-00EE0125822F}"/>
                    </a:ext>
                  </a:extLst>
                </p14:cNvPr>
                <p14:cNvContentPartPr/>
                <p14:nvPr/>
              </p14:nvContentPartPr>
              <p14:xfrm>
                <a:off x="1351861" y="6356620"/>
                <a:ext cx="327960" cy="315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A35314D-5B9F-432C-9F18-00EE012582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15861" y="6320620"/>
                  <a:ext cx="3996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8DBFEB3-8B08-421E-B9E1-65861C7E4F27}"/>
                    </a:ext>
                  </a:extLst>
                </p14:cNvPr>
                <p14:cNvContentPartPr/>
                <p14:nvPr/>
              </p14:nvContentPartPr>
              <p14:xfrm>
                <a:off x="1800781" y="6424300"/>
                <a:ext cx="162720" cy="435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8DBFEB3-8B08-421E-B9E1-65861C7E4F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4781" y="6388660"/>
                  <a:ext cx="2343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83AF83B-6F3B-40F8-964E-86E0E7403BF3}"/>
                    </a:ext>
                  </a:extLst>
                </p14:cNvPr>
                <p14:cNvContentPartPr/>
                <p14:nvPr/>
              </p14:nvContentPartPr>
              <p14:xfrm>
                <a:off x="1991581" y="6451660"/>
                <a:ext cx="163080" cy="136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83AF83B-6F3B-40F8-964E-86E0E7403B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55941" y="6415660"/>
                  <a:ext cx="234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6FCE073-4249-4238-BEB4-A0FA13055ACD}"/>
                    </a:ext>
                  </a:extLst>
                </p14:cNvPr>
                <p14:cNvContentPartPr/>
                <p14:nvPr/>
              </p14:nvContentPartPr>
              <p14:xfrm>
                <a:off x="2213341" y="6327100"/>
                <a:ext cx="249480" cy="424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6FCE073-4249-4238-BEB4-A0FA13055A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77341" y="6291460"/>
                  <a:ext cx="3211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68AE215-6A05-4FFC-B4F3-214B043CEF7D}"/>
                    </a:ext>
                  </a:extLst>
                </p14:cNvPr>
                <p14:cNvContentPartPr/>
                <p14:nvPr/>
              </p14:nvContentPartPr>
              <p14:xfrm>
                <a:off x="2474341" y="6436900"/>
                <a:ext cx="313200" cy="421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68AE215-6A05-4FFC-B4F3-214B043CEF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38701" y="6401260"/>
                  <a:ext cx="384840" cy="492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3" name="Elipse 11">
            <a:extLst>
              <a:ext uri="{FF2B5EF4-FFF2-40B4-BE49-F238E27FC236}">
                <a16:creationId xmlns:a16="http://schemas.microsoft.com/office/drawing/2014/main" id="{27696FA5-04F3-44B8-9B35-A72E55AF759B}"/>
              </a:ext>
            </a:extLst>
          </p:cNvPr>
          <p:cNvSpPr/>
          <p:nvPr/>
        </p:nvSpPr>
        <p:spPr>
          <a:xfrm>
            <a:off x="5070199" y="2426211"/>
            <a:ext cx="731520" cy="731520"/>
          </a:xfrm>
          <a:prstGeom prst="ellipse">
            <a:avLst/>
          </a:prstGeom>
          <a:solidFill>
            <a:srgbClr val="00A0D7">
              <a:alpha val="5000"/>
            </a:srgbClr>
          </a:solidFill>
          <a:ln w="126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A0D7"/>
              </a:solidFill>
            </a:endParaRPr>
          </a:p>
        </p:txBody>
      </p:sp>
      <p:sp>
        <p:nvSpPr>
          <p:cNvPr id="174" name="Elipse 11">
            <a:extLst>
              <a:ext uri="{FF2B5EF4-FFF2-40B4-BE49-F238E27FC236}">
                <a16:creationId xmlns:a16="http://schemas.microsoft.com/office/drawing/2014/main" id="{8B78BF67-6987-42E3-990C-253E7B5AD44C}"/>
              </a:ext>
            </a:extLst>
          </p:cNvPr>
          <p:cNvSpPr/>
          <p:nvPr/>
        </p:nvSpPr>
        <p:spPr>
          <a:xfrm>
            <a:off x="7316528" y="3849249"/>
            <a:ext cx="731520" cy="731520"/>
          </a:xfrm>
          <a:prstGeom prst="ellipse">
            <a:avLst/>
          </a:prstGeom>
          <a:solidFill>
            <a:srgbClr val="00A0D7">
              <a:alpha val="5000"/>
            </a:srgbClr>
          </a:solidFill>
          <a:ln w="126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A0D7"/>
              </a:solidFill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215FB93-5709-4C11-AC30-FFE45737DB83}"/>
              </a:ext>
            </a:extLst>
          </p:cNvPr>
          <p:cNvGrpSpPr/>
          <p:nvPr/>
        </p:nvGrpSpPr>
        <p:grpSpPr>
          <a:xfrm>
            <a:off x="2674219" y="2794024"/>
            <a:ext cx="1632960" cy="861480"/>
            <a:chOff x="2674219" y="2454982"/>
            <a:chExt cx="163296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F99245A-8DD5-426C-AF30-1F9D47D43C4E}"/>
                    </a:ext>
                  </a:extLst>
                </p14:cNvPr>
                <p14:cNvContentPartPr/>
                <p14:nvPr/>
              </p14:nvContentPartPr>
              <p14:xfrm>
                <a:off x="2674219" y="2454982"/>
                <a:ext cx="366840" cy="122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F99245A-8DD5-426C-AF30-1F9D47D43C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38579" y="2419342"/>
                  <a:ext cx="438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20F059B-66B3-4987-9590-990FBA17EA44}"/>
                    </a:ext>
                  </a:extLst>
                </p14:cNvPr>
                <p14:cNvContentPartPr/>
                <p14:nvPr/>
              </p14:nvContentPartPr>
              <p14:xfrm>
                <a:off x="2931259" y="2475142"/>
                <a:ext cx="24480" cy="347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20F059B-66B3-4987-9590-990FBA17EA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95619" y="2439142"/>
                  <a:ext cx="961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FD00FE-F671-4D70-A407-BFC026160798}"/>
                    </a:ext>
                  </a:extLst>
                </p14:cNvPr>
                <p14:cNvContentPartPr/>
                <p14:nvPr/>
              </p14:nvContentPartPr>
              <p14:xfrm>
                <a:off x="3118099" y="2741542"/>
                <a:ext cx="147240" cy="39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FD00FE-F671-4D70-A407-BFC0261607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82099" y="2705902"/>
                  <a:ext cx="218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B1DD085-C722-4FA2-98A2-D5B1D6A0BAB6}"/>
                    </a:ext>
                  </a:extLst>
                </p14:cNvPr>
                <p14:cNvContentPartPr/>
                <p14:nvPr/>
              </p14:nvContentPartPr>
              <p14:xfrm>
                <a:off x="3187579" y="2696902"/>
                <a:ext cx="119160" cy="45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B1DD085-C722-4FA2-98A2-D5B1D6A0BA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51939" y="2660902"/>
                  <a:ext cx="190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B30CE96-6A5F-427B-BF27-0FE92E58553C}"/>
                    </a:ext>
                  </a:extLst>
                </p14:cNvPr>
                <p14:cNvContentPartPr/>
                <p14:nvPr/>
              </p14:nvContentPartPr>
              <p14:xfrm>
                <a:off x="3107299" y="2609422"/>
                <a:ext cx="182160" cy="14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B30CE96-6A5F-427B-BF27-0FE92E5855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71299" y="2573422"/>
                  <a:ext cx="253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7FC3ACC-A539-42AD-A50E-500D2301487F}"/>
                    </a:ext>
                  </a:extLst>
                </p14:cNvPr>
                <p14:cNvContentPartPr/>
                <p14:nvPr/>
              </p14:nvContentPartPr>
              <p14:xfrm>
                <a:off x="3489619" y="2474062"/>
                <a:ext cx="138600" cy="482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7FC3ACC-A539-42AD-A50E-500D230148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53979" y="2438062"/>
                  <a:ext cx="2102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A02751-1F83-488B-8A9F-02EDB627D314}"/>
                    </a:ext>
                  </a:extLst>
                </p14:cNvPr>
                <p14:cNvContentPartPr/>
                <p14:nvPr/>
              </p14:nvContentPartPr>
              <p14:xfrm>
                <a:off x="3486379" y="2692942"/>
                <a:ext cx="182160" cy="68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A02751-1F83-488B-8A9F-02EDB627D3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50379" y="2657302"/>
                  <a:ext cx="253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DC760EC-996A-4034-B6CB-183059C2F90C}"/>
                    </a:ext>
                  </a:extLst>
                </p14:cNvPr>
                <p14:cNvContentPartPr/>
                <p14:nvPr/>
              </p14:nvContentPartPr>
              <p14:xfrm>
                <a:off x="3776539" y="2462182"/>
                <a:ext cx="81000" cy="123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DC760EC-996A-4034-B6CB-183059C2F9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40899" y="2426542"/>
                  <a:ext cx="15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63B5495-420E-4290-BA60-10061191E358}"/>
                    </a:ext>
                  </a:extLst>
                </p14:cNvPr>
                <p14:cNvContentPartPr/>
                <p14:nvPr/>
              </p14:nvContentPartPr>
              <p14:xfrm>
                <a:off x="3859699" y="2611222"/>
                <a:ext cx="239040" cy="176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63B5495-420E-4290-BA60-10061191E3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24059" y="2575222"/>
                  <a:ext cx="310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521B4C5-6929-4345-917F-D4E0B084F360}"/>
                    </a:ext>
                  </a:extLst>
                </p14:cNvPr>
                <p14:cNvContentPartPr/>
                <p14:nvPr/>
              </p14:nvContentPartPr>
              <p14:xfrm>
                <a:off x="2865379" y="3032062"/>
                <a:ext cx="35280" cy="20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521B4C5-6929-4345-917F-D4E0B084F3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29739" y="2996062"/>
                  <a:ext cx="106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37C622A-622C-42B7-B6F2-778400F250AB}"/>
                    </a:ext>
                  </a:extLst>
                </p14:cNvPr>
                <p14:cNvContentPartPr/>
                <p14:nvPr/>
              </p14:nvContentPartPr>
              <p14:xfrm>
                <a:off x="2955379" y="2989222"/>
                <a:ext cx="82440" cy="292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37C622A-622C-42B7-B6F2-778400F250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19739" y="2953222"/>
                  <a:ext cx="154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2F5F194-9F6F-408E-8EB7-811AF31D2FB2}"/>
                    </a:ext>
                  </a:extLst>
                </p14:cNvPr>
                <p14:cNvContentPartPr/>
                <p14:nvPr/>
              </p14:nvContentPartPr>
              <p14:xfrm>
                <a:off x="2875459" y="3067702"/>
                <a:ext cx="269640" cy="181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2F5F194-9F6F-408E-8EB7-811AF31D2F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39819" y="3031702"/>
                  <a:ext cx="341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41BFAC5-F746-40B2-A362-EDFF42960F95}"/>
                    </a:ext>
                  </a:extLst>
                </p14:cNvPr>
                <p14:cNvContentPartPr/>
                <p14:nvPr/>
              </p14:nvContentPartPr>
              <p14:xfrm>
                <a:off x="3073099" y="3015862"/>
                <a:ext cx="269280" cy="234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41BFAC5-F746-40B2-A362-EDFF42960F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37099" y="2980222"/>
                  <a:ext cx="340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3FA87A2-5D13-4413-B70B-E316F29C0F69}"/>
                    </a:ext>
                  </a:extLst>
                </p14:cNvPr>
                <p14:cNvContentPartPr/>
                <p14:nvPr/>
              </p14:nvContentPartPr>
              <p14:xfrm>
                <a:off x="3448219" y="3198382"/>
                <a:ext cx="125280" cy="21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3FA87A2-5D13-4413-B70B-E316F29C0F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12219" y="3162742"/>
                  <a:ext cx="196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4D8EA82-2011-4C76-A7ED-1E7C7B653BF5}"/>
                    </a:ext>
                  </a:extLst>
                </p14:cNvPr>
                <p14:cNvContentPartPr/>
                <p14:nvPr/>
              </p14:nvContentPartPr>
              <p14:xfrm>
                <a:off x="3446779" y="3084622"/>
                <a:ext cx="125280" cy="37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4D8EA82-2011-4C76-A7ED-1E7C7B653B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11139" y="3048622"/>
                  <a:ext cx="19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A6E575C-E7C7-4A51-B94B-399BABB955AF}"/>
                    </a:ext>
                  </a:extLst>
                </p14:cNvPr>
                <p14:cNvContentPartPr/>
                <p14:nvPr/>
              </p14:nvContentPartPr>
              <p14:xfrm>
                <a:off x="3750259" y="3060142"/>
                <a:ext cx="21600" cy="181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A6E575C-E7C7-4A51-B94B-399BABB955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14259" y="3024502"/>
                  <a:ext cx="93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8CF764-CE88-49E0-9B17-EACC02387FCF}"/>
                    </a:ext>
                  </a:extLst>
                </p14:cNvPr>
                <p14:cNvContentPartPr/>
                <p14:nvPr/>
              </p14:nvContentPartPr>
              <p14:xfrm>
                <a:off x="3833419" y="3057262"/>
                <a:ext cx="136440" cy="194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8CF764-CE88-49E0-9B17-EACC02387F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97419" y="3021262"/>
                  <a:ext cx="20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4EA824C-9E3B-4DDF-8756-F39CC2ED0962}"/>
                    </a:ext>
                  </a:extLst>
                </p14:cNvPr>
                <p14:cNvContentPartPr/>
                <p14:nvPr/>
              </p14:nvContentPartPr>
              <p14:xfrm>
                <a:off x="3981739" y="3065542"/>
                <a:ext cx="119160" cy="172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4EA824C-9E3B-4DDF-8756-F39CC2ED09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46099" y="3029902"/>
                  <a:ext cx="190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6744449-3233-44FF-9820-B720CFCCD633}"/>
                    </a:ext>
                  </a:extLst>
                </p14:cNvPr>
                <p14:cNvContentPartPr/>
                <p14:nvPr/>
              </p14:nvContentPartPr>
              <p14:xfrm>
                <a:off x="4170379" y="3035302"/>
                <a:ext cx="2520" cy="18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6744449-3233-44FF-9820-B720CFCCD63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34379" y="2999662"/>
                  <a:ext cx="74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014A15B-3CEB-4AA9-8E4F-8D5C7E903ED7}"/>
                    </a:ext>
                  </a:extLst>
                </p14:cNvPr>
                <p14:cNvContentPartPr/>
                <p14:nvPr/>
              </p14:nvContentPartPr>
              <p14:xfrm>
                <a:off x="4169659" y="2972302"/>
                <a:ext cx="137520" cy="344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014A15B-3CEB-4AA9-8E4F-8D5C7E903E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33659" y="2936302"/>
                  <a:ext cx="20916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B8A19A0-819A-498F-9848-969C0F70046C}"/>
              </a:ext>
            </a:extLst>
          </p:cNvPr>
          <p:cNvGrpSpPr/>
          <p:nvPr/>
        </p:nvGrpSpPr>
        <p:grpSpPr>
          <a:xfrm>
            <a:off x="4918459" y="1537371"/>
            <a:ext cx="536400" cy="332280"/>
            <a:chOff x="4918459" y="1198329"/>
            <a:chExt cx="5364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C17B6B9-4879-458D-8A3E-3F4135E0401F}"/>
                    </a:ext>
                  </a:extLst>
                </p14:cNvPr>
                <p14:cNvContentPartPr/>
                <p14:nvPr/>
              </p14:nvContentPartPr>
              <p14:xfrm>
                <a:off x="4918459" y="1198329"/>
                <a:ext cx="289080" cy="21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C17B6B9-4879-458D-8A3E-3F4135E040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82459" y="1162329"/>
                  <a:ext cx="360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9E40554-19FD-43D3-A353-EB5E2E1F07AE}"/>
                    </a:ext>
                  </a:extLst>
                </p14:cNvPr>
                <p14:cNvContentPartPr/>
                <p14:nvPr/>
              </p14:nvContentPartPr>
              <p14:xfrm>
                <a:off x="5061379" y="1236489"/>
                <a:ext cx="31680" cy="294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9E40554-19FD-43D3-A353-EB5E2E1F07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25379" y="1200489"/>
                  <a:ext cx="103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6D40BC8-63C4-4C2A-8772-13EF3A74CF95}"/>
                    </a:ext>
                  </a:extLst>
                </p14:cNvPr>
                <p14:cNvContentPartPr/>
                <p14:nvPr/>
              </p14:nvContentPartPr>
              <p14:xfrm>
                <a:off x="5273779" y="1471209"/>
                <a:ext cx="150840" cy="12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6D40BC8-63C4-4C2A-8772-13EF3A74CF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38139" y="1435569"/>
                  <a:ext cx="22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189EDB6-9627-4BDA-9713-C9A7CF6642F8}"/>
                    </a:ext>
                  </a:extLst>
                </p14:cNvPr>
                <p14:cNvContentPartPr/>
                <p14:nvPr/>
              </p14:nvContentPartPr>
              <p14:xfrm>
                <a:off x="5308339" y="1311009"/>
                <a:ext cx="146520" cy="55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189EDB6-9627-4BDA-9713-C9A7CF6642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72699" y="1275009"/>
                  <a:ext cx="2181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5F2FB2C-D7E9-42A8-BF65-D973F5773723}"/>
              </a:ext>
            </a:extLst>
          </p:cNvPr>
          <p:cNvGrpSpPr/>
          <p:nvPr/>
        </p:nvGrpSpPr>
        <p:grpSpPr>
          <a:xfrm>
            <a:off x="5699659" y="1472571"/>
            <a:ext cx="3343680" cy="1018800"/>
            <a:chOff x="5699659" y="1133529"/>
            <a:chExt cx="3343680" cy="10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6253E0F-FEC6-47F3-936D-E8871E4B8D83}"/>
                    </a:ext>
                  </a:extLst>
                </p14:cNvPr>
                <p14:cNvContentPartPr/>
                <p14:nvPr/>
              </p14:nvContentPartPr>
              <p14:xfrm>
                <a:off x="5699659" y="1222449"/>
                <a:ext cx="231120" cy="239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6253E0F-FEC6-47F3-936D-E8871E4B8D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64019" y="1186809"/>
                  <a:ext cx="302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E07AF78-1FF6-4FAE-AD94-55FBDCB09CEF}"/>
                    </a:ext>
                  </a:extLst>
                </p14:cNvPr>
                <p14:cNvContentPartPr/>
                <p14:nvPr/>
              </p14:nvContentPartPr>
              <p14:xfrm>
                <a:off x="5811619" y="1269609"/>
                <a:ext cx="23400" cy="272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E07AF78-1FF6-4FAE-AD94-55FBDCB09CE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75619" y="1233609"/>
                  <a:ext cx="950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D766A6C-C180-47A0-9674-10BA8080661B}"/>
                    </a:ext>
                  </a:extLst>
                </p14:cNvPr>
                <p14:cNvContentPartPr/>
                <p14:nvPr/>
              </p14:nvContentPartPr>
              <p14:xfrm>
                <a:off x="5884339" y="1182849"/>
                <a:ext cx="132120" cy="127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D766A6C-C180-47A0-9674-10BA808066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48339" y="1147209"/>
                  <a:ext cx="203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73441ED-E28A-42C1-B50C-6496F9715317}"/>
                    </a:ext>
                  </a:extLst>
                </p14:cNvPr>
                <p14:cNvContentPartPr/>
                <p14:nvPr/>
              </p14:nvContentPartPr>
              <p14:xfrm>
                <a:off x="6025819" y="1253409"/>
                <a:ext cx="306000" cy="259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73441ED-E28A-42C1-B50C-6496F971531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90179" y="1217769"/>
                  <a:ext cx="377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7C55D10-37B8-4720-9E8E-60554A6A4A69}"/>
                    </a:ext>
                  </a:extLst>
                </p14:cNvPr>
                <p14:cNvContentPartPr/>
                <p14:nvPr/>
              </p14:nvContentPartPr>
              <p14:xfrm>
                <a:off x="6618019" y="1201929"/>
                <a:ext cx="26280" cy="212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7C55D10-37B8-4720-9E8E-60554A6A4A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82019" y="1166289"/>
                  <a:ext cx="97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D308E17-097A-4FD8-B823-4EF029EBECD7}"/>
                    </a:ext>
                  </a:extLst>
                </p14:cNvPr>
                <p14:cNvContentPartPr/>
                <p14:nvPr/>
              </p14:nvContentPartPr>
              <p14:xfrm>
                <a:off x="6745819" y="1155849"/>
                <a:ext cx="30240" cy="311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D308E17-097A-4FD8-B823-4EF029EBEC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09819" y="1119849"/>
                  <a:ext cx="101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696A4B5-1867-4AF3-8FCA-9E771C1BBC15}"/>
                    </a:ext>
                  </a:extLst>
                </p14:cNvPr>
                <p14:cNvContentPartPr/>
                <p14:nvPr/>
              </p14:nvContentPartPr>
              <p14:xfrm>
                <a:off x="6546019" y="1342329"/>
                <a:ext cx="240120" cy="49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696A4B5-1867-4AF3-8FCA-9E771C1BBC1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10019" y="1306689"/>
                  <a:ext cx="31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A53057D-BB85-4EA1-9447-16090572B752}"/>
                    </a:ext>
                  </a:extLst>
                </p14:cNvPr>
                <p14:cNvContentPartPr/>
                <p14:nvPr/>
              </p14:nvContentPartPr>
              <p14:xfrm>
                <a:off x="6843379" y="1235769"/>
                <a:ext cx="65160" cy="155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A53057D-BB85-4EA1-9447-16090572B75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07379" y="1200129"/>
                  <a:ext cx="136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103BD02-8C63-4179-9F2B-5DD8DC664FF8}"/>
                    </a:ext>
                  </a:extLst>
                </p14:cNvPr>
                <p14:cNvContentPartPr/>
                <p14:nvPr/>
              </p14:nvContentPartPr>
              <p14:xfrm>
                <a:off x="6864619" y="1191489"/>
                <a:ext cx="275040" cy="307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103BD02-8C63-4179-9F2B-5DD8DC664F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28979" y="1155849"/>
                  <a:ext cx="346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656BECA-791D-4745-9948-8CE956710A76}"/>
                    </a:ext>
                  </a:extLst>
                </p14:cNvPr>
                <p14:cNvContentPartPr/>
                <p14:nvPr/>
              </p14:nvContentPartPr>
              <p14:xfrm>
                <a:off x="7287619" y="1437729"/>
                <a:ext cx="130320" cy="47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656BECA-791D-4745-9948-8CE956710A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51979" y="1401729"/>
                  <a:ext cx="201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B8AC7CB-98DB-42E2-A8F5-A8AC9EEBF30F}"/>
                    </a:ext>
                  </a:extLst>
                </p14:cNvPr>
                <p14:cNvContentPartPr/>
                <p14:nvPr/>
              </p14:nvContentPartPr>
              <p14:xfrm>
                <a:off x="7276819" y="1332609"/>
                <a:ext cx="125280" cy="72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B8AC7CB-98DB-42E2-A8F5-A8AC9EEBF3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40819" y="1296969"/>
                  <a:ext cx="196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BB64233-A078-47E7-92E4-E9E7BB589249}"/>
                    </a:ext>
                  </a:extLst>
                </p14:cNvPr>
                <p14:cNvContentPartPr/>
                <p14:nvPr/>
              </p14:nvContentPartPr>
              <p14:xfrm>
                <a:off x="7552219" y="1191129"/>
                <a:ext cx="100080" cy="259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BB64233-A078-47E7-92E4-E9E7BB5892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16219" y="1155489"/>
                  <a:ext cx="171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047F5F2-B18C-42C8-A002-6CFF63A12408}"/>
                    </a:ext>
                  </a:extLst>
                </p14:cNvPr>
                <p14:cNvContentPartPr/>
                <p14:nvPr/>
              </p14:nvContentPartPr>
              <p14:xfrm>
                <a:off x="7683619" y="1218129"/>
                <a:ext cx="116640" cy="27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047F5F2-B18C-42C8-A002-6CFF63A124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47979" y="1182129"/>
                  <a:ext cx="1882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D402CCC-42FD-4E1A-BD8F-F7F892227F35}"/>
                    </a:ext>
                  </a:extLst>
                </p14:cNvPr>
                <p14:cNvContentPartPr/>
                <p14:nvPr/>
              </p14:nvContentPartPr>
              <p14:xfrm>
                <a:off x="7828699" y="1262769"/>
                <a:ext cx="98280" cy="162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D402CCC-42FD-4E1A-BD8F-F7F892227F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92699" y="1226769"/>
                  <a:ext cx="169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1ACFBA6-2CDA-45A8-90E9-A031AC293C35}"/>
                    </a:ext>
                  </a:extLst>
                </p14:cNvPr>
                <p14:cNvContentPartPr/>
                <p14:nvPr/>
              </p14:nvContentPartPr>
              <p14:xfrm>
                <a:off x="7961179" y="1133529"/>
                <a:ext cx="12240" cy="29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1ACFBA6-2CDA-45A8-90E9-A031AC293C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5539" y="1097889"/>
                  <a:ext cx="83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B787ED5-11AB-4136-95BE-E74138D57847}"/>
                    </a:ext>
                  </a:extLst>
                </p14:cNvPr>
                <p14:cNvContentPartPr/>
                <p14:nvPr/>
              </p14:nvContentPartPr>
              <p14:xfrm>
                <a:off x="7965139" y="1147569"/>
                <a:ext cx="193320" cy="366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B787ED5-11AB-4136-95BE-E74138D578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29139" y="1111929"/>
                  <a:ext cx="2649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1DB8CEE-8442-41AB-ADD6-A326DB836DB7}"/>
                    </a:ext>
                  </a:extLst>
                </p14:cNvPr>
                <p14:cNvContentPartPr/>
                <p14:nvPr/>
              </p14:nvContentPartPr>
              <p14:xfrm>
                <a:off x="5797219" y="1611249"/>
                <a:ext cx="222480" cy="47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1DB8CEE-8442-41AB-ADD6-A326DB836D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61579" y="1575609"/>
                  <a:ext cx="2941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CFA8C19-F838-4872-9DE5-9AB1DBDDB2C6}"/>
                    </a:ext>
                  </a:extLst>
                </p14:cNvPr>
                <p14:cNvContentPartPr/>
                <p14:nvPr/>
              </p14:nvContentPartPr>
              <p14:xfrm>
                <a:off x="5852659" y="1840929"/>
                <a:ext cx="272160" cy="230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FA8C19-F838-4872-9DE5-9AB1DBDDB2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16659" y="1804929"/>
                  <a:ext cx="343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D36052-62DE-49E4-87DA-45582D4D4E75}"/>
                    </a:ext>
                  </a:extLst>
                </p14:cNvPr>
                <p14:cNvContentPartPr/>
                <p14:nvPr/>
              </p14:nvContentPartPr>
              <p14:xfrm>
                <a:off x="6210139" y="1910049"/>
                <a:ext cx="143280" cy="3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D36052-62DE-49E4-87DA-45582D4D4E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74499" y="1874409"/>
                  <a:ext cx="214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7D9A5F9-50E0-4165-9329-E39C99F9F675}"/>
                    </a:ext>
                  </a:extLst>
                </p14:cNvPr>
                <p14:cNvContentPartPr/>
                <p14:nvPr/>
              </p14:nvContentPartPr>
              <p14:xfrm>
                <a:off x="6212659" y="1808529"/>
                <a:ext cx="152280" cy="45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7D9A5F9-50E0-4165-9329-E39C99F9F6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76659" y="1772889"/>
                  <a:ext cx="223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014BB64-10D9-4971-B503-32767C1E5920}"/>
                    </a:ext>
                  </a:extLst>
                </p14:cNvPr>
                <p14:cNvContentPartPr/>
                <p14:nvPr/>
              </p14:nvContentPartPr>
              <p14:xfrm>
                <a:off x="6528739" y="1711689"/>
                <a:ext cx="115200" cy="411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014BB64-10D9-4971-B503-32767C1E59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93099" y="1676049"/>
                  <a:ext cx="1868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3B2C3E2-845E-4586-BAF6-D1B6E759D8EB}"/>
                    </a:ext>
                  </a:extLst>
                </p14:cNvPr>
                <p14:cNvContentPartPr/>
                <p14:nvPr/>
              </p14:nvContentPartPr>
              <p14:xfrm>
                <a:off x="6496699" y="1835889"/>
                <a:ext cx="239760" cy="250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3B2C3E2-845E-4586-BAF6-D1B6E759D8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61059" y="1799889"/>
                  <a:ext cx="3114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2A5381D-65DE-40A3-B3F4-2C4B8EFDB3B5}"/>
                    </a:ext>
                  </a:extLst>
                </p14:cNvPr>
                <p14:cNvContentPartPr/>
                <p14:nvPr/>
              </p14:nvContentPartPr>
              <p14:xfrm>
                <a:off x="6752299" y="1808169"/>
                <a:ext cx="428400" cy="170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2A5381D-65DE-40A3-B3F4-2C4B8EFDB3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16659" y="1772169"/>
                  <a:ext cx="500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A8719D8-C066-4B3D-AB7B-95109D4403AA}"/>
                    </a:ext>
                  </a:extLst>
                </p14:cNvPr>
                <p14:cNvContentPartPr/>
                <p14:nvPr/>
              </p14:nvContentPartPr>
              <p14:xfrm>
                <a:off x="7250179" y="1633209"/>
                <a:ext cx="45360" cy="398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A8719D8-C066-4B3D-AB7B-95109D4403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14179" y="1597209"/>
                  <a:ext cx="1170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8F5D7-29EC-4D67-A079-96D38314352F}"/>
                    </a:ext>
                  </a:extLst>
                </p14:cNvPr>
                <p14:cNvContentPartPr/>
                <p14:nvPr/>
              </p14:nvContentPartPr>
              <p14:xfrm>
                <a:off x="7134979" y="1878369"/>
                <a:ext cx="214200" cy="18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8F5D7-29EC-4D67-A079-96D3831435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98979" y="1842369"/>
                  <a:ext cx="285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092BF28-DE9D-4DB9-916B-6A566FE00310}"/>
                    </a:ext>
                  </a:extLst>
                </p14:cNvPr>
                <p14:cNvContentPartPr/>
                <p14:nvPr/>
              </p14:nvContentPartPr>
              <p14:xfrm>
                <a:off x="7473379" y="1928409"/>
                <a:ext cx="120960" cy="18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092BF28-DE9D-4DB9-916B-6A566FE003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37739" y="1892409"/>
                  <a:ext cx="192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6764261-ED13-4AF6-A51C-6845BB7413BB}"/>
                    </a:ext>
                  </a:extLst>
                </p14:cNvPr>
                <p14:cNvContentPartPr/>
                <p14:nvPr/>
              </p14:nvContentPartPr>
              <p14:xfrm>
                <a:off x="7474099" y="1836969"/>
                <a:ext cx="137160" cy="54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6764261-ED13-4AF6-A51C-6845BB7413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38099" y="1800969"/>
                  <a:ext cx="208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4FC8933-B3B1-4A7D-9170-BD8180C0B12B}"/>
                    </a:ext>
                  </a:extLst>
                </p14:cNvPr>
                <p14:cNvContentPartPr/>
                <p14:nvPr/>
              </p14:nvContentPartPr>
              <p14:xfrm>
                <a:off x="7968379" y="1659849"/>
                <a:ext cx="192600" cy="44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4FC8933-B3B1-4A7D-9170-BD8180C0B1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32739" y="1624209"/>
                  <a:ext cx="264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FAB3FCB-56AE-4097-B578-CA3903503A6A}"/>
                    </a:ext>
                  </a:extLst>
                </p14:cNvPr>
                <p14:cNvContentPartPr/>
                <p14:nvPr/>
              </p14:nvContentPartPr>
              <p14:xfrm>
                <a:off x="7764259" y="1700529"/>
                <a:ext cx="310320" cy="330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FAB3FCB-56AE-4097-B578-CA3903503A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28619" y="1664889"/>
                  <a:ext cx="381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F657B64-AEAE-4C66-9D69-B914DE359885}"/>
                    </a:ext>
                  </a:extLst>
                </p14:cNvPr>
                <p14:cNvContentPartPr/>
                <p14:nvPr/>
              </p14:nvContentPartPr>
              <p14:xfrm>
                <a:off x="8204179" y="1737249"/>
                <a:ext cx="149040" cy="398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F657B64-AEAE-4C66-9D69-B914DE3598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68539" y="1701249"/>
                  <a:ext cx="2206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66EF120-AE6D-47AC-91C2-67F4C06A5F01}"/>
                    </a:ext>
                  </a:extLst>
                </p14:cNvPr>
                <p14:cNvContentPartPr/>
                <p14:nvPr/>
              </p14:nvContentPartPr>
              <p14:xfrm>
                <a:off x="8397499" y="1781529"/>
                <a:ext cx="138600" cy="94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66EF120-AE6D-47AC-91C2-67F4C06A5F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61499" y="1745889"/>
                  <a:ext cx="210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EF712F0-2760-40D6-8A8A-AA6D6F437976}"/>
                    </a:ext>
                  </a:extLst>
                </p14:cNvPr>
                <p14:cNvContentPartPr/>
                <p14:nvPr/>
              </p14:nvContentPartPr>
              <p14:xfrm>
                <a:off x="8540779" y="1629249"/>
                <a:ext cx="217440" cy="480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EF712F0-2760-40D6-8A8A-AA6D6F4379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05139" y="1593609"/>
                  <a:ext cx="2890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768C26C-60E2-46A5-9637-4CBF8149E4E0}"/>
                    </a:ext>
                  </a:extLst>
                </p14:cNvPr>
                <p14:cNvContentPartPr/>
                <p14:nvPr/>
              </p14:nvContentPartPr>
              <p14:xfrm>
                <a:off x="8762539" y="1765329"/>
                <a:ext cx="280800" cy="387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768C26C-60E2-46A5-9637-4CBF8149E4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26899" y="1729329"/>
                  <a:ext cx="35244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939824F-FACD-43E2-9207-B5887C40044D}"/>
              </a:ext>
            </a:extLst>
          </p:cNvPr>
          <p:cNvGrpSpPr/>
          <p:nvPr/>
        </p:nvGrpSpPr>
        <p:grpSpPr>
          <a:xfrm>
            <a:off x="2020099" y="3780064"/>
            <a:ext cx="1460880" cy="626040"/>
            <a:chOff x="2020099" y="3441022"/>
            <a:chExt cx="146088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F887992-495F-4363-B827-3D2F71D30188}"/>
                    </a:ext>
                  </a:extLst>
                </p14:cNvPr>
                <p14:cNvContentPartPr/>
                <p14:nvPr/>
              </p14:nvContentPartPr>
              <p14:xfrm>
                <a:off x="2020099" y="3500062"/>
                <a:ext cx="173880" cy="423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F887992-495F-4363-B827-3D2F71D301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84459" y="3464062"/>
                  <a:ext cx="2455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3C7B7A6-183A-4C13-8D9E-45C226ABFBAE}"/>
                    </a:ext>
                  </a:extLst>
                </p14:cNvPr>
                <p14:cNvContentPartPr/>
                <p14:nvPr/>
              </p14:nvContentPartPr>
              <p14:xfrm>
                <a:off x="2091739" y="3682222"/>
                <a:ext cx="228960" cy="169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3C7B7A6-183A-4C13-8D9E-45C226ABFBA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55739" y="3646582"/>
                  <a:ext cx="300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3537780-EF1F-4D7D-ACA5-AF20B05BB058}"/>
                    </a:ext>
                  </a:extLst>
                </p14:cNvPr>
                <p14:cNvContentPartPr/>
                <p14:nvPr/>
              </p14:nvContentPartPr>
              <p14:xfrm>
                <a:off x="2325379" y="3696982"/>
                <a:ext cx="161640" cy="89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3537780-EF1F-4D7D-ACA5-AF20B05BB05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89739" y="3661342"/>
                  <a:ext cx="233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24B6A3A-2A58-49E4-9073-E4CCFC8A9F7A}"/>
                    </a:ext>
                  </a:extLst>
                </p14:cNvPr>
                <p14:cNvContentPartPr/>
                <p14:nvPr/>
              </p14:nvContentPartPr>
              <p14:xfrm>
                <a:off x="2342299" y="3614902"/>
                <a:ext cx="179640" cy="85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24B6A3A-2A58-49E4-9073-E4CCFC8A9F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06299" y="3578902"/>
                  <a:ext cx="251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309BABA-D2D0-4ED7-9BCC-A1D809CC8A7D}"/>
                    </a:ext>
                  </a:extLst>
                </p14:cNvPr>
                <p14:cNvContentPartPr/>
                <p14:nvPr/>
              </p14:nvContentPartPr>
              <p14:xfrm>
                <a:off x="2595019" y="3441022"/>
                <a:ext cx="234000" cy="343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309BABA-D2D0-4ED7-9BCC-A1D809CC8A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59379" y="3405022"/>
                  <a:ext cx="3056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1CEC3EE-F4B6-4B1B-9AA8-65A12118FDB5}"/>
                    </a:ext>
                  </a:extLst>
                </p14:cNvPr>
                <p14:cNvContentPartPr/>
                <p14:nvPr/>
              </p14:nvContentPartPr>
              <p14:xfrm>
                <a:off x="2902459" y="3533902"/>
                <a:ext cx="88560" cy="376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1CEC3EE-F4B6-4B1B-9AA8-65A12118FD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66819" y="3498262"/>
                  <a:ext cx="1602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C0099C3-9F36-4E06-A0DC-24AEB7FBF4A3}"/>
                    </a:ext>
                  </a:extLst>
                </p14:cNvPr>
                <p14:cNvContentPartPr/>
                <p14:nvPr/>
              </p14:nvContentPartPr>
              <p14:xfrm>
                <a:off x="3002179" y="3560542"/>
                <a:ext cx="80280" cy="159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C0099C3-9F36-4E06-A0DC-24AEB7FBF4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66179" y="3524902"/>
                  <a:ext cx="151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3AC503B-8518-4F3B-B3CD-373D400493EA}"/>
                    </a:ext>
                  </a:extLst>
                </p14:cNvPr>
                <p14:cNvContentPartPr/>
                <p14:nvPr/>
              </p14:nvContentPartPr>
              <p14:xfrm>
                <a:off x="3072379" y="3464782"/>
                <a:ext cx="181800" cy="437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3AC503B-8518-4F3B-B3CD-373D400493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36379" y="3428782"/>
                  <a:ext cx="2534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9BD84D4-0356-464F-89C6-03ED7C2F46BA}"/>
                    </a:ext>
                  </a:extLst>
                </p14:cNvPr>
                <p14:cNvContentPartPr/>
                <p14:nvPr/>
              </p14:nvContentPartPr>
              <p14:xfrm>
                <a:off x="3266779" y="3545782"/>
                <a:ext cx="214200" cy="521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9BD84D4-0356-464F-89C6-03ED7C2F46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30779" y="3509782"/>
                  <a:ext cx="28584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99160110-B46B-4E04-9FDE-832C0D6550FF}"/>
              </a:ext>
            </a:extLst>
          </p:cNvPr>
          <p:cNvGrpSpPr/>
          <p:nvPr/>
        </p:nvGrpSpPr>
        <p:grpSpPr>
          <a:xfrm>
            <a:off x="4571419" y="4524163"/>
            <a:ext cx="2264760" cy="766080"/>
            <a:chOff x="4571419" y="4185121"/>
            <a:chExt cx="226476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EC68904-A898-4511-89DE-332DD2A262C9}"/>
                    </a:ext>
                  </a:extLst>
                </p14:cNvPr>
                <p14:cNvContentPartPr/>
                <p14:nvPr/>
              </p14:nvContentPartPr>
              <p14:xfrm>
                <a:off x="4571419" y="4185121"/>
                <a:ext cx="234360" cy="388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EC68904-A898-4511-89DE-332DD2A262C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35419" y="4149121"/>
                  <a:ext cx="306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CA6B180-865B-4357-B0F5-6633D3134441}"/>
                    </a:ext>
                  </a:extLst>
                </p14:cNvPr>
                <p14:cNvContentPartPr/>
                <p14:nvPr/>
              </p14:nvContentPartPr>
              <p14:xfrm>
                <a:off x="4866979" y="4287721"/>
                <a:ext cx="174600" cy="492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CA6B180-865B-4357-B0F5-6633D31344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30979" y="4252081"/>
                  <a:ext cx="2462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57B8A1-985D-4DFA-B7F5-E88A16B82F62}"/>
                    </a:ext>
                  </a:extLst>
                </p14:cNvPr>
                <p14:cNvContentPartPr/>
                <p14:nvPr/>
              </p14:nvContentPartPr>
              <p14:xfrm>
                <a:off x="4882819" y="4437121"/>
                <a:ext cx="296280" cy="291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57B8A1-985D-4DFA-B7F5-E88A16B82F6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46819" y="4401121"/>
                  <a:ext cx="3679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29EAF29-E8C2-47B0-85A5-9FEFFD017FA9}"/>
                    </a:ext>
                  </a:extLst>
                </p14:cNvPr>
                <p14:cNvContentPartPr/>
                <p14:nvPr/>
              </p14:nvContentPartPr>
              <p14:xfrm>
                <a:off x="5216179" y="4493641"/>
                <a:ext cx="183960" cy="28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29EAF29-E8C2-47B0-85A5-9FEFFD017F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80539" y="4458001"/>
                  <a:ext cx="255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6371CC-8804-40BE-82B0-8471F4DEC2EE}"/>
                    </a:ext>
                  </a:extLst>
                </p14:cNvPr>
                <p14:cNvContentPartPr/>
                <p14:nvPr/>
              </p14:nvContentPartPr>
              <p14:xfrm>
                <a:off x="5216899" y="4416241"/>
                <a:ext cx="190440" cy="43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6371CC-8804-40BE-82B0-8471F4DEC2E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81259" y="4380601"/>
                  <a:ext cx="262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F6EED2F-EBBF-4DEA-8FDE-9A827F0A6573}"/>
                    </a:ext>
                  </a:extLst>
                </p14:cNvPr>
                <p14:cNvContentPartPr/>
                <p14:nvPr/>
              </p14:nvContentPartPr>
              <p14:xfrm>
                <a:off x="5117179" y="4730161"/>
                <a:ext cx="254520" cy="221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F6EED2F-EBBF-4DEA-8FDE-9A827F0A657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81179" y="4694521"/>
                  <a:ext cx="326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653F416-CADD-4204-83AA-14263380B364}"/>
                    </a:ext>
                  </a:extLst>
                </p14:cNvPr>
                <p14:cNvContentPartPr/>
                <p14:nvPr/>
              </p14:nvContentPartPr>
              <p14:xfrm>
                <a:off x="5549899" y="4366921"/>
                <a:ext cx="223560" cy="38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653F416-CADD-4204-83AA-14263380B3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13899" y="4331281"/>
                  <a:ext cx="295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7790AC8-705F-4078-8F04-20623BAE3DDD}"/>
                    </a:ext>
                  </a:extLst>
                </p14:cNvPr>
                <p14:cNvContentPartPr/>
                <p14:nvPr/>
              </p14:nvContentPartPr>
              <p14:xfrm>
                <a:off x="5840779" y="4191241"/>
                <a:ext cx="201240" cy="410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7790AC8-705F-4078-8F04-20623BAE3DD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04779" y="4155241"/>
                  <a:ext cx="2728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D8B3F12-E960-4C34-9AD3-5C47A55D5C3E}"/>
                    </a:ext>
                  </a:extLst>
                </p14:cNvPr>
                <p14:cNvContentPartPr/>
                <p14:nvPr/>
              </p14:nvContentPartPr>
              <p14:xfrm>
                <a:off x="6125179" y="4340641"/>
                <a:ext cx="215640" cy="389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D8B3F12-E960-4C34-9AD3-5C47A55D5C3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89179" y="4305001"/>
                  <a:ext cx="2872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D3BE8CC-D699-4441-A6AD-2C0A7E61FD5E}"/>
                    </a:ext>
                  </a:extLst>
                </p14:cNvPr>
                <p14:cNvContentPartPr/>
                <p14:nvPr/>
              </p14:nvContentPartPr>
              <p14:xfrm>
                <a:off x="6376459" y="4288441"/>
                <a:ext cx="170280" cy="426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D3BE8CC-D699-4441-A6AD-2C0A7E61FD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40459" y="4252801"/>
                  <a:ext cx="2419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69EBDE0-2503-4983-9FC2-8183C12D8AE7}"/>
                    </a:ext>
                  </a:extLst>
                </p14:cNvPr>
                <p14:cNvContentPartPr/>
                <p14:nvPr/>
              </p14:nvContentPartPr>
              <p14:xfrm>
                <a:off x="6616219" y="4360441"/>
                <a:ext cx="219960" cy="470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69EBDE0-2503-4983-9FC2-8183C12D8AE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80219" y="4324441"/>
                  <a:ext cx="291600" cy="54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892BC75-EF0E-486F-AB23-B29A49E896E1}"/>
              </a:ext>
            </a:extLst>
          </p:cNvPr>
          <p:cNvGrpSpPr/>
          <p:nvPr/>
        </p:nvGrpSpPr>
        <p:grpSpPr>
          <a:xfrm>
            <a:off x="5385739" y="5196283"/>
            <a:ext cx="331560" cy="657360"/>
            <a:chOff x="5385739" y="4857241"/>
            <a:chExt cx="33156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CEF4ABB-B376-4902-B0C0-0205CE5D6ED1}"/>
                    </a:ext>
                  </a:extLst>
                </p14:cNvPr>
                <p14:cNvContentPartPr/>
                <p14:nvPr/>
              </p14:nvContentPartPr>
              <p14:xfrm>
                <a:off x="5535499" y="4857241"/>
                <a:ext cx="23400" cy="572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CEF4ABB-B376-4902-B0C0-0205CE5D6E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99859" y="4821241"/>
                  <a:ext cx="9504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228B7A2-B245-490A-8EE9-8CBF4345DCCB}"/>
                    </a:ext>
                  </a:extLst>
                </p14:cNvPr>
                <p14:cNvContentPartPr/>
                <p14:nvPr/>
              </p14:nvContentPartPr>
              <p14:xfrm>
                <a:off x="5385739" y="5259361"/>
                <a:ext cx="331560" cy="255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228B7A2-B245-490A-8EE9-8CBF4345DC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50099" y="5223721"/>
                  <a:ext cx="40320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67166EE-0BE8-4F28-86EE-C676A1885758}"/>
              </a:ext>
            </a:extLst>
          </p:cNvPr>
          <p:cNvGrpSpPr/>
          <p:nvPr/>
        </p:nvGrpSpPr>
        <p:grpSpPr>
          <a:xfrm>
            <a:off x="4847539" y="6120403"/>
            <a:ext cx="3530880" cy="587520"/>
            <a:chOff x="4847539" y="5781361"/>
            <a:chExt cx="353088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D9DD573-D85A-48E6-AC7E-C731164DFB3A}"/>
                    </a:ext>
                  </a:extLst>
                </p14:cNvPr>
                <p14:cNvContentPartPr/>
                <p14:nvPr/>
              </p14:nvContentPartPr>
              <p14:xfrm>
                <a:off x="4851859" y="5781361"/>
                <a:ext cx="194760" cy="554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D9DD573-D85A-48E6-AC7E-C731164DFB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15859" y="5745361"/>
                  <a:ext cx="2664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7F039AB-C037-4020-8843-2C44184D0B78}"/>
                    </a:ext>
                  </a:extLst>
                </p14:cNvPr>
                <p14:cNvContentPartPr/>
                <p14:nvPr/>
              </p14:nvContentPartPr>
              <p14:xfrm>
                <a:off x="4847539" y="6065041"/>
                <a:ext cx="254520" cy="214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7F039AB-C037-4020-8843-2C44184D0B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11899" y="6029401"/>
                  <a:ext cx="326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32B3D3D-DF96-406A-BCF9-D790AE87744C}"/>
                    </a:ext>
                  </a:extLst>
                </p14:cNvPr>
                <p14:cNvContentPartPr/>
                <p14:nvPr/>
              </p14:nvContentPartPr>
              <p14:xfrm>
                <a:off x="5207539" y="6076201"/>
                <a:ext cx="146160" cy="189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32B3D3D-DF96-406A-BCF9-D790AE87744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71539" y="6040201"/>
                  <a:ext cx="217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1B59A6A-11D9-41A6-BB47-E08382AFA11E}"/>
                    </a:ext>
                  </a:extLst>
                </p14:cNvPr>
                <p14:cNvContentPartPr/>
                <p14:nvPr/>
              </p14:nvContentPartPr>
              <p14:xfrm>
                <a:off x="5433259" y="5977561"/>
                <a:ext cx="286200" cy="359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1B59A6A-11D9-41A6-BB47-E08382AFA1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97619" y="5941561"/>
                  <a:ext cx="3578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22F26A6-9D5F-4E51-82E8-DC8998A71690}"/>
                    </a:ext>
                  </a:extLst>
                </p14:cNvPr>
                <p14:cNvContentPartPr/>
                <p14:nvPr/>
              </p14:nvContentPartPr>
              <p14:xfrm>
                <a:off x="5781739" y="6132721"/>
                <a:ext cx="350280" cy="195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22F26A6-9D5F-4E51-82E8-DC8998A716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46099" y="6096721"/>
                  <a:ext cx="421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40A6639-F8CD-4D5B-AE62-5DAEBC2A4361}"/>
                    </a:ext>
                  </a:extLst>
                </p14:cNvPr>
                <p14:cNvContentPartPr/>
                <p14:nvPr/>
              </p14:nvContentPartPr>
              <p14:xfrm>
                <a:off x="6057859" y="6038761"/>
                <a:ext cx="142200" cy="288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40A6639-F8CD-4D5B-AE62-5DAEBC2A43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22219" y="6003121"/>
                  <a:ext cx="213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4DCBF45-CE51-42E9-A308-0A9808FFA947}"/>
                    </a:ext>
                  </a:extLst>
                </p14:cNvPr>
                <p14:cNvContentPartPr/>
                <p14:nvPr/>
              </p14:nvContentPartPr>
              <p14:xfrm>
                <a:off x="6344059" y="6127681"/>
                <a:ext cx="224640" cy="16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4DCBF45-CE51-42E9-A308-0A9808FFA9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08059" y="6091681"/>
                  <a:ext cx="296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A3F6DCF-95DE-486D-A9D4-FC799AF3E0B5}"/>
                    </a:ext>
                  </a:extLst>
                </p14:cNvPr>
                <p14:cNvContentPartPr/>
                <p14:nvPr/>
              </p14:nvContentPartPr>
              <p14:xfrm>
                <a:off x="6294379" y="6030121"/>
                <a:ext cx="230400" cy="32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A3F6DCF-95DE-486D-A9D4-FC799AF3E0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58739" y="5994481"/>
                  <a:ext cx="30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E08DD17-A11D-4661-B648-86D0C60FE086}"/>
                    </a:ext>
                  </a:extLst>
                </p14:cNvPr>
                <p14:cNvContentPartPr/>
                <p14:nvPr/>
              </p14:nvContentPartPr>
              <p14:xfrm>
                <a:off x="6705499" y="5972521"/>
                <a:ext cx="228600" cy="73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E08DD17-A11D-4661-B648-86D0C60FE0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69499" y="5936881"/>
                  <a:ext cx="300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C233992-A26C-4F91-A265-9CF7D68FF50F}"/>
                    </a:ext>
                  </a:extLst>
                </p14:cNvPr>
                <p14:cNvContentPartPr/>
                <p14:nvPr/>
              </p14:nvContentPartPr>
              <p14:xfrm>
                <a:off x="6791539" y="5847961"/>
                <a:ext cx="25920" cy="367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C233992-A26C-4F91-A265-9CF7D68FF5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55899" y="5811961"/>
                  <a:ext cx="97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FC8CADC-3147-41D6-B381-B2C6C6AA3385}"/>
                    </a:ext>
                  </a:extLst>
                </p14:cNvPr>
                <p14:cNvContentPartPr/>
                <p14:nvPr/>
              </p14:nvContentPartPr>
              <p14:xfrm>
                <a:off x="7013659" y="5874961"/>
                <a:ext cx="262800" cy="351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FC8CADC-3147-41D6-B381-B2C6C6AA338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78019" y="5839321"/>
                  <a:ext cx="3344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C17E914-F969-4639-BCC5-A9E357253179}"/>
                    </a:ext>
                  </a:extLst>
                </p14:cNvPr>
                <p14:cNvContentPartPr/>
                <p14:nvPr/>
              </p14:nvContentPartPr>
              <p14:xfrm>
                <a:off x="7349179" y="5937601"/>
                <a:ext cx="240120" cy="431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C17E914-F969-4639-BCC5-A9E3572531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13539" y="5901601"/>
                  <a:ext cx="3117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24BA989-4B36-4FE2-BF28-85AD61CF03C6}"/>
                    </a:ext>
                  </a:extLst>
                </p14:cNvPr>
                <p14:cNvContentPartPr/>
                <p14:nvPr/>
              </p14:nvContentPartPr>
              <p14:xfrm>
                <a:off x="7641499" y="6021481"/>
                <a:ext cx="132480" cy="125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24BA989-4B36-4FE2-BF28-85AD61CF03C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05499" y="5985481"/>
                  <a:ext cx="204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782B81B-2450-4BFD-A4A0-710D5D3BFE0B}"/>
                    </a:ext>
                  </a:extLst>
                </p14:cNvPr>
                <p14:cNvContentPartPr/>
                <p14:nvPr/>
              </p14:nvContentPartPr>
              <p14:xfrm>
                <a:off x="7836259" y="5874961"/>
                <a:ext cx="150120" cy="356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782B81B-2450-4BFD-A4A0-710D5D3BFE0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00259" y="5839321"/>
                  <a:ext cx="2217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7CEDF3A-109A-416F-B86A-DFBA9614A892}"/>
                    </a:ext>
                  </a:extLst>
                </p14:cNvPr>
                <p14:cNvContentPartPr/>
                <p14:nvPr/>
              </p14:nvContentPartPr>
              <p14:xfrm>
                <a:off x="8082859" y="5891161"/>
                <a:ext cx="295560" cy="355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7CEDF3A-109A-416F-B86A-DFBA9614A89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46859" y="5855161"/>
                  <a:ext cx="36720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5E276E0-1E8B-4FB3-97AB-03B60D102649}"/>
              </a:ext>
            </a:extLst>
          </p:cNvPr>
          <p:cNvGrpSpPr/>
          <p:nvPr/>
        </p:nvGrpSpPr>
        <p:grpSpPr>
          <a:xfrm>
            <a:off x="4883539" y="7023283"/>
            <a:ext cx="1442520" cy="536760"/>
            <a:chOff x="4883539" y="6684241"/>
            <a:chExt cx="14425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59AD43E-0CD9-4900-AE2F-9AE482D3C467}"/>
                    </a:ext>
                  </a:extLst>
                </p14:cNvPr>
                <p14:cNvContentPartPr/>
                <p14:nvPr/>
              </p14:nvContentPartPr>
              <p14:xfrm>
                <a:off x="4883539" y="6684241"/>
                <a:ext cx="187920" cy="536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59AD43E-0CD9-4900-AE2F-9AE482D3C4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47539" y="6648241"/>
                  <a:ext cx="25956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9F0033E-9204-449A-BB5F-221AB8A36530}"/>
                    </a:ext>
                  </a:extLst>
                </p14:cNvPr>
                <p14:cNvContentPartPr/>
                <p14:nvPr/>
              </p14:nvContentPartPr>
              <p14:xfrm>
                <a:off x="4899379" y="6891241"/>
                <a:ext cx="210240" cy="267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9F0033E-9204-449A-BB5F-221AB8A365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63379" y="6855601"/>
                  <a:ext cx="281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9CB237A-A9D8-4185-A05B-CD883C314505}"/>
                    </a:ext>
                  </a:extLst>
                </p14:cNvPr>
                <p14:cNvContentPartPr/>
                <p14:nvPr/>
              </p14:nvContentPartPr>
              <p14:xfrm>
                <a:off x="5278819" y="6902401"/>
                <a:ext cx="45360" cy="217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9CB237A-A9D8-4185-A05B-CD883C31450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42819" y="6866401"/>
                  <a:ext cx="117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90E5801-94FC-4AD4-B7BB-EC46B32F11C4}"/>
                    </a:ext>
                  </a:extLst>
                </p14:cNvPr>
                <p14:cNvContentPartPr/>
                <p14:nvPr/>
              </p14:nvContentPartPr>
              <p14:xfrm>
                <a:off x="5184139" y="6768121"/>
                <a:ext cx="266400" cy="282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90E5801-94FC-4AD4-B7BB-EC46B32F11C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48499" y="6732121"/>
                  <a:ext cx="338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88EB1EE-8520-4C3F-AAFD-3EA65E46284C}"/>
                    </a:ext>
                  </a:extLst>
                </p14:cNvPr>
                <p14:cNvContentPartPr/>
                <p14:nvPr/>
              </p14:nvContentPartPr>
              <p14:xfrm>
                <a:off x="5507059" y="6927961"/>
                <a:ext cx="195480" cy="140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88EB1EE-8520-4C3F-AAFD-3EA65E46284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71419" y="6892321"/>
                  <a:ext cx="26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FE4DFE7-5D11-4D7F-BD4D-9AAE878CB1A6}"/>
                    </a:ext>
                  </a:extLst>
                </p14:cNvPr>
                <p14:cNvContentPartPr/>
                <p14:nvPr/>
              </p14:nvContentPartPr>
              <p14:xfrm>
                <a:off x="5665099" y="6865681"/>
                <a:ext cx="61920" cy="32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FE4DFE7-5D11-4D7F-BD4D-9AAE878CB1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29099" y="6830041"/>
                  <a:ext cx="133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47B445C-FF7D-4072-BA44-67303B6C21D7}"/>
                    </a:ext>
                  </a:extLst>
                </p14:cNvPr>
                <p14:cNvContentPartPr/>
                <p14:nvPr/>
              </p14:nvContentPartPr>
              <p14:xfrm>
                <a:off x="5800099" y="6924721"/>
                <a:ext cx="237600" cy="122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47B445C-FF7D-4072-BA44-67303B6C21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64459" y="6888721"/>
                  <a:ext cx="309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CD7CCF8-C2B9-40CC-84D3-D82FA8F5B0D4}"/>
                    </a:ext>
                  </a:extLst>
                </p14:cNvPr>
                <p14:cNvContentPartPr/>
                <p14:nvPr/>
              </p14:nvContentPartPr>
              <p14:xfrm>
                <a:off x="6236419" y="7024441"/>
                <a:ext cx="89640" cy="10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CD7CCF8-C2B9-40CC-84D3-D82FA8F5B0D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00419" y="6988441"/>
                  <a:ext cx="161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4B6E2F2-0048-46AD-8988-29182DAD6148}"/>
                    </a:ext>
                  </a:extLst>
                </p14:cNvPr>
                <p14:cNvContentPartPr/>
                <p14:nvPr/>
              </p14:nvContentPartPr>
              <p14:xfrm>
                <a:off x="6182059" y="6984841"/>
                <a:ext cx="137520" cy="1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4B6E2F2-0048-46AD-8988-29182DAD61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46059" y="6948841"/>
                  <a:ext cx="2091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87DD5D84-45F2-4847-9941-9E07A1075526}"/>
              </a:ext>
            </a:extLst>
          </p:cNvPr>
          <p:cNvGrpSpPr/>
          <p:nvPr/>
        </p:nvGrpSpPr>
        <p:grpSpPr>
          <a:xfrm>
            <a:off x="6607219" y="7038763"/>
            <a:ext cx="324720" cy="448200"/>
            <a:chOff x="6607219" y="6699721"/>
            <a:chExt cx="3247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FA8C914-C731-441C-900D-3E5DA334A7A6}"/>
                    </a:ext>
                  </a:extLst>
                </p14:cNvPr>
                <p14:cNvContentPartPr/>
                <p14:nvPr/>
              </p14:nvContentPartPr>
              <p14:xfrm>
                <a:off x="6607219" y="6699721"/>
                <a:ext cx="157320" cy="2955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FA8C914-C731-441C-900D-3E5DA334A7A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71219" y="6664081"/>
                  <a:ext cx="228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F2B8193-E072-4A0E-BBC3-96E7EA6FDC6C}"/>
                    </a:ext>
                  </a:extLst>
                </p14:cNvPr>
                <p14:cNvContentPartPr/>
                <p14:nvPr/>
              </p14:nvContentPartPr>
              <p14:xfrm>
                <a:off x="6695419" y="7044961"/>
                <a:ext cx="20160" cy="7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F2B8193-E072-4A0E-BBC3-96E7EA6FDC6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59419" y="7008961"/>
                  <a:ext cx="91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8864445-47D8-411C-BA96-D9FB4978B7A8}"/>
                    </a:ext>
                  </a:extLst>
                </p14:cNvPr>
                <p14:cNvContentPartPr/>
                <p14:nvPr/>
              </p14:nvContentPartPr>
              <p14:xfrm>
                <a:off x="6863539" y="6722761"/>
                <a:ext cx="68400" cy="242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8864445-47D8-411C-BA96-D9FB4978B7A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27899" y="6686761"/>
                  <a:ext cx="140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868BF4E-9C1C-47CE-B9D1-9393CBF8C2E0}"/>
                    </a:ext>
                  </a:extLst>
                </p14:cNvPr>
                <p14:cNvContentPartPr/>
                <p14:nvPr/>
              </p14:nvContentPartPr>
              <p14:xfrm>
                <a:off x="6881899" y="7072681"/>
                <a:ext cx="13680" cy="26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868BF4E-9C1C-47CE-B9D1-9393CBF8C2E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46259" y="7037041"/>
                  <a:ext cx="85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F6422B4-7324-4725-AEA7-1D9E8E20117A}"/>
                    </a:ext>
                  </a:extLst>
                </p14:cNvPr>
                <p14:cNvContentPartPr/>
                <p14:nvPr/>
              </p14:nvContentPartPr>
              <p14:xfrm>
                <a:off x="6642499" y="7146841"/>
                <a:ext cx="6120" cy="10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F6422B4-7324-4725-AEA7-1D9E8E20117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06859" y="7111201"/>
                  <a:ext cx="777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0C4A52C7-709C-46CE-9DDF-1F03452945BF}"/>
              </a:ext>
            </a:extLst>
          </p:cNvPr>
          <p:cNvGrpSpPr/>
          <p:nvPr/>
        </p:nvGrpSpPr>
        <p:grpSpPr>
          <a:xfrm>
            <a:off x="8023819" y="3270643"/>
            <a:ext cx="1164600" cy="371880"/>
            <a:chOff x="8023819" y="2931601"/>
            <a:chExt cx="11646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7C51F3B-3B8C-4A25-B5A4-91710C8C1AF6}"/>
                    </a:ext>
                  </a:extLst>
                </p14:cNvPr>
                <p14:cNvContentPartPr/>
                <p14:nvPr/>
              </p14:nvContentPartPr>
              <p14:xfrm>
                <a:off x="8023819" y="2931601"/>
                <a:ext cx="358200" cy="107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7C51F3B-3B8C-4A25-B5A4-91710C8C1AF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87819" y="2895601"/>
                  <a:ext cx="429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4061890-715D-41E7-BF73-36C976C91437}"/>
                    </a:ext>
                  </a:extLst>
                </p14:cNvPr>
                <p14:cNvContentPartPr/>
                <p14:nvPr/>
              </p14:nvContentPartPr>
              <p14:xfrm>
                <a:off x="8191579" y="2987401"/>
                <a:ext cx="12240" cy="292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4061890-715D-41E7-BF73-36C976C9143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55579" y="2951401"/>
                  <a:ext cx="83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68158EA-8B01-4A66-8011-90E7479F9D33}"/>
                    </a:ext>
                  </a:extLst>
                </p14:cNvPr>
                <p14:cNvContentPartPr/>
                <p14:nvPr/>
              </p14:nvContentPartPr>
              <p14:xfrm>
                <a:off x="8359339" y="3239041"/>
                <a:ext cx="120240" cy="172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68158EA-8B01-4A66-8011-90E7479F9D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23699" y="3203401"/>
                  <a:ext cx="191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1581200-0E84-43CA-B65C-6B136A80194C}"/>
                    </a:ext>
                  </a:extLst>
                </p14:cNvPr>
                <p14:cNvContentPartPr/>
                <p14:nvPr/>
              </p14:nvContentPartPr>
              <p14:xfrm>
                <a:off x="8344219" y="3145801"/>
                <a:ext cx="94320" cy="17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1581200-0E84-43CA-B65C-6B136A80194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08219" y="3110161"/>
                  <a:ext cx="165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FD39BBD-CCA9-4282-A4AE-D930FAF09D81}"/>
                    </a:ext>
                  </a:extLst>
                </p14:cNvPr>
                <p14:cNvContentPartPr/>
                <p14:nvPr/>
              </p14:nvContentPartPr>
              <p14:xfrm>
                <a:off x="8663539" y="2965081"/>
                <a:ext cx="71640" cy="297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FD39BBD-CCA9-4282-A4AE-D930FAF09D8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627899" y="2929441"/>
                  <a:ext cx="143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1E92753-B07A-4EE7-A0AE-E0A7AD9982FD}"/>
                    </a:ext>
                  </a:extLst>
                </p14:cNvPr>
                <p14:cNvContentPartPr/>
                <p14:nvPr/>
              </p14:nvContentPartPr>
              <p14:xfrm>
                <a:off x="8717899" y="3005401"/>
                <a:ext cx="206280" cy="208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1E92753-B07A-4EE7-A0AE-E0A7AD9982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82259" y="2969761"/>
                  <a:ext cx="277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CEE1179-F469-4C0D-B673-D53111ABA566}"/>
                    </a:ext>
                  </a:extLst>
                </p14:cNvPr>
                <p14:cNvContentPartPr/>
                <p14:nvPr/>
              </p14:nvContentPartPr>
              <p14:xfrm>
                <a:off x="8968459" y="2931601"/>
                <a:ext cx="52560" cy="90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CEE1179-F469-4C0D-B673-D53111ABA56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932819" y="2895601"/>
                  <a:ext cx="124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094E099-9383-4849-9FCA-84AA0598D4C8}"/>
                    </a:ext>
                  </a:extLst>
                </p14:cNvPr>
                <p14:cNvContentPartPr/>
                <p14:nvPr/>
              </p14:nvContentPartPr>
              <p14:xfrm>
                <a:off x="8989339" y="3041401"/>
                <a:ext cx="199080" cy="262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094E099-9383-4849-9FCA-84AA0598D4C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53339" y="3005401"/>
                  <a:ext cx="27072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EFEAADDF-4CA7-4E72-B5C8-428DB27A0833}"/>
              </a:ext>
            </a:extLst>
          </p:cNvPr>
          <p:cNvGrpSpPr/>
          <p:nvPr/>
        </p:nvGrpSpPr>
        <p:grpSpPr>
          <a:xfrm>
            <a:off x="8291299" y="3901363"/>
            <a:ext cx="1436760" cy="397080"/>
            <a:chOff x="8291299" y="3562321"/>
            <a:chExt cx="14367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24C746A-478B-40E7-868B-0EF65C60A676}"/>
                    </a:ext>
                  </a:extLst>
                </p14:cNvPr>
                <p14:cNvContentPartPr/>
                <p14:nvPr/>
              </p14:nvContentPartPr>
              <p14:xfrm>
                <a:off x="8291299" y="3570601"/>
                <a:ext cx="41400" cy="2743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24C746A-478B-40E7-868B-0EF65C60A67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55659" y="3534601"/>
                  <a:ext cx="113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A46B1E1-DC93-4BE6-B06C-331C473BD76A}"/>
                    </a:ext>
                  </a:extLst>
                </p14:cNvPr>
                <p14:cNvContentPartPr/>
                <p14:nvPr/>
              </p14:nvContentPartPr>
              <p14:xfrm>
                <a:off x="8405059" y="3565921"/>
                <a:ext cx="37080" cy="331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A46B1E1-DC93-4BE6-B06C-331C473BD76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69419" y="3530281"/>
                  <a:ext cx="1087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8716E50-2C02-4FD9-AC2B-06E16899C776}"/>
                    </a:ext>
                  </a:extLst>
                </p14:cNvPr>
                <p14:cNvContentPartPr/>
                <p14:nvPr/>
              </p14:nvContentPartPr>
              <p14:xfrm>
                <a:off x="8308939" y="3718561"/>
                <a:ext cx="150120" cy="745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8716E50-2C02-4FD9-AC2B-06E16899C7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73299" y="3682921"/>
                  <a:ext cx="221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3DAF069-D652-482F-A1B7-10325B3BFC2F}"/>
                    </a:ext>
                  </a:extLst>
                </p14:cNvPr>
                <p14:cNvContentPartPr/>
                <p14:nvPr/>
              </p14:nvContentPartPr>
              <p14:xfrm>
                <a:off x="8516659" y="3643681"/>
                <a:ext cx="26640" cy="221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3DAF069-D652-482F-A1B7-10325B3BFC2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81019" y="3608041"/>
                  <a:ext cx="98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966FECB-B069-4BCC-98BB-4D8A9E77A065}"/>
                    </a:ext>
                  </a:extLst>
                </p14:cNvPr>
                <p14:cNvContentPartPr/>
                <p14:nvPr/>
              </p14:nvContentPartPr>
              <p14:xfrm>
                <a:off x="8468419" y="3607681"/>
                <a:ext cx="304560" cy="224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966FECB-B069-4BCC-98BB-4D8A9E77A0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32419" y="3572041"/>
                  <a:ext cx="376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B704726-789B-47F2-AEB4-C7907CC81BF4}"/>
                    </a:ext>
                  </a:extLst>
                </p14:cNvPr>
                <p14:cNvContentPartPr/>
                <p14:nvPr/>
              </p14:nvContentPartPr>
              <p14:xfrm>
                <a:off x="8817259" y="3819361"/>
                <a:ext cx="136080" cy="259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B704726-789B-47F2-AEB4-C7907CC81BF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81619" y="3783361"/>
                  <a:ext cx="207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2A4ABA8-91C6-428B-85AF-5087097DE9A7}"/>
                    </a:ext>
                  </a:extLst>
                </p14:cNvPr>
                <p14:cNvContentPartPr/>
                <p14:nvPr/>
              </p14:nvContentPartPr>
              <p14:xfrm>
                <a:off x="8790619" y="3700201"/>
                <a:ext cx="155160" cy="32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2A4ABA8-91C6-428B-85AF-5087097DE9A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54979" y="3664561"/>
                  <a:ext cx="226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6A10638-89A5-43FD-99AC-06A5837D3D50}"/>
                    </a:ext>
                  </a:extLst>
                </p14:cNvPr>
                <p14:cNvContentPartPr/>
                <p14:nvPr/>
              </p14:nvContentPartPr>
              <p14:xfrm>
                <a:off x="9122899" y="3563041"/>
                <a:ext cx="215640" cy="349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6A10638-89A5-43FD-99AC-06A5837D3D5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86899" y="3527401"/>
                  <a:ext cx="2872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CB98240-A18C-4901-9095-CDFAF602B8D0}"/>
                    </a:ext>
                  </a:extLst>
                </p14:cNvPr>
                <p14:cNvContentPartPr/>
                <p14:nvPr/>
              </p14:nvContentPartPr>
              <p14:xfrm>
                <a:off x="9271219" y="3694801"/>
                <a:ext cx="178920" cy="137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CB98240-A18C-4901-9095-CDFAF602B8D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35579" y="3658801"/>
                  <a:ext cx="250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966BB3E-E1CB-4A15-91A3-4876888B77A5}"/>
                    </a:ext>
                  </a:extLst>
                </p14:cNvPr>
                <p14:cNvContentPartPr/>
                <p14:nvPr/>
              </p14:nvContentPartPr>
              <p14:xfrm>
                <a:off x="9508099" y="3562321"/>
                <a:ext cx="40680" cy="24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966BB3E-E1CB-4A15-91A3-4876888B77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472459" y="3526321"/>
                  <a:ext cx="112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F154706-CD58-46A9-9646-303C26107BCC}"/>
                    </a:ext>
                  </a:extLst>
                </p14:cNvPr>
                <p14:cNvContentPartPr/>
                <p14:nvPr/>
              </p14:nvContentPartPr>
              <p14:xfrm>
                <a:off x="9491539" y="3601561"/>
                <a:ext cx="236520" cy="357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F154706-CD58-46A9-9646-303C26107BC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55539" y="3565561"/>
                  <a:ext cx="30816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ABC92064-5E88-4E0C-A04D-DDEAC21AD76C}"/>
              </a:ext>
            </a:extLst>
          </p:cNvPr>
          <p:cNvGrpSpPr/>
          <p:nvPr/>
        </p:nvGrpSpPr>
        <p:grpSpPr>
          <a:xfrm>
            <a:off x="8176819" y="4442083"/>
            <a:ext cx="1745280" cy="466920"/>
            <a:chOff x="8176819" y="4103041"/>
            <a:chExt cx="174528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E07EF12-E52D-4A48-B74F-57124CB6424C}"/>
                    </a:ext>
                  </a:extLst>
                </p14:cNvPr>
                <p14:cNvContentPartPr/>
                <p14:nvPr/>
              </p14:nvContentPartPr>
              <p14:xfrm>
                <a:off x="8229019" y="4103041"/>
                <a:ext cx="149760" cy="439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E07EF12-E52D-4A48-B74F-57124CB6424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93019" y="4067401"/>
                  <a:ext cx="2214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DAE6C3C-99B4-415D-91EC-A493C4EFF0F9}"/>
                    </a:ext>
                  </a:extLst>
                </p14:cNvPr>
                <p14:cNvContentPartPr/>
                <p14:nvPr/>
              </p14:nvContentPartPr>
              <p14:xfrm>
                <a:off x="8176819" y="4235881"/>
                <a:ext cx="306720" cy="226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DAE6C3C-99B4-415D-91EC-A493C4EFF0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40819" y="4199881"/>
                  <a:ext cx="378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3E7767D-AAE5-4444-9DEF-C5B45D3F7668}"/>
                    </a:ext>
                  </a:extLst>
                </p14:cNvPr>
                <p14:cNvContentPartPr/>
                <p14:nvPr/>
              </p14:nvContentPartPr>
              <p14:xfrm>
                <a:off x="8563819" y="4346401"/>
                <a:ext cx="135000" cy="47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3E7767D-AAE5-4444-9DEF-C5B45D3F766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28179" y="4310401"/>
                  <a:ext cx="206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E13057F-5363-411B-B77E-2D34A73C4F0B}"/>
                    </a:ext>
                  </a:extLst>
                </p14:cNvPr>
                <p14:cNvContentPartPr/>
                <p14:nvPr/>
              </p14:nvContentPartPr>
              <p14:xfrm>
                <a:off x="8544739" y="4264321"/>
                <a:ext cx="132480" cy="435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E13057F-5363-411B-B77E-2D34A73C4F0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08739" y="4228681"/>
                  <a:ext cx="204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C49123B-510F-4FC0-B8EA-EEFC199BF95D}"/>
                    </a:ext>
                  </a:extLst>
                </p14:cNvPr>
                <p14:cNvContentPartPr/>
                <p14:nvPr/>
              </p14:nvContentPartPr>
              <p14:xfrm>
                <a:off x="8961259" y="4105921"/>
                <a:ext cx="128160" cy="76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C49123B-510F-4FC0-B8EA-EEFC199BF95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25259" y="4069921"/>
                  <a:ext cx="199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3429DC0-2212-4DFA-A630-E1D54711DE81}"/>
                    </a:ext>
                  </a:extLst>
                </p14:cNvPr>
                <p14:cNvContentPartPr/>
                <p14:nvPr/>
              </p14:nvContentPartPr>
              <p14:xfrm>
                <a:off x="8830219" y="4133641"/>
                <a:ext cx="244440" cy="2700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3429DC0-2212-4DFA-A630-E1D54711DE8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794579" y="4098001"/>
                  <a:ext cx="316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D338A47-430B-402A-A90E-095A9D6C3C01}"/>
                    </a:ext>
                  </a:extLst>
                </p14:cNvPr>
                <p14:cNvContentPartPr/>
                <p14:nvPr/>
              </p14:nvContentPartPr>
              <p14:xfrm>
                <a:off x="9171859" y="4191961"/>
                <a:ext cx="98640" cy="318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D338A47-430B-402A-A90E-095A9D6C3C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35859" y="4156321"/>
                  <a:ext cx="170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EE275CE-93B2-4975-B740-5A0CF9BB7A03}"/>
                    </a:ext>
                  </a:extLst>
                </p14:cNvPr>
                <p14:cNvContentPartPr/>
                <p14:nvPr/>
              </p14:nvContentPartPr>
              <p14:xfrm>
                <a:off x="9327739" y="4211401"/>
                <a:ext cx="103680" cy="2264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EE275CE-93B2-4975-B740-5A0CF9BB7A0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91739" y="4175401"/>
                  <a:ext cx="175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A4C802F-DD29-43E7-80FC-98B584545BA9}"/>
                    </a:ext>
                  </a:extLst>
                </p14:cNvPr>
                <p14:cNvContentPartPr/>
                <p14:nvPr/>
              </p14:nvContentPartPr>
              <p14:xfrm>
                <a:off x="9454099" y="4115641"/>
                <a:ext cx="225720" cy="3841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A4C802F-DD29-43E7-80FC-98B584545B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18099" y="4080001"/>
                  <a:ext cx="2973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AE9FF59-3377-4452-9217-4C16ABE1A769}"/>
                    </a:ext>
                  </a:extLst>
                </p14:cNvPr>
                <p14:cNvContentPartPr/>
                <p14:nvPr/>
              </p14:nvContentPartPr>
              <p14:xfrm>
                <a:off x="9698539" y="4206361"/>
                <a:ext cx="212040" cy="363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AE9FF59-3377-4452-9217-4C16ABE1A76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62539" y="4170721"/>
                  <a:ext cx="2836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1F14D23-B4EB-4D6A-AEF9-7D149C0CC7B2}"/>
                    </a:ext>
                  </a:extLst>
                </p14:cNvPr>
                <p14:cNvContentPartPr/>
                <p14:nvPr/>
              </p14:nvContentPartPr>
              <p14:xfrm>
                <a:off x="9842539" y="4397521"/>
                <a:ext cx="79560" cy="85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1F14D23-B4EB-4D6A-AEF9-7D149C0CC7B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06539" y="4361881"/>
                  <a:ext cx="151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B6790BE-5479-427D-9ABB-9E146F4B1775}"/>
                    </a:ext>
                  </a:extLst>
                </p14:cNvPr>
                <p14:cNvContentPartPr/>
                <p14:nvPr/>
              </p14:nvContentPartPr>
              <p14:xfrm>
                <a:off x="9722659" y="4227961"/>
                <a:ext cx="84600" cy="141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B6790BE-5479-427D-9ABB-9E146F4B17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87019" y="4191961"/>
                  <a:ext cx="15624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C3C66157-4F55-4C02-BA68-22E1DF252156}"/>
                  </a:ext>
                </a:extLst>
              </p14:cNvPr>
              <p14:cNvContentPartPr/>
              <p14:nvPr/>
            </p14:nvContentPartPr>
            <p14:xfrm>
              <a:off x="6735019" y="2569723"/>
              <a:ext cx="402480" cy="51768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C3C66157-4F55-4C02-BA68-22E1DF25215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680971" y="2461723"/>
                <a:ext cx="510216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0B20F1EF-DE22-4524-B086-15CB8C269B5B}"/>
                  </a:ext>
                </a:extLst>
              </p14:cNvPr>
              <p14:cNvContentPartPr/>
              <p14:nvPr/>
            </p14:nvContentPartPr>
            <p14:xfrm>
              <a:off x="3631819" y="1194883"/>
              <a:ext cx="3625920" cy="302652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0B20F1EF-DE22-4524-B086-15CB8C269B5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541819" y="1014883"/>
                <a:ext cx="3805560" cy="33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3AD0F472-00D5-4541-98F2-2DE40FCFCD12}"/>
                  </a:ext>
                </a:extLst>
              </p14:cNvPr>
              <p14:cNvContentPartPr/>
              <p14:nvPr/>
            </p14:nvContentPartPr>
            <p14:xfrm>
              <a:off x="2088859" y="5084323"/>
              <a:ext cx="20880" cy="1440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3AD0F472-00D5-4541-98F2-2DE40FCFCD1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998859" y="4904323"/>
                <a:ext cx="200520" cy="374040"/>
              </a:xfrm>
              <a:prstGeom prst="rect">
                <a:avLst/>
              </a:prstGeom>
            </p:spPr>
          </p:pic>
        </mc:Fallback>
      </mc:AlternateContent>
      <p:sp>
        <p:nvSpPr>
          <p:cNvPr id="376" name="Elipse 11">
            <a:extLst>
              <a:ext uri="{FF2B5EF4-FFF2-40B4-BE49-F238E27FC236}">
                <a16:creationId xmlns:a16="http://schemas.microsoft.com/office/drawing/2014/main" id="{C589F4AC-A24F-4649-8CFC-C75C024B9B4B}"/>
              </a:ext>
            </a:extLst>
          </p:cNvPr>
          <p:cNvSpPr/>
          <p:nvPr/>
        </p:nvSpPr>
        <p:spPr>
          <a:xfrm>
            <a:off x="3622099" y="3787950"/>
            <a:ext cx="731520" cy="731520"/>
          </a:xfrm>
          <a:prstGeom prst="ellipse">
            <a:avLst/>
          </a:prstGeom>
          <a:solidFill>
            <a:srgbClr val="00A0D7">
              <a:alpha val="5000"/>
            </a:srgbClr>
          </a:solidFill>
          <a:ln w="1260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BR">
              <a:solidFill>
                <a:srgbClr val="00A0D7"/>
              </a:solidFill>
            </a:endParaRPr>
          </a:p>
        </p:txBody>
      </p: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BFD904D-6152-4000-9C45-B30E216E2B54}"/>
              </a:ext>
            </a:extLst>
          </p:cNvPr>
          <p:cNvGrpSpPr/>
          <p:nvPr/>
        </p:nvGrpSpPr>
        <p:grpSpPr>
          <a:xfrm>
            <a:off x="8637259" y="5879034"/>
            <a:ext cx="962280" cy="1206360"/>
            <a:chOff x="8637259" y="5539992"/>
            <a:chExt cx="962280" cy="12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0FCA89C-EE06-4F25-8301-F9D35BF5787F}"/>
                    </a:ext>
                  </a:extLst>
                </p14:cNvPr>
                <p14:cNvContentPartPr/>
                <p14:nvPr/>
              </p14:nvContentPartPr>
              <p14:xfrm>
                <a:off x="8637259" y="5539992"/>
                <a:ext cx="97920" cy="1206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0FCA89C-EE06-4F25-8301-F9D35BF5787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1619" y="5504352"/>
                  <a:ext cx="169560" cy="12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57D15D0-8307-4626-98EC-07F4451E0A7D}"/>
                    </a:ext>
                  </a:extLst>
                </p14:cNvPr>
                <p14:cNvContentPartPr/>
                <p14:nvPr/>
              </p14:nvContentPartPr>
              <p14:xfrm>
                <a:off x="8837419" y="5580312"/>
                <a:ext cx="556560" cy="1238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57D15D0-8307-4626-98EC-07F4451E0A7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01419" y="5544312"/>
                  <a:ext cx="628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AC47277-E5F6-4592-9843-EF09BF7655CB}"/>
                    </a:ext>
                  </a:extLst>
                </p14:cNvPr>
                <p14:cNvContentPartPr/>
                <p14:nvPr/>
              </p14:nvContentPartPr>
              <p14:xfrm>
                <a:off x="9080779" y="5660952"/>
                <a:ext cx="45360" cy="5346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AC47277-E5F6-4592-9843-EF09BF7655C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44779" y="5625312"/>
                  <a:ext cx="11700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00C96D5-C977-42B6-9B89-980F6D97810E}"/>
                    </a:ext>
                  </a:extLst>
                </p14:cNvPr>
                <p14:cNvContentPartPr/>
                <p14:nvPr/>
              </p14:nvContentPartPr>
              <p14:xfrm>
                <a:off x="9249619" y="5982432"/>
                <a:ext cx="194760" cy="234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00C96D5-C977-42B6-9B89-980F6D97810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13979" y="5946432"/>
                  <a:ext cx="26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CB1FEF0-9653-407D-AFA4-0AA96A33C933}"/>
                    </a:ext>
                  </a:extLst>
                </p14:cNvPr>
                <p14:cNvContentPartPr/>
                <p14:nvPr/>
              </p14:nvContentPartPr>
              <p14:xfrm>
                <a:off x="9418819" y="5770752"/>
                <a:ext cx="180720" cy="4399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CB1FEF0-9653-407D-AFA4-0AA96A33C93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83179" y="5735112"/>
                  <a:ext cx="25236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AB26A21-94ED-48D5-8BCB-8FFAF0475CE4}"/>
              </a:ext>
            </a:extLst>
          </p:cNvPr>
          <p:cNvGrpSpPr/>
          <p:nvPr/>
        </p:nvGrpSpPr>
        <p:grpSpPr>
          <a:xfrm>
            <a:off x="9267979" y="6943914"/>
            <a:ext cx="416160" cy="313920"/>
            <a:chOff x="9267979" y="6604872"/>
            <a:chExt cx="4161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10E2789-F3DD-48A2-8A9B-B0A6554D772B}"/>
                    </a:ext>
                  </a:extLst>
                </p14:cNvPr>
                <p14:cNvContentPartPr/>
                <p14:nvPr/>
              </p14:nvContentPartPr>
              <p14:xfrm>
                <a:off x="9267979" y="6604872"/>
                <a:ext cx="282600" cy="268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10E2789-F3DD-48A2-8A9B-B0A6554D772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231979" y="6569232"/>
                  <a:ext cx="3542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00C6DC2-C982-4AB5-AADE-A0EA67891CEE}"/>
                    </a:ext>
                  </a:extLst>
                </p14:cNvPr>
                <p14:cNvContentPartPr/>
                <p14:nvPr/>
              </p14:nvContentPartPr>
              <p14:xfrm>
                <a:off x="9348259" y="6607752"/>
                <a:ext cx="335880" cy="3110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00C6DC2-C982-4AB5-AADE-A0EA67891C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312619" y="6572112"/>
                  <a:ext cx="40752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1D6F46FF-CCDF-467D-BB77-66B5A7EDDCED}"/>
              </a:ext>
            </a:extLst>
          </p:cNvPr>
          <p:cNvGrpSpPr/>
          <p:nvPr/>
        </p:nvGrpSpPr>
        <p:grpSpPr>
          <a:xfrm>
            <a:off x="591619" y="1329714"/>
            <a:ext cx="2039400" cy="813600"/>
            <a:chOff x="591619" y="990672"/>
            <a:chExt cx="2039400" cy="81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A058DAC-4F46-494E-9000-C50F28573370}"/>
                    </a:ext>
                  </a:extLst>
                </p14:cNvPr>
                <p14:cNvContentPartPr/>
                <p14:nvPr/>
              </p14:nvContentPartPr>
              <p14:xfrm>
                <a:off x="591619" y="1085352"/>
                <a:ext cx="492120" cy="5799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A058DAC-4F46-494E-9000-C50F2857337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5619" y="1049352"/>
                  <a:ext cx="5637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F5169C3-94F5-424B-AC3D-72A3960D93F3}"/>
                    </a:ext>
                  </a:extLst>
                </p14:cNvPr>
                <p14:cNvContentPartPr/>
                <p14:nvPr/>
              </p14:nvContentPartPr>
              <p14:xfrm>
                <a:off x="1283179" y="1533912"/>
                <a:ext cx="272160" cy="64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F5169C3-94F5-424B-AC3D-72A3960D93F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47539" y="1497912"/>
                  <a:ext cx="343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85B16B3-6B02-48BB-9BE8-C8FDB37A909A}"/>
                    </a:ext>
                  </a:extLst>
                </p14:cNvPr>
                <p14:cNvContentPartPr/>
                <p14:nvPr/>
              </p14:nvContentPartPr>
              <p14:xfrm>
                <a:off x="1227739" y="1409712"/>
                <a:ext cx="285120" cy="47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85B16B3-6B02-48BB-9BE8-C8FDB37A909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91739" y="1373712"/>
                  <a:ext cx="356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F30FA9A-EF0C-4F10-B7EB-575F5B022CF7}"/>
                    </a:ext>
                  </a:extLst>
                </p14:cNvPr>
                <p14:cNvContentPartPr/>
                <p14:nvPr/>
              </p14:nvContentPartPr>
              <p14:xfrm>
                <a:off x="1738219" y="990672"/>
                <a:ext cx="276480" cy="478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F30FA9A-EF0C-4F10-B7EB-575F5B022CF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02219" y="955032"/>
                  <a:ext cx="3481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191272D-95F4-4C8B-8AA8-32FD9FA88EB4}"/>
                    </a:ext>
                  </a:extLst>
                </p14:cNvPr>
                <p14:cNvContentPartPr/>
                <p14:nvPr/>
              </p14:nvContentPartPr>
              <p14:xfrm>
                <a:off x="1782859" y="1716072"/>
                <a:ext cx="35640" cy="122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191272D-95F4-4C8B-8AA8-32FD9FA88EB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746859" y="1680072"/>
                  <a:ext cx="10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7880337-6A71-43C7-9145-BB1D4D626855}"/>
                    </a:ext>
                  </a:extLst>
                </p14:cNvPr>
                <p14:cNvContentPartPr/>
                <p14:nvPr/>
              </p14:nvContentPartPr>
              <p14:xfrm>
                <a:off x="2106859" y="998952"/>
                <a:ext cx="236160" cy="4914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7880337-6A71-43C7-9145-BB1D4D62685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070859" y="962952"/>
                  <a:ext cx="3078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2893D18-CD7A-4315-B25C-10ACB4935F28}"/>
                    </a:ext>
                  </a:extLst>
                </p14:cNvPr>
                <p14:cNvContentPartPr/>
                <p14:nvPr/>
              </p14:nvContentPartPr>
              <p14:xfrm>
                <a:off x="2409979" y="1006872"/>
                <a:ext cx="221040" cy="431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2893D18-CD7A-4315-B25C-10ACB4935F2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374339" y="970872"/>
                  <a:ext cx="2926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08C0620-F9CF-4E55-ADD9-A8CF3EF35EC2}"/>
                    </a:ext>
                  </a:extLst>
                </p14:cNvPr>
                <p14:cNvContentPartPr/>
                <p14:nvPr/>
              </p14:nvContentPartPr>
              <p14:xfrm>
                <a:off x="2119819" y="1701312"/>
                <a:ext cx="59040" cy="32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08C0620-F9CF-4E55-ADD9-A8CF3EF35E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84179" y="1665312"/>
                  <a:ext cx="130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B1DE95D-16E6-4E2A-9B5C-AF0D7E28E182}"/>
                    </a:ext>
                  </a:extLst>
                </p14:cNvPr>
                <p14:cNvContentPartPr/>
                <p14:nvPr/>
              </p14:nvContentPartPr>
              <p14:xfrm>
                <a:off x="2381899" y="1740912"/>
                <a:ext cx="129600" cy="633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B1DE95D-16E6-4E2A-9B5C-AF0D7E28E18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346259" y="1705272"/>
                  <a:ext cx="201240" cy="135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ítulo 68">
            <a:extLst>
              <a:ext uri="{FF2B5EF4-FFF2-40B4-BE49-F238E27FC236}">
                <a16:creationId xmlns:a16="http://schemas.microsoft.com/office/drawing/2014/main" id="{BE5B5009-953F-5378-1C78-E74108AA7EB4}"/>
              </a:ext>
            </a:extLst>
          </p:cNvPr>
          <p:cNvSpPr txBox="1">
            <a:spLocks/>
          </p:cNvSpPr>
          <p:nvPr/>
        </p:nvSpPr>
        <p:spPr>
          <a:xfrm>
            <a:off x="538797" y="330357"/>
            <a:ext cx="9261702" cy="86177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ES" kern="0" dirty="0">
                <a:solidFill>
                  <a:sysClr val="windowText" lastClr="000000"/>
                </a:solidFill>
              </a:rPr>
              <a:t>Modelo básico de precipitación orográfica (hay que sumar además precipitación de gran escala)</a:t>
            </a:r>
          </a:p>
        </p:txBody>
      </p:sp>
    </p:spTree>
    <p:extLst>
      <p:ext uri="{BB962C8B-B14F-4D97-AF65-F5344CB8AC3E}">
        <p14:creationId xmlns:p14="http://schemas.microsoft.com/office/powerpoint/2010/main" val="332405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08755" y="3145743"/>
            <a:ext cx="9067800" cy="953769"/>
            <a:chOff x="457200" y="1462278"/>
            <a:chExt cx="9067800" cy="953769"/>
          </a:xfrm>
        </p:grpSpPr>
        <p:sp>
          <p:nvSpPr>
            <p:cNvPr id="5" name="object 5"/>
            <p:cNvSpPr/>
            <p:nvPr/>
          </p:nvSpPr>
          <p:spPr>
            <a:xfrm>
              <a:off x="457200" y="1462278"/>
              <a:ext cx="8232974" cy="9532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2483" y="1596310"/>
              <a:ext cx="3050916" cy="81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0600" y="1463802"/>
              <a:ext cx="4724400" cy="822325"/>
            </a:xfrm>
            <a:custGeom>
              <a:avLst/>
              <a:gdLst/>
              <a:ahLst/>
              <a:cxnLst/>
              <a:rect l="l" t="t" r="r" b="b"/>
              <a:pathLst>
                <a:path w="4724400" h="822325">
                  <a:moveTo>
                    <a:pt x="4724400" y="822197"/>
                  </a:moveTo>
                  <a:lnTo>
                    <a:pt x="4724400" y="0"/>
                  </a:lnTo>
                  <a:lnTo>
                    <a:pt x="0" y="0"/>
                  </a:lnTo>
                  <a:lnTo>
                    <a:pt x="0" y="822197"/>
                  </a:lnTo>
                  <a:lnTo>
                    <a:pt x="4724400" y="822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761" y="1864614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44" y="0"/>
                  </a:lnTo>
                </a:path>
              </a:pathLst>
            </a:custGeom>
            <a:ln w="10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4197" y="1864614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>
                  <a:moveTo>
                    <a:pt x="0" y="0"/>
                  </a:moveTo>
                  <a:lnTo>
                    <a:pt x="275082" y="0"/>
                  </a:lnTo>
                </a:path>
              </a:pathLst>
            </a:custGeom>
            <a:ln w="10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37062" y="3724611"/>
            <a:ext cx="8318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i="1" dirty="0">
                <a:latin typeface="Times New Roman"/>
                <a:cs typeface="Times New Roman"/>
              </a:rPr>
              <a:t>z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2102" y="3540713"/>
            <a:ext cx="2609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000" i="1" spc="-5" dirty="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6006" y="3187901"/>
            <a:ext cx="2749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000" i="1" spc="-5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4812" y="3356568"/>
            <a:ext cx="464184" cy="513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  <a:tabLst>
                <a:tab pos="280670" algn="l"/>
              </a:tabLst>
            </a:pPr>
            <a:r>
              <a:rPr sz="115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vs</a:t>
            </a:r>
            <a:r>
              <a:rPr sz="1150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000" spc="-15" dirty="0">
                <a:latin typeface="Symbol"/>
                <a:cs typeface="Symbol"/>
              </a:rPr>
              <a:t></a:t>
            </a:r>
            <a:r>
              <a:rPr sz="2000" i="1" spc="-15" dirty="0">
                <a:latin typeface="Times New Roman"/>
                <a:cs typeface="Times New Roman"/>
              </a:rPr>
              <a:t>z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7875" y="3345636"/>
            <a:ext cx="2755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54675" y="3540713"/>
            <a:ext cx="2609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000" i="1" spc="-5" dirty="0">
                <a:latin typeface="Times New Roman"/>
                <a:cs typeface="Times New Roman"/>
              </a:rPr>
              <a:t>x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9337" y="3187901"/>
            <a:ext cx="2749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000" i="1" spc="-5" dirty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40111" y="3160731"/>
            <a:ext cx="132715" cy="629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10"/>
              </a:spcBef>
            </a:pPr>
            <a:r>
              <a:rPr sz="1150" spc="5" dirty="0">
                <a:latin typeface="Symbol"/>
                <a:cs typeface="Symbol"/>
              </a:rPr>
              <a:t></a:t>
            </a:r>
            <a:endParaRPr sz="1150">
              <a:latin typeface="Symbol"/>
              <a:cs typeface="Symbol"/>
            </a:endParaRPr>
          </a:p>
          <a:p>
            <a:pPr marL="15240">
              <a:lnSpc>
                <a:spcPts val="3450"/>
              </a:lnSpc>
            </a:pPr>
            <a:r>
              <a:rPr sz="2950" spc="10" dirty="0">
                <a:latin typeface="Symbol"/>
                <a:cs typeface="Symbol"/>
              </a:rPr>
              <a:t>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2969" y="3345636"/>
            <a:ext cx="6794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-5" dirty="0">
                <a:latin typeface="Times New Roman"/>
                <a:cs typeface="Times New Roman"/>
              </a:rPr>
              <a:t>dz </a:t>
            </a:r>
            <a:r>
              <a:rPr sz="2000" spc="-5" dirty="0">
                <a:latin typeface="Times New Roman"/>
                <a:cs typeface="Times New Roman"/>
              </a:rPr>
              <a:t>~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3358" y="3345636"/>
            <a:ext cx="8928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90"/>
              </a:spcBef>
              <a:buFont typeface="Symbol"/>
              <a:buChar char=""/>
              <a:tabLst>
                <a:tab pos="198755" algn="l"/>
              </a:tabLst>
            </a:pPr>
            <a:r>
              <a:rPr sz="2000" i="1" spc="30" dirty="0">
                <a:latin typeface="Times New Roman"/>
                <a:cs typeface="Times New Roman"/>
              </a:rPr>
              <a:t>w</a:t>
            </a:r>
            <a:r>
              <a:rPr sz="2000" spc="30" dirty="0">
                <a:latin typeface="Times New Roman"/>
                <a:cs typeface="Times New Roman"/>
              </a:rPr>
              <a:t>(</a:t>
            </a:r>
            <a:r>
              <a:rPr sz="2000" i="1" spc="30" dirty="0">
                <a:latin typeface="Times New Roman"/>
                <a:cs typeface="Times New Roman"/>
              </a:rPr>
              <a:t>x</a:t>
            </a:r>
            <a:r>
              <a:rPr sz="2000" spc="30" dirty="0">
                <a:latin typeface="Times New Roman"/>
                <a:cs typeface="Times New Roman"/>
              </a:rPr>
              <a:t>,</a:t>
            </a:r>
            <a:r>
              <a:rPr sz="2000" spc="-254" dirty="0">
                <a:latin typeface="Times New Roman"/>
                <a:cs typeface="Times New Roman"/>
              </a:rPr>
              <a:t> </a:t>
            </a:r>
            <a:r>
              <a:rPr sz="2000" i="1" spc="40" dirty="0">
                <a:latin typeface="Times New Roman"/>
                <a:cs typeface="Times New Roman"/>
              </a:rPr>
              <a:t>z</a:t>
            </a:r>
            <a:r>
              <a:rPr sz="2000" spc="4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4974" y="3804112"/>
            <a:ext cx="7810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15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5966" y="3345636"/>
            <a:ext cx="12642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i="1" spc="30" dirty="0">
                <a:latin typeface="Times New Roman"/>
                <a:cs typeface="Times New Roman"/>
              </a:rPr>
              <a:t>w</a:t>
            </a:r>
            <a:r>
              <a:rPr sz="2000" spc="30" dirty="0">
                <a:latin typeface="Times New Roman"/>
                <a:cs typeface="Times New Roman"/>
              </a:rPr>
              <a:t>(</a:t>
            </a:r>
            <a:r>
              <a:rPr sz="2000" i="1" spc="30" dirty="0">
                <a:latin typeface="Times New Roman"/>
                <a:cs typeface="Times New Roman"/>
              </a:rPr>
              <a:t>x</a:t>
            </a:r>
            <a:r>
              <a:rPr sz="2000" spc="30" dirty="0">
                <a:latin typeface="Times New Roman"/>
                <a:cs typeface="Times New Roman"/>
              </a:rPr>
              <a:t>,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z</a:t>
            </a:r>
            <a:r>
              <a:rPr sz="1725" spc="7" baseline="-24154" dirty="0">
                <a:latin typeface="Times New Roman"/>
                <a:cs typeface="Times New Roman"/>
              </a:rPr>
              <a:t>0</a:t>
            </a:r>
            <a:r>
              <a:rPr sz="1725" spc="-157" baseline="-241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ymbol"/>
                <a:cs typeface="Symbol"/>
              </a:rPr>
              <a:t>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7769" y="3173515"/>
            <a:ext cx="2870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Symbol"/>
                <a:cs typeface="Symbol"/>
              </a:rPr>
              <a:t></a:t>
            </a:r>
            <a:r>
              <a:rPr sz="2100" i="1" spc="-60" dirty="0">
                <a:latin typeface="Symbol"/>
                <a:cs typeface="Symbol"/>
              </a:rPr>
              <a:t></a:t>
            </a:r>
            <a:endParaRPr sz="2100">
              <a:latin typeface="Symbol"/>
              <a:cs typeface="Symbo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8755" y="3133551"/>
            <a:ext cx="9082405" cy="2021839"/>
            <a:chOff x="457200" y="1450086"/>
            <a:chExt cx="9082405" cy="2021839"/>
          </a:xfrm>
        </p:grpSpPr>
        <p:sp>
          <p:nvSpPr>
            <p:cNvPr id="24" name="object 24"/>
            <p:cNvSpPr/>
            <p:nvPr/>
          </p:nvSpPr>
          <p:spPr>
            <a:xfrm>
              <a:off x="4786884" y="1450086"/>
              <a:ext cx="4752975" cy="850900"/>
            </a:xfrm>
            <a:custGeom>
              <a:avLst/>
              <a:gdLst/>
              <a:ahLst/>
              <a:cxnLst/>
              <a:rect l="l" t="t" r="r" b="b"/>
              <a:pathLst>
                <a:path w="4752975" h="850900">
                  <a:moveTo>
                    <a:pt x="4752594" y="850391"/>
                  </a:moveTo>
                  <a:lnTo>
                    <a:pt x="4752594" y="0"/>
                  </a:lnTo>
                  <a:lnTo>
                    <a:pt x="0" y="0"/>
                  </a:lnTo>
                  <a:lnTo>
                    <a:pt x="0" y="850392"/>
                  </a:lnTo>
                  <a:lnTo>
                    <a:pt x="13715" y="850392"/>
                  </a:lnTo>
                  <a:lnTo>
                    <a:pt x="13715" y="28194"/>
                  </a:lnTo>
                  <a:lnTo>
                    <a:pt x="28193" y="13716"/>
                  </a:lnTo>
                  <a:lnTo>
                    <a:pt x="28193" y="28194"/>
                  </a:lnTo>
                  <a:lnTo>
                    <a:pt x="4724399" y="28194"/>
                  </a:lnTo>
                  <a:lnTo>
                    <a:pt x="4724399" y="13716"/>
                  </a:lnTo>
                  <a:lnTo>
                    <a:pt x="4738116" y="28194"/>
                  </a:lnTo>
                  <a:lnTo>
                    <a:pt x="4738116" y="850391"/>
                  </a:lnTo>
                  <a:lnTo>
                    <a:pt x="4752594" y="850391"/>
                  </a:lnTo>
                  <a:close/>
                </a:path>
                <a:path w="4752975" h="850900">
                  <a:moveTo>
                    <a:pt x="28193" y="28194"/>
                  </a:moveTo>
                  <a:lnTo>
                    <a:pt x="28193" y="13716"/>
                  </a:lnTo>
                  <a:lnTo>
                    <a:pt x="13715" y="28194"/>
                  </a:lnTo>
                  <a:lnTo>
                    <a:pt x="28193" y="28194"/>
                  </a:lnTo>
                  <a:close/>
                </a:path>
                <a:path w="4752975" h="850900">
                  <a:moveTo>
                    <a:pt x="28193" y="822198"/>
                  </a:moveTo>
                  <a:lnTo>
                    <a:pt x="28193" y="28194"/>
                  </a:lnTo>
                  <a:lnTo>
                    <a:pt x="13715" y="28194"/>
                  </a:lnTo>
                  <a:lnTo>
                    <a:pt x="13715" y="822198"/>
                  </a:lnTo>
                  <a:lnTo>
                    <a:pt x="28193" y="822198"/>
                  </a:lnTo>
                  <a:close/>
                </a:path>
                <a:path w="4752975" h="850900">
                  <a:moveTo>
                    <a:pt x="4738116" y="822197"/>
                  </a:moveTo>
                  <a:lnTo>
                    <a:pt x="13715" y="822198"/>
                  </a:lnTo>
                  <a:lnTo>
                    <a:pt x="28193" y="835914"/>
                  </a:lnTo>
                  <a:lnTo>
                    <a:pt x="28193" y="850392"/>
                  </a:lnTo>
                  <a:lnTo>
                    <a:pt x="4724399" y="850391"/>
                  </a:lnTo>
                  <a:lnTo>
                    <a:pt x="4724399" y="835913"/>
                  </a:lnTo>
                  <a:lnTo>
                    <a:pt x="4738116" y="822197"/>
                  </a:lnTo>
                  <a:close/>
                </a:path>
                <a:path w="4752975" h="850900">
                  <a:moveTo>
                    <a:pt x="28193" y="850392"/>
                  </a:moveTo>
                  <a:lnTo>
                    <a:pt x="28193" y="835914"/>
                  </a:lnTo>
                  <a:lnTo>
                    <a:pt x="13715" y="822198"/>
                  </a:lnTo>
                  <a:lnTo>
                    <a:pt x="13715" y="850392"/>
                  </a:lnTo>
                  <a:lnTo>
                    <a:pt x="28193" y="850392"/>
                  </a:lnTo>
                  <a:close/>
                </a:path>
                <a:path w="4752975" h="850900">
                  <a:moveTo>
                    <a:pt x="4738116" y="28194"/>
                  </a:moveTo>
                  <a:lnTo>
                    <a:pt x="4724399" y="13716"/>
                  </a:lnTo>
                  <a:lnTo>
                    <a:pt x="4724399" y="28194"/>
                  </a:lnTo>
                  <a:lnTo>
                    <a:pt x="4738116" y="28194"/>
                  </a:lnTo>
                  <a:close/>
                </a:path>
                <a:path w="4752975" h="850900">
                  <a:moveTo>
                    <a:pt x="4738116" y="822197"/>
                  </a:moveTo>
                  <a:lnTo>
                    <a:pt x="4738116" y="28194"/>
                  </a:lnTo>
                  <a:lnTo>
                    <a:pt x="4724399" y="28194"/>
                  </a:lnTo>
                  <a:lnTo>
                    <a:pt x="4724399" y="822197"/>
                  </a:lnTo>
                  <a:lnTo>
                    <a:pt x="4738116" y="822197"/>
                  </a:lnTo>
                  <a:close/>
                </a:path>
                <a:path w="4752975" h="850900">
                  <a:moveTo>
                    <a:pt x="4738116" y="850391"/>
                  </a:moveTo>
                  <a:lnTo>
                    <a:pt x="4738116" y="822197"/>
                  </a:lnTo>
                  <a:lnTo>
                    <a:pt x="4724399" y="835913"/>
                  </a:lnTo>
                  <a:lnTo>
                    <a:pt x="4724399" y="850391"/>
                  </a:lnTo>
                  <a:lnTo>
                    <a:pt x="4738116" y="850391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2415539"/>
              <a:ext cx="8924678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9656" y="2351531"/>
              <a:ext cx="1821180" cy="1120140"/>
            </a:xfrm>
            <a:custGeom>
              <a:avLst/>
              <a:gdLst/>
              <a:ahLst/>
              <a:cxnLst/>
              <a:rect l="l" t="t" r="r" b="b"/>
              <a:pathLst>
                <a:path w="1821179" h="1120139">
                  <a:moveTo>
                    <a:pt x="28194" y="275844"/>
                  </a:moveTo>
                  <a:lnTo>
                    <a:pt x="0" y="275844"/>
                  </a:lnTo>
                  <a:lnTo>
                    <a:pt x="0" y="1043178"/>
                  </a:lnTo>
                  <a:lnTo>
                    <a:pt x="28194" y="1043178"/>
                  </a:lnTo>
                  <a:lnTo>
                    <a:pt x="28194" y="275844"/>
                  </a:lnTo>
                  <a:close/>
                </a:path>
                <a:path w="1821179" h="1120139">
                  <a:moveTo>
                    <a:pt x="166878" y="269748"/>
                  </a:moveTo>
                  <a:lnTo>
                    <a:pt x="137922" y="269748"/>
                  </a:lnTo>
                  <a:lnTo>
                    <a:pt x="137922" y="1043178"/>
                  </a:lnTo>
                  <a:lnTo>
                    <a:pt x="166878" y="1043178"/>
                  </a:lnTo>
                  <a:lnTo>
                    <a:pt x="166878" y="269748"/>
                  </a:lnTo>
                  <a:close/>
                </a:path>
                <a:path w="1821179" h="1120139">
                  <a:moveTo>
                    <a:pt x="304800" y="263652"/>
                  </a:moveTo>
                  <a:lnTo>
                    <a:pt x="275844" y="263652"/>
                  </a:lnTo>
                  <a:lnTo>
                    <a:pt x="275844" y="1043178"/>
                  </a:lnTo>
                  <a:lnTo>
                    <a:pt x="304800" y="1043178"/>
                  </a:lnTo>
                  <a:lnTo>
                    <a:pt x="304800" y="263652"/>
                  </a:lnTo>
                  <a:close/>
                </a:path>
                <a:path w="1821179" h="1120139">
                  <a:moveTo>
                    <a:pt x="442722" y="237744"/>
                  </a:moveTo>
                  <a:lnTo>
                    <a:pt x="413766" y="237744"/>
                  </a:lnTo>
                  <a:lnTo>
                    <a:pt x="413766" y="1043178"/>
                  </a:lnTo>
                  <a:lnTo>
                    <a:pt x="442722" y="1043178"/>
                  </a:lnTo>
                  <a:lnTo>
                    <a:pt x="442722" y="237744"/>
                  </a:lnTo>
                  <a:close/>
                </a:path>
                <a:path w="1821179" h="1120139">
                  <a:moveTo>
                    <a:pt x="580644" y="224790"/>
                  </a:moveTo>
                  <a:lnTo>
                    <a:pt x="551688" y="224790"/>
                  </a:lnTo>
                  <a:lnTo>
                    <a:pt x="551688" y="1043178"/>
                  </a:lnTo>
                  <a:lnTo>
                    <a:pt x="580644" y="1043178"/>
                  </a:lnTo>
                  <a:lnTo>
                    <a:pt x="580644" y="224790"/>
                  </a:lnTo>
                  <a:close/>
                </a:path>
                <a:path w="1821179" h="1120139">
                  <a:moveTo>
                    <a:pt x="718566" y="1043178"/>
                  </a:moveTo>
                  <a:lnTo>
                    <a:pt x="718553" y="211836"/>
                  </a:lnTo>
                  <a:lnTo>
                    <a:pt x="690372" y="211836"/>
                  </a:lnTo>
                  <a:lnTo>
                    <a:pt x="690372" y="1043178"/>
                  </a:lnTo>
                  <a:lnTo>
                    <a:pt x="718566" y="1043178"/>
                  </a:lnTo>
                  <a:close/>
                </a:path>
                <a:path w="1821179" h="1120139">
                  <a:moveTo>
                    <a:pt x="856488" y="192786"/>
                  </a:moveTo>
                  <a:lnTo>
                    <a:pt x="828294" y="192786"/>
                  </a:lnTo>
                  <a:lnTo>
                    <a:pt x="828294" y="1043178"/>
                  </a:lnTo>
                  <a:lnTo>
                    <a:pt x="856488" y="1043178"/>
                  </a:lnTo>
                  <a:lnTo>
                    <a:pt x="856488" y="192786"/>
                  </a:lnTo>
                  <a:close/>
                </a:path>
                <a:path w="1821179" h="1120139">
                  <a:moveTo>
                    <a:pt x="994410" y="172974"/>
                  </a:moveTo>
                  <a:lnTo>
                    <a:pt x="966216" y="172974"/>
                  </a:lnTo>
                  <a:lnTo>
                    <a:pt x="966216" y="1043178"/>
                  </a:lnTo>
                  <a:lnTo>
                    <a:pt x="994410" y="1043178"/>
                  </a:lnTo>
                  <a:lnTo>
                    <a:pt x="994410" y="172974"/>
                  </a:lnTo>
                  <a:close/>
                </a:path>
                <a:path w="1821179" h="1120139">
                  <a:moveTo>
                    <a:pt x="1132332" y="153924"/>
                  </a:moveTo>
                  <a:lnTo>
                    <a:pt x="1104138" y="153924"/>
                  </a:lnTo>
                  <a:lnTo>
                    <a:pt x="1104138" y="1043178"/>
                  </a:lnTo>
                  <a:lnTo>
                    <a:pt x="1132332" y="1043178"/>
                  </a:lnTo>
                  <a:lnTo>
                    <a:pt x="1132332" y="153924"/>
                  </a:lnTo>
                  <a:close/>
                </a:path>
                <a:path w="1821179" h="1120139">
                  <a:moveTo>
                    <a:pt x="1270254" y="115062"/>
                  </a:moveTo>
                  <a:lnTo>
                    <a:pt x="1242060" y="115062"/>
                  </a:lnTo>
                  <a:lnTo>
                    <a:pt x="1242060" y="1120140"/>
                  </a:lnTo>
                  <a:lnTo>
                    <a:pt x="1270254" y="1120140"/>
                  </a:lnTo>
                  <a:lnTo>
                    <a:pt x="1270254" y="115062"/>
                  </a:lnTo>
                  <a:close/>
                </a:path>
                <a:path w="1821179" h="1120139">
                  <a:moveTo>
                    <a:pt x="1408938" y="83058"/>
                  </a:moveTo>
                  <a:lnTo>
                    <a:pt x="1379982" y="83058"/>
                  </a:lnTo>
                  <a:lnTo>
                    <a:pt x="1379982" y="1088148"/>
                  </a:lnTo>
                  <a:lnTo>
                    <a:pt x="1408938" y="1088148"/>
                  </a:lnTo>
                  <a:lnTo>
                    <a:pt x="1408938" y="83058"/>
                  </a:lnTo>
                  <a:close/>
                </a:path>
                <a:path w="1821179" h="1120139">
                  <a:moveTo>
                    <a:pt x="1545323" y="77724"/>
                  </a:moveTo>
                  <a:lnTo>
                    <a:pt x="1516367" y="77724"/>
                  </a:lnTo>
                  <a:lnTo>
                    <a:pt x="1516367" y="1082040"/>
                  </a:lnTo>
                  <a:lnTo>
                    <a:pt x="1545323" y="1082040"/>
                  </a:lnTo>
                  <a:lnTo>
                    <a:pt x="1545323" y="77724"/>
                  </a:lnTo>
                  <a:close/>
                </a:path>
                <a:path w="1821179" h="1120139">
                  <a:moveTo>
                    <a:pt x="1684020" y="38100"/>
                  </a:moveTo>
                  <a:lnTo>
                    <a:pt x="1655813" y="38100"/>
                  </a:lnTo>
                  <a:lnTo>
                    <a:pt x="1655813" y="1042416"/>
                  </a:lnTo>
                  <a:lnTo>
                    <a:pt x="1684020" y="1042416"/>
                  </a:lnTo>
                  <a:lnTo>
                    <a:pt x="1684020" y="38100"/>
                  </a:lnTo>
                  <a:close/>
                </a:path>
                <a:path w="1821179" h="1120139">
                  <a:moveTo>
                    <a:pt x="1821167" y="0"/>
                  </a:moveTo>
                  <a:lnTo>
                    <a:pt x="1792211" y="0"/>
                  </a:lnTo>
                  <a:lnTo>
                    <a:pt x="1792211" y="1004316"/>
                  </a:lnTo>
                  <a:lnTo>
                    <a:pt x="1821167" y="1004316"/>
                  </a:lnTo>
                  <a:lnTo>
                    <a:pt x="18211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8383" y="2415539"/>
              <a:ext cx="2921000" cy="5621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24528" y="3352800"/>
              <a:ext cx="576580" cy="41910"/>
            </a:xfrm>
            <a:custGeom>
              <a:avLst/>
              <a:gdLst/>
              <a:ahLst/>
              <a:cxnLst/>
              <a:rect l="l" t="t" r="r" b="b"/>
              <a:pathLst>
                <a:path w="576579" h="41910">
                  <a:moveTo>
                    <a:pt x="576072" y="41910"/>
                  </a:moveTo>
                  <a:lnTo>
                    <a:pt x="576072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576072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72128" y="3200400"/>
              <a:ext cx="86106" cy="1943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7399" y="3087759"/>
            <a:ext cx="783590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i="1" spc="25" dirty="0">
                <a:latin typeface="Times New Roman"/>
                <a:cs typeface="Times New Roman"/>
              </a:rPr>
              <a:t>U</a:t>
            </a:r>
            <a:r>
              <a:rPr sz="2900" i="1" spc="135" dirty="0">
                <a:latin typeface="Times New Roman"/>
                <a:cs typeface="Times New Roman"/>
              </a:rPr>
              <a:t> </a:t>
            </a:r>
            <a:r>
              <a:rPr sz="2900" spc="35" dirty="0">
                <a:latin typeface="Symbol"/>
                <a:cs typeface="Symbol"/>
              </a:rPr>
              <a:t>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71355" y="4121865"/>
            <a:ext cx="2200910" cy="8229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0805" marR="288925">
              <a:lnSpc>
                <a:spcPct val="100000"/>
              </a:lnSpc>
              <a:spcBef>
                <a:spcPts val="204"/>
              </a:spcBef>
            </a:pPr>
            <a:r>
              <a:rPr sz="2400" spc="-25" dirty="0">
                <a:solidFill>
                  <a:srgbClr val="FF0065"/>
                </a:solidFill>
                <a:latin typeface="Calibri"/>
                <a:cs typeface="Calibri"/>
              </a:rPr>
              <a:t>Weak</a:t>
            </a:r>
            <a:r>
              <a:rPr sz="2400" spc="-90" dirty="0">
                <a:solidFill>
                  <a:srgbClr val="FF006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65"/>
                </a:solidFill>
                <a:latin typeface="Calibri"/>
                <a:cs typeface="Calibri"/>
              </a:rPr>
              <a:t>Stability,  </a:t>
            </a:r>
            <a:r>
              <a:rPr sz="2400" dirty="0">
                <a:solidFill>
                  <a:srgbClr val="FF0065"/>
                </a:solidFill>
                <a:latin typeface="Calibri"/>
                <a:cs typeface="Calibri"/>
              </a:rPr>
              <a:t>No</a:t>
            </a:r>
            <a:r>
              <a:rPr sz="2400" spc="-30" dirty="0">
                <a:solidFill>
                  <a:srgbClr val="FF006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65"/>
                </a:solidFill>
                <a:latin typeface="Calibri"/>
                <a:cs typeface="Calibri"/>
              </a:rPr>
              <a:t>Blocking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08755" y="5077412"/>
            <a:ext cx="8924925" cy="394335"/>
            <a:chOff x="457200" y="3393947"/>
            <a:chExt cx="8924925" cy="394335"/>
          </a:xfrm>
        </p:grpSpPr>
        <p:sp>
          <p:nvSpPr>
            <p:cNvPr id="33" name="object 33"/>
            <p:cNvSpPr/>
            <p:nvPr/>
          </p:nvSpPr>
          <p:spPr>
            <a:xfrm>
              <a:off x="457200" y="3394709"/>
              <a:ext cx="8924678" cy="3934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9656" y="3393947"/>
              <a:ext cx="1132840" cy="238760"/>
            </a:xfrm>
            <a:custGeom>
              <a:avLst/>
              <a:gdLst/>
              <a:ahLst/>
              <a:cxnLst/>
              <a:rect l="l" t="t" r="r" b="b"/>
              <a:pathLst>
                <a:path w="1132839" h="238760">
                  <a:moveTo>
                    <a:pt x="28194" y="0"/>
                  </a:moveTo>
                  <a:lnTo>
                    <a:pt x="0" y="0"/>
                  </a:lnTo>
                  <a:lnTo>
                    <a:pt x="0" y="238506"/>
                  </a:lnTo>
                  <a:lnTo>
                    <a:pt x="28194" y="238506"/>
                  </a:lnTo>
                  <a:lnTo>
                    <a:pt x="28194" y="0"/>
                  </a:lnTo>
                  <a:close/>
                </a:path>
                <a:path w="1132839" h="238760">
                  <a:moveTo>
                    <a:pt x="166878" y="0"/>
                  </a:moveTo>
                  <a:lnTo>
                    <a:pt x="137922" y="0"/>
                  </a:lnTo>
                  <a:lnTo>
                    <a:pt x="137922" y="232410"/>
                  </a:lnTo>
                  <a:lnTo>
                    <a:pt x="166878" y="232410"/>
                  </a:lnTo>
                  <a:lnTo>
                    <a:pt x="166878" y="0"/>
                  </a:lnTo>
                  <a:close/>
                </a:path>
                <a:path w="1132839" h="238760">
                  <a:moveTo>
                    <a:pt x="304800" y="0"/>
                  </a:moveTo>
                  <a:lnTo>
                    <a:pt x="275844" y="0"/>
                  </a:lnTo>
                  <a:lnTo>
                    <a:pt x="275844" y="225552"/>
                  </a:lnTo>
                  <a:lnTo>
                    <a:pt x="304800" y="225552"/>
                  </a:lnTo>
                  <a:lnTo>
                    <a:pt x="304800" y="0"/>
                  </a:lnTo>
                  <a:close/>
                </a:path>
                <a:path w="1132839" h="238760">
                  <a:moveTo>
                    <a:pt x="442722" y="0"/>
                  </a:moveTo>
                  <a:lnTo>
                    <a:pt x="413766" y="0"/>
                  </a:lnTo>
                  <a:lnTo>
                    <a:pt x="413766" y="199656"/>
                  </a:lnTo>
                  <a:lnTo>
                    <a:pt x="442722" y="199656"/>
                  </a:lnTo>
                  <a:lnTo>
                    <a:pt x="442722" y="0"/>
                  </a:lnTo>
                  <a:close/>
                </a:path>
                <a:path w="1132839" h="238760">
                  <a:moveTo>
                    <a:pt x="580644" y="0"/>
                  </a:moveTo>
                  <a:lnTo>
                    <a:pt x="551688" y="0"/>
                  </a:lnTo>
                  <a:lnTo>
                    <a:pt x="551688" y="187452"/>
                  </a:lnTo>
                  <a:lnTo>
                    <a:pt x="580644" y="187452"/>
                  </a:lnTo>
                  <a:lnTo>
                    <a:pt x="580644" y="0"/>
                  </a:lnTo>
                  <a:close/>
                </a:path>
                <a:path w="1132839" h="238760">
                  <a:moveTo>
                    <a:pt x="718566" y="0"/>
                  </a:moveTo>
                  <a:lnTo>
                    <a:pt x="690372" y="0"/>
                  </a:lnTo>
                  <a:lnTo>
                    <a:pt x="690372" y="174498"/>
                  </a:lnTo>
                  <a:lnTo>
                    <a:pt x="718566" y="174498"/>
                  </a:lnTo>
                  <a:lnTo>
                    <a:pt x="718566" y="0"/>
                  </a:lnTo>
                  <a:close/>
                </a:path>
                <a:path w="1132839" h="238760">
                  <a:moveTo>
                    <a:pt x="856488" y="0"/>
                  </a:moveTo>
                  <a:lnTo>
                    <a:pt x="828294" y="0"/>
                  </a:lnTo>
                  <a:lnTo>
                    <a:pt x="828294" y="154686"/>
                  </a:lnTo>
                  <a:lnTo>
                    <a:pt x="856488" y="154686"/>
                  </a:lnTo>
                  <a:lnTo>
                    <a:pt x="856488" y="0"/>
                  </a:lnTo>
                  <a:close/>
                </a:path>
                <a:path w="1132839" h="238760">
                  <a:moveTo>
                    <a:pt x="994410" y="0"/>
                  </a:moveTo>
                  <a:lnTo>
                    <a:pt x="966216" y="0"/>
                  </a:lnTo>
                  <a:lnTo>
                    <a:pt x="966216" y="135636"/>
                  </a:lnTo>
                  <a:lnTo>
                    <a:pt x="994410" y="135636"/>
                  </a:lnTo>
                  <a:lnTo>
                    <a:pt x="994410" y="0"/>
                  </a:lnTo>
                  <a:close/>
                </a:path>
                <a:path w="1132839" h="238760">
                  <a:moveTo>
                    <a:pt x="1132332" y="0"/>
                  </a:moveTo>
                  <a:lnTo>
                    <a:pt x="1104138" y="0"/>
                  </a:lnTo>
                  <a:lnTo>
                    <a:pt x="1104138" y="116586"/>
                  </a:lnTo>
                  <a:lnTo>
                    <a:pt x="1132332" y="116586"/>
                  </a:lnTo>
                  <a:lnTo>
                    <a:pt x="1132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4528" y="3393947"/>
              <a:ext cx="576580" cy="327660"/>
            </a:xfrm>
            <a:custGeom>
              <a:avLst/>
              <a:gdLst/>
              <a:ahLst/>
              <a:cxnLst/>
              <a:rect l="l" t="t" r="r" b="b"/>
              <a:pathLst>
                <a:path w="576579" h="327660">
                  <a:moveTo>
                    <a:pt x="576072" y="327660"/>
                  </a:moveTo>
                  <a:lnTo>
                    <a:pt x="576072" y="0"/>
                  </a:lnTo>
                  <a:lnTo>
                    <a:pt x="0" y="0"/>
                  </a:lnTo>
                  <a:lnTo>
                    <a:pt x="0" y="327660"/>
                  </a:lnTo>
                  <a:lnTo>
                    <a:pt x="576072" y="327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01084" y="3394709"/>
              <a:ext cx="28575" cy="339090"/>
            </a:xfrm>
            <a:custGeom>
              <a:avLst/>
              <a:gdLst/>
              <a:ahLst/>
              <a:cxnLst/>
              <a:rect l="l" t="t" r="r" b="b"/>
              <a:pathLst>
                <a:path w="28575" h="339089">
                  <a:moveTo>
                    <a:pt x="0" y="339090"/>
                  </a:moveTo>
                  <a:lnTo>
                    <a:pt x="0" y="0"/>
                  </a:lnTo>
                  <a:lnTo>
                    <a:pt x="28194" y="0"/>
                  </a:lnTo>
                  <a:lnTo>
                    <a:pt x="28194" y="339090"/>
                  </a:lnTo>
                  <a:lnTo>
                    <a:pt x="0" y="339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4828355" y="5531565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22553" y="44958"/>
                </a:moveTo>
                <a:lnTo>
                  <a:pt x="622553" y="32004"/>
                </a:lnTo>
                <a:lnTo>
                  <a:pt x="0" y="32004"/>
                </a:lnTo>
                <a:lnTo>
                  <a:pt x="0" y="44958"/>
                </a:lnTo>
                <a:lnTo>
                  <a:pt x="622553" y="44958"/>
                </a:lnTo>
                <a:close/>
              </a:path>
              <a:path w="685800" h="76200">
                <a:moveTo>
                  <a:pt x="685800" y="38100"/>
                </a:moveTo>
                <a:lnTo>
                  <a:pt x="609600" y="0"/>
                </a:lnTo>
                <a:lnTo>
                  <a:pt x="609600" y="32004"/>
                </a:lnTo>
                <a:lnTo>
                  <a:pt x="622553" y="32004"/>
                </a:lnTo>
                <a:lnTo>
                  <a:pt x="622553" y="69723"/>
                </a:lnTo>
                <a:lnTo>
                  <a:pt x="685800" y="38100"/>
                </a:lnTo>
                <a:close/>
              </a:path>
              <a:path w="685800" h="76200">
                <a:moveTo>
                  <a:pt x="622553" y="69723"/>
                </a:moveTo>
                <a:lnTo>
                  <a:pt x="622553" y="44958"/>
                </a:lnTo>
                <a:lnTo>
                  <a:pt x="609600" y="44958"/>
                </a:lnTo>
                <a:lnTo>
                  <a:pt x="609600" y="76200"/>
                </a:lnTo>
                <a:lnTo>
                  <a:pt x="622553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205301" y="5000705"/>
            <a:ext cx="1530985" cy="711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445"/>
              </a:lnSpc>
              <a:spcBef>
                <a:spcPts val="125"/>
              </a:spcBef>
            </a:pPr>
            <a:r>
              <a:rPr sz="2150" i="1" spc="70" dirty="0">
                <a:latin typeface="Times New Roman"/>
                <a:cs typeface="Times New Roman"/>
              </a:rPr>
              <a:t>h</a:t>
            </a:r>
            <a:r>
              <a:rPr sz="2150" spc="70" dirty="0">
                <a:latin typeface="Times New Roman"/>
                <a:cs typeface="Times New Roman"/>
              </a:rPr>
              <a:t>(</a:t>
            </a:r>
            <a:r>
              <a:rPr sz="2150" i="1" spc="70" dirty="0">
                <a:latin typeface="Times New Roman"/>
                <a:cs typeface="Times New Roman"/>
              </a:rPr>
              <a:t>x</a:t>
            </a:r>
            <a:r>
              <a:rPr sz="2150" spc="7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L="1373505">
              <a:lnSpc>
                <a:spcPts val="2925"/>
              </a:lnSpc>
            </a:pPr>
            <a:r>
              <a:rPr sz="2550" i="1" spc="5" dirty="0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9" name="Título 68"/>
          <p:cNvSpPr>
            <a:spLocks noGrp="1"/>
          </p:cNvSpPr>
          <p:nvPr>
            <p:ph type="title"/>
          </p:nvPr>
        </p:nvSpPr>
        <p:spPr>
          <a:xfrm>
            <a:off x="919988" y="627379"/>
            <a:ext cx="8357234" cy="861774"/>
          </a:xfrm>
        </p:spPr>
        <p:txBody>
          <a:bodyPr/>
          <a:lstStyle/>
          <a:p>
            <a:r>
              <a:rPr lang="es-ES" dirty="0"/>
              <a:t>Modelo básico de precipitación orográfica (hay que sumar además precipitación de gran escala)</a:t>
            </a:r>
          </a:p>
        </p:txBody>
      </p:sp>
    </p:spTree>
    <p:extLst>
      <p:ext uri="{BB962C8B-B14F-4D97-AF65-F5344CB8AC3E}">
        <p14:creationId xmlns:p14="http://schemas.microsoft.com/office/powerpoint/2010/main" val="422420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0C8045-459D-404C-9F9B-E76754726D6F}"/>
                  </a:ext>
                </a:extLst>
              </p14:cNvPr>
              <p14:cNvContentPartPr/>
              <p14:nvPr/>
            </p14:nvContentPartPr>
            <p14:xfrm>
              <a:off x="7056720" y="670320"/>
              <a:ext cx="5400" cy="1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0C8045-459D-404C-9F9B-E76754726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0880" y="606960"/>
                <a:ext cx="36720" cy="1278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4F636F-B806-3902-ED69-2660C3B93CE2}"/>
              </a:ext>
            </a:extLst>
          </p:cNvPr>
          <p:cNvCxnSpPr/>
          <p:nvPr/>
        </p:nvCxnSpPr>
        <p:spPr>
          <a:xfrm>
            <a:off x="821933" y="6133672"/>
            <a:ext cx="7890552" cy="0"/>
          </a:xfrm>
          <a:prstGeom prst="line">
            <a:avLst/>
          </a:prstGeom>
          <a:ln w="5715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2402BC4-04AD-E7F9-DF54-2B69B2A7B361}"/>
              </a:ext>
            </a:extLst>
          </p:cNvPr>
          <p:cNvSpPr/>
          <p:nvPr/>
        </p:nvSpPr>
        <p:spPr>
          <a:xfrm>
            <a:off x="3030876" y="4356243"/>
            <a:ext cx="3832261" cy="1767155"/>
          </a:xfrm>
          <a:prstGeom prst="triangle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1CAC14-FF6E-A354-F8BA-FCECE23F65D6}"/>
              </a:ext>
            </a:extLst>
          </p:cNvPr>
          <p:cNvSpPr/>
          <p:nvPr/>
        </p:nvSpPr>
        <p:spPr>
          <a:xfrm>
            <a:off x="842481" y="3983862"/>
            <a:ext cx="7890553" cy="1700799"/>
          </a:xfrm>
          <a:custGeom>
            <a:avLst/>
            <a:gdLst>
              <a:gd name="connsiteX0" fmla="*/ 0 w 7798085"/>
              <a:gd name="connsiteY0" fmla="*/ 1630932 h 1705985"/>
              <a:gd name="connsiteX1" fmla="*/ 1643865 w 7798085"/>
              <a:gd name="connsiteY1" fmla="*/ 1661755 h 1705985"/>
              <a:gd name="connsiteX2" fmla="*/ 2753474 w 7798085"/>
              <a:gd name="connsiteY2" fmla="*/ 1106950 h 1705985"/>
              <a:gd name="connsiteX3" fmla="*/ 3698696 w 7798085"/>
              <a:gd name="connsiteY3" fmla="*/ 213099 h 1705985"/>
              <a:gd name="connsiteX4" fmla="*/ 4078840 w 7798085"/>
              <a:gd name="connsiteY4" fmla="*/ 7616 h 1705985"/>
              <a:gd name="connsiteX5" fmla="*/ 4695290 w 7798085"/>
              <a:gd name="connsiteY5" fmla="*/ 387759 h 1705985"/>
              <a:gd name="connsiteX6" fmla="*/ 5568593 w 7798085"/>
              <a:gd name="connsiteY6" fmla="*/ 1117224 h 1705985"/>
              <a:gd name="connsiteX7" fmla="*/ 6596009 w 7798085"/>
              <a:gd name="connsiteY7" fmla="*/ 1579562 h 1705985"/>
              <a:gd name="connsiteX8" fmla="*/ 7798085 w 7798085"/>
              <a:gd name="connsiteY8" fmla="*/ 1641207 h 1705985"/>
              <a:gd name="connsiteX0" fmla="*/ 0 w 7787811"/>
              <a:gd name="connsiteY0" fmla="*/ 1661754 h 1719257"/>
              <a:gd name="connsiteX1" fmla="*/ 1633591 w 7787811"/>
              <a:gd name="connsiteY1" fmla="*/ 1661755 h 1719257"/>
              <a:gd name="connsiteX2" fmla="*/ 2743200 w 7787811"/>
              <a:gd name="connsiteY2" fmla="*/ 1106950 h 1719257"/>
              <a:gd name="connsiteX3" fmla="*/ 3688422 w 7787811"/>
              <a:gd name="connsiteY3" fmla="*/ 213099 h 1719257"/>
              <a:gd name="connsiteX4" fmla="*/ 4068566 w 7787811"/>
              <a:gd name="connsiteY4" fmla="*/ 7616 h 1719257"/>
              <a:gd name="connsiteX5" fmla="*/ 4685016 w 7787811"/>
              <a:gd name="connsiteY5" fmla="*/ 387759 h 1719257"/>
              <a:gd name="connsiteX6" fmla="*/ 5558319 w 7787811"/>
              <a:gd name="connsiteY6" fmla="*/ 1117224 h 1719257"/>
              <a:gd name="connsiteX7" fmla="*/ 6585735 w 7787811"/>
              <a:gd name="connsiteY7" fmla="*/ 1579562 h 1719257"/>
              <a:gd name="connsiteX8" fmla="*/ 7787811 w 7787811"/>
              <a:gd name="connsiteY8" fmla="*/ 1641207 h 1719257"/>
              <a:gd name="connsiteX0" fmla="*/ 0 w 7787811"/>
              <a:gd name="connsiteY0" fmla="*/ 1661754 h 1702286"/>
              <a:gd name="connsiteX1" fmla="*/ 1633591 w 7787811"/>
              <a:gd name="connsiteY1" fmla="*/ 1661755 h 1702286"/>
              <a:gd name="connsiteX2" fmla="*/ 2743200 w 7787811"/>
              <a:gd name="connsiteY2" fmla="*/ 1106950 h 1702286"/>
              <a:gd name="connsiteX3" fmla="*/ 3688422 w 7787811"/>
              <a:gd name="connsiteY3" fmla="*/ 213099 h 1702286"/>
              <a:gd name="connsiteX4" fmla="*/ 4068566 w 7787811"/>
              <a:gd name="connsiteY4" fmla="*/ 7616 h 1702286"/>
              <a:gd name="connsiteX5" fmla="*/ 4685016 w 7787811"/>
              <a:gd name="connsiteY5" fmla="*/ 387759 h 1702286"/>
              <a:gd name="connsiteX6" fmla="*/ 5558319 w 7787811"/>
              <a:gd name="connsiteY6" fmla="*/ 1117224 h 1702286"/>
              <a:gd name="connsiteX7" fmla="*/ 6585735 w 7787811"/>
              <a:gd name="connsiteY7" fmla="*/ 1579562 h 1702286"/>
              <a:gd name="connsiteX8" fmla="*/ 7787811 w 7787811"/>
              <a:gd name="connsiteY8" fmla="*/ 1641207 h 1702286"/>
              <a:gd name="connsiteX0" fmla="*/ 0 w 7787811"/>
              <a:gd name="connsiteY0" fmla="*/ 1661754 h 1675081"/>
              <a:gd name="connsiteX1" fmla="*/ 1643865 w 7787811"/>
              <a:gd name="connsiteY1" fmla="*/ 1620658 h 1675081"/>
              <a:gd name="connsiteX2" fmla="*/ 2743200 w 7787811"/>
              <a:gd name="connsiteY2" fmla="*/ 1106950 h 1675081"/>
              <a:gd name="connsiteX3" fmla="*/ 3688422 w 7787811"/>
              <a:gd name="connsiteY3" fmla="*/ 213099 h 1675081"/>
              <a:gd name="connsiteX4" fmla="*/ 4068566 w 7787811"/>
              <a:gd name="connsiteY4" fmla="*/ 7616 h 1675081"/>
              <a:gd name="connsiteX5" fmla="*/ 4685016 w 7787811"/>
              <a:gd name="connsiteY5" fmla="*/ 387759 h 1675081"/>
              <a:gd name="connsiteX6" fmla="*/ 5558319 w 7787811"/>
              <a:gd name="connsiteY6" fmla="*/ 1117224 h 1675081"/>
              <a:gd name="connsiteX7" fmla="*/ 6585735 w 7787811"/>
              <a:gd name="connsiteY7" fmla="*/ 1579562 h 1675081"/>
              <a:gd name="connsiteX8" fmla="*/ 7787811 w 7787811"/>
              <a:gd name="connsiteY8" fmla="*/ 1641207 h 1675081"/>
              <a:gd name="connsiteX0" fmla="*/ 0 w 7787811"/>
              <a:gd name="connsiteY0" fmla="*/ 1659341 h 1672668"/>
              <a:gd name="connsiteX1" fmla="*/ 1643865 w 7787811"/>
              <a:gd name="connsiteY1" fmla="*/ 1618245 h 1672668"/>
              <a:gd name="connsiteX2" fmla="*/ 2743200 w 7787811"/>
              <a:gd name="connsiteY2" fmla="*/ 1104537 h 1672668"/>
              <a:gd name="connsiteX3" fmla="*/ 3585681 w 7787811"/>
              <a:gd name="connsiteY3" fmla="*/ 231234 h 1672668"/>
              <a:gd name="connsiteX4" fmla="*/ 4068566 w 7787811"/>
              <a:gd name="connsiteY4" fmla="*/ 5203 h 1672668"/>
              <a:gd name="connsiteX5" fmla="*/ 4685016 w 7787811"/>
              <a:gd name="connsiteY5" fmla="*/ 385346 h 1672668"/>
              <a:gd name="connsiteX6" fmla="*/ 5558319 w 7787811"/>
              <a:gd name="connsiteY6" fmla="*/ 1114811 h 1672668"/>
              <a:gd name="connsiteX7" fmla="*/ 6585735 w 7787811"/>
              <a:gd name="connsiteY7" fmla="*/ 1577149 h 1672668"/>
              <a:gd name="connsiteX8" fmla="*/ 7787811 w 7787811"/>
              <a:gd name="connsiteY8" fmla="*/ 1638794 h 1672668"/>
              <a:gd name="connsiteX0" fmla="*/ 0 w 7787811"/>
              <a:gd name="connsiteY0" fmla="*/ 1689121 h 1702448"/>
              <a:gd name="connsiteX1" fmla="*/ 1643865 w 7787811"/>
              <a:gd name="connsiteY1" fmla="*/ 1648025 h 1702448"/>
              <a:gd name="connsiteX2" fmla="*/ 2743200 w 7787811"/>
              <a:gd name="connsiteY2" fmla="*/ 1134317 h 1702448"/>
              <a:gd name="connsiteX3" fmla="*/ 3585681 w 7787811"/>
              <a:gd name="connsiteY3" fmla="*/ 261014 h 1702448"/>
              <a:gd name="connsiteX4" fmla="*/ 4109663 w 7787811"/>
              <a:gd name="connsiteY4" fmla="*/ 4160 h 1702448"/>
              <a:gd name="connsiteX5" fmla="*/ 4685016 w 7787811"/>
              <a:gd name="connsiteY5" fmla="*/ 415126 h 1702448"/>
              <a:gd name="connsiteX6" fmla="*/ 5558319 w 7787811"/>
              <a:gd name="connsiteY6" fmla="*/ 1144591 h 1702448"/>
              <a:gd name="connsiteX7" fmla="*/ 6585735 w 7787811"/>
              <a:gd name="connsiteY7" fmla="*/ 1606929 h 1702448"/>
              <a:gd name="connsiteX8" fmla="*/ 7787811 w 7787811"/>
              <a:gd name="connsiteY8" fmla="*/ 1668574 h 1702448"/>
              <a:gd name="connsiteX0" fmla="*/ 0 w 7787811"/>
              <a:gd name="connsiteY0" fmla="*/ 1687472 h 1700799"/>
              <a:gd name="connsiteX1" fmla="*/ 1643865 w 7787811"/>
              <a:gd name="connsiteY1" fmla="*/ 1646376 h 1700799"/>
              <a:gd name="connsiteX2" fmla="*/ 2743200 w 7787811"/>
              <a:gd name="connsiteY2" fmla="*/ 1132668 h 1700799"/>
              <a:gd name="connsiteX3" fmla="*/ 3585681 w 7787811"/>
              <a:gd name="connsiteY3" fmla="*/ 259365 h 1700799"/>
              <a:gd name="connsiteX4" fmla="*/ 4109663 w 7787811"/>
              <a:gd name="connsiteY4" fmla="*/ 2511 h 1700799"/>
              <a:gd name="connsiteX5" fmla="*/ 4746661 w 7787811"/>
              <a:gd name="connsiteY5" fmla="*/ 372381 h 1700799"/>
              <a:gd name="connsiteX6" fmla="*/ 5558319 w 7787811"/>
              <a:gd name="connsiteY6" fmla="*/ 1142942 h 1700799"/>
              <a:gd name="connsiteX7" fmla="*/ 6585735 w 7787811"/>
              <a:gd name="connsiteY7" fmla="*/ 1605280 h 1700799"/>
              <a:gd name="connsiteX8" fmla="*/ 7787811 w 7787811"/>
              <a:gd name="connsiteY8" fmla="*/ 1666925 h 1700799"/>
              <a:gd name="connsiteX0" fmla="*/ 0 w 7890553"/>
              <a:gd name="connsiteY0" fmla="*/ 1687472 h 1701466"/>
              <a:gd name="connsiteX1" fmla="*/ 1643865 w 7890553"/>
              <a:gd name="connsiteY1" fmla="*/ 1646376 h 1701466"/>
              <a:gd name="connsiteX2" fmla="*/ 2743200 w 7890553"/>
              <a:gd name="connsiteY2" fmla="*/ 1132668 h 1701466"/>
              <a:gd name="connsiteX3" fmla="*/ 3585681 w 7890553"/>
              <a:gd name="connsiteY3" fmla="*/ 259365 h 1701466"/>
              <a:gd name="connsiteX4" fmla="*/ 4109663 w 7890553"/>
              <a:gd name="connsiteY4" fmla="*/ 2511 h 1701466"/>
              <a:gd name="connsiteX5" fmla="*/ 4746661 w 7890553"/>
              <a:gd name="connsiteY5" fmla="*/ 372381 h 1701466"/>
              <a:gd name="connsiteX6" fmla="*/ 5558319 w 7890553"/>
              <a:gd name="connsiteY6" fmla="*/ 1142942 h 1701466"/>
              <a:gd name="connsiteX7" fmla="*/ 6585735 w 7890553"/>
              <a:gd name="connsiteY7" fmla="*/ 1605280 h 1701466"/>
              <a:gd name="connsiteX8" fmla="*/ 7890553 w 7890553"/>
              <a:gd name="connsiteY8" fmla="*/ 1697747 h 1701466"/>
              <a:gd name="connsiteX0" fmla="*/ 0 w 7890553"/>
              <a:gd name="connsiteY0" fmla="*/ 1687472 h 1700799"/>
              <a:gd name="connsiteX1" fmla="*/ 1643865 w 7890553"/>
              <a:gd name="connsiteY1" fmla="*/ 1646376 h 1700799"/>
              <a:gd name="connsiteX2" fmla="*/ 2743200 w 7890553"/>
              <a:gd name="connsiteY2" fmla="*/ 1132668 h 1700799"/>
              <a:gd name="connsiteX3" fmla="*/ 3585681 w 7890553"/>
              <a:gd name="connsiteY3" fmla="*/ 259365 h 1700799"/>
              <a:gd name="connsiteX4" fmla="*/ 4109663 w 7890553"/>
              <a:gd name="connsiteY4" fmla="*/ 2511 h 1700799"/>
              <a:gd name="connsiteX5" fmla="*/ 4746661 w 7890553"/>
              <a:gd name="connsiteY5" fmla="*/ 372381 h 1700799"/>
              <a:gd name="connsiteX6" fmla="*/ 5558319 w 7890553"/>
              <a:gd name="connsiteY6" fmla="*/ 1142942 h 1700799"/>
              <a:gd name="connsiteX7" fmla="*/ 6585735 w 7890553"/>
              <a:gd name="connsiteY7" fmla="*/ 1605280 h 1700799"/>
              <a:gd name="connsiteX8" fmla="*/ 7890553 w 7890553"/>
              <a:gd name="connsiteY8" fmla="*/ 1697747 h 17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0553" h="1700799">
                <a:moveTo>
                  <a:pt x="0" y="1687472"/>
                </a:moveTo>
                <a:cubicBezTo>
                  <a:pt x="880153" y="1684903"/>
                  <a:pt x="1186665" y="1738843"/>
                  <a:pt x="1643865" y="1646376"/>
                </a:cubicBezTo>
                <a:cubicBezTo>
                  <a:pt x="2101065" y="1553909"/>
                  <a:pt x="2419564" y="1363837"/>
                  <a:pt x="2743200" y="1132668"/>
                </a:cubicBezTo>
                <a:cubicBezTo>
                  <a:pt x="3066836" y="901500"/>
                  <a:pt x="3357937" y="447725"/>
                  <a:pt x="3585681" y="259365"/>
                </a:cubicBezTo>
                <a:cubicBezTo>
                  <a:pt x="3813425" y="71005"/>
                  <a:pt x="3916166" y="-16325"/>
                  <a:pt x="4109663" y="2511"/>
                </a:cubicBezTo>
                <a:cubicBezTo>
                  <a:pt x="4303160" y="21347"/>
                  <a:pt x="4505219" y="182309"/>
                  <a:pt x="4746661" y="372381"/>
                </a:cubicBezTo>
                <a:cubicBezTo>
                  <a:pt x="4988103" y="562453"/>
                  <a:pt x="5251807" y="937459"/>
                  <a:pt x="5558319" y="1142942"/>
                </a:cubicBezTo>
                <a:cubicBezTo>
                  <a:pt x="5864831" y="1348425"/>
                  <a:pt x="6214153" y="1517950"/>
                  <a:pt x="6585735" y="1605280"/>
                </a:cubicBezTo>
                <a:cubicBezTo>
                  <a:pt x="6957317" y="1692610"/>
                  <a:pt x="7259549" y="1690041"/>
                  <a:pt x="7890553" y="1697747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F55FC1-12B3-C1D2-0A9D-67B8BB974624}"/>
              </a:ext>
            </a:extLst>
          </p:cNvPr>
          <p:cNvSpPr/>
          <p:nvPr/>
        </p:nvSpPr>
        <p:spPr>
          <a:xfrm>
            <a:off x="821931" y="2632385"/>
            <a:ext cx="7890553" cy="1700799"/>
          </a:xfrm>
          <a:custGeom>
            <a:avLst/>
            <a:gdLst>
              <a:gd name="connsiteX0" fmla="*/ 0 w 7798085"/>
              <a:gd name="connsiteY0" fmla="*/ 1630932 h 1705985"/>
              <a:gd name="connsiteX1" fmla="*/ 1643865 w 7798085"/>
              <a:gd name="connsiteY1" fmla="*/ 1661755 h 1705985"/>
              <a:gd name="connsiteX2" fmla="*/ 2753474 w 7798085"/>
              <a:gd name="connsiteY2" fmla="*/ 1106950 h 1705985"/>
              <a:gd name="connsiteX3" fmla="*/ 3698696 w 7798085"/>
              <a:gd name="connsiteY3" fmla="*/ 213099 h 1705985"/>
              <a:gd name="connsiteX4" fmla="*/ 4078840 w 7798085"/>
              <a:gd name="connsiteY4" fmla="*/ 7616 h 1705985"/>
              <a:gd name="connsiteX5" fmla="*/ 4695290 w 7798085"/>
              <a:gd name="connsiteY5" fmla="*/ 387759 h 1705985"/>
              <a:gd name="connsiteX6" fmla="*/ 5568593 w 7798085"/>
              <a:gd name="connsiteY6" fmla="*/ 1117224 h 1705985"/>
              <a:gd name="connsiteX7" fmla="*/ 6596009 w 7798085"/>
              <a:gd name="connsiteY7" fmla="*/ 1579562 h 1705985"/>
              <a:gd name="connsiteX8" fmla="*/ 7798085 w 7798085"/>
              <a:gd name="connsiteY8" fmla="*/ 1641207 h 1705985"/>
              <a:gd name="connsiteX0" fmla="*/ 0 w 7787811"/>
              <a:gd name="connsiteY0" fmla="*/ 1661754 h 1719257"/>
              <a:gd name="connsiteX1" fmla="*/ 1633591 w 7787811"/>
              <a:gd name="connsiteY1" fmla="*/ 1661755 h 1719257"/>
              <a:gd name="connsiteX2" fmla="*/ 2743200 w 7787811"/>
              <a:gd name="connsiteY2" fmla="*/ 1106950 h 1719257"/>
              <a:gd name="connsiteX3" fmla="*/ 3688422 w 7787811"/>
              <a:gd name="connsiteY3" fmla="*/ 213099 h 1719257"/>
              <a:gd name="connsiteX4" fmla="*/ 4068566 w 7787811"/>
              <a:gd name="connsiteY4" fmla="*/ 7616 h 1719257"/>
              <a:gd name="connsiteX5" fmla="*/ 4685016 w 7787811"/>
              <a:gd name="connsiteY5" fmla="*/ 387759 h 1719257"/>
              <a:gd name="connsiteX6" fmla="*/ 5558319 w 7787811"/>
              <a:gd name="connsiteY6" fmla="*/ 1117224 h 1719257"/>
              <a:gd name="connsiteX7" fmla="*/ 6585735 w 7787811"/>
              <a:gd name="connsiteY7" fmla="*/ 1579562 h 1719257"/>
              <a:gd name="connsiteX8" fmla="*/ 7787811 w 7787811"/>
              <a:gd name="connsiteY8" fmla="*/ 1641207 h 1719257"/>
              <a:gd name="connsiteX0" fmla="*/ 0 w 7787811"/>
              <a:gd name="connsiteY0" fmla="*/ 1661754 h 1702286"/>
              <a:gd name="connsiteX1" fmla="*/ 1633591 w 7787811"/>
              <a:gd name="connsiteY1" fmla="*/ 1661755 h 1702286"/>
              <a:gd name="connsiteX2" fmla="*/ 2743200 w 7787811"/>
              <a:gd name="connsiteY2" fmla="*/ 1106950 h 1702286"/>
              <a:gd name="connsiteX3" fmla="*/ 3688422 w 7787811"/>
              <a:gd name="connsiteY3" fmla="*/ 213099 h 1702286"/>
              <a:gd name="connsiteX4" fmla="*/ 4068566 w 7787811"/>
              <a:gd name="connsiteY4" fmla="*/ 7616 h 1702286"/>
              <a:gd name="connsiteX5" fmla="*/ 4685016 w 7787811"/>
              <a:gd name="connsiteY5" fmla="*/ 387759 h 1702286"/>
              <a:gd name="connsiteX6" fmla="*/ 5558319 w 7787811"/>
              <a:gd name="connsiteY6" fmla="*/ 1117224 h 1702286"/>
              <a:gd name="connsiteX7" fmla="*/ 6585735 w 7787811"/>
              <a:gd name="connsiteY7" fmla="*/ 1579562 h 1702286"/>
              <a:gd name="connsiteX8" fmla="*/ 7787811 w 7787811"/>
              <a:gd name="connsiteY8" fmla="*/ 1641207 h 1702286"/>
              <a:gd name="connsiteX0" fmla="*/ 0 w 7787811"/>
              <a:gd name="connsiteY0" fmla="*/ 1661754 h 1675081"/>
              <a:gd name="connsiteX1" fmla="*/ 1643865 w 7787811"/>
              <a:gd name="connsiteY1" fmla="*/ 1620658 h 1675081"/>
              <a:gd name="connsiteX2" fmla="*/ 2743200 w 7787811"/>
              <a:gd name="connsiteY2" fmla="*/ 1106950 h 1675081"/>
              <a:gd name="connsiteX3" fmla="*/ 3688422 w 7787811"/>
              <a:gd name="connsiteY3" fmla="*/ 213099 h 1675081"/>
              <a:gd name="connsiteX4" fmla="*/ 4068566 w 7787811"/>
              <a:gd name="connsiteY4" fmla="*/ 7616 h 1675081"/>
              <a:gd name="connsiteX5" fmla="*/ 4685016 w 7787811"/>
              <a:gd name="connsiteY5" fmla="*/ 387759 h 1675081"/>
              <a:gd name="connsiteX6" fmla="*/ 5558319 w 7787811"/>
              <a:gd name="connsiteY6" fmla="*/ 1117224 h 1675081"/>
              <a:gd name="connsiteX7" fmla="*/ 6585735 w 7787811"/>
              <a:gd name="connsiteY7" fmla="*/ 1579562 h 1675081"/>
              <a:gd name="connsiteX8" fmla="*/ 7787811 w 7787811"/>
              <a:gd name="connsiteY8" fmla="*/ 1641207 h 1675081"/>
              <a:gd name="connsiteX0" fmla="*/ 0 w 7787811"/>
              <a:gd name="connsiteY0" fmla="*/ 1659341 h 1672668"/>
              <a:gd name="connsiteX1" fmla="*/ 1643865 w 7787811"/>
              <a:gd name="connsiteY1" fmla="*/ 1618245 h 1672668"/>
              <a:gd name="connsiteX2" fmla="*/ 2743200 w 7787811"/>
              <a:gd name="connsiteY2" fmla="*/ 1104537 h 1672668"/>
              <a:gd name="connsiteX3" fmla="*/ 3585681 w 7787811"/>
              <a:gd name="connsiteY3" fmla="*/ 231234 h 1672668"/>
              <a:gd name="connsiteX4" fmla="*/ 4068566 w 7787811"/>
              <a:gd name="connsiteY4" fmla="*/ 5203 h 1672668"/>
              <a:gd name="connsiteX5" fmla="*/ 4685016 w 7787811"/>
              <a:gd name="connsiteY5" fmla="*/ 385346 h 1672668"/>
              <a:gd name="connsiteX6" fmla="*/ 5558319 w 7787811"/>
              <a:gd name="connsiteY6" fmla="*/ 1114811 h 1672668"/>
              <a:gd name="connsiteX7" fmla="*/ 6585735 w 7787811"/>
              <a:gd name="connsiteY7" fmla="*/ 1577149 h 1672668"/>
              <a:gd name="connsiteX8" fmla="*/ 7787811 w 7787811"/>
              <a:gd name="connsiteY8" fmla="*/ 1638794 h 1672668"/>
              <a:gd name="connsiteX0" fmla="*/ 0 w 7787811"/>
              <a:gd name="connsiteY0" fmla="*/ 1689121 h 1702448"/>
              <a:gd name="connsiteX1" fmla="*/ 1643865 w 7787811"/>
              <a:gd name="connsiteY1" fmla="*/ 1648025 h 1702448"/>
              <a:gd name="connsiteX2" fmla="*/ 2743200 w 7787811"/>
              <a:gd name="connsiteY2" fmla="*/ 1134317 h 1702448"/>
              <a:gd name="connsiteX3" fmla="*/ 3585681 w 7787811"/>
              <a:gd name="connsiteY3" fmla="*/ 261014 h 1702448"/>
              <a:gd name="connsiteX4" fmla="*/ 4109663 w 7787811"/>
              <a:gd name="connsiteY4" fmla="*/ 4160 h 1702448"/>
              <a:gd name="connsiteX5" fmla="*/ 4685016 w 7787811"/>
              <a:gd name="connsiteY5" fmla="*/ 415126 h 1702448"/>
              <a:gd name="connsiteX6" fmla="*/ 5558319 w 7787811"/>
              <a:gd name="connsiteY6" fmla="*/ 1144591 h 1702448"/>
              <a:gd name="connsiteX7" fmla="*/ 6585735 w 7787811"/>
              <a:gd name="connsiteY7" fmla="*/ 1606929 h 1702448"/>
              <a:gd name="connsiteX8" fmla="*/ 7787811 w 7787811"/>
              <a:gd name="connsiteY8" fmla="*/ 1668574 h 1702448"/>
              <a:gd name="connsiteX0" fmla="*/ 0 w 7787811"/>
              <a:gd name="connsiteY0" fmla="*/ 1687472 h 1700799"/>
              <a:gd name="connsiteX1" fmla="*/ 1643865 w 7787811"/>
              <a:gd name="connsiteY1" fmla="*/ 1646376 h 1700799"/>
              <a:gd name="connsiteX2" fmla="*/ 2743200 w 7787811"/>
              <a:gd name="connsiteY2" fmla="*/ 1132668 h 1700799"/>
              <a:gd name="connsiteX3" fmla="*/ 3585681 w 7787811"/>
              <a:gd name="connsiteY3" fmla="*/ 259365 h 1700799"/>
              <a:gd name="connsiteX4" fmla="*/ 4109663 w 7787811"/>
              <a:gd name="connsiteY4" fmla="*/ 2511 h 1700799"/>
              <a:gd name="connsiteX5" fmla="*/ 4746661 w 7787811"/>
              <a:gd name="connsiteY5" fmla="*/ 372381 h 1700799"/>
              <a:gd name="connsiteX6" fmla="*/ 5558319 w 7787811"/>
              <a:gd name="connsiteY6" fmla="*/ 1142942 h 1700799"/>
              <a:gd name="connsiteX7" fmla="*/ 6585735 w 7787811"/>
              <a:gd name="connsiteY7" fmla="*/ 1605280 h 1700799"/>
              <a:gd name="connsiteX8" fmla="*/ 7787811 w 7787811"/>
              <a:gd name="connsiteY8" fmla="*/ 1666925 h 1700799"/>
              <a:gd name="connsiteX0" fmla="*/ 0 w 7890553"/>
              <a:gd name="connsiteY0" fmla="*/ 1687472 h 1701466"/>
              <a:gd name="connsiteX1" fmla="*/ 1643865 w 7890553"/>
              <a:gd name="connsiteY1" fmla="*/ 1646376 h 1701466"/>
              <a:gd name="connsiteX2" fmla="*/ 2743200 w 7890553"/>
              <a:gd name="connsiteY2" fmla="*/ 1132668 h 1701466"/>
              <a:gd name="connsiteX3" fmla="*/ 3585681 w 7890553"/>
              <a:gd name="connsiteY3" fmla="*/ 259365 h 1701466"/>
              <a:gd name="connsiteX4" fmla="*/ 4109663 w 7890553"/>
              <a:gd name="connsiteY4" fmla="*/ 2511 h 1701466"/>
              <a:gd name="connsiteX5" fmla="*/ 4746661 w 7890553"/>
              <a:gd name="connsiteY5" fmla="*/ 372381 h 1701466"/>
              <a:gd name="connsiteX6" fmla="*/ 5558319 w 7890553"/>
              <a:gd name="connsiteY6" fmla="*/ 1142942 h 1701466"/>
              <a:gd name="connsiteX7" fmla="*/ 6585735 w 7890553"/>
              <a:gd name="connsiteY7" fmla="*/ 1605280 h 1701466"/>
              <a:gd name="connsiteX8" fmla="*/ 7890553 w 7890553"/>
              <a:gd name="connsiteY8" fmla="*/ 1697747 h 1701466"/>
              <a:gd name="connsiteX0" fmla="*/ 0 w 7890553"/>
              <a:gd name="connsiteY0" fmla="*/ 1687472 h 1700799"/>
              <a:gd name="connsiteX1" fmla="*/ 1643865 w 7890553"/>
              <a:gd name="connsiteY1" fmla="*/ 1646376 h 1700799"/>
              <a:gd name="connsiteX2" fmla="*/ 2743200 w 7890553"/>
              <a:gd name="connsiteY2" fmla="*/ 1132668 h 1700799"/>
              <a:gd name="connsiteX3" fmla="*/ 3585681 w 7890553"/>
              <a:gd name="connsiteY3" fmla="*/ 259365 h 1700799"/>
              <a:gd name="connsiteX4" fmla="*/ 4109663 w 7890553"/>
              <a:gd name="connsiteY4" fmla="*/ 2511 h 1700799"/>
              <a:gd name="connsiteX5" fmla="*/ 4746661 w 7890553"/>
              <a:gd name="connsiteY5" fmla="*/ 372381 h 1700799"/>
              <a:gd name="connsiteX6" fmla="*/ 5558319 w 7890553"/>
              <a:gd name="connsiteY6" fmla="*/ 1142942 h 1700799"/>
              <a:gd name="connsiteX7" fmla="*/ 6585735 w 7890553"/>
              <a:gd name="connsiteY7" fmla="*/ 1605280 h 1700799"/>
              <a:gd name="connsiteX8" fmla="*/ 7890553 w 7890553"/>
              <a:gd name="connsiteY8" fmla="*/ 1697747 h 17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0553" h="1700799">
                <a:moveTo>
                  <a:pt x="0" y="1687472"/>
                </a:moveTo>
                <a:cubicBezTo>
                  <a:pt x="880153" y="1684903"/>
                  <a:pt x="1186665" y="1738843"/>
                  <a:pt x="1643865" y="1646376"/>
                </a:cubicBezTo>
                <a:cubicBezTo>
                  <a:pt x="2101065" y="1553909"/>
                  <a:pt x="2419564" y="1363837"/>
                  <a:pt x="2743200" y="1132668"/>
                </a:cubicBezTo>
                <a:cubicBezTo>
                  <a:pt x="3066836" y="901500"/>
                  <a:pt x="3357937" y="447725"/>
                  <a:pt x="3585681" y="259365"/>
                </a:cubicBezTo>
                <a:cubicBezTo>
                  <a:pt x="3813425" y="71005"/>
                  <a:pt x="3916166" y="-16325"/>
                  <a:pt x="4109663" y="2511"/>
                </a:cubicBezTo>
                <a:cubicBezTo>
                  <a:pt x="4303160" y="21347"/>
                  <a:pt x="4505219" y="182309"/>
                  <a:pt x="4746661" y="372381"/>
                </a:cubicBezTo>
                <a:cubicBezTo>
                  <a:pt x="4988103" y="562453"/>
                  <a:pt x="5251807" y="937459"/>
                  <a:pt x="5558319" y="1142942"/>
                </a:cubicBezTo>
                <a:cubicBezTo>
                  <a:pt x="5864831" y="1348425"/>
                  <a:pt x="6214153" y="1517950"/>
                  <a:pt x="6585735" y="1605280"/>
                </a:cubicBezTo>
                <a:cubicBezTo>
                  <a:pt x="6957317" y="1692610"/>
                  <a:pt x="7259549" y="1690041"/>
                  <a:pt x="7890553" y="1697747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E52D43-FCB1-AD8A-4336-A6A50BE6AE1A}"/>
              </a:ext>
            </a:extLst>
          </p:cNvPr>
          <p:cNvSpPr/>
          <p:nvPr/>
        </p:nvSpPr>
        <p:spPr>
          <a:xfrm>
            <a:off x="842481" y="1028481"/>
            <a:ext cx="7890553" cy="1700799"/>
          </a:xfrm>
          <a:custGeom>
            <a:avLst/>
            <a:gdLst>
              <a:gd name="connsiteX0" fmla="*/ 0 w 7798085"/>
              <a:gd name="connsiteY0" fmla="*/ 1630932 h 1705985"/>
              <a:gd name="connsiteX1" fmla="*/ 1643865 w 7798085"/>
              <a:gd name="connsiteY1" fmla="*/ 1661755 h 1705985"/>
              <a:gd name="connsiteX2" fmla="*/ 2753474 w 7798085"/>
              <a:gd name="connsiteY2" fmla="*/ 1106950 h 1705985"/>
              <a:gd name="connsiteX3" fmla="*/ 3698696 w 7798085"/>
              <a:gd name="connsiteY3" fmla="*/ 213099 h 1705985"/>
              <a:gd name="connsiteX4" fmla="*/ 4078840 w 7798085"/>
              <a:gd name="connsiteY4" fmla="*/ 7616 h 1705985"/>
              <a:gd name="connsiteX5" fmla="*/ 4695290 w 7798085"/>
              <a:gd name="connsiteY5" fmla="*/ 387759 h 1705985"/>
              <a:gd name="connsiteX6" fmla="*/ 5568593 w 7798085"/>
              <a:gd name="connsiteY6" fmla="*/ 1117224 h 1705985"/>
              <a:gd name="connsiteX7" fmla="*/ 6596009 w 7798085"/>
              <a:gd name="connsiteY7" fmla="*/ 1579562 h 1705985"/>
              <a:gd name="connsiteX8" fmla="*/ 7798085 w 7798085"/>
              <a:gd name="connsiteY8" fmla="*/ 1641207 h 1705985"/>
              <a:gd name="connsiteX0" fmla="*/ 0 w 7787811"/>
              <a:gd name="connsiteY0" fmla="*/ 1661754 h 1719257"/>
              <a:gd name="connsiteX1" fmla="*/ 1633591 w 7787811"/>
              <a:gd name="connsiteY1" fmla="*/ 1661755 h 1719257"/>
              <a:gd name="connsiteX2" fmla="*/ 2743200 w 7787811"/>
              <a:gd name="connsiteY2" fmla="*/ 1106950 h 1719257"/>
              <a:gd name="connsiteX3" fmla="*/ 3688422 w 7787811"/>
              <a:gd name="connsiteY3" fmla="*/ 213099 h 1719257"/>
              <a:gd name="connsiteX4" fmla="*/ 4068566 w 7787811"/>
              <a:gd name="connsiteY4" fmla="*/ 7616 h 1719257"/>
              <a:gd name="connsiteX5" fmla="*/ 4685016 w 7787811"/>
              <a:gd name="connsiteY5" fmla="*/ 387759 h 1719257"/>
              <a:gd name="connsiteX6" fmla="*/ 5558319 w 7787811"/>
              <a:gd name="connsiteY6" fmla="*/ 1117224 h 1719257"/>
              <a:gd name="connsiteX7" fmla="*/ 6585735 w 7787811"/>
              <a:gd name="connsiteY7" fmla="*/ 1579562 h 1719257"/>
              <a:gd name="connsiteX8" fmla="*/ 7787811 w 7787811"/>
              <a:gd name="connsiteY8" fmla="*/ 1641207 h 1719257"/>
              <a:gd name="connsiteX0" fmla="*/ 0 w 7787811"/>
              <a:gd name="connsiteY0" fmla="*/ 1661754 h 1702286"/>
              <a:gd name="connsiteX1" fmla="*/ 1633591 w 7787811"/>
              <a:gd name="connsiteY1" fmla="*/ 1661755 h 1702286"/>
              <a:gd name="connsiteX2" fmla="*/ 2743200 w 7787811"/>
              <a:gd name="connsiteY2" fmla="*/ 1106950 h 1702286"/>
              <a:gd name="connsiteX3" fmla="*/ 3688422 w 7787811"/>
              <a:gd name="connsiteY3" fmla="*/ 213099 h 1702286"/>
              <a:gd name="connsiteX4" fmla="*/ 4068566 w 7787811"/>
              <a:gd name="connsiteY4" fmla="*/ 7616 h 1702286"/>
              <a:gd name="connsiteX5" fmla="*/ 4685016 w 7787811"/>
              <a:gd name="connsiteY5" fmla="*/ 387759 h 1702286"/>
              <a:gd name="connsiteX6" fmla="*/ 5558319 w 7787811"/>
              <a:gd name="connsiteY6" fmla="*/ 1117224 h 1702286"/>
              <a:gd name="connsiteX7" fmla="*/ 6585735 w 7787811"/>
              <a:gd name="connsiteY7" fmla="*/ 1579562 h 1702286"/>
              <a:gd name="connsiteX8" fmla="*/ 7787811 w 7787811"/>
              <a:gd name="connsiteY8" fmla="*/ 1641207 h 1702286"/>
              <a:gd name="connsiteX0" fmla="*/ 0 w 7787811"/>
              <a:gd name="connsiteY0" fmla="*/ 1661754 h 1675081"/>
              <a:gd name="connsiteX1" fmla="*/ 1643865 w 7787811"/>
              <a:gd name="connsiteY1" fmla="*/ 1620658 h 1675081"/>
              <a:gd name="connsiteX2" fmla="*/ 2743200 w 7787811"/>
              <a:gd name="connsiteY2" fmla="*/ 1106950 h 1675081"/>
              <a:gd name="connsiteX3" fmla="*/ 3688422 w 7787811"/>
              <a:gd name="connsiteY3" fmla="*/ 213099 h 1675081"/>
              <a:gd name="connsiteX4" fmla="*/ 4068566 w 7787811"/>
              <a:gd name="connsiteY4" fmla="*/ 7616 h 1675081"/>
              <a:gd name="connsiteX5" fmla="*/ 4685016 w 7787811"/>
              <a:gd name="connsiteY5" fmla="*/ 387759 h 1675081"/>
              <a:gd name="connsiteX6" fmla="*/ 5558319 w 7787811"/>
              <a:gd name="connsiteY6" fmla="*/ 1117224 h 1675081"/>
              <a:gd name="connsiteX7" fmla="*/ 6585735 w 7787811"/>
              <a:gd name="connsiteY7" fmla="*/ 1579562 h 1675081"/>
              <a:gd name="connsiteX8" fmla="*/ 7787811 w 7787811"/>
              <a:gd name="connsiteY8" fmla="*/ 1641207 h 1675081"/>
              <a:gd name="connsiteX0" fmla="*/ 0 w 7787811"/>
              <a:gd name="connsiteY0" fmla="*/ 1659341 h 1672668"/>
              <a:gd name="connsiteX1" fmla="*/ 1643865 w 7787811"/>
              <a:gd name="connsiteY1" fmla="*/ 1618245 h 1672668"/>
              <a:gd name="connsiteX2" fmla="*/ 2743200 w 7787811"/>
              <a:gd name="connsiteY2" fmla="*/ 1104537 h 1672668"/>
              <a:gd name="connsiteX3" fmla="*/ 3585681 w 7787811"/>
              <a:gd name="connsiteY3" fmla="*/ 231234 h 1672668"/>
              <a:gd name="connsiteX4" fmla="*/ 4068566 w 7787811"/>
              <a:gd name="connsiteY4" fmla="*/ 5203 h 1672668"/>
              <a:gd name="connsiteX5" fmla="*/ 4685016 w 7787811"/>
              <a:gd name="connsiteY5" fmla="*/ 385346 h 1672668"/>
              <a:gd name="connsiteX6" fmla="*/ 5558319 w 7787811"/>
              <a:gd name="connsiteY6" fmla="*/ 1114811 h 1672668"/>
              <a:gd name="connsiteX7" fmla="*/ 6585735 w 7787811"/>
              <a:gd name="connsiteY7" fmla="*/ 1577149 h 1672668"/>
              <a:gd name="connsiteX8" fmla="*/ 7787811 w 7787811"/>
              <a:gd name="connsiteY8" fmla="*/ 1638794 h 1672668"/>
              <a:gd name="connsiteX0" fmla="*/ 0 w 7787811"/>
              <a:gd name="connsiteY0" fmla="*/ 1689121 h 1702448"/>
              <a:gd name="connsiteX1" fmla="*/ 1643865 w 7787811"/>
              <a:gd name="connsiteY1" fmla="*/ 1648025 h 1702448"/>
              <a:gd name="connsiteX2" fmla="*/ 2743200 w 7787811"/>
              <a:gd name="connsiteY2" fmla="*/ 1134317 h 1702448"/>
              <a:gd name="connsiteX3" fmla="*/ 3585681 w 7787811"/>
              <a:gd name="connsiteY3" fmla="*/ 261014 h 1702448"/>
              <a:gd name="connsiteX4" fmla="*/ 4109663 w 7787811"/>
              <a:gd name="connsiteY4" fmla="*/ 4160 h 1702448"/>
              <a:gd name="connsiteX5" fmla="*/ 4685016 w 7787811"/>
              <a:gd name="connsiteY5" fmla="*/ 415126 h 1702448"/>
              <a:gd name="connsiteX6" fmla="*/ 5558319 w 7787811"/>
              <a:gd name="connsiteY6" fmla="*/ 1144591 h 1702448"/>
              <a:gd name="connsiteX7" fmla="*/ 6585735 w 7787811"/>
              <a:gd name="connsiteY7" fmla="*/ 1606929 h 1702448"/>
              <a:gd name="connsiteX8" fmla="*/ 7787811 w 7787811"/>
              <a:gd name="connsiteY8" fmla="*/ 1668574 h 1702448"/>
              <a:gd name="connsiteX0" fmla="*/ 0 w 7787811"/>
              <a:gd name="connsiteY0" fmla="*/ 1687472 h 1700799"/>
              <a:gd name="connsiteX1" fmla="*/ 1643865 w 7787811"/>
              <a:gd name="connsiteY1" fmla="*/ 1646376 h 1700799"/>
              <a:gd name="connsiteX2" fmla="*/ 2743200 w 7787811"/>
              <a:gd name="connsiteY2" fmla="*/ 1132668 h 1700799"/>
              <a:gd name="connsiteX3" fmla="*/ 3585681 w 7787811"/>
              <a:gd name="connsiteY3" fmla="*/ 259365 h 1700799"/>
              <a:gd name="connsiteX4" fmla="*/ 4109663 w 7787811"/>
              <a:gd name="connsiteY4" fmla="*/ 2511 h 1700799"/>
              <a:gd name="connsiteX5" fmla="*/ 4746661 w 7787811"/>
              <a:gd name="connsiteY5" fmla="*/ 372381 h 1700799"/>
              <a:gd name="connsiteX6" fmla="*/ 5558319 w 7787811"/>
              <a:gd name="connsiteY6" fmla="*/ 1142942 h 1700799"/>
              <a:gd name="connsiteX7" fmla="*/ 6585735 w 7787811"/>
              <a:gd name="connsiteY7" fmla="*/ 1605280 h 1700799"/>
              <a:gd name="connsiteX8" fmla="*/ 7787811 w 7787811"/>
              <a:gd name="connsiteY8" fmla="*/ 1666925 h 1700799"/>
              <a:gd name="connsiteX0" fmla="*/ 0 w 7890553"/>
              <a:gd name="connsiteY0" fmla="*/ 1687472 h 1701466"/>
              <a:gd name="connsiteX1" fmla="*/ 1643865 w 7890553"/>
              <a:gd name="connsiteY1" fmla="*/ 1646376 h 1701466"/>
              <a:gd name="connsiteX2" fmla="*/ 2743200 w 7890553"/>
              <a:gd name="connsiteY2" fmla="*/ 1132668 h 1701466"/>
              <a:gd name="connsiteX3" fmla="*/ 3585681 w 7890553"/>
              <a:gd name="connsiteY3" fmla="*/ 259365 h 1701466"/>
              <a:gd name="connsiteX4" fmla="*/ 4109663 w 7890553"/>
              <a:gd name="connsiteY4" fmla="*/ 2511 h 1701466"/>
              <a:gd name="connsiteX5" fmla="*/ 4746661 w 7890553"/>
              <a:gd name="connsiteY5" fmla="*/ 372381 h 1701466"/>
              <a:gd name="connsiteX6" fmla="*/ 5558319 w 7890553"/>
              <a:gd name="connsiteY6" fmla="*/ 1142942 h 1701466"/>
              <a:gd name="connsiteX7" fmla="*/ 6585735 w 7890553"/>
              <a:gd name="connsiteY7" fmla="*/ 1605280 h 1701466"/>
              <a:gd name="connsiteX8" fmla="*/ 7890553 w 7890553"/>
              <a:gd name="connsiteY8" fmla="*/ 1697747 h 1701466"/>
              <a:gd name="connsiteX0" fmla="*/ 0 w 7890553"/>
              <a:gd name="connsiteY0" fmla="*/ 1687472 h 1700799"/>
              <a:gd name="connsiteX1" fmla="*/ 1643865 w 7890553"/>
              <a:gd name="connsiteY1" fmla="*/ 1646376 h 1700799"/>
              <a:gd name="connsiteX2" fmla="*/ 2743200 w 7890553"/>
              <a:gd name="connsiteY2" fmla="*/ 1132668 h 1700799"/>
              <a:gd name="connsiteX3" fmla="*/ 3585681 w 7890553"/>
              <a:gd name="connsiteY3" fmla="*/ 259365 h 1700799"/>
              <a:gd name="connsiteX4" fmla="*/ 4109663 w 7890553"/>
              <a:gd name="connsiteY4" fmla="*/ 2511 h 1700799"/>
              <a:gd name="connsiteX5" fmla="*/ 4746661 w 7890553"/>
              <a:gd name="connsiteY5" fmla="*/ 372381 h 1700799"/>
              <a:gd name="connsiteX6" fmla="*/ 5558319 w 7890553"/>
              <a:gd name="connsiteY6" fmla="*/ 1142942 h 1700799"/>
              <a:gd name="connsiteX7" fmla="*/ 6585735 w 7890553"/>
              <a:gd name="connsiteY7" fmla="*/ 1605280 h 1700799"/>
              <a:gd name="connsiteX8" fmla="*/ 7890553 w 7890553"/>
              <a:gd name="connsiteY8" fmla="*/ 1697747 h 170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0553" h="1700799">
                <a:moveTo>
                  <a:pt x="0" y="1687472"/>
                </a:moveTo>
                <a:cubicBezTo>
                  <a:pt x="880153" y="1684903"/>
                  <a:pt x="1186665" y="1738843"/>
                  <a:pt x="1643865" y="1646376"/>
                </a:cubicBezTo>
                <a:cubicBezTo>
                  <a:pt x="2101065" y="1553909"/>
                  <a:pt x="2419564" y="1363837"/>
                  <a:pt x="2743200" y="1132668"/>
                </a:cubicBezTo>
                <a:cubicBezTo>
                  <a:pt x="3066836" y="901500"/>
                  <a:pt x="3357937" y="447725"/>
                  <a:pt x="3585681" y="259365"/>
                </a:cubicBezTo>
                <a:cubicBezTo>
                  <a:pt x="3813425" y="71005"/>
                  <a:pt x="3916166" y="-16325"/>
                  <a:pt x="4109663" y="2511"/>
                </a:cubicBezTo>
                <a:cubicBezTo>
                  <a:pt x="4303160" y="21347"/>
                  <a:pt x="4505219" y="182309"/>
                  <a:pt x="4746661" y="372381"/>
                </a:cubicBezTo>
                <a:cubicBezTo>
                  <a:pt x="4988103" y="562453"/>
                  <a:pt x="5251807" y="937459"/>
                  <a:pt x="5558319" y="1142942"/>
                </a:cubicBezTo>
                <a:cubicBezTo>
                  <a:pt x="5864831" y="1348425"/>
                  <a:pt x="6214153" y="1517950"/>
                  <a:pt x="6585735" y="1605280"/>
                </a:cubicBezTo>
                <a:cubicBezTo>
                  <a:pt x="6957317" y="1692610"/>
                  <a:pt x="7259549" y="1690041"/>
                  <a:pt x="7890553" y="1697747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71868E-5193-8B86-A301-1450AC46B446}"/>
              </a:ext>
            </a:extLst>
          </p:cNvPr>
          <p:cNvSpPr/>
          <p:nvPr/>
        </p:nvSpPr>
        <p:spPr>
          <a:xfrm>
            <a:off x="1181528" y="5408519"/>
            <a:ext cx="462337" cy="4732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6CBAFF-42BA-EF01-602D-EF0E1503637B}"/>
              </a:ext>
            </a:extLst>
          </p:cNvPr>
          <p:cNvSpPr/>
          <p:nvPr/>
        </p:nvSpPr>
        <p:spPr>
          <a:xfrm>
            <a:off x="1202076" y="4101812"/>
            <a:ext cx="462337" cy="4732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061851-2567-F0FD-7311-D0ADCB89FE6C}"/>
              </a:ext>
            </a:extLst>
          </p:cNvPr>
          <p:cNvSpPr/>
          <p:nvPr/>
        </p:nvSpPr>
        <p:spPr>
          <a:xfrm>
            <a:off x="1202075" y="2478352"/>
            <a:ext cx="462337" cy="4732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4500AB-8B4D-1096-41CB-820225AE07CC}"/>
              </a:ext>
            </a:extLst>
          </p:cNvPr>
          <p:cNvSpPr/>
          <p:nvPr/>
        </p:nvSpPr>
        <p:spPr>
          <a:xfrm>
            <a:off x="3621638" y="4609943"/>
            <a:ext cx="462337" cy="4732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5DE9C0-411E-0B2C-5967-E71B72C79D26}"/>
              </a:ext>
            </a:extLst>
          </p:cNvPr>
          <p:cNvSpPr/>
          <p:nvPr/>
        </p:nvSpPr>
        <p:spPr>
          <a:xfrm>
            <a:off x="3642186" y="3303236"/>
            <a:ext cx="462337" cy="4732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614589-4CE1-8275-BEDE-AD10DE7EB414}"/>
              </a:ext>
            </a:extLst>
          </p:cNvPr>
          <p:cNvSpPr/>
          <p:nvPr/>
        </p:nvSpPr>
        <p:spPr>
          <a:xfrm>
            <a:off x="3642185" y="1679776"/>
            <a:ext cx="462337" cy="4732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Título 68">
            <a:extLst>
              <a:ext uri="{FF2B5EF4-FFF2-40B4-BE49-F238E27FC236}">
                <a16:creationId xmlns:a16="http://schemas.microsoft.com/office/drawing/2014/main" id="{9D618561-3E67-8734-8C1C-E76F19DEF841}"/>
              </a:ext>
            </a:extLst>
          </p:cNvPr>
          <p:cNvSpPr txBox="1">
            <a:spLocks/>
          </p:cNvSpPr>
          <p:nvPr/>
        </p:nvSpPr>
        <p:spPr>
          <a:xfrm>
            <a:off x="919988" y="627379"/>
            <a:ext cx="7155500" cy="86177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ES" kern="0" dirty="0">
                <a:solidFill>
                  <a:sysClr val="windowText" lastClr="000000"/>
                </a:solidFill>
              </a:rPr>
              <a:t>Modelo básico de precipitación orográfica (hay que sumar además precipitación de gran escala)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61E424-E776-6FA2-3A63-6F06934B4020}"/>
              </a:ext>
            </a:extLst>
          </p:cNvPr>
          <p:cNvSpPr txBox="1"/>
          <p:nvPr/>
        </p:nvSpPr>
        <p:spPr>
          <a:xfrm>
            <a:off x="739739" y="6604917"/>
            <a:ext cx="903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Asume parcelas saturadas en todo nivel y que ascienden en forma ordenada sobre la montaña</a:t>
            </a:r>
          </a:p>
          <a:p>
            <a:r>
              <a:rPr lang="es-ES_tradnl" dirty="0"/>
              <a:t>Todo el vapor se convierte en forma instantánea en gotas de lluvia, que caen inmediatamente a la superficie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E54F42-3D07-DEAE-C423-2695FD9AA164}"/>
                  </a:ext>
                </a:extLst>
              </p:cNvPr>
              <p:cNvSpPr txBox="1"/>
              <p:nvPr/>
            </p:nvSpPr>
            <p:spPr>
              <a:xfrm>
                <a:off x="600319" y="2798294"/>
                <a:ext cx="2960298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ES_trad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𝑣𝑎𝑝𝑜𝑟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_trad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ES_trad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E54F42-3D07-DEAE-C423-2695FD9AA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9" y="2798294"/>
                <a:ext cx="2960298" cy="619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C1D3557-A16B-A6C5-4AEC-AA657D964723}"/>
              </a:ext>
            </a:extLst>
          </p:cNvPr>
          <p:cNvCxnSpPr/>
          <p:nvPr/>
        </p:nvCxnSpPr>
        <p:spPr>
          <a:xfrm>
            <a:off x="1294889" y="3528725"/>
            <a:ext cx="224611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57D9C63-A7DF-C456-D700-3763C3317BB3}"/>
              </a:ext>
            </a:extLst>
          </p:cNvPr>
          <p:cNvCxnSpPr>
            <a:cxnSpLocks/>
          </p:cNvCxnSpPr>
          <p:nvPr/>
        </p:nvCxnSpPr>
        <p:spPr>
          <a:xfrm flipV="1">
            <a:off x="2031318" y="3539875"/>
            <a:ext cx="0" cy="75387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98AA8A-2A57-1934-E07C-9DA2528BA2F4}"/>
                  </a:ext>
                </a:extLst>
              </p:cNvPr>
              <p:cNvSpPr txBox="1"/>
              <p:nvPr/>
            </p:nvSpPr>
            <p:spPr>
              <a:xfrm>
                <a:off x="2009406" y="3529891"/>
                <a:ext cx="96481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98AA8A-2A57-1934-E07C-9DA2528BA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406" y="3529891"/>
                <a:ext cx="964815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439C53-6D0F-1D50-AF31-E806B24BDAD1}"/>
                  </a:ext>
                </a:extLst>
              </p:cNvPr>
              <p:cNvSpPr txBox="1"/>
              <p:nvPr/>
            </p:nvSpPr>
            <p:spPr>
              <a:xfrm>
                <a:off x="3010326" y="3905927"/>
                <a:ext cx="2597058" cy="625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𝑣𝑎𝑝𝑜𝑟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𝑞𝑠𝑎𝑡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439C53-6D0F-1D50-AF31-E806B24B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326" y="3905927"/>
                <a:ext cx="2597058" cy="625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C5ECB07-F95B-5E0B-D623-48885EBFE0ED}"/>
              </a:ext>
            </a:extLst>
          </p:cNvPr>
          <p:cNvCxnSpPr>
            <a:cxnSpLocks/>
          </p:cNvCxnSpPr>
          <p:nvPr/>
        </p:nvCxnSpPr>
        <p:spPr>
          <a:xfrm>
            <a:off x="3873353" y="3572730"/>
            <a:ext cx="0" cy="40043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562705B-1D60-2DDF-4923-6AF0A8AFA903}"/>
              </a:ext>
            </a:extLst>
          </p:cNvPr>
          <p:cNvCxnSpPr>
            <a:cxnSpLocks/>
          </p:cNvCxnSpPr>
          <p:nvPr/>
        </p:nvCxnSpPr>
        <p:spPr>
          <a:xfrm>
            <a:off x="3891702" y="5142757"/>
            <a:ext cx="0" cy="400432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D7C9DC-0664-D6C3-DCF3-4509D95B1452}"/>
                  </a:ext>
                </a:extLst>
              </p:cNvPr>
              <p:cNvSpPr txBox="1"/>
              <p:nvPr/>
            </p:nvSpPr>
            <p:spPr>
              <a:xfrm>
                <a:off x="3414472" y="5512583"/>
                <a:ext cx="3246594" cy="765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𝑠𝑓𝑐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𝑞𝑠𝑎𝑡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D7C9DC-0664-D6C3-DCF3-4509D95B1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72" y="5512583"/>
                <a:ext cx="3246594" cy="7657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300999-BABD-888B-EB99-EA7C2207C59F}"/>
                  </a:ext>
                </a:extLst>
              </p14:cNvPr>
              <p14:cNvContentPartPr/>
              <p14:nvPr/>
            </p14:nvContentPartPr>
            <p14:xfrm>
              <a:off x="8051788" y="1702298"/>
              <a:ext cx="20160" cy="11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300999-BABD-888B-EB99-EA7C2207C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2788" y="1693658"/>
                <a:ext cx="3780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63DDC76-D2A3-CA07-6395-B6B77A6FBB5A}"/>
              </a:ext>
            </a:extLst>
          </p:cNvPr>
          <p:cNvGrpSpPr/>
          <p:nvPr/>
        </p:nvGrpSpPr>
        <p:grpSpPr>
          <a:xfrm>
            <a:off x="966988" y="4620098"/>
            <a:ext cx="1383840" cy="327600"/>
            <a:chOff x="966988" y="4620098"/>
            <a:chExt cx="138384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8022374-2C89-835A-7E8F-AB0EAF2B5BDE}"/>
                    </a:ext>
                  </a:extLst>
                </p14:cNvPr>
                <p14:cNvContentPartPr/>
                <p14:nvPr/>
              </p14:nvContentPartPr>
              <p14:xfrm>
                <a:off x="966988" y="4682378"/>
                <a:ext cx="55080" cy="256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8022374-2C89-835A-7E8F-AB0EAF2B5B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7988" y="4673378"/>
                  <a:ext cx="72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F7951D-AF30-B923-C0E9-561E2336D2E6}"/>
                    </a:ext>
                  </a:extLst>
                </p14:cNvPr>
                <p14:cNvContentPartPr/>
                <p14:nvPr/>
              </p14:nvContentPartPr>
              <p14:xfrm>
                <a:off x="1078228" y="4670138"/>
                <a:ext cx="40320" cy="260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F7951D-AF30-B923-C0E9-561E2336D2E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9228" y="4661498"/>
                  <a:ext cx="579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254074-E6D3-25E6-0DF0-43BCF93BF472}"/>
                    </a:ext>
                  </a:extLst>
                </p14:cNvPr>
                <p14:cNvContentPartPr/>
                <p14:nvPr/>
              </p14:nvContentPartPr>
              <p14:xfrm>
                <a:off x="987508" y="4826738"/>
                <a:ext cx="162000" cy="59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254074-E6D3-25E6-0DF0-43BCF93BF4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8508" y="4818098"/>
                  <a:ext cx="179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F1EE49F-A76F-D9A5-E1EE-527753118088}"/>
                    </a:ext>
                  </a:extLst>
                </p14:cNvPr>
                <p14:cNvContentPartPr/>
                <p14:nvPr/>
              </p14:nvContentPartPr>
              <p14:xfrm>
                <a:off x="1180828" y="4755458"/>
                <a:ext cx="235440" cy="192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F1EE49F-A76F-D9A5-E1EE-5277531180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72188" y="4746458"/>
                  <a:ext cx="253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D530C7-70D3-0C21-C35F-E65791845E35}"/>
                    </a:ext>
                  </a:extLst>
                </p14:cNvPr>
                <p14:cNvContentPartPr/>
                <p14:nvPr/>
              </p14:nvContentPartPr>
              <p14:xfrm>
                <a:off x="1432468" y="4791458"/>
                <a:ext cx="227880" cy="83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D530C7-70D3-0C21-C35F-E65791845E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3828" y="4782818"/>
                  <a:ext cx="245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FF94EA-30E5-5BE3-67EB-F3B6F6CD2C2A}"/>
                    </a:ext>
                  </a:extLst>
                </p14:cNvPr>
                <p14:cNvContentPartPr/>
                <p14:nvPr/>
              </p14:nvContentPartPr>
              <p14:xfrm>
                <a:off x="1733428" y="4765898"/>
                <a:ext cx="34200" cy="135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FF94EA-30E5-5BE3-67EB-F3B6F6CD2C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24788" y="4757258"/>
                  <a:ext cx="51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3B5F27-C811-D8A2-CF83-2203D286F6B9}"/>
                    </a:ext>
                  </a:extLst>
                </p14:cNvPr>
                <p14:cNvContentPartPr/>
                <p14:nvPr/>
              </p14:nvContentPartPr>
              <p14:xfrm>
                <a:off x="1812988" y="4750058"/>
                <a:ext cx="134280" cy="171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3B5F27-C811-D8A2-CF83-2203D286F6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03988" y="4741418"/>
                  <a:ext cx="151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ABCD9F-FA0D-A2C8-E0DC-1DA2B47E323E}"/>
                    </a:ext>
                  </a:extLst>
                </p14:cNvPr>
                <p14:cNvContentPartPr/>
                <p14:nvPr/>
              </p14:nvContentPartPr>
              <p14:xfrm>
                <a:off x="1978588" y="4742858"/>
                <a:ext cx="101880" cy="120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ABCD9F-FA0D-A2C8-E0DC-1DA2B47E32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69948" y="4734218"/>
                  <a:ext cx="119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D9C5E6-EEA0-E5B8-F8DC-A76F2745AD42}"/>
                    </a:ext>
                  </a:extLst>
                </p14:cNvPr>
                <p14:cNvContentPartPr/>
                <p14:nvPr/>
              </p14:nvContentPartPr>
              <p14:xfrm>
                <a:off x="2091628" y="4620098"/>
                <a:ext cx="206640" cy="266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D9C5E6-EEA0-E5B8-F8DC-A76F2745AD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82628" y="4611098"/>
                  <a:ext cx="224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DA6FDE-0825-7C5C-AF7C-AF564373306B}"/>
                    </a:ext>
                  </a:extLst>
                </p14:cNvPr>
                <p14:cNvContentPartPr/>
                <p14:nvPr/>
              </p14:nvContentPartPr>
              <p14:xfrm>
                <a:off x="2322388" y="4885778"/>
                <a:ext cx="28440" cy="27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DA6FDE-0825-7C5C-AF7C-AF56437330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13388" y="4877138"/>
                  <a:ext cx="460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9A9536D-224D-1113-F5F9-43066BD1F249}"/>
              </a:ext>
            </a:extLst>
          </p:cNvPr>
          <p:cNvGrpSpPr/>
          <p:nvPr/>
        </p:nvGrpSpPr>
        <p:grpSpPr>
          <a:xfrm>
            <a:off x="4267468" y="3274058"/>
            <a:ext cx="1367640" cy="342360"/>
            <a:chOff x="4267468" y="3274058"/>
            <a:chExt cx="136764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C432369-4793-9107-1549-4C57803D3EEB}"/>
                    </a:ext>
                  </a:extLst>
                </p14:cNvPr>
                <p14:cNvContentPartPr/>
                <p14:nvPr/>
              </p14:nvContentPartPr>
              <p14:xfrm>
                <a:off x="4267468" y="3319418"/>
                <a:ext cx="64800" cy="262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C432369-4793-9107-1549-4C57803D3E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58468" y="3310418"/>
                  <a:ext cx="82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FBDC6A1-0F93-36A7-161E-E84E4C190E4A}"/>
                    </a:ext>
                  </a:extLst>
                </p14:cNvPr>
                <p14:cNvContentPartPr/>
                <p14:nvPr/>
              </p14:nvContentPartPr>
              <p14:xfrm>
                <a:off x="4349188" y="3274058"/>
                <a:ext cx="70200" cy="318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FBDC6A1-0F93-36A7-161E-E84E4C190E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40188" y="3265418"/>
                  <a:ext cx="878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27FEB2-D074-2FB9-996D-125D8F86A3AB}"/>
                    </a:ext>
                  </a:extLst>
                </p14:cNvPr>
                <p14:cNvContentPartPr/>
                <p14:nvPr/>
              </p14:nvContentPartPr>
              <p14:xfrm>
                <a:off x="4321108" y="3477098"/>
                <a:ext cx="142200" cy="75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27FEB2-D074-2FB9-996D-125D8F86A3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12108" y="3468098"/>
                  <a:ext cx="159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BFB5D85-E0D8-55D1-3B5E-971DDD6C8F62}"/>
                    </a:ext>
                  </a:extLst>
                </p14:cNvPr>
                <p14:cNvContentPartPr/>
                <p14:nvPr/>
              </p14:nvContentPartPr>
              <p14:xfrm>
                <a:off x="4495348" y="3393938"/>
                <a:ext cx="60120" cy="174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BFB5D85-E0D8-55D1-3B5E-971DDD6C8F6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86708" y="3385298"/>
                  <a:ext cx="77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AF00CD-5F65-3005-8685-82A137C18735}"/>
                    </a:ext>
                  </a:extLst>
                </p14:cNvPr>
                <p14:cNvContentPartPr/>
                <p14:nvPr/>
              </p14:nvContentPartPr>
              <p14:xfrm>
                <a:off x="4514068" y="3383138"/>
                <a:ext cx="252360" cy="142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AF00CD-5F65-3005-8685-82A137C187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05428" y="3374498"/>
                  <a:ext cx="270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428294-4D09-A21A-F7D5-E18CEF3B4B12}"/>
                    </a:ext>
                  </a:extLst>
                </p14:cNvPr>
                <p14:cNvContentPartPr/>
                <p14:nvPr/>
              </p14:nvContentPartPr>
              <p14:xfrm>
                <a:off x="4809628" y="3515978"/>
                <a:ext cx="95040" cy="23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428294-4D09-A21A-F7D5-E18CEF3B4B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00628" y="3506978"/>
                  <a:ext cx="11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93AC9DD-F443-75BE-995A-9445370F4A96}"/>
                    </a:ext>
                  </a:extLst>
                </p14:cNvPr>
                <p14:cNvContentPartPr/>
                <p14:nvPr/>
              </p14:nvContentPartPr>
              <p14:xfrm>
                <a:off x="4762828" y="3483218"/>
                <a:ext cx="77400" cy="11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93AC9DD-F443-75BE-995A-9445370F4A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54188" y="3474218"/>
                  <a:ext cx="95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25F1C40-5D56-0727-D4F0-37474D118C69}"/>
                    </a:ext>
                  </a:extLst>
                </p14:cNvPr>
                <p14:cNvContentPartPr/>
                <p14:nvPr/>
              </p14:nvContentPartPr>
              <p14:xfrm>
                <a:off x="5034628" y="3370898"/>
                <a:ext cx="18000" cy="160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5F1C40-5D56-0727-D4F0-37474D118C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25628" y="3361898"/>
                  <a:ext cx="35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3B9C906-4BBA-FAC4-64E2-B735FC36AA7A}"/>
                    </a:ext>
                  </a:extLst>
                </p14:cNvPr>
                <p14:cNvContentPartPr/>
                <p14:nvPr/>
              </p14:nvContentPartPr>
              <p14:xfrm>
                <a:off x="5122828" y="3386378"/>
                <a:ext cx="127080" cy="171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3B9C906-4BBA-FAC4-64E2-B735FC36AA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14188" y="3377378"/>
                  <a:ext cx="144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B559B3-ED8B-495E-FFFC-88E3EB3370BA}"/>
                    </a:ext>
                  </a:extLst>
                </p14:cNvPr>
                <p14:cNvContentPartPr/>
                <p14:nvPr/>
              </p14:nvContentPartPr>
              <p14:xfrm>
                <a:off x="5242708" y="3322298"/>
                <a:ext cx="284760" cy="252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B559B3-ED8B-495E-FFFC-88E3EB3370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34068" y="3313298"/>
                  <a:ext cx="302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3E9C05-57BD-552A-A883-744518701CDB}"/>
                    </a:ext>
                  </a:extLst>
                </p14:cNvPr>
                <p14:cNvContentPartPr/>
                <p14:nvPr/>
              </p14:nvContentPartPr>
              <p14:xfrm>
                <a:off x="5491108" y="3328418"/>
                <a:ext cx="144000" cy="255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3E9C05-57BD-552A-A883-744518701C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82108" y="3319418"/>
                  <a:ext cx="161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B2D6BBF-A7C4-5D8A-9C34-F05DF8471E71}"/>
                    </a:ext>
                  </a:extLst>
                </p14:cNvPr>
                <p14:cNvContentPartPr/>
                <p14:nvPr/>
              </p14:nvContentPartPr>
              <p14:xfrm>
                <a:off x="5572828" y="3596258"/>
                <a:ext cx="30600" cy="20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B2D6BBF-A7C4-5D8A-9C34-F05DF8471E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64188" y="3587258"/>
                  <a:ext cx="4824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686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172"/>
            <a:ext cx="10058400" cy="50300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AD6748-B639-43C8-B48C-9AAA176A312B}"/>
                  </a:ext>
                </a:extLst>
              </p14:cNvPr>
              <p14:cNvContentPartPr/>
              <p14:nvPr/>
            </p14:nvContentPartPr>
            <p14:xfrm>
              <a:off x="7801560" y="4236480"/>
              <a:ext cx="4680" cy="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AD6748-B639-43C8-B48C-9AAA176A31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5720" y="4173120"/>
                <a:ext cx="3600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7218</TotalTime>
  <Words>1302</Words>
  <Application>Microsoft Office PowerPoint</Application>
  <PresentationFormat>Custom</PresentationFormat>
  <Paragraphs>375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Orographic Precipitation</vt:lpstr>
      <vt:lpstr>Estructura</vt:lpstr>
      <vt:lpstr>PowerPoint Presentation</vt:lpstr>
      <vt:lpstr>PowerPoint Presentation</vt:lpstr>
      <vt:lpstr>PowerPoint Presentation</vt:lpstr>
      <vt:lpstr>PowerPoint Presentation</vt:lpstr>
      <vt:lpstr>Modelo básico de precipitación orográfica (hay que sumar además precipitación de gran escala)</vt:lpstr>
      <vt:lpstr>PowerPoint Presentation</vt:lpstr>
      <vt:lpstr>PowerPoint Presentation</vt:lpstr>
      <vt:lpstr>PowerPoint Presentation</vt:lpstr>
      <vt:lpstr>Ondas de gravedad generadas por topografía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Simulated 2011 winter (May‐Sep) Precipitation [mm]</vt:lpstr>
      <vt:lpstr>Bloqueo orográfico – Caso 3D</vt:lpstr>
      <vt:lpstr>Bloqueo orográfico – 3D El numero de Froude determina flujo sobre/flujo alrededor de la montaña</vt:lpstr>
      <vt:lpstr>Bloqueo orográfico – 3D El numero de Froude determina flujo sobre/flujo alrededor de la montaña</vt:lpstr>
      <vt:lpstr>Bloqueo orográfico – 3D</vt:lpstr>
      <vt:lpstr>PowerPoint Presentation</vt:lpstr>
      <vt:lpstr>PowerPoint Presentation</vt:lpstr>
      <vt:lpstr>Bloqueo orográfico – 2D Que pasa con montañas 2‐D?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precipitacion_orografica_2018.ppt [Modo de compatibilidad]</dc:title>
  <dc:creator>Rene Garreaud</dc:creator>
  <cp:lastModifiedBy>rene garreaud</cp:lastModifiedBy>
  <cp:revision>41</cp:revision>
  <dcterms:created xsi:type="dcterms:W3CDTF">2020-05-13T16:59:07Z</dcterms:created>
  <dcterms:modified xsi:type="dcterms:W3CDTF">2023-10-18T17:48:35Z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2020-05-13T00:00:00Z</vt:filetime>
  </property>
</Properties>
</file>