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6" r:id="rId3"/>
  </p:sldMasterIdLst>
  <p:sldIdLst>
    <p:sldId id="328" r:id="rId4"/>
    <p:sldId id="290" r:id="rId5"/>
    <p:sldId id="288" r:id="rId6"/>
    <p:sldId id="307" r:id="rId7"/>
    <p:sldId id="308" r:id="rId8"/>
    <p:sldId id="363" r:id="rId9"/>
    <p:sldId id="311" r:id="rId10"/>
    <p:sldId id="301" r:id="rId11"/>
    <p:sldId id="291" r:id="rId12"/>
    <p:sldId id="345" r:id="rId13"/>
    <p:sldId id="348" r:id="rId14"/>
    <p:sldId id="306" r:id="rId15"/>
    <p:sldId id="414" r:id="rId16"/>
    <p:sldId id="259" r:id="rId17"/>
    <p:sldId id="356" r:id="rId18"/>
    <p:sldId id="266" r:id="rId19"/>
    <p:sldId id="357" r:id="rId20"/>
    <p:sldId id="405" r:id="rId21"/>
    <p:sldId id="305" r:id="rId22"/>
    <p:sldId id="406" r:id="rId23"/>
    <p:sldId id="408" r:id="rId24"/>
    <p:sldId id="407" r:id="rId25"/>
    <p:sldId id="309" r:id="rId26"/>
    <p:sldId id="310" r:id="rId27"/>
    <p:sldId id="409" r:id="rId28"/>
    <p:sldId id="312" r:id="rId29"/>
    <p:sldId id="413" r:id="rId30"/>
    <p:sldId id="410" r:id="rId31"/>
    <p:sldId id="269" r:id="rId32"/>
    <p:sldId id="411" r:id="rId33"/>
    <p:sldId id="412" r:id="rId34"/>
    <p:sldId id="415" r:id="rId35"/>
    <p:sldId id="423" r:id="rId36"/>
    <p:sldId id="424" r:id="rId37"/>
    <p:sldId id="416" r:id="rId38"/>
    <p:sldId id="417" r:id="rId39"/>
    <p:sldId id="418" r:id="rId40"/>
    <p:sldId id="419" r:id="rId41"/>
    <p:sldId id="420" r:id="rId42"/>
    <p:sldId id="428" r:id="rId43"/>
    <p:sldId id="421" r:id="rId44"/>
    <p:sldId id="422" r:id="rId45"/>
    <p:sldId id="429" r:id="rId46"/>
    <p:sldId id="430" r:id="rId47"/>
    <p:sldId id="425" r:id="rId48"/>
    <p:sldId id="426" r:id="rId49"/>
    <p:sldId id="42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5"/>
    <a:srgbClr val="FFFF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A8903B-FC88-479A-AE29-780D7485CAE7}" v="2" dt="2022-12-14T15:51:40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52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BF068F3E-90DE-412A-875C-5A3552C52EA1}"/>
    <pc:docChg chg="undo redo custSel addSld delSld modSld sldOrd">
      <pc:chgData name="rene garreaud" userId="319a270e55de952e" providerId="LiveId" clId="{BF068F3E-90DE-412A-875C-5A3552C52EA1}" dt="2021-06-02T22:13:56.525" v="2761" actId="22"/>
      <pc:docMkLst>
        <pc:docMk/>
      </pc:docMkLst>
      <pc:sldChg chg="add">
        <pc:chgData name="rene garreaud" userId="319a270e55de952e" providerId="LiveId" clId="{BF068F3E-90DE-412A-875C-5A3552C52EA1}" dt="2021-05-28T20:08:01.366" v="47"/>
        <pc:sldMkLst>
          <pc:docMk/>
          <pc:sldMk cId="2090565256" sldId="259"/>
        </pc:sldMkLst>
      </pc:sldChg>
      <pc:sldChg chg="add del">
        <pc:chgData name="rene garreaud" userId="319a270e55de952e" providerId="LiveId" clId="{BF068F3E-90DE-412A-875C-5A3552C52EA1}" dt="2021-05-28T20:08:24.111" v="50" actId="47"/>
        <pc:sldMkLst>
          <pc:docMk/>
          <pc:sldMk cId="2233138084" sldId="260"/>
        </pc:sldMkLst>
      </pc:sldChg>
      <pc:sldChg chg="add">
        <pc:chgData name="rene garreaud" userId="319a270e55de952e" providerId="LiveId" clId="{BF068F3E-90DE-412A-875C-5A3552C52EA1}" dt="2021-05-28T20:08:01.366" v="47"/>
        <pc:sldMkLst>
          <pc:docMk/>
          <pc:sldMk cId="3394786059" sldId="266"/>
        </pc:sldMkLst>
      </pc:sldChg>
      <pc:sldChg chg="addSp delSp modSp add mod">
        <pc:chgData name="rene garreaud" userId="319a270e55de952e" providerId="LiveId" clId="{BF068F3E-90DE-412A-875C-5A3552C52EA1}" dt="2021-05-28T23:59:03.827" v="355" actId="478"/>
        <pc:sldMkLst>
          <pc:docMk/>
          <pc:sldMk cId="1572028648" sldId="269"/>
        </pc:sldMkLst>
        <pc:spChg chg="add del">
          <ac:chgData name="rene garreaud" userId="319a270e55de952e" providerId="LiveId" clId="{BF068F3E-90DE-412A-875C-5A3552C52EA1}" dt="2021-05-28T23:58:12.006" v="343" actId="478"/>
          <ac:spMkLst>
            <pc:docMk/>
            <pc:sldMk cId="1572028648" sldId="269"/>
            <ac:spMk id="15" creationId="{00000000-0000-0000-0000-000000000000}"/>
          </ac:spMkLst>
        </pc:spChg>
        <pc:picChg chg="mod">
          <ac:chgData name="rene garreaud" userId="319a270e55de952e" providerId="LiveId" clId="{BF068F3E-90DE-412A-875C-5A3552C52EA1}" dt="2021-05-28T23:58:15.725" v="345" actId="1076"/>
          <ac:picMkLst>
            <pc:docMk/>
            <pc:sldMk cId="1572028648" sldId="269"/>
            <ac:picMk id="3" creationId="{00000000-0000-0000-0000-000000000000}"/>
          </ac:picMkLst>
        </pc:picChg>
        <pc:inkChg chg="add del">
          <ac:chgData name="rene garreaud" userId="319a270e55de952e" providerId="LiveId" clId="{BF068F3E-90DE-412A-875C-5A3552C52EA1}" dt="2021-05-28T23:58:25.586" v="348" actId="478"/>
          <ac:inkMkLst>
            <pc:docMk/>
            <pc:sldMk cId="1572028648" sldId="269"/>
            <ac:inkMk id="2" creationId="{E514DAD4-EA47-4F05-91A7-C35505FE41FE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6" creationId="{1AD27F75-5CB7-4175-BCF6-E50BCF0BC7D8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8" creationId="{5D9F1F94-03C0-4BE4-A95D-9B06C5A58C4A}"/>
          </ac:inkMkLst>
        </pc:inkChg>
        <pc:inkChg chg="add del">
          <ac:chgData name="rene garreaud" userId="319a270e55de952e" providerId="LiveId" clId="{BF068F3E-90DE-412A-875C-5A3552C52EA1}" dt="2021-05-28T23:58:25.586" v="348" actId="478"/>
          <ac:inkMkLst>
            <pc:docMk/>
            <pc:sldMk cId="1572028648" sldId="269"/>
            <ac:inkMk id="10" creationId="{87181C10-B739-4189-AD5A-F7CDE561CA92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11" creationId="{5AE1ED2C-2F67-4D61-BAAB-2D729C1421E2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13" creationId="{B9794F22-9E61-4E2E-A894-B1FD7303C28C}"/>
          </ac:inkMkLst>
        </pc:inkChg>
        <pc:inkChg chg="add del">
          <ac:chgData name="rene garreaud" userId="319a270e55de952e" providerId="LiveId" clId="{BF068F3E-90DE-412A-875C-5A3552C52EA1}" dt="2021-05-28T23:58:30.356" v="350" actId="478"/>
          <ac:inkMkLst>
            <pc:docMk/>
            <pc:sldMk cId="1572028648" sldId="269"/>
            <ac:inkMk id="14" creationId="{B13B2BA3-BE02-4F59-8C0D-B56BC74E5B16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16" creationId="{68FF7C3D-952A-4CB7-8FC9-87AA790265E6}"/>
          </ac:inkMkLst>
        </pc:inkChg>
        <pc:inkChg chg="add del">
          <ac:chgData name="rene garreaud" userId="319a270e55de952e" providerId="LiveId" clId="{BF068F3E-90DE-412A-875C-5A3552C52EA1}" dt="2021-05-28T23:58:30.356" v="350" actId="478"/>
          <ac:inkMkLst>
            <pc:docMk/>
            <pc:sldMk cId="1572028648" sldId="269"/>
            <ac:inkMk id="17" creationId="{4C7D49AB-4623-43AB-BA06-3D9F1F4BBE65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22" creationId="{2EE94690-0034-44A4-8E19-0C22616664C9}"/>
          </ac:inkMkLst>
        </pc:inkChg>
        <pc:inkChg chg="add del mod">
          <ac:chgData name="rene garreaud" userId="319a270e55de952e" providerId="LiveId" clId="{BF068F3E-90DE-412A-875C-5A3552C52EA1}" dt="2021-05-28T23:58:30.356" v="350" actId="478"/>
          <ac:inkMkLst>
            <pc:docMk/>
            <pc:sldMk cId="1572028648" sldId="269"/>
            <ac:inkMk id="23" creationId="{DCA28D4E-8871-4125-8BE5-6E9E2E2592D3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24" creationId="{A433DFF0-C7D8-451D-B981-39CD786CB7AA}"/>
          </ac:inkMkLst>
        </pc:inkChg>
        <pc:inkChg chg="add del">
          <ac:chgData name="rene garreaud" userId="319a270e55de952e" providerId="LiveId" clId="{BF068F3E-90DE-412A-875C-5A3552C52EA1}" dt="2021-05-28T23:58:12.006" v="343" actId="478"/>
          <ac:inkMkLst>
            <pc:docMk/>
            <pc:sldMk cId="1572028648" sldId="269"/>
            <ac:inkMk id="25" creationId="{33495828-456A-4DE3-9559-A9CFA79FFB2A}"/>
          </ac:inkMkLst>
        </pc:inkChg>
        <pc:inkChg chg="add del">
          <ac:chgData name="rene garreaud" userId="319a270e55de952e" providerId="LiveId" clId="{BF068F3E-90DE-412A-875C-5A3552C52EA1}" dt="2021-05-28T23:58:25.586" v="348" actId="478"/>
          <ac:inkMkLst>
            <pc:docMk/>
            <pc:sldMk cId="1572028648" sldId="269"/>
            <ac:inkMk id="26" creationId="{C4B436A4-9DB8-4E2B-9478-EE27C02421F8}"/>
          </ac:inkMkLst>
        </pc:inkChg>
        <pc:inkChg chg="add del">
          <ac:chgData name="rene garreaud" userId="319a270e55de952e" providerId="LiveId" clId="{BF068F3E-90DE-412A-875C-5A3552C52EA1}" dt="2021-05-28T23:59:03.827" v="355" actId="478"/>
          <ac:inkMkLst>
            <pc:docMk/>
            <pc:sldMk cId="1572028648" sldId="269"/>
            <ac:inkMk id="27" creationId="{68117C98-E420-4418-987F-CF62A7E9A756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28" creationId="{269B52E9-3660-4953-B98D-E749083D0659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29" creationId="{E929BCD1-7610-4E53-B7CE-817EB3D3D662}"/>
          </ac:inkMkLst>
        </pc:inkChg>
        <pc:inkChg chg="add del">
          <ac:chgData name="rene garreaud" userId="319a270e55de952e" providerId="LiveId" clId="{BF068F3E-90DE-412A-875C-5A3552C52EA1}" dt="2021-05-28T23:59:03.827" v="355" actId="478"/>
          <ac:inkMkLst>
            <pc:docMk/>
            <pc:sldMk cId="1572028648" sldId="269"/>
            <ac:inkMk id="30" creationId="{12D9A1A7-AB4C-4DE9-8A19-0B56DAAEADE6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31" creationId="{9B813853-DE33-4B76-A8B2-AEE507047C12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32" creationId="{C9AB556F-DC1C-48E1-9515-2C636D4C321C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33" creationId="{3189855D-E708-4925-8312-AF7A3EF19633}"/>
          </ac:inkMkLst>
        </pc:inkChg>
        <pc:inkChg chg="add del">
          <ac:chgData name="rene garreaud" userId="319a270e55de952e" providerId="LiveId" clId="{BF068F3E-90DE-412A-875C-5A3552C52EA1}" dt="2021-05-28T23:58:25.586" v="348" actId="478"/>
          <ac:inkMkLst>
            <pc:docMk/>
            <pc:sldMk cId="1572028648" sldId="269"/>
            <ac:inkMk id="34" creationId="{ED597158-47B5-4919-BE64-340D9CB57950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35" creationId="{83C624AD-D27B-4E9C-9E3A-0B71C20F0497}"/>
          </ac:inkMkLst>
        </pc:inkChg>
        <pc:inkChg chg="add del">
          <ac:chgData name="rene garreaud" userId="319a270e55de952e" providerId="LiveId" clId="{BF068F3E-90DE-412A-875C-5A3552C52EA1}" dt="2021-05-28T23:59:03.827" v="355" actId="478"/>
          <ac:inkMkLst>
            <pc:docMk/>
            <pc:sldMk cId="1572028648" sldId="269"/>
            <ac:inkMk id="36" creationId="{9D0138AA-9135-4932-8A38-05B222BFA07D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37" creationId="{2665AA12-2741-4D65-AC5B-FB41B0E1BE6B}"/>
          </ac:inkMkLst>
        </pc:inkChg>
        <pc:inkChg chg="add del">
          <ac:chgData name="rene garreaud" userId="319a270e55de952e" providerId="LiveId" clId="{BF068F3E-90DE-412A-875C-5A3552C52EA1}" dt="2021-05-28T23:59:03.827" v="355" actId="478"/>
          <ac:inkMkLst>
            <pc:docMk/>
            <pc:sldMk cId="1572028648" sldId="269"/>
            <ac:inkMk id="38" creationId="{7986ABFE-E2C8-4D3D-A383-FB04664C6F03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39" creationId="{5563E8DD-6967-4330-97A7-63E8471DE139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40" creationId="{A2DFD580-3E83-42A2-8A93-9B61A47D2759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1" creationId="{133148D1-263E-4505-B399-996032BF3C41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2" creationId="{E0BD2DBA-C735-42FD-93BA-3AECBEFCD700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3" creationId="{6AEF3A62-9938-4754-A584-6FDEF45CE50F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4" creationId="{63695806-E148-4C6D-8157-123D76EC161D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5" creationId="{0A0844EA-2A72-45FF-A599-476BD8865028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6" creationId="{5D8D43CB-FB60-4E80-9E70-8A3CB9B9E2AE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7" creationId="{E652C025-38F2-4569-B9FC-36458DDECD7F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8" creationId="{40DDBB39-0F6B-45A1-9B76-7699E3D0C064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49" creationId="{AC684BA3-86C1-475D-A14B-31C09E15D9BA}"/>
          </ac:inkMkLst>
        </pc:inkChg>
        <pc:inkChg chg="add del">
          <ac:chgData name="rene garreaud" userId="319a270e55de952e" providerId="LiveId" clId="{BF068F3E-90DE-412A-875C-5A3552C52EA1}" dt="2021-05-28T23:58:37.465" v="351" actId="478"/>
          <ac:inkMkLst>
            <pc:docMk/>
            <pc:sldMk cId="1572028648" sldId="269"/>
            <ac:inkMk id="50" creationId="{73325F8A-5DA2-467A-A327-32CC83D9E57C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51" creationId="{FAAF3707-BFC7-4AD0-B472-88AB7ABA28EC}"/>
          </ac:inkMkLst>
        </pc:inkChg>
        <pc:inkChg chg="add del mod">
          <ac:chgData name="rene garreaud" userId="319a270e55de952e" providerId="LiveId" clId="{BF068F3E-90DE-412A-875C-5A3552C52EA1}" dt="2021-05-28T23:59:03.827" v="355" actId="478"/>
          <ac:inkMkLst>
            <pc:docMk/>
            <pc:sldMk cId="1572028648" sldId="269"/>
            <ac:inkMk id="52" creationId="{3BD09191-7A72-4698-BDB0-0969AC287D6B}"/>
          </ac:inkMkLst>
        </pc:inkChg>
        <pc:inkChg chg="add del mod">
          <ac:chgData name="rene garreaud" userId="319a270e55de952e" providerId="LiveId" clId="{BF068F3E-90DE-412A-875C-5A3552C52EA1}" dt="2021-05-28T23:59:03.827" v="355" actId="478"/>
          <ac:inkMkLst>
            <pc:docMk/>
            <pc:sldMk cId="1572028648" sldId="269"/>
            <ac:inkMk id="53" creationId="{A4972A01-04AA-4CAC-9A73-719BE2557263}"/>
          </ac:inkMkLst>
        </pc:inkChg>
        <pc:inkChg chg="add del mod">
          <ac:chgData name="rene garreaud" userId="319a270e55de952e" providerId="LiveId" clId="{BF068F3E-90DE-412A-875C-5A3552C52EA1}" dt="2021-05-28T23:59:03.827" v="355" actId="478"/>
          <ac:inkMkLst>
            <pc:docMk/>
            <pc:sldMk cId="1572028648" sldId="269"/>
            <ac:inkMk id="54" creationId="{A1E3B138-3CE3-4553-92B9-8FE3B29E25D4}"/>
          </ac:inkMkLst>
        </pc:inkChg>
        <pc:inkChg chg="add del mod">
          <ac:chgData name="rene garreaud" userId="319a270e55de952e" providerId="LiveId" clId="{BF068F3E-90DE-412A-875C-5A3552C52EA1}" dt="2021-05-28T23:58:51.518" v="353" actId="478"/>
          <ac:inkMkLst>
            <pc:docMk/>
            <pc:sldMk cId="1572028648" sldId="269"/>
            <ac:inkMk id="55" creationId="{F19E0104-60E5-4ACC-8BCF-6A9C17B613CD}"/>
          </ac:inkMkLst>
        </pc:inkChg>
        <pc:inkChg chg="add del">
          <ac:chgData name="rene garreaud" userId="319a270e55de952e" providerId="LiveId" clId="{BF068F3E-90DE-412A-875C-5A3552C52EA1}" dt="2021-05-28T23:59:03.827" v="355" actId="478"/>
          <ac:inkMkLst>
            <pc:docMk/>
            <pc:sldMk cId="1572028648" sldId="269"/>
            <ac:inkMk id="56" creationId="{CD05087E-82ED-46C3-9B4E-2233AA50D1A1}"/>
          </ac:inkMkLst>
        </pc:inkChg>
        <pc:cxnChg chg="add del">
          <ac:chgData name="rene garreaud" userId="319a270e55de952e" providerId="LiveId" clId="{BF068F3E-90DE-412A-875C-5A3552C52EA1}" dt="2021-05-28T23:58:12.006" v="343" actId="478"/>
          <ac:cxnSpMkLst>
            <pc:docMk/>
            <pc:sldMk cId="1572028648" sldId="269"/>
            <ac:cxnSpMk id="7" creationId="{00000000-0000-0000-0000-000000000000}"/>
          </ac:cxnSpMkLst>
        </pc:cxnChg>
        <pc:cxnChg chg="add del">
          <ac:chgData name="rene garreaud" userId="319a270e55de952e" providerId="LiveId" clId="{BF068F3E-90DE-412A-875C-5A3552C52EA1}" dt="2021-05-28T23:58:12.006" v="343" actId="478"/>
          <ac:cxnSpMkLst>
            <pc:docMk/>
            <pc:sldMk cId="1572028648" sldId="269"/>
            <ac:cxnSpMk id="12" creationId="{00000000-0000-0000-0000-000000000000}"/>
          </ac:cxnSpMkLst>
        </pc:cxnChg>
      </pc:sldChg>
      <pc:sldChg chg="del">
        <pc:chgData name="rene garreaud" userId="319a270e55de952e" providerId="LiveId" clId="{BF068F3E-90DE-412A-875C-5A3552C52EA1}" dt="2021-05-28T20:00:21.811" v="19" actId="47"/>
        <pc:sldMkLst>
          <pc:docMk/>
          <pc:sldMk cId="1902473495" sldId="289"/>
        </pc:sldMkLst>
      </pc:sldChg>
      <pc:sldChg chg="add">
        <pc:chgData name="rene garreaud" userId="319a270e55de952e" providerId="LiveId" clId="{BF068F3E-90DE-412A-875C-5A3552C52EA1}" dt="2021-05-28T20:00:19.950" v="18"/>
        <pc:sldMkLst>
          <pc:docMk/>
          <pc:sldMk cId="0" sldId="291"/>
        </pc:sldMkLst>
      </pc:sldChg>
      <pc:sldChg chg="del">
        <pc:chgData name="rene garreaud" userId="319a270e55de952e" providerId="LiveId" clId="{BF068F3E-90DE-412A-875C-5A3552C52EA1}" dt="2021-05-28T19:54:00.673" v="0" actId="47"/>
        <pc:sldMkLst>
          <pc:docMk/>
          <pc:sldMk cId="1161936240" sldId="296"/>
        </pc:sldMkLst>
      </pc:sldChg>
      <pc:sldChg chg="add">
        <pc:chgData name="rene garreaud" userId="319a270e55de952e" providerId="LiveId" clId="{BF068F3E-90DE-412A-875C-5A3552C52EA1}" dt="2021-05-28T19:54:49.358" v="3"/>
        <pc:sldMkLst>
          <pc:docMk/>
          <pc:sldMk cId="1129422928" sldId="301"/>
        </pc:sldMkLst>
      </pc:sldChg>
      <pc:sldChg chg="del">
        <pc:chgData name="rene garreaud" userId="319a270e55de952e" providerId="LiveId" clId="{BF068F3E-90DE-412A-875C-5A3552C52EA1}" dt="2021-05-28T19:54:43.207" v="2" actId="2696"/>
        <pc:sldMkLst>
          <pc:docMk/>
          <pc:sldMk cId="3840516517" sldId="301"/>
        </pc:sldMkLst>
      </pc:sldChg>
      <pc:sldChg chg="add del ord">
        <pc:chgData name="rene garreaud" userId="319a270e55de952e" providerId="LiveId" clId="{BF068F3E-90DE-412A-875C-5A3552C52EA1}" dt="2021-05-28T19:59:13.615" v="15"/>
        <pc:sldMkLst>
          <pc:docMk/>
          <pc:sldMk cId="751710662" sldId="305"/>
        </pc:sldMkLst>
      </pc:sldChg>
      <pc:sldChg chg="add">
        <pc:chgData name="rene garreaud" userId="319a270e55de952e" providerId="LiveId" clId="{BF068F3E-90DE-412A-875C-5A3552C52EA1}" dt="2021-05-28T19:58:47.824" v="11"/>
        <pc:sldMkLst>
          <pc:docMk/>
          <pc:sldMk cId="1165243685" sldId="309"/>
        </pc:sldMkLst>
      </pc:sldChg>
      <pc:sldChg chg="add">
        <pc:chgData name="rene garreaud" userId="319a270e55de952e" providerId="LiveId" clId="{BF068F3E-90DE-412A-875C-5A3552C52EA1}" dt="2021-05-28T19:58:47.824" v="11"/>
        <pc:sldMkLst>
          <pc:docMk/>
          <pc:sldMk cId="3163440485" sldId="310"/>
        </pc:sldMkLst>
      </pc:sldChg>
      <pc:sldChg chg="add del">
        <pc:chgData name="rene garreaud" userId="319a270e55de952e" providerId="LiveId" clId="{BF068F3E-90DE-412A-875C-5A3552C52EA1}" dt="2021-05-28T19:55:06.784" v="7" actId="47"/>
        <pc:sldMkLst>
          <pc:docMk/>
          <pc:sldMk cId="4194717618" sldId="310"/>
        </pc:sldMkLst>
      </pc:sldChg>
      <pc:sldChg chg="del">
        <pc:chgData name="rene garreaud" userId="319a270e55de952e" providerId="LiveId" clId="{BF068F3E-90DE-412A-875C-5A3552C52EA1}" dt="2021-05-28T19:54:43.207" v="2" actId="2696"/>
        <pc:sldMkLst>
          <pc:docMk/>
          <pc:sldMk cId="1162654254" sldId="311"/>
        </pc:sldMkLst>
      </pc:sldChg>
      <pc:sldChg chg="add">
        <pc:chgData name="rene garreaud" userId="319a270e55de952e" providerId="LiveId" clId="{BF068F3E-90DE-412A-875C-5A3552C52EA1}" dt="2021-05-28T19:54:49.358" v="3"/>
        <pc:sldMkLst>
          <pc:docMk/>
          <pc:sldMk cId="3006803845" sldId="311"/>
        </pc:sldMkLst>
      </pc:sldChg>
      <pc:sldChg chg="add">
        <pc:chgData name="rene garreaud" userId="319a270e55de952e" providerId="LiveId" clId="{BF068F3E-90DE-412A-875C-5A3552C52EA1}" dt="2021-05-28T19:58:47.824" v="11"/>
        <pc:sldMkLst>
          <pc:docMk/>
          <pc:sldMk cId="772577750" sldId="312"/>
        </pc:sldMkLst>
      </pc:sldChg>
      <pc:sldChg chg="add del">
        <pc:chgData name="rene garreaud" userId="319a270e55de952e" providerId="LiveId" clId="{BF068F3E-90DE-412A-875C-5A3552C52EA1}" dt="2021-05-28T19:55:04.801" v="6" actId="47"/>
        <pc:sldMkLst>
          <pc:docMk/>
          <pc:sldMk cId="578748071" sldId="313"/>
        </pc:sldMkLst>
      </pc:sldChg>
      <pc:sldChg chg="modSp mod">
        <pc:chgData name="rene garreaud" userId="319a270e55de952e" providerId="LiveId" clId="{BF068F3E-90DE-412A-875C-5A3552C52EA1}" dt="2021-05-29T00:00:14.670" v="376" actId="1076"/>
        <pc:sldMkLst>
          <pc:docMk/>
          <pc:sldMk cId="828274413" sldId="328"/>
        </pc:sldMkLst>
        <pc:spChg chg="mod">
          <ac:chgData name="rene garreaud" userId="319a270e55de952e" providerId="LiveId" clId="{BF068F3E-90DE-412A-875C-5A3552C52EA1}" dt="2021-05-29T00:00:14.670" v="376" actId="1076"/>
          <ac:spMkLst>
            <pc:docMk/>
            <pc:sldMk cId="828274413" sldId="328"/>
            <ac:spMk id="3" creationId="{00000000-0000-0000-0000-000000000000}"/>
          </ac:spMkLst>
        </pc:spChg>
      </pc:sldChg>
      <pc:sldChg chg="del">
        <pc:chgData name="rene garreaud" userId="319a270e55de952e" providerId="LiveId" clId="{BF068F3E-90DE-412A-875C-5A3552C52EA1}" dt="2021-05-28T19:54:00.673" v="0" actId="47"/>
        <pc:sldMkLst>
          <pc:docMk/>
          <pc:sldMk cId="2586755628" sldId="340"/>
        </pc:sldMkLst>
      </pc:sldChg>
      <pc:sldChg chg="del">
        <pc:chgData name="rene garreaud" userId="319a270e55de952e" providerId="LiveId" clId="{BF068F3E-90DE-412A-875C-5A3552C52EA1}" dt="2021-05-28T19:54:00.673" v="0" actId="47"/>
        <pc:sldMkLst>
          <pc:docMk/>
          <pc:sldMk cId="1315566985" sldId="341"/>
        </pc:sldMkLst>
      </pc:sldChg>
      <pc:sldChg chg="del">
        <pc:chgData name="rene garreaud" userId="319a270e55de952e" providerId="LiveId" clId="{BF068F3E-90DE-412A-875C-5A3552C52EA1}" dt="2021-05-28T19:54:06.916" v="1" actId="47"/>
        <pc:sldMkLst>
          <pc:docMk/>
          <pc:sldMk cId="1846449045" sldId="342"/>
        </pc:sldMkLst>
      </pc:sldChg>
      <pc:sldChg chg="ord">
        <pc:chgData name="rene garreaud" userId="319a270e55de952e" providerId="LiveId" clId="{BF068F3E-90DE-412A-875C-5A3552C52EA1}" dt="2021-05-28T20:08:21.972" v="49"/>
        <pc:sldMkLst>
          <pc:docMk/>
          <pc:sldMk cId="182180354" sldId="356"/>
        </pc:sldMkLst>
      </pc:sldChg>
      <pc:sldChg chg="add del">
        <pc:chgData name="rene garreaud" userId="319a270e55de952e" providerId="LiveId" clId="{BF068F3E-90DE-412A-875C-5A3552C52EA1}" dt="2021-05-28T20:01:17.917" v="22" actId="47"/>
        <pc:sldMkLst>
          <pc:docMk/>
          <pc:sldMk cId="1923806997" sldId="358"/>
        </pc:sldMkLst>
      </pc:sldChg>
      <pc:sldChg chg="del">
        <pc:chgData name="rene garreaud" userId="319a270e55de952e" providerId="LiveId" clId="{BF068F3E-90DE-412A-875C-5A3552C52EA1}" dt="2021-05-28T20:00:49.866" v="20" actId="2696"/>
        <pc:sldMkLst>
          <pc:docMk/>
          <pc:sldMk cId="3410257203" sldId="358"/>
        </pc:sldMkLst>
      </pc:sldChg>
      <pc:sldChg chg="del">
        <pc:chgData name="rene garreaud" userId="319a270e55de952e" providerId="LiveId" clId="{BF068F3E-90DE-412A-875C-5A3552C52EA1}" dt="2021-05-28T20:00:49.866" v="20" actId="2696"/>
        <pc:sldMkLst>
          <pc:docMk/>
          <pc:sldMk cId="1718138852" sldId="359"/>
        </pc:sldMkLst>
      </pc:sldChg>
      <pc:sldChg chg="add del">
        <pc:chgData name="rene garreaud" userId="319a270e55de952e" providerId="LiveId" clId="{BF068F3E-90DE-412A-875C-5A3552C52EA1}" dt="2021-05-28T20:01:17.917" v="22" actId="47"/>
        <pc:sldMkLst>
          <pc:docMk/>
          <pc:sldMk cId="2682682609" sldId="359"/>
        </pc:sldMkLst>
      </pc:sldChg>
      <pc:sldChg chg="del">
        <pc:chgData name="rene garreaud" userId="319a270e55de952e" providerId="LiveId" clId="{BF068F3E-90DE-412A-875C-5A3552C52EA1}" dt="2021-05-28T20:00:49.866" v="20" actId="2696"/>
        <pc:sldMkLst>
          <pc:docMk/>
          <pc:sldMk cId="2473670128" sldId="360"/>
        </pc:sldMkLst>
      </pc:sldChg>
      <pc:sldChg chg="add del">
        <pc:chgData name="rene garreaud" userId="319a270e55de952e" providerId="LiveId" clId="{BF068F3E-90DE-412A-875C-5A3552C52EA1}" dt="2021-05-28T20:01:17.917" v="22" actId="47"/>
        <pc:sldMkLst>
          <pc:docMk/>
          <pc:sldMk cId="3020081068" sldId="360"/>
        </pc:sldMkLst>
      </pc:sldChg>
      <pc:sldChg chg="add del">
        <pc:chgData name="rene garreaud" userId="319a270e55de952e" providerId="LiveId" clId="{BF068F3E-90DE-412A-875C-5A3552C52EA1}" dt="2021-05-28T20:01:17.917" v="22" actId="47"/>
        <pc:sldMkLst>
          <pc:docMk/>
          <pc:sldMk cId="2700762625" sldId="361"/>
        </pc:sldMkLst>
      </pc:sldChg>
      <pc:sldChg chg="del">
        <pc:chgData name="rene garreaud" userId="319a270e55de952e" providerId="LiveId" clId="{BF068F3E-90DE-412A-875C-5A3552C52EA1}" dt="2021-05-28T20:00:49.866" v="20" actId="2696"/>
        <pc:sldMkLst>
          <pc:docMk/>
          <pc:sldMk cId="4032035995" sldId="361"/>
        </pc:sldMkLst>
      </pc:sldChg>
      <pc:sldChg chg="add del">
        <pc:chgData name="rene garreaud" userId="319a270e55de952e" providerId="LiveId" clId="{BF068F3E-90DE-412A-875C-5A3552C52EA1}" dt="2021-05-28T20:01:17.917" v="22" actId="47"/>
        <pc:sldMkLst>
          <pc:docMk/>
          <pc:sldMk cId="362414141" sldId="362"/>
        </pc:sldMkLst>
      </pc:sldChg>
      <pc:sldChg chg="del">
        <pc:chgData name="rene garreaud" userId="319a270e55de952e" providerId="LiveId" clId="{BF068F3E-90DE-412A-875C-5A3552C52EA1}" dt="2021-05-28T20:00:49.866" v="20" actId="2696"/>
        <pc:sldMkLst>
          <pc:docMk/>
          <pc:sldMk cId="1901145010" sldId="362"/>
        </pc:sldMkLst>
      </pc:sldChg>
      <pc:sldChg chg="add del">
        <pc:chgData name="rene garreaud" userId="319a270e55de952e" providerId="LiveId" clId="{BF068F3E-90DE-412A-875C-5A3552C52EA1}" dt="2021-05-28T19:57:41.595" v="10"/>
        <pc:sldMkLst>
          <pc:docMk/>
          <pc:sldMk cId="2422847017" sldId="405"/>
        </pc:sldMkLst>
      </pc:sldChg>
      <pc:sldChg chg="add del">
        <pc:chgData name="rene garreaud" userId="319a270e55de952e" providerId="LiveId" clId="{BF068F3E-90DE-412A-875C-5A3552C52EA1}" dt="2021-05-28T19:57:41.595" v="10"/>
        <pc:sldMkLst>
          <pc:docMk/>
          <pc:sldMk cId="4072657369" sldId="406"/>
        </pc:sldMkLst>
      </pc:sldChg>
      <pc:sldChg chg="add">
        <pc:chgData name="rene garreaud" userId="319a270e55de952e" providerId="LiveId" clId="{BF068F3E-90DE-412A-875C-5A3552C52EA1}" dt="2021-05-28T19:58:47.824" v="11"/>
        <pc:sldMkLst>
          <pc:docMk/>
          <pc:sldMk cId="2751248771" sldId="407"/>
        </pc:sldMkLst>
      </pc:sldChg>
      <pc:sldChg chg="add ord">
        <pc:chgData name="rene garreaud" userId="319a270e55de952e" providerId="LiveId" clId="{BF068F3E-90DE-412A-875C-5A3552C52EA1}" dt="2021-05-28T19:59:17.175" v="17"/>
        <pc:sldMkLst>
          <pc:docMk/>
          <pc:sldMk cId="944032208" sldId="408"/>
        </pc:sldMkLst>
      </pc:sldChg>
      <pc:sldChg chg="add">
        <pc:chgData name="rene garreaud" userId="319a270e55de952e" providerId="LiveId" clId="{BF068F3E-90DE-412A-875C-5A3552C52EA1}" dt="2021-05-28T19:58:47.824" v="11"/>
        <pc:sldMkLst>
          <pc:docMk/>
          <pc:sldMk cId="1899976525" sldId="409"/>
        </pc:sldMkLst>
      </pc:sldChg>
      <pc:sldChg chg="addSp modSp new mod">
        <pc:chgData name="rene garreaud" userId="319a270e55de952e" providerId="LiveId" clId="{BF068F3E-90DE-412A-875C-5A3552C52EA1}" dt="2021-05-28T20:04:39.176" v="41" actId="1076"/>
        <pc:sldMkLst>
          <pc:docMk/>
          <pc:sldMk cId="4034167689" sldId="410"/>
        </pc:sldMkLst>
        <pc:picChg chg="add mod">
          <ac:chgData name="rene garreaud" userId="319a270e55de952e" providerId="LiveId" clId="{BF068F3E-90DE-412A-875C-5A3552C52EA1}" dt="2021-05-28T20:04:39.176" v="41" actId="1076"/>
          <ac:picMkLst>
            <pc:docMk/>
            <pc:sldMk cId="4034167689" sldId="410"/>
            <ac:picMk id="3" creationId="{01A9AAEA-E726-4F1F-8290-60F6CA9AACC2}"/>
          </ac:picMkLst>
        </pc:picChg>
        <pc:picChg chg="add mod">
          <ac:chgData name="rene garreaud" userId="319a270e55de952e" providerId="LiveId" clId="{BF068F3E-90DE-412A-875C-5A3552C52EA1}" dt="2021-05-28T20:04:31.574" v="39" actId="1076"/>
          <ac:picMkLst>
            <pc:docMk/>
            <pc:sldMk cId="4034167689" sldId="410"/>
            <ac:picMk id="5" creationId="{9FB33EA0-7114-4D39-A9C0-FA459CCEFCCC}"/>
          </ac:picMkLst>
        </pc:picChg>
        <pc:picChg chg="add mod">
          <ac:chgData name="rene garreaud" userId="319a270e55de952e" providerId="LiveId" clId="{BF068F3E-90DE-412A-875C-5A3552C52EA1}" dt="2021-05-28T20:04:26.832" v="37" actId="1076"/>
          <ac:picMkLst>
            <pc:docMk/>
            <pc:sldMk cId="4034167689" sldId="410"/>
            <ac:picMk id="7" creationId="{B92E3A51-A350-404B-87C6-A5C129A43E5B}"/>
          </ac:picMkLst>
        </pc:picChg>
      </pc:sldChg>
      <pc:sldChg chg="addSp delSp modSp new mod">
        <pc:chgData name="rene garreaud" userId="319a270e55de952e" providerId="LiveId" clId="{BF068F3E-90DE-412A-875C-5A3552C52EA1}" dt="2021-05-28T23:58:17.713" v="347" actId="478"/>
        <pc:sldMkLst>
          <pc:docMk/>
          <pc:sldMk cId="2784981733" sldId="411"/>
        </pc:sldMkLst>
        <pc:picChg chg="add mod">
          <ac:chgData name="rene garreaud" userId="319a270e55de952e" providerId="LiveId" clId="{BF068F3E-90DE-412A-875C-5A3552C52EA1}" dt="2021-05-28T20:05:39.235" v="45" actId="1076"/>
          <ac:picMkLst>
            <pc:docMk/>
            <pc:sldMk cId="2784981733" sldId="411"/>
            <ac:picMk id="3" creationId="{7B9C836D-FB12-4D88-9588-F9227BBAB3E1}"/>
          </ac:picMkLst>
        </pc:pic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4" creationId="{8A510F00-6238-48A6-BB26-5DC00EBF6CA9}"/>
          </ac:inkMkLst>
        </pc:inkChg>
        <pc:inkChg chg="add">
          <ac:chgData name="rene garreaud" userId="319a270e55de952e" providerId="LiveId" clId="{BF068F3E-90DE-412A-875C-5A3552C52EA1}" dt="2021-05-28T21:32:02.711" v="184"/>
          <ac:inkMkLst>
            <pc:docMk/>
            <pc:sldMk cId="2784981733" sldId="411"/>
            <ac:inkMk id="5" creationId="{3499542C-CFF9-4550-95D6-F0399FC8252D}"/>
          </ac:inkMkLst>
        </pc:inkChg>
        <pc:inkChg chg="add">
          <ac:chgData name="rene garreaud" userId="319a270e55de952e" providerId="LiveId" clId="{BF068F3E-90DE-412A-875C-5A3552C52EA1}" dt="2021-05-28T21:32:02.711" v="184"/>
          <ac:inkMkLst>
            <pc:docMk/>
            <pc:sldMk cId="2784981733" sldId="411"/>
            <ac:inkMk id="6" creationId="{07F7D902-2A5B-4D60-B016-359B14D1B592}"/>
          </ac:inkMkLst>
        </pc:inkChg>
        <pc:inkChg chg="add">
          <ac:chgData name="rene garreaud" userId="319a270e55de952e" providerId="LiveId" clId="{BF068F3E-90DE-412A-875C-5A3552C52EA1}" dt="2021-05-28T21:32:02.711" v="184"/>
          <ac:inkMkLst>
            <pc:docMk/>
            <pc:sldMk cId="2784981733" sldId="411"/>
            <ac:inkMk id="7" creationId="{5A01A87A-8D2B-4C95-83DE-900DA89833FF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8" creationId="{644BC830-98FD-4A03-A583-05D7A4060EA9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9" creationId="{92A6AF8B-7D35-400B-95D4-7EE477DC8126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0" creationId="{613A96D0-8F47-4307-BDBD-3CF9FDFC30FC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1" creationId="{1EC9BABF-5516-4515-A0A3-AFD92A563CFC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2" creationId="{372E688E-4418-417D-99EE-388FD2899485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3" creationId="{123896CC-7CA9-4FE8-81CC-16C931905104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4" creationId="{A9B75ABB-E73B-4CD1-9006-7C7314D2C9D7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5" creationId="{38DE6AEF-4729-4E73-BA8F-A8AE8EF3E924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6" creationId="{0486B58F-CC6E-4AE2-BBB7-AA25B9977E0D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7" creationId="{48394F06-AFB9-4444-A2D3-A78E2E802361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8" creationId="{8313C418-F79D-4438-A0FF-FE602D0902F9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19" creationId="{6578D34F-E79B-4125-97D9-440C8D915C42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20" creationId="{57449656-5E50-4B87-BDC0-476650355DB6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21" creationId="{D1DF691E-8ED6-486B-B3A5-19B9A587E496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22" creationId="{81F2F071-E469-4CFF-A6DB-CD1928B13CA0}"/>
          </ac:inkMkLst>
        </pc:inkChg>
        <pc:inkChg chg="add del">
          <ac:chgData name="rene garreaud" userId="319a270e55de952e" providerId="LiveId" clId="{BF068F3E-90DE-412A-875C-5A3552C52EA1}" dt="2021-05-28T23:58:17.713" v="347" actId="478"/>
          <ac:inkMkLst>
            <pc:docMk/>
            <pc:sldMk cId="2784981733" sldId="411"/>
            <ac:inkMk id="23" creationId="{04FC6954-858C-4299-9EF2-8772D1DF1DA8}"/>
          </ac:inkMkLst>
        </pc:inkChg>
      </pc:sldChg>
      <pc:sldChg chg="addSp delSp modSp add mod">
        <pc:chgData name="rene garreaud" userId="319a270e55de952e" providerId="LiveId" clId="{BF068F3E-90DE-412A-875C-5A3552C52EA1}" dt="2021-05-29T20:04:10.060" v="668" actId="1076"/>
        <pc:sldMkLst>
          <pc:docMk/>
          <pc:sldMk cId="789328879" sldId="412"/>
        </pc:sldMkLst>
        <pc:grpChg chg="del mod">
          <ac:chgData name="rene garreaud" userId="319a270e55de952e" providerId="LiveId" clId="{BF068F3E-90DE-412A-875C-5A3552C52EA1}" dt="2021-05-29T00:03:52.642" v="637"/>
          <ac:grpSpMkLst>
            <pc:docMk/>
            <pc:sldMk cId="789328879" sldId="412"/>
            <ac:grpSpMk id="8" creationId="{D7293E64-DBB0-444F-88B4-060654B05B94}"/>
          </ac:grpSpMkLst>
        </pc:grpChg>
        <pc:grpChg chg="del mod">
          <ac:chgData name="rene garreaud" userId="319a270e55de952e" providerId="LiveId" clId="{BF068F3E-90DE-412A-875C-5A3552C52EA1}" dt="2021-05-29T00:04:00.029" v="648"/>
          <ac:grpSpMkLst>
            <pc:docMk/>
            <pc:sldMk cId="789328879" sldId="412"/>
            <ac:grpSpMk id="20" creationId="{DA2E9B5E-4BF5-4657-AA9F-FD909A4F6240}"/>
          </ac:grpSpMkLst>
        </pc:grpChg>
        <pc:grpChg chg="del mod">
          <ac:chgData name="rene garreaud" userId="319a270e55de952e" providerId="LiveId" clId="{BF068F3E-90DE-412A-875C-5A3552C52EA1}" dt="2021-05-29T00:04:02.373" v="652"/>
          <ac:grpSpMkLst>
            <pc:docMk/>
            <pc:sldMk cId="789328879" sldId="412"/>
            <ac:grpSpMk id="22" creationId="{8FEA3993-E79B-44C5-AB19-EE03B16F8F79}"/>
          </ac:grpSpMkLst>
        </pc:grpChg>
        <pc:grpChg chg="mod">
          <ac:chgData name="rene garreaud" userId="319a270e55de952e" providerId="LiveId" clId="{BF068F3E-90DE-412A-875C-5A3552C52EA1}" dt="2021-05-29T00:04:02.373" v="652"/>
          <ac:grpSpMkLst>
            <pc:docMk/>
            <pc:sldMk cId="789328879" sldId="412"/>
            <ac:grpSpMk id="26" creationId="{7DCFA329-CA83-4679-A14D-E35866CAE44E}"/>
          </ac:grpSpMkLst>
        </pc:grpChg>
        <pc:picChg chg="mod">
          <ac:chgData name="rene garreaud" userId="319a270e55de952e" providerId="LiveId" clId="{BF068F3E-90DE-412A-875C-5A3552C52EA1}" dt="2021-05-29T20:04:10.060" v="668" actId="1076"/>
          <ac:picMkLst>
            <pc:docMk/>
            <pc:sldMk cId="789328879" sldId="412"/>
            <ac:picMk id="9" creationId="{63602422-C2C9-4A7E-B870-35CF33423655}"/>
          </ac:picMkLst>
        </pc:picChg>
        <pc:inkChg chg="add del mod">
          <ac:chgData name="rene garreaud" userId="319a270e55de952e" providerId="LiveId" clId="{BF068F3E-90DE-412A-875C-5A3552C52EA1}" dt="2021-05-29T00:03:52.644" v="638"/>
          <ac:inkMkLst>
            <pc:docMk/>
            <pc:sldMk cId="789328879" sldId="412"/>
            <ac:inkMk id="4" creationId="{B1DB4418-F3A2-4194-BCD6-82C9FF9F4337}"/>
          </ac:inkMkLst>
        </pc:inkChg>
        <pc:inkChg chg="add del mod">
          <ac:chgData name="rene garreaud" userId="319a270e55de952e" providerId="LiveId" clId="{BF068F3E-90DE-412A-875C-5A3552C52EA1}" dt="2021-05-29T00:03:52.642" v="637"/>
          <ac:inkMkLst>
            <pc:docMk/>
            <pc:sldMk cId="789328879" sldId="412"/>
            <ac:inkMk id="6" creationId="{010CBDCD-FA2F-4D07-8A47-BBC421BF0701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10" creationId="{A1C77C67-144C-47CC-98D4-B5CC35753945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12" creationId="{4C686A45-E913-4116-9444-6A74478226BB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13" creationId="{61E29F89-D6CF-4403-A491-3BD9649D6E57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14" creationId="{B13C052A-AAAA-46D6-821E-FA5920E2DFC4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16" creationId="{831D35EF-B1E6-4F3C-B5E4-3D36D1C25DC9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17" creationId="{1CF09D77-3732-4B57-9559-1970A7401FEE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19" creationId="{968A5447-C57E-4921-954B-C34903169BA4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21" creationId="{E6CC1D91-7979-440A-842F-F26193FA381E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23" creationId="{F7709F21-039D-4458-98DC-EE2AA3C52805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24" creationId="{E91A5EEF-063E-4A55-9787-FE8863C82E65}"/>
          </ac:inkMkLst>
        </pc:inkChg>
        <pc:inkChg chg="add mod">
          <ac:chgData name="rene garreaud" userId="319a270e55de952e" providerId="LiveId" clId="{BF068F3E-90DE-412A-875C-5A3552C52EA1}" dt="2021-05-29T00:04:02.373" v="652"/>
          <ac:inkMkLst>
            <pc:docMk/>
            <pc:sldMk cId="789328879" sldId="412"/>
            <ac:inkMk id="25" creationId="{0DDF9705-8A90-4CF7-97E7-1A17D4766333}"/>
          </ac:inkMkLst>
        </pc:inkChg>
        <pc:cxnChg chg="mod">
          <ac:chgData name="rene garreaud" userId="319a270e55de952e" providerId="LiveId" clId="{BF068F3E-90DE-412A-875C-5A3552C52EA1}" dt="2021-05-29T20:04:10.060" v="668" actId="1076"/>
          <ac:cxnSpMkLst>
            <pc:docMk/>
            <pc:sldMk cId="789328879" sldId="412"/>
            <ac:cxnSpMk id="15" creationId="{740E7875-AC6D-4A04-8BA4-A63EA17177D0}"/>
          </ac:cxnSpMkLst>
        </pc:cxnChg>
        <pc:cxnChg chg="mod">
          <ac:chgData name="rene garreaud" userId="319a270e55de952e" providerId="LiveId" clId="{BF068F3E-90DE-412A-875C-5A3552C52EA1}" dt="2021-05-29T20:04:10.060" v="668" actId="1076"/>
          <ac:cxnSpMkLst>
            <pc:docMk/>
            <pc:sldMk cId="789328879" sldId="412"/>
            <ac:cxnSpMk id="18" creationId="{1D107011-562A-432B-A850-EE9A428620D7}"/>
          </ac:cxnSpMkLst>
        </pc:cxnChg>
      </pc:sldChg>
      <pc:sldChg chg="addSp modSp add del mod">
        <pc:chgData name="rene garreaud" userId="319a270e55de952e" providerId="LiveId" clId="{BF068F3E-90DE-412A-875C-5A3552C52EA1}" dt="2021-05-28T23:57:47.931" v="339" actId="2696"/>
        <pc:sldMkLst>
          <pc:docMk/>
          <pc:sldMk cId="3179081747" sldId="412"/>
        </pc:sldMkLst>
        <pc:spChg chg="add mod">
          <ac:chgData name="rene garreaud" userId="319a270e55de952e" providerId="LiveId" clId="{BF068F3E-90DE-412A-875C-5A3552C52EA1}" dt="2021-05-28T23:56:49.383" v="333" actId="14100"/>
          <ac:spMkLst>
            <pc:docMk/>
            <pc:sldMk cId="3179081747" sldId="412"/>
            <ac:spMk id="2" creationId="{81EB056A-AD3B-43F1-9844-1A3FBCC423BC}"/>
          </ac:spMkLst>
        </pc:spChg>
        <pc:picChg chg="mod">
          <ac:chgData name="rene garreaud" userId="319a270e55de952e" providerId="LiveId" clId="{BF068F3E-90DE-412A-875C-5A3552C52EA1}" dt="2021-05-28T23:57:30.379" v="338" actId="1076"/>
          <ac:picMkLst>
            <pc:docMk/>
            <pc:sldMk cId="3179081747" sldId="412"/>
            <ac:picMk id="3" creationId="{A23FF1C6-E734-4D07-9BA5-7E6A999DF64B}"/>
          </ac:picMkLst>
        </pc:picChg>
        <pc:picChg chg="mod">
          <ac:chgData name="rene garreaud" userId="319a270e55de952e" providerId="LiveId" clId="{BF068F3E-90DE-412A-875C-5A3552C52EA1}" dt="2021-05-28T23:56:54.415" v="334" actId="1076"/>
          <ac:picMkLst>
            <pc:docMk/>
            <pc:sldMk cId="3179081747" sldId="412"/>
            <ac:picMk id="5" creationId="{52898BD5-7CBB-49B8-8C0E-6C6D5FEE0331}"/>
          </ac:picMkLst>
        </pc:picChg>
        <pc:cxnChg chg="mod">
          <ac:chgData name="rene garreaud" userId="319a270e55de952e" providerId="LiveId" clId="{BF068F3E-90DE-412A-875C-5A3552C52EA1}" dt="2021-05-28T23:56:11.279" v="328" actId="14100"/>
          <ac:cxnSpMkLst>
            <pc:docMk/>
            <pc:sldMk cId="3179081747" sldId="412"/>
            <ac:cxnSpMk id="18" creationId="{1D107011-562A-432B-A850-EE9A428620D7}"/>
          </ac:cxnSpMkLst>
        </pc:cxnChg>
      </pc:sldChg>
      <pc:sldChg chg="addSp modSp new del mod">
        <pc:chgData name="rene garreaud" userId="319a270e55de952e" providerId="LiveId" clId="{BF068F3E-90DE-412A-875C-5A3552C52EA1}" dt="2021-05-28T20:16:34.696" v="94" actId="2696"/>
        <pc:sldMkLst>
          <pc:docMk/>
          <pc:sldMk cId="3251915431" sldId="412"/>
        </pc:sldMkLst>
        <pc:picChg chg="add mod">
          <ac:chgData name="rene garreaud" userId="319a270e55de952e" providerId="LiveId" clId="{BF068F3E-90DE-412A-875C-5A3552C52EA1}" dt="2021-05-28T20:15:51.253" v="83" actId="1076"/>
          <ac:picMkLst>
            <pc:docMk/>
            <pc:sldMk cId="3251915431" sldId="412"/>
            <ac:picMk id="3" creationId="{A23FF1C6-E734-4D07-9BA5-7E6A999DF64B}"/>
          </ac:picMkLst>
        </pc:picChg>
        <pc:picChg chg="add mod">
          <ac:chgData name="rene garreaud" userId="319a270e55de952e" providerId="LiveId" clId="{BF068F3E-90DE-412A-875C-5A3552C52EA1}" dt="2021-05-28T20:16:15.956" v="91" actId="1076"/>
          <ac:picMkLst>
            <pc:docMk/>
            <pc:sldMk cId="3251915431" sldId="412"/>
            <ac:picMk id="5" creationId="{52898BD5-7CBB-49B8-8C0E-6C6D5FEE0331}"/>
          </ac:picMkLst>
        </pc:picChg>
        <pc:picChg chg="add mod">
          <ac:chgData name="rene garreaud" userId="319a270e55de952e" providerId="LiveId" clId="{BF068F3E-90DE-412A-875C-5A3552C52EA1}" dt="2021-05-28T20:15:42.943" v="80" actId="1076"/>
          <ac:picMkLst>
            <pc:docMk/>
            <pc:sldMk cId="3251915431" sldId="412"/>
            <ac:picMk id="7" creationId="{18B3A304-A3CA-4FCC-9BC1-27320AAB713A}"/>
          </ac:picMkLst>
        </pc:picChg>
        <pc:picChg chg="add mod">
          <ac:chgData name="rene garreaud" userId="319a270e55de952e" providerId="LiveId" clId="{BF068F3E-90DE-412A-875C-5A3552C52EA1}" dt="2021-05-28T20:15:49.034" v="82" actId="1076"/>
          <ac:picMkLst>
            <pc:docMk/>
            <pc:sldMk cId="3251915431" sldId="412"/>
            <ac:picMk id="9" creationId="{63602422-C2C9-4A7E-B870-35CF33423655}"/>
          </ac:picMkLst>
        </pc:picChg>
        <pc:cxnChg chg="add mod">
          <ac:chgData name="rene garreaud" userId="319a270e55de952e" providerId="LiveId" clId="{BF068F3E-90DE-412A-875C-5A3552C52EA1}" dt="2021-05-28T20:15:56.183" v="84" actId="14100"/>
          <ac:cxnSpMkLst>
            <pc:docMk/>
            <pc:sldMk cId="3251915431" sldId="412"/>
            <ac:cxnSpMk id="11" creationId="{BE2F3970-C3A5-4AA7-8419-177AE0C2D069}"/>
          </ac:cxnSpMkLst>
        </pc:cxnChg>
        <pc:cxnChg chg="add mod">
          <ac:chgData name="rene garreaud" userId="319a270e55de952e" providerId="LiveId" clId="{BF068F3E-90DE-412A-875C-5A3552C52EA1}" dt="2021-05-28T20:16:03.972" v="87" actId="14100"/>
          <ac:cxnSpMkLst>
            <pc:docMk/>
            <pc:sldMk cId="3251915431" sldId="412"/>
            <ac:cxnSpMk id="15" creationId="{740E7875-AC6D-4A04-8BA4-A63EA17177D0}"/>
          </ac:cxnSpMkLst>
        </pc:cxnChg>
        <pc:cxnChg chg="add mod">
          <ac:chgData name="rene garreaud" userId="319a270e55de952e" providerId="LiveId" clId="{BF068F3E-90DE-412A-875C-5A3552C52EA1}" dt="2021-05-28T20:16:27.452" v="93" actId="1076"/>
          <ac:cxnSpMkLst>
            <pc:docMk/>
            <pc:sldMk cId="3251915431" sldId="412"/>
            <ac:cxnSpMk id="18" creationId="{1D107011-562A-432B-A850-EE9A428620D7}"/>
          </ac:cxnSpMkLst>
        </pc:cxnChg>
      </pc:sldChg>
      <pc:sldChg chg="addSp delSp modSp new mod">
        <pc:chgData name="rene garreaud" userId="319a270e55de952e" providerId="LiveId" clId="{BF068F3E-90DE-412A-875C-5A3552C52EA1}" dt="2021-05-28T21:24:55.404" v="183"/>
        <pc:sldMkLst>
          <pc:docMk/>
          <pc:sldMk cId="2183395171" sldId="413"/>
        </pc:sldMkLst>
        <pc:grpChg chg="mod">
          <ac:chgData name="rene garreaud" userId="319a270e55de952e" providerId="LiveId" clId="{BF068F3E-90DE-412A-875C-5A3552C52EA1}" dt="2021-05-28T21:23:53.102" v="111"/>
          <ac:grpSpMkLst>
            <pc:docMk/>
            <pc:sldMk cId="2183395171" sldId="413"/>
            <ac:grpSpMk id="16" creationId="{51FFAE3F-42BF-4913-AA08-183B754D3D46}"/>
          </ac:grpSpMkLst>
        </pc:grpChg>
        <pc:grpChg chg="mod">
          <ac:chgData name="rene garreaud" userId="319a270e55de952e" providerId="LiveId" clId="{BF068F3E-90DE-412A-875C-5A3552C52EA1}" dt="2021-05-28T21:23:53.102" v="111"/>
          <ac:grpSpMkLst>
            <pc:docMk/>
            <pc:sldMk cId="2183395171" sldId="413"/>
            <ac:grpSpMk id="17" creationId="{8251D7D0-BF3D-4664-96AA-06AC23091A1B}"/>
          </ac:grpSpMkLst>
        </pc:grpChg>
        <pc:grpChg chg="mod">
          <ac:chgData name="rene garreaud" userId="319a270e55de952e" providerId="LiveId" clId="{BF068F3E-90DE-412A-875C-5A3552C52EA1}" dt="2021-05-28T21:23:58.242" v="118"/>
          <ac:grpSpMkLst>
            <pc:docMk/>
            <pc:sldMk cId="2183395171" sldId="413"/>
            <ac:grpSpMk id="24" creationId="{A3C9E9CB-F647-47EB-8033-2E1536354FC1}"/>
          </ac:grpSpMkLst>
        </pc:grpChg>
        <pc:grpChg chg="mod">
          <ac:chgData name="rene garreaud" userId="319a270e55de952e" providerId="LiveId" clId="{BF068F3E-90DE-412A-875C-5A3552C52EA1}" dt="2021-05-28T21:24:03.149" v="126"/>
          <ac:grpSpMkLst>
            <pc:docMk/>
            <pc:sldMk cId="2183395171" sldId="413"/>
            <ac:grpSpMk id="32" creationId="{460AEBDE-9809-434C-B1CC-02804BAAC39F}"/>
          </ac:grpSpMkLst>
        </pc:grpChg>
        <pc:grpChg chg="mod">
          <ac:chgData name="rene garreaud" userId="319a270e55de952e" providerId="LiveId" clId="{BF068F3E-90DE-412A-875C-5A3552C52EA1}" dt="2021-05-28T21:24:11.126" v="139"/>
          <ac:grpSpMkLst>
            <pc:docMk/>
            <pc:sldMk cId="2183395171" sldId="413"/>
            <ac:grpSpMk id="45" creationId="{13F840B9-5FCC-4787-9FAB-9F4EA19D9A2D}"/>
          </ac:grpSpMkLst>
        </pc:grpChg>
        <pc:grpChg chg="del mod">
          <ac:chgData name="rene garreaud" userId="319a270e55de952e" providerId="LiveId" clId="{BF068F3E-90DE-412A-875C-5A3552C52EA1}" dt="2021-05-28T21:24:16.541" v="148"/>
          <ac:grpSpMkLst>
            <pc:docMk/>
            <pc:sldMk cId="2183395171" sldId="413"/>
            <ac:grpSpMk id="48" creationId="{E293A335-5E8D-49B2-BBC8-F4A64418CE4F}"/>
          </ac:grpSpMkLst>
        </pc:grpChg>
        <pc:grpChg chg="mod">
          <ac:chgData name="rene garreaud" userId="319a270e55de952e" providerId="LiveId" clId="{BF068F3E-90DE-412A-875C-5A3552C52EA1}" dt="2021-05-28T21:24:16.541" v="148"/>
          <ac:grpSpMkLst>
            <pc:docMk/>
            <pc:sldMk cId="2183395171" sldId="413"/>
            <ac:grpSpMk id="54" creationId="{2C4723FD-2D71-4276-A133-B1147D6BF371}"/>
          </ac:grpSpMkLst>
        </pc:grpChg>
        <pc:grpChg chg="mod">
          <ac:chgData name="rene garreaud" userId="319a270e55de952e" providerId="LiveId" clId="{BF068F3E-90DE-412A-875C-5A3552C52EA1}" dt="2021-05-28T21:24:16.541" v="148"/>
          <ac:grpSpMkLst>
            <pc:docMk/>
            <pc:sldMk cId="2183395171" sldId="413"/>
            <ac:grpSpMk id="55" creationId="{E5D92EBD-6B37-4A3B-8B53-9CF2D7968273}"/>
          </ac:grpSpMkLst>
        </pc:grpChg>
        <pc:grpChg chg="mod">
          <ac:chgData name="rene garreaud" userId="319a270e55de952e" providerId="LiveId" clId="{BF068F3E-90DE-412A-875C-5A3552C52EA1}" dt="2021-05-28T21:24:36.819" v="157"/>
          <ac:grpSpMkLst>
            <pc:docMk/>
            <pc:sldMk cId="2183395171" sldId="413"/>
            <ac:grpSpMk id="64" creationId="{90AC019E-A9DC-4BF1-9F3E-E7FAAEF1D976}"/>
          </ac:grpSpMkLst>
        </pc:grpChg>
        <pc:grpChg chg="del mod">
          <ac:chgData name="rene garreaud" userId="319a270e55de952e" providerId="LiveId" clId="{BF068F3E-90DE-412A-875C-5A3552C52EA1}" dt="2021-05-28T21:24:45.423" v="171"/>
          <ac:grpSpMkLst>
            <pc:docMk/>
            <pc:sldMk cId="2183395171" sldId="413"/>
            <ac:grpSpMk id="76" creationId="{93F7A7D8-F6F6-4F1D-B882-68C1D5B9895F}"/>
          </ac:grpSpMkLst>
        </pc:grpChg>
        <pc:grpChg chg="mod">
          <ac:chgData name="rene garreaud" userId="319a270e55de952e" providerId="LiveId" clId="{BF068F3E-90DE-412A-875C-5A3552C52EA1}" dt="2021-05-28T21:24:45.423" v="171"/>
          <ac:grpSpMkLst>
            <pc:docMk/>
            <pc:sldMk cId="2183395171" sldId="413"/>
            <ac:grpSpMk id="78" creationId="{62816190-2567-41CB-A281-0951571A1BA4}"/>
          </ac:grpSpMkLst>
        </pc:grpChg>
        <pc:grpChg chg="del mod">
          <ac:chgData name="rene garreaud" userId="319a270e55de952e" providerId="LiveId" clId="{BF068F3E-90DE-412A-875C-5A3552C52EA1}" dt="2021-05-28T21:24:55.404" v="183"/>
          <ac:grpSpMkLst>
            <pc:docMk/>
            <pc:sldMk cId="2183395171" sldId="413"/>
            <ac:grpSpMk id="86" creationId="{B693E110-9B51-4865-B9DE-32EF47D89283}"/>
          </ac:grpSpMkLst>
        </pc:grpChg>
        <pc:grpChg chg="mod">
          <ac:chgData name="rene garreaud" userId="319a270e55de952e" providerId="LiveId" clId="{BF068F3E-90DE-412A-875C-5A3552C52EA1}" dt="2021-05-28T21:24:55.404" v="183"/>
          <ac:grpSpMkLst>
            <pc:docMk/>
            <pc:sldMk cId="2183395171" sldId="413"/>
            <ac:grpSpMk id="90" creationId="{8DDB6C23-2460-4553-9E69-2E71FBE00D37}"/>
          </ac:grpSpMkLst>
        </pc:grp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2" creationId="{1ED25603-8177-46E9-92EB-C8CC9183686C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3" creationId="{B4880736-48A0-4D0D-9176-6440D3ABBBFC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4" creationId="{1B6768F5-660E-49EE-941F-8A8D8C5FD266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5" creationId="{4DF1F2D7-9139-4891-92C4-251D301D64CB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6" creationId="{B2A89DA3-74EA-4B27-8919-7225497E62D9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7" creationId="{01A8FB84-11BF-4B46-8A81-D18EBF3F8561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8" creationId="{CFF3B386-AE6A-446B-9379-C8538B90641C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9" creationId="{B6B4ED3B-5E7E-430C-9444-688167BACDD3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10" creationId="{954C18BC-8A8C-43C8-8A46-D6BF09112925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11" creationId="{36600D0A-6892-4FD2-8944-C7229025F1D1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12" creationId="{940680B8-D05B-4DED-A63E-22020189EBBB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13" creationId="{D914106B-1436-4E54-B4B2-E3EE4FE4A340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14" creationId="{F421737C-0551-4790-AF3D-E316C3F7790A}"/>
          </ac:inkMkLst>
        </pc:inkChg>
        <pc:inkChg chg="add mod">
          <ac:chgData name="rene garreaud" userId="319a270e55de952e" providerId="LiveId" clId="{BF068F3E-90DE-412A-875C-5A3552C52EA1}" dt="2021-05-28T21:23:53.102" v="111"/>
          <ac:inkMkLst>
            <pc:docMk/>
            <pc:sldMk cId="2183395171" sldId="413"/>
            <ac:inkMk id="15" creationId="{36EFA136-52F8-4C76-A61A-4DFD7858DB94}"/>
          </ac:inkMkLst>
        </pc:inkChg>
        <pc:inkChg chg="add mod">
          <ac:chgData name="rene garreaud" userId="319a270e55de952e" providerId="LiveId" clId="{BF068F3E-90DE-412A-875C-5A3552C52EA1}" dt="2021-05-28T21:23:58.242" v="118"/>
          <ac:inkMkLst>
            <pc:docMk/>
            <pc:sldMk cId="2183395171" sldId="413"/>
            <ac:inkMk id="18" creationId="{523767DA-DF63-4292-A6F8-C73F575E2714}"/>
          </ac:inkMkLst>
        </pc:inkChg>
        <pc:inkChg chg="add mod">
          <ac:chgData name="rene garreaud" userId="319a270e55de952e" providerId="LiveId" clId="{BF068F3E-90DE-412A-875C-5A3552C52EA1}" dt="2021-05-28T21:23:58.242" v="118"/>
          <ac:inkMkLst>
            <pc:docMk/>
            <pc:sldMk cId="2183395171" sldId="413"/>
            <ac:inkMk id="19" creationId="{A047F7F5-C1F7-45F3-9F99-224490458B03}"/>
          </ac:inkMkLst>
        </pc:inkChg>
        <pc:inkChg chg="add mod">
          <ac:chgData name="rene garreaud" userId="319a270e55de952e" providerId="LiveId" clId="{BF068F3E-90DE-412A-875C-5A3552C52EA1}" dt="2021-05-28T21:23:58.242" v="118"/>
          <ac:inkMkLst>
            <pc:docMk/>
            <pc:sldMk cId="2183395171" sldId="413"/>
            <ac:inkMk id="20" creationId="{F695EECE-B622-42DD-BF07-7B47405F6902}"/>
          </ac:inkMkLst>
        </pc:inkChg>
        <pc:inkChg chg="add mod">
          <ac:chgData name="rene garreaud" userId="319a270e55de952e" providerId="LiveId" clId="{BF068F3E-90DE-412A-875C-5A3552C52EA1}" dt="2021-05-28T21:23:58.242" v="118"/>
          <ac:inkMkLst>
            <pc:docMk/>
            <pc:sldMk cId="2183395171" sldId="413"/>
            <ac:inkMk id="21" creationId="{EAF6A7EB-1250-405E-9D30-E91F6CA37133}"/>
          </ac:inkMkLst>
        </pc:inkChg>
        <pc:inkChg chg="add mod">
          <ac:chgData name="rene garreaud" userId="319a270e55de952e" providerId="LiveId" clId="{BF068F3E-90DE-412A-875C-5A3552C52EA1}" dt="2021-05-28T21:23:58.242" v="118"/>
          <ac:inkMkLst>
            <pc:docMk/>
            <pc:sldMk cId="2183395171" sldId="413"/>
            <ac:inkMk id="22" creationId="{5784409B-1AD1-4B04-8680-A3D0C03DA58C}"/>
          </ac:inkMkLst>
        </pc:inkChg>
        <pc:inkChg chg="add mod">
          <ac:chgData name="rene garreaud" userId="319a270e55de952e" providerId="LiveId" clId="{BF068F3E-90DE-412A-875C-5A3552C52EA1}" dt="2021-05-28T21:23:58.242" v="118"/>
          <ac:inkMkLst>
            <pc:docMk/>
            <pc:sldMk cId="2183395171" sldId="413"/>
            <ac:inkMk id="23" creationId="{3B87DF77-E0CA-496D-97DC-3CA61E54AA57}"/>
          </ac:inkMkLst>
        </pc:inkChg>
        <pc:inkChg chg="add mod">
          <ac:chgData name="rene garreaud" userId="319a270e55de952e" providerId="LiveId" clId="{BF068F3E-90DE-412A-875C-5A3552C52EA1}" dt="2021-05-28T21:24:03.149" v="126"/>
          <ac:inkMkLst>
            <pc:docMk/>
            <pc:sldMk cId="2183395171" sldId="413"/>
            <ac:inkMk id="25" creationId="{ACB9A0FF-0DF0-4A56-A9BD-32F9E1559472}"/>
          </ac:inkMkLst>
        </pc:inkChg>
        <pc:inkChg chg="add mod">
          <ac:chgData name="rene garreaud" userId="319a270e55de952e" providerId="LiveId" clId="{BF068F3E-90DE-412A-875C-5A3552C52EA1}" dt="2021-05-28T21:24:03.149" v="126"/>
          <ac:inkMkLst>
            <pc:docMk/>
            <pc:sldMk cId="2183395171" sldId="413"/>
            <ac:inkMk id="26" creationId="{9857B00B-F8F7-4DC2-B8FB-D207B243017A}"/>
          </ac:inkMkLst>
        </pc:inkChg>
        <pc:inkChg chg="add mod">
          <ac:chgData name="rene garreaud" userId="319a270e55de952e" providerId="LiveId" clId="{BF068F3E-90DE-412A-875C-5A3552C52EA1}" dt="2021-05-28T21:24:03.149" v="126"/>
          <ac:inkMkLst>
            <pc:docMk/>
            <pc:sldMk cId="2183395171" sldId="413"/>
            <ac:inkMk id="27" creationId="{CF06B49B-3286-494A-A852-7BD59E7D8B03}"/>
          </ac:inkMkLst>
        </pc:inkChg>
        <pc:inkChg chg="add mod">
          <ac:chgData name="rene garreaud" userId="319a270e55de952e" providerId="LiveId" clId="{BF068F3E-90DE-412A-875C-5A3552C52EA1}" dt="2021-05-28T21:24:03.149" v="126"/>
          <ac:inkMkLst>
            <pc:docMk/>
            <pc:sldMk cId="2183395171" sldId="413"/>
            <ac:inkMk id="28" creationId="{1ED573CB-AB77-4700-AE73-674771BED143}"/>
          </ac:inkMkLst>
        </pc:inkChg>
        <pc:inkChg chg="add mod">
          <ac:chgData name="rene garreaud" userId="319a270e55de952e" providerId="LiveId" clId="{BF068F3E-90DE-412A-875C-5A3552C52EA1}" dt="2021-05-28T21:24:03.149" v="126"/>
          <ac:inkMkLst>
            <pc:docMk/>
            <pc:sldMk cId="2183395171" sldId="413"/>
            <ac:inkMk id="29" creationId="{839B5EFF-108F-4DEF-B00E-2D20FBB48D81}"/>
          </ac:inkMkLst>
        </pc:inkChg>
        <pc:inkChg chg="add mod">
          <ac:chgData name="rene garreaud" userId="319a270e55de952e" providerId="LiveId" clId="{BF068F3E-90DE-412A-875C-5A3552C52EA1}" dt="2021-05-28T21:24:03.149" v="126"/>
          <ac:inkMkLst>
            <pc:docMk/>
            <pc:sldMk cId="2183395171" sldId="413"/>
            <ac:inkMk id="30" creationId="{36224246-B981-4619-8FD7-045DFB7E9D02}"/>
          </ac:inkMkLst>
        </pc:inkChg>
        <pc:inkChg chg="add mod">
          <ac:chgData name="rene garreaud" userId="319a270e55de952e" providerId="LiveId" clId="{BF068F3E-90DE-412A-875C-5A3552C52EA1}" dt="2021-05-28T21:24:03.149" v="126"/>
          <ac:inkMkLst>
            <pc:docMk/>
            <pc:sldMk cId="2183395171" sldId="413"/>
            <ac:inkMk id="31" creationId="{1BF2177A-A11E-412B-8B92-551FEE276D31}"/>
          </ac:inkMkLst>
        </pc:inkChg>
        <pc:inkChg chg="add">
          <ac:chgData name="rene garreaud" userId="319a270e55de952e" providerId="LiveId" clId="{BF068F3E-90DE-412A-875C-5A3552C52EA1}" dt="2021-05-28T21:24:04.302" v="127" actId="9405"/>
          <ac:inkMkLst>
            <pc:docMk/>
            <pc:sldMk cId="2183395171" sldId="413"/>
            <ac:inkMk id="33" creationId="{5F639DC0-1224-498D-A51E-F4D9AB355497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34" creationId="{BCC7D3DE-6026-4D90-AD93-0F97A0E7481F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35" creationId="{26CC86F8-78BC-4FC2-8E3A-7EC75DDB3529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36" creationId="{513288CB-4A34-4A0E-84DF-C57B21C58E66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37" creationId="{12C4522F-B583-4B43-AD04-270F83C4F625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38" creationId="{1566CFA2-5FD9-45F7-8043-041DA565BC21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39" creationId="{2D884CAE-DE4A-4C63-BED0-26A908FA7832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40" creationId="{1D063B3E-6F63-4F41-95E0-3082E86C56AE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41" creationId="{88DECCE5-9173-4B7D-A7E0-829AC94BF811}"/>
          </ac:inkMkLst>
        </pc:inkChg>
        <pc:inkChg chg="add">
          <ac:chgData name="rene garreaud" userId="319a270e55de952e" providerId="LiveId" clId="{BF068F3E-90DE-412A-875C-5A3552C52EA1}" dt="2021-05-28T21:24:09.328" v="136" actId="9405"/>
          <ac:inkMkLst>
            <pc:docMk/>
            <pc:sldMk cId="2183395171" sldId="413"/>
            <ac:inkMk id="42" creationId="{5A80A764-B576-4AE9-8380-5711B329C1A7}"/>
          </ac:inkMkLst>
        </pc:inkChg>
        <pc:inkChg chg="add mod">
          <ac:chgData name="rene garreaud" userId="319a270e55de952e" providerId="LiveId" clId="{BF068F3E-90DE-412A-875C-5A3552C52EA1}" dt="2021-05-28T21:24:11.126" v="139"/>
          <ac:inkMkLst>
            <pc:docMk/>
            <pc:sldMk cId="2183395171" sldId="413"/>
            <ac:inkMk id="43" creationId="{EF0638F8-7609-4218-8C8C-66083A8B86B2}"/>
          </ac:inkMkLst>
        </pc:inkChg>
        <pc:inkChg chg="add">
          <ac:chgData name="rene garreaud" userId="319a270e55de952e" providerId="LiveId" clId="{BF068F3E-90DE-412A-875C-5A3552C52EA1}" dt="2021-05-28T21:24:10.358" v="138" actId="9405"/>
          <ac:inkMkLst>
            <pc:docMk/>
            <pc:sldMk cId="2183395171" sldId="413"/>
            <ac:inkMk id="44" creationId="{6DFD0BFA-3D0A-4671-AC8E-423D5B7C9DD4}"/>
          </ac:inkMkLst>
        </pc:inkChg>
        <pc:inkChg chg="add mod">
          <ac:chgData name="rene garreaud" userId="319a270e55de952e" providerId="LiveId" clId="{BF068F3E-90DE-412A-875C-5A3552C52EA1}" dt="2021-05-28T21:24:16.541" v="148"/>
          <ac:inkMkLst>
            <pc:docMk/>
            <pc:sldMk cId="2183395171" sldId="413"/>
            <ac:inkMk id="46" creationId="{77859661-0950-405B-9638-6EFBF4882589}"/>
          </ac:inkMkLst>
        </pc:inkChg>
        <pc:inkChg chg="add mod">
          <ac:chgData name="rene garreaud" userId="319a270e55de952e" providerId="LiveId" clId="{BF068F3E-90DE-412A-875C-5A3552C52EA1}" dt="2021-05-28T21:24:16.541" v="148"/>
          <ac:inkMkLst>
            <pc:docMk/>
            <pc:sldMk cId="2183395171" sldId="413"/>
            <ac:inkMk id="47" creationId="{D18982D6-0585-40EA-960C-CDD60A74BD40}"/>
          </ac:inkMkLst>
        </pc:inkChg>
        <pc:inkChg chg="add mod">
          <ac:chgData name="rene garreaud" userId="319a270e55de952e" providerId="LiveId" clId="{BF068F3E-90DE-412A-875C-5A3552C52EA1}" dt="2021-05-28T21:24:16.541" v="148"/>
          <ac:inkMkLst>
            <pc:docMk/>
            <pc:sldMk cId="2183395171" sldId="413"/>
            <ac:inkMk id="49" creationId="{BE63D35E-ABFB-4A22-8981-F29200570A25}"/>
          </ac:inkMkLst>
        </pc:inkChg>
        <pc:inkChg chg="add mod">
          <ac:chgData name="rene garreaud" userId="319a270e55de952e" providerId="LiveId" clId="{BF068F3E-90DE-412A-875C-5A3552C52EA1}" dt="2021-05-28T21:24:16.541" v="148"/>
          <ac:inkMkLst>
            <pc:docMk/>
            <pc:sldMk cId="2183395171" sldId="413"/>
            <ac:inkMk id="50" creationId="{C19A4BD9-B44C-4487-9CA1-5EBD84273598}"/>
          </ac:inkMkLst>
        </pc:inkChg>
        <pc:inkChg chg="add mod">
          <ac:chgData name="rene garreaud" userId="319a270e55de952e" providerId="LiveId" clId="{BF068F3E-90DE-412A-875C-5A3552C52EA1}" dt="2021-05-28T21:24:16.541" v="148"/>
          <ac:inkMkLst>
            <pc:docMk/>
            <pc:sldMk cId="2183395171" sldId="413"/>
            <ac:inkMk id="51" creationId="{7B28700E-C842-429B-BDE4-B32BBEC137BC}"/>
          </ac:inkMkLst>
        </pc:inkChg>
        <pc:inkChg chg="add mod">
          <ac:chgData name="rene garreaud" userId="319a270e55de952e" providerId="LiveId" clId="{BF068F3E-90DE-412A-875C-5A3552C52EA1}" dt="2021-05-28T21:24:16.541" v="148"/>
          <ac:inkMkLst>
            <pc:docMk/>
            <pc:sldMk cId="2183395171" sldId="413"/>
            <ac:inkMk id="52" creationId="{301D78E4-AA60-4ED7-9956-DD626853C325}"/>
          </ac:inkMkLst>
        </pc:inkChg>
        <pc:inkChg chg="add mod">
          <ac:chgData name="rene garreaud" userId="319a270e55de952e" providerId="LiveId" clId="{BF068F3E-90DE-412A-875C-5A3552C52EA1}" dt="2021-05-28T21:24:16.541" v="148"/>
          <ac:inkMkLst>
            <pc:docMk/>
            <pc:sldMk cId="2183395171" sldId="413"/>
            <ac:inkMk id="53" creationId="{5DA6C3E9-0778-4FAD-B787-8681500B14DF}"/>
          </ac:inkMkLst>
        </pc:inkChg>
        <pc:inkChg chg="add mod">
          <ac:chgData name="rene garreaud" userId="319a270e55de952e" providerId="LiveId" clId="{BF068F3E-90DE-412A-875C-5A3552C52EA1}" dt="2021-05-28T21:24:36.819" v="157"/>
          <ac:inkMkLst>
            <pc:docMk/>
            <pc:sldMk cId="2183395171" sldId="413"/>
            <ac:inkMk id="56" creationId="{A4B4A735-815B-48F5-B758-87EE60D4174B}"/>
          </ac:inkMkLst>
        </pc:inkChg>
        <pc:inkChg chg="add mod">
          <ac:chgData name="rene garreaud" userId="319a270e55de952e" providerId="LiveId" clId="{BF068F3E-90DE-412A-875C-5A3552C52EA1}" dt="2021-05-28T21:24:36.819" v="157"/>
          <ac:inkMkLst>
            <pc:docMk/>
            <pc:sldMk cId="2183395171" sldId="413"/>
            <ac:inkMk id="57" creationId="{FF7CEEBD-8B59-4040-8140-F189D2FE2FBA}"/>
          </ac:inkMkLst>
        </pc:inkChg>
        <pc:inkChg chg="add mod">
          <ac:chgData name="rene garreaud" userId="319a270e55de952e" providerId="LiveId" clId="{BF068F3E-90DE-412A-875C-5A3552C52EA1}" dt="2021-05-28T21:24:36.819" v="157"/>
          <ac:inkMkLst>
            <pc:docMk/>
            <pc:sldMk cId="2183395171" sldId="413"/>
            <ac:inkMk id="58" creationId="{CAD186AE-315D-490C-B9DB-EDE25C39EACC}"/>
          </ac:inkMkLst>
        </pc:inkChg>
        <pc:inkChg chg="add mod">
          <ac:chgData name="rene garreaud" userId="319a270e55de952e" providerId="LiveId" clId="{BF068F3E-90DE-412A-875C-5A3552C52EA1}" dt="2021-05-28T21:24:36.819" v="157"/>
          <ac:inkMkLst>
            <pc:docMk/>
            <pc:sldMk cId="2183395171" sldId="413"/>
            <ac:inkMk id="59" creationId="{4D697EE8-7A44-4B02-8334-9DB828AF61C7}"/>
          </ac:inkMkLst>
        </pc:inkChg>
        <pc:inkChg chg="add mod">
          <ac:chgData name="rene garreaud" userId="319a270e55de952e" providerId="LiveId" clId="{BF068F3E-90DE-412A-875C-5A3552C52EA1}" dt="2021-05-28T21:24:36.819" v="157"/>
          <ac:inkMkLst>
            <pc:docMk/>
            <pc:sldMk cId="2183395171" sldId="413"/>
            <ac:inkMk id="60" creationId="{D8A376B8-A680-4765-A98C-114060D8C5BD}"/>
          </ac:inkMkLst>
        </pc:inkChg>
        <pc:inkChg chg="add mod">
          <ac:chgData name="rene garreaud" userId="319a270e55de952e" providerId="LiveId" clId="{BF068F3E-90DE-412A-875C-5A3552C52EA1}" dt="2021-05-28T21:24:36.819" v="157"/>
          <ac:inkMkLst>
            <pc:docMk/>
            <pc:sldMk cId="2183395171" sldId="413"/>
            <ac:inkMk id="61" creationId="{F7147FD0-B790-45C2-BA1A-57F5345634AD}"/>
          </ac:inkMkLst>
        </pc:inkChg>
        <pc:inkChg chg="add mod">
          <ac:chgData name="rene garreaud" userId="319a270e55de952e" providerId="LiveId" clId="{BF068F3E-90DE-412A-875C-5A3552C52EA1}" dt="2021-05-28T21:24:36.819" v="157"/>
          <ac:inkMkLst>
            <pc:docMk/>
            <pc:sldMk cId="2183395171" sldId="413"/>
            <ac:inkMk id="62" creationId="{C0D50F89-BBF1-498F-8D57-44C848640FCE}"/>
          </ac:inkMkLst>
        </pc:inkChg>
        <pc:inkChg chg="add mod">
          <ac:chgData name="rene garreaud" userId="319a270e55de952e" providerId="LiveId" clId="{BF068F3E-90DE-412A-875C-5A3552C52EA1}" dt="2021-05-28T21:24:36.819" v="157"/>
          <ac:inkMkLst>
            <pc:docMk/>
            <pc:sldMk cId="2183395171" sldId="413"/>
            <ac:inkMk id="63" creationId="{036C03C6-7634-4C87-BEBE-9DA7E2A9D513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65" creationId="{4A3A0760-1DD0-495E-A8D7-628E78631AED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66" creationId="{8F706469-BE66-47E1-B9E8-17C79C1DC97B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67" creationId="{692A6A8E-D676-4156-B4D3-864191301DD1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68" creationId="{BEEC7115-2747-4BAD-9C4A-EFD523CCD982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69" creationId="{9727C559-5300-44CC-9684-F589C4FB8B57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70" creationId="{8686CDDF-0A6B-496D-8534-330A0691903F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71" creationId="{0DAD75DA-C5FD-4D11-AC53-F264FF0017C1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72" creationId="{AA3CF04B-312A-492E-B117-DCAF685D1A10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73" creationId="{24DD8582-349E-4C59-8123-9E7F7E2274EA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74" creationId="{A47D4F43-862B-47EA-A058-E50DC0DBF61D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75" creationId="{0D5A12EC-A685-4F07-A4B2-30D829282374}"/>
          </ac:inkMkLst>
        </pc:inkChg>
        <pc:inkChg chg="add mod">
          <ac:chgData name="rene garreaud" userId="319a270e55de952e" providerId="LiveId" clId="{BF068F3E-90DE-412A-875C-5A3552C52EA1}" dt="2021-05-28T21:24:45.423" v="171"/>
          <ac:inkMkLst>
            <pc:docMk/>
            <pc:sldMk cId="2183395171" sldId="413"/>
            <ac:inkMk id="77" creationId="{3A6AE2B2-0931-4F9A-BEF8-D9BF710ADE31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79" creationId="{E1215D7E-317A-46CC-830E-647EFDED1671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0" creationId="{9DA4277C-4C76-4727-80C0-84847FE92110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1" creationId="{7E1A9035-6291-488A-BAD9-545949A90081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2" creationId="{0CC699A8-A578-4DCC-963C-723EEDD4AD10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3" creationId="{609A5E9D-49F0-4CF3-A530-C685B344A4B6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4" creationId="{341DF919-1122-40A7-86CB-7AC428C73711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5" creationId="{D5667613-7DC0-45C8-9BEB-C88FB38E6989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7" creationId="{B32A2598-6CC8-4761-9A91-9FFB005277A0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8" creationId="{48685A5C-5174-448E-83DC-3B8C18FC032D}"/>
          </ac:inkMkLst>
        </pc:inkChg>
        <pc:inkChg chg="add mod">
          <ac:chgData name="rene garreaud" userId="319a270e55de952e" providerId="LiveId" clId="{BF068F3E-90DE-412A-875C-5A3552C52EA1}" dt="2021-05-28T21:24:55.404" v="183"/>
          <ac:inkMkLst>
            <pc:docMk/>
            <pc:sldMk cId="2183395171" sldId="413"/>
            <ac:inkMk id="89" creationId="{B2F83BD6-643A-4CA6-94FD-EE71556943CE}"/>
          </ac:inkMkLst>
        </pc:inkChg>
      </pc:sldChg>
      <pc:sldChg chg="addSp modSp add mod">
        <pc:chgData name="rene garreaud" userId="319a270e55de952e" providerId="LiveId" clId="{BF068F3E-90DE-412A-875C-5A3552C52EA1}" dt="2021-05-29T00:02:06.555" v="633" actId="1076"/>
        <pc:sldMkLst>
          <pc:docMk/>
          <pc:sldMk cId="3011780771" sldId="414"/>
        </pc:sldMkLst>
        <pc:spChg chg="add mod">
          <ac:chgData name="rene garreaud" userId="319a270e55de952e" providerId="LiveId" clId="{BF068F3E-90DE-412A-875C-5A3552C52EA1}" dt="2021-05-29T00:02:06.555" v="633" actId="1076"/>
          <ac:spMkLst>
            <pc:docMk/>
            <pc:sldMk cId="3011780771" sldId="414"/>
            <ac:spMk id="2" creationId="{692BD9A2-67D4-4C37-A60E-D57B74B2FF71}"/>
          </ac:spMkLst>
        </pc:spChg>
        <pc:picChg chg="mod">
          <ac:chgData name="rene garreaud" userId="319a270e55de952e" providerId="LiveId" clId="{BF068F3E-90DE-412A-875C-5A3552C52EA1}" dt="2021-05-29T00:00:32.645" v="379" actId="1076"/>
          <ac:picMkLst>
            <pc:docMk/>
            <pc:sldMk cId="3011780771" sldId="414"/>
            <ac:picMk id="1026" creationId="{E8F0E694-9448-4FDE-B3D3-BE25CFD4C94A}"/>
          </ac:picMkLst>
        </pc:picChg>
      </pc:sldChg>
      <pc:sldChg chg="addSp modSp new del">
        <pc:chgData name="rene garreaud" userId="319a270e55de952e" providerId="LiveId" clId="{BF068F3E-90DE-412A-875C-5A3552C52EA1}" dt="2021-05-29T00:00:22.827" v="377" actId="2696"/>
        <pc:sldMkLst>
          <pc:docMk/>
          <pc:sldMk cId="4272138740" sldId="414"/>
        </pc:sldMkLst>
        <pc:picChg chg="add mod">
          <ac:chgData name="rene garreaud" userId="319a270e55de952e" providerId="LiveId" clId="{BF068F3E-90DE-412A-875C-5A3552C52EA1}" dt="2021-05-28T23:59:59.408" v="360" actId="14100"/>
          <ac:picMkLst>
            <pc:docMk/>
            <pc:sldMk cId="4272138740" sldId="414"/>
            <ac:picMk id="1026" creationId="{E8F0E694-9448-4FDE-B3D3-BE25CFD4C94A}"/>
          </ac:picMkLst>
        </pc:picChg>
      </pc:sldChg>
      <pc:sldChg chg="addSp delSp modSp new mod setBg">
        <pc:chgData name="rene garreaud" userId="319a270e55de952e" providerId="LiveId" clId="{BF068F3E-90DE-412A-875C-5A3552C52EA1}" dt="2021-05-29T20:42:11.278" v="1383" actId="1076"/>
        <pc:sldMkLst>
          <pc:docMk/>
          <pc:sldMk cId="1915515933" sldId="415"/>
        </pc:sldMkLst>
        <pc:spChg chg="add del">
          <ac:chgData name="rene garreaud" userId="319a270e55de952e" providerId="LiveId" clId="{BF068F3E-90DE-412A-875C-5A3552C52EA1}" dt="2021-05-29T19:53:41.480" v="658" actId="26606"/>
          <ac:spMkLst>
            <pc:docMk/>
            <pc:sldMk cId="1915515933" sldId="415"/>
            <ac:spMk id="10" creationId="{42A4FC2C-047E-45A5-965D-8E1E3BF09BC6}"/>
          </ac:spMkLst>
        </pc:spChg>
        <pc:spChg chg="add mod">
          <ac:chgData name="rene garreaud" userId="319a270e55de952e" providerId="LiveId" clId="{BF068F3E-90DE-412A-875C-5A3552C52EA1}" dt="2021-05-29T20:18:14.913" v="740" actId="6549"/>
          <ac:spMkLst>
            <pc:docMk/>
            <pc:sldMk cId="1915515933" sldId="415"/>
            <ac:spMk id="24" creationId="{B3D93DE2-F813-4AF1-8FD2-1E9EFBE63625}"/>
          </ac:spMkLst>
        </pc:spChg>
        <pc:spChg chg="add mod">
          <ac:chgData name="rene garreaud" userId="319a270e55de952e" providerId="LiveId" clId="{BF068F3E-90DE-412A-875C-5A3552C52EA1}" dt="2021-05-29T20:17:34.711" v="733" actId="571"/>
          <ac:spMkLst>
            <pc:docMk/>
            <pc:sldMk cId="1915515933" sldId="415"/>
            <ac:spMk id="25" creationId="{3A52C165-8D86-429D-8296-94B4E57F6560}"/>
          </ac:spMkLst>
        </pc:spChg>
        <pc:spChg chg="add mod">
          <ac:chgData name="rene garreaud" userId="319a270e55de952e" providerId="LiveId" clId="{BF068F3E-90DE-412A-875C-5A3552C52EA1}" dt="2021-05-29T20:19:36.632" v="823" actId="20577"/>
          <ac:spMkLst>
            <pc:docMk/>
            <pc:sldMk cId="1915515933" sldId="415"/>
            <ac:spMk id="28" creationId="{82025F2D-FA04-41D6-A26E-3110FD9A427B}"/>
          </ac:spMkLst>
        </pc:spChg>
        <pc:spChg chg="add mod">
          <ac:chgData name="rene garreaud" userId="319a270e55de952e" providerId="LiveId" clId="{BF068F3E-90DE-412A-875C-5A3552C52EA1}" dt="2021-05-29T20:40:32.173" v="1198" actId="1076"/>
          <ac:spMkLst>
            <pc:docMk/>
            <pc:sldMk cId="1915515933" sldId="415"/>
            <ac:spMk id="29" creationId="{C44F5D88-425D-4C24-BCE4-DDCCA33750D8}"/>
          </ac:spMkLst>
        </pc:spChg>
        <pc:spChg chg="add mod">
          <ac:chgData name="rene garreaud" userId="319a270e55de952e" providerId="LiveId" clId="{BF068F3E-90DE-412A-875C-5A3552C52EA1}" dt="2021-05-29T20:25:57.353" v="1011" actId="207"/>
          <ac:spMkLst>
            <pc:docMk/>
            <pc:sldMk cId="1915515933" sldId="415"/>
            <ac:spMk id="33" creationId="{1D15CD4C-8720-4FE6-AE55-E18D4993DDA7}"/>
          </ac:spMkLst>
        </pc:spChg>
        <pc:spChg chg="add mod">
          <ac:chgData name="rene garreaud" userId="319a270e55de952e" providerId="LiveId" clId="{BF068F3E-90DE-412A-875C-5A3552C52EA1}" dt="2021-05-29T20:40:12.650" v="1197" actId="1076"/>
          <ac:spMkLst>
            <pc:docMk/>
            <pc:sldMk cId="1915515933" sldId="415"/>
            <ac:spMk id="35" creationId="{FA042370-FAC9-40D5-A28D-14061E6AAB93}"/>
          </ac:spMkLst>
        </pc:spChg>
        <pc:spChg chg="add del mod">
          <ac:chgData name="rene garreaud" userId="319a270e55de952e" providerId="LiveId" clId="{BF068F3E-90DE-412A-875C-5A3552C52EA1}" dt="2021-05-29T20:37:47.989" v="1089" actId="478"/>
          <ac:spMkLst>
            <pc:docMk/>
            <pc:sldMk cId="1915515933" sldId="415"/>
            <ac:spMk id="39" creationId="{90842341-E3E9-4F84-A995-4B095D16780F}"/>
          </ac:spMkLst>
        </pc:spChg>
        <pc:spChg chg="add del mod">
          <ac:chgData name="rene garreaud" userId="319a270e55de952e" providerId="LiveId" clId="{BF068F3E-90DE-412A-875C-5A3552C52EA1}" dt="2021-05-29T20:39:37.255" v="1184" actId="478"/>
          <ac:spMkLst>
            <pc:docMk/>
            <pc:sldMk cId="1915515933" sldId="415"/>
            <ac:spMk id="40" creationId="{A29DC4C9-2D8D-4DA7-93F4-636305ECADDF}"/>
          </ac:spMkLst>
        </pc:spChg>
        <pc:spChg chg="add mod">
          <ac:chgData name="rene garreaud" userId="319a270e55de952e" providerId="LiveId" clId="{BF068F3E-90DE-412A-875C-5A3552C52EA1}" dt="2021-05-29T20:37:54.306" v="1090" actId="1076"/>
          <ac:spMkLst>
            <pc:docMk/>
            <pc:sldMk cId="1915515933" sldId="415"/>
            <ac:spMk id="41" creationId="{2AF82A67-C41F-4A1B-9D62-83F8BDBE4FE3}"/>
          </ac:spMkLst>
        </pc:spChg>
        <pc:spChg chg="add mod">
          <ac:chgData name="rene garreaud" userId="319a270e55de952e" providerId="LiveId" clId="{BF068F3E-90DE-412A-875C-5A3552C52EA1}" dt="2021-05-29T20:38:50.745" v="1160" actId="1076"/>
          <ac:spMkLst>
            <pc:docMk/>
            <pc:sldMk cId="1915515933" sldId="415"/>
            <ac:spMk id="42" creationId="{131531B4-836E-462D-97DA-A1003B5888FF}"/>
          </ac:spMkLst>
        </pc:spChg>
        <pc:spChg chg="add mod">
          <ac:chgData name="rene garreaud" userId="319a270e55de952e" providerId="LiveId" clId="{BF068F3E-90DE-412A-875C-5A3552C52EA1}" dt="2021-05-29T20:39:22.080" v="1183" actId="1037"/>
          <ac:spMkLst>
            <pc:docMk/>
            <pc:sldMk cId="1915515933" sldId="415"/>
            <ac:spMk id="43" creationId="{8AF81119-D173-45AA-BAA6-8BBD95E52CD2}"/>
          </ac:spMkLst>
        </pc:spChg>
        <pc:spChg chg="add mod">
          <ac:chgData name="rene garreaud" userId="319a270e55de952e" providerId="LiveId" clId="{BF068F3E-90DE-412A-875C-5A3552C52EA1}" dt="2021-05-29T20:42:11.278" v="1383" actId="1076"/>
          <ac:spMkLst>
            <pc:docMk/>
            <pc:sldMk cId="1915515933" sldId="415"/>
            <ac:spMk id="44" creationId="{BA6FAB79-9355-4CDD-A5A1-AF412CEAEA75}"/>
          </ac:spMkLst>
        </pc:spChg>
        <pc:picChg chg="add del">
          <ac:chgData name="rene garreaud" userId="319a270e55de952e" providerId="LiveId" clId="{BF068F3E-90DE-412A-875C-5A3552C52EA1}" dt="2021-05-29T19:53:33.629" v="655" actId="22"/>
          <ac:picMkLst>
            <pc:docMk/>
            <pc:sldMk cId="1915515933" sldId="415"/>
            <ac:picMk id="3" creationId="{21FAF6F9-443B-42B9-99A8-31DE13213FC0}"/>
          </ac:picMkLst>
        </pc:picChg>
        <pc:picChg chg="add mod">
          <ac:chgData name="rene garreaud" userId="319a270e55de952e" providerId="LiveId" clId="{BF068F3E-90DE-412A-875C-5A3552C52EA1}" dt="2021-05-29T20:15:23.840" v="691" actId="1076"/>
          <ac:picMkLst>
            <pc:docMk/>
            <pc:sldMk cId="1915515933" sldId="415"/>
            <ac:picMk id="5" creationId="{F5EB5936-6CEB-46CB-83F3-FBEC72929D03}"/>
          </ac:picMkLst>
        </pc:picChg>
        <pc:picChg chg="add mod">
          <ac:chgData name="rene garreaud" userId="319a270e55de952e" providerId="LiveId" clId="{BF068F3E-90DE-412A-875C-5A3552C52EA1}" dt="2021-05-29T20:15:31.081" v="694" actId="1076"/>
          <ac:picMkLst>
            <pc:docMk/>
            <pc:sldMk cId="1915515933" sldId="415"/>
            <ac:picMk id="7" creationId="{6BAC25EB-F7DF-41FD-B215-887780116DAF}"/>
          </ac:picMkLst>
        </pc:picChg>
        <pc:picChg chg="add del mod">
          <ac:chgData name="rene garreaud" userId="319a270e55de952e" providerId="LiveId" clId="{BF068F3E-90DE-412A-875C-5A3552C52EA1}" dt="2021-05-29T20:23:38.122" v="936" actId="478"/>
          <ac:picMkLst>
            <pc:docMk/>
            <pc:sldMk cId="1915515933" sldId="415"/>
            <ac:picMk id="9" creationId="{52C3EDF3-C13B-4782-BC36-DBFF3855069C}"/>
          </ac:picMkLst>
        </pc:picChg>
        <pc:picChg chg="add del mod">
          <ac:chgData name="rene garreaud" userId="319a270e55de952e" providerId="LiveId" clId="{BF068F3E-90DE-412A-875C-5A3552C52EA1}" dt="2021-05-29T20:08:09.272" v="684" actId="478"/>
          <ac:picMkLst>
            <pc:docMk/>
            <pc:sldMk cId="1915515933" sldId="415"/>
            <ac:picMk id="11" creationId="{DA592EC8-456B-4413-B963-12F57FC34F7B}"/>
          </ac:picMkLst>
        </pc:picChg>
        <pc:picChg chg="add del mod">
          <ac:chgData name="rene garreaud" userId="319a270e55de952e" providerId="LiveId" clId="{BF068F3E-90DE-412A-875C-5A3552C52EA1}" dt="2021-05-29T20:05:29.655" v="681" actId="22"/>
          <ac:picMkLst>
            <pc:docMk/>
            <pc:sldMk cId="1915515933" sldId="415"/>
            <ac:picMk id="17" creationId="{A2B151EC-261F-4B91-B4A2-DAB9C52FA4E0}"/>
          </ac:picMkLst>
        </pc:picChg>
        <pc:picChg chg="add mod ord">
          <ac:chgData name="rene garreaud" userId="319a270e55de952e" providerId="LiveId" clId="{BF068F3E-90DE-412A-875C-5A3552C52EA1}" dt="2021-05-29T20:39:01.108" v="1163" actId="1076"/>
          <ac:picMkLst>
            <pc:docMk/>
            <pc:sldMk cId="1915515933" sldId="415"/>
            <ac:picMk id="19" creationId="{CDBB4123-F5B4-4E10-855B-5E89F5DC0E5F}"/>
          </ac:picMkLst>
        </pc:picChg>
        <pc:picChg chg="add del">
          <ac:chgData name="rene garreaud" userId="319a270e55de952e" providerId="LiveId" clId="{BF068F3E-90DE-412A-875C-5A3552C52EA1}" dt="2021-05-29T20:18:27.296" v="742" actId="22"/>
          <ac:picMkLst>
            <pc:docMk/>
            <pc:sldMk cId="1915515933" sldId="415"/>
            <ac:picMk id="27" creationId="{EDBE07F9-1F94-491E-B5A8-8B0F1823F0F6}"/>
          </ac:picMkLst>
        </pc:picChg>
        <pc:picChg chg="add mod">
          <ac:chgData name="rene garreaud" userId="319a270e55de952e" providerId="LiveId" clId="{BF068F3E-90DE-412A-875C-5A3552C52EA1}" dt="2021-05-29T20:23:59.219" v="940" actId="1440"/>
          <ac:picMkLst>
            <pc:docMk/>
            <pc:sldMk cId="1915515933" sldId="415"/>
            <ac:picMk id="1026" creationId="{8407BFCA-BCCF-4CA8-A39D-F7E49FB2507A}"/>
          </ac:picMkLst>
        </pc:picChg>
        <pc:cxnChg chg="add mod">
          <ac:chgData name="rene garreaud" userId="319a270e55de952e" providerId="LiveId" clId="{BF068F3E-90DE-412A-875C-5A3552C52EA1}" dt="2021-05-29T20:15:46.808" v="698" actId="14100"/>
          <ac:cxnSpMkLst>
            <pc:docMk/>
            <pc:sldMk cId="1915515933" sldId="415"/>
            <ac:cxnSpMk id="12" creationId="{67F6DA04-7958-47C2-84AE-20112C807A0A}"/>
          </ac:cxnSpMkLst>
        </pc:cxnChg>
        <pc:cxnChg chg="add mod ord">
          <ac:chgData name="rene garreaud" userId="319a270e55de952e" providerId="LiveId" clId="{BF068F3E-90DE-412A-875C-5A3552C52EA1}" dt="2021-05-29T20:16:09.974" v="707" actId="166"/>
          <ac:cxnSpMkLst>
            <pc:docMk/>
            <pc:sldMk cId="1915515933" sldId="415"/>
            <ac:cxnSpMk id="13" creationId="{598CBA39-0392-4406-9574-68F191A2A53C}"/>
          </ac:cxnSpMkLst>
        </pc:cxnChg>
        <pc:cxnChg chg="add mod">
          <ac:chgData name="rene garreaud" userId="319a270e55de952e" providerId="LiveId" clId="{BF068F3E-90DE-412A-875C-5A3552C52EA1}" dt="2021-05-29T20:29:06.830" v="1066" actId="1036"/>
          <ac:cxnSpMkLst>
            <pc:docMk/>
            <pc:sldMk cId="1915515933" sldId="415"/>
            <ac:cxnSpMk id="14" creationId="{6F922650-2BAC-44FB-ADF4-A1DA39596F37}"/>
          </ac:cxnSpMkLst>
        </pc:cxnChg>
        <pc:cxnChg chg="add mod">
          <ac:chgData name="rene garreaud" userId="319a270e55de952e" providerId="LiveId" clId="{BF068F3E-90DE-412A-875C-5A3552C52EA1}" dt="2021-05-29T20:22:11.700" v="932" actId="208"/>
          <ac:cxnSpMkLst>
            <pc:docMk/>
            <pc:sldMk cId="1915515933" sldId="415"/>
            <ac:cxnSpMk id="31" creationId="{BAFBB6B6-EE15-4817-B227-BF31D3803310}"/>
          </ac:cxnSpMkLst>
        </pc:cxnChg>
        <pc:cxnChg chg="add mod">
          <ac:chgData name="rene garreaud" userId="319a270e55de952e" providerId="LiveId" clId="{BF068F3E-90DE-412A-875C-5A3552C52EA1}" dt="2021-05-29T20:29:00.173" v="1059" actId="14100"/>
          <ac:cxnSpMkLst>
            <pc:docMk/>
            <pc:sldMk cId="1915515933" sldId="415"/>
            <ac:cxnSpMk id="36" creationId="{E415DB10-7C55-4C1E-97BC-6F656BABF27F}"/>
          </ac:cxnSpMkLst>
        </pc:cxnChg>
      </pc:sldChg>
      <pc:sldChg chg="addSp delSp modSp new mod setBg">
        <pc:chgData name="rene garreaud" userId="319a270e55de952e" providerId="LiveId" clId="{BF068F3E-90DE-412A-875C-5A3552C52EA1}" dt="2021-06-01T12:55:56.817" v="2051" actId="22"/>
        <pc:sldMkLst>
          <pc:docMk/>
          <pc:sldMk cId="624610502" sldId="416"/>
        </pc:sldMkLst>
        <pc:spChg chg="add del mod">
          <ac:chgData name="rene garreaud" userId="319a270e55de952e" providerId="LiveId" clId="{BF068F3E-90DE-412A-875C-5A3552C52EA1}" dt="2021-05-31T13:32:22.040" v="1865" actId="1036"/>
          <ac:spMkLst>
            <pc:docMk/>
            <pc:sldMk cId="624610502" sldId="416"/>
            <ac:spMk id="6" creationId="{1193C612-87BE-4066-8F6C-5F8548EF7896}"/>
          </ac:spMkLst>
        </pc:spChg>
        <pc:spChg chg="add mod">
          <ac:chgData name="rene garreaud" userId="319a270e55de952e" providerId="LiveId" clId="{BF068F3E-90DE-412A-875C-5A3552C52EA1}" dt="2021-05-31T13:32:22.040" v="1865" actId="1036"/>
          <ac:spMkLst>
            <pc:docMk/>
            <pc:sldMk cId="624610502" sldId="416"/>
            <ac:spMk id="7" creationId="{85010475-AD14-4FF4-9C2B-D3F22E6F670B}"/>
          </ac:spMkLst>
        </pc:spChg>
        <pc:spChg chg="add del mod">
          <ac:chgData name="rene garreaud" userId="319a270e55de952e" providerId="LiveId" clId="{BF068F3E-90DE-412A-875C-5A3552C52EA1}" dt="2021-05-31T13:22:29.862" v="1468" actId="478"/>
          <ac:spMkLst>
            <pc:docMk/>
            <pc:sldMk cId="624610502" sldId="416"/>
            <ac:spMk id="8" creationId="{A05A647C-DED1-4DC3-B3D0-B160F37D7B7A}"/>
          </ac:spMkLst>
        </pc:spChg>
        <pc:spChg chg="add mod">
          <ac:chgData name="rene garreaud" userId="319a270e55de952e" providerId="LiveId" clId="{BF068F3E-90DE-412A-875C-5A3552C52EA1}" dt="2021-05-31T13:26:45.838" v="1722" actId="1076"/>
          <ac:spMkLst>
            <pc:docMk/>
            <pc:sldMk cId="624610502" sldId="416"/>
            <ac:spMk id="9" creationId="{EE27798A-C91F-4D1E-83B8-5F7E47A2270B}"/>
          </ac:spMkLst>
        </pc:spChg>
        <pc:spChg chg="add mod">
          <ac:chgData name="rene garreaud" userId="319a270e55de952e" providerId="LiveId" clId="{BF068F3E-90DE-412A-875C-5A3552C52EA1}" dt="2021-06-01T01:39:58.238" v="2049" actId="1037"/>
          <ac:spMkLst>
            <pc:docMk/>
            <pc:sldMk cId="624610502" sldId="416"/>
            <ac:spMk id="10" creationId="{F6527C18-7AAF-4F83-9F32-5E224B95D94F}"/>
          </ac:spMkLst>
        </pc:spChg>
        <pc:spChg chg="add mod">
          <ac:chgData name="rene garreaud" userId="319a270e55de952e" providerId="LiveId" clId="{BF068F3E-90DE-412A-875C-5A3552C52EA1}" dt="2021-05-31T13:26:21.672" v="1715" actId="1038"/>
          <ac:spMkLst>
            <pc:docMk/>
            <pc:sldMk cId="624610502" sldId="416"/>
            <ac:spMk id="11" creationId="{6B1518BC-83C7-42CE-95AB-95E09B9CED6C}"/>
          </ac:spMkLst>
        </pc:spChg>
        <pc:spChg chg="add mod">
          <ac:chgData name="rene garreaud" userId="319a270e55de952e" providerId="LiveId" clId="{BF068F3E-90DE-412A-875C-5A3552C52EA1}" dt="2021-05-31T13:27:07.426" v="1745" actId="1076"/>
          <ac:spMkLst>
            <pc:docMk/>
            <pc:sldMk cId="624610502" sldId="416"/>
            <ac:spMk id="12" creationId="{0CD591B7-EC62-42E9-824F-D1581BD0686B}"/>
          </ac:spMkLst>
        </pc:spChg>
        <pc:spChg chg="add mod">
          <ac:chgData name="rene garreaud" userId="319a270e55de952e" providerId="LiveId" clId="{BF068F3E-90DE-412A-875C-5A3552C52EA1}" dt="2021-05-31T13:33:32.187" v="1874" actId="1076"/>
          <ac:spMkLst>
            <pc:docMk/>
            <pc:sldMk cId="624610502" sldId="416"/>
            <ac:spMk id="13" creationId="{256F5F72-BE65-489A-BD6A-4892309F7149}"/>
          </ac:spMkLst>
        </pc:spChg>
        <pc:spChg chg="add mod">
          <ac:chgData name="rene garreaud" userId="319a270e55de952e" providerId="LiveId" clId="{BF068F3E-90DE-412A-875C-5A3552C52EA1}" dt="2021-05-31T13:29:52.686" v="1824" actId="692"/>
          <ac:spMkLst>
            <pc:docMk/>
            <pc:sldMk cId="624610502" sldId="416"/>
            <ac:spMk id="14" creationId="{300AE7C9-BAB0-4691-B346-FE609B1B0913}"/>
          </ac:spMkLst>
        </pc:spChg>
        <pc:spChg chg="add mod">
          <ac:chgData name="rene garreaud" userId="319a270e55de952e" providerId="LiveId" clId="{BF068F3E-90DE-412A-875C-5A3552C52EA1}" dt="2021-05-31T13:30:56.039" v="1834" actId="207"/>
          <ac:spMkLst>
            <pc:docMk/>
            <pc:sldMk cId="624610502" sldId="416"/>
            <ac:spMk id="15" creationId="{13181D8D-12C8-4482-A35A-E323F436301B}"/>
          </ac:spMkLst>
        </pc:spChg>
        <pc:spChg chg="add mod">
          <ac:chgData name="rene garreaud" userId="319a270e55de952e" providerId="LiveId" clId="{BF068F3E-90DE-412A-875C-5A3552C52EA1}" dt="2021-05-31T13:32:00.176" v="1850" actId="404"/>
          <ac:spMkLst>
            <pc:docMk/>
            <pc:sldMk cId="624610502" sldId="416"/>
            <ac:spMk id="16" creationId="{957E809C-B059-4DBC-9750-0C422AC8854B}"/>
          </ac:spMkLst>
        </pc:spChg>
        <pc:spChg chg="add mod">
          <ac:chgData name="rene garreaud" userId="319a270e55de952e" providerId="LiveId" clId="{BF068F3E-90DE-412A-875C-5A3552C52EA1}" dt="2021-05-31T13:31:44.344" v="1842" actId="1076"/>
          <ac:spMkLst>
            <pc:docMk/>
            <pc:sldMk cId="624610502" sldId="416"/>
            <ac:spMk id="17" creationId="{D679A352-ACC0-4CEF-B4E1-C7AB91FBDE69}"/>
          </ac:spMkLst>
        </pc:spChg>
        <pc:spChg chg="add mod">
          <ac:chgData name="rene garreaud" userId="319a270e55de952e" providerId="LiveId" clId="{BF068F3E-90DE-412A-875C-5A3552C52EA1}" dt="2021-05-31T13:31:53.498" v="1846" actId="404"/>
          <ac:spMkLst>
            <pc:docMk/>
            <pc:sldMk cId="624610502" sldId="416"/>
            <ac:spMk id="18" creationId="{DB1F8FDC-59F4-4E6A-B1DE-B8FD3DB0BFEC}"/>
          </ac:spMkLst>
        </pc:spChg>
        <pc:spChg chg="add mod">
          <ac:chgData name="rene garreaud" userId="319a270e55de952e" providerId="LiveId" clId="{BF068F3E-90DE-412A-875C-5A3552C52EA1}" dt="2021-05-31T13:34:06.452" v="1915" actId="1076"/>
          <ac:spMkLst>
            <pc:docMk/>
            <pc:sldMk cId="624610502" sldId="416"/>
            <ac:spMk id="21" creationId="{10F4EEA7-F700-4DD7-A301-434934583E04}"/>
          </ac:spMkLst>
        </pc:spChg>
        <pc:spChg chg="add mod">
          <ac:chgData name="rene garreaud" userId="319a270e55de952e" providerId="LiveId" clId="{BF068F3E-90DE-412A-875C-5A3552C52EA1}" dt="2021-05-31T13:34:55.705" v="2006" actId="14100"/>
          <ac:spMkLst>
            <pc:docMk/>
            <pc:sldMk cId="624610502" sldId="416"/>
            <ac:spMk id="22" creationId="{12126AC9-1CAA-47DC-A48F-47CC743C7216}"/>
          </ac:spMkLst>
        </pc:spChg>
        <pc:picChg chg="add mod ord">
          <ac:chgData name="rene garreaud" userId="319a270e55de952e" providerId="LiveId" clId="{BF068F3E-90DE-412A-875C-5A3552C52EA1}" dt="2021-05-31T13:26:11.738" v="1709" actId="1076"/>
          <ac:picMkLst>
            <pc:docMk/>
            <pc:sldMk cId="624610502" sldId="416"/>
            <ac:picMk id="3" creationId="{7788ACD9-B446-4FE4-BB3D-AD64D39C6661}"/>
          </ac:picMkLst>
        </pc:picChg>
        <pc:picChg chg="add del">
          <ac:chgData name="rene garreaud" userId="319a270e55de952e" providerId="LiveId" clId="{BF068F3E-90DE-412A-875C-5A3552C52EA1}" dt="2021-06-01T12:55:56.817" v="2051" actId="22"/>
          <ac:picMkLst>
            <pc:docMk/>
            <pc:sldMk cId="624610502" sldId="416"/>
            <ac:picMk id="4" creationId="{4EE81BEE-B39E-4399-B9A3-736C02B79790}"/>
          </ac:picMkLst>
        </pc:picChg>
        <pc:picChg chg="add mod">
          <ac:chgData name="rene garreaud" userId="319a270e55de952e" providerId="LiveId" clId="{BF068F3E-90DE-412A-875C-5A3552C52EA1}" dt="2021-06-01T01:39:04.716" v="2007" actId="1076"/>
          <ac:picMkLst>
            <pc:docMk/>
            <pc:sldMk cId="624610502" sldId="416"/>
            <ac:picMk id="5" creationId="{8933AC8E-53F8-451A-8724-B0F36B3FA813}"/>
          </ac:picMkLst>
        </pc:picChg>
        <pc:picChg chg="add mod">
          <ac:chgData name="rene garreaud" userId="319a270e55de952e" providerId="LiveId" clId="{BF068F3E-90DE-412A-875C-5A3552C52EA1}" dt="2021-05-31T13:33:22.602" v="1873" actId="14100"/>
          <ac:picMkLst>
            <pc:docMk/>
            <pc:sldMk cId="624610502" sldId="416"/>
            <ac:picMk id="20" creationId="{17AD75ED-A50B-4CB3-9C7C-1C1016320E20}"/>
          </ac:picMkLst>
        </pc:picChg>
      </pc:sldChg>
      <pc:sldChg chg="addSp delSp modSp new mod">
        <pc:chgData name="rene garreaud" userId="319a270e55de952e" providerId="LiveId" clId="{BF068F3E-90DE-412A-875C-5A3552C52EA1}" dt="2021-06-01T16:34:42.557" v="2079" actId="21"/>
        <pc:sldMkLst>
          <pc:docMk/>
          <pc:sldMk cId="623435046" sldId="417"/>
        </pc:sldMkLst>
        <pc:grpChg chg="mod">
          <ac:chgData name="rene garreaud" userId="319a270e55de952e" providerId="LiveId" clId="{BF068F3E-90DE-412A-875C-5A3552C52EA1}" dt="2021-06-01T16:32:41.117" v="2061"/>
          <ac:grpSpMkLst>
            <pc:docMk/>
            <pc:sldMk cId="623435046" sldId="417"/>
            <ac:grpSpMk id="9" creationId="{7B74A035-2D40-43E8-B2D7-902DE5F06E9A}"/>
          </ac:grpSpMkLst>
        </pc:grpChg>
        <pc:grpChg chg="del mod">
          <ac:chgData name="rene garreaud" userId="319a270e55de952e" providerId="LiveId" clId="{BF068F3E-90DE-412A-875C-5A3552C52EA1}" dt="2021-06-01T16:32:44.840" v="2068"/>
          <ac:grpSpMkLst>
            <pc:docMk/>
            <pc:sldMk cId="623435046" sldId="417"/>
            <ac:grpSpMk id="13" creationId="{23FE43A6-1A64-49ED-844F-7D4B67B0134D}"/>
          </ac:grpSpMkLst>
        </pc:grpChg>
        <pc:grpChg chg="del mod">
          <ac:chgData name="rene garreaud" userId="319a270e55de952e" providerId="LiveId" clId="{BF068F3E-90DE-412A-875C-5A3552C52EA1}" dt="2021-06-01T16:32:46.399" v="2070"/>
          <ac:grpSpMkLst>
            <pc:docMk/>
            <pc:sldMk cId="623435046" sldId="417"/>
            <ac:grpSpMk id="16" creationId="{900B40AA-C6D5-46BF-B0C4-18C4644C11C2}"/>
          </ac:grpSpMkLst>
        </pc:grpChg>
        <pc:grpChg chg="mod">
          <ac:chgData name="rene garreaud" userId="319a270e55de952e" providerId="LiveId" clId="{BF068F3E-90DE-412A-875C-5A3552C52EA1}" dt="2021-06-01T16:32:46.399" v="2070"/>
          <ac:grpSpMkLst>
            <pc:docMk/>
            <pc:sldMk cId="623435046" sldId="417"/>
            <ac:grpSpMk id="18" creationId="{AADF5A1E-9B9A-4901-B119-F3215016336A}"/>
          </ac:grpSpMkLst>
        </pc:grpChg>
        <pc:picChg chg="add mod">
          <ac:chgData name="rene garreaud" userId="319a270e55de952e" providerId="LiveId" clId="{BF068F3E-90DE-412A-875C-5A3552C52EA1}" dt="2021-06-01T16:34:40.946" v="2077" actId="1076"/>
          <ac:picMkLst>
            <pc:docMk/>
            <pc:sldMk cId="623435046" sldId="417"/>
            <ac:picMk id="3" creationId="{AC78FA1A-471D-44DC-976B-18641AED8BAC}"/>
          </ac:picMkLst>
        </pc:picChg>
        <pc:picChg chg="add mod">
          <ac:chgData name="rene garreaud" userId="319a270e55de952e" providerId="LiveId" clId="{BF068F3E-90DE-412A-875C-5A3552C52EA1}" dt="2021-06-01T16:33:14.465" v="2073" actId="1076"/>
          <ac:picMkLst>
            <pc:docMk/>
            <pc:sldMk cId="623435046" sldId="417"/>
            <ac:picMk id="20" creationId="{8B1257BC-C321-427F-A377-5972A5101D9E}"/>
          </ac:picMkLst>
        </pc:picChg>
        <pc:picChg chg="add del mod">
          <ac:chgData name="rene garreaud" userId="319a270e55de952e" providerId="LiveId" clId="{BF068F3E-90DE-412A-875C-5A3552C52EA1}" dt="2021-06-01T16:34:42.557" v="2079" actId="21"/>
          <ac:picMkLst>
            <pc:docMk/>
            <pc:sldMk cId="623435046" sldId="417"/>
            <ac:picMk id="22" creationId="{BBB9D35C-46BA-44A7-BBCF-1031EC0185A4}"/>
          </ac:picMkLst>
        </pc:picChg>
        <pc:inkChg chg="add mod">
          <ac:chgData name="rene garreaud" userId="319a270e55de952e" providerId="LiveId" clId="{BF068F3E-90DE-412A-875C-5A3552C52EA1}" dt="2021-06-01T16:32:41.117" v="2061"/>
          <ac:inkMkLst>
            <pc:docMk/>
            <pc:sldMk cId="623435046" sldId="417"/>
            <ac:inkMk id="4" creationId="{D571DE62-D110-435D-A163-8F86C50D4EAD}"/>
          </ac:inkMkLst>
        </pc:inkChg>
        <pc:inkChg chg="add mod">
          <ac:chgData name="rene garreaud" userId="319a270e55de952e" providerId="LiveId" clId="{BF068F3E-90DE-412A-875C-5A3552C52EA1}" dt="2021-06-01T16:32:41.117" v="2061"/>
          <ac:inkMkLst>
            <pc:docMk/>
            <pc:sldMk cId="623435046" sldId="417"/>
            <ac:inkMk id="5" creationId="{D1BFEB05-06C3-410B-8872-C380EC5E24D5}"/>
          </ac:inkMkLst>
        </pc:inkChg>
        <pc:inkChg chg="add mod">
          <ac:chgData name="rene garreaud" userId="319a270e55de952e" providerId="LiveId" clId="{BF068F3E-90DE-412A-875C-5A3552C52EA1}" dt="2021-06-01T16:32:41.117" v="2061"/>
          <ac:inkMkLst>
            <pc:docMk/>
            <pc:sldMk cId="623435046" sldId="417"/>
            <ac:inkMk id="6" creationId="{81917FB4-82D8-434A-B28C-77628CD36FF8}"/>
          </ac:inkMkLst>
        </pc:inkChg>
        <pc:inkChg chg="add mod">
          <ac:chgData name="rene garreaud" userId="319a270e55de952e" providerId="LiveId" clId="{BF068F3E-90DE-412A-875C-5A3552C52EA1}" dt="2021-06-01T16:32:41.117" v="2061"/>
          <ac:inkMkLst>
            <pc:docMk/>
            <pc:sldMk cId="623435046" sldId="417"/>
            <ac:inkMk id="7" creationId="{5B4710E3-B0B8-4FC8-978A-9C9072AB25FA}"/>
          </ac:inkMkLst>
        </pc:inkChg>
        <pc:inkChg chg="add mod">
          <ac:chgData name="rene garreaud" userId="319a270e55de952e" providerId="LiveId" clId="{BF068F3E-90DE-412A-875C-5A3552C52EA1}" dt="2021-06-01T16:32:41.117" v="2061"/>
          <ac:inkMkLst>
            <pc:docMk/>
            <pc:sldMk cId="623435046" sldId="417"/>
            <ac:inkMk id="8" creationId="{6D644A8F-0107-441C-9E38-9C1108B1A846}"/>
          </ac:inkMkLst>
        </pc:inkChg>
        <pc:inkChg chg="add mod">
          <ac:chgData name="rene garreaud" userId="319a270e55de952e" providerId="LiveId" clId="{BF068F3E-90DE-412A-875C-5A3552C52EA1}" dt="2021-06-01T16:32:46.399" v="2070"/>
          <ac:inkMkLst>
            <pc:docMk/>
            <pc:sldMk cId="623435046" sldId="417"/>
            <ac:inkMk id="10" creationId="{D78BBB22-4BE3-4194-AF98-E077A1885D41}"/>
          </ac:inkMkLst>
        </pc:inkChg>
        <pc:inkChg chg="add mod">
          <ac:chgData name="rene garreaud" userId="319a270e55de952e" providerId="LiveId" clId="{BF068F3E-90DE-412A-875C-5A3552C52EA1}" dt="2021-06-01T16:32:46.399" v="2070"/>
          <ac:inkMkLst>
            <pc:docMk/>
            <pc:sldMk cId="623435046" sldId="417"/>
            <ac:inkMk id="11" creationId="{D0E4CCE3-B5BD-4AF3-B454-EBC935DF2460}"/>
          </ac:inkMkLst>
        </pc:inkChg>
        <pc:inkChg chg="add mod">
          <ac:chgData name="rene garreaud" userId="319a270e55de952e" providerId="LiveId" clId="{BF068F3E-90DE-412A-875C-5A3552C52EA1}" dt="2021-06-01T16:32:46.399" v="2070"/>
          <ac:inkMkLst>
            <pc:docMk/>
            <pc:sldMk cId="623435046" sldId="417"/>
            <ac:inkMk id="12" creationId="{C5855ED8-90AB-4C9D-8005-7F421C75688E}"/>
          </ac:inkMkLst>
        </pc:inkChg>
        <pc:inkChg chg="add mod">
          <ac:chgData name="rene garreaud" userId="319a270e55de952e" providerId="LiveId" clId="{BF068F3E-90DE-412A-875C-5A3552C52EA1}" dt="2021-06-01T16:32:46.399" v="2070"/>
          <ac:inkMkLst>
            <pc:docMk/>
            <pc:sldMk cId="623435046" sldId="417"/>
            <ac:inkMk id="14" creationId="{6C4F83D1-FA8C-4CEB-8600-E078FF26677E}"/>
          </ac:inkMkLst>
        </pc:inkChg>
        <pc:inkChg chg="add mod">
          <ac:chgData name="rene garreaud" userId="319a270e55de952e" providerId="LiveId" clId="{BF068F3E-90DE-412A-875C-5A3552C52EA1}" dt="2021-06-01T16:32:46.399" v="2070"/>
          <ac:inkMkLst>
            <pc:docMk/>
            <pc:sldMk cId="623435046" sldId="417"/>
            <ac:inkMk id="15" creationId="{FF816C03-60BA-4EA4-B4B2-E584390E8596}"/>
          </ac:inkMkLst>
        </pc:inkChg>
        <pc:inkChg chg="add mod">
          <ac:chgData name="rene garreaud" userId="319a270e55de952e" providerId="LiveId" clId="{BF068F3E-90DE-412A-875C-5A3552C52EA1}" dt="2021-06-01T16:32:46.399" v="2070"/>
          <ac:inkMkLst>
            <pc:docMk/>
            <pc:sldMk cId="623435046" sldId="417"/>
            <ac:inkMk id="17" creationId="{66B9AF33-3D0D-4554-A018-3DD0648C9A4C}"/>
          </ac:inkMkLst>
        </pc:inkChg>
      </pc:sldChg>
      <pc:sldChg chg="addSp modSp new mod">
        <pc:chgData name="rene garreaud" userId="319a270e55de952e" providerId="LiveId" clId="{BF068F3E-90DE-412A-875C-5A3552C52EA1}" dt="2021-06-02T20:43:13.827" v="2759"/>
        <pc:sldMkLst>
          <pc:docMk/>
          <pc:sldMk cId="1403132075" sldId="418"/>
        </pc:sldMkLst>
        <pc:picChg chg="add mod">
          <ac:chgData name="rene garreaud" userId="319a270e55de952e" providerId="LiveId" clId="{BF068F3E-90DE-412A-875C-5A3552C52EA1}" dt="2021-06-01T16:35:16.681" v="2087" actId="1076"/>
          <ac:picMkLst>
            <pc:docMk/>
            <pc:sldMk cId="1403132075" sldId="418"/>
            <ac:picMk id="2" creationId="{7C354B13-D778-47AB-ABEA-20F3C9F467D0}"/>
          </ac:picMkLst>
        </pc:picChg>
        <pc:picChg chg="add mod">
          <ac:chgData name="rene garreaud" userId="319a270e55de952e" providerId="LiveId" clId="{BF068F3E-90DE-412A-875C-5A3552C52EA1}" dt="2021-06-01T16:35:14.084" v="2086" actId="1076"/>
          <ac:picMkLst>
            <pc:docMk/>
            <pc:sldMk cId="1403132075" sldId="418"/>
            <ac:picMk id="4" creationId="{98D9EACF-A7F9-4DBF-A718-6F43CD86AEBC}"/>
          </ac:picMkLst>
        </pc:picChg>
        <pc:inkChg chg="add">
          <ac:chgData name="rene garreaud" userId="319a270e55de952e" providerId="LiveId" clId="{BF068F3E-90DE-412A-875C-5A3552C52EA1}" dt="2021-06-02T20:43:13.827" v="2759"/>
          <ac:inkMkLst>
            <pc:docMk/>
            <pc:sldMk cId="1403132075" sldId="418"/>
            <ac:inkMk id="5" creationId="{1EFEDAAF-0F5E-4D1C-942A-42DE833A4DD6}"/>
          </ac:inkMkLst>
        </pc:inkChg>
      </pc:sldChg>
      <pc:sldChg chg="addSp modSp new mod">
        <pc:chgData name="rene garreaud" userId="319a270e55de952e" providerId="LiveId" clId="{BF068F3E-90DE-412A-875C-5A3552C52EA1}" dt="2021-06-02T20:43:13.827" v="2759"/>
        <pc:sldMkLst>
          <pc:docMk/>
          <pc:sldMk cId="1179305295" sldId="419"/>
        </pc:sldMkLst>
        <pc:picChg chg="add mod">
          <ac:chgData name="rene garreaud" userId="319a270e55de952e" providerId="LiveId" clId="{BF068F3E-90DE-412A-875C-5A3552C52EA1}" dt="2021-06-02T20:37:24.997" v="2757" actId="1076"/>
          <ac:picMkLst>
            <pc:docMk/>
            <pc:sldMk cId="1179305295" sldId="419"/>
            <ac:picMk id="3" creationId="{B136A661-EFB5-4F1E-8EE1-0F59DC7B97CA}"/>
          </ac:picMkLst>
        </pc:picChg>
        <pc:picChg chg="add mod">
          <ac:chgData name="rene garreaud" userId="319a270e55de952e" providerId="LiveId" clId="{BF068F3E-90DE-412A-875C-5A3552C52EA1}" dt="2021-06-02T20:37:22.549" v="2756" actId="1076"/>
          <ac:picMkLst>
            <pc:docMk/>
            <pc:sldMk cId="1179305295" sldId="419"/>
            <ac:picMk id="5" creationId="{3726FA7F-71EC-47CE-AC86-01CFC8E36BF7}"/>
          </ac:picMkLst>
        </pc:picChg>
        <pc:picChg chg="add mod">
          <ac:chgData name="rene garreaud" userId="319a270e55de952e" providerId="LiveId" clId="{BF068F3E-90DE-412A-875C-5A3552C52EA1}" dt="2021-06-02T20:37:20.322" v="2755" actId="1076"/>
          <ac:picMkLst>
            <pc:docMk/>
            <pc:sldMk cId="1179305295" sldId="419"/>
            <ac:picMk id="7" creationId="{6A161E41-E523-47CA-9868-3BC1FEE7FBF2}"/>
          </ac:picMkLst>
        </pc:picChg>
        <pc:picChg chg="add mod">
          <ac:chgData name="rene garreaud" userId="319a270e55de952e" providerId="LiveId" clId="{BF068F3E-90DE-412A-875C-5A3552C52EA1}" dt="2021-06-02T20:37:27.530" v="2758" actId="1076"/>
          <ac:picMkLst>
            <pc:docMk/>
            <pc:sldMk cId="1179305295" sldId="419"/>
            <ac:picMk id="9" creationId="{AF978478-FE23-4553-8153-2E63FD70A34D}"/>
          </ac:picMkLst>
        </pc:picChg>
        <pc:inkChg chg="add">
          <ac:chgData name="rene garreaud" userId="319a270e55de952e" providerId="LiveId" clId="{BF068F3E-90DE-412A-875C-5A3552C52EA1}" dt="2021-06-02T20:43:13.827" v="2759"/>
          <ac:inkMkLst>
            <pc:docMk/>
            <pc:sldMk cId="1179305295" sldId="419"/>
            <ac:inkMk id="10" creationId="{7A904F65-5420-4FE6-AACF-BDAA3805677A}"/>
          </ac:inkMkLst>
        </pc:inkChg>
      </pc:sldChg>
      <pc:sldChg chg="addSp delSp modSp new mod">
        <pc:chgData name="rene garreaud" userId="319a270e55de952e" providerId="LiveId" clId="{BF068F3E-90DE-412A-875C-5A3552C52EA1}" dt="2021-06-01T16:45:46.459" v="2143" actId="1035"/>
        <pc:sldMkLst>
          <pc:docMk/>
          <pc:sldMk cId="984759326" sldId="420"/>
        </pc:sldMkLst>
        <pc:picChg chg="add mod">
          <ac:chgData name="rene garreaud" userId="319a270e55de952e" providerId="LiveId" clId="{BF068F3E-90DE-412A-875C-5A3552C52EA1}" dt="2021-06-01T16:45:46.459" v="2143" actId="1035"/>
          <ac:picMkLst>
            <pc:docMk/>
            <pc:sldMk cId="984759326" sldId="420"/>
            <ac:picMk id="3" creationId="{077BE2A8-2453-4676-B8E5-A29C68898DF7}"/>
          </ac:picMkLst>
        </pc:picChg>
        <pc:picChg chg="add mod">
          <ac:chgData name="rene garreaud" userId="319a270e55de952e" providerId="LiveId" clId="{BF068F3E-90DE-412A-875C-5A3552C52EA1}" dt="2021-06-01T16:43:03.459" v="2121" actId="1076"/>
          <ac:picMkLst>
            <pc:docMk/>
            <pc:sldMk cId="984759326" sldId="420"/>
            <ac:picMk id="1026" creationId="{8B31D19D-EABE-41A0-ACCC-27B9E50AC010}"/>
          </ac:picMkLst>
        </pc:picChg>
        <pc:picChg chg="add del mod">
          <ac:chgData name="rene garreaud" userId="319a270e55de952e" providerId="LiveId" clId="{BF068F3E-90DE-412A-875C-5A3552C52EA1}" dt="2021-06-01T16:44:29.342" v="2122" actId="478"/>
          <ac:picMkLst>
            <pc:docMk/>
            <pc:sldMk cId="984759326" sldId="420"/>
            <ac:picMk id="1028" creationId="{9D34D14E-C6B9-4AE5-8685-0C133067C4D7}"/>
          </ac:picMkLst>
        </pc:picChg>
      </pc:sldChg>
      <pc:sldChg chg="addSp delSp modSp new mod setBg">
        <pc:chgData name="rene garreaud" userId="319a270e55de952e" providerId="LiveId" clId="{BF068F3E-90DE-412A-875C-5A3552C52EA1}" dt="2021-06-01T22:07:23.973" v="2721" actId="1036"/>
        <pc:sldMkLst>
          <pc:docMk/>
          <pc:sldMk cId="748973340" sldId="421"/>
        </pc:sldMkLst>
        <pc:spChg chg="add del">
          <ac:chgData name="rene garreaud" userId="319a270e55de952e" providerId="LiveId" clId="{BF068F3E-90DE-412A-875C-5A3552C52EA1}" dt="2021-06-01T20:49:58.995" v="2146" actId="478"/>
          <ac:spMkLst>
            <pc:docMk/>
            <pc:sldMk cId="748973340" sldId="421"/>
            <ac:spMk id="3" creationId="{ED4E22C3-8973-45E7-85C3-B601017B7395}"/>
          </ac:spMkLst>
        </pc:spChg>
        <pc:spChg chg="add del">
          <ac:chgData name="rene garreaud" userId="319a270e55de952e" providerId="LiveId" clId="{BF068F3E-90DE-412A-875C-5A3552C52EA1}" dt="2021-06-01T20:50:56.104" v="2148" actId="22"/>
          <ac:spMkLst>
            <pc:docMk/>
            <pc:sldMk cId="748973340" sldId="421"/>
            <ac:spMk id="5" creationId="{38E3B0FF-7B56-4D27-90ED-0650E26A0F5F}"/>
          </ac:spMkLst>
        </pc:spChg>
        <pc:spChg chg="add mod">
          <ac:chgData name="rene garreaud" userId="319a270e55de952e" providerId="LiveId" clId="{BF068F3E-90DE-412A-875C-5A3552C52EA1}" dt="2021-06-01T21:37:28.975" v="2173" actId="208"/>
          <ac:spMkLst>
            <pc:docMk/>
            <pc:sldMk cId="748973340" sldId="421"/>
            <ac:spMk id="10" creationId="{B726D7C9-160A-47C5-B01F-0A135B817800}"/>
          </ac:spMkLst>
        </pc:spChg>
        <pc:spChg chg="add mod">
          <ac:chgData name="rene garreaud" userId="319a270e55de952e" providerId="LiveId" clId="{BF068F3E-90DE-412A-875C-5A3552C52EA1}" dt="2021-06-01T22:02:44.942" v="2635" actId="14100"/>
          <ac:spMkLst>
            <pc:docMk/>
            <pc:sldMk cId="748973340" sldId="421"/>
            <ac:spMk id="21" creationId="{643086EC-7511-447B-AD62-F7E2D9EC623F}"/>
          </ac:spMkLst>
        </pc:spChg>
        <pc:spChg chg="add mod">
          <ac:chgData name="rene garreaud" userId="319a270e55de952e" providerId="LiveId" clId="{BF068F3E-90DE-412A-875C-5A3552C52EA1}" dt="2021-06-01T21:57:48.229" v="2560" actId="1076"/>
          <ac:spMkLst>
            <pc:docMk/>
            <pc:sldMk cId="748973340" sldId="421"/>
            <ac:spMk id="26" creationId="{FD6555E7-2971-4238-8755-6CB834EF2FA3}"/>
          </ac:spMkLst>
        </pc:spChg>
        <pc:spChg chg="add mod">
          <ac:chgData name="rene garreaud" userId="319a270e55de952e" providerId="LiveId" clId="{BF068F3E-90DE-412A-875C-5A3552C52EA1}" dt="2021-06-01T22:07:08.731" v="2719" actId="1076"/>
          <ac:spMkLst>
            <pc:docMk/>
            <pc:sldMk cId="748973340" sldId="421"/>
            <ac:spMk id="30" creationId="{F136CAA9-9B44-4403-9F7B-A715B032721C}"/>
          </ac:spMkLst>
        </pc:spChg>
        <pc:spChg chg="add del">
          <ac:chgData name="rene garreaud" userId="319a270e55de952e" providerId="LiveId" clId="{BF068F3E-90DE-412A-875C-5A3552C52EA1}" dt="2021-06-01T20:51:23.267" v="2155"/>
          <ac:spMkLst>
            <pc:docMk/>
            <pc:sldMk cId="748973340" sldId="421"/>
            <ac:spMk id="71" creationId="{B670DBD5-770C-4383-9F54-5B86E86BD5BB}"/>
          </ac:spMkLst>
        </pc:spChg>
        <pc:picChg chg="add del mod">
          <ac:chgData name="rene garreaud" userId="319a270e55de952e" providerId="LiveId" clId="{BF068F3E-90DE-412A-875C-5A3552C52EA1}" dt="2021-06-01T21:36:49.176" v="2160" actId="478"/>
          <ac:picMkLst>
            <pc:docMk/>
            <pc:sldMk cId="748973340" sldId="421"/>
            <ac:picMk id="7" creationId="{7D741B64-F9DD-4E57-8CCA-A066B88C7EC8}"/>
          </ac:picMkLst>
        </pc:picChg>
        <pc:picChg chg="add mod ord">
          <ac:chgData name="rene garreaud" userId="319a270e55de952e" providerId="LiveId" clId="{BF068F3E-90DE-412A-875C-5A3552C52EA1}" dt="2021-06-01T21:42:08.435" v="2242" actId="1038"/>
          <ac:picMkLst>
            <pc:docMk/>
            <pc:sldMk cId="748973340" sldId="421"/>
            <ac:picMk id="9" creationId="{41C0195C-30C2-4133-BFF1-E8CC2D8DAC71}"/>
          </ac:picMkLst>
        </pc:picChg>
        <pc:picChg chg="add mod ord">
          <ac:chgData name="rene garreaud" userId="319a270e55de952e" providerId="LiveId" clId="{BF068F3E-90DE-412A-875C-5A3552C52EA1}" dt="2021-06-01T22:02:40.077" v="2634" actId="167"/>
          <ac:picMkLst>
            <pc:docMk/>
            <pc:sldMk cId="748973340" sldId="421"/>
            <ac:picMk id="15" creationId="{54188D5A-65E0-44BB-B6E0-97C02626AFA7}"/>
          </ac:picMkLst>
        </pc:picChg>
        <pc:picChg chg="add mod">
          <ac:chgData name="rene garreaud" userId="319a270e55de952e" providerId="LiveId" clId="{BF068F3E-90DE-412A-875C-5A3552C52EA1}" dt="2021-06-01T22:03:31.723" v="2663" actId="1076"/>
          <ac:picMkLst>
            <pc:docMk/>
            <pc:sldMk cId="748973340" sldId="421"/>
            <ac:picMk id="29" creationId="{CE8A69A6-FC32-46BF-A88A-9529C2D548FA}"/>
          </ac:picMkLst>
        </pc:picChg>
        <pc:picChg chg="add mod">
          <ac:chgData name="rene garreaud" userId="319a270e55de952e" providerId="LiveId" clId="{BF068F3E-90DE-412A-875C-5A3552C52EA1}" dt="2021-06-01T20:51:23.267" v="2155"/>
          <ac:picMkLst>
            <pc:docMk/>
            <pc:sldMk cId="748973340" sldId="421"/>
            <ac:picMk id="2050" creationId="{A778A229-047A-40C1-BDAB-2D466EFC197B}"/>
          </ac:picMkLst>
        </pc:picChg>
        <pc:picChg chg="add del mod">
          <ac:chgData name="rene garreaud" userId="319a270e55de952e" providerId="LiveId" clId="{BF068F3E-90DE-412A-875C-5A3552C52EA1}" dt="2021-06-01T22:01:43.066" v="2614" actId="478"/>
          <ac:picMkLst>
            <pc:docMk/>
            <pc:sldMk cId="748973340" sldId="421"/>
            <ac:picMk id="2052" creationId="{ECA2DAB1-A5E5-4844-AC3C-222D823C3EB9}"/>
          </ac:picMkLst>
        </pc:picChg>
        <pc:cxnChg chg="add mod">
          <ac:chgData name="rene garreaud" userId="319a270e55de952e" providerId="LiveId" clId="{BF068F3E-90DE-412A-875C-5A3552C52EA1}" dt="2021-06-01T22:03:22.070" v="2662" actId="208"/>
          <ac:cxnSpMkLst>
            <pc:docMk/>
            <pc:sldMk cId="748973340" sldId="421"/>
            <ac:cxnSpMk id="12" creationId="{37351FD2-B6D0-4913-A540-18114107F9A8}"/>
          </ac:cxnSpMkLst>
        </pc:cxnChg>
        <pc:cxnChg chg="add mod">
          <ac:chgData name="rene garreaud" userId="319a270e55de952e" providerId="LiveId" clId="{BF068F3E-90DE-412A-875C-5A3552C52EA1}" dt="2021-06-01T22:07:23.973" v="2721" actId="1036"/>
          <ac:cxnSpMkLst>
            <pc:docMk/>
            <pc:sldMk cId="748973340" sldId="421"/>
            <ac:cxnSpMk id="16" creationId="{D83F8EC0-B974-434B-8442-26D95BD451D3}"/>
          </ac:cxnSpMkLst>
        </pc:cxnChg>
        <pc:cxnChg chg="add mod">
          <ac:chgData name="rene garreaud" userId="319a270e55de952e" providerId="LiveId" clId="{BF068F3E-90DE-412A-875C-5A3552C52EA1}" dt="2021-06-01T22:02:49.777" v="2641" actId="14100"/>
          <ac:cxnSpMkLst>
            <pc:docMk/>
            <pc:sldMk cId="748973340" sldId="421"/>
            <ac:cxnSpMk id="22" creationId="{EFE6F361-5BC4-4341-BB0B-72FF8502EF60}"/>
          </ac:cxnSpMkLst>
        </pc:cxnChg>
        <pc:cxnChg chg="add mod">
          <ac:chgData name="rene garreaud" userId="319a270e55de952e" providerId="LiveId" clId="{BF068F3E-90DE-412A-875C-5A3552C52EA1}" dt="2021-06-01T22:02:59.732" v="2661" actId="14100"/>
          <ac:cxnSpMkLst>
            <pc:docMk/>
            <pc:sldMk cId="748973340" sldId="421"/>
            <ac:cxnSpMk id="24" creationId="{1E69892A-DBA3-4BE2-8BAB-E2836A0D1145}"/>
          </ac:cxnSpMkLst>
        </pc:cxnChg>
      </pc:sldChg>
      <pc:sldChg chg="addSp modSp new mod">
        <pc:chgData name="rene garreaud" userId="319a270e55de952e" providerId="LiveId" clId="{BF068F3E-90DE-412A-875C-5A3552C52EA1}" dt="2021-06-02T20:43:13.827" v="2759"/>
        <pc:sldMkLst>
          <pc:docMk/>
          <pc:sldMk cId="3209821990" sldId="422"/>
        </pc:sldMkLst>
        <pc:picChg chg="add mod">
          <ac:chgData name="rene garreaud" userId="319a270e55de952e" providerId="LiveId" clId="{BF068F3E-90DE-412A-875C-5A3552C52EA1}" dt="2021-06-01T22:22:34.883" v="2727" actId="1076"/>
          <ac:picMkLst>
            <pc:docMk/>
            <pc:sldMk cId="3209821990" sldId="422"/>
            <ac:picMk id="3" creationId="{F0770AC9-4F2B-4F52-9D09-5D7DA5AE47CF}"/>
          </ac:picMkLst>
        </pc:picChg>
        <pc:picChg chg="add mod">
          <ac:chgData name="rene garreaud" userId="319a270e55de952e" providerId="LiveId" clId="{BF068F3E-90DE-412A-875C-5A3552C52EA1}" dt="2021-06-01T22:23:44.611" v="2743" actId="1035"/>
          <ac:picMkLst>
            <pc:docMk/>
            <pc:sldMk cId="3209821990" sldId="422"/>
            <ac:picMk id="4" creationId="{28EB88AA-20C7-4628-A333-4206626009C2}"/>
          </ac:picMkLst>
        </pc:picChg>
        <pc:picChg chg="add mod">
          <ac:chgData name="rene garreaud" userId="319a270e55de952e" providerId="LiveId" clId="{BF068F3E-90DE-412A-875C-5A3552C52EA1}" dt="2021-06-01T22:23:44.611" v="2743" actId="1035"/>
          <ac:picMkLst>
            <pc:docMk/>
            <pc:sldMk cId="3209821990" sldId="422"/>
            <ac:picMk id="5" creationId="{DC86D24C-0596-4721-B64A-D433EDB61B5C}"/>
          </ac:picMkLst>
        </pc:picChg>
        <pc:inkChg chg="add">
          <ac:chgData name="rene garreaud" userId="319a270e55de952e" providerId="LiveId" clId="{BF068F3E-90DE-412A-875C-5A3552C52EA1}" dt="2021-06-02T20:43:13.827" v="2759"/>
          <ac:inkMkLst>
            <pc:docMk/>
            <pc:sldMk cId="3209821990" sldId="422"/>
            <ac:inkMk id="6" creationId="{AB6EE933-6A11-4542-A7EF-3D833F118FD6}"/>
          </ac:inkMkLst>
        </pc:inkChg>
      </pc:sldChg>
      <pc:sldChg chg="addSp modSp new mod">
        <pc:chgData name="rene garreaud" userId="319a270e55de952e" providerId="LiveId" clId="{BF068F3E-90DE-412A-875C-5A3552C52EA1}" dt="2021-06-02T15:38:05.926" v="2754" actId="207"/>
        <pc:sldMkLst>
          <pc:docMk/>
          <pc:sldMk cId="130927315" sldId="423"/>
        </pc:sldMkLst>
        <pc:spChg chg="add mod">
          <ac:chgData name="rene garreaud" userId="319a270e55de952e" providerId="LiveId" clId="{BF068F3E-90DE-412A-875C-5A3552C52EA1}" dt="2021-06-02T15:38:05.926" v="2754" actId="207"/>
          <ac:spMkLst>
            <pc:docMk/>
            <pc:sldMk cId="130927315" sldId="423"/>
            <ac:spMk id="5" creationId="{0BA64A57-B724-480B-9211-CC93AF9AD9FE}"/>
          </ac:spMkLst>
        </pc:spChg>
        <pc:picChg chg="add">
          <ac:chgData name="rene garreaud" userId="319a270e55de952e" providerId="LiveId" clId="{BF068F3E-90DE-412A-875C-5A3552C52EA1}" dt="2021-06-02T11:33:07.556" v="2745" actId="22"/>
          <ac:picMkLst>
            <pc:docMk/>
            <pc:sldMk cId="130927315" sldId="423"/>
            <ac:picMk id="3" creationId="{C87898E6-FAC9-4DF4-A273-50232305A669}"/>
          </ac:picMkLst>
        </pc:picChg>
      </pc:sldChg>
      <pc:sldChg chg="addSp modSp new mod">
        <pc:chgData name="rene garreaud" userId="319a270e55de952e" providerId="LiveId" clId="{BF068F3E-90DE-412A-875C-5A3552C52EA1}" dt="2021-06-02T14:59:05.869" v="2749" actId="1076"/>
        <pc:sldMkLst>
          <pc:docMk/>
          <pc:sldMk cId="1737285589" sldId="424"/>
        </pc:sldMkLst>
        <pc:picChg chg="add mod">
          <ac:chgData name="rene garreaud" userId="319a270e55de952e" providerId="LiveId" clId="{BF068F3E-90DE-412A-875C-5A3552C52EA1}" dt="2021-06-02T14:59:05.869" v="2749" actId="1076"/>
          <ac:picMkLst>
            <pc:docMk/>
            <pc:sldMk cId="1737285589" sldId="424"/>
            <ac:picMk id="3" creationId="{43CAD0CC-0309-4073-8291-E8489CE70A4F}"/>
          </ac:picMkLst>
        </pc:picChg>
      </pc:sldChg>
      <pc:sldChg chg="addSp new mod">
        <pc:chgData name="rene garreaud" userId="319a270e55de952e" providerId="LiveId" clId="{BF068F3E-90DE-412A-875C-5A3552C52EA1}" dt="2021-06-02T22:13:56.525" v="2761" actId="22"/>
        <pc:sldMkLst>
          <pc:docMk/>
          <pc:sldMk cId="2056656239" sldId="425"/>
        </pc:sldMkLst>
        <pc:picChg chg="add">
          <ac:chgData name="rene garreaud" userId="319a270e55de952e" providerId="LiveId" clId="{BF068F3E-90DE-412A-875C-5A3552C52EA1}" dt="2021-06-02T22:13:56.525" v="2761" actId="22"/>
          <ac:picMkLst>
            <pc:docMk/>
            <pc:sldMk cId="2056656239" sldId="425"/>
            <ac:picMk id="3" creationId="{D3CA1E47-D0F4-4D53-AA07-47DC1EBFD50F}"/>
          </ac:picMkLst>
        </pc:picChg>
      </pc:sldChg>
    </pc:docChg>
  </pc:docChgLst>
  <pc:docChgLst>
    <pc:chgData name="rene garreaud" userId="319a270e55de952e" providerId="LiveId" clId="{79E95389-23D2-4C01-AEE1-4A91FFD02C7D}"/>
    <pc:docChg chg="custSel addSld modSld">
      <pc:chgData name="rene garreaud" userId="319a270e55de952e" providerId="LiveId" clId="{79E95389-23D2-4C01-AEE1-4A91FFD02C7D}" dt="2021-11-08T17:52:27.987" v="284" actId="14100"/>
      <pc:docMkLst>
        <pc:docMk/>
      </pc:docMkLst>
      <pc:sldChg chg="addSp modSp new mod setBg">
        <pc:chgData name="rene garreaud" userId="319a270e55de952e" providerId="LiveId" clId="{79E95389-23D2-4C01-AEE1-4A91FFD02C7D}" dt="2021-11-08T17:52:27.987" v="284" actId="14100"/>
        <pc:sldMkLst>
          <pc:docMk/>
          <pc:sldMk cId="1314677127" sldId="426"/>
        </pc:sldMkLst>
        <pc:spChg chg="add mod">
          <ac:chgData name="rene garreaud" userId="319a270e55de952e" providerId="LiveId" clId="{79E95389-23D2-4C01-AEE1-4A91FFD02C7D}" dt="2021-11-08T17:49:22.955" v="89" actId="1076"/>
          <ac:spMkLst>
            <pc:docMk/>
            <pc:sldMk cId="1314677127" sldId="426"/>
            <ac:spMk id="3" creationId="{51D2668F-B785-4854-82C4-187584E1E40A}"/>
          </ac:spMkLst>
        </pc:spChg>
        <pc:spChg chg="add mod">
          <ac:chgData name="rene garreaud" userId="319a270e55de952e" providerId="LiveId" clId="{79E95389-23D2-4C01-AEE1-4A91FFD02C7D}" dt="2021-11-08T17:49:26.323" v="90" actId="1076"/>
          <ac:spMkLst>
            <pc:docMk/>
            <pc:sldMk cId="1314677127" sldId="426"/>
            <ac:spMk id="5" creationId="{ED04F6D4-685E-45B3-B96E-A12D35499C92}"/>
          </ac:spMkLst>
        </pc:spChg>
        <pc:spChg chg="add mod">
          <ac:chgData name="rene garreaud" userId="319a270e55de952e" providerId="LiveId" clId="{79E95389-23D2-4C01-AEE1-4A91FFD02C7D}" dt="2021-11-08T17:49:29.468" v="91" actId="1076"/>
          <ac:spMkLst>
            <pc:docMk/>
            <pc:sldMk cId="1314677127" sldId="426"/>
            <ac:spMk id="7" creationId="{C68C6E90-3A75-4F00-AE44-484DDFDD3A58}"/>
          </ac:spMkLst>
        </pc:spChg>
        <pc:spChg chg="add mod">
          <ac:chgData name="rene garreaud" userId="319a270e55de952e" providerId="LiveId" clId="{79E95389-23D2-4C01-AEE1-4A91FFD02C7D}" dt="2021-11-08T17:49:41.739" v="104" actId="20577"/>
          <ac:spMkLst>
            <pc:docMk/>
            <pc:sldMk cId="1314677127" sldId="426"/>
            <ac:spMk id="9" creationId="{E755CE6E-3104-4D5C-9185-0BFF8193BAF3}"/>
          </ac:spMkLst>
        </pc:spChg>
        <pc:spChg chg="add mod">
          <ac:chgData name="rene garreaud" userId="319a270e55de952e" providerId="LiveId" clId="{79E95389-23D2-4C01-AEE1-4A91FFD02C7D}" dt="2021-11-08T17:50:19.785" v="141" actId="20577"/>
          <ac:spMkLst>
            <pc:docMk/>
            <pc:sldMk cId="1314677127" sldId="426"/>
            <ac:spMk id="10" creationId="{9FDF1A1E-FB23-4556-BC31-0FC283D688D1}"/>
          </ac:spMkLst>
        </pc:spChg>
        <pc:spChg chg="add mod">
          <ac:chgData name="rene garreaud" userId="319a270e55de952e" providerId="LiveId" clId="{79E95389-23D2-4C01-AEE1-4A91FFD02C7D}" dt="2021-11-08T17:51:12.978" v="195" actId="1076"/>
          <ac:spMkLst>
            <pc:docMk/>
            <pc:sldMk cId="1314677127" sldId="426"/>
            <ac:spMk id="11" creationId="{C3B7BA2F-6248-4DA8-8E54-0EE04DDBAF55}"/>
          </ac:spMkLst>
        </pc:spChg>
        <pc:spChg chg="add mod">
          <ac:chgData name="rene garreaud" userId="319a270e55de952e" providerId="LiveId" clId="{79E95389-23D2-4C01-AEE1-4A91FFD02C7D}" dt="2021-11-08T17:52:02.026" v="235" actId="1076"/>
          <ac:spMkLst>
            <pc:docMk/>
            <pc:sldMk cId="1314677127" sldId="426"/>
            <ac:spMk id="12" creationId="{FA3BC569-B0AF-46EF-91A6-6C6B407AB721}"/>
          </ac:spMkLst>
        </pc:spChg>
        <pc:spChg chg="add mod">
          <ac:chgData name="rene garreaud" userId="319a270e55de952e" providerId="LiveId" clId="{79E95389-23D2-4C01-AEE1-4A91FFD02C7D}" dt="2021-11-08T17:52:06.851" v="237" actId="1076"/>
          <ac:spMkLst>
            <pc:docMk/>
            <pc:sldMk cId="1314677127" sldId="426"/>
            <ac:spMk id="13" creationId="{E9C9809F-FACC-4214-9D4B-74358C482956}"/>
          </ac:spMkLst>
        </pc:spChg>
        <pc:spChg chg="add mod">
          <ac:chgData name="rene garreaud" userId="319a270e55de952e" providerId="LiveId" clId="{79E95389-23D2-4C01-AEE1-4A91FFD02C7D}" dt="2021-11-08T17:52:27.987" v="284" actId="14100"/>
          <ac:spMkLst>
            <pc:docMk/>
            <pc:sldMk cId="1314677127" sldId="426"/>
            <ac:spMk id="14" creationId="{428E397D-9437-449C-AC7E-BE84C179D6D1}"/>
          </ac:spMkLst>
        </pc:spChg>
        <pc:graphicFrameChg chg="add mod">
          <ac:chgData name="rene garreaud" userId="319a270e55de952e" providerId="LiveId" clId="{79E95389-23D2-4C01-AEE1-4A91FFD02C7D}" dt="2021-11-08T17:48:05.946" v="82" actId="1076"/>
          <ac:graphicFrameMkLst>
            <pc:docMk/>
            <pc:sldMk cId="1314677127" sldId="426"/>
            <ac:graphicFrameMk id="2" creationId="{E8372C5A-C79E-4089-98AC-C966605E2C06}"/>
          </ac:graphicFrameMkLst>
        </pc:graphicFrameChg>
        <pc:graphicFrameChg chg="add mod">
          <ac:chgData name="rene garreaud" userId="319a270e55de952e" providerId="LiveId" clId="{79E95389-23D2-4C01-AEE1-4A91FFD02C7D}" dt="2021-11-08T17:48:39.667" v="88" actId="1076"/>
          <ac:graphicFrameMkLst>
            <pc:docMk/>
            <pc:sldMk cId="1314677127" sldId="426"/>
            <ac:graphicFrameMk id="4" creationId="{7A719BB9-7770-4153-9D0F-1D30313797BA}"/>
          </ac:graphicFrameMkLst>
        </pc:graphicFrameChg>
        <pc:graphicFrameChg chg="add mod">
          <ac:chgData name="rene garreaud" userId="319a270e55de952e" providerId="LiveId" clId="{79E95389-23D2-4C01-AEE1-4A91FFD02C7D}" dt="2021-11-08T17:48:19.394" v="86" actId="1076"/>
          <ac:graphicFrameMkLst>
            <pc:docMk/>
            <pc:sldMk cId="1314677127" sldId="426"/>
            <ac:graphicFrameMk id="6" creationId="{BBFB055A-2270-4F8B-AF72-3C3A4FDBEFC5}"/>
          </ac:graphicFrameMkLst>
        </pc:graphicFrameChg>
        <pc:graphicFrameChg chg="add mod">
          <ac:chgData name="rene garreaud" userId="319a270e55de952e" providerId="LiveId" clId="{79E95389-23D2-4C01-AEE1-4A91FFD02C7D}" dt="2021-11-08T17:48:10.970" v="85" actId="1076"/>
          <ac:graphicFrameMkLst>
            <pc:docMk/>
            <pc:sldMk cId="1314677127" sldId="426"/>
            <ac:graphicFrameMk id="8" creationId="{9054ABA4-E050-43A3-A359-8E75C9C60EA2}"/>
          </ac:graphicFrameMkLst>
        </pc:graphicFrameChg>
      </pc:sldChg>
    </pc:docChg>
  </pc:docChgLst>
  <pc:docChgLst>
    <pc:chgData name="rene garreaud" userId="319a270e55de952e" providerId="LiveId" clId="{11A8903B-FC88-479A-AE29-780D7485CAE7}"/>
    <pc:docChg chg="addSld modSld">
      <pc:chgData name="rene garreaud" userId="319a270e55de952e" providerId="LiveId" clId="{11A8903B-FC88-479A-AE29-780D7485CAE7}" dt="2022-12-14T15:51:40.057" v="3"/>
      <pc:docMkLst>
        <pc:docMk/>
      </pc:docMkLst>
      <pc:sldChg chg="addSp new">
        <pc:chgData name="rene garreaud" userId="319a270e55de952e" providerId="LiveId" clId="{11A8903B-FC88-479A-AE29-780D7485CAE7}" dt="2022-12-14T15:45:22.139" v="1"/>
        <pc:sldMkLst>
          <pc:docMk/>
          <pc:sldMk cId="4122242133" sldId="429"/>
        </pc:sldMkLst>
        <pc:picChg chg="add">
          <ac:chgData name="rene garreaud" userId="319a270e55de952e" providerId="LiveId" clId="{11A8903B-FC88-479A-AE29-780D7485CAE7}" dt="2022-12-14T15:45:22.139" v="1"/>
          <ac:picMkLst>
            <pc:docMk/>
            <pc:sldMk cId="4122242133" sldId="429"/>
            <ac:picMk id="1026" creationId="{9824D104-AA8A-8997-DEED-C449BA54A4DA}"/>
          </ac:picMkLst>
        </pc:picChg>
      </pc:sldChg>
      <pc:sldChg chg="addSp new">
        <pc:chgData name="rene garreaud" userId="319a270e55de952e" providerId="LiveId" clId="{11A8903B-FC88-479A-AE29-780D7485CAE7}" dt="2022-12-14T15:51:40.057" v="3"/>
        <pc:sldMkLst>
          <pc:docMk/>
          <pc:sldMk cId="2486355893" sldId="430"/>
        </pc:sldMkLst>
        <pc:picChg chg="add">
          <ac:chgData name="rene garreaud" userId="319a270e55de952e" providerId="LiveId" clId="{11A8903B-FC88-479A-AE29-780D7485CAE7}" dt="2022-12-14T15:51:40.057" v="3"/>
          <ac:picMkLst>
            <pc:docMk/>
            <pc:sldMk cId="2486355893" sldId="430"/>
            <ac:picMk id="2050" creationId="{AD2CE900-9534-51B5-670E-5B87FE170D1C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3T01:54:10.3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8.38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0 15075 0 0,'0'0'0'0'0,"0"0"-1"0"0,0 0 1 0 0,0 0-1 0 0,0 0 1 0 0,0 0-1 0 0,0 0 0 0 0,0 0 1 0 0,0 1-1 0 0,0-1 1 0 0,0 0-1 0 0,0 0 1 0 0,0 0-1 0 0,0 0 1 0 0,1 0-1 0 0,-1 0 1 0 0,0 0-1 0 0,0 0 1 0 0,0 0-1 0 0,0 0 0 0 0,0 0 1 0 0,0 0-1 0 0,0 0 1 0 0,0 0-1 0 0,0 1 1 0 0,0-1-1 0 0,0 0 1 0 0,0 0-1 0 0,0 0 1 0 0,0 0-1 0 0,0 0 1 0 0,0 0-1 0 0,0 0 0 0 0,0 0 1 0 0,0 0-1 0 0,0 0 1 0 0,0 0-1 0 0,0 0 1 0 0,-1 0-1 0 0,1 1 1 0 0,0-1-1 0 0,0 0 1 0 0,0 0-1 0 0,0 0 1 0 0,0 0-1 0 0,0 0 0 0 0,0 0 1 0 0,0 0-1 0 0,0 0 1 0 0,0 0-1 0 0,0 0 1 0 0,0 0-1 0 0,0 0 1 0 0,0 0-1 0 0,0 0 1 0 0,0 0-1 0 0,-1 0 1 0 0,1 0-1 0 0,0 0 0 0 0,0 0 1 0 0,0 0-1 0 0,0 0 1 0 0,5 7-53 0 0,0-1 0 0 0,0 0 0 0 0,1 0 1 0 0,11 9-1 0 0,17 16 7 0 0,-10-1 35 0 0,-1 2-1 0 0,-2 0 0 0 0,-1 1 0 0 0,-1 1 0 0 0,-2 0 0 0 0,15 42 0 0 0,58 228 29 0 0,-34-75-57 0 0,120 406-555 0 0,-154-573 601 0 0,70 171 53 0 0,-87-218-63 0 0,-6-11-378 0 0,-4-10-615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41.7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55 268 6129 0 0,'-55'-4'4120'0'0,"65"7"-3520"0"0,-1-4-373 0 0,0-1 0 0 0,-1 0 0 0 0,1 0 0 0 0,-1-1 0 0 0,1 0 0 0 0,15-9 0 0 0,-5 4-6 0 0,144-66 458 0 0,79-32-770 0 0,-139 63-1413 0 0,-74 33 347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42.6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1 645 5073 0 0,'33'-91'602'0'0,"-4"-2"-1"0"0,23-126 0 0 0,-50 200-582 0 0,0 0 0 0 0,0-1 0 0 0,-2 1 0 0 0,-2-21 0 0 0,1 30 22 0 0,-1 1 0 0 0,1 0 0 0 0,-1 0 1 0 0,-1 0-1 0 0,0 0 0 0 0,0 1 0 0 0,0-1 0 0 0,-1 1 0 0 0,-1-1 0 0 0,-8-12 0 0 0,12 20 9 0 0,1 0 0 0 0,-1 0 1 0 0,0 0-1 0 0,1 1 0 0 0,-1-1 0 0 0,0 0 0 0 0,1 0 0 0 0,-1 0 0 0 0,0 1 0 0 0,0-1 0 0 0,0 0 1 0 0,0 1-1 0 0,0-1 0 0 0,0 1 0 0 0,0-1 0 0 0,0 1 0 0 0,0-1 0 0 0,0 1 0 0 0,0 0 0 0 0,0-1 0 0 0,0 1 1 0 0,0 0-1 0 0,0 0 0 0 0,0 0 0 0 0,-2 0 0 0 0,2 1-35 0 0,0-1 0 0 0,0 1-1 0 0,0 0 1 0 0,0 0 0 0 0,0-1 0 0 0,0 1 0 0 0,1 0 0 0 0,-1 0 0 0 0,0 0-1 0 0,0 0 1 0 0,1 0 0 0 0,-1 1 0 0 0,0-1 0 0 0,1 0 0 0 0,-1 0-1 0 0,1 0 1 0 0,-1 3 0 0 0,-2 6-48 0 0,1 1 1 0 0,1-1-1 0 0,-2 19 0 0 0,3-3 6 0 0,0 0-1 0 0,8 49 1 0 0,-6-64 15 0 0,0 0 0 0 0,1 0 0 0 0,1 0 0 0 0,-1-1 0 0 0,2 1 1 0 0,-1-1-1 0 0,2 0 0 0 0,-1-1 0 0 0,10 13 0 0 0,-12-19 17 0 0,0 0 0 0 0,0 0 0 0 0,0 0 0 0 0,0 0 0 0 0,1 0 0 0 0,-1-1 0 0 0,1 0 0 0 0,0 0 0 0 0,0 0 0 0 0,0 0 0 0 0,0 0 0 0 0,0-1 0 0 0,0 0 0 0 0,0 0 0 0 0,1 0 0 0 0,-1 0 0 0 0,0-1 0 0 0,0 1 0 0 0,1-1 0 0 0,-1 0 0 0 0,0-1 0 0 0,1 1 0 0 0,-1-1 0 0 0,0 1 0 0 0,1-1 0 0 0,-1-1 0 0 0,0 1 0 0 0,8-4 1 0 0,-3 1 24 0 0,0-1 1 0 0,0 0 0 0 0,0 0 0 0 0,0-1 0 0 0,-1 0 0 0 0,0-1 0 0 0,0 1-1 0 0,-1-2 1 0 0,0 1 0 0 0,0-1 0 0 0,8-11 0 0 0,-6 4 36 0 0,-4 6 36 0 0,1 0 0 0 0,0 0-1 0 0,1 1 1 0 0,0 0 0 0 0,8-8 0 0 0,-15 16-80 0 0,1-1 0 0 0,0 0-1 0 0,0 1 1 0 0,-1-1 0 0 0,1 1-1 0 0,0-1 1 0 0,0 1 0 0 0,0-1 0 0 0,0 1-1 0 0,0 0 1 0 0,-1-1 0 0 0,1 1-1 0 0,0 0 1 0 0,0 0 0 0 0,0 0 0 0 0,0 0-1 0 0,0 0 1 0 0,0 0 0 0 0,0 0-1 0 0,0 0 1 0 0,0 0 0 0 0,0 0 0 0 0,2 1-1 0 0,-1 0-4 0 0,0 0 1 0 0,0 0-1 0 0,0 0 0 0 0,0 1 0 0 0,0-1 0 0 0,0 1 1 0 0,-1-1-1 0 0,1 1 0 0 0,2 3 0 0 0,3 4 11 0 0,-1 0 1 0 0,0 1-1 0 0,6 13 0 0 0,37 100 107 0 0,-40-96-123 0 0,1 1 0 0 0,1-2 0 0 0,1 0 0 0 0,30 47 1 0 0,-41-71-11 0 0,1 0 0 0 0,-1 0 0 0 0,1-1 0 0 0,-1 1 0 0 0,1 0 0 0 0,0-1 0 0 0,0 1 0 0 0,0-1 0 0 0,0 1 1 0 0,0-1-1 0 0,0 0 0 0 0,0 0 0 0 0,0 0 0 0 0,1 0 0 0 0,-1 0 0 0 0,0 0 0 0 0,4 0 0 0 0,-4-1 6 0 0,0 0 0 0 0,0 0-1 0 0,0-1 1 0 0,0 1 0 0 0,0 0-1 0 0,0-1 1 0 0,0 1 0 0 0,0-1-1 0 0,-1 0 1 0 0,1 0 0 0 0,0 0-1 0 0,-1 0 1 0 0,1 0-1 0 0,0 0 1 0 0,-1 0 0 0 0,1 0-1 0 0,-1 0 1 0 0,1-1 0 0 0,-1 1-1 0 0,0-1 1 0 0,0 1 0 0 0,2-2-1 0 0,8-15 22 0 0,-1-1 0 0 0,-1 0 0 0 0,0 0 0 0 0,-2 0 0 0 0,0-1 0 0 0,-1 0 0 0 0,4-23 0 0 0,13-40 32 0 0,-23 82-55 0 0,1-1 1 0 0,-1 0-1 0 0,1 1 0 0 0,-1-1 1 0 0,1 1-1 0 0,0-1 0 0 0,0 1 1 0 0,0-1-1 0 0,0 1 0 0 0,0-1 1 0 0,0 1-1 0 0,2-2 0 0 0,-2 3 6 0 0,-1 0 0 0 0,1-1 0 0 0,0 1-1 0 0,0 0 1 0 0,-1 0 0 0 0,1 0-1 0 0,0 0 1 0 0,0 1 0 0 0,-1-1-1 0 0,1 0 1 0 0,0 0 0 0 0,0 0-1 0 0,-1 1 1 0 0,1-1 0 0 0,0 0-1 0 0,-1 1 1 0 0,1-1 0 0 0,0 0-1 0 0,-1 1 1 0 0,1-1 0 0 0,0 1-1 0 0,-1-1 1 0 0,1 1 0 0 0,-1 0-1 0 0,1-1 1 0 0,-1 1 0 0 0,1-1 0 0 0,-1 1-1 0 0,1 1 1 0 0,12 14 133 0 0,0 2 1 0 0,12 22 0 0 0,-14-21-126 0 0,24 30 1 0 0,-30-43-12 0 0,1 0 0 0 0,0-1 0 0 0,0 1 0 0 0,0-1 0 0 0,0-1 0 0 0,1 1 0 0 0,0-1 0 0 0,11 5 0 0 0,-10-5 14 0 0,0-1-1 0 0,0-1 0 0 0,0 0 0 0 0,0 0 0 0 0,0 0 1 0 0,1-1-1 0 0,-1 0 0 0 0,1-1 0 0 0,14-1 0 0 0,-20 1-4 0 0,1 0-1 0 0,-1-1 0 0 0,1 0 1 0 0,-1 1-1 0 0,0-1 0 0 0,1-1 0 0 0,-1 1 1 0 0,0 0-1 0 0,0-1 0 0 0,1 1 0 0 0,-1-1 1 0 0,0 0-1 0 0,-1 0 0 0 0,1-1 0 0 0,0 1 1 0 0,-1 0-1 0 0,1-1 0 0 0,-1 0 0 0 0,0 1 1 0 0,0-1-1 0 0,0 0 0 0 0,0 0 0 0 0,0 0 1 0 0,-1 0-1 0 0,3-6 0 0 0,-2 1 17 0 0,3-7 31 0 0,0 0-1 0 0,-1-1 0 0 0,2-20 0 0 0,-12 17 6 0 0,4 16-33 0 0,6 12-108 0 0,-1-2 67 0 0,0 0 1 0 0,1-1-1 0 0,0 0 1 0 0,0 0-1 0 0,0 0 0 0 0,1-1 1 0 0,0 1-1 0 0,0-1 1 0 0,0 0-1 0 0,1 0 1 0 0,0-1-1 0 0,-1 0 0 0 0,2 0 1 0 0,-1 0-1 0 0,0-1 1 0 0,1 0-1 0 0,0 0 1 0 0,0 0-1 0 0,0-1 0 0 0,0 0 1 0 0,0 0-1 0 0,0-1 1 0 0,0 0-1 0 0,0-1 1 0 0,1 1-1 0 0,-1-1 0 0 0,11-1 1 0 0,-16 0 5 0 0,0 1 1 0 0,-1-1-1 0 0,1 1 1 0 0,0-1-1 0 0,-1 1 1 0 0,1-1-1 0 0,0 0 1 0 0,-1 0-1 0 0,1 1 1 0 0,-1-1-1 0 0,1 0 0 0 0,-1-1 1 0 0,0 1-1 0 0,1 0 1 0 0,-1 0-1 0 0,2-3 1 0 0,16-26 91 0 0,-12 18-72 0 0,-7 11-22 0 0,0 1 0 0 0,0 0 0 0 0,0 0 1 0 0,0 0-1 0 0,0-1 0 0 0,1 1 0 0 0,-1 0 0 0 0,0 0 0 0 0,0 0 0 0 0,0 0 0 0 0,1-1 0 0 0,-1 1 0 0 0,0 0 0 0 0,0 0 0 0 0,1 0 1 0 0,-1 0-1 0 0,0 0 0 0 0,0 0 0 0 0,1 0 0 0 0,-1 0 0 0 0,0 0 0 0 0,0 0 0 0 0,1 0 0 0 0,-1 0 0 0 0,0 0 0 0 0,0 0 0 0 0,1 0 1 0 0,-1 0-1 0 0,0 0 0 0 0,0 0 0 0 0,1 0 0 0 0,-1 0 0 0 0,0 0 0 0 0,0 0 0 0 0,1 0 0 0 0,-1 1 0 0 0,0-1 0 0 0,0 0 0 0 0,11 9-10 0 0,-6-5 0 0 0,-1 0 6 0 0,0 0 1 0 0,0 0-1 0 0,-1 0 0 0 0,1 0 0 0 0,2 6 0 0 0,-2-4-2 0 0,-1-1-1 0 0,1-1 1 0 0,0 1 0 0 0,8 8-1 0 0,-5-8 6 0 0,1 0 0 0 0,-1 0 0 0 0,1-1-1 0 0,-1 0 1 0 0,1 0 0 0 0,0-1 0 0 0,1 0-1 0 0,-1 0 1 0 0,0-1 0 0 0,1 0 0 0 0,0 0-1 0 0,15 0 1 0 0,-17-2 8 0 0,0 0 1 0 0,0-1-1 0 0,-1 0 0 0 0,1 0 0 0 0,0-1 0 0 0,0 0 0 0 0,-1 0 1 0 0,1 0-1 0 0,-1-1 0 0 0,0 0 0 0 0,0 0 0 0 0,0 0 1 0 0,0-1-1 0 0,0 0 0 0 0,-1 0 0 0 0,9-9 0 0 0,-13 12-6 0 0,-1 0 0 0 0,1 0-1 0 0,0 0 1 0 0,0 0-1 0 0,0 1 1 0 0,0-1 0 0 0,0 0-1 0 0,0 0 1 0 0,0 1 0 0 0,0-1-1 0 0,0 0 1 0 0,0 1 0 0 0,0-1-1 0 0,1 1 1 0 0,-1-1-1 0 0,0 1 1 0 0,0 0 0 0 0,1-1-1 0 0,-1 1 1 0 0,0 0 0 0 0,0 0-1 0 0,1 0 1 0 0,-1 0-1 0 0,0 0 1 0 0,0 0 0 0 0,1 1-1 0 0,-1-1 1 0 0,0 0 0 0 0,0 1-1 0 0,1-1 1 0 0,-1 0 0 0 0,0 1-1 0 0,0 0 1 0 0,0-1-1 0 0,0 1 1 0 0,0 0 0 0 0,0-1-1 0 0,0 1 1 0 0,0 0 0 0 0,1 1-1 0 0,4 4 0 0 0,-2 1-1 0 0,1 0 1 0 0,-1 0-1 0 0,0 0 1 0 0,5 11-1 0 0,4 8 17 0 0,-8-20-16 0 0,-1-1 1 0 0,0 1-1 0 0,1-1 0 0 0,0-1 0 0 0,0 1 1 0 0,1-1-1 0 0,-1 0 0 0 0,1 0 1 0 0,0 0-1 0 0,0-1 0 0 0,0 0 0 0 0,1 0 1 0 0,10 3-1 0 0,-13-5 5 0 0,-1 0 0 0 0,1 0 0 0 0,-1-1 0 0 0,1 1 0 0 0,0-1 0 0 0,-1 0-1 0 0,1 0 1 0 0,0 0 0 0 0,-1-1 0 0 0,1 1 0 0 0,0-1 0 0 0,-1 0 0 0 0,1 0 0 0 0,-1 0 0 0 0,1 0 0 0 0,-1-1 0 0 0,0 1 0 0 0,0-1 0 0 0,1 0 0 0 0,-1 0-1 0 0,0 0 1 0 0,-1-1 0 0 0,1 1 0 0 0,0-1 0 0 0,-1 1 0 0 0,1-1 0 0 0,1-3 0 0 0,-3 4-33 0 0,0 1 0 0 0,0-1 1 0 0,-1 0-1 0 0,1 0 0 0 0,-1 0 0 0 0,1 0 0 0 0,-1 0 1 0 0,0 0-1 0 0,0 0 0 0 0,0 1 0 0 0,0-1 0 0 0,0 0 1 0 0,0 0-1 0 0,0 0 0 0 0,-1 0 0 0 0,1 0 0 0 0,-1 0 1 0 0,1 0-1 0 0,-1 0 0 0 0,0 1 0 0 0,0-1 0 0 0,-2-3 1 0 0,0-1-502 0 0,-1-1-1 0 0,0 1 1 0 0,-1 0 0 0 0,-8-9 0 0 0,-4-1-881 0 0,-10-11-797 0 0,1 0 0 0 0,-41-57 0 0 0,61 75 2107 0 0,0-1 0 0 0,0 0 0 0 0,1 0 0 0 0,1-1 0 0 0,-1 0 0 0 0,2 1 1 0 0,0-1-1 0 0,0 0 0 0 0,1-1 0 0 0,0 1 0 0 0,1 0 0 0 0,0-1 0 0 0,2-21 0 0 0,-1 27 387 0 0,0 1 1 0 0,1-1-1 0 0,0 1 1 0 0,0 0-1 0 0,1-1 1 0 0,-1 1 0 0 0,1 0-1 0 0,0 0 1 0 0,1 0-1 0 0,-1 0 1 0 0,1 0 0 0 0,4-5 953 0 0,11 9-550 0 0,-16 0-679 0 0,1 1 1 0 0,-1 0-1 0 0,1 1 0 0 0,0-1 1 0 0,-1 0-1 0 0,1 1 1 0 0,0-1-1 0 0,-1 1 0 0 0,1 0 1 0 0,-1 0-1 0 0,0 0 1 0 0,5 3-1 0 0,-3-2-39 0 0,7 3-240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43.88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42 682 5721 0 0,'-4'-4'42'0'0,"1"0"0"0"0,0-1 0 0 0,0 1-1 0 0,0-1 1 0 0,0 1 0 0 0,1-1 0 0 0,0 0 0 0 0,0 0-1 0 0,0 0 1 0 0,1 0 0 0 0,-2-10 0 0 0,0-6-90 0 0,0-37 0 0 0,2 12 88 0 0,-2 11-59 0 0,3-55 1 0 0,1 76 1 0 0,0 0 1 0 0,1 0-1 0 0,1 1 0 0 0,1-1 1 0 0,-1 1-1 0 0,12-26 0 0 0,-13 35 26 0 0,1 0 1 0 0,-1-1-1 0 0,0 1 0 0 0,1 0 0 0 0,0 0 0 0 0,0 1 0 0 0,0-1 0 0 0,1 1 0 0 0,-1-1 0 0 0,1 1 1 0 0,0 0-1 0 0,0 1 0 0 0,5-4 0 0 0,-5 4-4 0 0,0 1 0 0 0,0 0 1 0 0,0 0-1 0 0,0 0 0 0 0,0 0 0 0 0,0 1 0 0 0,0-1 0 0 0,1 1 1 0 0,-1 0-1 0 0,0 0 0 0 0,0 1 0 0 0,0-1 0 0 0,0 1 1 0 0,0 0-1 0 0,6 2 0 0 0,8 4-3 0 0,1 1 0 0 0,-1 1 0 0 0,0 1 0 0 0,-1 0 0 0 0,0 1 0 0 0,30 26 0 0 0,-24-18 276 0 0,2-1 1 0 0,26 14 0 0 0,-46-29-175 0 0,0 0-1 0 0,0-1 1 0 0,1 0 0 0 0,-1 0 0 0 0,1-1 0 0 0,-1 0 0 0 0,1 1 0 0 0,0-2 0 0 0,-1 1 0 0 0,1-1 0 0 0,7 0 0 0 0,-9 0-50 0 0,-1-1 0 0 0,0 1 0 0 0,0-1 0 0 0,0 0-1 0 0,1 0 1 0 0,-1 0 0 0 0,0 0 0 0 0,0-1 0 0 0,-1 1-1 0 0,1-1 1 0 0,0 0 0 0 0,0 0 0 0 0,-1 0-1 0 0,1 0 1 0 0,-1 0 0 0 0,0 0 0 0 0,1-1 0 0 0,-1 1-1 0 0,0-1 1 0 0,-1 0 0 0 0,4-4 0 0 0,7-16 105 0 0,13-36 0 0 0,-23 53 1334 0 0,-3 8-1196 0 0,-3 12-406 0 0,5-4 108 0 0,-1 0 0 0 0,2 0 0 0 0,-1 0-1 0 0,2-1 1 0 0,-1 1 0 0 0,1 0 0 0 0,0-1 0 0 0,1 0 0 0 0,0 1 0 0 0,1-2 0 0 0,8 13 0 0 0,-12-18 0 0 0,1 0 1 0 0,0-1 0 0 0,1 1 0 0 0,-1 0 0 0 0,0-1-1 0 0,1 1 1 0 0,-1-1 0 0 0,1 0 0 0 0,0 0-1 0 0,0 0 1 0 0,0 0 0 0 0,0 0 0 0 0,0-1-1 0 0,0 0 1 0 0,1 1 0 0 0,-1-1 0 0 0,0 0 0 0 0,1 0-1 0 0,-1-1 1 0 0,1 1 0 0 0,-1-1 0 0 0,0 0-1 0 0,1 0 1 0 0,-1 0 0 0 0,1 0 0 0 0,-1 0 0 0 0,1-1-1 0 0,-1 0 1 0 0,1 1 0 0 0,-1-1 0 0 0,0-1-1 0 0,0 1 1 0 0,1 0 0 0 0,-1-1 0 0 0,4-2-1 0 0,2-3 14 0 0,0 0-1 0 0,-1 0 1 0 0,0-1-1 0 0,0 0 0 0 0,-1 0 1 0 0,0-1-1 0 0,0 1 1 0 0,-1-2-1 0 0,0 1 0 0 0,6-15 1 0 0,-3 7-17 0 0,22-28 1 0 0,-31 44 6 0 0,1 0-1 0 0,-1 1 1 0 0,1-1 0 0 0,-1 0 0 0 0,1 1-1 0 0,-1-1 1 0 0,1 1 0 0 0,0-1-1 0 0,-1 1 1 0 0,1-1 0 0 0,0 1 0 0 0,-1-1-1 0 0,1 1 1 0 0,0-1 0 0 0,0 1 0 0 0,-1 0-1 0 0,1 0 1 0 0,0-1 0 0 0,0 1 0 0 0,0 0-1 0 0,0 0 1 0 0,1 0 0 0 0,-1 0 1 0 0,-1 0 0 0 0,1 1 0 0 0,0-1 0 0 0,0 1 0 0 0,-1-1 0 0 0,1 1 0 0 0,-1-1 0 0 0,1 1 0 0 0,0-1 0 0 0,-1 1 0 0 0,1 0 0 0 0,-1-1 0 0 0,1 1 0 0 0,-1 0 0 0 0,0-1 0 0 0,1 1 0 0 0,-1 0 0 0 0,1 1 0 0 0,2 7 19 0 0,-1 0 0 0 0,0 0 1 0 0,1 13-1 0 0,-1-11-38 0 0,0 3 12 0 0,2-1 1 0 0,-1 0-1 0 0,2 0 0 0 0,0 0 0 0 0,0-1 0 0 0,11 17 0 0 0,-14-25 5 0 0,0-1-1 0 0,0 0 0 0 0,0 1 0 0 0,1-1 0 0 0,-1 0 0 0 0,1-1 0 0 0,0 1 0 0 0,0 0 1 0 0,0-1-1 0 0,0 0 0 0 0,1 0 0 0 0,-1 0 0 0 0,1 0 0 0 0,-1 0 0 0 0,1-1 0 0 0,-1 1 1 0 0,1-1-1 0 0,0 0 0 0 0,0 0 0 0 0,0 0 0 0 0,0-1 0 0 0,0 1 0 0 0,-1-1 0 0 0,1 0 1 0 0,0 0-1 0 0,6-1 0 0 0,-4-1 4 0 0,-1 0 0 0 0,0 0 0 0 0,0 0 1 0 0,0-1-1 0 0,0 1 0 0 0,0-1 0 0 0,0 0 0 0 0,-1-1 1 0 0,1 1-1 0 0,-1-1 0 0 0,0 0 0 0 0,0 0 0 0 0,-1 0 1 0 0,1-1-1 0 0,3-5 0 0 0,-1 1 13 0 0,-1 1 1 0 0,0-1-1 0 0,0 0 1 0 0,-1 0-1 0 0,0-1 1 0 0,-1 1-1 0 0,4-18 1 0 0,-6 22-10 0 0,-1 0 1 0 0,1 0-1 0 0,-1 0 1 0 0,0 0-1 0 0,-1-1 1 0 0,1 1-1 0 0,-1 0 1 0 0,0 0-1 0 0,0 0 1 0 0,-1 0 0 0 0,1 0-1 0 0,-1 1 1 0 0,0-1-1 0 0,0 0 1 0 0,-1 1-1 0 0,0-1 1 0 0,-3-4-1 0 0,-7-7 15 0 0,-2 1 1 0 0,0 0-1 0 0,-22-17 0 0 0,24 21 4 0 0,13 10-30 0 0,-1 1 1 0 0,1 0 0 0 0,-1 0 0 0 0,1-1-1 0 0,-1 1 1 0 0,1 0 0 0 0,0 0 0 0 0,-1 0 0 0 0,1-1-1 0 0,-1 1 1 0 0,1 0 0 0 0,-1 0 0 0 0,1 0-1 0 0,-1 0 1 0 0,1 0 0 0 0,-1 0 0 0 0,1 0-1 0 0,-1 0 1 0 0,1 0 0 0 0,-1 0 0 0 0,1 0-1 0 0,-1 1 1 0 0,1-1 0 0 0,-1 0 0 0 0,1 0 0 0 0,-1 0-1 0 0,1 1 1 0 0,-1-1 0 0 0,1 0 0 0 0,0 0-1 0 0,-1 1 1 0 0,1-1 0 0 0,0 0 0 0 0,-1 1-1 0 0,1-1 1 0 0,0 1 0 0 0,-1-1 0 0 0,1 0-1 0 0,-1 1 1 0 0,-6 13-32 0 0,5-8 25 0 0,1 0 0 0 0,1 0-1 0 0,-1 0 1 0 0,1 0 0 0 0,0 1 0 0 0,1-1 0 0 0,-1 0 0 0 0,1 0-1 0 0,3 9 1 0 0,0 7 3 0 0,2 80 32 0 0,-5-63-36 0 0,13 77 1 0 0,-11-106 5 0 0,0 0 0 0 0,0 0 1 0 0,1 0-1 0 0,0 0 1 0 0,1-1-1 0 0,0 1 1 0 0,0-1-1 0 0,1 0 0 0 0,0-1 1 0 0,1 1-1 0 0,0-1 1 0 0,0-1-1 0 0,1 1 1 0 0,12 8-1 0 0,-18-15 0 0 0,1 0 1 0 0,-1 1-1 0 0,1-2 1 0 0,-1 1-1 0 0,1 0 1 0 0,0 0-1 0 0,-1-1 1 0 0,1 1-1 0 0,0-1 0 0 0,0 0 1 0 0,-1 0-1 0 0,1 0 1 0 0,0 0-1 0 0,0 0 1 0 0,-1-1-1 0 0,1 1 1 0 0,0-1-1 0 0,-1 0 1 0 0,1 0-1 0 0,0 0 0 0 0,-1 0 1 0 0,1 0-1 0 0,-1 0 1 0 0,0-1-1 0 0,1 1 1 0 0,1-3-1 0 0,8-5 2 0 0,-1 0 0 0 0,-1-1-1 0 0,18-21 1 0 0,-13 14 6 0 0,15-18-25 0 0,-2-2 0 0 0,25-44 0 0 0,-53 80 20 0 0,0 1 1 0 0,0 0 0 0 0,1 0-1 0 0,-1 0 1 0 0,0-1 0 0 0,0 1-1 0 0,0 0 1 0 0,0 0-1 0 0,0-1 1 0 0,0 1 0 0 0,1 0-1 0 0,-1 0 1 0 0,0 0 0 0 0,0 0-1 0 0,0-1 1 0 0,1 1 0 0 0,-1 0-1 0 0,0 0 1 0 0,0 0 0 0 0,0 0-1 0 0,1 0 1 0 0,-1-1 0 0 0,0 1-1 0 0,0 0 1 0 0,1 0 0 0 0,-1 0-1 0 0,0 0 1 0 0,0 0 0 0 0,1 0-1 0 0,-1 0 1 0 0,0 0 0 0 0,0 0-1 0 0,1 0 1 0 0,-1 0 0 0 0,0 0-1 0 0,0 0 1 0 0,1 0-1 0 0,-1 0 1 0 0,0 0 0 0 0,0 0-1 0 0,0 1 1 0 0,1-1 0 0 0,-1 0-1 0 0,0 0 1 0 0,0 0 0 0 0,1 0-1 0 0,-1 0 1 0 0,0 1 0 0 0,0-1-1 0 0,0 0 1 0 0,1 0 0 0 0,7 20 12 0 0,0 24-11 0 0,-7-12-19 0 0,4 27 54 0 0,-4-54-37 0 0,0 0 0 0 0,0 0 0 0 0,1-1-1 0 0,-1 1 1 0 0,1 0 0 0 0,0-1 0 0 0,1 1 0 0 0,-1-1 0 0 0,4 6 0 0 0,-5-10-3 0 0,0 1 0 0 0,-1 0 1 0 0,1 0-1 0 0,0 0 1 0 0,0-1-1 0 0,-1 1 1 0 0,1 0-1 0 0,0-1 0 0 0,0 1 1 0 0,0 0-1 0 0,0-1 1 0 0,0 1-1 0 0,0-1 1 0 0,0 0-1 0 0,0 1 0 0 0,0-1 1 0 0,0 0-1 0 0,0 0 1 0 0,1 0-1 0 0,-1 1 1 0 0,0-1-1 0 0,0 0 0 0 0,2-1 1 0 0,-1 1 0 0 0,1-1 0 0 0,-1 0 1 0 0,1 0-1 0 0,-1 0 0 0 0,1 0 0 0 0,-1 0 1 0 0,0-1-1 0 0,1 1 0 0 0,2-3 1 0 0,5-5 4 0 0,-2 1 0 0 0,1-1 1 0 0,8-13-1 0 0,-15 21-3 0 0,23-33-12 0 0,-13 17 4 0 0,0 0 0 0 0,2 2 0 0 0,26-26 0 0 0,-39 40 7 0 0,0 0 0 0 0,0 0 0 0 0,1 0 0 0 0,-1 0 0 0 0,0 0 0 0 0,1 0 0 0 0,-1 0 0 0 0,0 0 0 0 0,1 1 0 0 0,-1-1-1 0 0,1 0 1 0 0,-1 1 0 0 0,1 0 0 0 0,-1-1 0 0 0,1 1 0 0 0,0 0 0 0 0,-1 0 0 0 0,1 0 0 0 0,-1 0 0 0 0,1 0 0 0 0,0 0 0 0 0,-1 0 0 0 0,1 0 0 0 0,-1 1-1 0 0,1-1 1 0 0,-1 1 0 0 0,1-1 0 0 0,-1 1 0 0 0,1-1 0 0 0,-1 1 0 0 0,1 0 0 0 0,-1 0 0 0 0,0 0 0 0 0,0 0 0 0 0,1 0 0 0 0,1 2 0 0 0,3 4 2 0 0,-1 0 0 0 0,0 1 0 0 0,0 0 1 0 0,0 0-1 0 0,5 12 0 0 0,6 12-23 0 0,-15-31 23 0 0,1 1 0 0 0,-1-1 0 0 0,0 1 0 0 0,0-1 1 0 0,0 1-1 0 0,1-1 0 0 0,-1 1 0 0 0,1-1 0 0 0,-1 0 1 0 0,1 0-1 0 0,-1 0 0 0 0,1 0 0 0 0,0 0 0 0 0,0 0 1 0 0,-1-1-1 0 0,1 1 0 0 0,0 0 0 0 0,0-1 0 0 0,0 0 1 0 0,0 1-1 0 0,0-1 0 0 0,-1 0 0 0 0,1 0 0 0 0,0 0 1 0 0,4 0-1 0 0,-3-1 1 0 0,0 0 0 0 0,0-1 1 0 0,0 1-1 0 0,0-1 1 0 0,0 1-1 0 0,-1-1 0 0 0,1 0 1 0 0,0 0-1 0 0,-1 0 0 0 0,1 0 1 0 0,-1 0-1 0 0,0-1 0 0 0,0 1 1 0 0,3-5-1 0 0,4-6 1 0 0,0 0-1 0 0,-1-1 1 0 0,-1 0-1 0 0,0 0 1 0 0,-1 0 0 0 0,-1-1-1 0 0,0 0 1 0 0,-1 0-1 0 0,0 0 1 0 0,-1-1-1 0 0,1-26 1 0 0,-3 29-2 0 0,0-11 33 0 0,-2-44-1 0 0,0 59-24 0 0,0 0 1 0 0,-1-1-1 0 0,-1 1 0 0 0,0 0 0 0 0,0 1 0 0 0,0-1 0 0 0,-10-16 0 0 0,6 13 6 0 0,-1-1 1 0 0,-1 1-1 0 0,0 1 0 0 0,-1 0 0 0 0,-13-13 0 0 0,19 21-8 0 0,1 0 0 0 0,0 0-1 0 0,-1 0 1 0 0,1 1 0 0 0,-1-1-1 0 0,0 1 1 0 0,0 0-1 0 0,0 0 1 0 0,0 0 0 0 0,-1 1-1 0 0,1 0 1 0 0,0-1 0 0 0,-1 1-1 0 0,1 1 1 0 0,0-1 0 0 0,-1 1-1 0 0,1 0 1 0 0,-1 0 0 0 0,1 0-1 0 0,-1 0 1 0 0,-7 2 0 0 0,9 0-5 0 0,1-1 0 0 0,-1 0 0 0 0,1 1 1 0 0,0-1-1 0 0,0 1 0 0 0,0 0 0 0 0,0-1 1 0 0,0 1-1 0 0,0 0 0 0 0,0 0 0 0 0,1 0 1 0 0,-1 1-1 0 0,0-1 0 0 0,1 0 1 0 0,0 1-1 0 0,0-1 0 0 0,0 1 0 0 0,-2 4 1 0 0,-1 6-24 0 0,1 0 1 0 0,-3 19-1 0 0,6-27 17 0 0,-4 22-77 0 0,1 1-1 0 0,1 1 1 0 0,2-1-1 0 0,4 36 1 0 0,-1-42-1880 0 0,9 32 1 0 0,-3-28 429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44.26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8122 0 0,'0'0'1773'0'0,"2"0"-1079"0"0,1 1-608 0 0,-1-1 0 0 0,-1 1 0 0 0,1 0 0 0 0,0 0 0 0 0,0 0 0 0 0,0 1 0 0 0,0-1 0 0 0,-1 0 0 0 0,1 1 0 0 0,-1-1 0 0 0,1 1 0 0 0,-1-1 0 0 0,1 1 0 0 0,-1 0 0 0 0,0 0 0 0 0,0-1 0 0 0,0 1-1 0 0,0 0 1 0 0,1 3 0 0 0,18 49 212 0 0,-11-28-207 0 0,59 184 48 0 0,-31-84-94 0 0,-29-101-50 0 0,2 0-1 0 0,14 26 0 0 0,-20-42-4 0 0,0-1 1 0 0,1-1-1 0 0,1 1 1 0 0,-1-1-1 0 0,1 1 0 0 0,0-2 1 0 0,1 1-1 0 0,0-1 1 0 0,12 9-1 0 0,-17-13 11 0 0,0-1-1 0 0,0 0 1 0 0,1-1 0 0 0,-1 1-1 0 0,0 0 1 0 0,0-1 0 0 0,1 1-1 0 0,-1-1 1 0 0,0 0 0 0 0,1 0-1 0 0,-1 0 1 0 0,1 0 0 0 0,-1 0-1 0 0,0 0 1 0 0,1-1 0 0 0,-1 1-1 0 0,0-1 1 0 0,0 1 0 0 0,1-1-1 0 0,-1 0 1 0 0,0 0 0 0 0,0 0-1 0 0,3-2 1 0 0,5-3-63 0 0,-1-1 0 0 0,0 0 0 0 0,13-12 0 0 0,-12 10-99 0 0,15-17-267 0 0,-20 20 280 0 0,0 0 0 0 0,1 0 0 0 0,-1 1 1 0 0,1 0-1 0 0,1 0 0 0 0,11-7 0 0 0,-17 12 145 0 0,0-1 1 0 0,0 1 0 0 0,0 0 0 0 0,1 0-1 0 0,-1-1 1 0 0,0 1 0 0 0,1 0 0 0 0,-1 0-1 0 0,0 0 1 0 0,0 1 0 0 0,1-1 0 0 0,-1 0-1 0 0,0 0 1 0 0,0 1 0 0 0,1-1 0 0 0,-1 0-1 0 0,0 1 1 0 0,0 0 0 0 0,0-1 0 0 0,0 1-1 0 0,0-1 1 0 0,0 1 0 0 0,0 0 0 0 0,0 0-1 0 0,0 0 1 0 0,0 0 0 0 0,0 0 0 0 0,0 0-1 0 0,0 0 1 0 0,-1 0 0 0 0,1 0 0 0 0,0 1-1 0 0,4 6 20 0 0,0 0 0 0 0,-1 0 0 0 0,5 11 0 0 0,-8-15-6 0 0,4 8 23 0 0,47 102 201 0 0,-43-96-217 0 0,1-2 0 0 0,0 1 0 0 0,2-1 1 0 0,16 19-1 0 0,-26-33-15 0 0,0 0 0 0 0,0 0 1 0 0,1 0-1 0 0,-1 0 0 0 0,0 0 0 0 0,1-1 1 0 0,-1 1-1 0 0,1-1 0 0 0,0 0 0 0 0,-1 0 1 0 0,1 0-1 0 0,0 0 0 0 0,0 0 0 0 0,0 0 1 0 0,-1-1-1 0 0,1 1 0 0 0,0-1 0 0 0,0 0 1 0 0,0 0-1 0 0,0 0 0 0 0,0 0 1 0 0,0 0-1 0 0,0-1 0 0 0,0 0 0 0 0,0 1 1 0 0,-1-1-1 0 0,1 0 0 0 0,0 0 0 0 0,0 0 1 0 0,-1-1-1 0 0,1 1 0 0 0,-1-1 0 0 0,1 0 1 0 0,3-3-1 0 0,5-3 11 0 0,-2-1 0 0 0,1-1-1 0 0,-1 0 1 0 0,0 0 0 0 0,-1 0 0 0 0,10-17-1 0 0,-6 7-2 0 0,-2 0 0 0 0,0-1 0 0 0,-1 0 0 0 0,12-40 0 0 0,-18 46-20 0 0,1 0 1 0 0,-2 0-1 0 0,0 0 1 0 0,-1 0-1 0 0,0 0 0 0 0,-2 0 1 0 0,1-1-1 0 0,-5-19 1 0 0,3 27-23 0 0,-1 0 1 0 0,0 0-1 0 0,0 0 1 0 0,-1 0-1 0 0,0 0 1 0 0,-1 1-1 0 0,1 0 1 0 0,-1 0-1 0 0,-1 0 1 0 0,1 1-1 0 0,-1-1 1 0 0,-13-9-1 0 0,10 8 18 0 0,0 1 0 0 0,0 1 0 0 0,-1 0 0 0 0,0 0-1 0 0,0 1 1 0 0,-1 0 0 0 0,1 1 0 0 0,-1 0 0 0 0,-12-3 0 0 0,18 6 18 0 0,0 1 0 0 0,1-1 1 0 0,-1 1-1 0 0,0 0 0 0 0,1 0 1 0 0,-1 0-1 0 0,0 1 0 0 0,1-1 1 0 0,-1 1-1 0 0,1 0 0 0 0,-1 1 1 0 0,1-1-1 0 0,-1 1 1 0 0,-6 4-1 0 0,4-2-7 0 0,1 0 0 0 0,0 0 0 0 0,1 1 0 0 0,-1 0 0 0 0,1 0 0 0 0,0 1 0 0 0,0-1 0 0 0,-6 11 0 0 0,-1 4-20 0 0,2 1 1 0 0,0 0-1 0 0,1 1 1 0 0,-12 42-1 0 0,13-34-509 0 0,-5 37 0 0 0,10-40-925 0 0,1-1 0 0 0,1 1 0 0 0,4 42 0 0 0,5-19 973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45.44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159 1045 3793 0 0,'6'-64'2234'0'0,"-4"56"-2039"0"0,0-1 0 0 0,-1 1 0 0 0,0-1 0 0 0,-1 0 1 0 0,1 1-1 0 0,-2-1 0 0 0,1 0 0 0 0,-1 1 0 0 0,-1-1 0 0 0,0 1 0 0 0,0 0 0 0 0,-3-9 0 0 0,-5-7 137 0 0,-29-56 373 0 0,35 72-537 0 0,-1 1 1 0 0,1 0 0 0 0,-1 1-1 0 0,-1-1 1 0 0,1 1-1 0 0,-1 0 1 0 0,0 0-1 0 0,-9-6 1 0 0,14 12-138 0 0,0-1 0 0 0,0 1 0 0 0,1-1-1 0 0,-1 0 1 0 0,0 1 0 0 0,0-1 0 0 0,0 1 0 0 0,0 0-1 0 0,0-1 1 0 0,0 1 0 0 0,0 0 0 0 0,0 0 0 0 0,0 0 0 0 0,0-1-1 0 0,0 1 1 0 0,0 0 0 0 0,0 0 0 0 0,0 0 0 0 0,0 1-1 0 0,-1-1 1 0 0,1 0 0 0 0,0 0 0 0 0,0 1 0 0 0,-1-1 0 0 0,1 1-12 0 0,0 0 0 0 0,-1 0 0 0 0,1 1 0 0 0,0-1 0 0 0,0 0 0 0 0,0 0 0 0 0,0 1 0 0 0,0-1 0 0 0,0 0 0 0 0,0 1 0 0 0,0-1 0 0 0,1 1 0 0 0,-2 2 0 0 0,-1 6-22 0 0,1 0 0 0 0,0 0-1 0 0,-1 19 1 0 0,3-27 10 0 0,-3 48-37 0 0,5 66 0 0 0,-1-93 21 0 0,2 0 0 0 0,1 0 0 0 0,0 0 0 0 0,2-1 0 0 0,9 25 1 0 0,-14-44 5 0 0,0 0 0 0 0,1 0 0 0 0,-1-1 1 0 0,0 1-1 0 0,1 0 0 0 0,0-1 0 0 0,-1 1 1 0 0,1-1-1 0 0,0 1 0 0 0,0-1 0 0 0,1 0 1 0 0,-1 0-1 0 0,0 0 0 0 0,1 0 0 0 0,-1-1 1 0 0,1 1-1 0 0,0 0 0 0 0,-1-1 1 0 0,1 0-1 0 0,0 0 0 0 0,0 0 0 0 0,0 0 1 0 0,0 0-1 0 0,0 0 0 0 0,0-1 0 0 0,0 1 1 0 0,0-1-1 0 0,0 0 0 0 0,0 0 0 0 0,0 0 1 0 0,0-1-1 0 0,0 1 0 0 0,5-2 0 0 0,-2 1 5 0 0,0-1 0 0 0,0-1 0 0 0,0 1 0 0 0,0-1 0 0 0,-1 0 0 0 0,1-1 0 0 0,-1 1 0 0 0,0-1 0 0 0,1 0 0 0 0,-2 0 0 0 0,1-1 0 0 0,0 0 0 0 0,-1 0 0 0 0,7-10 0 0 0,30-58 78 0 0,48-124 1 0 0,-73 160-73 0 0,-3 9 14 0 0,-2 0 1 0 0,-2-1 0 0 0,0 0-1 0 0,-2 0 1 0 0,-1-1-1 0 0,-1 1 1 0 0,-2-1-1 0 0,-1-1 1 0 0,-3-51-1 0 0,-7 10 149 0 0,-3 1 0 0 0,-3 0-1 0 0,-36-107 1 0 0,47 169-148 0 0,-6-15 293 0 0,9 24-295 0 0,-1 0-1 0 0,1-1 1 0 0,0 1-1 0 0,-1 0 1 0 0,1-1-1 0 0,0 1 1 0 0,-1 0-1 0 0,1-1 1 0 0,-1 1-1 0 0,1 0 1 0 0,-1 0 0 0 0,1-1-1 0 0,0 1 1 0 0,-1 0-1 0 0,1 0 1 0 0,-1 0-1 0 0,1 0 1 0 0,-1 0-1 0 0,1 0 1 0 0,-1 0-1 0 0,1 0 1 0 0,-1 0-1 0 0,1 0 1 0 0,-1 0-1 0 0,1 0 1 0 0,-1 0-1 0 0,1 0 1 0 0,-1 0-1 0 0,1 0 1 0 0,-1 0-1 0 0,1 1 1 0 0,-1-1-1 0 0,1 0 1 0 0,-1 0-1 0 0,1 1 1 0 0,0-1-1 0 0,-1 0 1 0 0,1 0-1 0 0,-1 1 1 0 0,1-1-1 0 0,0 1 1 0 0,-1-1-1 0 0,1 1 1 0 0,-3 2-8 0 0,1 1 0 0 0,0-1 1 0 0,0 1-1 0 0,0 0 0 0 0,1-1 1 0 0,-1 1-1 0 0,1 0 0 0 0,0 0 1 0 0,0 0-1 0 0,0 0 0 0 0,1 0 1 0 0,-1 6-1 0 0,-1 1-21 0 0,-6 61-16 0 0,3 0-1 0 0,3 1 1 0 0,12 118 0 0 0,-5-134 8 0 0,3-1 0 0 0,2 0 1 0 0,32 101-1 0 0,-35-135 8 0 0,2 0 1 0 0,0-1-1 0 0,1-1 0 0 0,2 1 0 0 0,0-2 0 0 0,1 0 1 0 0,1 0-1 0 0,0-1 0 0 0,1-1 0 0 0,2 0 0 0 0,-1-1 1 0 0,26 17-1 0 0,-31-25-18 0 0,2-2 1 0 0,-1 1 0 0 0,0-2-1 0 0,1 1 1 0 0,0-2 0 0 0,0 0-1 0 0,1 0 1 0 0,-1-2 0 0 0,1 1-1 0 0,0-2 1 0 0,-1 0 0 0 0,1 0-1 0 0,0-1 1 0 0,0-1 0 0 0,0-1-1 0 0,-1 1 1 0 0,1-2 0 0 0,-1 0-1 0 0,1-1 1 0 0,-1 0 0 0 0,21-10-1 0 0,45-33-1490 0 0,-78 47 1511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02T20:38:33.9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18228 4592 227 0,'-15'-15'37'0,"-1"3"16"0,0 1-24 0,1 7 28 16,1 0-51-16,-2 2 1 0,2 1 2 0,-2-3-4 16,-1 2 0-16,1-1-2 0,1 3-4 0,0 2 1 15,1 4 4-15,1 0-2 0,-2-2 5 0,1 3-7 16,0 2 2-16,0 0-2 0,4 3 12 0,3 2-6 16,-2 4-1-16,3 3 0 0,0 2 1 0,4 3-2 0,1 1-2 15,5 1 2-15,3-1 0 0,4 0 0 0,5-2 5 16,0-3-2-16,2-2 15 0,6-4 45 0,-2-7 8 15,4-4 16-15,1-5 52 0,-1-8-32 0,2-3-7 16,-3-7-11-16,1 1-41 0,-1-4-14 0,-2-3-2 16,-4-1-5-16,-3 0-19 0,-12-4 5 0,-4 2-8 0,-11-2 5 15,-5-1-15-15,-4 3-13 0,-7 4 6 0,-3 2-7 16,-2 8 13-16,-5 2 2 0,1 7-2 0,-3 2 2 16,1 7-10-16,1 7-59 0,0 1-60 0,5 9-13 15,3 5 144-15</inkml:trace>
  <inkml:trace contextRef="#ctx0" brushRef="#br0" timeOffset="2619.08">6779 9536 200 0,'0'0'130'0,"6"0"-55"15,4 1-1-15,1 0-69 0,2 2-1 0,2-1 30 16,1 0-6-16,-2 2 13 0,2 1-19 0,2-1-5 16,0 2-1-16,2 0 0 0,-2 0-1 0,5 1 5 0,-2 0 2 15,4 0 1-15,1 0 1 0,3 0 3 0,3 0-5 16,3 0 5-16,0-1-7 0,4-1 9 0,1 1-3 15,-1-2 4-15,0 1-16 0,-3 0-7 0,1 0 4 0,2 0-3 16,4 2-3-16,5 2 3 0,6-1-4 0,4 0 4 16,2 0 1-16,0 1-1 0,-3 0-2 0,-1 0 0 15,-2 2-7-15,6 1 1 0,6 0 2 0,4-2 2 16,6 2 1-16,-3-4 2 0,-2 5-5 0,-3 0 5 16,3-1 5-16,7 2 4 0,6-6 3 0,-1 0-1 15,-3 1-1-15,0-2 5 0,4 1 0 0,4 0 1 16,7-2-7-16,-1 0-5 0,-2-3-2 0,8 2 1 0,0 0 1 15,5-1-3-15,1 2-2 0,-7 1 1 0,4-1-4 16,7 1 3-16,0 2 0 0,-1 0 1 0,0 3-5 16,2 2-2-16,1 1 7 0,-1 2-4 0,-2 3 6 0,2 0 6 15,5 2-6-15,0 3 7 0,4-1-12 0,-4 3 9 16,3 4-5-16,1 2 4 0,1 2-12 0,4-1 3 16,-3-1-3-16,2 1 2 0,-1-2 3 0,2-1 3 15,-2-1 16-15,3-3-5 0,-3 0 47 0,2 0-29 16,-1 0 4-16,-1 0-13 0,4 0-5 0,-2 1-1 15,1 1 4-15,-1 0-3 0,4 5 1 0,1 1-6 16,1 2-1-16,1 2 1 0,5-3 4 0,0 3 0 16,2-2-5-16,8-3 2 0,1 0-15 0,-4-4-5 0,3 2 1 15,3-2-3-15,-4 0 6 0,1 0-1 0,4 0 0 16,-6 3 0-16,2 1-3 0,11 0 3 0,-7-2-3 16,-1 1 2-16,5-2-4 0,1-3 3 0,-1 0 2 15,7-2 0-15,0-3-2 0,-5 0 4 0,4 0-5 0,-1 0 4 16,-5 0-2-16,6 2-1 0,-3-2 7 0,-9 4-5 15,-1 0 6-15,-3 3 4 0,-6 3 0 0,-9 3 4 16,-1 3 9-16,-5 4 0 0,-8-3 6 0,-4 2-2 16,-7-5 13-16,-10 0 4 0,-6-4-9 0,-1-4 6 15,-1-1-24-15,-10-4-7 0,-3-2-2 0,-8-2-2 0,0-3-4 16,-4-6-3-16,-6-2-3 0,-4-4-8 0,-11-2-98 16,-8-2-296-16,-7-5 249 0</inkml:trace>
  <inkml:trace contextRef="#ctx0" brushRef="#br0" timeOffset="3669.41">8896 9721 465 0,'-11'0'424'0,"3"0"12"0,2 0-396 15,3-2-9-15,3 2 0 0,0 0-31 0,0 0-3 16,0 0-6-16,1-4-3 0,2 1 5 0,2 0 5 0,3-2-2 16,-1 0 2-16,3-2-1 0,0-3-2 0,2-1 3 15,0-2 7-15,1 0-7 0,0-2 2 0,1 0-6 16,2-2 5-16,1 1 3 0,2-2 1 0,4 0 1 15,-2 1-8-15,4-2 7 0,0 3-8 0,-8-1 8 16,6 2-2-16,-3 1-3 0,-2 1 3 0,6 3-4 16,-6 2 3-16,-2 3 4 0,-2 3-2 0,-1 3 3 15,0 3-9-15,1 4 4 0,-1 5 0 0,0 5 3 0,-1 4 0 16,-2 6 0-16,1 4 3 0,0 2-2 0,-2 5 6 16,2 0-5-16,-2 5-2 0,2 0 0 0,-2 2 0 15,-1-3 8-15,0-2-5 0,-1-4 5 0,2-5-10 0,-1-7 5 16,-2-2-5-16,0-4 5 0,0-3-5 0,-2-4-119 15,1-2-213-15,1-3-8 0,-6-7 345 0</inkml:trace>
  <inkml:trace contextRef="#ctx0" brushRef="#br0" timeOffset="4419.62">11561 10290 661 0,'-3'-1'105'0,"2"-1"32"0,1 2 10 15,0 0-59-15,0 0-59 0,0 0 8 0,0 0-11 16,-6-13 8-16,6 9-28 0,1 3-3 0,3-3 4 0,-4 4-4 16,0 0-3-16,0 0 0 0,0 0 2 0,6 0 2 15,-5 6 2-15,1 0-6 0,-1 2-4 0,-2 7 2 16,5 3 6-16,0 8-5 0,0 6 2 0,7 3-4 15,-4 2 7-15,4 2-7 0,5 1 3 0,0-1-4 16,2 0 4-16,1-3 1 0,1-2 9 0,-3-3-2 16,6-5 31-16,-1-5 13 0,1-3-3 0,4-10 6 0,2-1-8 15,1-9-1-15,2-10-9 0,2-2 3 0,1-6-24 16,-2-1-1-16,4-2 3 0,-7-1-3 0,-1 0-10 16,-5 2 4-16,-7 0-5 0,-8 5 6 0,-1-2 4 15,-3 4-4-15,-5 2 2 0,-2 2-2 0,-2 3-2 0,1 3-5 16,3 5-3-16,0 0 0 0,0 0-21 0,0 0-101 15,1-7-30-15,9 7-55 0,5 0-411 0</inkml:trace>
  <inkml:trace contextRef="#ctx0" brushRef="#br0" timeOffset="5053.38">14065 10579 819 0,'-20'0'131'16,"0"0"403"-16,4 0-482 0,3 0-9 0,5-1-5 15,3 0 1-15,0 1-10 0,2-2-18 0,3 2-8 16,0 0 0-16,0 0-7 0,0 0-1 0,0 0 5 0,0 0-3 16,0 0 3-16,0 0 0 0,0 0 1 0,0 0-1 15,0 0 5-15,0 0 1 0,0 0-2 0,-1 0 0 16,-7-1-14-16,11 4 2 0,3-1-1 0,2 3 2 15,-1-1 6-15,11 1-8 0,-1 0 6 0,6-4-6 16,7 0 12-16,0-4-4 0,1-3 1 0,5-5-1 16,-1-4 7-16,3-3 1 0,0-2-1 0,3-1 0 15,2-2-7-15,3-1-3 0,-3-1 1 0,1 3-1 0,-4 1 4 16,-5 7 4-16,-2 1-2 0,-5 6 2 0,-3 4-3 16,-5 7 0-16,-3 6-1 0,-2 6 0 0,-4 5-2 0,-1 5 6 15,-3 4 4-15,0 7 1 0,-4 0 4 0,0 3-9 16,-2 2-2-16,-1 0-1 0,0 1-6 0,2 2 2 15,2-4-21-15,-1-3-11 0,3-4-275 0</inkml:trace>
  <inkml:trace contextRef="#ctx0" brushRef="#br0" timeOffset="5704.84">16162 11507 1135 0,'0'-5'10'0,"1"-2"-10"15,4-2-4-15,1-4 1 0,2-4 1 0,0 1 2 16,2-3-2-16,-1 1 2 0,-2 2 1 0,0 3 4 0,-2-1 2 16,-2 7-1-16,0 1-6 0,-3 6 48 0,0 0 0 15,0 0 20-15,0 0 23 0,-2-1-46 0,0 9-1 16,0 4-16-16,-1 3-24 0,3 4-2 0,0 3 0 0,5 4-1 16,2 2-4-16,5-1-2 0,1-1 1 0,5-2 0 15,5-2-2-15,5-6 11 0,5 0-5 0,7-7 9 16,1-3 6-16,4-6-5 0,0-1 4 0,-4-7-6 15,0-4 5-15,-2-3-14 0,-2-3 3 0,-4 1-5 16,-3 1 6-16,-6 3-16 0,0 2-22 0,-11 6-6 16,2 2-117-16,-7 6-134 0,-8 4 166 0</inkml:trace>
  <inkml:trace contextRef="#ctx0" brushRef="#br0" timeOffset="6489.57">19015 11865 1197 0,'-14'11'145'0,"3"-2"-86"0,4 1-19 0,5-5-9 16,2-4-12-16,7-2-8 0,4-3-1 0,9-3-2 15,4-6 3-15,3-8-12 0,5-7 5 0,2-8-7 16,5 0 3-16,3-3-8 0,4 1-12 0,2 2 3 15,-2 2-32-15,-1 0 8 0,-5 2 4 0,-6 5 3 16,-6 5 27-16,-5 9-15 0,-4 6-2 0,-1 10-6 16,-2 10-8-16,-3 15 21 0,-1 9 7 0,-4 12 2 0,-1 10 12 15,-2 17-4-15,-1 10 4 0,-2 7-3 16,1-2 13-16,1-11-11 0,1-9 1 0,3-8-4 0,1-3-1 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02T20:37:34.8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17471 1105 8 0,'7'-3'15'0,"2"-2"15"0,-1 2 9 15,2-3 5-15,3 4-1 0,-3-2 9 0,3 2-8 16,-2 1 12-16,-1-1-5 0,1 2 4 0,-2-1 0 16,1 0 0-16,0 0 2 0,0 1-19 0,0 1 0 15,2-1-8-15,2 1-12 0,4 0-6 0,2-1 0 0,3 0-3 16,6 0-6-16,6 0 1 0,6-1-4 0,4 1 1 16,3-1-3-16,5 0 2 0,1 2 0 0,5 0-1 15,2 2-9-15,1 3 10 0,8 2-1 0,-2 0 3 16,2 3-3-16,2-1-1 0,-5 2 3 0,1-1-1 15,-1-1 0-15,-1-2 4 0,-3 1-4 0,4-4 5 16,2-1-4-16,-4-2 1 0,1-2-1 0,-10-2 2 0,-2-2 12 16,-1-3 0-16,-1-1-3 0,-2 0 0 0,-4-3-9 15,-5 3 2-15,-2 0 4 0,-10 0-2 0,-4 1 3 16,-8 1-15-16,-9-1-56 0,-8 7 5 0,1-3 57 0</inkml:trace>
  <inkml:trace contextRef="#ctx0" brushRef="#br0" timeOffset="4720.56">18556 2425 343 0,'-3'-7'6'0,"-1"1"-4"15,3 0-2-15,1 6 1 0,2-7 3 0,4 0-4 0,-1 1 7 16,3-3-7-16,0 2 3 0,2-1-6 0,1-2 1 15,4 1-3-15,0-1 7 0,0 2 1 0,4 0 1 16,-1-2-1-16,3 3-4 0,2 0 10 0,3 2-5 16,4 0 8-16,-2 1-9 0,1 4-6 0,2 1 3 15,-3 3-3-15,5 1 10 0,-4 3-7 0,-2-1-2 0,-1 5-1 16,-5-2 5-16,-3 3 0 0,-4 0 2 0,-2 0-3 16,-4 1 4-16,-3 0 21 0,-3 2 6 0,-3 1 6 15,-5 0 43-15,-2 2-6 0,-5 1-4 0,-4 0-5 16,-1 5-34-16,-6 1-2 0,-3 2 4 0,-5 0-3 15,-3-6 4-15,-3 4-11 0,0-3 2 0,4 3-5 16,1 1-13-16,4 3-7 0,4-2-1 0,0 4-1 0,2-1 3 16,5 8 6-16,0 1 0 0,5 2 2 0,4 1-1 15,3-6 0-15,5-3-1 0,4-6 2 0,4-6-4 0,8-3-1 16,4-6 1-16,7-3-1 0,5-4-2 0,9-2 8 16,4-4-6-16,7-9 7 0,2 0-7 0,-1-6 0 15,-5-4 2-15,-4 0-2 0,-6-2-8 0,-4 0 7 16,-2 2-2-16,-2 2 6 0,-2 6 0 0,-5 0-7 15,-2 5-1-15,-5 3-1 0,-4 3-3 0,-2 3 4 16,-4 3 0-16,-2 5 1 0,0-1 5 0,-4 7-9 16,1 0 2-16,-2 2-7 0,0 0-5 0,6-1-249 15,1-3 187-15</inkml:trace>
  <inkml:trace contextRef="#ctx0" brushRef="#br0" timeOffset="5420.23">19232 2613 241 0,'-2'-3'38'0,"-6"2"11"0,2-1 15 15,6 2-21-15,-1 0 20 0,-1 0-19 0,1 0-9 16,0 0-6-16,-8 5-43 0,9 1 6 0,2 5 1 0,3 3 3 16,-2 3 12-16,3 4 1 0,2 3-1 0,-1 3 1 15,8 4-3-15,2 2-5 0,6 2 1 0,2 6-2 16,2 2 0-16,4 4 8 0,-2-1-3 0,3-3 4 15,-1-6 2-15,-4-8-2 0,-3-5 2 0,-5-6-2 16,-3-5 4-16,-7-5 5 0,-3-1 7 0,-6-7-1 16,0 0 29-16,-8 5-28 0,-6-5 5 0,-9-1-15 15,-6-4-11-15,-12-1 25 0,-3-1 18 0,-8-1 5 16,-2 0 70-16,5-2-55 0,1-4-3 0,11 2-19 0,7 2-26 16,6 3-11-16,7-2-2 0,5 1-3 0,5-2-14 0,3-2-4 15,4 1-1-15,1-2 0 0,5-3 1 16,5-4 4-16,2-5 5 0,6-2-2 0,2-1 5 0,5-3 1 15,1-2-5-15,4-2 4 0,2 0-1 0,0 1 7 16,-2 0 3-16,-6-1 1 0,0 1-6 0,-6 1 7 16,-2-2-6-16,-6-1 6 0,-2 3-5 0,-9-1 4 15,-3 7-2-15,-4 4 3 0,-7 3 6 0,-1 4-13 16,0 3 8-16,-2 4-9 0,1 3 9 0,0 2-11 16,3 4-2-16,5 2-5 0,-4 3-5 0,1 2-3 15,-1 6-2-15,2 5-3 0,2 4-51 0,-2 5-121 16,1 3-12-16,0-2-42 0,-2 0 249 0</inkml:trace>
  <inkml:trace contextRef="#ctx0" brushRef="#br0" timeOffset="5888.19">19650 2672 849 0,'-14'2'132'0,"0"2"-18"16,1 2 68-16,4 3-191 0,3 5-5 0,4 6 2 0,2 4 3 15,0 5 0-15,2 4 8 0,3 6-5 0,2 0 3 16,0-3-4-16,2-3 3 0,2-8-12 0,0-4 3 16,2-10-3-16,-1-6 21 0,0-7 5 0,1-6 7 15,-1-6-3-15,0-6 9 0,0-8 3 0,3-7-10 16,0-3 7-16,1-1-21 0,-2 1 2 0,-6 2 3 0,-5 2-2 15,-1 3 4-15,-6 3 4 0,-4 3-3 0,-5 3 3 16,-2 1-6-16,-7-1 3 0,-2 5 4 0,4 4-1 16,-5 5 5-16,2 4 12 0,-1 3-7 0,-1 6 5 15,5 5-33-15,3 8-3 0,-1 4-3 0,4 4 1 16,0 2-7-16,2 5 2 0,3 0 1 0,3 4-5 16,6 3-51-16,3 4-422 0,8 8 329 0</inkml:trace>
  <inkml:trace contextRef="#ctx0" brushRef="#br0" timeOffset="6538.15">20228 2833 311 0,'-6'-2'141'0,"2"-1"-34"0,4 3-10 0,0 0-10 16,0 0-47-16,0 0-31 0,0 0 4 0,0 0-12 15,0 0-6-15,0 0-1 0,0 0-4 0,-3-7 5 16,8 9-1-16,1 1-1 0,2 1 3 0,0 0-1 16,3 2 5-16,1 1-2 0,-2 0-3 0,0 3 2 0,-3 0-1 15,1 3 0-15,-1 1 4 0,4 2-2 0,0 0 9 16,0-1-6-16,1 3-1 0,-3-3-2 0,2-1 2 16,-5-1-1-16,3-3 2 0,-1-4-2 0,2 0-3 0,4-1 8 15,0-2-4-15,4-1 4 0,-1-5-1 0,1-4-3 16,2-3 5-16,0-2-5 0,1-3 5 0,-1-4 1 15,0 0-1-15,0-2 3 0,-5 2 19 0,1 4 34 16,-6 1 4-16,-1 2 7 0,-1 3-11 0,-3 4-40 16,2 3-1-16,1 2-13 0,-1 6-7 0,-3 1-3 15,2 5 2-15,-2 5-3 0,2 6 0 0,-1 2 0 16,5 2 2-16,2-2 0 0,-2-3 3 0,2 0 9 16,1-6 1-16,2-2 4 0,2-4 8 0,6-5 2 0,0-3-1 15,4-4 1-15,2-3-5 0,-4-8-11 0,2 0 1 16,-5-5-4-16,-1-1 1 0,-1 0 5 0,-2-2-1 15,-3 2 5-15,-1 2 16 0,0 0 8 0,-3 2-1 16,-2 3 1-16,1 1-9 0,-2 4-17 0,1 2 2 0,1 1-9 16,-3 4-14-16,3 1 5 0,0 4-6 0,3 2 7 15,4 5-5-15,2 1 1 0,2 1 2 0,-1 0-1 16,3-4 0-16,3-2 4 0,-1 0 1 0,0-3 2 16,-4-4 3-16,-2 0-3 0,-4-2-3 0,-2-3 2 15,-2 0 7-15,-6-2-38 0,-2-1-29 0,-3 2-23 16,-2-1-248-16</inkml:trace>
  <inkml:trace contextRef="#ctx0" brushRef="#br0" timeOffset="6939.54">21630 2982 1928 0,'-13'-11'24'0,"5"1"-32"16,1 3-4-16,7 6-8 0,3 0-1 0,6 1-23 15,1 1-15-15,4 1-6 0,-1 1-77 0,-2-2 1 0,-2-2 12 16,3-2 2-16,-5-2 92 0,-1-3 44 0,0-1 11 16,-4-3 12-16,0 1 41 0,1-1-5 0,0 1-1 15,-2 1-5-15,3 0-39 0,0 3-11 0,0 1-8 16,2 4 1-16,-1 1-16 0,3 1 5 0,-4 2 0 0,-1 3 1 15,4 2-5-15,-1 2 2 0,2 4 2 0,0 1 1 16,4 2 4-16,1 0 1 0,1 2-3 0,0-2 4 16,-1 2 1-16,1-4-6 0,-1-3 4 0,2-2-4 15,-3-3 14-15,0-1-10 0,-2-2 4 0,-3-3-6 16,1 0 3-16,-1-2-2 0,0 2 5 0,2-3-4 16,-2-1 9-16,2 1-8 0,-2-1 1 0,1 0-2 0,-1 3 0 15,0-1 1-15,0-1-1 0,3 1 3 0,-2-1-3 16,4 5-3-16,2 0-2 0,0 3 2 0,3 3-4 15,1 0 8-15,2 4-1 0,0 4-6 0,2 1-101 0</inkml:trace>
  <inkml:trace contextRef="#ctx0" brushRef="#br0" timeOffset="26639.37">19540 11456 420 0,'-7'-5'330'16,"1"1"9"-16,3-2-338 0,-1 0-1 0,4 3-1 0,0 3-2 15,0 0 0-15,0 0-1 0,5-13 0 0,-5 8 11 16,0 0-2-16,0 5 8 0,0 0 22 0,0 0 30 16,0 0-1-16,-9 1 8 0,4 2-18 0,0 0-13 15,-2 1-7-15,1 2-2 0,-1 1-26 0,0 1 3 16,1 0-8-16,3 0 6 0,-1-1-7 0,3 4-5 15,1 1 5-15,0 1-6 0,0 2-2 0,4 1 7 16,-1 2-7-16,3 2 8 0,1 2-9 0,2 2 2 16,1 2 4-16,2 0-2 0,-2 2 6 0,1 7 0 15,-2 4-3-15,1 7 2 0,-1 1 1 0,-3 1-1 0,0-1 5 16,-3 0-5-16,0-1-1 0,-2-2-3 0,0-1 5 16,-1-1-2-16,0 7 2 0,0 2 4 0,0 2-9 15,1 5 8-15,-1-2-2 0,1-3 0 0,1-2 4 0,-1-8-3 16,2-4 10-16,3-4 1 0,0-5-1 0,1-2-1 15,1 0-8-15,2-1 2 0,-1-2-4 0,-1-1 3 16,1-3-2-16,-4-4-2 0,3 1 3 0,-1 0-1 16,-2-4 3-16,0 0-5 0,-1-2 3 0,-2-1-3 15,-1 0 6-15,-1-1-4 0,1 3 2 0,-1-3-3 16,-1-1 2-16,0 3-4 0,0-3 0 0,-1 1-1 16,0-2-6-16,2-1 4 0,0 0-15 0,3-2-3 0,-1-2-140 15</inkml:trace>
  <inkml:trace contextRef="#ctx0" brushRef="#br0" timeOffset="27072.34">19446 12599 1598 0,'-6'1'75'0,"-1"2"-54"0,3-3-14 0,4 0-5 16,0 0-7-16,0 0-1 0,0 0 4 0,0 0-3 15,7 8 2-15,-1-3 5 0,-1-1-5 0,3 3 4 16,-1 2-1-16,-2 0-3 0,0 3 7 0,2 2-5 16,0 1 0-16,3 3-1 0,-1 1 1 0,3 2 1 15,1 0 5-15,2 1-7 0,2 2 1 0,1-4-3 0,1 0 7 16,1-5-1-16,0-2-2 0,0-4 2 0,1-5-2 16,4 0 1-16,0-4 2 0,1-3 1 0,-1-4 11 0,0-7-9 15,3-7 6-15,-3-5-6 0,3-2 9 0,2-5-10 16,-2-2 1-16,1-3-5 0,-1-3-3 0,-3-3-1 15,1-5-2-15,-4-5-3 0,-2 1-37 0,0-7-333 16,-3 1 258-16</inkml:trace>
  <inkml:trace contextRef="#ctx0" brushRef="#br0" timeOffset="28725.77">20947 12640 802 0,'-4'-1'178'0,"2"0"-131"0,0-1 4 0,3-1-47 15,2 0-8-15,4-4-1 0,2-3 7 0,2-1-3 16,2-4 7-16,3 0-6 0,0-4 0 0,3-3-2 16,0-2-1-16,3-4-2 0,3-1 1 0,8-4-2 15,2 1 2-15,10-4 0 0,6-2 1 0,6-2 0 16,7-1 3-16,5 2-3 0,1 0-4 0,15 3 3 0,4-2 0 16,11-1 3-16,5-2 1 0,-1-2-1 0,2 3-3 15,7 2 0-15,1 2 4 0,-4 4-1 0,-3 1 5 16,-5 3-3-16,1 5 0 0,-7 6 0 0,-7 4 0 0,-14 3 25 15,-7 4-1-15,-2 0 14 0,-3 2 32 0,-8 4 4 16,-6 2-6-16,-10 1 1 0,-7 3-32 0,-6 2-19 16,-6 0 1-16,-7 4-9 0,-4-1-9 0,-4 3-15 15,-4-1-26-15,-2 0-19 0,-5 3-279 0</inkml:trace>
  <inkml:trace contextRef="#ctx0" brushRef="#br0" timeOffset="29592.74">23756 11556 604 0,'-3'4'95'0,"-3"-4"24"16,0 1 15-16,0-1-78 0,1 0-57 0,5 0-10 15,0 0 3-15,3 0-4 0,6 0 9 0,0 0-2 16,4 1 4-16,-1 3-3 0,1 3 4 0,0 3 0 15,0 3-4-15,1 5 2 0,2 2 6 0,2 1 14 16,-1 2 3-16,-1 2 2 0,0 2 13 0,1 1 9 0,2 3-2 16,0-2 2-16,-2 1-17 0,0-4-10 0,-2-2-6 15,-3-2 0-15,-1-2-12 0,0-2-2 0,-4-1 4 16,0 0-2-16,-5-1 6 0,-4-3-23 0,-4 1-3 16,-7-1-10-16,-2-2-23 0,-5 1 14 0,-1-2 10 0,-5-3 3 15,1-3 43-15,1 0 41 0,-3-3-8 0,2-1 19 16,-2 0-10-16,6-3-26 0,-2-2-8 0,6-1-6 15,1-1-16-15,2-2 4 0,3-1 7 0,3 1-3 16,5-2 16-16,2-1-9 0,3-2 2 0,2-6-5 16,2-3-4-16,8-5-4 0,3-4 0 0,6-4 0 15,5-1-1-15,1-2-3 0,3-1-5 0,3 4 2 0,-2-1 1 16,2 4-1-16,0 0 1 0,-2-1-1 0,-1 2 2 16,-2 1 0-16,-3 1 4 0,-4 3-2 0,-6 3 8 15,-10 0 1-15,-6 3 7 0,-10 3-3 0,-3 1 16 0,-8 1 19 16,-6 5-6-16,-2 3 7 0,-6 3-22 0,-2 3-15 15,1 7-3-15,-1 5-3 0,0 1-13 0,2 6-13 16,1 5-4-16,5 5-6 0,2 1-43 0,2 2-128 16,7-2-81-16,7-1-32 0,4 4 313 0</inkml:trace>
  <inkml:trace contextRef="#ctx0" brushRef="#br0" timeOffset="29991.14">24273 11782 1430 0,'-14'29'41'16,"0"2"-39"-16,7 7 4 0,0-1-10 0,6-2 12 15,3 2-3-15,2-8-3 0,1-5 2 0,4-4-3 0,3-6 12 16,2-6-3-16,3-3 6 0,1-5-9 0,-1-5 21 16,-1-3-1-16,2-6 11 0,-3-5 22 0,0-7-11 15,-2-3-2-15,-2-9-7 0,-1-2-23 0,-4-2-14 16,-3-1 5-16,-3 2-8 0,-3 2 10 0,-4 5-1 15,-2 6 3-15,-2 7-1 0,-2 5 12 0,-2 4 0 16,0 5 2-16,-7 3-2 0,2 4-7 0,-1 4-14 16,1 5 0-16,-2 6-3 0,1 3-4 0,2 8-9 15,0 4 2-15,10 9-5 0,-4 6-2 0,3 6-64 0,-1 0-15 16,2 1-24-16,7-4-123 0</inkml:trace>
  <inkml:trace contextRef="#ctx0" brushRef="#br0" timeOffset="30725.1">24614 12009 930 0,'3'-27'-15'15,"4"-5"11"-15,2-4-2 0,8-1 6 0,-4 0-8 16,-3 5-28-16,0 2 12 0,0 8-13 0,-4 7 32 16,1 7 15-16,-1 4 0 0,-2 4 14 0,0 4 68 0,1 4-26 15,-4 5 14-15,-3 3-22 0,4 4-18 0,3 5-27 16,3 0-2-16,4 5-9 0,-2-2-8 0,1 1 6 16,-3-2 2-16,-1-6 1 0,2-1-6 0,-5-4 1 15,0-2 2-15,1-3 0 0,-2-2-1 0,2-3 3 16,-1-3 1-16,-1-3 3 0,0 0 19 0,1-3 15 15,1 0-9-15,3-2 8 0,1-2-22 0,3-4-12 0,1 1 2 16,1-4-5-16,1-4-7 0,1 2 2 0,0-1-1 16,1-3 0-16,-1 5-5 0,0 2 2 0,2 1 1 15,-3 7 0-15,-1 1 5 0,1 3 2 0,-4 1-3 16,0 4 4-16,-2 4 4 0,-2 5 1 0,0 2 5 0,-1 2-2 16,-1 2 4-16,0 0 11 0,-1 1-3 15,1-1 4-15,1-1-10 0,1 2-2 0,-1-3-3 0,0-2 1 16,2-1-12-16,0-4 0 0,-1-3 1 0,3-1 0 15,-2-3 1-15,3-3 0 0,4 0-4 0,-1-5 2 16,5 0-1-16,0-5-2 0,-4-2-1 0,1-1-1 16,-2-2-3-16,-1 0 6 0,-1-2-2 0,-1 3 2 15,-3 0-1-15,-2 2 7 0,0 4 2 0,-2 5 1 0,1-2-3 16,-1 5-2-16,-2 0 3 0,0 1-2 0,2 4 7 16,-1 1-7-16,1-2 3 0,1 2-5 0,-1 1 6 15,2-1-7-15,1 1 2 0,2-1-2 0,-1-1-2 16,2-2 3-16,1 0-2 0,1-3 2 0,-1-1-4 0,1-3 3 15,-1 1 0-15,2-3 3 0,-2-3-3 0,2-1 3 16,-2-1-3-16,-3 1 2 0,2-2-2 0,-1 1 1 16,2 1 0-16,0 0 1 0,-2 4-4 0,0 1-3 15,-2 1 1-15,2 4-1 0,2 0 3 0,-2 4 3 16,7 0-2-16,-4 1 2 0,3 1-5 0,4-1 0 16,-3-1-3-16,4 0 3 0,0-3 6 0,0 0-5 15,-1-1 3-15,-3-2-7 0,2-2-7 0,-5 0-38 16,-1-3-2-16,-2-1-11 0,-2-1 0 0,0 0 47 0,-4 3-3 15,1-1 19-15,-3 4 2 0,1 1 14 0,-3 2 8 16,0 0 1-16,2 1 37 0,0 6-40 0,2 4 7 16,3 1-20-16,2 4-7 0,5 0-21 0,3 2-24 15,1-3-16-15,0-2-234 0</inkml:trace>
  <inkml:trace contextRef="#ctx0" brushRef="#br0" timeOffset="32744.24">15032 7661 293 0,'-14'4'48'0,"-2"-6"50"0,5 0-40 0,4-1 48 16,7 3-105-16,0 0 4 0,0 0-3 0,-4-8-3 15,10 5 5-15,0-3-6 0,-1 5 1 0,0-3 0 16,-1-1 1-16,-4 3 0 0,4-4 0 0,-4 2 18 16,-2 1 3-16,2 3 10 0,0 0 35 0,-8-9 3 15,3 6-2-15,-4-1-1 0,-3 1-21 0,5 0-5 16,-3 1 0-16,1 1-4 0,5 1-16 0,-7-1-7 0,3 1-8 16,-3 2 2-16,1 2-14 0,-2 3 4 0,3 2-4 15,3 4 4-15,-5 2-6 0,3 5 5 0,-4 3 0 16,-1 4 1-16,0 3 2 0,-3 6 1 0,-2 1 0 15,-2 4 0-15,-1 4-6 0,0 3 3 0,-3 6 0 0,-2 10 2 16,2 10 1-16,-3 14-1 0,0 6-4 0,-5 3 2 16,1 4-7-16,1 16 8 0,0 8-2 0,11 6 4 15,-4 4 0-15,7 5-9 0,4 0 1 0,1 2-3 16,9 1 3-16,3 0 2 0,6 0 2 0,7 6 1 16,3 3 8-16,8-3 0 0,5 1-2 0,3 12 0 15,4-5 2-15,3-5-3 0,0 1 4 0,0-14-4 0,-2-11-1 16,-3-13 2-16,-2-12 2 0,-1-19 2 0,-3-5 18 15,2 3 12-15,0 0-2 0,-3-9 5 0,1-8-2 16,-3-11-7-16,-1-8 2 0,-5-6-5 0,1-2-14 16,-2-2-8-16,-3-4-1 0,3-5 0 0,-5-7 6 0,0-5-9 15,1-3 1-15,-2-9-3 0,3-1 0 0,0-2 0 16,1-5-1-16,0-4-7 0,0-10-46 0</inkml:trace>
  <inkml:trace contextRef="#ctx0" brushRef="#br0" timeOffset="33478.44">14502 12039 403 0,'0'0'52'0,"0"0"172"16,0 0-226-16,3-2-3 0,2-1 1 0,-4-2 2 16,4 0 31-16,5 0 8 0,0 0-3 0,1 0 4 15,1-1-4-15,-1 1-12 0,-1-1 1 0,0 3-7 16,-2-1-13-16,0-2 6 0,-2 4 9 0,0-1-1 15,-1 0 34-15,1 3-13 0,-1 0-1 0,-1 4-6 16,1 0-19-16,1 2 1 0,-1 3-6 0,5 4 4 0,0 2-7 16,2 7-4-16,0 2-1 0,2 2 0 0,2 2 1 15,4 4 0-15,3 0-1 0,0 5-1 0,4 4 1 0,2 1-2 16,-2-3 3-16,2-4-2 0,-1-5 2 0,-1-7 0 16,-4-5 10-16,-2-3-6 0,-2-5 32 0,-5-6 13 15,2 1-2-15,-3-4 6 0,-1-1-3 0,-2-1-15 16,0-2 4-16,-1-3-7 0,1-1 4 0,0-9 0 15,2-1-2-15,1-7 1 0,5-3-12 0,2-7-6 16,3-5-6-16,4-8 1 0,1-1-13 0,2 0 0 16,0-4 3-16,3-2-1 0,-2-5 6 0,-2 0-2 15,3-3-5-15,-7 1-6 0,-2 6-98 0</inkml:trace>
  <inkml:trace contextRef="#ctx0" brushRef="#br0" timeOffset="34211.75">14407 7944 823 0,'-17'-3'52'15,"2"2"57"-15,2 0-39 0,3 0 9 0,2 0-16 0,2 1 7 16,6 0-62-16,0 0-8 0,0 0-4 0,0 0-1 15,0 0-8-15,0 0 10 0,4 2-1 0,4-1 3 16,2-1-10-16,5-2 7 0,1-3 0 0,8-3 2 16,-1-4 2-16,6-3 5 0,6-4-5 0,-3-4 5 15,5-3-5-15,-1-7 0 0,-2-4 0 0,2-2-1 16,-1-4 1-16,0 3-3 0,2 4 5 0,-1 1-3 16,2 7 7-16,-4 5-3 0,-3 2-1 0,-6 4 0 0,-2 5-3 15,-9 6 5-15,1 2-1 0,-8 3 3 0,-3 2-6 16,-2 7 23-16,-4 5-4 0,-4 10 10 0,-1 10-12 0,-5 16-8 15,-1 13-5-15,1 10 0 0,-1 5-7 0,5 2 3 16,5-3 1-16,6 4 1 0,1 6-2 0,6 5-6 16,1-3-7-16,2-9-14 0,9-13-163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02T20:39:22.0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17802 4675 2 0,'-6'-3'1'0,"1"-1"38"16,2-2 66-16,-1-1-3 0,-1-2 4 0,-2 1-24 16,0 0-13-16,-2 0-33 0,1-1-4 0,0 0-2 15,0 0-11-15,-2 0-13 0,0-2-5 0,-2 2 0 0,-2 1 1 16,-3-1-2-16,1 5 0 0,-4-3-3 0,0 1 3 0,-1 2-4 15,-3-1 8-15,-4 0-5 0,-1 3 0 0,-4 0 5 16,-4 0-9-16,1 2 9 0,-4 0 0 0,-1 3-7 16,1 0 7-16,1 2-8 0,2 0 4 0,3 3-5 15,-1 1-1-15,-1 3-2 0,0 0 2 0,-4 4 1 16,-2 4-4-16,-3 4 4 0,-5 4 2 0,0-2-4 16,5 3 8-16,1 2-5 0,8-2 3 0,2 3 6 15,2 0-8-15,4-1 7 0,2 5-14 0,3 0 10 16,2 5-5-16,5 4 5 0,-1 1-7 0,7 2 4 15,4 0 1-15,2-1 0 0,5-1-3 0,4-6 0 0,2-1-6 16,6 0 4-16,2 0-6 0,4 3 13 0,2 6-2 16,2 3 3-16,1 5-11 0,1 1 4 0,2-2-1 15,4-2 1-15,2-7 3 0,7-4 0 0,3-6 3 16,7-3 0-16,5-2 1 0,4-2-1 0,-1 0 0 0,6-6 2 16,-3-3 19-16,11-6 1 0,4-6 6 0,3-11-1 15,4-5 24-15,-4-9-10 0,0-7 3 0,5-6-7 16,-3-5 1-16,2-5 6 0,-4-5 2 0,-8-4 0 15,-4-4-3-15,-13-8 20 0,-3-2 2 0,-6-4 8 16,-6-1 9-16,-9 5-23 0,-7 0-5 0,-11 6-4 16,-9 1-9-16,-5-5-16 0,-8-2 5 0,-4-2-10 0,-6-1 0 15,-8 5-3-15,-6 4-1 0,-7 5-2 0,1 4-7 16,-5 3-7-16,-5 1-9 0,-14 2-2 0,-7 4-49 16,-10 8-75-16,-6 4-16 0,1 13-22 0,-2 7-81 15,-3 9-5-15,-6 12 122 0</inkml:trace>
  <inkml:trace contextRef="#ctx0" brushRef="#br0" timeOffset="29725.04">18830 10172 468 0,'-3'-5'427'0,"-1"1"11"15,-2-2-421-15,5 0 2 0,0 1-2 0,0-2-3 16,-1 2-3-16,0 2-2 0,3-1-9 0,-1 1 1 15,1 1 5-15,-1-2-5 0,0 0 1 0,2 2 0 16,-2 2 5-16,0 0 0 0,0 0 30 0,0 0 0 16,0 0-4-16,0 0 0 0,0 0-19 0,0 0-12 15,-4-6-1-15,8 6-3 0,3-1-2 0,0 1 2 16,0-1 2-16,10 0-1 0,5 1 1 0,8 0-6 0,8 0-1 16,2-1-2-16,2-1 11 0,5 0-4 0,3-2 2 15,4 0-3-15,4-3-3 0,9-4 6 0,4-1-2 16,-2 1 2-16,0-2-3 0,-5 2 4 0,-5 1-2 15,1-1 3-15,-1 2 2 0,-2 0 10 0,2 2 1 0,-11 1 2 16,-2 0 10-16,-7 4 10 0,-7-1 1 0,-6 1 1 16,-6 2-13-16,-4 0-4 0,-4 2-7 0,-3 0 3 15,-2 1-12-15,-4 1 5 0,-1 0-1 0,-1-1 0 16,-4 3-11-16,-5 5-51 0,-7-1-19 0,-7 7-20 16,-3 1-162-16</inkml:trace>
  <inkml:trace contextRef="#ctx0" brushRef="#br0" timeOffset="30210.52">19803 9781 1153 0,'-22'1'114'0,"5"0"284"16,-6-3-365-16,7-1-21 0,1 3-6 0,3 0-1 15,4 0-7-15,2 1-4 0,1-1 3 0,-1 2-4 16,4-1-6-16,-3-1-1 0,5 0-8 0,0 0 6 16,0 0 3-16,0 0 3 0,0 0 3 0,0 0-1 15,0 0-1-15,1 9 2 0,4-7 1 0,2 3-1 0,5-1 7 16,3 2 0-16,5 2-3 0,7-1 2 0,1 3-1 16,7 0-1-16,1-2 4 0,3 3-4 0,3 0 3 15,-2 0-2-15,-1 0 1 0,-4-2-1 0,-4-2 2 0,-2 2 0 16,-4 0 0-16,-4-2 1 0,-5 1 8 0,-6-1 17 15,-4 2-3-15,-6 3 9 0,-4 2-3 0,-9 6-7 16,-6 7-4-16,-10 9-2 0,-4 5-11 0,-8 12-2 16,-6 5 1-16,-5 6-2 0,-1 1-6 0,3-7 3 15,5-5-3-15,11-4-5 0,6-6-87 0</inkml:trace>
  <inkml:trace contextRef="#ctx0" brushRef="#br0" timeOffset="33544.71">13357 5024 19 0,'-1'-8'1'15,"1"-1"28"-15,0-1 55 0,1-2-2 0,1 0 32 0,-1-2-12 16,0-1-4-16,-1 1-7 0,1 1 2 0,-1 0-1 15,0 1-15-15,-1 2-31 0,1-1-3 0,0 2-10 16,0-1-26-16,2 2 1 0,2-1-10 0,2 0 6 16,-2 2-4-16,5 1-8 0,-1 2 10 0,-1 0-9 15,2 1 3-15,-2 1 1 0,2 1-3 0,1 1 5 16,0 4 1-16,1 2-6 0,1 3 1 0,-5 4-1 16,6 3 8-16,-2 6-2 0,0 1 0 0,0 5-1 0,-3 2 1 15,3 0 3-15,-3 3-2 0,4-2 2 0,-3-1-5 16,-1-5 0-16,1-3 5 0,-1-3-3 0,2-3 4 15,1-2-3-15,0-7 0 0,-1-3 0 0,1 0 1 0,-3-5-1 16,1 1-1-16,1-5 0 0,-1-5 11 0,1-5 0 16,1 0 2-16,-2-5-3 0,0 0-8 0,-1-2 4 15,-1-3-1-15,-1 3 3 0,-1-2-3 0,-2 8 3 16,1-1 4-16,-3 4 2 0,2 5 19 0,-2 3-14 16,-1 5 1-16,0 0-6 0,0 0-14 0,0 0-3 15,6 2-6-15,-2 5 4 0,3 0-3 0,4 4 7 16,-1 2 0-16,2-1 1 0,1 2-3 0,1-3 2 0,4 1 0 15,0 2 1-15,-3-4-2 0,-2 0 1 16,0-1 1-16,-2-3 1 0,1 0 1 0,0-1 3 0,0-3-1 16,-6-1 2-16,0-1-5 0,-3 0 24 0,-1-1-7 15,0-3 11-15,1-1-17 0,2 2-8 0,2-4 0 16,2 4-2-16,1-2 1 0,0-2-3 0,0-1 5 0,0 1-4 16,3 0 2-16,-3-2-3 0,-2 6-1 0,1-3 0 15,-3 5 2-15,0 0 0 0,1 1-4 0,-1 2 2 16,0 0-2-16,1 3 0 0,-1 1 6 0,1 1-4 15,2 2 0-15,-1 0 2 0,4 0-5 0,0 0 4 16,3-2-1-16,5 0 1 0,4-1 0 0,4-2-1 16,3-3-10-16</inkml:trace>
  <inkml:trace contextRef="#ctx0" brushRef="#br0" timeOffset="104200.65">20394 6367 6 0,'8'2'1'0,"-2"0"62"16,2 2-4-16,-1-3 28 0,3 2 17 0,0-2-17 15,1 0-10-15,2-1-33 0,0 0-1 0,1-1-6 16,1-2-12-16,1 0-6 0,0-1-1 0,-2 1-2 15,-1-1-16-15,0 1 3 0,-4 0-2 0,0 2 3 0,-2 0-1 16,-3 1 5-16,-4 0-7 0,0 0 6 0,0 0 1 16,0 0 28-16,0 0-7 0,0 0 10 0,0 0-28 15,-1 5-8-15,-3-3 1 0,-1 3-5 0,-1-1-28 16</inkml:trace>
  <inkml:trace contextRef="#ctx0" brushRef="#br0" timeOffset="104733.93">20683 6139 32 0,'-3'0'29'0,"0"2"-10"16,3-2 0-16,0 0-2 0,-9 6 1 0,3-6 22 16,0 3 8-16,-1 1 4 0,1-1 26 0,2 0 8 15,-2 3-9-15,-1-4 9 0,0-2-13 0,-2 4-17 16,1-4-2-16,0 1-7 0,0 1-18 0,0 0-19 0,-2 0 3 15,0 6-9-15,-2 2 0 0,-1 5-5 0,-1 5-2 16,-2-2-1-16,1 4 5 0,0 0-2 0,-3-1 2 16,-1 0-1-16,-1 0 3 0,3-2-3 0,0 1 2 15,2-2-2-15,1 2 4 0,-3-4 1 0,5 1-4 0,1-3 4 16,2-2-2-16,6-3-5 0,1-1 4 0,-1-3-4 16,3-5 2-16,0 0-3 0,0 0-2 0,0 0-2 15,0 0-32-15</inkml:trace>
  <inkml:trace contextRef="#ctx0" brushRef="#br0" timeOffset="104945.14">20413 6261 581 0,'0'-1'17'0,"5"2"2"0,4 1 34 0,-1 2 44 15,2 1-5-15,0 0 10 0,2 1-45 0,1 3-18 16,0 0-5-16,2 0-3 0,2 2-16 0,0 2-1 15,2 1 6-15,1 0-2 0,0 3 27 0,1-3-10 16,5 3 4-16,0 0-8 0,2-2-10 0,0 3-12 16,-5-3-1-16,-2 1-3 0,-8 1 1 0,-4-2-4 15,-6 2-16-15,-10-1-21 0,-5 4-321 0</inkml:trace>
  <inkml:trace contextRef="#ctx0" brushRef="#br0" timeOffset="107556.93">20478 8426 23 0,'0'0'1'16,"0"0"61"-16,0 0 78 0,0 0-1 0,0 0-93 0,0 0-13 16,0 0-10-16,0 0-20 0,0-1 0 0,0 1-3 15,0-2 2-15,0 1 2 0,0 1-4 0,0-1 2 16,0 0 1-16,0 0 20 0,0 0-1 0,0-1 7 15,0 1-2-15,0 0 2 0,0 0 5 0,0 0-1 16,0 0 12-16,0-1 4 0,0 1-3 0,0 0 1 16,0 0-14-16,0 0-12 0,0-1 0 0,0 2-5 15,-2 0-12-15,1 0-2 0,0 0-1 0,0 0 2 0,0 0 3 16,0 0-10-16,-1 0 4 0,1 0-5 0,0 0 5 16,0 0 0-16,0 0-3 0,-1 0 3 0,1 2 6 15,0-1-8-15,0 0 6 0,0 0-7 0,1 0 8 16,0 1-10-16,-1-1 4 0,-10 21-4 0,11-17 11 0,-1 3-8 15,1 0 3-15,0 2-4 0,0 1 4 0,-1 2-1 16,-1 1-3-16,2 3 1 0,2 1 5 0,0 0-6 16,2 1 1-16,-2 0-3 0,4-1 5 0,1-2 0 15,1 1 2-15,3-1-2 0,-1-2-2 0,2-2 2 16,0-2 1-16,1 0 2 0,-2-4-2 0,1 0 14 16,0-3-1-16,-1-3 6 0,-1 3 15 0,2-3 4 15,-3-3 3-15,2 3 0 0,-3-5 9 0,0 1-4 16,1-2-3-16,-2-4 0 0,1 3-13 0,-3-3-1 0,0 2 1 15,2-1-2-15,-3-2-4 0,2 0-8 0,-3-1 1 16,1 2-3-16,-2 0-7 0,-1-1 3 0,-2-2 1 16,-2 0 2-16,-1-3 11 0,0 3-3 0,-5-2 3 0,2 1-2 15,-2-1 8-15,1 1-17 0,-1 0 2 0,4-1-7 16,0 1 6-16,0-1-9 0,2 1 3 0,-1 1-5 16,2-1 2-16,-1 1-9 0,2 1 5 0,-1 2-6 15,1-1 4-15,-1 3 5 0,0 1-7 0,0 2 6 16,-3 3 2-16,0 0-7 0,-1 2 0 0,-3 2-3 15,-3 2 0-15,-5 7-3 0,-2 2 0 0,-5 7-1 16,1 1 0-16,-2 3 1 0,-1 0-1 0,5-1-3 0,1-1-42 16,6-2-217-16,7-2 177 0</inkml:trace>
  <inkml:trace contextRef="#ctx0" brushRef="#br0" timeOffset="134661.72">19578 597 922 0,'-15'-5'24'0,"-1"0"22"16,5 0 27-16,2 3 9 0,5-1-127 0,0 1 11 0,4 2 18 16,0 0 20-16,0 0-3 0,0 0 7 0,0 0-7 15,0 0 3-15,0 0 7 0,0-1-3 0,-1 0 18 16,-12-18 11-16,12 13 2 0,-3-1 3 0,1 0 15 0,-2 1-8 15,-1-1-7-15,2 1 1 0,-1-1-15 0,3 3-16 16,-2-2 3-16,4 6-9 0,-4-10-3 0,3 12 4 16,0-1-2-16,0 0 2 0,1 1-8 0,0-2-7 15,0 0 5-15,0 0-5 0,0 0-3 0,2 6 13 16,-1 1-8-16,1-1 10 0,0 0-11 0,0-1 5 16,1-2 3-16,-2 3 0 0,1-1 3 0,2-1-3 15,-2 7 0-15,2-3-1 0,0 2 1 0,-1 0-5 0,1 1 4 16,1 2-5-16,-1 3 12 0,0 2-7 0,1 3-3 15,-1 1 0-15,-1 3 3 0,1 2-3 0,-2 3 3 16,0 5-4-16,-1 5 0 0,3 9 0 0,0 3 2 0,-2 7 0 16,3-1 4-16,-2 1-1 0,2 0-1 0,0-4 0 15,-1 4-4-15,2 1 4 0,-1 7-1 0,-3 0 1 16,1 0 3-16,-1-1-3 0,0-6 0 0,2-1 0 16,-3-2 0-16,1 5 0 0,-2 0-2 0,0 4 1 15,1 2 3-15,-1-1 8 0,0-1-1 0,0-1 2 16,0-1-8-16,0 7 17 0,2 0-6 0,1 8 8 15,0 1-9-15,0-2 8 0,1-1-5 0,-1 0 5 16,3 1-10-16,0 5 0 0,-1-2 7 0,0-6-4 0,1-5 12 16,-1-8-1-16,0-4 3 0,1-3-2 0,-2 0 4 15,1-7-1-15,-1-2-2 0,1-5 1 0,0-3-15 0,0 0-1 16,0-4-6-16,-4-1 3 0,0-1-11 0,1-4 3 16,-2 0 2-16,0-1 1 0,0 0 4 0,-3 0 0 15,-3-2-3-15,1-2-1 0,-1 1-9 0,-1-3 9 16,1-2-4-16,-1-4 6 0,0-3-14 0,1-2-48 15,2 0-26-15,-1-7-18 0,5-3-177 0</inkml:trace>
  <inkml:trace contextRef="#ctx0" brushRef="#br0" timeOffset="135379.84">19571 4231 1795 0,'-7'-1'44'16,"0"1"5"-16,2-1-132 0,5 1 36 0,0 0-5 16,0 0 20-16,6-6 15 0,1 4-2 0,1 2-1 0,1-3 3 15,0 2 10-15,0 1 5 0,1 0-1 0,0 0 1 16,1-1-3-16,-1-3 1 0,2 0 3 0,-1 0-1 15,-1 1 5-15,0-3-2 0,2 0 1 0,-1-1-1 16,1 0 0-16,1 0 0 0,0 1-1 0,0 1 0 16,3 1-2-16,0 2 2 0,0 0-2 0,2-3 2 15,-1 3-2-15,6 0-1 0,1 2 0 0,7 2 1 0,0-2 1 16,2 0-6-16,-1 0 2 0,3 0-2 0,1 0 7 16,8 1-3-16,3-1-2 0,8-1 0 0,2 1 4 15,3-4-5-15,0 2 6 0,-3 2-7 0,-1-3 5 0,2 3 2 16,3 2 0-16,6-2 1 0,5 1-2 0,1 3-1 15,0-2-2-15,-2 1 1 0,2 3-5 0,6-1 7 16,6 2-4-16,5 3 5 0,2-3 1 0,1 1-5 16,4 0 4-16,3-2-5 0,4-1 7 0,-2-1-2 15,-1-1 2-15,0 0-1 0,2-3 11 0,3-2 80 16,-2-4-20-16,3-3 37 0,-2-3-47 0,-4-2-32 16,-2 2-4-16,-10-3-9 0,-8 5-13 0,-8 4-5 15,-8 4 1-15,-10 7-6 0,-7 4-22 0,-16 9-357 0,-13 6 271 16</inkml:trace>
  <inkml:trace contextRef="#ctx0" brushRef="#br0" timeOffset="138400.31">19761 575 13 0,'-13'6'113'0,"1"0"9"0,0-2 10 0,1 0-29 15,1 0-38-15,-1 2-45 0,2 0 0 0,2 0-5 16,1 1-8-16,0-3 4 0,1 1-10 0,2 0 9 15,-2-1-3-15,1-1-1 0,1 0 1 0,3-3-2 16,0 0 8-16,0 0 10 0,0 0-1 0,0 0 1 16,0 0-17-16,-1 0 9 0,1 0 0 0,-2 0 3 0,1 0-5 15,1 0 2-15,-1 0 0 0,0 0 1 0,1 0-10 16,0 0 0-16,0 0-5 0,0 0 5 0,0-1 2 16,-4-15-11-16,7 11 5 0,3 0-6 0,-3-1 10 0,0 2-5 15,1-1-1-15,-3 1 0 0,3 2-4 0,-4 2 7 16,0 0-4-16,0 0 4 0,0 0-6 0,0 0 11 15,0 0 0-15,1 0 4 0,0 0 0 0,0 0 1 16,1 0 2-16,-2 0-1 0,0 0 1 0,1 1-12 16,0 0 1-16,0 1-4 0,-1-1 5 0,1 0 0 15,1 0 0-15,-1 0 0 0,0 0 6 0,-1 1 18 16,0-1 6-16,0 0 1 0,0 0 2 0,0 0-12 16,0 1-4-16,0-1-1 0,0-1 0 0,0 0-13 0,0 0 0 15,0 0-6-15,0 0-7 0,0 0 5 0,0 0 0 16,0 1 2-16,0 0 0 0,0 0-2 0,0 0 0 15,0 1-1-15,0-1 1 0,0 0-6 0,0 0 5 16,7 23-7-16,-6-20 7 0,0 2 0 0,0 0 1 16,2 2 0-16,-1 1 1 0,1-1 0 0,-1 2-2 0,1 1 0 15,0 1 0-15,-1 1-1 0,0 0 2 0,0 0-2 16,1 2 0-16,0-3 4 0,-1 2-1 0,-1-3 3 16,0 0 0-16,0 2-4 0,1-2 4 0,0 0-4 15,0 1 8-15,-2-4-8 0,1 2-1 0,2-2-2 16,-2-2 11-16,4 1-4 0,-2 2 1 0,1-1-3 0,2 0-1 15,-5 1-2-15,0-1 1 0,1 3-2 0,2-1 3 16,1 2-1-16,-1 1 1 0,1-1 0 0,-4 2 8 16,3 0-9-16,0 1 2 0,0-2-3 0,2 0 13 0,-6-2-3 15,3 2-1-15,-3-2 0 0,-1 0-2 0,1 0-3 16,0-2 2-16,0 0-2 0,-1 2 6 0,1-2-9 16,-2 1 6-16,2-1-6 0,0 1 4 0,0-2 1 15,0 0-1-15,0-1 1 0,1 0-1 0,1-1 4 16,-2 1-2-16,1 0 3 0,0-1 0 0,2 1-7 15,-3 0 4-15,3 1-6 0,-4 2 6 0,2-1-3 16,1 1 0-16,-1 0-1 0,0 1 5 0,-1-1-7 16,0 3 3-16,0 3-4 0,3-3 3 0,-1 3-5 15,1-1 4-15,-3-1-4 0,0 4 3 0,2-4 5 0,1 1-5 16,0 2 4-16,-1-2-7 0,2 1 7 0,1-4-2 16,-3-1 5-16,3 2-3 0,-5-1 8 0,4-3 2 15,-2 2 0-15,0-3-6 0,-1 1 0 0,1 0-2 16,0-1 1-16,0 1 2 0,3-1-7 0,-3 3-1 0,1-2-1 15,-1 1-3-15,-2-2 4 0,6 0-1 0,-3 2 2 16,2-2-1-16,-1-1 5 0,-1 0-4 0,2 0 3 16,0 0-4-16,0 0 2 0,3 1-2 0,-8 0 0 15,4 0-3-15,1 0 5 0,1 0-2 0,4 0 3 16,-3 1-7-16,-2-1 3 0,-1 1 3 0,2 2 1 16,-4-2 1-16,3 1 1 0,-2-1-6 0,0 2 4 0,0-3-7 15,2 1 2-15,1 3 2 0,-2-5-1 0,1 5 3 16,-1-3 0-16,-1-3-1 0,2 4 1 0,-2-5 0 0,2 1-2 15,0 3 1-15,1-6-2 0,-1 3 0 0,1-4 0 16,1 2-1-16,-1 3 1 0,1 0 3 0,0 2-4 16,0 0 1-16,1-3-2 0,-1-3 5 0,0 5 0 15,-1-3 0-15,1 2-1 0,-2 1-2 0,1-4 0 16,0 2 0-16,-1 1 0 0,1-3 2 0,1 3-3 16,-1 1 3-16,-2-4-3 0,3 1 1 0,-1 1 0 15,3-1 0-15,1 2 0 0,0-2 0 0,1 1 3 16,0 1-4-16,2-2 2 0,2 0-8 0,2-2 8 0,-2 1 0 15,3-2 3-15,-4 1-4 0,-1-3 2 0,3 1-2 16,-1 0 1-16,2 0-1 0,-1-1 0 0,-2 0 5 16,-1 0-3-16,3 1 5 0,0 0-6 0,1 1-2 15,-3-2 0-15,0 0 1 0,0 1 0 0,0-1 1 0,2 1-1 16,0 0 0-16,-1 0 0 0,1 1 3 0,0-1-3 16,0-1-1-16,1 0 2 0,0 0-1 0,6 0 3 15,-2 0 1-15,-1-1-5 0,1-1 1 0,-3 2-2 16,0-1 7-16,2 2-3 0,-2-2-1 0,2 1-1 15,2 0-4-15,0 0 3 0,3 0 1 0,-2 0 0 16,-3 1 1-16,0 1 2 0,-1 1-3 0,-2-2 1 0,2 2-3 16,-3-1 0-16,2-1 2 0,0 0 0 0,-1 0 7 15,1 1-10-15,1 0 5 0,-1-1-7 0,-1 0 2 16,-2 0 7-16,2 1-4 0,-1-1 7 0,0 1-5 16,0 1-2-16,3 0-3 0,-5 1 1 0,4-1 2 0,-2 1-6 15,-2-1 6-15,4 1-4 0,1-1 5 0,-2 1 1 16,5-1 2-16,-5 2-2 0,2 0-2 0,-1 1 0 15,-3-2-4-15,-2 1 4 0,-3 1 0 0,1-1 2 16,-2 0 3-16,1 3 0 0,-2-1-4 0,-1-2-2 16,1 3 1-16,-2 0-1 0,1 0 5 0,-1 0-4 15,0 3 0-15,1 1 0 0,0-1 5 0,0 0-2 16,-1 2-6-16,1 0 3 0,0 1-4 0,1 1 6 16,2-2-2-16,-2 0 2 0,0 2-3 0,2-1 0 0,-1 3 4 15,1-5-3-15,-2 1-1 0,0 2 3 0,0-2-3 16,-2 1 3-16,3-1 0 0,-4-3-2 0,1 5 5 15,-5-3-3-15,3 0 5 0,0 1-8 0,2 1-1 16,1-1-1-16,0 3 7 0,-2-2-7 0,1 1 6 0,2 0-6 16,-2 0 4-16,2 2 1 0,-1-1-2 0,-3 2 2 15,-1 1 2-15,2 0-5 0,0 1 3 0,1 0-3 16,-3 0 8-16,2 1-7 0,-1-2 1 0,-1 2-1 16,3 0 3-16,-3 0-2 0,2-1 3 0,1-1-4 15,-4-1-2-15,4 0 3 0,-3 2-4 0,-2-1 4 16,4 2-3-16,-2 1 2 0,2-1 3 0,-1 0-1 15,-1-1 2-15,2 0-5 0,-2 0 2 0,-2 1-2 0,4-1 6 16,-3 0-2-16,3 1-4 0,0 1 2 0,-3 1 1 16,0-1-8-16,0 1 7 0,0-3-6 0,1-1 12 0,2 0-8 15,1-1 1-15,0 0-3 0,0-5 2 0,0-1 2 16,0 3-2-16,-2 1 3 0,1 0 1 0,0 1-4 16,-1-3 4-16,-1-1-5 0,-1 0 5 0,-1 1-2 15,0-2 1-15,1 2 0 0,-2 0 6 0,1-1 6 16,-1 1 0-16,-1 0 2 0,1-2-8 0,-3 1 2 15,2 0-4-15,0-1 4 0,0 1-9 0,0 1 8 16,-1-1-3-16,2 2 5 0,-2-1-7 0,2 0 9 16,0 0-3-16,0 0 5 0,0-1-10 0,0 1 1 15,0-2 2-15,0 0-1 0,0 0 3 0,0 2-2 0,1-3-2 16,0 1 3-16,1 4 4 0,-1-5-7 0,2 6 2 16,0 2-4-16,-1-3-6 0,1 2 5 0,1 0 0 15,2 4 3-15,-3-1-2 0,0 1-5 0,0-3 1 0,1-3 0 16,-2-1 3-16,2-5-1 0,-2-2 1 0,-1-3-2 15,-1-5-11-15,0 0-259 0,10-1 189 0</inkml:trace>
  <inkml:trace contextRef="#ctx0" brushRef="#br0" timeOffset="139866.81">18339 2144 283 0,'-26'-2'106'16,"2"-4"-9"-16,1-1 91 0,4-1-39 0,0-2-31 0,3 3-60 15,3-1 3-15,0-2-11 0,1 1-7 0,1 3-23 16,2 0 2-16,1 4-10 0,2-2-16 0,-1 2 8 16,2-2-4-16,-1 4 5 0,1 0-8 0,2-1-3 15,-2 1 6-15,3-1-5 0,2 1 6 0,0 0-2 16,0 0-6-16,0 0 3 0,0 0-3 0,3 10 3 16,4-8 3-16,3 0-2 0,4 1 1 0,5 0 6 15,3 2-4-15,9 0 5 0,2 0-3 0,5-1-2 16,2 1 0-16,4-2 0 0,1 1 1 0,-2-1-6 0,3 0 8 15,-6-2-6-15,0 0 17 0,-1-1-3 0,0-2 3 16,1-2-2-16,1 1 10 0,-2-3 5 0,-3 1-1 16,-4 0 2-16,-1-1-5 0,0 0 3 0,-5 1-4 15,-1-1 4-15,-4-1-7 0,-4 0-11 0,0 0 6 16,-4 2-8-16,-5-1 0 0,0 1 6 0,-3 4-7 0,0-2 6 16,-5 3-5-16,0 0-29 0,-5 0-22 0,-4 1-12 15,-6 1-149-15</inkml:trace>
  <inkml:trace contextRef="#ctx0" brushRef="#br0" timeOffset="140316.75">18767 1814 1531 0,'-3'-10'46'15,"3"1"5"-15,4 2-70 0,3 0 4 0,2 2-2 0,2 1 4 16,3 3 8-16,1 1-5 0,-1 4 4 0,-1 3-4 16,3 1 0-16,-5 3-1 0,1 3-3 0,-3 3 2 15,0 3 0-15,0 3 9 0,2-1-5 0,0 2 7 16,0-2-5-16,4 3 6 0,-3-1-1 0,2 0 1 16,0 1-5-16,-1-2 6 0,0-1-3 0,-1 2 4 0,1-1-2 15,-3-3 0-15,-1 0 2 0,-2-3-2 16,-3 1 1-16,-1-3 1 0,-2 1 1 0,-3 3 1 0,-4 0 2 15,-2 2-1-15,-3 1 0 0,-6 4-1 0,-1 4-3 16,-7 0 0-16,-2 4 0 0,-5 0 0 0,0 2 3 0,4 0-6 16,-1-2-8-16,4-1-18 0,3-2-205 0</inkml:trace>
  <inkml:trace contextRef="#ctx0" brushRef="#br0" timeOffset="143252.43">23673 4264 1119 0,'-10'-2'13'0,"1"1"-45"16,3 1 12-16,0 2-21 0,0 4 27 0,-1 5 4 15,1 1 1-15,-3 7 1 0,-3 4 5 0,1 5 2 16,-2 1-4-16,3 2 4 0,0 2 3 0,1-2-2 16,3-2 6-16,3-5-6 0,2-2 8 0,1-8 5 15,3-1 4-15,3-5 2 0,1-2 14 0,2-5 9 16,3-2 3-16,2-4 4 0,5-4 16 0,2-5-22 15,5-5-3-15,-1-7-7 0,-1-5-16 0,0-1-7 16,0-3 2-16,-1 3-4 0,-3 2 1 0,-4 5-3 0,-8 5 4 16,-10 3-3-16,-1 4 7 0,-7 2-6 0,-2 3 3 15,-8 0-3-15,-6 3 2 0,-1 4 16 0,-6 2-7 16,3 5 8-16,-1 4-11 0,-4 3-17 0,7 5 2 16,0 4-7-16,3 4 0 0,4 7-5 0,1 4-3 15,0 1 0-15,4 3-6 0,0-2-61 0,2-2-6 0,6-1-27 16,2-3-97-16</inkml:trace>
  <inkml:trace contextRef="#ctx0" brushRef="#br0" timeOffset="143522.6">23618 3887 1418 0,'-12'-5'40'0,"1"0"-22"0,2 2-17 0,6 2-10 15,3 1-2-15,0 0-4 0,0 3-3 0,3 5 14 16,5 4-4-16,0 5 7 0,0 1-8 0,9 9 1 16,2 3 0-16,3 3 1 0,3 2 1 0,0 3 8 15,1-2-5-15,3 4 5 0,-1 0-2 0,-2-5-3 16,-2 3 1-16,0-6-3 0,-2-2 2 0,-2-3 7 16,-2-3 1-16,-3-4 2 0,-3-1-3 0,-4-6-2 15,-3 0 4-15,-2-4-2 0,-3-1 4 0,1 0-6 16,-3-2 0-16,-1-1 0 0,-1 0 10 0,-1-5-40 0,-1 1-27 15,2-2-26-15,-2-4-271 0</inkml:trace>
  <inkml:trace contextRef="#ctx0" brushRef="#br0" timeOffset="144303.68">24007 3941 877 0,'-6'-10'-1'0,"0"0"-14"0,3 3-1 0,2-1-4 15,1-1-9-15,1 3-2 0,-1-4 1 0,-1 0 0 0,0 0 11 16,0-2 18-16,-1 0-3 0,0 1 6 0,0 1-3 15,1 2 4-15,-2-1 3 0,0 3 3 0,-1-1 23 16,1 2-3-16,1 1 9 0,-2 3-7 0,0-1 8 0,2 2-14 16,2 0-5-16,0 0-3 0,0 0-9 0,0 0-3 15,-1 0 3-15,-15 9-5 0,12-4-4 0,-2 2 1 16,1 0 1-16,3 3 1 0,-1-1 3 0,-1 1-7 16,3 1 0-16,1 1-1 0,0 0 8 0,0-2-7 15,0 1 2-15,2-3-4 0,-1 0 3 0,3-1-1 16,-3-1 0-16,1 1 0 0,1-2 3 0,0 1-1 15,0-1-2-15,-1-2 0 0,-1 2 7 0,0-2-5 16,1 4 4-16,-1-2-5 0,0 0 0 0,-1-1 2 0,0 0-1 16,1 2 2-16,-1 1 2 0,0 2-1 0,0 0 2 15,-1-2-3-15,1 0-6 0,0-1 6 0,0 3-2 16,1 0 5-16,0-2-3 0,2 0-2 0,0-1 1 16,2 3-1-16,-1 1-3 0,4 2 2 0,-3-2 1 0,2 0 0 15,1-2-2-15,-3-1 1 0,1 1-3 0,-1 1 4 16,1-2 2-16,-1-3 3 0,0 3-5 0,-1 1 2 15,2 0-2-15,-3 1 0 0,3-1 0 0,-2 1-1 16,-1-1-2-16,0 2 2 0,-2-1-10 0,1 0-4 16,-2 0-113-16</inkml:trace>
  <inkml:trace contextRef="#ctx0" brushRef="#br0" timeOffset="144788.31">23890 3873 1021 0,'-12'-13'168'0,"5"0"-156"16,0 0-10-16,5 0 7 0,4 1-17 0,4 2-5 16,4 1 8-16,1 1-8 0,1 0 1 0,2 3 1 15,1 2-7-15,2 1 4 0,-1 2-13 0,1 4 12 16,-1 1-3-16,0 2 5 0,1 1 4 0,1 0 8 15,1 2-2-15,1 0 3 0,0 2-6 0,0-1 8 0,-3-1 0 16,1 2 3-16,-4-3-3 0,-3 1-3 0,2 1 2 16,-8 0-1-16,2 0 6 0,-3-1-2 0,-8 0-2 0,1 0-1 15,-5 1-4-15,-5 2 7 0,-1 1 1 0,-5-1 3 16,-1 1 5-16,1 1-1 0,-3-4-5 0,4 1 2 16,0-1-9-16,7 0-2 0,2 1 3 0,5-3-1 15,3 2 1-15,1-3-12 0,3 1 3 0,5-2-6 16,2-3 5-16,4 1 2 0,0-4 1 0,6 0 2 15,1-1 4-15,5 0 2 0,0 0-4 0,-1 2 2 16,0 1-8-16,1-2 8 0,1 3-2 0,-4 2 3 16,-1 0 5-16,-6 1-2 0,-4 3-1 0,-1 0-1 0,-8 2-1 15,-1 2 3-15,-5 1 4 0,-4 4-2 0,-3 1 2 16,-8 3-5-16,-2 1 2 0,-5 3 0 0,-3 2 9 0,-5-1 38 16,-3-2-5-16,2 0 16 0,-3-3 2 0,5-2-10 15,6 0-7-15,1-5-1 0,5-5-28 0,5-2-14 16,4-6 4-16,6 2-8 0,1 0-7 0,4-5-67 15,3-3-46-15,3-9-28 0,5-8-367 0</inkml:trace>
  <inkml:trace contextRef="#ctx0" brushRef="#br0" timeOffset="145338.04">24471 4008 914 0,'-5'-13'73'0,"1"-1"-15"15,0 0-7-15,3 0 0 0,0 0-27 0,0 1-12 16,-1 2-8-16,2 3 1 0,-1 1-4 0,0 2 0 16,1 1-1-16,-1 1 0 0,1 3-2 0,0 0 2 15,0 0 2-15,0 0-2 0,0 0-9 0,0 0 1 16,6 1-1-16,0 3 3 0,3 2-2 0,3-1 6 15,2 2-1-15,5 1 3 0,1-1 3 0,2 0-4 16,3 0 1-16,1 2-1 0,-1-1 5 0,1 1 2 16,-2 0-1-16,-5-2 1 0,-3 1-4 0,-8 4 12 0,-2 1 0 15,-6 0 5-15,-2 8 8 0,-5-1 10 0,-5 6-2 16,-1 7 3-16,-7-1-5 0,-2 6-7 0,-4 0-3 16,-2 1 0-16,3 2-4 0,4 0 8 0,6 1-2 0,3 0 1 15,5-7-20-15,7-2-1 0,6-5-2 0,7-4 1 16,5-1 2-16,11-3-4 0,2 0 4 0,1-5-3 15,3-1 13-15,3-4-12 0,1-7 4 0,3-3-5 16,-3 0 8-16,-7-4-4 0,-5-3 2 0,-5 0-3 16,-5-3 7-16,-6 0-3 0,-2 0 5 0,-4 0-5 15,-3 0-9-15,-6-2-106 0,-3 0-15 0,-7-8-45 0,-4-2-169 16,-3 1 23-16,-8-1 119 0</inkml:trace>
  <inkml:trace contextRef="#ctx0" brushRef="#br0" timeOffset="145471.37">24324 4354 469 0,'0'0'83'0,"5"0"290"0,8 0-320 0,1 0 59 16,12 0-8-16,4 0 21 0,6-3-41 0,7 1-41 15,9-3-6-15,12-1-11 0,3-1-26 0,6 0 6 16,-3 1-6-16,-10-1 0 0,-4 1-38 0,-8-2-310 16,-2 1 241-16</inkml:trace>
  <inkml:trace contextRef="#ctx0" brushRef="#br0" timeOffset="146755.54">18520 348 484 0,'-11'-13'79'15,"4"4"46"-15,-1-2-60 0,0 3 66 0,4 5-136 16,4 3 0-16,0 0 5 0,0 0-35 0,0 0 0 15,-11-3-15-15,9 8-31 0,-1 4 54 0,-3-3-7 16,-3-1 22-16,5 1 3 0,1-3 12 0,2 5-2 0,1-5 9 16,0-3 3-16,0 0 11 0,0 0 5 0,0 0 4 15,0 0 31-15,0 0-6 0,0 0 0 0,0 0-5 16,4-12-14-16,-1 10-23 0,1-3 5 0,-3 2-13 16,-1 3-8-16,0 0 2 0,0 0-2 0,0 0 2 15,0 0-2-15,7 3 0 0,-5 7 3 0,0 4-1 16,-2 3 9-16,0 13-6 0,-3 3-2 0,1 3-2 0,0 9 0 15,0-5-2-15,1 3 1 0,1 1-2 0,0-3 2 16,4-2 0-16,3 0 0 0,0-3 2 0,2-2 0 0,1-1-5 16,-2-5 6-16,0-4-6 0,-6-3 3 0,2-3 7 15,-3-1-4-15,-1-4 5 0,1-1-4 0,-2 0 14 16,-2-4-7-16,-1-1 8 0,1-2-15 0,-1-1 4 16,4 0-8-16,-2-2 6 0,-1 1-5 0,1-1-23 15,0-2-23-15,2 0-19 0,0 0-224 0</inkml:trace>
  <inkml:trace contextRef="#ctx0" brushRef="#br0" timeOffset="146951.37">18724 417 357 0,'-1'-12'58'0,"-2"6"-119"0,0 4 5 0,3 2-25 0,-4 1-20 16</inkml:trace>
  <inkml:trace contextRef="#ctx0" brushRef="#br0" timeOffset="147155.22">18681 417 149 0,'0'0'43'0,"0"0"81"0,0 0-37 0,0 0-35 16,0 0 0-16,0 0-12 0,4-5-5 0,1 5 16 15,3-6-3-15,3 4 4 0,-2-3-26 0,3 1-17 16,1 2 4-16,-4 1-8 0,2 3-1 0,0 1 3 16,0 2-7-16,1 6 6 0,-1 0-4 0,-2 9 8 15,-2 4-1-15,-3 6 3 0,2 5 1 0,-2 1-11 16,-1 4 4-16,1 2-6 0,-4-2 7 0,0 3-4 16,0-3 3-16,-2 0-5 0,2-2-6 0,0-5 6 0,2-5 2 15,2-6 4-15,-4-3 3 0,0-6-2 0,-1-1-4 16,1-5 2-16,2 0 3 0,-3-1-2 0,1-2 0 15,-4 1-1-15,1-5-3 0</inkml:trace>
  <inkml:trace contextRef="#ctx0" brushRef="#br0" timeOffset="147322.68">18277 822 699 0,'-1'6'104'0,"1"-6"62"0,10 0 66 0,7-1-208 0,9 1-30 15,15 0 12-15,9-1-2 0,5 1 6 0,4 1-6 16,2 1 2-16,-1 3-3 0,2 3 2 0,-3 3-5 16,-1 3-125-16,-8 0-95 0,-7 1-34 0,-5 3 257 0</inkml:trace>
  <inkml:trace contextRef="#ctx0" brushRef="#br0" timeOffset="154611.87">21029 1985 19 0,'-3'0'1'0,"0"3"61"0,0-5 94 0,-1 1-1 0,2 0-15 16,2 1-25-16,0 0-14 0,0 0-36 0,-13-5-5 15,9 4-4-15,4 1-33 0,-6-6-10 0,5 5 0 16,1 1-4-16,0 0-3 0,0 0-6 0,0 0-7 0,0 0 0 16,0 0-8-16,7-6 15 0,2 3 2 0,3-3 5 15,7-1-6-15,6-5-1 0,6-4-1 0,6-6 0 16,11 1 0-16,10-3 1 0,4-2-2 0,2-1 2 15,-1-2 1-15,-3 2-1 0,0-1 0 0,6 2-1 16,-2 2-4-16,-1-1 5 0,2 1 2 0,-10 0 1 0,-1 1-3 16,-7 3 4-16,-7-1-7 0,-1 6 6 0,-6 2-4 15,-4 1 1-15,0 5 3 0,-9 2-2 0,-3 3 8 16,-4-1-9-16,-7 3 4 0,-2-3-4 0,-4 2 1 16,-8 2-106-16,-1-1-107 0,-9 6-22 0,-4 2 237 0</inkml:trace>
  <inkml:trace contextRef="#ctx0" brushRef="#br0" timeOffset="155146.34">21036 1614 950 0,'-5'-10'1'0,"2"1"-38"16,2 5 3-16,2 1-14 0,1 2 11 0,2 1-65 15,-1 1 2-15,2 1-25 0,1 2-8 0,-3 2 71 16,2-2 4-16,-1 2 25 0,-1 0 37 0,0-1-5 16,0-2 8-16,2 0-6 0,-4-3 17 0,-1 0 47 15,0 0-1-15,0 0 21 0,0 0 31 0,0 0-48 16,0 0-7-16,0 0-16 0,0 0-36 0,0 0-4 15,0 0 1-15,2 6-2 0,-3-1 2 0,-2 7-6 16,-3 3 6-16,-3 5-6 0,-2 5 1 0,-5 7 6 16,-1 2-7-16,-3 7 4 0,-4 5-12 0,1 5 8 0,-4 0-3 15,0 3 3-15,3-4-5 0,4-9 7 0,7-5 1 16,11-10 3-16,2-5 3 0,8-6-6 0,7-3 6 16,5-3-6-16,11-2 19 0,7-5-6 0,4-3 1 0,7-6-3 15,4-4 3-15,12-3-4 0,-2-3-4 0,3 0 0 16,-5 1-3-16,-12-1-2 0,-6 5-1 0,-13 2-5 15,-9 2-50-15</inkml:trace>
  <inkml:trace contextRef="#ctx0" brushRef="#br0" timeOffset="190909.06">15213 8255 178 0,'-6'-4'85'0,"1"0"-7"0,1 1 0 0,1 1-29 16,3 2-37-16,0 0-9 0,-4 5-4 0,1-3 4 15,1 3-6-15,-2 2 8 0,0 1-1 0,-1 5 5 16,-1-2 5-16,0 3-3 0,0-3 10 0,0-2-4 16,2 3 32-16,0-7 33 0,0-1-4 0,1 0 12 15,1-4-14-15,2 0-23 0,0 0-2 0,0 0-8 16,0 0-24-16,0 0-2 0,0 0-3 0,0 0 2 15,0 0-6-15,0 0-2 0,0 0-2 0,0 0 1 16,0 0 0-16,0 0 4 0,0 0 1 0,0 0-1 0,0 0-5 16,0 0 7-16,0 0-9 0,0 0 9 15,0 0-14-15,0 0 4 0,0 0 4 0,0 0 0 0,0 0 1 16,0 0-8-16,0 0 2 0,0 0-2 0,0 0 4 0,0 0-1 16,0 0-4-16,0 0 1 0,0 0-4 0,0 0 4 15,0 0 0-15,0 0 1 0,2-7-3 0,2 6 4 16,2-2 3-16,-2 1-1 0,1-1-4 0,2 0-4 15,-2 1 0-15,2-1-1 0,-1 2 9 0,1 1-2 16,0 0-2-16,0 1 0 0,0 0 0 0,0-1 0 16,2 0 0-16,0-1-2 0,0 1-3 0,2 1 5 0,-2-1 2 15,5-1-1-15,-1 0-4 0,2 0 3 0,2 0 0 16,0 0 2-16,2-3-8 0,-2 0 9 16,3 2-7-16,-1-1 8 0,-1-1-10 0,7 2 5 0,-1-1 1 15,-3 2 0-15,1-1 0 0,2 1 1 0,-2-2-1 16,5 2 1-16,1 1 2 0,-3-2-5 0,1 3 1 0,-3 0-4 15,3-1 1-15,-1 2 3 0,3 0 1 0,0-1 0 16,3 0 1-16,-2-2 3 0,3 0-3 0,0-2 4 16,1 0-6-16,5-1-3 0,1 0 4 0,4-2-3 15,-5-3 4-15,-1 4 3 0,-2-4-5 0,0 2 4 16,2 1-3-16,1 1 0 0,-2-1 0 0,0 4-1 16,-1 0-5-16,-4 2 8 0,3 2-4 0,0 1 3 0,1-1-2 15,0 3 1-15,-3-2 0 0,-1 2 1 0,-1 0 1 16,-1 0-6-16,2 0 7 0,3-1-7 0,3 3 7 15,0-4-3-15,-3 2-1 0,2 0 0 0,-1-3 2 16,5 2-3-16,0-2 2 0,-3-1-3 0,2 2 3 0,-5-5 6 16,1 1-2-16,-2-1 5 0,3 0-7 0,0 2 5 15,4-2 1-15,-2 1 1 0,0-1 1 0,2-2-10 16,0 2 2-16,0 0-3 0,3-2-1 0,-6 2 5 16,-3 2-3-16,1-5 6 0,-5 5-6 0,1 2 1 15,-2-2 1-15,-3 4 0 0,2-5 0 0,-3 0-2 16,2 2 1-16,5 2-1 0,-4 3 4 0,7 1-2 15,0-1 5-15,1-1-5 0,-1 2 2 0,-1 0-4 16,0-2 0-16,-1 2 0 0,1-1 5 0,4-3-3 0,1 4 1 16,-4-2-2-16,-1-2 1 0,4 1 7 0,-1-1-1 15,7 0 3-15,3 0 2 0,-5 1-4 0,1-3 0 16,-2 1-2-16,-1 1-2 0,1-1-1 0,3 3 0 16,-1 0 1-16,2-1 3 0,3 0-8 0,-2-1 3 0,4 2-5 15,-3-2 2-15,-2 1 3 0,-2 0-2 0,-1-1 2 16,-1-1-4-16,0 2 3 0,0-2 2 0,1-1 1 15,2 1 0-15,3-2 10 0,-1-2-5 0,1-1 7 16,-1-1-7-16,0-1 2 0,1 0-1 0,-2 0-1 16,2 0-8-16,3 2 0 0,2 1 1 0,2-2 0 15,1 2-2-15,-2-1 0 0,-4 1 0 0,-1 3-1 0,-2 0 0 16,-1 2 0-16,1 0 1 0,-6 2 0 0,2 0-1 16,4 2 2-16,0 0-2 0,4-1 2 0,-1-1-2 15,-6 0 3-15,2 1 4 0,4-1-1 0,-2-1 9 16,0 0-1-16,6-3-2 0,-2-1 2 0,8 0-6 0,4-3-2 15,-3-1 1-15,4-2-1 0,-1 3 0 0,-3-2-2 16,5 0-2-16,2 2 1 0,0-1 2 0,5 2-5 16,-7 0 1-16,4 2-2 0,-6 0 4 0,2 2-2 15,3 1 2-15,-3 0-3 0,0 0 2 0,1 1 0 16,-3-1-1-16,-1 1 1 0,0-1-2 0,7 2 1 16,-1-1 2-16,1-2-1 0,2 0 1 0,-4-2-3 15,2 0 0-15,-1-1 0 0,2 1-1 0,5-2 1 0,-1-2 0 16,2 1 2-16,0-3 3 0,-2 1-4 0,2 0 1 15,4 0-2-15,4-1-1 0,-2-1 0 0,-1 0 1 16,-3 1 1-16,4 1 5 0,-1 2-7 0,1-1 2 16,-3 0-2-16,-3 1 4 0,-5 2-3 0,1 1 0 15,-3 3-1-15,-2 0 5 0,-2 0-3 0,-6 1 0 16,-4 0-1-16,-2 2 4 0,-2 1-1 0,-3 0-1 0,-3 0 0 16,-5-1-1-16,-4 3-2 0,-2-4 1 0,-1 2-1 15,2-2 1-15,-3 0 1 0,-3 0 3 0,-3-3-2 16,1 1 4-16,-4-1-1 0,-3 0-7 0,-2 0 1 15,-3 0-24-15,-5 0-390 0,-4-1 297 0</inkml:trace>
  <inkml:trace contextRef="#ctx0" brushRef="#br0" timeOffset="210992.4">30621 9245 157 0,'5'-1'25'0,"-6"-3"236"0,-1-1-86 0,0 1 124 16,2 4-235-16,0 0-21 0,0-6-26 0,0 3-21 16,0-2 0-16,0 5-2 0,0 0 5 0,0 0 0 15,2-7 0-15,3 6 1 0,-2-1 3 0,2 0 28 16,0 2-5-16,1-1 10 0,2 1-13 0,-2-2-4 16,1 0 1-16,4-1-2 0,-1 0-1 0,3 0 10 15,4-1 2-15,2-2 3 0,3 1 11 0,7-1 1 0,4 1-9 16,5 0 5-16,7 1-13 0,4 2-9 0,10-1 2 15,5 3-7-15,5 0-6 0,0 2-7 0,-2 0 1 16,4 1-1-16,-3 1 5 0,6-2-4 0,0 1 2 16,-2 0-3-16,-3 1 3 0,-8-1 10 0,0 1 7 0,0-1 2 15,-2 1 20-15,4-2-7 0,-8-2-2 0,-8 0-2 16,-2 0-14-16,-9 1-8 0,-5 1-4 0,-7 0 0 16,-5-2-5-16,-6 0-30 0,-6 1-51 0,-7 0-13 15,-5 0-348-15</inkml:trace>
  <inkml:trace contextRef="#ctx0" brushRef="#br0" timeOffset="-213300.13">28255 7638 57 0,'-6'-1'122'0,"0"-2"-32"0,6 3 4 0,-8-3-47 16,6 2-22-16,2 1-14 0,0 0 1 0,0 0-6 15,0 0-11-15,0 0 2 0,-1 0 0 0,-15 0 2 16,13 2 1-16,-3-1 6 0,2-1-2 0,-1 0 7 16,-3 0 36-16,1 3 21 0,-3-1 0 0,-3 1 1 15,-1 7-32-15,-1-1-21 0,-4 4 3 0,-1 10-10 0,-4 0-9 16,-6 16 2-16,0 3-7 0,-2 6 5 0,1 3-6 15,-2 3 6-15,2 1 0 0,-1 7 2 0,3 2-3 16,2 2 7-16,1-1 6 0,4-10 2 0,1-8 14 0,3-14-12 16,6-7-3-16,4-7-2 0,4-6-9 0,4-4-55 15,3-4-98-15,4-4-4 0,3-3 157 0</inkml:trace>
  <inkml:trace contextRef="#ctx0" brushRef="#br0" timeOffset="-212910.95">28150 7860 156 0,'6'-6'141'16,"1"-1"-43"-16,0 0-1 0,1 1-16 0,0 3-22 0,-1-1-31 15,0 2 1-15,-1 2-12 0,1 3-7 0,-1 6 8 16,-2 4 0-16,-2 4 1 0,-4 6-9 0,-5 4-1 15,-1 3 0-15,-6 6 1 0,-2 0-2 0,-3 2 0 16,-5 0 2-16,0 4 1 0,0-1 18 0,0-1 4 16,1-3-2-16,2-7 0 0,0-4-14 0,3-6-7 15,5-5-1-15,2-2-2 0,3-3-9 0,1-3-56 16,2-1-47-16,2-3-13 0,3-3 119 0</inkml:trace>
  <inkml:trace contextRef="#ctx0" brushRef="#br0" timeOffset="-212605.89">28382 7871 975 0,'-9'0'29'0,"-1"0"-3"0,3 1-29 16,3 1 0-16,1 2-2 0,3 2 1 0,0 2 1 16,0 6-3-16,-1 3-1 0,0 4-1 0,-1 2-1 15,-2 3 4-15,-2 1 2 0,-2 0-1 0,-2 3 0 16,2-5 7-16,-4 5-1 0,1-4 6 0,-1 0 4 0,-2 2-10 16,2-2 4-16,0-3-6 0,-1-2 4 0,4-5 1 15,-2-5 0-15,4-1 1 0,1-5 0 0,3-1-4 16,3-4-4-16,0 0-5 0,0 0-61 0,0 0-209 15,3 0 174-15</inkml:trace>
  <inkml:trace contextRef="#ctx0" brushRef="#br0" timeOffset="-212387.64">28637 8033 1200 0,'-11'0'202'0,"0"0"-142"0,4 0-33 0,0 1-13 15,3 2-11-15,1-1-14 0,3 4 4 0,0 2-8 16,1 3 1-16,-2 5-24 0,-4 3-3 0,3 6-8 16,-9 3-21-16,2 0 52 0,-7 0-5 0,-2-4 21 15,1-2 3-15,3-4 7 0,1-3 2 0,3-4 1 16,1-7-4-16,2-1 1 0,7-3-8 0,0 0 0 16,-2 1-68-16,8-5-129 0,6-10-55 0,6-8-34 15,8-6 288-15</inkml:trace>
  <inkml:trace contextRef="#ctx0" brushRef="#br0" timeOffset="-212282.95">28923 7910 566 0,'-1'22'154'0,"-3"6"-21"16,-3 4-8-16,-3 9-13 0,-2 4-77 0,-4 10-20 15,-3 9-6-15,0 3-2 0,0-2-8 0,3-3-24 16,3-8-94-16,3-12 11 0,6-3 109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8.74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53 13355 0 0,'0'0'2360'0'0,"6"-5"-2424"0"0,11 4 184 0 0,23-2-288 0 0,19-4 520 0 0,35-2-184 0 0,15-2 48 0 0,19 2-111 0 0,6 1-81 0 0,-8 8-88 0 0,3 4-457 0 0,-7 2-87 0 0,-5 4-3993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9.86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801 48 5297 0 0,'0'0'-4'0'0,"-2"-2"114"0"0,0 0 0 0 0,0 0 0 0 0,0 0 0 0 0,1 0-1 0 0,-1-1 1 0 0,0 1 0 0 0,1-1 0 0 0,0 1 0 0 0,0-1-1 0 0,0 1 1 0 0,0-1 0 0 0,0 0 0 0 0,0 1 0 0 0,1-1 0 0 0,-1 0-1 0 0,0-4 1 0 0,1 6-110 0 0,-6 21 247 0 0,4-17-82 0 0,-1-1 0 0 0,0 1 0 0 0,0 0 0 0 0,0-1 0 0 0,0 1 0 0 0,-1-1 0 0 0,1 0 0 0 0,-1 0 0 0 0,1 0 0 0 0,-7 1 0 0 0,-14 10 310 0 0,-43 41-306 0 0,2 3 0 0 0,-73 82 0 0 0,78-71-95 0 0,-71 105 1 0 0,-36 87 191 0 0,155-241-241 0 0,-51 69 56 0 0,63-87-88 0 0,-1 0 0 0 0,0 0 0 0 0,1 0 0 0 0,-1 1 0 0 0,1-1 0 0 0,-1 0-1 0 0,1 0 1 0 0,0 0 0 0 0,0 0 0 0 0,-1 1 0 0 0,1-1 0 0 0,0 0 0 0 0,0 0 0 0 0,0 0 0 0 0,0 1 0 0 0,0-1 0 0 0,1 0 0 0 0,-1 0 0 0 0,0 0 0 0 0,0 1 0 0 0,2 1-1 0 0,-1-2-2 0 0,0 1-1 0 0,0 0 0 0 0,0 0 0 0 0,1-1 0 0 0,-1 1 0 0 0,1-1 0 0 0,-1 1 1 0 0,1-1-1 0 0,0 1 0 0 0,0-1 0 0 0,2 1 0 0 0,7 4-9 0 0,0-2 0 0 0,0 0 0 0 0,19 5 0 0 0,-20-6 47 0 0,42 10 21 0 0,101 12 0 0 0,55-10 1 0 0,13 2 46 0 0,-205-15-79 0 0,-1 0-1 0 0,30 10 0 0 0,-41-11 18 0 0,0 0-1 0 0,-1 0 0 0 0,1 1 1 0 0,0 0-1 0 0,-1-1 1 0 0,0 1-1 0 0,1 0 1 0 0,-1 1-1 0 0,0-1 0 0 0,0 1 1 0 0,0-1-1 0 0,-1 1 1 0 0,1 0-1 0 0,0 0 0 0 0,-1 0 1 0 0,0 1-1 0 0,3 3 1 0 0,-5-5-19 0 0,1 1 1 0 0,-1-1-1 0 0,0 0 1 0 0,1 0 0 0 0,-1 1-1 0 0,0-1 1 0 0,0 0-1 0 0,0 0 1 0 0,-1 0-1 0 0,1 1 1 0 0,-2 3-1 0 0,-3 7-418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0.85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75 59 8970 0 0,'-10'-2'178'0'0,"1"0"0"0"0,-1-1 0 0 0,-17-7 0 0 0,26 10-217 0 0,9-6-174 0 0,8 0 193 0 0,1 0 1 0 0,0 1-1 0 0,0 1 0 0 0,1 0 0 0 0,-1 2 1 0 0,30-2-1 0 0,-15 1 2 0 0,-18 2 20 0 0,0 0-1 0 0,0 1 1 0 0,0 1 0 0 0,0 0 0 0 0,0 0-1 0 0,0 2 1 0 0,0 0 0 0 0,26 9 0 0 0,-33-9 19 0 0,-1 0 1 0 0,1 0 0 0 0,-1 0-1 0 0,0 1 1 0 0,0 0 0 0 0,0 0-1 0 0,-1 1 1 0 0,1-1 0 0 0,-1 1 0 0 0,0 1-1 0 0,0-1 1 0 0,-1 1 0 0 0,0 0-1 0 0,0 0 1 0 0,0 0 0 0 0,0 0-1 0 0,-1 0 1 0 0,0 1 0 0 0,3 10-1 0 0,-3-1 11 0 0,-1-1 0 0 0,0 1 0 0 0,0 0 0 0 0,-2-1 0 0 0,0 1 0 0 0,-1 0-1 0 0,0-1 1 0 0,-2 1 0 0 0,1-1 0 0 0,-2 1 0 0 0,-9 26 0 0 0,-5 2 31 0 0,0-2-1 0 0,-43 69 1 0 0,31-61 233 0 0,-3-1 1 0 0,-2-2-1 0 0,-2-1 0 0 0,-2-2 1 0 0,-62 54-1 0 0,93-91-269 0 0,1 0 0 0 0,0 0 0 0 0,0 1 0 0 0,1 0 1 0 0,0 0-1 0 0,0 1 0 0 0,1-1 0 0 0,0 1 0 0 0,-7 19 0 0 0,11-25-37 0 0,0 0 0 0 0,0 0 0 0 0,0 0-1 0 0,1 0 1 0 0,0 0 0 0 0,-1 0 0 0 0,1 0 0 0 0,0 0 0 0 0,0 1-1 0 0,0-1 1 0 0,1 0 0 0 0,-1 0 0 0 0,1 0 0 0 0,0 0-1 0 0,0 0 1 0 0,0 0 0 0 0,0 0 0 0 0,0 0 0 0 0,1 0 0 0 0,-1-1-1 0 0,1 1 1 0 0,0 0 0 0 0,0-1 0 0 0,0 0 0 0 0,0 1 0 0 0,0-1-1 0 0,1 0 1 0 0,-1 0 0 0 0,0 0 0 0 0,1 0 0 0 0,0 0-1 0 0,-1-1 1 0 0,1 1 0 0 0,0-1 0 0 0,0 0 0 0 0,3 1 0 0 0,8 3-11 0 0,0-1 0 0 0,0 0 1 0 0,1-1-1 0 0,-1 0 1 0 0,1-2-1 0 0,-1 1 0 0 0,27-3 1 0 0,-6-1 17 0 0,0-2 0 0 0,38-9 0 0 0,85-29 88 0 0,6-1 10 0 0,-130 36-68 0 0,0 1-1 0 0,65-1 1 0 0,-91 7-7 0 0,0 0 1 0 0,0 1-1 0 0,0 0 0 0 0,0 1 0 0 0,-1-1 1 0 0,1 1-1 0 0,0 1 0 0 0,-1-1 0 0 0,1 1 1 0 0,-1 1-1 0 0,0 0 0 0 0,0 0 0 0 0,0 0 1 0 0,-1 0-1 0 0,1 1 0 0 0,-1 0 0 0 0,0 1 0 0 0,0 0 1 0 0,-1-1-1 0 0,0 2 0 0 0,0-1 0 0 0,7 11 1 0 0,-8-9 6 0 0,-3-5-376 0 0,1 0 1 0 0,0 0-1 0 0,-1 0 1 0 0,1 0-1 0 0,0 0 1 0 0,1 0-1 0 0,-1 0 1 0 0,0-1-1 0 0,1 1 1 0 0,-1-1-1 0 0,1 0 1 0 0,0 0-1 0 0,0 0 1 0 0,0 0-1 0 0,4 2 0 0 0,3-6-43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1.42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44 82 9738 0 0,'-1'-1'123'0'0,"-3"-1"132"0"0,0 0 0 0 0,0 0-1 0 0,0 1 1 0 0,0-1 0 0 0,0 1-1 0 0,0 0 1 0 0,-8-1 0 0 0,12 2-260 0 0,-1 0 1 0 0,1 0 0 0 0,0 0-1 0 0,0 0 1 0 0,0 0 0 0 0,0 0-1 0 0,0 0 1 0 0,0 0 0 0 0,0 0-1 0 0,0 0 1 0 0,0 0 0 0 0,0 0-1 0 0,0 0 1 0 0,-1 0 0 0 0,1 0-1 0 0,0 0 1 0 0,0 0 0 0 0,0 0-1 0 0,0 0 1 0 0,0 0 0 0 0,0 0-1 0 0,0-1 1 0 0,0 1 0 0 0,0 0-1 0 0,0 0 1 0 0,0 0 0 0 0,0 0-1 0 0,0 0 1 0 0,0 0 0 0 0,0 0-1 0 0,0 0 1 0 0,0 0 0 0 0,-1 0-1 0 0,1 0 1 0 0,0 0 0 0 0,0-1-1 0 0,0 1 1 0 0,0 0 0 0 0,0 0-1 0 0,0 0 1 0 0,0 0 0 0 0,0 0-1 0 0,0 0 1 0 0,0 0 0 0 0,0 0-1 0 0,0 0 1 0 0,1 0 0 0 0,-1 0-1 0 0,0-1 1 0 0,0 1 0 0 0,0 0-1 0 0,0 0 1 0 0,0 0 0 0 0,0 0 0 0 0,0 0-1 0 0,0 0 1 0 0,0 0 0 0 0,0 0-1 0 0,8-3-64 0 0,7 6 45 0 0,0 1 0 0 0,23 8-1 0 0,-24-7 8 0 0,1-1 0 0 0,-1 0 0 0 0,18 2 0 0 0,-20-5 7 0 0,0-1 0 0 0,0 0 0 0 0,0-1 0 0 0,-1 0 0 0 0,1-1 0 0 0,0 0-1 0 0,-1 0 1 0 0,1-2 0 0 0,-1 1 0 0 0,0-1 0 0 0,0-1 0 0 0,0 0 0 0 0,16-11 0 0 0,-3 3-15 0 0,-16 10 22 0 0,-1-1 0 0 0,1 0 0 0 0,0-1-1 0 0,-1 0 1 0 0,0 0 0 0 0,11-10 0 0 0,-17 13-214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1.85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50 1 11634 0 0,'-4'1'65'0'0,"1"0"-1"0"0,0 0 0 0 0,-1 1 0 0 0,1-1 0 0 0,0 1 0 0 0,0 0 0 0 0,0 0 0 0 0,0 0 0 0 0,0 0 0 0 0,0 0 0 0 0,1 1 0 0 0,-4 3 0 0 0,5-4-65 0 0,0 0-1 0 0,0 1 0 0 0,0-1 1 0 0,1 0-1 0 0,-1 0 0 0 0,1 0 1 0 0,-1 1-1 0 0,1-1 1 0 0,0 0-1 0 0,0 1 0 0 0,0-1 1 0 0,0 0-1 0 0,0 1 1 0 0,0-1-1 0 0,1 0 0 0 0,-1 0 1 0 0,1 1-1 0 0,0-1 1 0 0,0 0-1 0 0,1 3 0 0 0,3 8-15 0 0,1-1-1 0 0,0 0 1 0 0,1 0-1 0 0,0-1 0 0 0,10 12 1 0 0,-14-19 12 0 0,0 0-1 0 0,1 0 1 0 0,-1-1 0 0 0,0 1-1 0 0,1-1 1 0 0,0 0 0 0 0,0 0-1 0 0,0-1 1 0 0,0 1 0 0 0,0-1-1 0 0,1 0 1 0 0,-1 0 0 0 0,1 0-1 0 0,-1 0 1 0 0,1-1 0 0 0,-1 0-1 0 0,10 1 1 0 0,-11-2 6 0 0,0 0 1 0 0,0-1-1 0 0,0 0 1 0 0,-1 1-1 0 0,1-1 1 0 0,0 0-1 0 0,0 0 0 0 0,0-1 1 0 0,-1 1-1 0 0,1-1 1 0 0,0 1-1 0 0,-1-1 1 0 0,0 0-1 0 0,4-2 0 0 0,31-37-8 0 0,-12 12-48 0 0,-19 25 53 0 0,0-1 0 0 0,1 1 0 0 0,-1 0 1 0 0,1 1-1 0 0,-1-1 0 0 0,1 1 0 0 0,0 0 0 0 0,1 1 1 0 0,-1 0-1 0 0,0 0 0 0 0,1 1 0 0 0,-1-1 1 0 0,0 2-1 0 0,1-1 0 0 0,0 1 0 0 0,-1 0 0 0 0,1 1 1 0 0,9 1-1 0 0,-1 1-1 0 0,-1 0 0 0 0,1 0 0 0 0,-1 2 0 0 0,0 0 0 0 0,0 1 0 0 0,-1 0 0 0 0,25 16 0 0 0,-15-5 20 0 0,-1 0 0 0 0,0 2 0 0 0,26 28-1 0 0,52 73 65 0 0,-90-105-68 0 0,0 0-1 0 0,-1 1 0 0 0,-1 0 1 0 0,0 1-1 0 0,-1 0 0 0 0,-1 0 1 0 0,-1 1-1 0 0,-1-1 0 0 0,6 31 1 0 0,-9-35 8 0 0,-1 1 0 0 0,0 0 0 0 0,-1 0 1 0 0,0 0-1 0 0,-2 0 0 0 0,1-1 1 0 0,-2 1-1 0 0,0 0 0 0 0,0-1 1 0 0,-1 0-1 0 0,-1 1 0 0 0,0-2 0 0 0,-11 20 1 0 0,-10 12 143 0 0,-1-2 0 0 0,-3 0 0 0 0,-1-2 1 0 0,-2-2-1 0 0,-1-1 0 0 0,-3-1 0 0 0,0-2 0 0 0,-61 42 1 0 0,63-52 122 0 0,-101 65 306 0 0,115-77-550 0 0,0-1 1 0 0,-1-1-1 0 0,0-1 1 0 0,-40 10-1 0 0,56-18-59 0 0,-1 1 1 0 0,1-1 0 0 0,-1-1-1 0 0,0 1 1 0 0,1-1-1 0 0,-1 0 1 0 0,1-1-1 0 0,-1 1 1 0 0,-7-3-1 0 0,12 3-45 0 0,-1-1 0 0 0,1 0-1 0 0,-1 0 1 0 0,1 0 0 0 0,-1-1-1 0 0,1 1 1 0 0,0-1 0 0 0,-1 1-1 0 0,1-1 1 0 0,0 0-1 0 0,0 1 1 0 0,0-1 0 0 0,0 0-1 0 0,1 0 1 0 0,-1-1 0 0 0,0 1-1 0 0,1 0 1 0 0,0-1-1 0 0,-1 1 1 0 0,1 0 0 0 0,0-1-1 0 0,0 0 1 0 0,0 1 0 0 0,0-4-1 0 0,-1-6-334 0 0,0-1-1 0 0,1 0 1 0 0,1 1-1 0 0,0-1 1 0 0,1 0-1 0 0,0 0 1 0 0,0 0 0 0 0,2 1-1 0 0,5-18 1 0 0,1 1-684 0 0,1 0 1 0 0,27-48 0 0 0,-29 61 518 0 0,1 2 1 0 0,1-1-1 0 0,14-15 1 0 0,5-2 363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2.18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0 146 912 0 0,'22'-7'453'0'0,"1"1"0"0"0,-1 1 1 0 0,1 1-1 0 0,0 1 0 0 0,0 1 0 0 0,1 0 0 0 0,-1 2 0 0 0,0 1 0 0 0,0 1 0 0 0,29 6 1 0 0,-34-3-369 0 0,0 0 1 0 0,0 0 0 0 0,-1 2 0 0 0,0 0 0 0 0,0 1 0 0 0,-1 1 0 0 0,1 1 0 0 0,-2 0 0 0 0,0 1 0 0 0,0 0 0 0 0,-1 1 0 0 0,0 1 0 0 0,14 18 0 0 0,-8-5 182 0 0,25 43-1 0 0,-35-50 14 0 0,0-2 0 0 0,2 1-1 0 0,0-2 1 0 0,1 1 0 0 0,1-2 0 0 0,28 26 0 0 0,-40-39-167 0 0,0-1-1 0 0,0 1 1 0 0,1 0 0 0 0,-1-1 0 0 0,1 1 0 0 0,-1-1 0 0 0,1 0 0 0 0,0 0 0 0 0,-1 0-1 0 0,1 0 1 0 0,0 0 0 0 0,0-1 0 0 0,0 1 0 0 0,-1-1 0 0 0,1 0 0 0 0,0 0-1 0 0,0 0 1 0 0,0 0 0 0 0,0 0 0 0 0,0-1 0 0 0,-1 1 0 0 0,1-1 0 0 0,0 0 0 0 0,0 0-1 0 0,-1 0 1 0 0,1 0 0 0 0,0 0 0 0 0,-1 0 0 0 0,1-1 0 0 0,-1 1 0 0 0,0-1-1 0 0,3-2 1 0 0,1-2 74 0 0,-1 1-1 0 0,0-1 0 0 0,0 0 1 0 0,-1-1-1 0 0,0 1 0 0 0,0-1 0 0 0,0 0 1 0 0,-1 0-1 0 0,0 0 0 0 0,-1 0 1 0 0,3-9-1 0 0,4-15-20 0 0,-2 0 1 0 0,-2 0-1 0 0,3-48 1 0 0,-7 69-161 0 0,-1 1 0 0 0,-1 0 0 0 0,0-1 0 0 0,0 1 0 0 0,-1 0 0 0 0,0 0 0 0 0,0 0 0 0 0,-1 0 0 0 0,0 0 0 0 0,-1 0 0 0 0,0 1 0 0 0,0 0 0 0 0,-1-1 0 0 0,0 2 0 0 0,-1-1 0 0 0,-9-11 1 0 0,6 10-52 0 0,-1 1 1 0 0,0-1 0 0 0,0 1 0 0 0,-1 1 0 0 0,0 0-1 0 0,0 1 1 0 0,-1 0 0 0 0,0 0 0 0 0,0 1 0 0 0,0 1 0 0 0,0 0-1 0 0,-1 1 1 0 0,-21-3 0 0 0,17 4 10 0 0,0 2-1 0 0,-1 0 1 0 0,1 0 0 0 0,0 2 0 0 0,0 0-1 0 0,0 1 1 0 0,1 1 0 0 0,-1 1-1 0 0,-29 11 1 0 0,28-9-29 0 0,1 1 0 0 0,1 0 0 0 0,-1 2 0 0 0,1-1-1 0 0,1 2 1 0 0,-23 20 0 0 0,14-3-662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5.62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80 93 8690 0 0,'-23'-20'252'0'0,"18"17"-73"0"0,0-1 0 0 0,0 0-1 0 0,1 0 1 0 0,-1-1 0 0 0,1 1 0 0 0,0-1 0 0 0,0 0-1 0 0,0 0 1 0 0,0 0 0 0 0,1-1 0 0 0,0 1 0 0 0,-4-11-1 0 0,7 15-160 0 0,1 1-181 0 0,-1 0 162 0 0,1 0 0 0 0,-1 0 1 0 0,1 0-1 0 0,-1 0 0 0 0,0 1 0 0 0,1-1 1 0 0,-1 0-1 0 0,0 0 0 0 0,1 0 0 0 0,-1 1 1 0 0,1-1-1 0 0,-1 0 0 0 0,0 1 0 0 0,0-1 1 0 0,1 0-1 0 0,-1 1 0 0 0,0-1 0 0 0,1 0 1 0 0,-1 1-1 0 0,0-1 0 0 0,0 0 0 0 0,0 1 0 0 0,0-1 1 0 0,1 1-1 0 0,-1-1 0 0 0,0 0 0 0 0,0 2 1 0 0,15 99 97 0 0,6 37-6 0 0,74 237-59 0 0,-71-285-24 0 0,-22-86-11 0 0,13 54 70 0 0,39 96-1 0 0,-47-139-27 0 0,0 0-1 0 0,0-1 0 0 0,1 0 0 0 0,1-1 0 0 0,1 1 0 0 0,0-2 0 0 0,0 1 0 0 0,1-1 1 0 0,1-1-1 0 0,0 0 0 0 0,20 14 0 0 0,-30-24-63 0 0,0 0 0 0 0,0 1 0 0 0,0-1 0 0 0,-1 0 0 0 0,1 0 1 0 0,1-1-1 0 0,-1 1 0 0 0,0 0 0 0 0,0-1 0 0 0,0 1 0 0 0,0-1 0 0 0,0 0 0 0 0,0 0 1 0 0,1 0-1 0 0,-1 0 0 0 0,0 0 0 0 0,4 0 0 0 0,-6-1-37 0 0,1 1 0 0 0,-1 0 0 0 0,1-1 0 0 0,0 1-1 0 0,-1 0 1 0 0,1-1 0 0 0,-1 1 0 0 0,1-1 0 0 0,-1 1 0 0 0,1-1 0 0 0,-1 1 0 0 0,1-1 0 0 0,-1 1 0 0 0,1-1-1 0 0,-1 0 1 0 0,0 1 0 0 0,0-1 0 0 0,1 0 0 0 0,-1 1 0 0 0,0-2 0 0 0,1 0-77 0 0,-1 0 0 0 0,0 1 0 0 0,0-1 0 0 0,0 0 1 0 0,0 0-1 0 0,0 0 0 0 0,0 0 0 0 0,0 0 0 0 0,-1 0 0 0 0,0-2 1 0 0,-9-23-113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6.03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0 353 7762 0 0,'0'0'1813'0'0,"8"7"-1164"0"0,18 22-544 0 0,-2 1 1 0 0,33 53-1 0 0,-8-11-16 0 0,21 26-66 0 0,92 120-17 0 0,-130-180 18 0 0,2-1-1 0 0,1-1 1 0 0,55 41 0 0 0,-75-66 69 0 0,-1-2 1 0 0,1 1-1 0 0,1-2 1 0 0,-1 0 0 0 0,1-1-1 0 0,1-1 1 0 0,-1 0-1 0 0,27 5 1 0 0,-30-9 32 0 0,-1 0 1 0 0,1-1 0 0 0,0-1-1 0 0,-1 0 1 0 0,1 0 0 0 0,-1-1-1 0 0,1-1 1 0 0,-1 0 0 0 0,1-1-1 0 0,-1 0 1 0 0,0-1 0 0 0,16-7-1 0 0,-21 8-20 0 0,-1-1-1 0 0,1-1 0 0 0,-1 1 0 0 0,0-1 1 0 0,0 0-1 0 0,-1-1 0 0 0,0 1 0 0 0,1-1 0 0 0,-2 0 1 0 0,1 0-1 0 0,-1-1 0 0 0,0 1 0 0 0,0-1 0 0 0,-1 0 1 0 0,0 0-1 0 0,0 0 0 0 0,2-10 0 0 0,1-7 107 0 0,0 0 0 0 0,-2-1-1 0 0,2-49 1 0 0,-6 18-4 0 0,-11-78 0 0 0,1 13-136 0 0,8 74-84 0 0,-17-187 88 0 0,15 207-66 0 0,-2 1 0 0 0,0 0 0 0 0,-2 1 0 0 0,-1 0 0 0 0,-1 0 0 0 0,-23-42 0 0 0,30 63-108 0 0,0-1 1 0 0,-1 1 0 0 0,1-1 0 0 0,-1 1 0 0 0,0 1 0 0 0,0-1-1 0 0,0 0 1 0 0,-9-5 0 0 0,9 7-554 0 0,0 0 0 0 0,0 0 0 0 0,0 0 0 0 0,-1 0 0 0 0,1 1 0 0 0,-7-2 0 0 0,-11 0-1367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6.53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633 31 12587 0 0,'-24'-18'529'0'0,"24"18"-531"0"0,0 0 0 0 0,0 0 0 0 0,-1-1 0 0 0,1 1 0 0 0,0 0 0 0 0,-1-1 0 0 0,1 1 0 0 0,0 0 0 0 0,0-1 0 0 0,0 1 0 0 0,-1 0 0 0 0,1-1 0 0 0,0 1 0 0 0,0 0 0 0 0,0-1 0 0 0,0 1 0 0 0,0-1 0 0 0,0 1 0 0 0,0 0 0 0 0,0-1 0 0 0,0 1 0 0 0,0-1 0 0 0,0 0 0 0 0,0 1-2 0 0,1-1-1 0 0,-1 1 1 0 0,1 0 0 0 0,0-1-1 0 0,-1 1 1 0 0,1 0-1 0 0,-1-1 1 0 0,1 1 0 0 0,0 0-1 0 0,-1 0 1 0 0,1-1-1 0 0,0 1 1 0 0,-1 0 0 0 0,1 0-1 0 0,0 0 1 0 0,-1 0 0 0 0,1 0-1 0 0,0 0 1 0 0,-1 0-1 0 0,2 0 1 0 0,0 1-1 0 0,0-1-1 0 0,1 0 1 0 0,-1 1-1 0 0,0 0 1 0 0,0-1-1 0 0,0 1 1 0 0,1 0-1 0 0,-1 0 1 0 0,0 0 0 0 0,0 0-1 0 0,0 0 1 0 0,-1 1-1 0 0,1-1 1 0 0,0 1-1 0 0,0-1 1 0 0,-1 1-1 0 0,1 0 1 0 0,-1-1-1 0 0,1 1 1 0 0,-1 0-1 0 0,0 0 1 0 0,0 0 0 0 0,0 0-1 0 0,0 0 1 0 0,0 1-1 0 0,0-1 1 0 0,0 3-1 0 0,2 4 6 0 0,-1-1 0 0 0,0 0 0 0 0,-1 1 0 0 0,0-1 0 0 0,0 1 0 0 0,-1 10 0 0 0,-3 15 15 0 0,-1-1 0 0 0,-2 0 0 0 0,-2 0 0 0 0,-20 56 0 0 0,-63 121 8 0 0,-40 53 86 0 0,-180 403 876 0 0,280-581-769 0 0,-30 67-144 0 0,59-204-5317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13T01:54:10.38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1 1 24 0 0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6.99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525 117 5777 0 0,'-5'-5'399'0'0,"0"-1"-1"0"0,-1 1 1 0 0,2-1-1 0 0,-1 0 1 0 0,1-1 0 0 0,-5-8-1 0 0,8 12-357 0 0,0-1-1 0 0,-1 1 0 0 0,1-1 1 0 0,1 1-1 0 0,-1-1 0 0 0,1 0 1 0 0,-1 1-1 0 0,1-1 0 0 0,0 0 1 0 0,0 1-1 0 0,1-1 1 0 0,-1 0-1 0 0,1 1 0 0 0,1-7 1 0 0,-2 9-41 0 0,0 1 0 0 0,1 0 1 0 0,-1 0-1 0 0,0-1 0 0 0,0 1 1 0 0,0 0-1 0 0,0 0 0 0 0,0-1 1 0 0,0 1-1 0 0,0 0 0 0 0,0 0 1 0 0,1-1-1 0 0,-1 1 0 0 0,0 0 1 0 0,0 0-1 0 0,0 0 0 0 0,1-1 1 0 0,-1 1-1 0 0,0 0 0 0 0,0 0 1 0 0,0 0-1 0 0,1 0 0 0 0,-1-1 1 0 0,0 1-1 0 0,0 0 1 0 0,1 0-1 0 0,-1 0 0 0 0,0 0 1 0 0,0 0-1 0 0,1 0 0 0 0,-1 0 1 0 0,0 0-1 0 0,0 0 0 0 0,1 0 1 0 0,-1 0-1 0 0,0 0 0 0 0,1 0 1 0 0,-1 0-1 0 0,0 0 0 0 0,0 0 1 0 0,1 0-1 0 0,-1 0 0 0 0,0 0 1 0 0,0 0-1 0 0,1 1 0 0 0,-1-1 1 0 0,0 0-1 0 0,0 0 0 0 0,1 0 1 0 0,-1 0-1 0 0,0 0 0 0 0,0 1 1 0 0,0-1-1 0 0,1 0 0 0 0,-1 0 1 0 0,0 1-1 0 0,0-1 0 0 0,0 0 1 0 0,0 0-1 0 0,0 0 0 0 0,1 1 1 0 0,8 16 87 0 0,-7-2-44 0 0,-1 1 1 0 0,-1 0 0 0 0,0-1-1 0 0,-1 1 1 0 0,-1 0-1 0 0,0-1 1 0 0,-5 17-1 0 0,-9 29-5 0 0,-2 0 0 0 0,-51 114-1 0 0,-77 107 656 0 0,35-72-56 0 0,82-150-479 0 0,-2 5 150 0 0,-44 68 0 0 0,74-150-1651 0 0,5-11-481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7.33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 0 6593 0 0,'0'0'36'0'0,"0"0"0"0"0,-1 0-1 0 0,1 0 1 0 0,0 0 0 0 0,0 0-1 0 0,-1 0 1 0 0,1 1 0 0 0,0-1-1 0 0,0 0 1 0 0,0 0 0 0 0,-1 0-1 0 0,1 0 1 0 0,0 0 0 0 0,0 0-1 0 0,0 0 1 0 0,0 1 0 0 0,-1-1-1 0 0,1 0 1 0 0,0 0 0 0 0,0 0-1 0 0,0 0 1 0 0,0 1 0 0 0,0-1-1 0 0,-1 0 1 0 0,1 0 0 0 0,0 0-1 0 0,0 1 1 0 0,0-1 0 0 0,0 0-1 0 0,0 0 1 0 0,0 1 0 0 0,0-1-1 0 0,0 0 1 0 0,0 0 0 0 0,0 0-1 0 0,0 1 1 0 0,0-1 0 0 0,0 0-1 0 0,0 0 1 0 0,0 1 0 0 0,6 13 636 0 0,21 20-364 0 0,-17-21-11 0 0,32 44-81 0 0,-3 2 0 0 0,-2 2 0 0 0,34 75 0 0 0,6 54-189 0 0,-35-81 7 0 0,60 110 0 0 0,-91-198-28 0 0,2-1 0 0 0,0 0 0 0 0,1 0 0 0 0,1-2 0 0 0,1 0 0 0 0,1 0 0 0 0,0-2 0 0 0,1 0 0 0 0,1-1 0 0 0,0-1 0 0 0,31 17 0 0 0,-45-29 23 0 0,7 8-1695 0 0,-9-4 901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7.70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4 16772 0 0,'0'0'448'0'0,"14"-3"-424"0"0,16 3-120 0 0,24 0-8 0 0,25 0 208 0 0,21 1-96 0 0,12 1 24 0 0,13 1-56 0 0,-2 0 24 0 0,9 3-648 0 0,2 0-721 0 0,2 2-175 0 0,-5-2 1560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59.699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236 204 2697 0 0,'-21'5'747'0'0,"0"0"1"0"0,-37 4-1 0 0,52-9-583 0 0,0 1 0 0 0,0-1 0 0 0,0 0 0 0 0,1-1 0 0 0,-1 0 1 0 0,0 0-1 0 0,0 0 0 0 0,1 0 0 0 0,-1-1 0 0 0,1 0 0 0 0,-1 0 0 0 0,1 0 0 0 0,0-1 0 0 0,0 0 0 0 0,-7-5 0 0 0,10 6-162 0 0,-1-1-1 0 0,1 0 0 0 0,-1 0 0 0 0,1 0 1 0 0,0 0-1 0 0,0 0 0 0 0,1 0 1 0 0,-1-1-1 0 0,0 1 0 0 0,1-1 1 0 0,0 1-1 0 0,0-1 0 0 0,0 0 0 0 0,0 1 1 0 0,1-1-1 0 0,0 0 0 0 0,-1 0 1 0 0,1 1-1 0 0,0-1 0 0 0,1 0 1 0 0,-1 0-1 0 0,1 1 0 0 0,0-1 0 0 0,-1 0 1 0 0,2 1-1 0 0,1-6 0 0 0,-1 3-9 0 0,0 1-1 0 0,1 0 0 0 0,-1 0 1 0 0,1 0-1 0 0,0 0 0 0 0,0 0 1 0 0,1 0-1 0 0,-1 1 0 0 0,1 0 0 0 0,0 0 1 0 0,1 0-1 0 0,-1 0 0 0 0,0 0 1 0 0,1 1-1 0 0,0 0 0 0 0,0 0 1 0 0,5-2-1 0 0,6 0 0 0 0,0 1 1 0 0,0 0-1 0 0,1 1 0 0 0,-1 1 0 0 0,1 1 1 0 0,-1 0-1 0 0,1 1 0 0 0,0 1 1 0 0,-1 0-1 0 0,23 6 0 0 0,-18-2 37 0 0,-1 0 1 0 0,1 1-1 0 0,-1 1 0 0 0,-1 2 1 0 0,0-1-1 0 0,0 2 0 0 0,30 21 1 0 0,-44-28-1 0 0,-1 0 0 0 0,0 1 0 0 0,1 0 0 0 0,-1 0 0 0 0,-1 0 0 0 0,1 0 1 0 0,-1 0-1 0 0,0 1 0 0 0,0 0 0 0 0,0 0 0 0 0,0 0 0 0 0,-1 0 0 0 0,0 0 0 0 0,2 8 1 0 0,-2-3 0 0 0,0 1 1 0 0,-1 0 0 0 0,-1-1-1 0 0,1 1 1 0 0,-2 0-1 0 0,-2 18 1 0 0,-5 19 12 0 0,-2-1 1 0 0,-1-1-1 0 0,-21 51 0 0 0,4-27-24 0 0,-48 84-1 0 0,-248 387 182 0 0,320-536-197 0 0,-25 42 0 0 0,27-42 2 0 0,0-1 0 0 0,0 1 0 0 0,0 0 0 0 0,0 0 1 0 0,1 0-1 0 0,0 0 0 0 0,0 0 0 0 0,-1 7 0 0 0,2-11-6 0 0,1-1-1 0 0,-1 1 0 0 0,0-1 1 0 0,0 1-1 0 0,0-1 1 0 0,0 1-1 0 0,1-1 1 0 0,-1 1-1 0 0,0-1 0 0 0,0 1 1 0 0,1-1-1 0 0,-1 0 1 0 0,0 1-1 0 0,1-1 0 0 0,-1 1 1 0 0,0-1-1 0 0,1 0 1 0 0,-1 1-1 0 0,1-1 1 0 0,-1 0-1 0 0,1 0 0 0 0,-1 1 1 0 0,0-1-1 0 0,1 0 1 0 0,-1 0-1 0 0,1 0 0 0 0,-1 1 1 0 0,1-1-1 0 0,-1 0 1 0 0,2 0-1 0 0,20 2 25 0 0,-14-2 19 0 0,33 0 107 0 0,1-2 0 0 0,-1-1 0 0 0,43-10-1 0 0,42-4 50 0 0,-72 14-128 0 0,0 2-1 0 0,96 10 1 0 0,-118-5-19 0 0,0 2 1 0 0,0 2-1 0 0,-1 1 0 0 0,0 1 1 0 0,56 27-1 0 0,-74-30-46 0 0,-3-1 10 0 0,1-1-1 0 0,0 0 1 0 0,0-1-1 0 0,21 6 0 0 0,-29-9-8 0 0,1-1 0 0 0,0 1 0 0 0,-1-1 0 0 0,1 0 0 0 0,0 0-1 0 0,-1-1 1 0 0,1 1 0 0 0,0-1 0 0 0,-1 1 0 0 0,1-1 0 0 0,-1 0-1 0 0,1-1 1 0 0,-1 1 0 0 0,0-1 0 0 0,1 1 0 0 0,-1-1 0 0 0,0 0-1 0 0,0 0 1 0 0,5-5 0 0 0,15-16 31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0.20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14 199 5721 0 0,'-13'9'1653'0'0,"13"-9"-1645"0"0,0 0 1 0 0,0 1-1 0 0,0-1 1 0 0,0 0 0 0 0,0 0-1 0 0,0 0 1 0 0,0 0-1 0 0,0 0 1 0 0,0 1-1 0 0,0-1 1 0 0,0 0 0 0 0,0 0-1 0 0,0 0 1 0 0,0 0-1 0 0,0 1 1 0 0,0-1 0 0 0,0 0-1 0 0,0 0 1 0 0,0 0-1 0 0,0 0 1 0 0,0 0-1 0 0,0 1 1 0 0,0-1 0 0 0,0 0-1 0 0,0 0 1 0 0,1 0-1 0 0,-1 0 1 0 0,0 0 0 0 0,0 0-1 0 0,0 1 1 0 0,0-1-1 0 0,0 0 1 0 0,0 0 0 0 0,0 0-1 0 0,1 0 1 0 0,-1 0-1 0 0,0 0 1 0 0,0 0-1 0 0,0 0 1 0 0,0 0 0 0 0,1 0-1 0 0,-1 0 1 0 0,29 4-150 0 0,-13-4 139 0 0,0 0 1 0 0,0-1 0 0 0,0-1-1 0 0,0-1 1 0 0,0 0-1 0 0,22-8 1 0 0,93-43-17 0 0,-42 16 83 0 0,15-7-18 0 0,37-12-83 0 0,-134 55-645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0.85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339 0 3777 0 0,'-47'9'1470'0'0,"15"-4"939"0"0,-51 16 0 0 0,76-18-2328 0 0,1 0 0 0 0,-1 0 0 0 0,1 1 0 0 0,0 0 0 0 0,0 0 0 0 0,0 1 0 0 0,1 0 0 0 0,-1 0 0 0 0,1 0 0 0 0,0 0 0 0 0,1 1 0 0 0,0 0 0 0 0,-1 0 1 0 0,2 0-1 0 0,-6 11 0 0 0,-2 7-98 0 0,2 0-1 0 0,0 0 1 0 0,-5 28 0 0 0,1 2-2 0 0,1 1-1 0 0,-6 104 0 0 0,18-156 13 0 0,0 1-1 0 0,0-1 0 0 0,0 0 1 0 0,0 0-1 0 0,0 0 0 0 0,1 1 1 0 0,-1-1-1 0 0,1 0 1 0 0,0 0-1 0 0,0 0 0 0 0,0 0 1 0 0,1 0-1 0 0,-1 0 0 0 0,1 0 1 0 0,-1-1-1 0 0,1 1 0 0 0,0 0 1 0 0,0-1-1 0 0,5 5 0 0 0,-4-5-5 0 0,0 0 0 0 0,0-1-1 0 0,0 0 1 0 0,0 1 0 0 0,0-1-1 0 0,0 0 1 0 0,1-1 0 0 0,-1 1-1 0 0,0 0 1 0 0,1-1-1 0 0,-1 0 1 0 0,1 0 0 0 0,-1 0-1 0 0,0 0 1 0 0,1-1 0 0 0,-1 1-1 0 0,0-1 1 0 0,6-1 0 0 0,31-11-42 0 0,-1-2 0 0 0,0-2 0 0 0,-1-1 0 0 0,40-26 0 0 0,53-25 38 0 0,-103 56 15 0 0,2 2 0 0 0,0 0 0 0 0,0 2 0 0 0,1 2 0 0 0,0 1 0 0 0,0 1 0 0 0,1 1 0 0 0,59 2 0 0 0,-72 3 9 0 0,-1 2 0 0 0,1 0 0 0 0,-1 0 0 0 0,1 2 0 0 0,-1 0 0 0 0,33 15 1 0 0,-37-13 4 0 0,-2 0 0 0 0,1 1 0 0 0,-1 0 0 0 0,0 1 0 0 0,-1 0 0 0 0,0 1 1 0 0,-1 0-1 0 0,0 1 0 0 0,15 21 0 0 0,-18-23-7 0 0,-1 1 1 0 0,-1 0-1 0 0,0 1 1 0 0,0-1-1 0 0,-1 1 1 0 0,0 0-1 0 0,-1 0 1 0 0,0 0-1 0 0,2 19 1 0 0,-4-13 0 0 0,0 0 1 0 0,-1-1-1 0 0,-1 1 1 0 0,-1-1-1 0 0,0 0 1 0 0,-6 19 0 0 0,-2-3 83 0 0,-1 0 1 0 0,-1-1 0 0 0,-2-1 0 0 0,-1 0 0 0 0,-2 0-1 0 0,-22 29 1 0 0,15-26 339 0 0,-1 0-1 0 0,-2-2 0 0 0,-1-1 1 0 0,-53 43-1 0 0,77-69-415 0 0,-1-1 0 0 0,0 0 0 0 0,0 0 0 0 0,0 0 0 0 0,0-1 0 0 0,0 0 0 0 0,-1 0-1 0 0,-8 2 1 0 0,13-3-31 0 0,0-1 0 0 0,-1 0 0 0 0,1 0 0 0 0,0 0 0 0 0,-1 0 0 0 0,1 0 0 0 0,-1 0 0 0 0,1 0 0 0 0,0 0 0 0 0,-1 0 0 0 0,1-1 0 0 0,0 1 0 0 0,-1 0-1 0 0,1-1 1 0 0,0 0 0 0 0,-1 1 0 0 0,1-1 0 0 0,0 1 0 0 0,0-1 0 0 0,0 0 0 0 0,0 0 0 0 0,0 0 0 0 0,0 0 0 0 0,0 0 0 0 0,0 0 0 0 0,0 0 0 0 0,0 0 0 0 0,0 0-1 0 0,0 0 1 0 0,1-1 0 0 0,-1 1 0 0 0,1 0 0 0 0,-1 0 0 0 0,1-1 0 0 0,-1 1 0 0 0,1 0 0 0 0,0-1 0 0 0,-1 1 0 0 0,1-3 0 0 0,-1-7-165 0 0,0-1 0 0 0,0 0 1 0 0,1 1-1 0 0,1-1 0 0 0,0 0 0 0 0,3-13 1 0 0,22-71-678 0 0,-14 55 572 0 0,1 2 207 0 0,2 0 0 0 0,1 1-1 0 0,2 1 1 0 0,2 0 0 0 0,1 2 0 0 0,40-51-1 0 0,-50 71 80 0 0,1 1-1 0 0,1 0 1 0 0,21-17-1 0 0,-29 26 3 0 0,1 0 0 0 0,0 1 0 0 0,0 0 0 0 0,0 1 0 0 0,1-1-1 0 0,0 1 1 0 0,-1 0 0 0 0,1 1 0 0 0,0-1 0 0 0,0 1 0 0 0,13-1-1 0 0,-18 3 2 0 0,1 0 0 0 0,0 0-1 0 0,0 0 1 0 0,0 1-1 0 0,-1 0 1 0 0,1-1-1 0 0,0 1 1 0 0,-1 0-1 0 0,1 0 1 0 0,0 0-1 0 0,-1 1 1 0 0,1-1-1 0 0,-1 1 1 0 0,0-1-1 0 0,0 1 1 0 0,1 0-1 0 0,-1 0 1 0 0,0 0-1 0 0,0 0 1 0 0,-1 0 0 0 0,1 0-1 0 0,0 1 1 0 0,-1-1-1 0 0,3 6 1 0 0,3 6 3 0 0,-1 0 0 0 0,0 1 0 0 0,5 21 0 0 0,-5-15 10 0 0,18 55 146 0 0,38 109 545 0 0,-50-156-555 0 0,2-1 0 0 0,0 0 0 0 0,2 0 1 0 0,21 28-1 0 0,-30-47-130 0 0,0-1 0 0 0,0-1 0 0 0,1 0 1 0 0,0 0-1 0 0,0 0 0 0 0,1-1 0 0 0,0 0 0 0 0,0 0 1 0 0,0-1-1 0 0,1-1 0 0 0,-1 0 0 0 0,1 0 0 0 0,0 0 0 0 0,1-2 1 0 0,-1 1-1 0 0,0-1 0 0 0,1 0 0 0 0,-1-1 0 0 0,17-1 1 0 0,-11 0 22 0 0,0-1 1 0 0,-1-1 0 0 0,1-1 0 0 0,0 0 0 0 0,-1-1 0 0 0,1-1 0 0 0,-1 0-1 0 0,-1-1 1 0 0,1-1 0 0 0,-1 0 0 0 0,0-1 0 0 0,18-13 0 0 0,-3-1 32 0 0,-2-1 0 0 0,-1-2 0 0 0,-1 0 0 0 0,-1-2 0 0 0,-2 0 0 0 0,0-2 0 0 0,-2 0 0 0 0,-1-1 0 0 0,-2-1 0 0 0,0-1-1 0 0,-3-1 1 0 0,0 0 0 0 0,-2 0 0 0 0,-2-2 0 0 0,-1 1 0 0 0,-2-1 0 0 0,6-68 0 0 0,-13 91-49 0 0,0-1 0 0 0,-1 1-1 0 0,0-1 1 0 0,-1 1-1 0 0,0 0 1 0 0,-1 0-1 0 0,-1 0 1 0 0,0 0 0 0 0,0 0-1 0 0,-1 1 1 0 0,0 0-1 0 0,-1 0 1 0 0,-1 0 0 0 0,0 1-1 0 0,0 0 1 0 0,-1 0-1 0 0,0 1 1 0 0,-1 0-1 0 0,1 0 1 0 0,-2 1 0 0 0,-16-12-1 0 0,13 12-44 0 0,0 0 0 0 0,-1 0 0 0 0,0 1-1 0 0,0 1 1 0 0,0 0 0 0 0,-1 1 0 0 0,0 1 0 0 0,0 0-1 0 0,0 1 1 0 0,-1 0 0 0 0,1 2 0 0 0,-1 0 0 0 0,1 0-1 0 0,-1 1 1 0 0,0 1 0 0 0,1 1 0 0 0,-16 3 0 0 0,0 4-13 0 0,0 1 0 0 0,1 1 1 0 0,0 2-1 0 0,1 0 0 0 0,-42 28 1 0 0,32-15-5 0 0,2 1 1 0 0,2 1-1 0 0,-44 45 1 0 0,60-52-182 0 0,1 0 1 0 0,0 1 0 0 0,2 1-1 0 0,0 0 1 0 0,2 2 0 0 0,-14 31-1 0 0,0 14-1588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1.22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153 134 12083 0 0,'-16'4'561'0'0,"-1"-1"0"0"0,1-1 0 0 0,0 0 1 0 0,-1-1-1 0 0,1-1 0 0 0,-1-1 1 0 0,-17-2-1 0 0,30 0-944 0 0,10 0 193 0 0,10-2 49 0 0,-16 5 133 0 0,495-109-380 0 0,-419 99 164 0 0,0 2-1 0 0,110 5 1 0 0,-185 3 166 0 0,14 0 156 0 0,-1 1 0 0 0,22 5 0 0 0,-33-6-328 0 0,0 1-1 0 0,-1-1 1 0 0,1 1-1 0 0,-1 0 1 0 0,1 0 0 0 0,-1 0-1 0 0,1 0 1 0 0,-1 0-1 0 0,1 1 1 0 0,-1-1-1 0 0,0 1 1 0 0,0 0 0 0 0,0-1-1 0 0,0 1 1 0 0,0 0-1 0 0,0 0 1 0 0,0 0-1 0 0,-1 1 1 0 0,1-1 0 0 0,-1 0-1 0 0,2 3 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1.84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214 388 9410 0 0,'-2'1'89'0'0,"1"0"0"0"0,0 1 0 0 0,-1-1 0 0 0,1 1 0 0 0,0 0 0 0 0,0 0 0 0 0,0-1-1 0 0,0 1 1 0 0,0 0 0 0 0,1 0 0 0 0,-1 0 0 0 0,1 0 0 0 0,-1 0 0 0 0,1 0 0 0 0,-1 0 0 0 0,1 0 0 0 0,0 0 0 0 0,0 0 0 0 0,0 0 0 0 0,0 0 0 0 0,1 0-1 0 0,-1 0 1 0 0,0 0 0 0 0,1-1 0 0 0,-1 1 0 0 0,1 0 0 0 0,1 3 0 0 0,3 4-219 0 0,0-1 1 0 0,0 1-1 0 0,1-1 1 0 0,10 12-1 0 0,0-1 326 0 0,17 29-217 0 0,51 99 0 0 0,11 60-32 0 0,-2-4 2580 0 0,-103-215-2431 0 0,-29-44-3701 0 0,-33-67 0 0 0,49 80 2036 0 0,-1 1 0 0 0,-3 1 1 0 0,-62-75-1 0 0,54 83 2869 0 0,-60-48 0 0 0,-49-13 5304 0 0,144 94-6585 0 0,-1 0-1 0 0,1 0 0 0 0,0 0 0 0 0,0 0 0 0 0,0-1 0 0 0,0 1 1 0 0,-1 0-1 0 0,1 0 0 0 0,0 0 0 0 0,0 0 0 0 0,0 0 0 0 0,0 0 1 0 0,0 0-1 0 0,0-1 0 0 0,-1 1 0 0 0,1 0 0 0 0,0 0 1 0 0,0 0-1 0 0,0 0 0 0 0,0 0 0 0 0,0-1 0 0 0,0 1 0 0 0,0 0 1 0 0,0 0-1 0 0,0 0 0 0 0,0-1 0 0 0,0 1 0 0 0,0 0 0 0 0,0 0 1 0 0,0 0-1 0 0,0 0 0 0 0,0-1 0 0 0,0 1 0 0 0,0 0 0 0 0,0 0 1 0 0,0 0-1 0 0,0 0 0 0 0,0-1 0 0 0,0 1 0 0 0,0 0 0 0 0,0 0 1 0 0,0 0-1 0 0,0 0 0 0 0,0-1 0 0 0,1 1 0 0 0,9-7 187 0 0,25-5-452 0 0,-28 9 304 0 0,63-22-75 0 0,-2-3 0 0 0,-2-2 0 0 0,116-73 0 0 0,-67 23-587 0 0,-47 31-65 0 0,130-69 1 0 0,-189 115 598 0 0,-1 0-1 0 0,1 0 1 0 0,-1 1 0 0 0,1 0 0 0 0,0 1 0 0 0,-1 0-1 0 0,1 0 1 0 0,0 1 0 0 0,0 0 0 0 0,0 0 0 0 0,13 3-1 0 0,-14-1-483 0 0,1 0 0 0 0,-1 0 0 0 0,0 0 0 0 0,1 1 0 0 0,-1 1 0 0 0,0-1 0 0 0,8 6 0 0 0,1 3 289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2.23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63 867 11867 0 0,'-8'9'369'0'0,"-31"35"592"0"0,37-41-912 0 0,1-1 0 0 0,-1 0 0 0 0,1 1 0 0 0,-1-1 0 0 0,1 1 0 0 0,0-1 0 0 0,0 1 0 0 0,0 0 0 0 0,0-1 0 0 0,0 1 0 0 0,1 0 0 0 0,-1 0 0 0 0,1 0 0 0 0,0-1 0 0 0,0 1 0 0 0,0 6 0 0 0,0-9-52 0 0,1 1 0 0 0,-1 0 0 0 0,1 0 0 0 0,-1 0 0 0 0,1 0-1 0 0,0 0 1 0 0,-1 0 0 0 0,1-1 0 0 0,0 1 0 0 0,-1 0 0 0 0,1-1 0 0 0,0 1 0 0 0,0 0 0 0 0,0-1 0 0 0,-1 1 0 0 0,1-1 0 0 0,0 1 0 0 0,0-1 0 0 0,0 0 0 0 0,0 1 0 0 0,0-1 0 0 0,0 0 0 0 0,0 1 0 0 0,0-1 0 0 0,0 0 0 0 0,0 0 0 0 0,0 0 0 0 0,0 0 0 0 0,0 0 0 0 0,2-1 0 0 0,1 1-9 0 0,1 0 0 0 0,0-1 1 0 0,-1 0-1 0 0,1 0 0 0 0,5-3 1 0 0,-1 0 19 0 0,1-1 1 0 0,-1-1 0 0 0,0 0-1 0 0,-1 0 1 0 0,1 0 0 0 0,-1-1-1 0 0,-1-1 1 0 0,1 1-1 0 0,12-18 1 0 0,2-7 46 0 0,24-44 0 0 0,-45 75-55 0 0,47-95-241 0 0,61-173 0 0 0,-93 227 149 0 0,-16 40 90 0 0,49-147-165 0 0,-45 132 185 0 0,-1 1-1 0 0,0-1 1 0 0,-1 0 0 0 0,-1 0-1 0 0,0 1 1 0 0,-2-1 0 0 0,-2-21-1 0 0,3 34 2 0 0,-1 1 0 0 0,0-1 0 0 0,1 1 0 0 0,-1-1 0 0 0,0 1 0 0 0,-1-1 0 0 0,1 1 0 0 0,-1 0 0 0 0,1 0 0 0 0,-1 0 0 0 0,0 0 0 0 0,0 0 0 0 0,-1 0 0 0 0,1 0 0 0 0,-1 0 0 0 0,1 1 0 0 0,-1 0 0 0 0,0-1 0 0 0,0 1 0 0 0,0 0 0 0 0,0 0 0 0 0,0 0 0 0 0,0 1 0 0 0,0-1 0 0 0,-1 1 0 0 0,1 0 0 0 0,-1 0 0 0 0,1 0 0 0 0,-1 0 0 0 0,1 1 0 0 0,-1-1 0 0 0,1 1 0 0 0,-6 0 0 0 0,1 1-4 0 0,0-1-1 0 0,1 2 1 0 0,-1-1 0 0 0,1 1 0 0 0,-1 0 0 0 0,1 0 0 0 0,0 1-1 0 0,0 0 1 0 0,0 1 0 0 0,0-1 0 0 0,1 1 0 0 0,-1 1 0 0 0,1-1-1 0 0,0 1 1 0 0,-6 6 0 0 0,-7 12-24 0 0,0 1 0 0 0,2 1 0 0 0,0 0 0 0 0,2 1 0 0 0,1 1 0 0 0,1 0 0 0 0,-17 54 0 0 0,25-65-200 0 0,0 1 0 0 0,2 0 0 0 0,0 0 0 0 0,0 0 0 0 0,2 0 0 0 0,0 0 0 0 0,1 0 0 0 0,1 1 0 0 0,0-1 0 0 0,6 22 0 0 0,0-10-2145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2.57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0 413 448 0 0,'19'0'1384'0'0,"-6"0"-640"0"0,1 0 0 0 0,0 0 0 0 0,0 1 1 0 0,-1 1-1 0 0,1 0 0 0 0,17 6 1 0 0,113 52 1191 0 0,25 8-998 0 0,-140-58-866 0 0,0-2 0 0 0,0-2 0 0 0,1 0 1 0 0,34 1-1 0 0,-38-6-25 0 0,-1-1 1 0 0,1-1-1 0 0,0-2 0 0 0,-1 0 1 0 0,1-2-1 0 0,-1 0 0 0 0,48-19 0 0 0,-54 16 6 0 0,-1 0-1 0 0,0-2 1 0 0,0 0-1 0 0,-1-1 0 0 0,0-1 1 0 0,-1 0-1 0 0,0-1 1 0 0,-1-1-1 0 0,-1 0 0 0 0,21-27 1 0 0,-32 37 33 0 0,1-1 0 0 0,-1-1 0 0 0,0 1 0 0 0,0 0 0 0 0,0-1 0 0 0,-1 1 0 0 0,0-1 0 0 0,0 0 0 0 0,-1 0 1 0 0,1 0-1 0 0,-1 0 0 0 0,0 0 0 0 0,-1 0 0 0 0,0 0 0 0 0,0-7 0 0 0,-1 5 65 0 0,0 1-1 0 0,-1-1 1 0 0,0 0 0 0 0,-1 1-1 0 0,0 0 1 0 0,0-1 0 0 0,0 1-1 0 0,-1 1 1 0 0,0-1 0 0 0,-7-9-1 0 0,-3-1 124 0 0,-1 1 1 0 0,0 1-1 0 0,-2 0 0 0 0,1 1 0 0 0,-2 1 0 0 0,0 1 0 0 0,-30-16 1 0 0,22 14-183 0 0,-2 1 1 0 0,0 2 0 0 0,0 1 0 0 0,-1 1 0 0 0,0 2 0 0 0,0 1-1 0 0,-54-5 1 0 0,65 10-105 0 0,0 1 1 0 0,0 1-1 0 0,0 1 0 0 0,0 0 0 0 0,1 1 0 0 0,-20 7 0 0 0,25-6-85 0 0,0 0 0 0 0,0 1-1 0 0,1 1 1 0 0,0 0 0 0 0,0 0-1 0 0,0 1 1 0 0,1 0 0 0 0,0 1-1 0 0,-13 13 1 0 0,19-17-141 0 0,1 0-1 0 0,0 0 1 0 0,0 0-1 0 0,-5 9 1 0 0,-4 18-2865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4.11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69 110 4993 0 0,'-5'-3'103'0'0,"1"0"1"0"0,-1-1-1 0 0,1 1 0 0 0,0-1 1 0 0,0 0-1 0 0,0 0 0 0 0,0 0 0 0 0,0 0 1 0 0,1-1-1 0 0,0 1 0 0 0,0-1 1 0 0,0 0-1 0 0,1 0 0 0 0,0 0 0 0 0,-1 0 1 0 0,2 0-1 0 0,-1-1 0 0 0,1 1 1 0 0,0-1-1 0 0,0 1 0 0 0,-1-11 987 0 0,1 21-1028 0 0,0 0-1 0 0,1 0 0 0 0,-1 0 0 0 0,1 0 0 0 0,0 0 0 0 0,0 0 0 0 0,0 0 0 0 0,1 0 0 0 0,1 8 0 0 0,0 1-6 0 0,47 248 254 0 0,-16-112-319 0 0,21 84 144 0 0,-11-54 780 0 0,-37-155-557 0 0,2 43 0 0 0,-7-62-330 0 0,-1 0 0 0 0,0 0 0 0 0,0 0-1 0 0,0 0 1 0 0,-1 0 0 0 0,0-1 0 0 0,0 1 0 0 0,-1 0 0 0 0,0 0 0 0 0,0-1 0 0 0,0 1 0 0 0,0-1 0 0 0,-5 8 0 0 0,-4-2-22 0 0,-3-3-292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4.30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38 803 11602 0 0,'-38'8'2865'0'0,"45"-10"-2746"0"0,-4 2-137 0 0,-1-1 0 0 0,1 1 0 0 0,0-1 0 0 0,0 0 0 0 0,0 0 0 0 0,-1 0 0 0 0,1 0 0 0 0,4-3 0 0 0,9-9 7 0 0,-1 0 0 0 0,0-1 0 0 0,-1-1-1 0 0,-1 0 1 0 0,0 0 0 0 0,16-28 0 0 0,-6 5 1 0 0,34-79 1 0 0,-34 54 23 0 0,-3 0-1 0 0,-3-2 1 0 0,-2 0-1 0 0,9-96 1 0 0,-21 72 373 0 0,-3 81-323 0 0,0 7-35 0 0,1 2-37 0 0,5 8 2 0 0,-1 1-1 0 0,0 0 1 0 0,0 0-1 0 0,-1 0 1 0 0,-1 0-1 0 0,0 0 1 0 0,3 15-1 0 0,-1-4 10 0 0,69 308-49 0 0,-22-85 129 0 0,-40-195-189 0 0,63 240 550 0 0,-57-230-1074 0 0,4-2 0 0 0,51 101 0 0 0,-25-88-4658 0 0,-35-50 4779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9.32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181 97 5617 0 0,'-46'4'5470'0'0,"45"-5"-5284"0"0,1 0 0 0 0,-1 1-1 0 0,1-1 1 0 0,-1 0 0 0 0,1 0 0 0 0,0 0 0 0 0,-1 0 0 0 0,1-2 0 0 0,-1 2-91 0 0,1-1 1 0 0,-1 1-1 0 0,1-1 1 0 0,0 1-1 0 0,0-1 1 0 0,0 1-1 0 0,-1-1 1 0 0,1 1-1 0 0,1-1 1 0 0,-1 1-1 0 0,0-1 1 0 0,0 1-1 0 0,0-1 1 0 0,1 1 0 0 0,-1-1-1 0 0,1 1 1 0 0,0-3-1 0 0,3-1-98 0 0,0 0 1 0 0,0 1-1 0 0,1-1 1 0 0,-1 1-1 0 0,1-1 0 0 0,0 2 1 0 0,0-1-1 0 0,0 0 0 0 0,0 1 1 0 0,1 0-1 0 0,0 0 1 0 0,-1 1-1 0 0,1-1 0 0 0,0 1 1 0 0,0 1-1 0 0,0-1 0 0 0,0 1 1 0 0,1 0-1 0 0,-1 0 1 0 0,0 1-1 0 0,1 0 0 0 0,-1 0 1 0 0,0 0-1 0 0,0 1 0 0 0,1 0 1 0 0,-1 0-1 0 0,0 1 1 0 0,0-1-1 0 0,0 1 0 0 0,0 1 1 0 0,6 3-1 0 0,8 3-15 0 0,-1 2 1 0 0,-1 0-1 0 0,0 1 1 0 0,0 1-1 0 0,-1 1 1 0 0,-1 0-1 0 0,0 2 0 0 0,19 24 1 0 0,-30-34 15 0 0,0 0 1 0 0,-1 1-1 0 0,0 0 1 0 0,0 0-1 0 0,0 0 1 0 0,-1 1-1 0 0,0-1 1 0 0,-1 1-1 0 0,0 0 1 0 0,0-1-1 0 0,0 1 1 0 0,-1 0-1 0 0,0 0 1 0 0,-1 0-1 0 0,0 0 1 0 0,0 0-1 0 0,0 0 1 0 0,-1 0-1 0 0,-1 0 1 0 0,1 0-1 0 0,-1 0 1 0 0,-1 0-1 0 0,1-1 1 0 0,-1 1-1 0 0,-7 12 1 0 0,-31 46-482 0 0,-3-3 0 0 0,-84 95 0 0 0,38-51-162 0 0,-75 83 658 0 0,159-184 12 0 0,0 0-1 0 0,1 0 1 0 0,0 0-1 0 0,0 1 0 0 0,1 0 1 0 0,-5 8-1 0 0,9-13-23 0 0,-1 0-1 0 0,0 0 1 0 0,0 0-1 0 0,1 0 1 0 0,-1 0-1 0 0,1 0 1 0 0,0 0-1 0 0,0 0 1 0 0,-1 0-1 0 0,1 0 1 0 0,1 0 0 0 0,-1 0-1 0 0,0 0 1 0 0,0 0-1 0 0,1 0 1 0 0,-1 0-1 0 0,1 0 1 0 0,0 0-1 0 0,-1 0 1 0 0,1 0-1 0 0,0 0 1 0 0,0 0-1 0 0,0-1 1 0 0,1 1-1 0 0,-1 0 1 0 0,0-1-1 0 0,1 1 1 0 0,-1-1-1 0 0,3 3 1 0 0,2 0-7 0 0,0 1 1 0 0,1-1-1 0 0,0-1 0 0 0,0 1 1 0 0,0-1-1 0 0,0 0 1 0 0,0 0-1 0 0,0-1 0 0 0,1 0 1 0 0,-1-1-1 0 0,14 2 0 0 0,4-1 16 0 0,0-1-1 0 0,33-3 0 0 0,-24-1 118 0 0,1-2 0 0 0,55-16 1 0 0,67-29 236 0 0,-64 18-230 0 0,-89 31-131 0 0,217-60 130 0 0,-216 59-152 0 0,0 2 0 0 0,0-1 0 0 0,-1 0 0 0 0,1 1 1 0 0,0 0-1 0 0,0 0 0 0 0,-1 0 0 0 0,1 1 0 0 0,0-1 0 0 0,0 1 0 0 0,-1 1 0 0 0,1-1 0 0 0,-1 0 0 0 0,1 1 0 0 0,6 4 0 0 0,3 3-739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6.02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51 27 2369 0 0,'-5'-1'589'0'0,"1"-1"0"0"0,-1 0 0 0 0,1 0 0 0 0,-1 0 1 0 0,-5-4 1539 0 0,-4-2-1297 0 0,11 5-949 0 0,7 6 173 0 0,27 28 104 0 0,39 50 0 0 0,-5-5-90 0 0,-24-31 300 0 0,-2 2 0 0 0,-2 1 1 0 0,-2 2-1 0 0,50 95 1 0 0,-82-138-308 0 0,-1 0 1 0 0,1 0-1 0 0,-1 0 1 0 0,-1 0-1 0 0,1 0 1 0 0,-1 0-1 0 0,0 1 1 0 0,-1-1-1 0 0,1 0 0 0 0,-3 15 1 0 0,1-11 96 0 0,-2 1 0 0 0,1-1 1 0 0,-2 0-1 0 0,1 0 0 0 0,-1 0 1 0 0,-9 16-1 0 0,5-12-10 0 0,-1-1 0 0 0,-1 0 1 0 0,0-1-1 0 0,-1 1 0 0 0,0-2 0 0 0,-1 0 0 0 0,0 0 1 0 0,-1-1-1 0 0,-23 15 0 0 0,29-21-424 0 0,0-1-1 0 0,-1 0 1 0 0,1 0 0 0 0,-1 0 0 0 0,0-1 0 0 0,0-1-1 0 0,0 1 1 0 0,0-1 0 0 0,0-1 0 0 0,-1 1-1 0 0,1-1 1 0 0,0-1 0 0 0,-1 0 0 0 0,1 0-1 0 0,-1 0 1 0 0,1-1 0 0 0,0-1 0 0 0,-13-2-1 0 0,-16-12-4212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6.40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0 534 7882 0 0,'0'0'3168'0'0,"9"0"-2640"0"0,8-9-680 0 0,8-5 152 0 0,12-7 136 0 0,8-7 33 0 0,8-9-1 0 0,6-5-72 0 0,4-4-88 0 0,-1-5 8 0 0,-1-1-8 0 0,2-3 128 0 0,-6 4-88 0 0,-4 2-160 0 0,-7 7-88 0 0,-3 5-1889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6.79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230 142 9914 0 0,'-6'3'418'0'0,"-2"1"-145"0"0,-1 0 0 0 0,1 0 0 0 0,0 0 0 0 0,1 1 0 0 0,-1 1 0 0 0,-6 5 1 0 0,11-8-282 0 0,1-1 0 0 0,0 1 0 0 0,1-1 0 0 0,-1 1 0 0 0,0 0 0 0 0,1 0 1 0 0,0 0-1 0 0,-1 0 0 0 0,1 0 0 0 0,0 0 0 0 0,0 0 0 0 0,1 0 0 0 0,-1 0 0 0 0,1 0 1 0 0,0 1-1 0 0,0-1 0 0 0,0 0 0 0 0,0 0 0 0 0,0 0 0 0 0,0 1 0 0 0,2 4 1 0 0,33 117-44 0 0,-9-42 16 0 0,-10-18-6 0 0,31 101-5 0 0,-36-133 31 0 0,2-1 1 0 0,30 58 0 0 0,-39-84 1 0 0,0 1 1 0 0,1-1 0 0 0,-1 0-1 0 0,1 0 1 0 0,0-1-1 0 0,1 1 1 0 0,-1-1 0 0 0,10 6-1 0 0,-13-9 5 0 0,1-1-1 0 0,-1 0 1 0 0,0 1-1 0 0,0-1 1 0 0,1 0 0 0 0,-1-1-1 0 0,0 1 1 0 0,1 0-1 0 0,-1-1 1 0 0,1 1-1 0 0,-1-1 1 0 0,1 0-1 0 0,-1 0 1 0 0,1 0-1 0 0,-1 0 1 0 0,1 0-1 0 0,-1 0 1 0 0,1-1-1 0 0,-1 1 1 0 0,0-1-1 0 0,1 0 1 0 0,-1 0-1 0 0,0 0 1 0 0,1 0-1 0 0,-1 0 1 0 0,0 0-1 0 0,0-1 1 0 0,4-2-1 0 0,1-2 39 0 0,-1-1-1 0 0,1 0 1 0 0,-1 0-1 0 0,-1-1 1 0 0,1 1 0 0 0,-1-1-1 0 0,-1 0 1 0 0,1-1-1 0 0,-1 1 1 0 0,-1-1-1 0 0,0 0 1 0 0,4-16 0 0 0,0-6 106 0 0,-2 1 1 0 0,1-49 0 0 0,-3 18-40 0 0,-2 0 0 0 0,-14-108 0 0 0,8 143-165 0 0,0 0 0 0 0,-1 0 0 0 0,-1 0 0 0 0,-2 1 0 0 0,-1 0 0 0 0,0 0 0 0 0,-2 1 0 0 0,-29-44 0 0 0,35 60-30 0 0,0 1 0 0 0,0 0 0 0 0,0 0 1 0 0,-1 1-1 0 0,0-1 0 0 0,0 2 0 0 0,-1-1 1 0 0,1 1-1 0 0,-1 0 0 0 0,-9-4 1 0 0,12 7 53 0 0,0 0 0 0 0,0 1 0 0 0,0-1 1 0 0,0 1-1 0 0,0 0 0 0 0,0 1 0 0 0,0-1 1 0 0,0 1-1 0 0,0 0 0 0 0,0 0 0 0 0,0 1 1 0 0,0-1-1 0 0,0 1 0 0 0,0 0 1 0 0,0 1-1 0 0,0-1 0 0 0,0 1 0 0 0,0 0 1 0 0,-8 4-1 0 0,-2 4 3 0 0,0 0 0 0 0,0 1 0 0 0,1 1 1 0 0,-23 24-1 0 0,10-6 24 0 0,-25 38 0 0 0,44-57-134 0 0,0 1 0 0 0,1 0 0 0 0,0 0 0 0 0,1 1 0 0 0,1 0 0 0 0,0 0-1 0 0,1 0 1 0 0,0 1 0 0 0,1 0 0 0 0,1 0 0 0 0,0-1 0 0 0,0 1 0 0 0,2 0-1 0 0,1 25 1 0 0,6 10-828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7.11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224 225 8714 0 0,'-6'17'82'0'0,"2"1"1"0"0,0 0-1 0 0,1 0 1 0 0,1 1-1 0 0,1-1 1 0 0,0 1-1 0 0,1-1 1 0 0,1 1-1 0 0,1-1 1 0 0,1 0-1 0 0,0 0 1 0 0,1 0-1 0 0,1 0 1 0 0,1 0 0 0 0,1-1-1 0 0,0 0 1 0 0,1 0-1 0 0,1-1 1 0 0,0 0-1 0 0,1-1 1 0 0,1 0-1 0 0,23 25 1 0 0,-30-36-88 0 0,0-1 0 0 0,0 1 0 0 0,0-1 0 0 0,0 0 1 0 0,1 0-1 0 0,-1 0 0 0 0,1-1 0 0 0,-1 0 0 0 0,1 0 1 0 0,0 0-1 0 0,0 0 0 0 0,0-1 0 0 0,0 0 0 0 0,10 1 1 0 0,-11-2 5 0 0,0 0 0 0 0,0 0 0 0 0,0-1 0 0 0,0 1 0 0 0,0-1 0 0 0,0 0 0 0 0,0 0 0 0 0,0-1 0 0 0,-1 1 0 0 0,1-1 0 0 0,0 0 0 0 0,-1 0 0 0 0,1 0 0 0 0,-1 0 0 0 0,0 0 0 0 0,0-1 0 0 0,1 0 0 0 0,-2 0 0 0 0,6-5 0 0 0,-1-3 46 0 0,1 1 0 0 0,-2-1 1 0 0,0 0-1 0 0,0-1 1 0 0,-1 0-1 0 0,0 1 0 0 0,4-21 1 0 0,-3 5 102 0 0,0 0 1 0 0,1-40-1 0 0,-6 45-72 0 0,-2-1-1 0 0,0 0 0 0 0,-1 1 0 0 0,-2 0 1 0 0,0 0-1 0 0,-2 0 0 0 0,0 0 0 0 0,-1 1 1 0 0,-1 0-1 0 0,-1 0 0 0 0,-1 1 0 0 0,-1 0 1 0 0,-16-23-1 0 0,20 34-72 0 0,0 1-1 0 0,-1-1 1 0 0,0 1 0 0 0,0 1 0 0 0,0 0-1 0 0,-1 0 1 0 0,0 0 0 0 0,-1 1-1 0 0,1 1 1 0 0,-17-8 0 0 0,20 11-37 0 0,0 0-1 0 0,0 1 1 0 0,0-1 0 0 0,0 1 0 0 0,0 0 0 0 0,0 1-1 0 0,0-1 1 0 0,0 1 0 0 0,0 1 0 0 0,0-1 0 0 0,0 1 0 0 0,0 0-1 0 0,0 0 1 0 0,0 1 0 0 0,0 0 0 0 0,1 0 0 0 0,-1 0-1 0 0,0 1 1 0 0,1-1 0 0 0,-9 7 0 0 0,-1 2-94 0 0,1 0 0 0 0,1 2 0 0 0,0-1 0 0 0,0 1 0 0 0,1 1 0 0 0,-13 20 0 0 0,3-1-947 0 0,-31 67 1 0 0,22-30-1684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7.45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65 93 12939 0 0,'-21'6'2280'0'0,"1"0"-1848"0"0,4-6 152 0 0,9 2-976 0 0,16-10 136 0 0,9 6 0 0 0,13-5 88 0 0,6-4 184 0 0,8 2-8 0 0,2-5-64 0 0,4 3-72 0 0,2-1-1320 0 0,3-2-2201 0 0,-2-5 2001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7.81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3 159 12387 0 0,'-1'-5'58'0'0,"0"0"0"0"0,1 1 0 0 0,-1-1 0 0 0,1 0 0 0 0,0 0 0 0 0,0 1 0 0 0,1-1 1 0 0,-1 0-1 0 0,1 1 0 0 0,0-1 0 0 0,0 1 0 0 0,1-1 0 0 0,-1 1 0 0 0,1-1 0 0 0,0 1 1 0 0,0 0-1 0 0,1 0 0 0 0,-1 0 0 0 0,4-4 0 0 0,-1 2-61 0 0,1 1-1 0 0,0-1 1 0 0,0 2 0 0 0,0-1-1 0 0,0 0 1 0 0,1 1 0 0 0,0 1-1 0 0,0-1 1 0 0,0 1 0 0 0,14-5-1 0 0,-11 5 4 0 0,-1 1 0 0 0,1 0 0 0 0,-1 0 0 0 0,1 1 0 0 0,0 0 0 0 0,-1 0 0 0 0,1 1 0 0 0,0 1 0 0 0,0 0 0 0 0,-1 0 0 0 0,1 1 0 0 0,16 4 0 0 0,-13-1 9 0 0,0 1-1 0 0,-1 0 1 0 0,1 0 0 0 0,-1 1-1 0 0,0 1 1 0 0,-1 0 0 0 0,0 1-1 0 0,11 11 1 0 0,-1 2-142 0 0,-1 1 0 0 0,-1 0 1 0 0,-1 2-1 0 0,-1 0 0 0 0,-1 1 0 0 0,-2 1 1 0 0,18 44-1 0 0,-17-28-61 0 0,-1 0-1 0 0,-3 1 0 0 0,-1 1 1 0 0,6 84-1 0 0,-14 183 1484 0 0,-2-185 201 0 0,1-50-1124 0 0,-1-77-373 0 0,0 0-1 0 0,0 0 0 0 0,0 1 0 0 0,0-1 1 0 0,-1 0-1 0 0,1 0 0 0 0,0 0 0 0 0,0 0 1 0 0,0 0-1 0 0,-1 1 0 0 0,1-1 0 0 0,0 0 1 0 0,0 0-1 0 0,-1 0 0 0 0,1 0 0 0 0,0 0 1 0 0,0 0-1 0 0,-1 0 0 0 0,1 0 0 0 0,0 0 1 0 0,0 0-1 0 0,0 0 0 0 0,-1 0 0 0 0,1 0 1 0 0,0 0-1 0 0,0 0 0 0 0,-1 0 0 0 0,1 0 1 0 0,0 0-1 0 0,0 0 0 0 0,-1-1 0 0 0,-5-1-913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8.13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7 163 12083 0 0,'0'0'37'0'0,"-1"0"0"0"0,1 0 0 0 0,0 0 1 0 0,0 0-1 0 0,0 0 0 0 0,-1 0 1 0 0,1 0-1 0 0,0 0 0 0 0,0 0 1 0 0,0 0-1 0 0,-3-2 560 0 0,3 2-560 0 0,0 0 0 0 0,0 0 0 0 0,-1 0 1 0 0,1 0-1 0 0,0-1 0 0 0,0 1 1 0 0,0 0-1 0 0,0 0 0 0 0,0 0 0 0 0,0-1 1 0 0,0 1-1 0 0,0 0 0 0 0,0 0 1 0 0,0 0-1 0 0,0-1 0 0 0,0 1 1 0 0,0 0-1 0 0,0-1 0 0 0,11-6 450 0 0,29-10-887 0 0,-28 13 583 0 0,61-22-133 0 0,1 3-1 0 0,1 3 0 0 0,78-9 1 0 0,87 2-769 0 0,-80 23-3782 0 0,-105 6 1224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08.49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150 658 2272 0 0,'-9'103'692'0'0,"-6"122"2171"0"0,15-222-2782 0 0,-1 1 1 0 0,1-1 0 0 0,1 0 0 0 0,-1 0-1 0 0,0 0 1 0 0,1 0 0 0 0,0 0 0 0 0,-1 0-1 0 0,1 0 1 0 0,3 6 0 0 0,-4-9-64 0 0,0 1 0 0 0,1-1-1 0 0,-1 1 1 0 0,1-1 0 0 0,-1 0 0 0 0,1 1 0 0 0,-1-1 0 0 0,1 1 0 0 0,-1-1 0 0 0,1 0-1 0 0,-1 1 1 0 0,1-1 0 0 0,-1 0 0 0 0,1 0 0 0 0,-1 1 0 0 0,1-1 0 0 0,0 0-1 0 0,-1 0 1 0 0,1 0 0 0 0,0 0 0 0 0,0 0 0 0 0,1 0 7 0 0,0 0-1 0 0,0-1 1 0 0,-1 1-1 0 0,1-1 1 0 0,0 1-1 0 0,-1-1 1 0 0,1 0-1 0 0,0 0 1 0 0,-1 0-1 0 0,1 0 1 0 0,1-1 0 0 0,12-11 264 0 0,0 0 1 0 0,0-1-1 0 0,-2-1 0 0 0,1 0 1 0 0,-2-1-1 0 0,0 0 1 0 0,11-22-1 0 0,61-129 328 0 0,-83 164-621 0 0,27-62 124 0 0,36-124 0 0 0,-54 152-68 0 0,-3 0 0 0 0,0 0 1 0 0,-3-1-1 0 0,-1 0 0 0 0,-3-42 1 0 0,0 71-25 0 0,-1 1 0 0 0,-1-1 0 0 0,1 0 0 0 0,-1 1 0 0 0,-1-1 1 0 0,0 1-1 0 0,0 0 0 0 0,-4-9 0 0 0,5 14-10 0 0,0 0 1 0 0,0 0-1 0 0,0 0 1 0 0,0 0-1 0 0,-1 0 0 0 0,1 0 1 0 0,-1 0-1 0 0,0 1 0 0 0,0-1 1 0 0,0 1-1 0 0,0 0 0 0 0,0 0 1 0 0,0 0-1 0 0,0 0 1 0 0,-1 1-1 0 0,1-1 0 0 0,-1 1 1 0 0,1 0-1 0 0,-1 0 0 0 0,0 0 1 0 0,-4 0-1 0 0,-3 0 21 0 0,1 2 0 0 0,-1-1 0 0 0,0 2 0 0 0,1-1 0 0 0,-1 2 0 0 0,1-1 0 0 0,0 1 1 0 0,0 1-1 0 0,0 0 0 0 0,0 0 0 0 0,0 1 0 0 0,1 0 0 0 0,0 0 0 0 0,-16 14 0 0 0,1 1-42 0 0,1 1 0 0 0,1 1 1 0 0,-36 46-1 0 0,43-48-389 0 0,2 0 1 0 0,0 0-1 0 0,2 1 1 0 0,0 1-1 0 0,1 0 0 0 0,1 0 1 0 0,-6 25-1 0 0,4 1-3970 0 0</inkml:trace>
  <inkml:trace contextRef="#ctx0" brushRef="#br0" timeOffset="1">872 474 7914 0 0,'10'23'144'0'0,"1"0"0"0"0,1-1 0 0 0,1-1 0 0 0,1 0 0 0 0,0-1 0 0 0,2 0 0 0 0,0-1 0 0 0,2-1 0 0 0,26 22 0 0 0,-33-31-118 0 0,1 0 0 0 0,0-1 0 0 0,0 0 0 0 0,1-1 0 0 0,0-1 1 0 0,0 0-1 0 0,1-1 0 0 0,0 0 0 0 0,0-1 0 0 0,0 0 1 0 0,0-1-1 0 0,1-1 0 0 0,-1 0 0 0 0,1-1 0 0 0,-1-1 0 0 0,1 0 1 0 0,21-4-1 0 0,-23 2 26 0 0,0-1 0 0 0,0-1 0 0 0,-1 0 0 0 0,1-1 0 0 0,-1 0 0 0 0,0-1 0 0 0,0 0 0 0 0,-1-1 0 0 0,0-1 0 0 0,0 1 0 0 0,-1-2 0 0 0,15-14 0 0 0,-13 10 88 0 0,-1 0 1 0 0,0-1 0 0 0,-1 0-1 0 0,-1-1 1 0 0,0 0-1 0 0,-1 0 1 0 0,-1-1 0 0 0,0 0-1 0 0,5-20 1 0 0,-7 18 52 0 0,-1 1 0 0 0,-1-1 0 0 0,-1 0 0 0 0,0 0 0 0 0,-1 0 0 0 0,-1 0 1 0 0,-1 0-1 0 0,-5-33 0 0 0,3 37-54 0 0,0 1 1 0 0,-1-1-1 0 0,-1 1 0 0 0,0 0 1 0 0,-1 0-1 0 0,0 1 1 0 0,-1-1-1 0 0,0 1 1 0 0,-1 1-1 0 0,-1 0 0 0 0,-17-19 1 0 0,8 13-71 0 0,0 2 0 0 0,-1 0 0 0 0,0 1-1 0 0,-1 1 1 0 0,-1 0 0 0 0,0 2 0 0 0,-1 1 0 0 0,0 0 0 0 0,0 2 0 0 0,-25-6-1 0 0,26 9-50 0 0,0 1 0 0 0,0 1 0 0 0,-1 0 0 0 0,1 2 0 0 0,-1 1 0 0 0,1 0 0 0 0,0 2 0 0 0,-1 0-1 0 0,1 1 1 0 0,0 2 0 0 0,-29 9 0 0 0,23-5-185 0 0,1 2 0 0 0,1 1 0 0 0,0 0 0 0 0,1 2 0 0 0,0 1 0 0 0,1 1 0 0 0,1 1 0 0 0,0 1 0 0 0,2 0 0 0 0,0 2 0 0 0,1 0 0 0 0,-27 39 0 0 0,2 17-1573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4.48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57 105 10282 0 0,'-18'-14'640'0'0,"6"2"153"0"0,-1 1-65 0 0,7 4 96 0 0,2-1-168 0 0,0 3-264 0 0,6-6-520 0 0,6 10 64 0 0,6-1 16 0 0,1-1-40 0 0,3 2-1088 0 0,1-5-385 0 0,1-2-423 0 0,6-7 1992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0.00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35 1 10690 0 0,'-14'5'384'0'0,"0"-1"257"0"0,8-2-617 0 0,9 1-433 0 0,6 0 321 0 0,5 2-272 0 0,-3-1-432 0 0,6 2-32 0 0,3-1 832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0.35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28 18 11082 0 0,'-15'5'160'0'0,"8"0"-248"0"0,1-5-24 0 0,12-5-64 0 0,5-1 136 0 0,5-3-2072 0 0,5 1 1544 0 0</inkml:trace>
  <inkml:trace contextRef="#ctx0" brushRef="#br0" timeOffset="1">259 600 8378 0 0,'-20'25'752'0'0,"7"-3"2617"0"0,6-2-3545 0 0,10-4-929 0 0,9 1 721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1.91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91 33 320 0 0,'-25'-12'8084'0'0,"24"10"-8042"0"0,-1 1 0 0 0,1 0-1 0 0,-1 0 1 0 0,0 0-1 0 0,1 0 1 0 0,-1 0 0 0 0,0 0-1 0 0,0 0 1 0 0,0 1-1 0 0,0-1 1 0 0,0 1 0 0 0,-2-1-1 0 0,-2 0 61 0 0,0-2 741 0 0,0 2-167 0 0,-7-2-466 0 0,9 3 11 0 0,0 8-384 0 0,2-4 132 0 0,12 2-39 0 0,-1-2 39 0 0,1-1-1 0 0,0 0 1 0 0,0-1 0 0 0,0 0-1 0 0,19 1 1 0 0,17 3 0 0 0,-8 4 26 0 0,0 1 0 0 0,0 2-1 0 0,-1 1 1 0 0,38 21 0 0 0,-8 2-5 0 0,72 54 1 0 0,-55-33 10 0 0,3-4 0 0 0,124 59 0 0 0,-101-67-31 0 0,44 22 104 0 0,-147-65-69 0 0,-2 0 3 0 0,0-1-1 0 0,-1 0 1 0 0,1 1 0 0 0,-1 0-1 0 0,5 4 1 0 0,-8-6-2 0 0,0-1-1 0 0,0 1 1 0 0,0 0 0 0 0,-1 0-1 0 0,1 0 1 0 0,0 0 0 0 0,-1 0-1 0 0,1 0 1 0 0,-1 0 0 0 0,1 0-1 0 0,-1 0 1 0 0,1 0 0 0 0,-1 0-1 0 0,0 1 1 0 0,0-1 0 0 0,1 0-1 0 0,-1 0 1 0 0,0 0 0 0 0,0 0 0 0 0,0 1-1 0 0,0-1 1 0 0,-1 0 0 0 0,1 0-1 0 0,0 0 1 0 0,0 0 0 0 0,-1 0-1 0 0,1 0 1 0 0,-1 3 0 0 0,-6 8-2 0 0,0 1 0 0 0,-1-1 0 0 0,0-1 0 0 0,0 0 0 0 0,-2 0 0 0 0,1 0 0 0 0,-14 11 0 0 0,-85 62 26 0 0,60-48 17 0 0,-49 41 45 0 0,-83 59-37 0 0,169-128-56 0 0,-105 75 80 0 0,115-83-128 0 0,1 1-1 0 0,-1-1 1 0 0,0 1-1 0 0,1 0 0 0 0,-1-1 1 0 0,0 1-1 0 0,1 0 1 0 0,-1-1-1 0 0,1 1 0 0 0,-1 0 1 0 0,1 0-1 0 0,0 0 1 0 0,-1-1-1 0 0,1 1 0 0 0,0 0 1 0 0,-1 0-1 0 0,1 0 1 0 0,0 0-1 0 0,0 0 0 0 0,0 0 1 0 0,0-1-1 0 0,0 1 1 0 0,0 0-1 0 0,0 0 1 0 0,0 0-1 0 0,0 0 0 0 0,0 0 1 0 0,0 0-1 0 0,1 0 1 0 0,-1-1-1 0 0,1 2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2.76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100 631 3473 0 0,'-89'65'5961'0'0,"81"-66"-5038"0"0,6 0-817 0 0,3-8-125 0 0,42-189 12 0 0,-12 18-23 0 0,-22 118 39 0 0,30-114 0 0 0,-37 169-4 0 0,1 1 1 0 0,0 0-1 0 0,0 1 0 0 0,1-1 1 0 0,-1 1-1 0 0,1-1 0 0 0,0 1 1 0 0,0 0-1 0 0,1 0 0 0 0,7-6 1 0 0,-11 11-6 0 0,-1 0 1 0 0,1 0 0 0 0,-1 0 0 0 0,1-1 0 0 0,0 1-1 0 0,-1 0 1 0 0,1 0 0 0 0,-1 0 0 0 0,1 0 0 0 0,0 0 0 0 0,-1 0-1 0 0,1 0 1 0 0,0 0 0 0 0,-1 0 0 0 0,1 0 0 0 0,-1 1-1 0 0,1-1 1 0 0,-1 0 0 0 0,1 0 0 0 0,0 0 0 0 0,-1 1 0 0 0,1-1-1 0 0,-1 0 1 0 0,1 1 0 0 0,-1-1 0 0 0,1 1 0 0 0,-1-1-1 0 0,1 0 1 0 0,-1 1 0 0 0,0-1 0 0 0,1 1 0 0 0,-1-1-1 0 0,0 1 1 0 0,1-1 0 0 0,-1 1 0 0 0,0 0 0 0 0,1-1 0 0 0,-1 2-1 0 0,12 26-2 0 0,-10-23 3 0 0,7 22-3 0 0,-2 0 1 0 0,-1 1-1 0 0,2 30 0 0 0,4 13 11 0 0,73 318 150 0 0,-27-131-4 0 0,-55-243-139 0 0,-2-7-10 0 0,1 0 1 0 0,0 1-1 0 0,0-1 0 0 0,1 0 1 0 0,0 0-1 0 0,0 0 1 0 0,7 11-1 0 0,-10-18-14 0 0,1-1 0 0 0,-1 1 0 0 0,1 0 0 0 0,-1-1 0 0 0,0 1 0 0 0,1-1 0 0 0,-1 1 0 0 0,1-1 0 0 0,-1 0 1 0 0,1 1-1 0 0,-1-1 0 0 0,1 1 0 0 0,0-1 0 0 0,-1 0 0 0 0,1 0 0 0 0,-1 1 0 0 0,1-1 0 0 0,0 0 0 0 0,-1 0 0 0 0,1 0 0 0 0,0 1 0 0 0,-1-1 0 0 0,1 0 0 0 0,0 0 0 0 0,-1 0 0 0 0,1 0 0 0 0,0 0 1 0 0,0-1-1 0 0,0 1-50 0 0,0-1 0 0 0,0 1 1 0 0,0-1-1 0 0,0 0 0 0 0,0 0 1 0 0,0 1-1 0 0,-1-1 0 0 0,1 0 1 0 0,0 0-1 0 0,-1 0 1 0 0,1 0-1 0 0,0 0 0 0 0,-1 0 1 0 0,1 0-1 0 0,-1 0 0 0 0,0 0 1 0 0,1 0-1 0 0,-1-1 0 0 0,7-25-2624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3.44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55 137 5785 0 0,'-27'11'1770'0'0,"26"-11"-1715"0"0,0 0 0 0 0,-1 1 0 0 0,1-1 0 0 0,-1 0 0 0 0,1 0 0 0 0,0 1 0 0 0,-1-1 0 0 0,1 0 0 0 0,-1-1 0 0 0,1 1 0 0 0,0 0 0 0 0,-1 0 0 0 0,1 0 0 0 0,-1-1 0 0 0,1 1 0 0 0,-3-2 0 0 0,4 2-54 0 0,0-1 0 0 0,0 1 0 0 0,-1 0 0 0 0,1-1 0 0 0,0 1 0 0 0,0 0 0 0 0,0-1 0 0 0,0 1 0 0 0,0-1 1 0 0,0 1-1 0 0,0 0 0 0 0,0-1 0 0 0,0 1 0 0 0,0-1 0 0 0,0 1 0 0 0,0 0 0 0 0,0-1 0 0 0,0 1 0 0 0,0-1 0 0 0,0 1 0 0 0,0 0 0 0 0,1-1 1 0 0,-1 1-1 0 0,0 0 0 0 0,0-1 0 0 0,0 1 0 0 0,1 0 0 0 0,-1-1 0 0 0,1 0 0 0 0,9-12-45 0 0,-8 11 40 0 0,3-4-10 0 0,1 0-1 0 0,0 0 1 0 0,0 1 0 0 0,1 0 0 0 0,-1 1 0 0 0,1-1 0 0 0,0 1-1 0 0,0 1 1 0 0,9-4 0 0 0,72-22-57 0 0,-73 24 54 0 0,22-4 75 0 0,1 0 0 0 0,56-4-1 0 0,-68 11 244 0 0,0 1 0 0 0,0 1 0 0 0,-1 2 0 0 0,44 7 0 0 0,-65-8-277 0 0,0 0-1 0 0,-1 0 1 0 0,1 1 0 0 0,-1-1-1 0 0,1 1 1 0 0,-1-1-1 0 0,0 1 1 0 0,0 0 0 0 0,0 0-1 0 0,0 1 1 0 0,0-1 0 0 0,0 1-1 0 0,0-1 1 0 0,-1 1-1 0 0,1 0 1 0 0,-1 0 0 0 0,0 0-1 0 0,0 0 1 0 0,0 1 0 0 0,0-1-1 0 0,-1 0 1 0 0,1 1-1 0 0,-1-1 1 0 0,0 1 0 0 0,0 0-1 0 0,0-1 1 0 0,0 8-1 0 0,1 4 12 0 0,-2 0-1 0 0,0-1 1 0 0,-1 1-1 0 0,0 0 1 0 0,-7 27-1 0 0,-5 12-161 0 0,-3 0-1 0 0,-2-2 1 0 0,-42 85 0 0 0,-95 140 369 0 0,101-185 153 0 0,-47 83 1260 0 0,101-175-1659 0 0,0 1 0 0 0,-1-1 0 0 0,1 1 0 0 0,0-1 0 0 0,-1 0 0 0 0,1 1 0 0 0,0 0 0 0 0,0-1 0 0 0,-1 1-1 0 0,1-1 1 0 0,0 1 0 0 0,0-1 0 0 0,0 1 0 0 0,0-1 0 0 0,0 1 0 0 0,0 0 0 0 0,0-1 0 0 0,0 1 0 0 0,0-1 0 0 0,0 1 0 0 0,0-1-1 0 0,0 1 1 0 0,0-1 0 0 0,0 1 0 0 0,0 0 0 0 0,1-1 0 0 0,-1 1 0 0 0,0-1 0 0 0,0 1 0 0 0,1-1 0 0 0,-1 1 0 0 0,0-1-1 0 0,1 1 1 0 0,-1-1 0 0 0,0 0 0 0 0,1 1 0 0 0,-1-1 0 0 0,1 1 0 0 0,-1-1 0 0 0,1 0 0 0 0,-1 1 0 0 0,1-1 0 0 0,-1 0 0 0 0,1 0-1 0 0,-1 1 1 0 0,1-1 0 0 0,-1 0 0 0 0,1 0 0 0 0,-1 0 0 0 0,1 0 0 0 0,0 0 0 0 0,-1 0 0 0 0,2 0 0 0 0,37-1-204 0 0,-27 0 211 0 0,16 0-54 0 0,0-1 0 0 0,0-1 0 0 0,53-14 0 0 0,78-35 113 0 0,-132 42-7 0 0,40-12 63 0 0,63-26 4 0 0,-95 32-95 0 0,61-24 29 0 0,-87 37-27 0 0,0 0 0 0 0,1 1-1 0 0,-1 0 1 0 0,0 1 0 0 0,1 0 0 0 0,-1 0-1 0 0,1 1 1 0 0,13 1 0 0 0,-20 0-35 0 0,0-1 0 0 0,0 1 0 0 0,0 0 0 0 0,0 0 0 0 0,0 0 0 0 0,0 0 0 0 0,0 0 0 0 0,-1 0 0 0 0,1 1 0 0 0,0 0 0 0 0,-1-1 0 0 0,1 1 0 0 0,-1 0 0 0 0,0 0 0 0 0,0 0 0 0 0,4 4 0 0 0,-4-1-272 0 0,1-1 0 0 0,0 1-1 0 0,-1 0 1 0 0,0-1 0 0 0,0 1 0 0 0,-1 0 0 0 0,1 0 0 0 0,0 10 0 0 0,2 10-1750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3.79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208 203 4849 0 0,'0'0'3844'0'0,"4"10"-2915"0"0,26 83-219 0 0,18 47-671 0 0,-41-122-38 0 0,1-1 0 0 0,1 1 0 0 0,1-2 0 0 0,0 0 0 0 0,19 22 0 0 0,-26-33-9 0 0,2-1 0 0 0,-1 0 1 0 0,0 0-1 0 0,1 0 0 0 0,0 0 0 0 0,0-1 0 0 0,0 0 1 0 0,0 0-1 0 0,0 0 0 0 0,1 0 0 0 0,9 2 0 0 0,-11-4 9 0 0,-1 0 0 0 0,1-1 0 0 0,-1 1 0 0 0,1-1 0 0 0,0 0 0 0 0,-1 0 0 0 0,1-1 0 0 0,0 1 0 0 0,-1-1 0 0 0,1 0 0 0 0,-1 1 0 0 0,1-2 0 0 0,-1 1 0 0 0,0 0 0 0 0,1-1 0 0 0,-1 1 0 0 0,0-1 0 0 0,0 0 0 0 0,0 0 0 0 0,3-3 0 0 0,4-3 127 0 0,-1-1 0 0 0,-1-1 1 0 0,1 1-1 0 0,-1-1 0 0 0,-1-1 1 0 0,0 1-1 0 0,0-1 0 0 0,-1-1 1 0 0,-1 1-1 0 0,1-1 0 0 0,-2 0 1 0 0,0 0-1 0 0,0 0 0 0 0,-1-1 1 0 0,-1 1-1 0 0,1-20 0 0 0,-1 15-61 0 0,-2-1-1 0 0,0 0 1 0 0,-1 0 0 0 0,-1 1-1 0 0,0-1 1 0 0,-2 0-1 0 0,0 1 1 0 0,-1 0-1 0 0,0 0 1 0 0,-2 0 0 0 0,-10-20-1 0 0,9 24-34 0 0,1 0 0 0 0,-2 1 0 0 0,0 0 0 0 0,0 1 0 0 0,-1 0 1 0 0,0 0-1 0 0,-1 1 0 0 0,0 1 0 0 0,-1 0 0 0 0,-14-9 0 0 0,18 14-13 0 0,0-1 0 0 0,0 1 0 0 0,-1 1 0 0 0,1-1 0 0 0,-1 2 0 0 0,0-1 0 0 0,0 1 0 0 0,0 0 1 0 0,0 1-1 0 0,0 0 0 0 0,0 1 0 0 0,0-1 0 0 0,0 2 0 0 0,0-1 0 0 0,-1 2 0 0 0,1-1 0 0 0,-13 4 0 0 0,6 1 8 0 0,-1 1 0 0 0,1 1 0 0 0,0 0 0 0 0,0 1 0 0 0,1 0 0 0 0,-20 17 0 0 0,14-8-17 0 0,1 0-1 0 0,0 2 1 0 0,-23 30-1 0 0,37-42 8 0 0,1-1 0 0 0,0 1 0 0 0,-7 14 0 0 0,11-20-84 0 0,0 0 0 0 0,0 0 0 0 0,1 0 0 0 0,-1 0 0 0 0,1 0 0 0 0,0 0 0 0 0,-1 0-1 0 0,1 0 1 0 0,0 0 0 0 0,0 3 0 0 0,1-4-61 0 0,-1 0 1 0 0,0 0-1 0 0,0 0 0 0 0,1-1 1 0 0,-1 1-1 0 0,0 0 0 0 0,1 0 0 0 0,-1-1 1 0 0,1 1-1 0 0,-1 0 0 0 0,1 0 1 0 0,-1-1-1 0 0,1 1 0 0 0,0-1 1 0 0,-1 1-1 0 0,1 0 0 0 0,0-1 1 0 0,-1 1-1 0 0,1-1 0 0 0,0 0 1 0 0,0 1-1 0 0,0-1 0 0 0,-1 1 1 0 0,3-1-1 0 0,17 4-1367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4.12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204 107 10274 0 0,'-4'44'547'0'0,"3"0"0"0"0,1-1 0 0 0,3 1 0 0 0,1 0 0 0 0,2-1 0 0 0,15 54 0 0 0,-15-78-528 0 0,1-1-1 0 0,0 0 1 0 0,1 0-1 0 0,14 22 1 0 0,-18-34-30 0 0,0 0 1 0 0,0 0 0 0 0,0 0 0 0 0,1-1-1 0 0,-1 0 1 0 0,1 0 0 0 0,1 0-1 0 0,-1 0 1 0 0,1-1 0 0 0,-1 0-1 0 0,1 0 1 0 0,0-1 0 0 0,1 1 0 0 0,-1-1-1 0 0,8 2 1 0 0,-11-4 8 0 0,0-1 1 0 0,0 1-1 0 0,0-1 0 0 0,0 1 0 0 0,0-1 1 0 0,0 0-1 0 0,0-1 0 0 0,0 1 0 0 0,0 0 1 0 0,0-1-1 0 0,-1 0 0 0 0,1 1 0 0 0,0-1 1 0 0,0 0-1 0 0,0-1 0 0 0,4-2 0 0 0,-3 2 3 0 0,0-1-1 0 0,0-1 1 0 0,-1 1-1 0 0,0 0 1 0 0,1-1-1 0 0,-1 0 1 0 0,0 1-1 0 0,-1-1 1 0 0,5-7-1 0 0,-1-3 24 0 0,-1 1 0 0 0,0-1 0 0 0,0 0 0 0 0,-2 0 0 0 0,1 0 0 0 0,0-15 0 0 0,-2 6 37 0 0,-1 0 1 0 0,-1 0 0 0 0,-1 0 0 0 0,0 0-1 0 0,-2 0 1 0 0,-1 1 0 0 0,-1-1 0 0 0,-1 1-1 0 0,-1 0 1 0 0,-1 0 0 0 0,-12-24 0 0 0,13 32-47 0 0,0 0 1 0 0,-2 1 0 0 0,1 0-1 0 0,-1 0 1 0 0,-1 1 0 0 0,0 0-1 0 0,-1 1 1 0 0,0 0 0 0 0,-1 1-1 0 0,0 0 1 0 0,-1 1 0 0 0,0 0-1 0 0,0 1 1 0 0,0 1 0 0 0,-1 0-1 0 0,-1 0 1 0 0,-21-5 0 0 0,28 10-248 0 0,-1 0 0 0 0,1 1 0 0 0,-1 0 0 0 0,1 1 0 0 0,-1 0 0 0 0,0 0 1 0 0,1 1-1 0 0,-1 0 0 0 0,1 1 0 0 0,-1-1 0 0 0,1 2 0 0 0,0-1 0 0 0,0 1 1 0 0,0 0-1 0 0,0 1 0 0 0,1 0 0 0 0,-1 0 0 0 0,1 1 0 0 0,0 0 0 0 0,-8 7 1 0 0,-29 29-87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5.17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19 199 4737 0 0,'-19'-5'2473'0'0,"32"2"-1090"0"0,34 3-814 0 0,-15 0-393 0 0,0-2 0 0 0,-1-1 1 0 0,1-2-1 0 0,-1-1 0 0 0,32-10 0 0 0,150-59 172 0 0,-145 49-347 0 0,83-24 79 0 0,-140 46-254 0 0,-1 0-554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15.59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101 1 10874 0 0,'-10'4'342'0'0,"0"0"0"0"0,0-1 0 0 0,0-1-1 0 0,0 1 1 0 0,0-1 0 0 0,-12 0 0 0 0,20-2-285 0 0,-3 0-115 0 0,4 1 35 0 0,0 0 0 0 0,1-1 1 0 0,-1 1-1 0 0,0 0 1 0 0,0 0-1 0 0,0 0 1 0 0,1-1-1 0 0,-1 1 1 0 0,0 0-1 0 0,1 0 1 0 0,-1 0-1 0 0,1 0 1 0 0,-1 0-1 0 0,1 1 0 0 0,-1-1 1 0 0,1 0-1 0 0,0 0 1 0 0,-1 0-1 0 0,1 0 1 0 0,0 0-1 0 0,0 0 1 0 0,0 1-1 0 0,0-1 1 0 0,0 0-1 0 0,0 0 1 0 0,1 2-1 0 0,2 45-342 0 0,-2-36 310 0 0,9 176 3 0 0,-6-87 414 0 0,-4-93-286 0 0,1 1 0 0 0,0 0-1 0 0,0 0 1 0 0,1-1 0 0 0,5 17 0 0 0,-7-23-76 0 0,1 0-1 0 0,0-1 0 0 0,0 1 1 0 0,0 0-1 0 0,0-1 0 0 0,0 1 1 0 0,0-1-1 0 0,1 1 1 0 0,-1-1-1 0 0,0 0 0 0 0,1 1 1 0 0,-1-1-1 0 0,1 0 0 0 0,-1 0 1 0 0,1 0-1 0 0,0 0 1 0 0,0 0-1 0 0,-1 0 0 0 0,1-1 1 0 0,0 1-1 0 0,0-1 0 0 0,0 1 1 0 0,0-1-1 0 0,-1 0 0 0 0,1 1 1 0 0,0-1-1 0 0,0 0 1 0 0,0 0-1 0 0,0 0 0 0 0,0-1 1 0 0,0 1-1 0 0,3-1 0 0 0,16-5 3 0 0,-1 0-1 0 0,0-2 0 0 0,0 0 1 0 0,36-21-1 0 0,-3 1 39 0 0,-37 20-38 0 0,1 1-1 0 0,1 1 1 0 0,0 0 0 0 0,0 1-1 0 0,0 1 1 0 0,0 1-1 0 0,0 1 1 0 0,1 0 0 0 0,27 1-1 0 0,-32 2 7 0 0,1 1-1 0 0,-1 0 0 0 0,0 1 1 0 0,1 1-1 0 0,-1 0 0 0 0,0 1 1 0 0,-1 0-1 0 0,1 1 1 0 0,-1 1-1 0 0,-1 0 0 0 0,1 0 1 0 0,18 16-1 0 0,-18-12 14 0 0,0 0 0 0 0,-1 1 0 0 0,-1 1-1 0 0,0 0 1 0 0,0 1 0 0 0,-1 0 0 0 0,-1 0 0 0 0,0 1 0 0 0,8 21-1 0 0,-11-23 3 0 0,-2 1-1 0 0,0-1 1 0 0,-1 1-1 0 0,0-1 1 0 0,-1 1-1 0 0,0 0 0 0 0,-1 0 1 0 0,-1 0-1 0 0,0 1 1 0 0,-1-1-1 0 0,-4 25 1 0 0,-2-14 301 0 0,-1 0 1 0 0,-1 0 0 0 0,-1-1-1 0 0,-1 0 1 0 0,-1-1 0 0 0,-1 0-1 0 0,-1-1 1 0 0,-1 0 0 0 0,-1-1-1 0 0,-1-1 1 0 0,-26 25 0 0 0,6-10 139 0 0,-2-3 1 0 0,-1-1-1 0 0,-1-2 1 0 0,-1-2-1 0 0,-47 22 0 0 0,88-49-465 0 0,-17 10 31 0 0,-1-1 0 0 0,0-1 0 0 0,-40 11 0 0 0,54-17-161 0 0,1-1 0 0 0,-1 0 0 0 0,0-1 0 0 0,0 1 0 0 0,1-1 1 0 0,-1 0-1 0 0,0 0 0 0 0,0-1 0 0 0,1 0 0 0 0,-1 1 0 0 0,0-1 1 0 0,1-1-1 0 0,-1 1 0 0 0,1-1 0 0 0,-1 0 0 0 0,1 0 0 0 0,0 0 0 0 0,0 0 1 0 0,0-1-1 0 0,0 1 0 0 0,0-1 0 0 0,0 0 0 0 0,-4-5 0 0 0,-18-26-3720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3.28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699 44 3241 0 0,'-21'-25'6421'0'0,"18"18"-5837"0"0,3 6-549 0 0,-1 0 1 0 0,0 0-1 0 0,0 0 0 0 0,0 0 1 0 0,0 0-1 0 0,0 1 0 0 0,0-1 1 0 0,0 0-1 0 0,-1 1 0 0 0,1-1 0 0 0,0 1 1 0 0,0-1-1 0 0,0 1 0 0 0,-1-1 1 0 0,1 1-1 0 0,0 0 0 0 0,0 0 1 0 0,-1 0-1 0 0,1 0 0 0 0,0 0 0 0 0,-1 0 1 0 0,1 0-1 0 0,0 0 0 0 0,-3 0 1 0 0,-31 7-209 0 0,1 3 19 0 0,2 2 1 0 0,0 2 0 0 0,-42 23-1 0 0,-37 16 610 0 0,2-14 95 0 0,-49 22 152 0 0,155-59-705 0 0,-31 16 125 0 0,32-17-132 0 0,1 0-1 0 0,-1 0 1 0 0,1 0 0 0 0,-1 0-1 0 0,1 0 1 0 0,-1 1-1 0 0,1-1 1 0 0,0 0 0 0 0,0 1-1 0 0,-1-1 1 0 0,1 1-1 0 0,0 0 1 0 0,0-1-1 0 0,1 1 1 0 0,-1 0 0 0 0,-1 2-1 0 0,2-3 0 0 0,1 0 0 0 0,-1-1-1 0 0,0 1 1 0 0,0 0 0 0 0,0 0 0 0 0,1-1-1 0 0,-1 1 1 0 0,0 0 0 0 0,1-1-1 0 0,-1 1 1 0 0,0 0 0 0 0,1-1 0 0 0,-1 1-1 0 0,1 0 1 0 0,-1-1 0 0 0,1 1-1 0 0,0-1 1 0 0,-1 1 0 0 0,1-1 0 0 0,1 1-1 0 0,17 11-26 0 0,-14-9 37 0 0,22 11-36 0 0,1-1 0 0 0,51 16 1 0 0,65 10-79 0 0,-94-27 100 0 0,246 50 43 0 0,-50-13-102 0 0,-238-47 86 0 0,-1 0 0 0 0,0 0 1 0 0,0 0-1 0 0,0 1 0 0 0,0 0 0 0 0,13 8 0 0 0,-19-10-6 0 0,0 0 1 0 0,0 0-1 0 0,0 0 1 0 0,1 0-1 0 0,-1 0 0 0 0,0 0 1 0 0,0 1-1 0 0,0-1 0 0 0,-1 0 1 0 0,1 1-1 0 0,0-1 0 0 0,0 1 1 0 0,-1-1-1 0 0,1 1 0 0 0,-1-1 1 0 0,1 1-1 0 0,-1-1 0 0 0,0 1 1 0 0,1-1-1 0 0,-1 1 1 0 0,0 0-1 0 0,0-1 0 0 0,0 1 1 0 0,0-1-1 0 0,-1 1 0 0 0,1 0 1 0 0,0-1-1 0 0,-1 1 0 0 0,1-1 1 0 0,-1 1-1 0 0,1-1 0 0 0,-1 1 1 0 0,0-1-1 0 0,0 0 0 0 0,1 1 1 0 0,-1-1-1 0 0,0 0 1 0 0,-2 2-1 0 0,-17 21 57 0 0,-1 0 0 0 0,-1-2 1 0 0,-1-1-1 0 0,-46 33 0 0 0,48-38-9 0 0,-433 354 2296 0 0,431-349-2316 0 0,-113 88 37 0 0,119-100-192 0 0,17-9 111 0 0,0 0-1 0 0,0 0 1 0 0,-1 0-1 0 0,1 0 1 0 0,0 0-1 0 0,0 0 1 0 0,0 0-1 0 0,0 0 1 0 0,0 0-1 0 0,-1 0 1 0 0,1 0-1 0 0,0 0 1 0 0,0 0-1 0 0,0-1 1 0 0,0 1 0 0 0,0 0-1 0 0,0 0 1 0 0,0 0-1 0 0,-1 0 1 0 0,1 0-1 0 0,0 0 1 0 0,0 0-1 0 0,0 0 1 0 0,0 0-1 0 0,0 0 1 0 0,0 0-1 0 0,0-1 1 0 0,0 1-1 0 0,0 0 1 0 0,0 0-1 0 0,-1 0 1 0 0,1 0 0 0 0,0 0-1 0 0,0 0 1 0 0,0-1-1 0 0,0 1 1 0 0,0 0-1 0 0,0 0 1 0 0,0 0-1 0 0,0 0 1 0 0,0 0-1 0 0,0 0 1 0 0,0-1-1 0 0,0 1 1 0 0,0 0-1 0 0,0 0 1 0 0,0 0-1 0 0,0 0 1 0 0,0 0 0 0 0,0 0-1 0 0,1-1 1 0 0,-1 1-1 0 0,0 0 1 0 0,16-28-694 0 0,101-154 49 0 0,-60 90 651 0 0,71-88 0 0 0,-111 160 7 0 0,0 0 1 0 0,2 2-1 0 0,0 0 0 0 0,30-21 1 0 0,-38 32-4 0 0,0 0 0 0 0,0 0 1 0 0,1 1-1 0 0,-1 1 0 0 0,1 0 0 0 0,1 0 1 0 0,-1 1-1 0 0,1 1 0 0 0,0 0 1 0 0,23-2-1 0 0,-31 5 1 0 0,1 0 0 0 0,-1 1-1 0 0,0 0 1 0 0,0-1 0 0 0,0 2 0 0 0,0-1 0 0 0,0 1 0 0 0,0-1-1 0 0,-1 1 1 0 0,1 1 0 0 0,0-1 0 0 0,-1 1 0 0 0,1-1-1 0 0,-1 1 1 0 0,0 1 0 0 0,0-1 0 0 0,0 0 0 0 0,-1 1 0 0 0,1 0-1 0 0,-1 0 1 0 0,0 0 0 0 0,0 0 0 0 0,5 9 0 0 0,3 9 64 0 0,-1 0 1 0 0,-1 1 0 0 0,12 43 0 0 0,-14-43 5 0 0,1 2 16 0 0,33 99 426 0 0,-32-102-413 0 0,1 0 0 0 0,0-1 0 0 0,20 29-1 0 0,-28-46-94 0 0,1-1-1 0 0,0 1 1 0 0,1 0 0 0 0,-1-1-1 0 0,0 0 1 0 0,1 0-1 0 0,0 0 1 0 0,0 0 0 0 0,0-1-1 0 0,0 1 1 0 0,0-1-1 0 0,5 2 1 0 0,-7-3-28 0 0,0-1 0 0 0,0 1 0 0 0,0-1 1 0 0,0 0-1 0 0,0 1 0 0 0,0-1 0 0 0,0 0 1 0 0,0 0-1 0 0,0 0 0 0 0,0-1 0 0 0,0 1 0 0 0,0 0 1 0 0,0-1-1 0 0,0 1 0 0 0,0-1 0 0 0,0 0 0 0 0,0 0 1 0 0,0 0-1 0 0,-1 0 0 0 0,1 0 0 0 0,0 0 1 0 0,-1 0-1 0 0,1 0 0 0 0,0-1 0 0 0,-1 1 0 0 0,0-1 1 0 0,1 1-1 0 0,-1-1 0 0 0,0 1 0 0 0,2-4 1 0 0,1-1-492 0 0,-1 0 1 0 0,0 0-1 0 0,-1 0 1 0 0,4-12 0 0 0,8-41-950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5.19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269 383 9058 0 0,'-11'-2'109'0'0,"-3"-1"-29"0"0,0 0 0 0 0,-19-9 0 0 0,30 11-84 0 0,0 0-1 0 0,0 0 0 0 0,0-1 1 0 0,0 1-1 0 0,0-1 0 0 0,1 0 0 0 0,-1 0 1 0 0,1 0-1 0 0,-1 0 0 0 0,1-1 1 0 0,0 1-1 0 0,0 0 0 0 0,0-1 0 0 0,0 0 1 0 0,0 1-1 0 0,-2-6 0 0 0,1 3-221 0 0,1 1-1 0 0,-1 0 0 0 0,0 0 1 0 0,-1 0-1 0 0,1 0 0 0 0,-1 1 1 0 0,0-1-1 0 0,1 1 0 0 0,-2 0 1 0 0,1 0-1 0 0,0 0 0 0 0,0 1 1 0 0,-1-1-1 0 0,-7-2 0 0 0,-19-12 872 0 0,15 6-124 0 0,9 7 26 0 0,1 0 1 0 0,-1-1-1 0 0,1 1 1 0 0,-11-12-1 0 0,27 32-531 0 0,-1 0 0 0 0,-1 0-1 0 0,11 32 1 0 0,11 22-19 0 0,139 254-89 0 0,-129-259 91 0 0,2-1-1 0 0,89 103 1 0 0,-109-144 142 0 0,0-1 0 0 0,1-1 0 0 0,1-1-1 0 0,1-1 1 0 0,0-2 0 0 0,2 0 0 0 0,0-1 0 0 0,1-2 0 0 0,58 21-1 0 0,-85-35-55 0 0,-1 0 1 0 0,1 0-1 0 0,0 0 0 0 0,0 0 0 0 0,0 0 0 0 0,0 0 0 0 0,-1 0 0 0 0,1-1 0 0 0,0 1 0 0 0,0 0 0 0 0,0-1 0 0 0,-1 1 0 0 0,1 0 0 0 0,0-1 0 0 0,0 1 0 0 0,-1-1 0 0 0,1 1 0 0 0,0-1 1 0 0,-1 1-1 0 0,1-1 0 0 0,-1 0 0 0 0,1 1 0 0 0,-1-1 0 0 0,1 0 0 0 0,-1 1 0 0 0,1-1 0 0 0,-1 0 0 0 0,1 0 0 0 0,-1 1 0 0 0,0-1 0 0 0,0 0 0 0 0,1 0 0 0 0,-1 0 0 0 0,0 0 1 0 0,9-38 135 0 0,-7 29-46 0 0,8-48-92 0 0,-3 0 0 0 0,0-81 0 0 0,-15-120-47 0 0,1 53-14 0 0,4 129-750 0 0,-4 0-1 0 0,-25-121 0 0 0,27 168-935 0 0,3-1-1407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3.60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20 0 5401 0 0,'-9'19'344'0'0,"1"5"384"0"0,5 4-248 0 0,3 11-287 0 0,3 7 7 0 0,5 12-120 0 0,1 1-24 0 0,2 7-593 0 0,1 0 425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4.05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28 0 14403 0 0,'2'2'-107'0'0,"3"3"54"0"0,-1-1-1 0 0,1 1 1 0 0,-1 0-1 0 0,0 1 1 0 0,-1-1-1 0 0,1 1 1 0 0,4 10-1 0 0,-1 6-203 0 0,0 0-1 0 0,-2 0 1 0 0,5 44 0 0 0,-2 74-1207 0 0,-6-77 906 0 0,3 28 590 0 0,-4 0-1 0 0,-14 123 836 0 0,11-215-874 0 0,0 0 1 0 0,0 1-1 0 0,1-2 1 0 0,-1 1 0 0 0,0 0-1 0 0,1 0 1 0 0,-1 0 0 0 0,1-1-1 0 0,-1 1 1 0 0,1-1 0 0 0,0 1-1 0 0,-1-1 1 0 0,1 1-1 0 0,0-1 1 0 0,0 0 0 0 0,0 0-1 0 0,0 1 1 0 0,-1-5 0 0 0,0 2-32 0 0,-12-27-1423 0 0,0 0-1 0 0,-8-35 1 0 0,3 6-78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4.3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48 301 864 0 0,'-13'-37'1627'0'0,"-14"-44"1588"0"0,25 72-2960 0 0,0 0-1 0 0,1 1 1 0 0,0-1 0 0 0,0 0 0 0 0,1 0 0 0 0,0 0 0 0 0,1-10-1 0 0,-1 18-245 0 0,1 1 1 0 0,-1 0-1 0 0,0-1 0 0 0,0 1 0 0 0,0-1 0 0 0,0 1 0 0 0,0-1 0 0 0,0 1 0 0 0,1 0 1 0 0,-1-1-1 0 0,0 1 0 0 0,0-1 0 0 0,1 1 0 0 0,-1 0 0 0 0,0-1 0 0 0,1 1 0 0 0,-1 0 1 0 0,0-1-1 0 0,1 1 0 0 0,-1 0 0 0 0,0 0 0 0 0,1-1 0 0 0,-1 1 0 0 0,1 0 0 0 0,-1 0 0 0 0,0 0 1 0 0,1 0-1 0 0,-1-1 0 0 0,1 1 0 0 0,-1 0 0 0 0,1 0 0 0 0,-1 0 0 0 0,1 0 0 0 0,-1 0 1 0 0,0 0-1 0 0,1 0 0 0 0,-1 0 0 0 0,1 0 0 0 0,-1 0 0 0 0,1 0 0 0 0,-1 1 0 0 0,1-1 1 0 0,-1 0-1 0 0,0 0 0 0 0,1 0 0 0 0,-1 1 0 0 0,1-1 0 0 0,-1 0 0 0 0,0 0 0 0 0,1 1 1 0 0,0-1-1 0 0,21 17 699 0 0,-21-16-660 0 0,130 139 1305 0 0,-95-97-1207 0 0,8 12-62 0 0,52 85-1 0 0,-31-42-75 0 0,-57-86-2 0 0,1 0 0 0 0,1 0 0 0 0,0-1 0 0 0,1 0 1 0 0,0-1-1 0 0,0-1 0 0 0,1 1 0 0 0,18 9 0 0 0,-24-15 66 0 0,1-1 0 0 0,0 0 0 0 0,0 0 0 0 0,0 0 0 0 0,0-1 0 0 0,0-1 1 0 0,0 1-1 0 0,1-1 0 0 0,-1 0 0 0 0,0 0 0 0 0,1-1 0 0 0,-1 0 0 0 0,1-1 0 0 0,-1 0 0 0 0,0 0 0 0 0,1 0 0 0 0,-1-1 0 0 0,12-4 0 0 0,-6 0 100 0 0,0 0-1 0 0,0-1 0 0 0,-1 0 1 0 0,0-1-1 0 0,-1 0 0 0 0,1-1 1 0 0,-2-1-1 0 0,1 1 0 0 0,12-17 1 0 0,-15 17-132 0 0,-1-1 1 0 0,0 0 0 0 0,-1 0-1 0 0,0 0 1 0 0,-1-1-1 0 0,0 0 1 0 0,0 0-1 0 0,-1 0 1 0 0,-1 0 0 0 0,0-1-1 0 0,3-19 1 0 0,-5-5-38 0 0,-1 1-1 0 0,-1-1 1 0 0,-2 1 0 0 0,-2 0 0 0 0,-1 0 0 0 0,-2 0-1 0 0,-1 1 1 0 0,-2 0 0 0 0,-22-48 0 0 0,31 77-48 0 0,0 1 0 0 0,-1 0 0 0 0,1-1 0 0 0,-1 1 0 0 0,0 0 0 0 0,0 0 1 0 0,-1 1-1 0 0,1-1 0 0 0,-1 1 0 0 0,0-1 0 0 0,0 1 0 0 0,0 0 0 0 0,0 1 1 0 0,-8-4-1 0 0,9 4-169 0 0,0 1 0 0 0,-1 0 0 0 0,1 0 0 0 0,-1 0 0 0 0,0 0 0 0 0,1 0 0 0 0,-1 1 0 0 0,0 0 0 0 0,1 0 1 0 0,-1 0-1 0 0,0 0 0 0 0,1 0 0 0 0,-1 1 0 0 0,0 0 0 0 0,1 0 0 0 0,-1 0 0 0 0,1 0 0 0 0,-1 0 0 0 0,1 1 1 0 0,-5 2-1 0 0,-16 12-81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5.15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1 10898 0 0,'2'1'7'0'0,"1"1"-1"0"0,-1-1 0 0 0,1 0 0 0 0,-1 1 0 0 0,1-2 1 0 0,0 1-1 0 0,0 0 0 0 0,0 0 0 0 0,-1-1 0 0 0,7 1 1 0 0,10 3-38 0 0,-11-2 33 0 0,0 1 0 0 0,0 1 0 0 0,-1-1 0 0 0,1 1 1 0 0,-1 0-1 0 0,0 1 0 0 0,0 0 0 0 0,-1 0 0 0 0,0 1 0 0 0,8 7 1 0 0,-6-3-5 0 0,0 0 0 0 0,-1 0 0 0 0,0 1 0 0 0,-1 0 0 0 0,0 0 0 0 0,5 13 0 0 0,1 11 5 0 0,-1 2 0 0 0,-2-1 0 0 0,7 59 0 0 0,3 83 315 0 0,-5 238 0 0 0,-14-415-344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5.52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8 469 11698 0 0,'-2'-7'38'0'0,"0"-1"-1"0"0,1 1 0 0 0,0 0 1 0 0,0 0-1 0 0,1-1 0 0 0,-1 1 1 0 0,2-1-1 0 0,-1 1 0 0 0,1 0 0 0 0,0 0 1 0 0,1-1-1 0 0,2-7 0 0 0,1 3-33 0 0,0 1-1 0 0,0 0 1 0 0,1 1-1 0 0,0-1 1 0 0,1 1-1 0 0,13-15 1 0 0,3 0-12 0 0,1 1 1 0 0,1 0-1 0 0,1 2 0 0 0,1 1 1 0 0,1 1-1 0 0,1 2 0 0 0,0 1 1 0 0,2 1-1 0 0,0 1 0 0 0,0 2 1 0 0,1 1-1 0 0,1 1 1 0 0,0 2-1 0 0,65-9 0 0 0,-64 13 8 0 0,1 2-1 0 0,-1 1 1 0 0,1 1-1 0 0,0 3 1 0 0,-1 0-1 0 0,1 2 1 0 0,-1 2-1 0 0,0 1 1 0 0,0 2-1 0 0,-1 1 1 0 0,0 2-1 0 0,52 25 1 0 0,195 131 5 0 0,-272-163 105 0 0,-1 0 1 0 0,0 1-1 0 0,0-1 0 0 0,0 1 1 0 0,-1 1-1 0 0,1-1 0 0 0,7 12 1 0 0,-12-14-22 0 0,0-1 1 0 0,0 1-1 0 0,0-1 1 0 0,-1 1-1 0 0,1 0 1 0 0,-1-1-1 0 0,0 1 1 0 0,0 0-1 0 0,-1 0 1 0 0,1 0-1 0 0,-1 0 1 0 0,0 0-1 0 0,0 0 1 0 0,0 0-1 0 0,0 0 1 0 0,-1 0-1 0 0,1 0 1 0 0,-1-1-1 0 0,-2 7 0 0 0,-3 4-36 0 0,0 0-1 0 0,-1 0 1 0 0,-1-1-1 0 0,0 1 1 0 0,-1-2-1 0 0,0 0 0 0 0,-1 0 1 0 0,-1 0-1 0 0,1-1 1 0 0,-2-1-1 0 0,-14 12 0 0 0,-10 4-2 0 0,-1-2-1 0 0,-66 33 1 0 0,91-51-46 0 0,-245 130-723 0 0,210-109-681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5.8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8378 0 0,'10'68'1368'0'0,"27"102"0"0"0,-8-48-1196 0 0,43 163-32 0 0,-63-255-136 0 0,10 62-1 0 0,-18-84 9 0 0,0 1-1 0 0,0-1 1 0 0,-1 0-1 0 0,0 0 1 0 0,-1 1 0 0 0,1-1-1 0 0,-2 0 1 0 0,1 0-1 0 0,-1 0 1 0 0,-1 0 0 0 0,1 0-1 0 0,-8 14 1 0 0,9-21-6 0 0,1 0 1 0 0,-1 1-1 0 0,0-1 0 0 0,0 0 1 0 0,0 0-1 0 0,0 0 0 0 0,0 0 1 0 0,0 0-1 0 0,0-1 0 0 0,0 1 1 0 0,-1 0-1 0 0,1 0 0 0 0,0-1 1 0 0,0 1-1 0 0,-1-1 0 0 0,1 1 1 0 0,0-1-1 0 0,-1 1 0 0 0,1-1 1 0 0,-1 0-1 0 0,1 0 0 0 0,0 0 1 0 0,-1 0-1 0 0,1 0 1 0 0,-1 0-1 0 0,1 0 0 0 0,0 0 1 0 0,-1 0-1 0 0,-1-1 0 0 0,-3-1-464 0 0,0 0-1 0 0,1 0 0 0 0,-1-1 0 0 0,1 0 1 0 0,-7-4-1 0 0,-14-9-857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6.28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0 368 5985 0 0,'4'-13'329'0'0,"0"0"0"0"0,0 1 0 0 0,2-1 0 0 0,-1 1 0 0 0,2 1 0 0 0,-1-1 0 0 0,2 1 0 0 0,-1 0-1 0 0,2 0 1 0 0,-1 1 0 0 0,1 1 0 0 0,1-1 0 0 0,21-15 0 0 0,-2 4-37 0 0,1 1 0 0 0,2 1 0 0 0,61-27 1 0 0,-49 29-67 0 0,2 1 1 0 0,-1 2 0 0 0,2 2 0 0 0,0 3 0 0 0,62-6 0 0 0,-46 11-107 0 0,0 2 0 0 0,0 4 0 0 0,95 13 0 0 0,-115-7-94 0 0,0 1 0 0 0,-1 2-1 0 0,0 2 1 0 0,41 19 0 0 0,-52-17 5 0 0,1 0-1 0 0,-2 3 1 0 0,0 0-1 0 0,-2 2 1 0 0,39 34-1 0 0,-59-47-6 0 0,-1 0-1 0 0,1 1 1 0 0,-1 0 0 0 0,7 12-1 0 0,-13-19-4 0 0,0 0 0 0 0,0 1 1 0 0,0-1-1 0 0,0 1 0 0 0,0-1 0 0 0,0 1 0 0 0,-1-1 0 0 0,1 1 1 0 0,-1 0-1 0 0,1-1 0 0 0,-1 1 0 0 0,0 0 0 0 0,1-1 0 0 0,-1 1 0 0 0,0 0 1 0 0,0 0-1 0 0,0-1 0 0 0,-1 1 0 0 0,1 0 0 0 0,0-1 0 0 0,0 1 1 0 0,-1 0-1 0 0,1-1 0 0 0,-1 1 0 0 0,0-1 0 0 0,1 1 0 0 0,-1 0 0 0 0,0-1 1 0 0,0 0-1 0 0,0 1 0 0 0,0-1 0 0 0,0 0 0 0 0,0 1 0 0 0,-2 0 0 0 0,-7 6 67 0 0,-1-2-1 0 0,0 1 0 0 0,0-1 0 0 0,0-1 0 0 0,-17 6 0 0 0,-62 16 10 0 0,-90 9 90 0 0,106-23-496 0 0,-100 30 0 0 0,98-15-1147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8.15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109 36 2905 0 0,'-15'3'2862'0'0,"9"-2"-2040"0"0,1 0 0 0 0,0-1 0 0 0,0 1 0 0 0,-1-1 0 0 0,1 0 0 0 0,-11-1 671 0 0,12-16-1454 0 0,4 16-44 0 0,-1 0 1 0 0,1 0-1 0 0,0 0 1 0 0,-1 0-1 0 0,1-1 1 0 0,0 1-1 0 0,-1 0 1 0 0,1 0-1 0 0,0 0 1 0 0,0 0-1 0 0,0-1 1 0 0,0 1-1 0 0,0 0 1 0 0,1 0-1 0 0,-1 0 1 0 0,0 0-1 0 0,0 0 1 0 0,1-2-1 0 0,-1 3-4 0 0,0 0 0 0 0,1 0 0 0 0,-1 0 0 0 0,0 0 0 0 0,0 0 0 0 0,0 0-19 0 0,0 0 19 0 0,0 0 0 0 0,0 0 0 0 0,0 0 0 0 0,0 0 0 0 0,0 0-1 0 0,0 0 1 0 0,0 0 0 0 0,0 0 0 0 0,0 0 0 0 0,0 0 0 0 0,0 0 0 0 0,0 0 0 0 0,1 0 0 0 0,-1 0-1 0 0,0 0 1 0 0,0 0 0 0 0,0 0 0 0 0,0 0 0 0 0,0 0 0 0 0,0 0 0 0 0,0 0 0 0 0,0 0-1 0 0,0 0 1 0 0,0 0 0 0 0,0 0 0 0 0,0 0 0 0 0,0 0 0 0 0,0 0 0 0 0,0 0 0 0 0,0 0 0 0 0,1 0-1 0 0,-1 0 1 0 0,0 0 0 0 0,0 0 0 0 0,0 0 0 0 0,0 0 0 0 0,0 0 0 0 0,0 0 0 0 0,0 0-1 0 0,0 0 1 0 0,0 0 0 0 0,0 0 0 0 0,0-1 0 0 0,1 13-294 0 0,0 15-155 0 0,-24 306-669 0 0,1 115 2207 0 0,22-432-864 0 0,0 0-1 0 0,2 0 0 0 0,0 0 0 0 0,1-1 0 0 0,5 19 1 0 0,-6-29-174 0 0,-1-1 0 0 0,1 1 1 0 0,1-1-1 0 0,-1 0 0 0 0,1 0 1 0 0,-1 0-1 0 0,1 0 1 0 0,0 0-1 0 0,1 0 0 0 0,-1-1 1 0 0,1 0-1 0 0,-1 1 0 0 0,1-1 1 0 0,0-1-1 0 0,0 1 0 0 0,0 0 1 0 0,1-1-1 0 0,-1 0 0 0 0,1 0 1 0 0,-1 0-1 0 0,7 1 0 0 0,5 0 35 0 0,0 0 0 0 0,0-1-1 0 0,1-1 1 0 0,-1-1-1 0 0,1 0 1 0 0,-1-1 0 0 0,1 0-1 0 0,-1-2 1 0 0,0 0-1 0 0,30-10 1 0 0,-1-3-13 0 0,-1-1 0 0 0,65-38 0 0 0,-9-4-182 0 0,-2-5 0 0 0,-3-4-1 0 0,153-141 1 0 0,-176 138-1630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8.54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79 260 11274 0 0,'-31'19'4811'0'0,"-14"4"-2668"0"0,42-22-2040 0 0,9-3-573 0 0,31-12 367 0 0,-1-1-1 0 0,44-26 1 0 0,5-2 48 0 0,171-63 47 0 0,-190 83-5 0 0,137-26-1 0 0,-177 45 31 0 0,0 1 1 0 0,0 1-1 0 0,0 2 0 0 0,1 0 0 0 0,51 9 1 0 0,-64-6-77 0 0,-1 0 0 0 0,1 0 0 0 0,-1 1 0 0 0,0 1 0 0 0,0 1 1 0 0,0-1-1 0 0,-1 2 0 0 0,0 0 0 0 0,0 0 0 0 0,0 1 0 0 0,-1 1 0 0 0,19 19 1 0 0,-27-25-238 0 0,0 1 1 0 0,0-1 0 0 0,-1 1 0 0 0,1 0-1 0 0,-1 0 1 0 0,0 0 0 0 0,0 0-1 0 0,-1 0 1 0 0,3 8 0 0 0,1 14-4014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8.93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0 410 15011 0 0,'2'-1'1070'0'0,"28"-17"-1003"0"0,1 2-1 0 0,0 1 1 0 0,36-11 0 0 0,-1 0-46 0 0,5-4-13 0 0,60-27-7 0 0,211-61 0 0 0,115 20-891 0 0,-453 97 883 0 0,7 0-158 0 0,0 0 0 0 0,20 0 0 0 0,-28 1 48 0 0,0 0 0 0 0,0 1 0 0 0,0-1 1 0 0,0 1-1 0 0,0 0 0 0 0,-1-1 0 0 0,1 2 0 0 0,0-1 0 0 0,-1 0 1 0 0,1 0-1 0 0,0 1 0 0 0,-1-1 0 0 0,0 1 0 0 0,1 0 0 0 0,2 3 0 0 0,8 11-1702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5.69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38 70 13851 0 0,'-22'-2'300'0'0,"7"0"-563"0"0,28 1-51 0 0,1 1 279 0 0,-1 2 1 0 0,0 0-1 0 0,0 0 1 0 0,0 1 0 0 0,17 7-1 0 0,-4-3 18 0 0,55 15-23 0 0,122 16 1 0 0,-168-34 18 0 0,1-2-1 0 0,-1-1 1 0 0,1-2 0 0 0,-1-1-1 0 0,1-2 1 0 0,39-9-1 0 0,232-87-43 0 0,-286 92 86 0 0,-8 2 15 0 0,1 1-1 0 0,-1 1 1 0 0,1 0 0 0 0,-1 0-1 0 0,27-2 1 0 0,-40 6-42 0 0,0 0 0 0 0,0 0 1 0 0,1 0-1 0 0,-1 0 0 0 0,0 0 1 0 0,0 0-1 0 0,0 0 0 0 0,0 0 1 0 0,1 0-1 0 0,-1 0 0 0 0,0 0 1 0 0,0 0-1 0 0,0 0 0 0 0,0 0 1 0 0,0 0-1 0 0,1 0 0 0 0,-1 0 1 0 0,0 0-1 0 0,0 0 0 0 0,0 0 1 0 0,0 0-1 0 0,0 0 0 0 0,1 0 1 0 0,-1 1-1 0 0,0-1 0 0 0,0 0 1 0 0,0 0-1 0 0,0 0 0 0 0,0 0 1 0 0,0 0-1 0 0,0 0 0 0 0,0 1 1 0 0,0-1-1 0 0,1 0 0 0 0,-1 0 1 0 0,0 0-1 0 0,0 0 0 0 0,0 0 1 0 0,0 1-1 0 0,0-1 0 0 0,0 0 1 0 0,0 0-1 0 0,0 0 0 0 0,0 0 1 0 0,0 1-1 0 0,0-1 0 0 0,0 0 1 0 0,0 0-1 0 0,0 0 0 0 0,0 0 1 0 0,0 0-1 0 0,-1 1 0 0 0,-4 9-616 0 0,2-5 187 0 0,-5 10-1160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9.30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414 1 8522 0 0,'-2'1'2802'0'0,"-35"28"-590"0"0,17-13-1562 0 0,13-9-532 0 0,0 0-1 0 0,0 0 1 0 0,0 1 0 0 0,1-1 0 0 0,1 1 0 0 0,-1 1 0 0 0,-4 10-1 0 0,-28 67-35 0 0,27-59-17 0 0,-13 36-66 0 0,-20 85 0 0 0,-4 68-21 0 0,-6 26 6 0 0,47-215-114 0 0,-1-1 0 0 0,-1 0 0 0 0,-22 42 0 0 0,30-66-61 0 0,0 0 1 0 0,0 0-1 0 0,-1 0 0 0 0,1 0 1 0 0,-1 0-1 0 0,1 0 0 0 0,-1-1 0 0 0,0 1 1 0 0,1 0-1 0 0,-1-1 0 0 0,0 1 1 0 0,0-1-1 0 0,-4 2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39.66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0 14683 0 0,'1'4'131'0'0,"1"1"0"0"0,-1-1 0 0 0,1 0 0 0 0,0 0 0 0 0,0 0 0 0 0,0-1-1 0 0,0 1 1 0 0,1 0 0 0 0,-1-1 0 0 0,1 0 0 0 0,0 1 0 0 0,0-1 0 0 0,6 4 0 0 0,7 5 62 0 0,29 18 1 0 0,-28-19 19 0 0,370 242 220 0 0,-227-154-875 0 0,-98-63-869 0 0,-3 2 1 0 0,59 49-1 0 0,-104-73 962 0 0,0 0-1 0 0,-1 2 1 0 0,0-1 0 0 0,-1 2 0 0 0,13 23 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40.60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383 86 9994 0 0,'-4'0'14'0'0,"0"1"0"0"0,0-1 0 0 0,0-1-1 0 0,0 1 1 0 0,0-1 0 0 0,0 1 0 0 0,0-1 0 0 0,1 0-1 0 0,-1 0 1 0 0,0-1 0 0 0,0 1 0 0 0,1-1 0 0 0,-1 0-1 0 0,1 0 1 0 0,0 0 0 0 0,-1 0 0 0 0,1-1 0 0 0,0 1-1 0 0,0-1 1 0 0,0 0 0 0 0,1 0 0 0 0,-4-4 0 0 0,4 3-56 0 0,-1 0 0 0 0,1 1 0 0 0,-1-1 0 0 0,0 0 0 0 0,0 1 0 0 0,0 0 1 0 0,-1 0-1 0 0,1 0 0 0 0,-1 0 0 0 0,0 0 0 0 0,-4-1 0 0 0,6 3 46 0 0,0 0 0 0 0,0 0 0 0 0,-1 0-1 0 0,1 0 1 0 0,0 1 0 0 0,-1-1 0 0 0,1 1-1 0 0,-1-1 1 0 0,1 1 0 0 0,-1 0-1 0 0,1 0 1 0 0,0 0 0 0 0,-1 1 0 0 0,1-1-1 0 0,-1 1 1 0 0,1-1 0 0 0,-1 1 0 0 0,1 0-1 0 0,0-1 1 0 0,0 1 0 0 0,-5 3-1 0 0,-5 4 258 0 0,0 0-1 0 0,0 1 0 0 0,0 0 1 0 0,1 1-1 0 0,1 1 0 0 0,0 0 1 0 0,0 0-1 0 0,1 1 0 0 0,-9 15 1 0 0,7-7-72 0 0,0 0 0 0 0,2 0 0 0 0,0 1 1 0 0,2 0-1 0 0,-8 33 0 0 0,6-2-130 0 0,2 1 0 0 0,3 0 0 0 0,1 0 0 0 0,7 72-1 0 0,14 44 8 0 0,-14-145-17 0 0,1 1 1 0 0,2-1-1 0 0,1 0 0 0 0,17 39 0 0 0,-20-54-30 0 0,-1-1-1 0 0,1 0 1 0 0,1 0-1 0 0,0-1 0 0 0,0 0 1 0 0,0 0-1 0 0,1 0 1 0 0,0-1-1 0 0,0 0 0 0 0,0 0 1 0 0,1-1-1 0 0,0 1 1 0 0,0-2-1 0 0,0 1 1 0 0,1-1-1 0 0,0-1 0 0 0,-1 1 1 0 0,15 2-1 0 0,-10-4-1 0 0,0 0-1 0 0,0-1 1 0 0,0 0-1 0 0,0-1 1 0 0,0 0-1 0 0,0-1 1 0 0,0-1-1 0 0,0 0 1 0 0,0 0-1 0 0,0-2 1 0 0,-1 1-1 0 0,21-10 0 0 0,-15 4-8 0 0,-1 0 0 0 0,0-2 0 0 0,0 0 0 0 0,-1 0 0 0 0,-1-2 0 0 0,0 0 0 0 0,0-1 0 0 0,-2 0 0 0 0,0-1 0 0 0,0-1-1 0 0,-1 0 1 0 0,-1 0 0 0 0,9-19 0 0 0,-7 9-3 0 0,-1 0 1 0 0,-1-1-1 0 0,-1 0 0 0 0,-2-1 1 0 0,-1 0-1 0 0,-1 0 1 0 0,-1-1-1 0 0,2-40 0 0 0,-7 59 4 0 0,1 0-1 0 0,-1 0 1 0 0,-1 0-1 0 0,0 0 0 0 0,0 0 1 0 0,-1 0-1 0 0,0 0 1 0 0,-6-13-1 0 0,8 22 0 0 0,0 1-1 0 0,0-1 0 0 0,0 1 1 0 0,-1-1-1 0 0,1 0 1 0 0,0 1-1 0 0,-1-1 1 0 0,1 1-1 0 0,0-1 0 0 0,-1 1 1 0 0,1-1-1 0 0,-1 1 1 0 0,1-1-1 0 0,-1 1 0 0 0,1-1 1 0 0,-1 1-1 0 0,1 0 1 0 0,-1-1-1 0 0,1 1 0 0 0,-1 0 1 0 0,1-1-1 0 0,-1 1 1 0 0,0 0-1 0 0,1 0 1 0 0,-1 0-1 0 0,0 0 0 0 0,1-1 1 0 0,-1 1-1 0 0,0 0 1 0 0,1 0-1 0 0,-1 0 0 0 0,0 1 1 0 0,-1-1-1 0 0,0 1 0 0 0,1 0 0 0 0,-1 0 1 0 0,1 0-1 0 0,-1 0 0 0 0,1 0 0 0 0,-1 0 0 0 0,1 0 0 0 0,0 0 1 0 0,0 0-1 0 0,-3 3 0 0 0,-1 4-7 0 0,-1 0-1 0 0,1 0 1 0 0,-6 14 0 0 0,0 7-23 0 0,1 1 0 0 0,1 1 0 0 0,1 0 0 0 0,-5 59 0 0 0,3 130-42 0 0,9-169 49 0 0,2 0 1 0 0,3 0 0 0 0,2 0 0 0 0,13 54 0 0 0,-18-101 10 0 0,0-1 0 0 0,0 1 0 0 0,0-1 1 0 0,0 0-1 0 0,1 0 0 0 0,0 1 1 0 0,-1-1-1 0 0,1 0 0 0 0,0 0 1 0 0,1-1-1 0 0,-1 1 0 0 0,0 0 1 0 0,1-1-1 0 0,4 4 0 0 0,-6-5 3 0 0,1 0 0 0 0,0 0 0 0 0,0-1 0 0 0,0 1 0 0 0,0 0 0 0 0,0-1 0 0 0,1 1 0 0 0,-1-1 0 0 0,0 0 1 0 0,0 0-1 0 0,0 0 0 0 0,0 0 0 0 0,0 0 0 0 0,1 0 0 0 0,-1 0 0 0 0,0-1 0 0 0,0 1 0 0 0,0-1 0 0 0,0 0 0 0 0,0 1 0 0 0,0-1 0 0 0,0 0 0 0 0,0 0 0 0 0,0 0 0 0 0,1-2 0 0 0,8-4 5 0 0,-1-1-1 0 0,0 0 0 0 0,-1 0 1 0 0,0-1-1 0 0,11-14 1 0 0,38-55 24 0 0,-51 68-25 0 0,128-201-42 0 0,-14 19 16 0 0,-81 135 29 0 0,58-65 0 0 0,-90 114-4 0 0,0 0 1 0 0,0 0-1 0 0,0 1 1 0 0,1 0 0 0 0,0 0-1 0 0,0 1 1 0 0,16-8 0 0 0,-21 13-2 0 0,-1-1 1 0 0,1 1 0 0 0,0 0 0 0 0,-1 0 0 0 0,1 0 0 0 0,0 0-1 0 0,-1 1 1 0 0,1 0 0 0 0,0-1 0 0 0,0 1 0 0 0,0 1 0 0 0,-1-1-1 0 0,1 0 1 0 0,0 1 0 0 0,-1 0 0 0 0,1 0 0 0 0,0 0 0 0 0,-1 0-1 0 0,1 1 1 0 0,-1-1 0 0 0,1 1 0 0 0,-1 0 0 0 0,0 0 0 0 0,0 0-1 0 0,4 4 1 0 0,6 6 9 0 0,0 2 0 0 0,-1 0 0 0 0,-1 0 0 0 0,0 1 0 0 0,-1 0-1 0 0,0 1 1 0 0,-2 0 0 0 0,1 1 0 0 0,5 18 0 0 0,1 7 43 0 0,-3 1 0 0 0,13 69 0 0 0,-22-95 14 0 0,-1 0 1 0 0,0 33 0 0 0,-2-45-20 0 0,0 0 0 0 0,-1 1 0 0 0,0-1 0 0 0,0 0 0 0 0,0 0 0 0 0,0 0 0 0 0,-1 0 0 0 0,0 0 0 0 0,0 0 0 0 0,0 0 1 0 0,-1 0-1 0 0,0-1 0 0 0,-5 8 0 0 0,7-11-40 0 0,0 0 1 0 0,0-1-1 0 0,0 1 1 0 0,0 0-1 0 0,-1 0 1 0 0,1-1-1 0 0,0 1 1 0 0,0-1-1 0 0,-1 1 1 0 0,1-1 0 0 0,0 0-1 0 0,-1 1 1 0 0,1-1-1 0 0,0 0 1 0 0,-1 0-1 0 0,1 0 1 0 0,0 0-1 0 0,-1 0 1 0 0,1 0-1 0 0,0-1 1 0 0,-1 1-1 0 0,1 0 1 0 0,0-1-1 0 0,0 1 1 0 0,-1 0-1 0 0,1-1 1 0 0,0 0-1 0 0,0 1 1 0 0,0-1 0 0 0,-1 0-1 0 0,1 0 1 0 0,0 1-1 0 0,0-1 1 0 0,0 0-1 0 0,-1-1 1 0 0,-5-5-37 0 0,-1 0 0 0 0,1 0 1 0 0,-7-11-1 0 0,13 17 26 0 0,-21-30-172 0 0,2 0-1 0 0,-27-55 0 0 0,25 42-97 0 0,13 30 184 0 0,8 13 30 0 0,1 1 50 0 0,0 0 1 0 0,0 0 0 0 0,-1 0 0 0 0,1 0-1 0 0,0 0 1 0 0,0 1 0 0 0,0-1 0 0 0,0 0-1 0 0,0 0 1 0 0,-1 0 0 0 0,1 0 0 0 0,0 1-1 0 0,0-1 1 0 0,0 0 0 0 0,0 0 0 0 0,0 0-1 0 0,0 0 1 0 0,0 1 0 0 0,0-1 0 0 0,0 0 0 0 0,0 0-1 0 0,0 1 1 0 0,0-1 0 0 0,0 0 0 0 0,0 0-1 0 0,0 0 1 0 0,0 1 0 0 0,0-1 0 0 0,0 0-1 0 0,0 0 1 0 0,0 0 0 0 0,0 1 0 0 0,0-1-1 0 0,0 0 1 0 0,0 0 0 0 0,0 0 0 0 0,1 0-1 0 0,-1 1 1 0 0,0-1 0 0 0,0 0 0 0 0,0 0-1 0 0,0 0 1 0 0,0 0 0 0 0,1 1 0 0 0,4 8-103 0 0,1-3 70 0 0,-1 0 1 0 0,1 0 0 0 0,0 0 0 0 0,0-1-1 0 0,1 0 1 0 0,-1-1 0 0 0,1 1-1 0 0,0-1 1 0 0,0 0 0 0 0,1-1 0 0 0,13 5-1 0 0,-10-5-50 0 0,0-1-1 0 0,0 0 1 0 0,1 0-1 0 0,-1-1 1 0 0,0-1-1 0 0,1 0 1 0 0,19-3-1 0 0,-10 0 24 0 0,0-2 0 0 0,-1 0 1 0 0,1-2-1 0 0,-1 0 0 0 0,0-1 0 0 0,0-1 1 0 0,-1-1-1 0 0,26-18 0 0 0,-13 3 68 0 0,-1-2 1 0 0,-1-1-1 0 0,44-53 0 0 0,7-7 13 0 0,-77 83-16 0 0,0 1 1 0 0,0 1 0 0 0,1-1-1 0 0,-1 1 1 0 0,1-1 0 0 0,0 1-1 0 0,0 1 1 0 0,0-1-1 0 0,1 1 1 0 0,6-3 0 0 0,-9 5 3 0 0,-1-1 1 0 0,1 1 0 0 0,-1 0 0 0 0,1 0-1 0 0,-1 0 1 0 0,1 0 0 0 0,0 0 0 0 0,-1 0-1 0 0,1 1 1 0 0,-1-1 0 0 0,1 1 0 0 0,-1 0-1 0 0,0 0 1 0 0,1 0 0 0 0,-1 0-1 0 0,0 0 1 0 0,1 0 0 0 0,-1 1 0 0 0,0-1-1 0 0,0 1 1 0 0,0 0 0 0 0,0-1 0 0 0,0 1-1 0 0,-1 0 1 0 0,4 4 0 0 0,5 8 4 0 0,0 1 0 0 0,-1 0 0 0 0,-1 1 0 0 0,0 0 0 0 0,-1 1 0 0 0,-1-1 1 0 0,5 22-1 0 0,-3-3 225 0 0,-1-1 0 0 0,4 59 0 0 0,-11-92-272 0 0,1 26 790 0 0,-2-21-27 0 0,-3-16-350 0 0,-10-42-332 0 0,-3 1 0 0 0,-2 1 0 0 0,-2 1 1 0 0,-2 0-1 0 0,-31-46 0 0 0,41 73-406 0 0,-1 0 1 0 0,-1 1 0 0 0,0 1 0 0 0,-26-25-1 0 0,36 40 248 0 0,0 0 0 0 0,-1 0 0 0 0,0 1 0 0 0,0 0-1 0 0,0 0 1 0 0,0 0 0 0 0,0 1 0 0 0,-1 0 0 0 0,1 0 0 0 0,-1 1-1 0 0,0-1 1 0 0,0 2 0 0 0,0-1 0 0 0,0 1 0 0 0,0 0-1 0 0,-1 0 1 0 0,1 1 0 0 0,0 0 0 0 0,0 0 0 0 0,-9 2 0 0 0,5 1-176 0 0,0 0 1 0 0,1 1-1 0 0,-1 1 0 0 0,1 0 1 0 0,0 0-1 0 0,0 1 1 0 0,0 0-1 0 0,1 1 1 0 0,0 0-1 0 0,0 0 1 0 0,-12 15-1 0 0,-18 23-837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41.144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91 1 13963 0 0,'-20'18'664'0'0,"2"-1"-376"0"0,1-1-104 0 0,6-4-40 0 0,3 0-48 0 0,4 2-168 0 0,-2 1-64 0 0,3 5-88 0 0,-1 4-720 0 0,6 8-944 0 0,3 6-25 0 0,5 7-367 0 0,1 3-513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41.48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785 1477 2216 0 0,'14'55'2289'0'0,"-3"-4"-961"0"0,1-8-71 0 0,-2-11-353 0 0,2-2-624 0 0,-1-12-128 0 0,-1-4 24 0 0,0-8-80 0 0,-3-4-256 0 0</inkml:trace>
  <inkml:trace contextRef="#ctx0" brushRef="#br0" timeOffset="1">83 222 13387 0 0,'-24'16'2368'0'0,"1"-7"-1519"0"0,1 2 95 0 0,8-5-160 0 0,17-11-1240 0 0,11-4 368 0 0,12-5-32 0 0,10-4 40 0 0,8-8-40 0 0,10-4-96 0 0,14-8-953 0 0,8-1-167 0 0,5-4-384 0 0,2 2-1577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41.83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617 1 6009 0 0,'8'3'146'0'0,"7"2"761"0"0,-1 1 1 0 0,1 1 0 0 0,-1 0-1 0 0,16 12 1 0 0,-27-17-617 0 0,1 1 1 0 0,0 0 0 0 0,-1 1 0 0 0,1-1-1 0 0,-1 1 1 0 0,0 0 0 0 0,0-1-1 0 0,-1 1 1 0 0,1 0 0 0 0,-1 1 0 0 0,0-1-1 0 0,0 0 1 0 0,0 1 0 0 0,-1-1 0 0 0,1 1-1 0 0,-1-1 1 0 0,0 1 0 0 0,0 9-1 0 0,-1-4-169 0 0,0 1 0 0 0,-1 0 0 0 0,-1-1-1 0 0,0 1 1 0 0,0-1 0 0 0,-1 0-1 0 0,0 0 1 0 0,-1 0 0 0 0,0 0-1 0 0,-1 0 1 0 0,0-1 0 0 0,0 1 0 0 0,-13 14-1 0 0,-7 8-103 0 0,-2-2-1 0 0,-37 34 1 0 0,61-61-5 0 0,-183 161 61 0 0,144-132-526 0 0,-1-2 0 0 0,-82 42 1 0 0,103-61-865 0 0,-1-2 1 0 0,-1-1-1 0 0,0-1 1 0 0,-26 5-1 0 0,4-4-948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42.21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74 0 5081 0 0,'-40'31'7562'0'0,"27"-20"-5740"0"0,11-10-1820 0 0,1 0 0 0 0,0 0 0 0 0,-1 0 0 0 0,1 0-1 0 0,0 0 1 0 0,0 0 0 0 0,0 1 0 0 0,0-1 0 0 0,0 0 0 0 0,0 1 0 0 0,0-1 0 0 0,0 1 0 0 0,0-1-1 0 0,1 1 1 0 0,-1-1 0 0 0,0 1 0 0 0,1 0 0 0 0,0-1 0 0 0,-1 1 0 0 0,1 0 0 0 0,0-1 0 0 0,0 4-1 0 0,-1 30-32 0 0,2 0 0 0 0,1 0-1 0 0,2 0 1 0 0,10 47 0 0 0,-2-14-3 0 0,8 62 61 0 0,45 257 8 0 0,-55-328 97 0 0,3 15-2620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42.551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1 259 14195 0 0,'0'0'16'0'0,"24"-3"-120"0"0,-7-4 24 0 0,23-6-40 0 0,8-2 136 0 0,14-7-24 0 0,1-2-40 0 0,4-6 0 0 0,6 0-192 0 0,8-4-1809 0 0,7 0-1175 0 0,11 8-577 0 0,-2 6 3841 0 0</inkml:trace>
  <inkml:trace contextRef="#ctx0" brushRef="#br0" timeOffset="1">1232 178 9002 0 0,'-23'44'4561'0'0,"-5"4"-2737"0"0,-7-2-407 0 0,-2 5-489 0 0,5 0 168 0 0,-1-6-544 0 0,1-2-48 0 0,-2-5-168 0 0,-1-2-224 0 0,-2-3-104 0 0,-3 1-16 0 0,-9-9-96 0 0,-4-7-648 0 0,-1-8-2152 0 0,-3-9-1689 0 0,-7-9-593 0 0,-4-12 5242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44.46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55 0 12539 0 0,'-16'11'279'0'0,"11"-9"-17"0"0,1 1 1 0 0,0-1 0 0 0,0 1 0 0 0,0 0 0 0 0,0 1 0 0 0,1-1 0 0 0,-1 1-1 0 0,-3 4 1 0 0,9-6-283 0 0,-1-1 0 0 0,0 1 0 0 0,1-1 0 0 0,-1 1 0 0 0,1-1 0 0 0,-1 0 0 0 0,1 0 0 0 0,-1 1 0 0 0,1-1 0 0 0,0 0 0 0 0,0-1 0 0 0,0 1 0 0 0,2 1 0 0 0,2 0 13 0 0,12 5-18 0 0,35 17 1 0 0,-46-20-12 0 0,0 1 0 0 0,-1 0 0 0 0,1 0 0 0 0,-1 0 0 0 0,0 1 0 0 0,-1 0 0 0 0,10 12 0 0 0,-1 4-125 0 0,0 1 1 0 0,-2 0-1 0 0,0 1 1 0 0,-2 1-1 0 0,10 31 0 0 0,25 132-88 0 0,7 201 246 0 0,-26 1 315 0 0,-25-354-1236 0 0,12 59 0 0 0,-7-73 71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48.48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81 136 4577 0 0,'-80'6'4681'0'0,"80"-5"-4707"0"0,0 0 20 0 0,1 0 1 0 0,-1 0-1 0 0,0 1 0 0 0,1-1 0 0 0,-1 0 1 0 0,1 0-1 0 0,0 0 0 0 0,-1 0 0 0 0,1-1 0 0 0,0 1 1 0 0,0 0-1 0 0,-1 0 0 0 0,1 0 0 0 0,0 0 1 0 0,0-1-1 0 0,0 1 0 0 0,0-1 0 0 0,0 1 0 0 0,0 0 1 0 0,0-1-1 0 0,0 1 0 0 0,0-1 0 0 0,1 0 1 0 0,-1 1-1 0 0,0-1 0 0 0,0 0 0 0 0,0 0 1 0 0,0 0-1 0 0,3 0 0 0 0,39 2-65 0 0,-41-2 65 0 0,22-2 9 0 0,-1-1 0 0 0,0 0 0 0 0,40-13 0 0 0,68-29 103 0 0,-11 2 49 0 0,-62 26-121 0 0,69-10-1 0 0,-103 23 12 0 0,0 2-1 0 0,0 0 0 0 0,0 2 1 0 0,0 0-1 0 0,46 8 1 0 0,-62-7 21 0 0,-1 1-1 0 0,1 1 1 0 0,-1-1 0 0 0,0 1 0 0 0,0 0 0 0 0,0 1-1 0 0,0 0 1 0 0,-1 0 0 0 0,1 1 0 0 0,-1-1 0 0 0,0 1-1 0 0,0 1 1 0 0,-1-1 0 0 0,1 1 0 0 0,3 6 0 0 0,-3-3 16 0 0,0-1 0 0 0,-1 1 0 0 0,0 1 0 0 0,-1-1 0 0 0,0 1 0 0 0,0 0 0 0 0,-1 0 0 0 0,-1 0 0 0 0,1 0 0 0 0,0 18 0 0 0,36 931 279 0 0,-16 463-246 0 0,-17-1195 135 0 0,44 278 0 0 0,-17-325-257 0 0,39 133 574 0 0,-71-309-482 0 0,3 7 299 0 0,-2-1-1 0 0,1 1 1 0 0,-2-1-1 0 0,1 1 0 0 0,-1 0 1 0 0,-1 0-1 0 0,-1 15 1779 0 0,-12-27-2128 0 0,-1-1 0 0 0,1 0 0 0 0,0-1 0 0 0,-13-4 0 0 0,-12-3 25 0 0,-25-1 54 0 0,-2 2-1 0 0,1 4 1 0 0,-1 2-1 0 0,0 3 1 0 0,1 3 0 0 0,-1 3-1 0 0,1 3 1 0 0,0 2 0 0 0,1 3-1 0 0,-91 33 1 0 0,134-42-1886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6.030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30 1 8378 0 0,'-2'1'108'0'0,"0"0"-1"0"0,0 1 1 0 0,0-1 0 0 0,0 1 0 0 0,0 0 0 0 0,0-1 0 0 0,1 1-1 0 0,-1 0 1 0 0,0 0 0 0 0,1 0 0 0 0,0 0 0 0 0,0 1 0 0 0,-1-1-1 0 0,1 0 1 0 0,0 0 0 0 0,1 1 0 0 0,-1-1 0 0 0,0 1-1 0 0,1-1 1 0 0,-1 0 0 0 0,1 1 0 0 0,0-1 0 0 0,0 1 0 0 0,0 2-1 0 0,0 11 77 0 0,1 1 0 0 0,5 26 0 0 0,-3-19 287 0 0,31 248 1079 0 0,28 420-1125 0 0,-61-578-1937 0 0,-1-39-2285 0 0,0-49-412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0.31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79 1 6665 0 0,'-10'2'507'0'0,"2"-1"-108"0"0,-1 0 0 0 0,1 1 0 0 0,-13 6 0 0 0,19-8-377 0 0,1 1 0 0 0,0-1-1 0 0,0 1 1 0 0,-1-1 0 0 0,1 1 0 0 0,0 0-1 0 0,0 0 1 0 0,0 0 0 0 0,0-1 0 0 0,0 1-1 0 0,0 0 1 0 0,0 0 0 0 0,0 1 0 0 0,0-1-1 0 0,0 0 1 0 0,1 0 0 0 0,-1 0 0 0 0,0 0-1 0 0,1 1 1 0 0,-1-1 0 0 0,1 0 0 0 0,-1 1-1 0 0,1-1 1 0 0,0 0 0 0 0,-1 1 0 0 0,1-1-1 0 0,0 0 1 0 0,0 1 0 0 0,0 1 0 0 0,3 15-24 0 0,1 0 1 0 0,7 20 0 0 0,4 15-37 0 0,-5-2 68 0 0,8 29 49 0 0,6 84-1 0 0,-20-74 415 0 0,-11 141 0 0 0,0 79 163 0 0,6-129-626 0 0,4-123-12 0 0,2-34-3090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0.68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45 521 13531 0 0,'-4'-2'44'0'0,"0"0"1"0"0,0-1-1 0 0,0 1 1 0 0,0-1-1 0 0,1 1 1 0 0,0-1-1 0 0,-1 0 1 0 0,-2-4 0 0 0,5 6-41 0 0,0-1 0 0 0,0 1 0 0 0,0-1 0 0 0,0 1 0 0 0,1-1 0 0 0,-1 1 0 0 0,0-1 0 0 0,1 1 0 0 0,-1-1 0 0 0,1 0 0 0 0,0 1 0 0 0,0-1 0 0 0,-1 1 0 0 0,1-1 0 0 0,0 0 0 0 0,0 1 0 0 0,1-1 0 0 0,-1 0 0 0 0,0 1 0 0 0,0-1 0 0 0,1 0 0 0 0,-1 1 0 0 0,1-1 0 0 0,-1 1 0 0 0,2-3 0 0 0,4-6-22 0 0,0 1-1 0 0,1-1 1 0 0,0 1 0 0 0,0 1-1 0 0,15-15 1 0 0,48-36-58 0 0,-53 46 69 0 0,173-123-420 0 0,-148 110 121 0 0,1 3 0 0 0,82-32-1 0 0,-84 40 279 0 0,1 2 0 0 0,0 1 0 0 0,1 2 0 0 0,0 2 0 0 0,80-4 0 0 0,-106 12 40 0 0,0 1-1 0 0,0 1 1 0 0,-1 0-1 0 0,1 1 0 0 0,-1 1 1 0 0,1 0-1 0 0,28 13 1 0 0,-34-11 18 0 0,0 0-1 0 0,0 0 1 0 0,0 1 0 0 0,-1 1 0 0 0,0 0 0 0 0,-1 0 0 0 0,0 1-1 0 0,0 0 1 0 0,-1 0 0 0 0,0 1 0 0 0,11 19 0 0 0,-10-14 61 0 0,-1 0 1 0 0,-1 0-1 0 0,-1 1 1 0 0,0 0-1 0 0,-1 0 1 0 0,0 0-1 0 0,-1 1 1 0 0,-1-1 0 0 0,-1 1-1 0 0,-1 0 1 0 0,0 0-1 0 0,-1 0 1 0 0,-4 32-1 0 0,1-28 72 0 0,-2-1 0 0 0,0 1 0 0 0,-2-1 1 0 0,0 0-1 0 0,-1-1 0 0 0,-1 1 0 0 0,-1-2 0 0 0,-1 1 0 0 0,0-1 0 0 0,-24 28 0 0 0,24-33-88 0 0,-1-1 0 0 0,0 0 1 0 0,0 0-1 0 0,-1-1 0 0 0,-1-1 0 0 0,-14 9 0 0 0,23-16-66 0 0,-1 0-1 0 0,0 0 0 0 0,1 0 1 0 0,-1-1-1 0 0,0 0 1 0 0,0 0-1 0 0,-1-1 1 0 0,1 1-1 0 0,0-1 0 0 0,0-1 1 0 0,-1 1-1 0 0,1-1 1 0 0,-1 0-1 0 0,1 0 1 0 0,0-1-1 0 0,-1 0 1 0 0,1 0-1 0 0,0-1 0 0 0,-6-2 1 0 0,4 1-38 0 0,0 0 0 0 0,0-1 0 0 0,1 0 0 0 0,-1 0 0 0 0,1-1 1 0 0,0 0-1 0 0,1 0 0 0 0,-1 0 0 0 0,1-1 0 0 0,0 0 0 0 0,-8-11 0 0 0,10 11-333 0 0,0-1 1 0 0,1 1-1 0 0,0-1 0 0 0,0 0 1 0 0,1 1-1 0 0,-1-1 0 0 0,2 0 1 0 0,-1-1-1 0 0,1 1 0 0 0,0 0 0 0 0,0 0 1 0 0,1-1-1 0 0,1-12 0 0 0,3-14 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1.05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20 1 8890 0 0,'-1'0'27'0'0,"0"-1"0"0"0,1 1 0 0 0,-1 0 0 0 0,0 0 0 0 0,0 0 0 0 0,0 0 0 0 0,1 0 0 0 0,-1 0 0 0 0,0 0 0 0 0,0 0 0 0 0,1 0 0 0 0,-1 1 0 0 0,0-1 0 0 0,0 0 0 0 0,1 0 1 0 0,-1 1-1 0 0,0-1 0 0 0,0 0 0 0 0,1 1 0 0 0,-1-1 0 0 0,1 1 0 0 0,-1-1 0 0 0,0 1 0 0 0,0 0 0 0 0,9 14 43 0 0,3 0-97 0 0,-5-3 27 0 0,-1 0 1 0 0,1 1 0 0 0,-2 0-1 0 0,0 0 1 0 0,3 19 0 0 0,7 69-2 0 0,-13-92 0 0 0,11 309 242 0 0,-5-75 664 0 0,-3-181-279 0 0,25 115 0 0 0,-29-175-679 0 0,13 39 349 0 0,-13-39-376 0 0,1-1 0 0 0,0 1 0 0 0,-1 0 0 0 0,1-1-1 0 0,0 1 1 0 0,0-1 0 0 0,0 1 0 0 0,0-1-1 0 0,0 1 1 0 0,0-1 0 0 0,1 0 0 0 0,-1 1-1 0 0,0-1 1 0 0,1 0 0 0 0,-1 0 0 0 0,1 0-1 0 0,-1 0 1 0 0,1 0 0 0 0,2 0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1.415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46 12955 0 0,'3'-2'67'0'0,"0"0"1"0"0,0 0-1 0 0,0 0 0 0 0,1 0 1 0 0,-1 0-1 0 0,1 1 1 0 0,-1 0-1 0 0,1-1 0 0 0,-1 1 1 0 0,1 0-1 0 0,7 0 1 0 0,10-4-14 0 0,1-1-36 0 0,1 1-1 0 0,1 1 1 0 0,-1 1 0 0 0,0 1 0 0 0,1 1 0 0 0,-1 1 0 0 0,1 1 0 0 0,-1 1 0 0 0,1 1 0 0 0,-1 1 0 0 0,0 1 0 0 0,0 1 0 0 0,32 14-1 0 0,-22-6-162 0 0,-1 1 0 0 0,-1 2 0 0 0,-1 1 0 0 0,0 1-1 0 0,-2 2 1 0 0,0 0 0 0 0,-1 2 0 0 0,34 38-1 0 0,-54-53 144 0 0,-1 0-1 0 0,0 0 0 0 0,0 1 0 0 0,0 0 0 0 0,-1 0 1 0 0,0 0-1 0 0,-1 1 0 0 0,4 12 0 0 0,-6-16 76 0 0,-1 0-1 0 0,1 0 1 0 0,-1 0-1 0 0,-1 1 1 0 0,1-1-1 0 0,-1 0 1 0 0,0 0-1 0 0,-1 0 1 0 0,1 1-1 0 0,-1-1 1 0 0,0 0-1 0 0,-1 0 1 0 0,0 0-1 0 0,0 0 1 0 0,-3 6-1 0 0,-8 11 286 0 0,-1-1 0 0 0,-1 0 0 0 0,-2-1 0 0 0,-36 38 0 0 0,29-34-253 0 0,2 0 0 0 0,-23 34 0 0 0,32-39-415 0 0,-19 44 0 0 0,1 26-4638 0 0,22-57 4581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2.28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107 274 9306 0 0,'-11'-3'654'0'0,"0"-2"0"0"0,0 1 1 0 0,0-2-1 0 0,-13-8 0 0 0,21 12-592 0 0,0 0 0 0 0,0 0 0 0 0,1 0 0 0 0,-1-1 1 0 0,1 1-1 0 0,-1-1 0 0 0,1 0 0 0 0,0 0 0 0 0,0 0 0 0 0,0 0 0 0 0,0 0 0 0 0,1 0 0 0 0,-1 0 0 0 0,1 0 0 0 0,0-1 1 0 0,0 1-1 0 0,0-1 0 0 0,1 1 0 0 0,-1-5 0 0 0,0-2-71 0 0,1 0 0 0 0,0 0 1 0 0,1 0-1 0 0,0 0 0 0 0,1 0 1 0 0,0 0-1 0 0,0 1 0 0 0,1-1 0 0 0,6-13 1 0 0,-7 19-8 0 0,0-1 1 0 0,0 1 0 0 0,1 0 0 0 0,0 0 0 0 0,0 0-1 0 0,0 0 1 0 0,0 0 0 0 0,0 1 0 0 0,1 0-1 0 0,-1-1 1 0 0,1 1 0 0 0,0 0 0 0 0,0 1 0 0 0,0-1-1 0 0,1 1 1 0 0,-1 0 0 0 0,1 0 0 0 0,-1 0 0 0 0,1 0-1 0 0,9-1 1 0 0,-9 2 10 0 0,0 1 0 0 0,0 0 1 0 0,-1 1-1 0 0,1-1 0 0 0,0 1 0 0 0,0 0 0 0 0,0 0 0 0 0,-1 0 0 0 0,1 1 1 0 0,-1-1-1 0 0,1 1 0 0 0,-1 0 0 0 0,1 0 0 0 0,-1 1 0 0 0,0 0 0 0 0,0-1 1 0 0,0 1-1 0 0,-1 1 0 0 0,1-1 0 0 0,-1 0 0 0 0,0 1 0 0 0,4 5 0 0 0,6 8-4 0 0,0 1 0 0 0,-2 1 0 0 0,14 29 0 0 0,-23-46 9 0 0,18 41-25 0 0,32 58 5 0 0,-46-92 24 0 0,0 0 1 0 0,0-1-1 0 0,1 0 1 0 0,0 0-1 0 0,0 0 1 0 0,1-1-1 0 0,0 0 0 0 0,13 8 1 0 0,-19-13-1 0 0,1-1 0 0 0,0 0-1 0 0,0 0 1 0 0,-1 0 0 0 0,1 0 0 0 0,0 0 0 0 0,0-1 0 0 0,0 0 0 0 0,0 1 0 0 0,0-1 0 0 0,0 0-1 0 0,0 0 1 0 0,0-1 0 0 0,0 1 0 0 0,0 0 0 0 0,0-1 0 0 0,0 0 0 0 0,0 0 0 0 0,0 0 0 0 0,-1 0-1 0 0,1 0 1 0 0,0-1 0 0 0,-1 1 0 0 0,1-1 0 0 0,-1 0 0 0 0,1 1 0 0 0,2-4 0 0 0,6-5-13 0 0,0 0 1 0 0,-1-1-1 0 0,0 0 1 0 0,9-13 0 0 0,1-7 8 0 0,-13 18 5 0 0,1 2 1 0 0,12-16-1 0 0,-17 24-3 0 0,-1 1-1 0 0,0-1 1 0 0,0 1-1 0 0,1 0 0 0 0,-1 0 1 0 0,1 0-1 0 0,0 1 0 0 0,-1-1 1 0 0,1 1-1 0 0,0-1 0 0 0,0 1 1 0 0,0 0-1 0 0,0 0 0 0 0,0 0 1 0 0,6-1-1 0 0,-7 2-3 0 0,0 1 1 0 0,1-1-1 0 0,-1 0 0 0 0,0 1 0 0 0,1-1 0 0 0,-1 1 0 0 0,0 0 1 0 0,0 0-1 0 0,0 0 0 0 0,0 0 0 0 0,0 0 0 0 0,0 0 1 0 0,0 1-1 0 0,0-1 0 0 0,2 3 0 0 0,28 28-1 0 0,-21-19-15 0 0,4 2 19 0 0,0-1 0 0 0,1-1 1 0 0,0-1-1 0 0,1 0 0 0 0,0-1 1 0 0,37 17-1 0 0,-49-26 2 0 0,0 0-1 0 0,1 0 1 0 0,-1-1 0 0 0,0 1-1 0 0,1-1 1 0 0,-1 0 0 0 0,1-1-1 0 0,-1 1 1 0 0,1-1 0 0 0,0 0-1 0 0,-1 0 1 0 0,1-1 0 0 0,-1 0-1 0 0,1 0 1 0 0,-1 0 0 0 0,9-4 0 0 0,-4 1 2 0 0,-1-1 0 0 0,1-1 1 0 0,-1 0-1 0 0,-1 0 1 0 0,1 0-1 0 0,-1-1 1 0 0,13-14-1 0 0,-7 6 2 0 0,-1 0 0 0 0,-1-1 0 0 0,0 0 0 0 0,-1-1 0 0 0,14-25 0 0 0,-24 40-8 0 0,0 0 0 0 0,0 0 0 0 0,0 0 0 0 0,1 0 0 0 0,-1 0 0 0 0,0 1 0 0 0,1-1 0 0 0,0 1 1 0 0,-1-1-1 0 0,1 1 0 0 0,0 0 0 0 0,0-1 0 0 0,0 1 0 0 0,0 0 0 0 0,0 0 0 0 0,0 1 0 0 0,0-1 1 0 0,0 0-1 0 0,0 1 0 0 0,0-1 0 0 0,0 1 0 0 0,1-1 0 0 0,-1 1 0 0 0,0 0 0 0 0,0 0 0 0 0,1 0 1 0 0,2 1-1 0 0,7 0 17 0 0,0 2 1 0 0,0-1-1 0 0,22 9 0 0 0,-11-3 66 0 0,271 62 130 0 0,-261-61-204 0 0,1-2-1 0 0,0-1 0 0 0,0-2 0 0 0,58 0 1 0 0,-75-5 9 0 0,0-1 0 0 0,0 0 0 0 0,0-1 0 0 0,-1 0 0 0 0,1-2 0 0 0,-1 0 0 0 0,0-1 0 0 0,0 0 0 0 0,0-2 0 0 0,-1 1 1 0 0,20-15-1 0 0,-35 22-16 0 0,4-3 16 0 0,0 0 1 0 0,0 0-1 0 0,0 0 0 0 0,-1 0 1 0 0,1-1-1 0 0,3-4 0 0 0,-7 7 23 0 0,2 2-39 0 0,-1 0 0 0 0,1 0-1 0 0,-1 0 1 0 0,1 1 0 0 0,-1-1-1 0 0,0 0 1 0 0,1 1 0 0 0,-1-1-1 0 0,0 1 1 0 0,0-1 0 0 0,0 1-1 0 0,0-1 1 0 0,0 1 0 0 0,1 3-1 0 0,0-1 2 0 0,26 45-12 0 0,-12-20-9 0 0,2 0 0 0 0,0 0 0 0 0,42 47 0 0 0,-56-72 20 0 0,1 0 1 0 0,-1-1 0 0 0,1 1-1 0 0,0-1 1 0 0,0 1-1 0 0,0-2 1 0 0,0 1 0 0 0,1 0-1 0 0,-1-1 1 0 0,1 0-1 0 0,0-1 1 0 0,-1 1 0 0 0,1-1-1 0 0,0 0 1 0 0,0 0 0 0 0,0-1-1 0 0,0 0 1 0 0,0 0-1 0 0,0 0 1 0 0,9-2 0 0 0,-7 0 1 0 0,0 0-1 0 0,-1 0 1 0 0,0-1 0 0 0,1 0 0 0 0,-1 0 0 0 0,0-1 0 0 0,0 0 0 0 0,-1 0 0 0 0,1 0-1 0 0,-1-1 1 0 0,0 0 0 0 0,0-1 0 0 0,-1 1 0 0 0,1-1 0 0 0,5-8 0 0 0,-7 8 5 0 0,-1-1 1 0 0,0 0 0 0 0,0 1-1 0 0,0-1 1 0 0,-1 0-1 0 0,0-1 1 0 0,0 1 0 0 0,-1 0-1 0 0,0 0 1 0 0,0-15 0 0 0,-1 10-12 0 0,0 1 1 0 0,0 0 0 0 0,-2 0 0 0 0,1 0 0 0 0,-2 0 0 0 0,-5-17 0 0 0,5 20-12 0 0,0 2-1 0 0,-1-1 1 0 0,0 0 0 0 0,0 1 0 0 0,-1 0-1 0 0,0 0 1 0 0,0 0 0 0 0,0 0 0 0 0,0 1 0 0 0,-1 0-1 0 0,0 0 1 0 0,0 1 0 0 0,-1 0 0 0 0,1 0 0 0 0,-1 0-1 0 0,0 1 1 0 0,-9-4 0 0 0,9 4 17 0 0,0 1 0 0 0,0 0 0 0 0,1 1-1 0 0,-1 0 1 0 0,0 0 0 0 0,0 0 0 0 0,0 1 0 0 0,0-1 0 0 0,0 2 0 0 0,0-1-1 0 0,0 1 1 0 0,0 0 0 0 0,0 1 0 0 0,0-1 0 0 0,0 2 0 0 0,1-1 0 0 0,-1 0-1 0 0,-11 8 1 0 0,3 0 5 0 0,1 0-1 0 0,0 2 1 0 0,1 0-1 0 0,1 0 1 0 0,-1 1-1 0 0,2 1 1 0 0,0 0-1 0 0,-11 19 0 0 0,8-9-444 0 0,1 1-1 0 0,1 0 0 0 0,1 0 0 0 0,-11 42 1 0 0,20-61-112 0 0,0 0 1 0 0,1 0 0 0 0,0 0-1 0 0,0 0 1 0 0,0 0 0 0 0,1 0-1 0 0,0 1 1 0 0,0-1 0 0 0,0 0-1 0 0,1 0 1 0 0,0 0 0 0 0,3 9-1 0 0,7 9 60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2.79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109 276 3969 0 0,'5'-16'838'0'0,"1"0"-1"0"0,11-23 1 0 0,-14 35-759 0 0,0-1 0 0 0,0 1 0 0 0,0-1 0 0 0,1 1-1 0 0,0 0 1 0 0,-1 0 0 0 0,1 1 0 0 0,1-1 0 0 0,-1 1 0 0 0,0 0-1 0 0,10-5 1 0 0,-14 8-76 0 0,0 0 0 0 0,1 0-1 0 0,-1 0 1 0 0,0 0 0 0 0,1 0 0 0 0,-1 0-1 0 0,0 0 1 0 0,1 1 0 0 0,-1-1 0 0 0,0 0-1 0 0,0 0 1 0 0,1 0 0 0 0,-1 1 0 0 0,0-1-1 0 0,0 0 1 0 0,1 0 0 0 0,-1 1-1 0 0,0-1 1 0 0,0 0 0 0 0,0 0 0 0 0,1 1-1 0 0,-1-1 1 0 0,0 0 0 0 0,0 1 0 0 0,0-1-1 0 0,0 0 1 0 0,0 0 0 0 0,0 1 0 0 0,0-1-1 0 0,0 0 1 0 0,0 1 0 0 0,0-1 0 0 0,0 0-1 0 0,0 1 1 0 0,0 0 0 0 0,2 13 100 0 0,-2 9 174 0 0,-1 0 0 0 0,0 0 0 0 0,-2 0 0 0 0,-7 24 0 0 0,6-28 86 0 0,0 0 1 0 0,1 1-1 0 0,1 0 0 0 0,1 0 0 0 0,0-1 0 0 0,3 24 0 0 0,-1-42-352 0 0,-1 0-1 0 0,0-1 1 0 0,0 1 0 0 0,0 0-1 0 0,0 0 1 0 0,1-1 0 0 0,-1 1-1 0 0,0 0 1 0 0,0-1-1 0 0,1 1 1 0 0,-1 0 0 0 0,1-1-1 0 0,-1 1 1 0 0,1-1 0 0 0,-1 1-1 0 0,1 0 1 0 0,-1-1-1 0 0,1 1 1 0 0,-1-1 0 0 0,1 1-1 0 0,0-1 1 0 0,-1 0 0 0 0,1 1-1 0 0,0-1 1 0 0,-1 0 0 0 0,1 1-1 0 0,0-1 1 0 0,-1 0-1 0 0,1 0 1 0 0,0 0 0 0 0,0 1-1 0 0,-1-1 1 0 0,1 0 0 0 0,0 0-1 0 0,0 0 1 0 0,-1 0-1 0 0,1 0 1 0 0,0-1 0 0 0,0 1-1 0 0,-1 0 1 0 0,1 0 0 0 0,0 0-1 0 0,0-1 1 0 0,0 1-1 0 0,2-2 17 0 0,0 1-1 0 0,0 0 0 0 0,0-1 0 0 0,-1 1 0 0 0,1-1 1 0 0,-1 0-1 0 0,1 1 0 0 0,-1-1 0 0 0,4-5 0 0 0,3-5 3 0 0,-1-2 0 0 0,-1 1 0 0 0,0-1 0 0 0,0 0 0 0 0,-2 0-1 0 0,0-1 1 0 0,0 0 0 0 0,-2 1 0 0 0,4-24 0 0 0,-2-11-108 0 0,1-79 0 0 0,-6 111-53 0 0,-4-29 0 0 0,3 41 116 0 0,0 1 0 0 0,0-1 1 0 0,0 1-1 0 0,0 0 0 0 0,-1 0 0 0 0,0-1 0 0 0,0 1 1 0 0,0 0-1 0 0,0 0 0 0 0,-1 1 0 0 0,-3-6 1 0 0,4 8 20 0 0,1 0 0 0 0,-1-1 0 0 0,1 1 0 0 0,-1 0 0 0 0,0 1 0 0 0,1-1 0 0 0,-1 0 0 0 0,0 0 0 0 0,1 1 1 0 0,-1-1-1 0 0,0 1 0 0 0,0-1 0 0 0,0 1 0 0 0,0 0 0 0 0,0 0 0 0 0,0 0 0 0 0,1 0 0 0 0,-1 0 0 0 0,0 0 0 0 0,0 1 1 0 0,0-1-1 0 0,0 0 0 0 0,1 1 0 0 0,-1 0 0 0 0,0-1 0 0 0,0 1 0 0 0,-3 2 0 0 0,-2 1 10 0 0,-1 0 1 0 0,1 1-1 0 0,0 0 0 0 0,-11 10 0 0 0,9-6-12 0 0,0 1-1 0 0,0 0 0 0 0,1 1 1 0 0,1 0-1 0 0,0 1 0 0 0,-11 23 1 0 0,-27 81-70 0 0,26-60 40 0 0,9-28-557 0 0,2 1-1 0 0,1-1 1 0 0,2 1 0 0 0,1 1-1 0 0,-1 36 1 0 0,3-17 336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3.778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97 1 10842 0 0,'-9'10'250'0'0,"1"-1"1"0"0,1 2-1 0 0,-1-1 0 0 0,2 1 0 0 0,-1 0 0 0 0,2 1 0 0 0,-1 0 1 0 0,2-1-1 0 0,-1 2 0 0 0,2-1 0 0 0,-4 17 0 0 0,-14 348-785 0 0,20-320 287 0 0,4 214-4672 0 0,-1-231 3959 0 0,3 0-1 0 0,1-1 1 0 0,2 0 0 0 0,22 67-1 0 0,-26-97 1021 0 0,0-1 1 0 0,0 1-1 0 0,0 0 0 0 0,12 14 1 0 0,-15-21 61 0 0,1 0 0 0 0,-1 0 0 0 0,1 0 0 0 0,0 0 0 0 0,0 0 1 0 0,0-1-1 0 0,0 1 0 0 0,0-1 0 0 0,0 1 0 0 0,0-1 1 0 0,0 0-1 0 0,0 0 0 0 0,1 0 0 0 0,-1 0 0 0 0,0 0 0 0 0,1 0 1 0 0,-1-1-1 0 0,1 1 0 0 0,-1-1 0 0 0,1 0 0 0 0,-1 0 0 0 0,1 0 1 0 0,3 0-1 0 0,5-3 231 0 0,0 0 1 0 0,-1 0-1 0 0,1-2 0 0 0,0 1 1 0 0,-1-1-1 0 0,0-1 0 0 0,0 1 1 0 0,-1-2-1 0 0,1 1 1 0 0,11-13-1 0 0,0 0-193 0 0,-1-1-1 0 0,-2-2 1 0 0,18-23-1 0 0,82-126-78 0 0,-94 132-123 0 0,-2-2 0 0 0,26-63 0 0 0,-22 15-630 0 0,-26 88 648 0 0,-3 27-5 0 0,1-1-1 0 0,4 51 0 0 0,0-52 45 0 0,1-1 0 0 0,1 1-1 0 0,13 41 1 0 0,33 65-22 0 0,-44-116-5 0 0,1 1 1 0 0,0-1 0 0 0,2 1-1 0 0,-1-2 1 0 0,21 25-1 0 0,-28-37 22 0 0,-1-1-1 0 0,1 1 1 0 0,-1 0 0 0 0,1-1-1 0 0,-1 1 1 0 0,1-1-1 0 0,-1 1 1 0 0,1-1 0 0 0,0 0-1 0 0,-1 1 1 0 0,1-1-1 0 0,0 0 1 0 0,-1 1 0 0 0,1-1-1 0 0,0 0 1 0 0,-1 0 0 0 0,1 0-1 0 0,0 1 1 0 0,0-1-1 0 0,-1 0 1 0 0,1 0 0 0 0,0 0-1 0 0,-1 0 1 0 0,1 0-1 0 0,0-1 1 0 0,0 1 0 0 0,-1 0-1 0 0,1 0 1 0 0,0 0-1 0 0,-1 0 1 0 0,2-1 0 0 0,0-1 52 0 0,-1 1 1 0 0,1 0-1 0 0,-1-1 0 0 0,1 0 1 0 0,-1 1-1 0 0,0-1 1 0 0,0 0-1 0 0,0 1 1 0 0,0-1-1 0 0,0 0 1 0 0,1-3-1 0 0,1-4 118 0 0,0 0-1 0 0,0 0 1 0 0,-1-1-1 0 0,1-11 1 0 0,-2 10-104 0 0,-1 2-89 0 0,1 1-1 0 0,0-1 1 0 0,0 1-1 0 0,1-1 1 0 0,0 1 0 0 0,3-9-1 0 0,-5 16 8 0 0,1 0-1 0 0,-1 0 0 0 0,1 0 1 0 0,0 0-1 0 0,-1 0 0 0 0,1 0 1 0 0,0 0-1 0 0,0 0 0 0 0,0 1 1 0 0,-1-1-1 0 0,1 0 0 0 0,0 0 1 0 0,0 1-1 0 0,0-1 1 0 0,0 0-1 0 0,0 1 0 0 0,1-1 1 0 0,-1 1-1 0 0,0-1 0 0 0,1 1 1 0 0,0 0 2 0 0,1 0 0 0 0,-1 0 1 0 0,0 0-1 0 0,0 0 0 0 0,0 1 0 0 0,0-1 1 0 0,0 1-1 0 0,0-1 0 0 0,0 1 1 0 0,0 0-1 0 0,0 0 0 0 0,0 0 1 0 0,0 0-1 0 0,0 0 0 0 0,2 3 1 0 0,19 13 0 0 0,-1 2 1 0 0,34 38 0 0 0,-23-22-11 0 0,-25-28 16 0 0,-1 1 0 0 0,0 0 1 0 0,12 17-1 0 0,-19-24-2 0 0,1 1 1 0 0,0-1-1 0 0,0 0 1 0 0,0 0-1 0 0,-1 0 1 0 0,2 0-1 0 0,-1 0 1 0 0,0 0 0 0 0,0 0-1 0 0,0 0 1 0 0,0 0-1 0 0,0-1 1 0 0,1 1-1 0 0,-1 0 1 0 0,0-1-1 0 0,1 1 1 0 0,-1-1-1 0 0,0 1 1 0 0,1-1-1 0 0,-1 0 1 0 0,1 1-1 0 0,-1-1 1 0 0,1 0-1 0 0,-1 0 1 0 0,0 0-1 0 0,1 0 1 0 0,-1 0-1 0 0,1-1 1 0 0,-1 1-1 0 0,1 0 1 0 0,-1-1-1 0 0,0 1 1 0 0,2-1 0 0 0,5-3-7 0 0,0 0 0 0 0,-1 0 0 0 0,0 0 0 0 0,11-9 1 0 0,-2 2 1 0 0,-2 1-33 0 0,0 1 0 0 0,1 1 0 0 0,0 0 0 0 0,18-5 0 0 0,-29 11 9 0 0,0 1 1 0 0,0 0 0 0 0,0 0 0 0 0,0 0-1 0 0,1 1 1 0 0,-1-1 0 0 0,0 1 0 0 0,1 0-1 0 0,-1 0 1 0 0,0 1 0 0 0,0-1-1 0 0,1 1 1 0 0,-1 0 0 0 0,0 0 0 0 0,0 1-1 0 0,0-1 1 0 0,0 1 0 0 0,0-1 0 0 0,0 1-1 0 0,-1 1 1 0 0,7 4 0 0 0,-1 1 10 0 0,0 1 0 0 0,-1 0 0 0 0,11 17 0 0 0,-13-18 19 0 0,0 1 0 0 0,1-1-1 0 0,0 0 1 0 0,0-1 0 0 0,11 9-1 0 0,-15-14-1 0 0,0 0-1 0 0,0-1 0 0 0,0 1 0 0 0,0-1 0 0 0,0 1 0 0 0,0-1 1 0 0,1 0-1 0 0,-1 0 0 0 0,0-1 0 0 0,1 1 0 0 0,-1-1 0 0 0,0 0 1 0 0,1 1-1 0 0,-1-2 0 0 0,0 1 0 0 0,1 0 0 0 0,-1-1 0 0 0,0 1 1 0 0,1-1-1 0 0,5-2 0 0 0,-1 0 7 0 0,0-1 0 0 0,0 0-1 0 0,-1 0 1 0 0,0-1 0 0 0,1 0 0 0 0,-2-1-1 0 0,1 1 1 0 0,11-13 0 0 0,-7 5 0 0 0,0 0 1 0 0,-1 0-1 0 0,15-26 0 0 0,-22 33-21 0 0,-1 0 0 0 0,0 0 1 0 0,0 0-1 0 0,0 0 0 0 0,-1-1 0 0 0,0 1 0 0 0,0 0 0 0 0,-1-1 0 0 0,1 1 0 0 0,-1-1 0 0 0,-1 1 0 0 0,1 0 0 0 0,-1-1 0 0 0,0 1 0 0 0,-1 0 0 0 0,1-1 0 0 0,-1 1 0 0 0,0 0 0 0 0,-1 0 0 0 0,0 0 1 0 0,0 1-1 0 0,0-1 0 0 0,-5-5 0 0 0,4 4 3 0 0,0 1 1 0 0,-1 0-1 0 0,0 0 1 0 0,-1 0-1 0 0,1 1 0 0 0,-1 0 1 0 0,0 0-1 0 0,0 0 1 0 0,-1 1-1 0 0,1 0 1 0 0,-1 0-1 0 0,0 1 1 0 0,0-1-1 0 0,0 2 1 0 0,0-1-1 0 0,-1 1 1 0 0,1 0-1 0 0,-1 0 0 0 0,-8 0 1 0 0,13 2 50 0 0,0 0 0 0 0,0 0 0 0 0,0 1 1 0 0,0-1-1 0 0,0 1 0 0 0,0 0 0 0 0,0 0 0 0 0,0 0 0 0 0,0 0 1 0 0,0 0-1 0 0,0 1 0 0 0,0-1 0 0 0,1 1 0 0 0,-1 0 0 0 0,1-1 1 0 0,-1 1-1 0 0,1 0 0 0 0,0 1 0 0 0,-1-1 0 0 0,1 0 0 0 0,0 1 1 0 0,1-1-1 0 0,-1 1 0 0 0,0 0 0 0 0,1-1 0 0 0,0 1 1 0 0,-1 0-1 0 0,1 0 0 0 0,0 0 0 0 0,0 0 0 0 0,0 4 0 0 0,-1 2-37 0 0,0 0 0 0 0,1 0 0 0 0,0 1 0 0 0,1-1 0 0 0,0 0 0 0 0,0 1 0 0 0,1-1 0 0 0,0 0 0 0 0,3 13 1 0 0,0-11-14 0 0,0 0 0 0 0,0 0 1 0 0,2 0-1 0 0,-1 0 1 0 0,1-1-1 0 0,1 0 1 0 0,-1 0-1 0 0,2-1 1 0 0,0 1-1 0 0,0-2 1 0 0,0 1-1 0 0,1-1 1 0 0,0 0-1 0 0,1-1 1 0 0,-1 0-1 0 0,2-1 1 0 0,-1 0-1 0 0,1 0 1 0 0,16 5-1 0 0,-14-6 22 0 0,0-1-1 0 0,0 0 0 0 0,1-1 0 0 0,-1-1 1 0 0,1 0-1 0 0,-1 0 0 0 0,1-2 0 0 0,0 0 1 0 0,-1 0-1 0 0,1-1 0 0 0,0-1 0 0 0,-1 0 1 0 0,0-1-1 0 0,1 0 0 0 0,-1-1 0 0 0,24-11 0 0 0,-22 7 8 0 0,-1 0 0 0 0,0-1-1 0 0,23-19 1 0 0,-31 23-15 0 0,0-1-1 0 0,0 0 1 0 0,0 0 0 0 0,-1-1-1 0 0,0 1 1 0 0,0-1 0 0 0,-1 0-1 0 0,0-1 1 0 0,5-11 0 0 0,-6 5 33 0 0,-2 13 23 0 0,-3 1-51 0 0,1 0 0 0 0,-1-1 1 0 0,1 1-1 0 0,-1-1 0 0 0,1 1 1 0 0,-1-1-1 0 0,1 0 0 0 0,-1 1 1 0 0,1-1-1 0 0,-2-1 0 0 0,3 2-1 0 0,-5-2 3 0 0,0 1 1 0 0,1-1-1 0 0,-1 0 0 0 0,1 0 0 0 0,0-1 0 0 0,-1 1 1 0 0,1-1-1 0 0,0 0 0 0 0,1 0 0 0 0,-1-1 0 0 0,0 1 1 0 0,1-1-1 0 0,-4-4 0 0 0,6 6-29 0 0,-1 0 0 0 0,0 0 0 0 0,0 0 1 0 0,0 0-1 0 0,0 0 0 0 0,-1 1 0 0 0,1-1 0 0 0,0 1 0 0 0,-1-1 0 0 0,1 1 1 0 0,-1 0-1 0 0,1 0 0 0 0,-1 0 0 0 0,1 0 0 0 0,-1 1 0 0 0,0-1 1 0 0,0 1-1 0 0,1-1 0 0 0,-1 1 0 0 0,0 0 0 0 0,0 0 0 0 0,1 0 0 0 0,-1 1 1 0 0,0-1-1 0 0,0 1 0 0 0,1-1 0 0 0,-1 1 0 0 0,1 0 0 0 0,-1 0 1 0 0,0 0-1 0 0,1 0 0 0 0,0 0 0 0 0,-1 1 0 0 0,1-1 0 0 0,0 1 0 0 0,-1 0 1 0 0,1 0-1 0 0,0-1 0 0 0,0 1 0 0 0,1 1 0 0 0,-1-1 0 0 0,0 0 0 0 0,1 0 1 0 0,-1 1-1 0 0,1-1 0 0 0,0 0 0 0 0,0 1 0 0 0,0 0 0 0 0,0-1 1 0 0,0 1-1 0 0,0-1 0 0 0,0 5 0 0 0,0 3-380 0 0,-1-1-1 0 0,2 1 1 0 0,0 18-1 0 0,2 4-1873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4.133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7 0 15187 0 0,'-7'17'32'0'0,"7"6"-88"0"0,5 10-8 0 0,14 13-40 0 0,2 5 48 0 0,7 13-112 0 0,-5 4-208 0 0,0 0-48 0 0,-3 4-1608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4:54.47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0 473 5017 0 0,'0'7'363'0'0,"0"-1"0"0"0,1 1-1 0 0,-1-1 1 0 0,1 1 0 0 0,0-1 0 0 0,1 0 0 0 0,0 1-1 0 0,3 8 1 0 0,-4-13-304 0 0,1 0 0 0 0,-1 0 0 0 0,0 0 0 0 0,1 0 1 0 0,-1-1-1 0 0,1 1 0 0 0,-1-1 0 0 0,1 1 0 0 0,0-1 0 0 0,-1 1 0 0 0,1-1 0 0 0,0 0 0 0 0,0 0 0 0 0,0 0 0 0 0,0 0 0 0 0,0 0 1 0 0,0-1-1 0 0,0 1 0 0 0,1 0 0 0 0,-1-1 0 0 0,0 0 0 0 0,0 1 0 0 0,0-1 0 0 0,1 0 0 0 0,-1 0 0 0 0,0 0 0 0 0,0-1 0 0 0,4 0 0 0 0,14-3-33 0 0,-1-1-1 0 0,0-1 0 0 0,0 0 0 0 0,25-14 0 0 0,-20 9-115 0 0,45-13 1 0 0,-51 19-174 0 0,0 1 0 0 0,0 1 0 0 0,0 1 0 0 0,1 1 0 0 0,-1 0 0 0 0,1 2 0 0 0,36 4 0 0 0,-44-3 146 0 0,0 1 0 0 0,0 0 1 0 0,0 1-1 0 0,0 0 0 0 0,-1 0 1 0 0,0 1-1 0 0,0 1 0 0 0,0 0 1 0 0,0 0-1 0 0,-1 1 0 0 0,0 0 0 0 0,0 0 1 0 0,14 18-1 0 0,6 14 153 0 0,11 14-35 0 0,-36-49 112 0 0,0 1 1 0 0,0-1 0 0 0,1-1 0 0 0,-1 1-1 0 0,1-1 1 0 0,-1 0 0 0 0,1 0-1 0 0,10 4 1 0 0,-13-6 21 0 0,1 0 0 0 0,-1 0 0 0 0,1-1-1 0 0,0 0 1 0 0,-1 1 0 0 0,1-1 0 0 0,0 0 0 0 0,-1 0-1 0 0,1-1 1 0 0,-1 1 0 0 0,1-1 0 0 0,0 1-1 0 0,-1-1 1 0 0,1 0 0 0 0,-1 0 0 0 0,1 0 0 0 0,-1 0-1 0 0,0 0 1 0 0,1 0 0 0 0,-1-1 0 0 0,0 1 0 0 0,0-1-1 0 0,0 1 1 0 0,0-1 0 0 0,0 0 0 0 0,0 0-1 0 0,-1 0 1 0 0,1 0 0 0 0,-1 0 0 0 0,3-4 0 0 0,2-4 39 0 0,0-1 1 0 0,0 0-1 0 0,-1 0 0 0 0,-1 0 1 0 0,5-16-1 0 0,-3 1-194 0 0,0-1-1 0 0,-2 1 0 0 0,-1-1 0 0 0,-1-1 1 0 0,-1 1-1 0 0,-2 0 0 0 0,0 0 0 0 0,-2 0 1 0 0,-1 0-1 0 0,-1 0 0 0 0,-1 1 0 0 0,-2 0 1 0 0,-1 0-1 0 0,0 1 0 0 0,-2 0 0 0 0,-1 0 1 0 0,-24-36-1 0 0,32 54-1 0 0,-1 0 0 0 0,0 1 1 0 0,-1-1-1 0 0,1 1 0 0 0,-1 0 0 0 0,-1 0 1 0 0,1 1-1 0 0,-1 0 0 0 0,-7-5 0 0 0,10 8 68 0 0,0 1 0 0 0,0-1-1 0 0,0 1 1 0 0,-1-1 0 0 0,1 1 0 0 0,0 0-1 0 0,-1 1 1 0 0,1-1 0 0 0,0 1-1 0 0,-1 0 1 0 0,1 0 0 0 0,-1 0-1 0 0,1 1 1 0 0,0-1 0 0 0,-1 1 0 0 0,1 0-1 0 0,0 0 1 0 0,-8 4 0 0 0,5-2-24 0 0,0 1 0 0 0,0 0 0 0 0,1 0 1 0 0,-1 0-1 0 0,1 1 0 0 0,0 0 0 0 0,0 1 1 0 0,0-1-1 0 0,1 1 0 0 0,0 0 1 0 0,0 0-1 0 0,1 1 0 0 0,0 0 0 0 0,0-1 1 0 0,0 1-1 0 0,1 0 0 0 0,0 1 0 0 0,-4 13 1 0 0,1 3-33 0 0,1 0 1 0 0,0 0 0 0 0,2 1 0 0 0,0 41 0 0 0,3-50 24 0 0,1 0 1 0 0,0 0-1 0 0,1-1 0 0 0,0 1 0 0 0,1-1 0 0 0,1 1 1 0 0,1-1-1 0 0,0-1 0 0 0,1 1 0 0 0,1-1 1 0 0,0 1-1 0 0,1-2 0 0 0,0 1 0 0 0,1-1 1 0 0,0-1-1 0 0,1 0 0 0 0,1 0 0 0 0,0-1 0 0 0,0 0 1 0 0,1-1-1 0 0,1 0 0 0 0,0-1 0 0 0,16 9 1 0 0,-6-6 7 0 0,0-1 1 0 0,0-2 0 0 0,1 0 0 0 0,1-2 0 0 0,-1 0 0 0 0,1-2 0 0 0,44 4 0 0 0,-15-6-1150 0 0,0-2 1 0 0,86-10 0 0 0,-43-4-318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8T21:29:41.0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11347 7699 867 0,'-16'-12'23'16,"3"5"-17"-16,2-1 16 0,2 3-1 0,1-3 12 15,0-1-9-15,0-3-7 0,-2 1-18 0,-2 3 3 16,-3 1-4-16,-4 2 8 0,-4-3-4 16,-4 0 3-16,-9 2-4 0,-1 0 6 0,-7 3 35 15,-2 1 0-15,1 0 14 0,-2-3 8 0,-2 4-34 16,1-1 6-16,-2 0-15 0,-4 0-3 0,-6 1 1 15,-5 1-6-15,-2 1 3 0,-1 2-16 0,3 0 0 16,4 2-1-16,-2 1 1 0,-2-1 6 0,-6 3-8 16,-2 1 3-16,-1 1-4 0,2 3 4 0,4 2-3 15,0 2 1-15,-5 3-3 0,-2 0 8 0,-3 5-4 16,2 0 3-16,6 3-3 0,4 0 5 0,4 2-4 16,1-2 2-16,-4 0-3 0,-1 0-6 0,5 1 7 15,4-1-4-15,7 4 5 0,3 2-5 16,5 4-3-16,2 5 8 0,-5 7-3 0,3 3 2 15,-2 1 1-15,1 3-8 0,9-4 5 0,0-2-6 16,4 5 7-16,6 1-1 0,1 12 3 0,6 1-5 0,4 9 0 16,2-2 2-16,4-4-2 15,2 0-2-15,4 0 2 0,4 4-3 0,2 7 4 0,5 4-7 16,2-2 7-16,2-1-3 0,5 3 5 0,1 4-1 16,7 9-3-16,3 1 5 0,5-4-3 0,0-3 1 15,6 2-5-15,0 3 2 0,2 1-3 16,7-3 5-16,-2-6-3 0,4-4 0 0,8 1 1 15,8 2 6-15,7-6-6 0,4-11 0 0,1-10-4 16,-1-10 2-16,11-5-2 0,2-3 3 0,9-5-2 16,1-4 7-16,-3-1-2 0,5-3 1 0,4-5-1 15,1 2 1-15,-2-10 4 0,-1 0-5 0,2-5 4 16,0-3-4-16,1-7 1 0,-4-3 3 0,-2-8-2 16,3-7-4-16,1-5 0 0,-3-9-2 0,-5-7 3 15,0-6 7-15,3-11-2 0,-2-3 2 0,-8-6-3 16,-4-1 0-16,-6-6 1 0,-1-10 2 0,1-12 0 15,-7-5 6-15,-12-4-4 0,-6 3 2 0,-13-3-1 16,-4-6 16-16,-5-4 15 0,-7 0 1 16,-7 4 5-16,-2 2 21 0,-11-3-4 0,-7-3 5 15,-6 1-4-15,-10 6 2 0,-8-1-12 0,-4-3 1 16,-6-3-8-16,-6 0-18 0,-6 5-12 0,-10 6 0 16,-14-1-5-16,-8 1 0 0,-10 4 8 0,-2 7 0 15,-9 15 4-15,-7 5 14 0,-12 7-4 0,-7 2-4 16,-6 5-2-16,-4 8-28 0,3 10-11 0,2 9-28 15,1 7-10-15,3 5-275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6.712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224 565 16251 0 0,'-28'-9'125'0'0,"1"-2"-1"0"0,1-1 0 0 0,-33-20 1 0 0,53 28-127 0 0,-1 0 0 0 0,2 0 0 0 0,-1-1 0 0 0,0 1 1 0 0,1-1-1 0 0,0-1 0 0 0,0 1 0 0 0,1-1 0 0 0,-1 0 1 0 0,1 0-1 0 0,0 0 0 0 0,1 0 0 0 0,0-1 0 0 0,0 1 0 0 0,0-1 1 0 0,1 0-1 0 0,0 0 0 0 0,-3-13 0 0 0,5 17-15 0 0,0 1 0 0 0,0-1 0 0 0,-1 0 0 0 0,2 0 0 0 0,-1 1 0 0 0,0-1 0 0 0,0 0 0 0 0,1 1 0 0 0,0-1 0 0 0,-1 0-1 0 0,1 1 1 0 0,0-1 0 0 0,0 1 0 0 0,0-1 0 0 0,1 1 0 0 0,-1 0 0 0 0,1-1 0 0 0,-1 1 0 0 0,1 0 0 0 0,0 0 0 0 0,0 0 0 0 0,2-2 0 0 0,-2 2 5 0 0,1 1 0 0 0,0-1 0 0 0,-1 1 0 0 0,1 0 0 0 0,0 0 0 0 0,0 0 0 0 0,0 0 0 0 0,0 0 0 0 0,0 1 0 0 0,0-1 0 0 0,0 1 0 0 0,0 0 0 0 0,0 0 0 0 0,0 0 0 0 0,0 0 0 0 0,0 0 0 0 0,0 1 0 0 0,0-1 0 0 0,4 2 0 0 0,27 10-45 0 0,1 1 0 0 0,37 21 0 0 0,-38-18 14 0 0,0 0 1 0 0,45 12-1 0 0,-9-11-50 0 0,0-4 1 0 0,1-3-1 0 0,87 2 0 0 0,220-15-313 0 0,-323 2 366 0 0,1667 6 36 0 0,784-23 19 0 0,-964-63 3 0 0,-94 5-57 0 0,1 32 18 0 0,776 54 89 0 0,-765 3-36 0 0,1271-143 12 0 0,-2585 115-36 0 0,1281-111 174 0 0,-1110 112-1986 0 0,-3 12-4798 0 0,-202 3 6004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8T21:30:38.377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7474 6479 37 0,'-6'-3'23'0,"2"0"-4"0,-2-1 4 16,2 2-7-16,1-1-8 0,-1 1-5 0,2 1 4 15,-2 0-2-15,2-2 18 0,-2 3 13 0,1-1 0 16,-2 0 7-16,-1 1 12 0,-1 0-2 0,-1-1 2 16,0 1-3-16,-3 0-15 0,2 0-18 0,-3 1-3 15,-1 3-4-15,2-1-7 0,-1 2-5 0,-1 1-2 16,-1 2-2-16,-2 4-1 0,-1 2 0 16,-3 3 4-16,2 7-2 0,0-2 3 0,-2 5 2 15,5 0-3-15,-1 5 1 0,-1 1-5 0,5 3 9 16,-2 3 0-16,2 0 3 0,3 0-11 0,4 1 3 15,5 0-2-15,3 5 3 0,5 2-4 0,4 2 2 16,-3-2-3-16,5-4 2 0,3 0 2 16,0-4-3-16,2-3 3 0,3-3-2 0,-2-5 6 0,3-5-5 15,0-5-1-15,1-4-3 0,1-4 9 0,-2-8 0 16,2-2 5-16,-2-6-1 0,2-5 29 0,0-9 9 16,1-9 5-16,3-7-3 0,2-6-7 0,-2-7-13 15,0 0-6-15,-2-5-3 0,-7 1-11 0,0 5-1 16,-1 2 4-16,-6 7-4 0,1 4 2 15,-9 1 0-15,-5 2-1 0,-6 1 0 0,-6 0 0 16,-3 2-8-16,-3 0 3 0,-4 4-5 16,0 3-3-16,-3 1-6 0,0 3-6 0,2-1 0 0,-1 3-39 0,3 3-157 15,1 0 132-15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8T21:30:52.104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21057 9959 244 0,'0'0'-11'16,"0"0"0"-16,0 0 104 0,0 0-12 15,0-1 3-15,0 0-38 0,0 0 7 0,0 0-13 16,0-1-4-16,-3-21-1 0,2 19-7 0,1 0 4 16,-3-1-18-16,2 3 9 0,0-3 2 0,-1-1 2 15,-1 2 4-15,0 0-8 0,-2-1-1 0,0 2-2 16,1-1-8-16,-2 2 0 0,1-2-4 0,-1 2 3 15,1 1-2-15,-2-4 2 0,3 1-2 0,-2 2 1 16,0-2-6-16,1-1-5 0,0 3 4 0,1 0-3 16,4 2 6-16,0 0-2 0,0 0-4 0,0 0 2 15,0 0 3-15,0 0-8 0,-14-13 8 0,10 11-7 16,1-4 5-16,-2-1 8 0,1 4-5 0,0 1 7 16,-5-5 15-16,-1 4-11 0,-2-6 8 15,-1 2-8-15,1 3 6 0,-3-3-11 0,-1 3 5 16,-1 2-7-16,2-4 7 0,-2 1-1 0,-4-3-5 15,0 1 4-15,-1 2-4 0,-1 0-1 0,2-1-1 16,0 1 0-16,-4-4 0 0,2 2-5 0,1 1 3 16,-2 2-5-16,-1-1-4 0,-1-1 2 15,-1 3-1-15,-6-2 1 0,1 1 0 0,-4 2 6 0,1 0-3 16,6-1 3-16,-4 3-6 0,1 1-1 0,-5-1 0 16,0 5 1-16,0-1 0 0,2 2-3 15,2 1 1-15,0 2-2 0,0 2 0 0,-5 3 7 16,-5-1-3-16,2 3 3 0,1-2-8 0,-1 0 4 15,3 6 0-15,-2-3 1 0,-2 3 0 0,7 5-2 16,-1-4 1-16,3 3 0 0,3 2 0 0,0 2 1 16,1 0-4-16,-1 2 2 0,1 1 1 0,3 0-3 15,-1 1 3-15,7 2-3 0,0 0-2 0,3-1 5 16,4 1-1-16,0 2 2 0,-1-1 2 0,-2 7-11 16,2 3 6-16,1 3-7 0,2 4 17 0,1 4-7 15,0 4 2-15,0 1-5 0,2-2-4 0,3-1 4 16,3-3 3-16,1 0 0 0,1 2-3 15,1-2 1-15,5 0-2 0,2-4 4 0,3-2-1 0,2-2 0 16,1-4-5-16,5-6 4 0,-3 2 0 0,5 0 1 16,2 1 1-16,1 1-1 0,4-1-2 15,5 0-1-15,1 1 0 0,1 2 0 0,0-1 0 0,-3 3 3 16,-1-4 1-16,0 1 0 0,-1-2 4 16,1-1-7-16,1 0 3 0,2-3-3 0,-6-3 3 15,7-1 0-15,3-6-3 0,3-4 1 0,7-1-4 16,-1-3 8-16,-2-4 0 0,0-2 3 15,1-4 2-15,1-2-4 0,8-3 4 0,1-1-4 16,6-2-1-16,5-4 1 0,-4-1-4 0,-2-1 1 16,-2-1-6-16,-1 0 7 0,-1 0 1 0,0-1 2 15,2-1-7-15,-4-2 4 0,-1-1-1 0,-2-2 4 16,-5-2 1-16,-5-3-4 0,-1-1 5 0,4-5-5 16,0-3-1-16,2-3 5 0,-4-6-3 0,2 0 5 15,3 0 2-15,-3-7-2 0,-1 3-2 0,-7-7 1 16,-3-2-4-16,-4-3 6 0,-1-1-2 15,-2-3 3-15,-3-3 4 0,0-3-1 0,-2 0 8 16,-5-4-5-16,-1 0 15 0,-5-6 2 0,-5-2 5 16,-2 1-1-16,-6-3 1 0,-3 2-7 0,-3 1-3 15,-4 1-1-15,2 1-4 0,-7 2 1 0,-2 2-1 16,-2 3 2-16,-1-1 8 0,-3 4 1 0,1 1-1 16,-3 1 0-16,-2 2-3 0,-2 3-2 0,-5 2-2 15,-4 1-1-15,-7 4-9 0,-1 7-6 0,0 3 2 16,-2 9-5-16,1-2-6 0,0 3 0 0,-3 5-4 15,-3 6 2-15,-4 4-19 0,-3 7-43 16,-4 5-5-16,-5 7-21 0,2 7-87 0,-2 7-91 16,2 3-52-16,-2 4-28 0,0 0 350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8T21:30:54.139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25579 6756 8 0,'-12'-5'49'0,"-2"-2"35"0,1-1 9 16,0-4 0-16,-1 1-25 0,2-4-54 15,0 4 2-15,2 1-10 0,-1 0-2 0,2 1-4 16,-2-4 4-16,1-1-2 0,-1 0 25 0,-2-1 21 16,1 4 2-16,-2 1 9 0,-2-1 19 0,-3 1-17 15,0-1 4-15,-4 3-9 0,-1 1-5 0,-1 0-17 16,1 0-3-16,0 1-4 0,0 1-21 0,2 3 1 16,-5 2-3-16,0 0 2 0,1 1-12 0,-3 2 5 15,4 2 0-15,1 2 2 0,-1-1-1 0,3 3 0 16,-1 1-3-16,2 0 3 0,0 1 0 15,-3 2-1-15,1 2 1 0,-5 3-3 0,-1 1 3 0,0 1 0 16,1 3-1-16,3 3 0 0,-2 1-5 0,1 3 6 16,-1-1-1-16,1 4 2 0,2 2-1 15,-1 6-1-15,3 5-3 0,0 6 1 0,5 7-5 16,1 0 7-16,3 3-2 0,4 3 3 0,3-2 1 16,5 6-2-16,1 1 1 0,4-1-3 0,4 1-7 0,2-2 5 15,3 0 4-15,6-2 1 0,2-4 3 16,5-4-3-16,-1-5-1 0,8-5-1 0,-1-5-8 15,10-4 14-15,5-4-7 0,2-3 10 16,8-1-6-16,-3-3 0 0,2-6 5 0,1 0-2 16,2-6 2-16,5-3 11 0,1-1-9 0,1-8 11 0,-4-2-5 15,-4-5 3-15,-3-3 8 0,-3-4-4 16,4-6 6-16,-3-2 22 0,-1-8 0 0,3-6 10 16,-6-3 8-16,4-11-12 0,-3-4-4 0,-6-8-3 15,0-5-34-15,-2-2-3 0,2-5 0 0,-10 0-1 16,0-2-7-16,-9-1 4 0,-12 0-7 0,-5-1 7 15,-8 0-2-15,-10 1-12 0,-8 1 4 0,-15 4-9 16,-7 3-4-16,-9 7 0 0,-5 3-4 0,-8 12 3 16,-7 4 2-16,-8 9-3 0,-4 7-6 0,-4 7-3 15,7 6-58-15,-5 8-73 0,1 4-25 0,0 9-26 16,-1 2 210-16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3:54.80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508 172 344 0 0,'-3'-1'57'0'0,"-1"0"-1"0"0,1 0 1 0 0,-1 0 0 0 0,1 1 0 0 0,-1-1-1 0 0,1 1 1 0 0,-1 0 0 0 0,0 0-1 0 0,1 0 1 0 0,-1 0 0 0 0,0 1-1 0 0,1-1 1 0 0,-1 1 0 0 0,1 0-1 0 0,-1 0 1 0 0,1 0 0 0 0,-7 4-1 0 0,7-3-45 0 0,0-1-1 0 0,0 0 0 0 0,0 1 1 0 0,-1-1-1 0 0,1 0 0 0 0,0 0 1 0 0,0-1-1 0 0,-1 1 0 0 0,1-1 0 0 0,-1 0 1 0 0,1 0-1 0 0,0 0 0 0 0,-1 0 1 0 0,1 0-1 0 0,-1-1 0 0 0,1 0 1 0 0,0 1-1 0 0,0-1 0 0 0,-1 0 0 0 0,1-1 1 0 0,-3-1-1 0 0,-13-9 39 0 0,12 7-48 0 0,1 0-1 0 0,-1 1 1 0 0,0 0-1 0 0,-1 1 1 0 0,-13-6-1 0 0,-33-4 1775 0 0,-75-9 0 0 0,53 11 106 0 0,47 7-1271 0 0,30 2-620 0 0,-1 1-1 0 0,0 0 1 0 0,1 0-1 0 0,-1 0 1 0 0,1 0-1 0 0,0 0 1 0 0,-1 0-1 0 0,1 0 1 0 0,0 0-1 0 0,-1 0 1 0 0,1 0 0 0 0,0 1-1 0 0,0-1 1 0 0,0 0-1 0 0,0 0 1 0 0,0 1-1 0 0,0-1 1 0 0,0 0-1 0 0,1 0 1 0 0,26-12-31 0 0,-22 11 50 0 0,20-9-41 0 0,2 2 1 0 0,-1 1-1 0 0,1 1 1 0 0,0 2-1 0 0,51-5 1 0 0,147 8 48 0 0,-178 3 43 0 0,173 12 21 0 0,-190-9-70 0 0,0 2 0 0 0,-1 0-1 0 0,0 2 1 0 0,0 2 0 0 0,30 13-1 0 0,-54-20 3 0 0,0 0 0 0 0,0 0 0 0 0,0 1 0 0 0,-1 0 0 0 0,1 0 0 0 0,-1 0 0 0 0,0 0 0 0 0,7 9 0 0 0,-10-10 2 0 0,0 0 1 0 0,0-1 0 0 0,0 1-1 0 0,-1 0 1 0 0,1 0-1 0 0,-1 0 1 0 0,0 0-1 0 0,0 1 1 0 0,0-1 0 0 0,-1 0-1 0 0,1 0 1 0 0,-1 1-1 0 0,1-1 1 0 0,-1 0-1 0 0,0 1 1 0 0,0-1 0 0 0,-1 0-1 0 0,1 0 1 0 0,-2 7-1 0 0,-4 5 57 0 0,0 1 0 0 0,-1-1 0 0 0,0 0 0 0 0,-1-1 0 0 0,-15 19 0 0 0,10-12-56 0 0,-24 33 17 0 0,-1-2 0 0 0,-3-2 0 0 0,-2-1 0 0 0,-69 59-1 0 0,26-33 51 0 0,3 4-1 0 0,-86 104 0 0 0,135-142-92 0 0,-59 81 29 0 0,80-104-17 0 0,1 2 0 0 0,1-1 0 0 0,1 1 0 0 0,-12 33 0 0 0,20-46-13 0 0,0 1 0 0 0,0-1 0 0 0,1 1 0 0 0,0-1 0 0 0,0 1 1 0 0,1 14-1 0 0,0-19 6 0 0,0-1 0 0 0,1 1 0 0 0,-1-1 0 0 0,1 1 1 0 0,-1-1-1 0 0,1 1 0 0 0,0-1 0 0 0,0 1 0 0 0,0-1 1 0 0,0 0-1 0 0,1 0 0 0 0,-1 1 0 0 0,0-1 0 0 0,1 0 1 0 0,0 0-1 0 0,-1 0 0 0 0,1 0 0 0 0,0-1 0 0 0,0 1 1 0 0,0-1-1 0 0,0 1 0 0 0,5 2 0 0 0,2-1 74 0 0,1 1-1 0 0,-1-2 1 0 0,1 1-1 0 0,-1-1 1 0 0,1-1-1 0 0,0 0 1 0 0,0 0-1 0 0,0-1 1 0 0,0 0-1 0 0,0-1 1 0 0,18-3-1 0 0,11-4 400 0 0,63-23 0 0 0,-54 15-245 0 0,198-50 225 0 0,-192 56-414 0 0,1 2 1 0 0,88-1 0 0 0,-121 9-31 0 0,10-1 37 0 0,-1 2 0 0 0,32 6-1 0 0,-54-6-41 0 0,0 1 1 0 0,0 0-1 0 0,0 1 0 0 0,-1 0 0 0 0,1 0 0 0 0,-1 1 0 0 0,1 0 0 0 0,-1 0 0 0 0,-1 1 1 0 0,1 0-1 0 0,9 9 0 0 0,-6-4-307 0 0,-2-3-666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3:55.58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162 354 6105 0 0,'-12'-15'54'0'0,"0"-1"69"0"0,-1 1 0 0 0,-20-20-1 0 0,29 32-120 0 0,1 0-1 0 0,0 0 1 0 0,-1 0-1 0 0,0 1 1 0 0,1-1-1 0 0,-1 1 1 0 0,0 0-1 0 0,0 0 0 0 0,0 1 1 0 0,-1-1-1 0 0,1 1 1 0 0,0 0-1 0 0,-1 0 1 0 0,1 0-1 0 0,0 1 1 0 0,-9-1-1 0 0,-2 7-127 0 0,20-9-220 0 0,62-48 275 0 0,61-41 424 0 0,-105 78-223 0 0,0 1-1 0 0,0 1 1 0 0,1 1 0 0 0,27-8 0 0 0,-26 11-31 0 0,1 1 0 0 0,-1 1 1 0 0,2 2-1 0 0,-1 0 0 0 0,47 1 0 0 0,-62 3-86 0 0,0 1 0 0 0,-1 1 0 0 0,1 0 0 0 0,0 0 0 0 0,-1 1 0 0 0,1 0 0 0 0,12 7 0 0 0,-16-7-7 0 0,-1 1 0 0 0,1 0 1 0 0,-1 0-1 0 0,0 1 1 0 0,0 0-1 0 0,0 0 1 0 0,-1 0-1 0 0,1 1 1 0 0,-1 0-1 0 0,-1 0 1 0 0,7 10-1 0 0,-2 1 9 0 0,0 1 0 0 0,-1 1 0 0 0,-1 0 1 0 0,-1 0-1 0 0,-1 0 0 0 0,6 38 0 0 0,2 125 102 0 0,-49 471 26 0 0,3-212-44 0 0,30-373-105 0 0,-1-26 22 0 0,3 0 0 0 0,1 0 0 0 0,10 69 0 0 0,-2-80 93 0 0,-8-30-176 0 0,1 0 0 0 0,-1 0 0 0 0,1 0 0 0 0,-1 1 0 0 0,1-1 0 0 0,0 0-1 0 0,-1 0 1 0 0,1 0 0 0 0,0 0 0 0 0,0 0 0 0 0,0 0 0 0 0,0-1 0 0 0,0 1 0 0 0,0 0 0 0 0,0 0 0 0 0,0-1 0 0 0,0 1 0 0 0,0 0 0 0 0,0-1 0 0 0,2 2 0 0 0,4-2-495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3:55.92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0 207 11378 0 0,'12'-11'87'0'0,"0"1"-1"0"0,0 1 0 0 0,1 0 0 0 0,0 1 0 0 0,1 0 1 0 0,17-7-1 0 0,91-30 438 0 0,-111 42-523 0 0,57-17 59 0 0,128-21 0 0 0,74 13-96 0 0,-9 29-2938 0 0,-105 4-4254 0 0,-125-5 6815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3:56.55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117 38 14915 0 0,'-44'-10'320'0'0,"10"1"-240"0"0,7 3-72 0 0,16 4-16 0 0,15-7-600 0 0,13 7 368 0 0,4 2-432 0 0,0 0-1561 0 0,51 2-4816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3:57.12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343 565 5833 0 0,'-35'-13'1237'0'0,"33"13"-1237"0"0,0 1 1 0 0,0-1-1 0 0,-1 1 1 0 0,1-1-1 0 0,0 1 1 0 0,0 0 0 0 0,0 0-1 0 0,0 0 1 0 0,0 0-1 0 0,0 0 1 0 0,0 0 0 0 0,1 0-1 0 0,-1 1 1 0 0,0-1-1 0 0,-2 3 1 0 0,-17 23-58 0 0,6-4 57 0 0,1 2 0 0 0,1-1 1 0 0,2 2-1 0 0,0 0 0 0 0,2 0 1 0 0,1 1-1 0 0,1 0 0 0 0,1 0 1 0 0,-3 51-1 0 0,6-34-6 0 0,3-1 1 0 0,1 1-1 0 0,3-1 0 0 0,1 1 1 0 0,17 64-1 0 0,-19-95 2 0 0,1 0 0 0 0,1 1-1 0 0,0-2 1 0 0,1 1 0 0 0,1 0 0 0 0,0-1 0 0 0,0-1 0 0 0,1 1 0 0 0,0-1-1 0 0,1 0 1 0 0,16 15 0 0 0,-19-22 64 0 0,-1 1-1 0 0,1-1 0 0 0,0 0 1 0 0,0 0-1 0 0,1 0 1 0 0,-1-1-1 0 0,1 0 1 0 0,0 0-1 0 0,0-1 1 0 0,-1 0-1 0 0,2 0 1 0 0,-1-1-1 0 0,0 0 1 0 0,0 0-1 0 0,0 0 1 0 0,1-1-1 0 0,-1 0 1 0 0,0-1-1 0 0,0 1 1 0 0,0-1-1 0 0,1-1 1 0 0,-1 1-1 0 0,9-5 0 0 0,-1 0 108 0 0,-1-1 0 0 0,0 0 0 0 0,0-1-1 0 0,-1-1 1 0 0,0 0 0 0 0,-1-1 0 0 0,0 0-1 0 0,0-1 1 0 0,-1 0 0 0 0,0-1 0 0 0,10-15-1 0 0,7-15 29 0 0,-1 0-1 0 0,26-56 1 0 0,-15 21-74 0 0,-3-2 0 0 0,37-120 0 0 0,-66 170-104 0 0,-1 0 0 0 0,0 0 1 0 0,-3 0-1 0 0,0 0 0 0 0,-2 0 0 0 0,-1 0 1 0 0,-1-1-1 0 0,-2 1 0 0 0,-1 1 0 0 0,-1-1 1 0 0,-1 1-1 0 0,-2 0 0 0 0,-1 0 1 0 0,-1 1-1 0 0,-1 0 0 0 0,-1 1 0 0 0,-1 1 1 0 0,-2 0-1 0 0,-1 1 0 0 0,-34-39 0 0 0,37 49 17 0 0,-1 0-1 0 0,0 1 0 0 0,-1 1 0 0 0,0 0 0 0 0,-1 1 0 0 0,0 1 0 0 0,-1 1 0 0 0,0 0 0 0 0,-1 2 1 0 0,0 0-1 0 0,-25-6 0 0 0,32 10-40 0 0,0 1 1 0 0,0 0-1 0 0,-1 0 0 0 0,1 2 1 0 0,-1-1-1 0 0,1 2 1 0 0,0-1-1 0 0,-1 2 0 0 0,1 0 1 0 0,0 0-1 0 0,0 1 1 0 0,0 0-1 0 0,0 1 0 0 0,0 1 1 0 0,1 0-1 0 0,0 0 1 0 0,0 1-1 0 0,0 1 0 0 0,-13 10 1 0 0,8-2-182 0 0,1 0 0 0 0,1 1 1 0 0,0 0-1 0 0,2 1 0 0 0,-1 1 1 0 0,2 0-1 0 0,1 0 0 0 0,-14 32 0 0 0,3 5-2142 0 0,-27 107-1 0 0,23-55 1907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3:57.86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0 229 2280 0 0,'1'-2'124'0'0,"0"-1"-1"0"0,0 1 1 0 0,0-1-1 0 0,0 1 1 0 0,0 0-1 0 0,0-1 1 0 0,0 1-1 0 0,1 0 1 0 0,-1 0-1 0 0,1 0 1 0 0,0 0-1 0 0,-1 0 1 0 0,1 1-1 0 0,0-1 1 0 0,2-1-1 0 0,34-23 226 0 0,-31 23-345 0 0,0 0 1 0 0,1 1-1 0 0,0 0 1 0 0,-1 0-1 0 0,1 0 1 0 0,0 1-1 0 0,0 1 1 0 0,9-1-1 0 0,67 6-36 0 0,-44-1 12 0 0,-14-2 67 0 0,0-2-1 0 0,0-1 1 0 0,1-1 0 0 0,-2-1-1 0 0,28-6 1 0 0,-36 4 6 0 0,0 0 0 0 0,0-1-1 0 0,-1 0 1 0 0,1-1 0 0 0,-2-1 0 0 0,1-1-1 0 0,-1 0 1 0 0,19-16 0 0 0,-30 22-80 0 0,0-1 0 0 0,0 0 0 0 0,0 0 0 0 0,-1 0 0 0 0,1 0 0 0 0,-1-1 0 0 0,0 1 0 0 0,0-1 0 0 0,3-7 0 0 0,-3-7-986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3:58.242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756 7 1008 0 0,'-33'-4'219'0'0,"-1"2"0"0"0,1 1-1 0 0,0 2 1 0 0,0 1 0 0 0,-47 10 0 0 0,63-8-225 0 0,1 0 0 0 0,-1 1 0 0 0,1 2 0 0 0,0-1 0 0 0,0 2 0 0 0,1 0 0 0 0,0 1 0 0 0,1 0 0 0 0,-1 1 0 0 0,2 1 0 0 0,0 0 0 0 0,-15 16 0 0 0,3 3 52 0 0,1 0 0 0 0,1 2 0 0 0,2 1 0 0 0,1 0 0 0 0,-20 48 0 0 0,18-28 608 0 0,2 1 1 0 0,-24 109-1 0 0,38-131-446 0 0,-3 44 0 0 0,8-62-186 0 0,1-1 0 0 0,0 1-1 0 0,1-1 1 0 0,1 1-1 0 0,6 25 1 0 0,-7-35-12 0 0,1 0 0 0 0,-1 0 0 0 0,1 0 0 0 0,0 0 0 0 0,0 0 1 0 0,0 0-1 0 0,0-1 0 0 0,1 1 0 0 0,-1-1 0 0 0,1 1 0 0 0,0-1 0 0 0,0 0 0 0 0,0 0 1 0 0,1-1-1 0 0,-1 1 0 0 0,1-1 0 0 0,4 3 0 0 0,-2-2 55 0 0,-1-1-1 0 0,1 0 1 0 0,0-1 0 0 0,0 1-1 0 0,1-1 1 0 0,-1 0 0 0 0,0-1-1 0 0,0 0 1 0 0,0 1-1 0 0,11-3 1 0 0,8-2 133 0 0,0-2 0 0 0,0 0 0 0 0,-1-2 0 0 0,35-16-1 0 0,-58 24-198 0 0,128-62 446 0 0,-2 1-4 0 0,-103 51-370 0 0,1 1-1 0 0,0 1 1 0 0,33-5 0 0 0,-51 11-69 0 0,-1 1 0 0 0,0 1 0 0 0,1-1 0 0 0,-1 1 0 0 0,1 1 0 0 0,-1-1 0 0 0,0 1 0 0 0,1 0 1 0 0,-1 0-1 0 0,0 1 0 0 0,0 0 0 0 0,0 0 0 0 0,0 0 0 0 0,11 7 0 0 0,-13-7 6 0 0,-1 1 0 0 0,1 0 0 0 0,-1 0-1 0 0,0 0 1 0 0,0 0 0 0 0,0 1 0 0 0,0-1 0 0 0,-1 1 0 0 0,0-1 0 0 0,1 1-1 0 0,-1 0 1 0 0,0 0 0 0 0,-1 0 0 0 0,1 0 0 0 0,-1 0 0 0 0,0 1 0 0 0,0-1-1 0 0,0 0 1 0 0,0 1 0 0 0,-1-1 0 0 0,0 0 0 0 0,0 7 0 0 0,-1 1 5 0 0,-1 0 0 0 0,0 0 0 0 0,-1-1 0 0 0,0 1 0 0 0,-1-1 0 0 0,0 0 0 0 0,-1 0 0 0 0,0 0 0 0 0,-1-1 1 0 0,0 0-1 0 0,0 0 0 0 0,-14 15 0 0 0,-9 9 66 0 0,-66 58 0 0 0,92-90-75 0 0,-329 273 1287 0 0,308-256-1205 0 0,-1-2 0 0 0,0-1 1 0 0,-2-2-1 0 0,1 0 0 0 0,-55 19 0 0 0,76-31-81 0 0,1-1-1 0 0,0 0 1 0 0,-1 0-1 0 0,1 0 1 0 0,0-1-1 0 0,-1 1 1 0 0,1-1-1 0 0,-1 0 1 0 0,1 0-1 0 0,-1-1 1 0 0,1 1-1 0 0,-1-1 1 0 0,1 0-1 0 0,-1 0 1 0 0,1 0-1 0 0,0-1 1 0 0,0 0-1 0 0,0 1 1 0 0,0-2-1 0 0,0 1 1 0 0,0 0-1 0 0,-7-6 1 0 0,7 4-72 0 0,1-1 0 0 0,-1 1 0 0 0,1-1-1 0 0,0 1 1 0 0,0-1 0 0 0,0 0 0 0 0,0 0 0 0 0,1 0 0 0 0,0-1 0 0 0,0 1 0 0 0,0 0 0 0 0,1-1 0 0 0,0 1-1 0 0,0-1 1 0 0,0 0 0 0 0,1 1 0 0 0,0-11 0 0 0,0 9-206 0 0,1 0 0 0 0,0 1 0 0 0,0-1 0 0 0,1 0 0 0 0,0 0 0 0 0,0 0 0 0 0,4-8 0 0 0,10-15 68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8T21:23:48.026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577 286 10362 0 0,'-33'-6'304'0'0,"32"6"-306"0"0,-1 0-1 0 0,1 0 1 0 0,0-1-1 0 0,-1 1 1 0 0,1 0-1 0 0,0-1 1 0 0,-1 1-1 0 0,1-1 1 0 0,0 0-1 0 0,0 1 1 0 0,0-1-1 0 0,-1 0 1 0 0,1 0-1 0 0,0 0 1 0 0,0 0 0 0 0,0 0-1 0 0,0 0 1 0 0,0 0-1 0 0,1 0 1 0 0,-2-1-1 0 0,3-1-13 0 0,0 0 0 0 0,0 0 0 0 0,0 0-1 0 0,1 1 1 0 0,-1-1 0 0 0,1 1 0 0 0,-1-1 0 0 0,1 1 0 0 0,0-1-1 0 0,0 1 1 0 0,0 0 0 0 0,0 0 0 0 0,1 0 0 0 0,3-3-1 0 0,3-3-8 0 0,8-11 28 0 0,20-27 0 0 0,-33 40-1 0 0,0-1 0 0 0,0 1 0 0 0,0-1 0 0 0,-1 0 0 0 0,0 0 0 0 0,0 0 0 0 0,0 0 0 0 0,2-15 0 0 0,-5 20 0 0 0,0-1 0 0 0,0 1 1 0 0,0 0-1 0 0,0 0 0 0 0,0 0 0 0 0,0 0 0 0 0,-1 0 0 0 0,1 0 0 0 0,-1 0 0 0 0,0 0 0 0 0,1 0 0 0 0,-1 0 0 0 0,0 0 1 0 0,0 0-1 0 0,0 0 0 0 0,0 0 0 0 0,-1 1 0 0 0,-1-4 0 0 0,0 3 7 0 0,-1-1 0 0 0,1 0 1 0 0,0 1-1 0 0,-1 0 0 0 0,1 0 0 0 0,-1 0 0 0 0,0 0 1 0 0,0 0-1 0 0,-4 0 0 0 0,-4-2 20 0 0,-1 1 0 0 0,0 1 0 0 0,0 0 0 0 0,0 1 0 0 0,-15 1 0 0 0,13 0 16 0 0,0 1-1 0 0,1 1 1 0 0,-1 1 0 0 0,0 0 0 0 0,1 0 0 0 0,0 2 0 0 0,0 0 0 0 0,0 0 0 0 0,0 2-1 0 0,-14 8 1 0 0,12-5-31 0 0,0 2 0 0 0,0 0 0 0 0,1 1-1 0 0,0 1 1 0 0,2 0 0 0 0,-23 30-1 0 0,10-7-30 0 0,3 2 0 0 0,1 1 0 0 0,2 1 0 0 0,2 1 0 0 0,-25 84-1 0 0,31-86 3 0 0,1 0 0 0 0,3 0 0 0 0,1 1-1 0 0,2 0 1 0 0,2 1 0 0 0,2 56 0 0 0,1-91 6 0 0,1 0 1 0 0,0 0-1 0 0,0 1 0 0 0,0-1 1 0 0,1 0-1 0 0,0-1 1 0 0,1 1-1 0 0,-1 0 0 0 0,2 0 1 0 0,-1-1-1 0 0,0 0 1 0 0,1 0-1 0 0,0 0 1 0 0,1 0-1 0 0,-1 0 0 0 0,1-1 1 0 0,0 0-1 0 0,0 0 1 0 0,1 0-1 0 0,0-1 1 0 0,0 0-1 0 0,0 0 0 0 0,0 0 1 0 0,0-1-1 0 0,1 0 1 0 0,-1 0-1 0 0,1 0 0 0 0,0-1 1 0 0,10 2-1 0 0,6 1-3 0 0,0-1-1 0 0,0-1 1 0 0,0-1 0 0 0,39-2-1 0 0,93-15 4 0 0,-91 6 60 0 0,-54 8-52 0 0,0 1 0 0 0,0 0 0 0 0,0 0-1 0 0,0 1 1 0 0,0 0 0 0 0,0 1 0 0 0,18 5-1 0 0,-11-1-1 0 0,-1 0-1 0 0,0 2 1 0 0,24 15-1 0 0,-25-15 4 0 0,-1 1-1 0 0,1-2 1 0 0,0 0-1 0 0,0-1 1 0 0,1-1-1 0 0,28 7 1 0 0,-34-11 0 0 0,-1 0 0 0 0,1 0 0 0 0,0-1 0 0 0,-1 0 0 0 0,1-1 0 0 0,0 0 0 0 0,-1 0 0 0 0,1-1 0 0 0,-1 0 0 0 0,0-1 1 0 0,1 0-1 0 0,16-9 0 0 0,0-2-7 0 0,-1-2 1 0 0,-1 0 0 0 0,0-1 0 0 0,-1-2 0 0 0,-1 0-1 0 0,-1-2 1 0 0,-1 0 0 0 0,0-1 0 0 0,-2-1-1 0 0,-1-1 1 0 0,15-27 0 0 0,-26 42-26 0 0,-2-1 0 0 0,1 1 0 0 0,-2-1 0 0 0,1 0 0 0 0,-1 0 0 0 0,-1 0 1 0 0,3-16-1 0 0,-5 23 34 0 0,0 1 0 0 0,1 0 0 0 0,-1-1 0 0 0,-1 1 0 0 0,1-1 0 0 0,0 1 0 0 0,0-1 0 0 0,-1 1 0 0 0,1 0 1 0 0,-1-1-1 0 0,0 1 0 0 0,0 0 0 0 0,0 0 0 0 0,0-1 0 0 0,0 1 0 0 0,0 0 0 0 0,-1 0 0 0 0,1 0 0 0 0,-1 0 0 0 0,1 1 0 0 0,-1-1 1 0 0,0 0-1 0 0,0 1 0 0 0,0-1 0 0 0,0 1 0 0 0,0-1 0 0 0,0 1 0 0 0,0 0 0 0 0,0 0 0 0 0,0 0 0 0 0,-1 0 0 0 0,1 0 0 0 0,0 1 1 0 0,-1-1-1 0 0,1 1 0 0 0,0-1 0 0 0,-4 1 0 0 0,0-1-7 0 0,1 1 0 0 0,-1 0 0 0 0,1 1 1 0 0,-1-1-1 0 0,1 1 0 0 0,-1 0 0 0 0,1 1 0 0 0,0-1 0 0 0,-1 1 0 0 0,1 0 1 0 0,0 0-1 0 0,0 1 0 0 0,0-1 0 0 0,1 1 0 0 0,-1 0 0 0 0,1 1 0 0 0,-1-1 1 0 0,1 1-1 0 0,0 0 0 0 0,-5 5 0 0 0,2 0-5 0 0,-1 1 0 0 0,1-1 0 0 0,1 1 1 0 0,0 1-1 0 0,0-1 0 0 0,1 1 0 0 0,0 0 0 0 0,-4 18 0 0 0,7-23-1 0 0,1-1 1 0 0,0 1-1 0 0,0 0 0 0 0,1 0 0 0 0,-1 0 0 0 0,1 0 0 0 0,1 0 1 0 0,1 10-1 0 0,-2-14 5 0 0,1 0 1 0 0,-1 0-1 0 0,1 0 0 0 0,0 0 1 0 0,-1 0-1 0 0,1 0 0 0 0,0 0 1 0 0,0 0-1 0 0,0 0 1 0 0,1-1-1 0 0,-1 1 0 0 0,0 0 1 0 0,1-1-1 0 0,-1 1 1 0 0,1-1-1 0 0,-1 0 0 0 0,1 1 1 0 0,0-1-1 0 0,-1 0 0 0 0,1 0 1 0 0,0 0-1 0 0,0 0 1 0 0,0 0-1 0 0,0-1 0 0 0,0 1 1 0 0,0 0-1 0 0,4 0 0 0 0,5 0-8 0 0,0-1 0 0 0,0 0 0 0 0,0 0 0 0 0,0-1-1 0 0,0-1 1 0 0,0 1 0 0 0,0-2 0 0 0,-1 0-1 0 0,1 0 1 0 0,11-5 0 0 0,12-8 17 0 0,53-34 0 0 0,-30 17 26 0 0,-8 7-5 0 0,-18 10 0 0 0,-1-1 0 0 0,28-21 0 0 0,-57 38-15 0 0,0-1 0 0 0,0 0 0 0 0,0 1 0 0 0,0-1 0 0 0,0 0-1 0 0,0 0 1 0 0,0 0 0 0 0,-1 0 0 0 0,1 0 0 0 0,0 0 0 0 0,0 0 0 0 0,-1 0 0 0 0,1 0 0 0 0,-1 0 0 0 0,1 0-1 0 0,-1-1 1 0 0,0 1 0 0 0,1-1 0 0 0,-1 1 2 0 0,0 0 0 0 0,0 0 0 0 0,-1 1 0 0 0,1-1 0 0 0,0 0 0 0 0,0 0 0 0 0,-1 1 1 0 0,1-1-1 0 0,0 0 0 0 0,-1 1 0 0 0,1-1 0 0 0,-1 0 0 0 0,1 1 0 0 0,-1-1 0 0 0,1 1 0 0 0,-1-1 0 0 0,1 1 0 0 0,-1-1 0 0 0,0 1 0 0 0,1-1 0 0 0,-2 0 0 0 0,-4-2 42 0 0,-1 0-1 0 0,1 1 0 0 0,-1-1 1 0 0,-13-2-1 0 0,15 4-78 0 0,-56-10 134 0 0,-1 2 0 0 0,0 3 0 0 0,-91 3 0 0 0,-1 0-13 0 0,107-3-152 0 0,45 5-55 0 0,112 51 149 0 0,116 33 0 0 0,-95-37 38 0 0,152 67 7 0 0,-216-82-54 0 0,-2 4 1 0 0,69 47 0 0 0,-113-68-34 0 0,84 55-42 0 0,-91-61 40 0 0,1-1 0 0 0,0 0 1 0 0,0-1-1 0 0,0 0 1 0 0,24 4-1 0 0,-37-9-83 0 0,0 0 0 0 0,0-1 0 0 0,1 0 1 0 0,-1 0-1 0 0,0 1 0 0 0,0-1 0 0 0,0 0 0 0 0,0-1 0 0 0,1 1 0 0 0,-1 0 0 0 0,0-1 0 0 0,0 1 1 0 0,0-1-1 0 0,0 1 0 0 0,0-1 0 0 0,0 0 0 0 0,0 0 0 0 0,0 0 0 0 0,0 0 0 0 0,0 0 0 0 0,0-1 1 0 0,-1 1-1 0 0,1-1 0 0 0,0 1 0 0 0,-1-1 0 0 0,2-1 0 0 0,0-2-459 0 0,0-1 0 0 0,-1 1 0 0 0,1-1 0 0 0,-1 1 0 0 0,-1-1 0 0 0,1 0 0 0 0,-1 0 0 0 0,1-7 0 0 0,5-29 89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3:59.001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11 17 15571 0 0,'-7'-6'352'0'0,"3"0"-272"0"0,4 1-352 0 0,13 5 80 0 0,2 2-16 0 0,4 3-24 0 0,0 3-744 0 0,23 73-8754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4:00.9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14 235 1296 0 0,'-2'0'49'0'0,"1"-1"-1"0"0,0 0 1 0 0,0 0-1 0 0,0-1 1 0 0,0 1-1 0 0,1 0 1 0 0,-1 0-1 0 0,0 0 1 0 0,0-1-1 0 0,1 1 1 0 0,-1 0-1 0 0,-1-11 1401 0 0,4-9 40 0 0,3 14-1453 0 0,0 0 1 0 0,0 0 0 0 0,0 0 0 0 0,1 1-1 0 0,0-1 1 0 0,0 1 0 0 0,0 1 0 0 0,1 0-1 0 0,0-1 1 0 0,12-5 0 0 0,14-7 225 0 0,39-15 1 0 0,-61 28-173 0 0,24-8 205 0 0,-1 2 1 0 0,2 1 0 0 0,-1 2-1 0 0,1 2 1 0 0,0 1 0 0 0,43 0-1 0 0,-15 6-213 0 0,-59-1-70 0 0,0 1 0 0 0,0 0 0 0 0,-1 0 1 0 0,1 0-1 0 0,0 0 0 0 0,0 1 0 0 0,-1 0 0 0 0,1 0 0 0 0,-1 0 0 0 0,7 5 0 0 0,-10-6-3 0 0,0 0 0 0 0,0 0 0 0 0,0 0-1 0 0,0 0 1 0 0,0 0 0 0 0,-1 0 0 0 0,1 0 0 0 0,0 0 0 0 0,-1 0 0 0 0,1 1-1 0 0,-1-1 1 0 0,1 0 0 0 0,-1 0 0 0 0,0 1 0 0 0,1-1 0 0 0,-1 0-1 0 0,0 1 1 0 0,0-1 0 0 0,0 0 0 0 0,0 1 0 0 0,0-1 0 0 0,0 0 0 0 0,0 0-1 0 0,-1 1 1 0 0,1-1 0 0 0,0 0 0 0 0,-2 3 0 0 0,-1 3 11 0 0,0-1 0 0 0,0 1 0 0 0,-9 11 0 0 0,10-14-21 0 0,-187 242 93 0 0,55-110 7 0 0,84-89-37 0 0,-59 72 0 0 0,106-115-69 0 0,0-1 1 0 0,1 1-1 0 0,-1 0 1 0 0,1 0 0 0 0,-1 1-1 0 0,1-1 1 0 0,1 0-1 0 0,-1 1 1 0 0,0-1-1 0 0,1 1 1 0 0,0 0 0 0 0,0-1-1 0 0,1 1 1 0 0,-1 9-1 0 0,1-10 0 0 0,1-1 0 0 0,0 1-1 0 0,0-1 1 0 0,0 1-1 0 0,0-1 1 0 0,1 1-1 0 0,-1-1 1 0 0,1 0-1 0 0,0 1 1 0 0,0-1-1 0 0,0 0 1 0 0,0 0-1 0 0,1-1 1 0 0,-1 1-1 0 0,1 0 1 0 0,0-1 0 0 0,-1 1-1 0 0,1-1 1 0 0,5 3-1 0 0,20 11 18 0 0,0 0 0 0 0,1-2-1 0 0,0-2 1 0 0,1 0 0 0 0,1-2-1 0 0,-1-1 1 0 0,2-2 0 0 0,-1-1-1 0 0,1-1 1 0 0,46 0 0 0 0,-19-4 76 0 0,0-3 1 0 0,-1-3-1 0 0,1-2 0 0 0,103-27 1 0 0,-103 16 30 0 0,-1-4 1 0 0,66-33-1 0 0,-98 43-58 0 0,-22 10-53 0 0,0 0 1 0 0,0 0 0 0 0,0 0-1 0 0,1 1 1 0 0,-1 0 0 0 0,0 0-1 0 0,1 0 1 0 0,-1 0 0 0 0,1 1-1 0 0,-1 0 1 0 0,1 0 0 0 0,-1 0-1 0 0,1 0 1 0 0,-1 1 0 0 0,1-1-1 0 0,-1 1 1 0 0,1 0 0 0 0,-1 1-1 0 0,0-1 1 0 0,1 1 0 0 0,4 2-1 0 0,0 1-2 0 0,1-1 0 0 0,0-1 0 0 0,0 0 0 0 0,0-1 0 0 0,1 0 0 0 0,-1 0 0 0 0,1-1-1 0 0,15 0 1 0 0,-7-2 1 0 0,-1-1 0 0 0,1-1 0 0 0,-1 0-1 0 0,18-7 1 0 0,6-2-16 0 0,53-25 0 0 0,-75 28 33 0 0,-1-1-1 0 0,0-1 1 0 0,-1 0-1 0 0,28-23 0 0 0,-42 30 38 0 0,1 0 0 0 0,-1 0-1 0 0,0 0 1 0 0,0-1 0 0 0,0 1-1 0 0,-1-1 1 0 0,1 0 0 0 0,-1 0 0 0 0,0 0-1 0 0,-1 0 1 0 0,1-1 0 0 0,-1 1-1 0 0,0-1 1 0 0,0 0 0 0 0,-1 1-1 0 0,0-1 1 0 0,0 0 0 0 0,0 0-1 0 0,-1 0 1 0 0,0 0 0 0 0,0 0-1 0 0,0 0 1 0 0,-1 0 0 0 0,0 0-1 0 0,0 1 1 0 0,0-1 0 0 0,-5-11-1 0 0,-2-1 19 0 0,-2-1-1 0 0,-1 2 0 0 0,0-1 0 0 0,-1 1 1 0 0,-1 1-1 0 0,0 0 0 0 0,-1 1 0 0 0,-1 1 1 0 0,-1 0-1 0 0,1 1 0 0 0,-35-21 0 0 0,31 22-61 0 0,0 1 0 0 0,-1 2 0 0 0,0 0 0 0 0,-1 1 0 0 0,1 0 0 0 0,-2 2 0 0 0,1 1-1 0 0,-1 1 1 0 0,0 0 0 0 0,0 2 0 0 0,-23 0 0 0 0,32 3-17 0 0,0 0 0 0 0,-1 1-1 0 0,1 1 1 0 0,0 0 0 0 0,0 1 0 0 0,0 0 0 0 0,1 1-1 0 0,-1 0 1 0 0,1 1 0 0 0,1 1 0 0 0,-1 0 0 0 0,1 0-1 0 0,0 1 1 0 0,-12 11 0 0 0,5-1-235 0 0,0 1-1 0 0,1 0 1 0 0,0 1-1 0 0,2 1 1 0 0,1 0-1 0 0,-19 36 1 0 0,12-5-1031 0 0,5-1-1227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4:01.43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213 11 6369 0 0,'-21'-4'1590'0'0,"11"2"-1165"0"0,-1 0 0 0 0,1 1 0 0 0,0 0-1 0 0,-16 0 1 0 0,23 2-456 0 0,0-1 1 0 0,0 1-1 0 0,0-1 0 0 0,0 1 0 0 0,0 0 1 0 0,0 0-1 0 0,0 0 0 0 0,0 1 1 0 0,1-1-1 0 0,-1 1 0 0 0,0-1 0 0 0,1 1 1 0 0,-1 0-1 0 0,1 0 0 0 0,0 0 1 0 0,0 0-1 0 0,-1 0 0 0 0,2 1 0 0 0,-4 3 1 0 0,19 2-1675 0 0,-13-8 1702 0 0,0 1 0 0 0,0 0 0 0 0,1 0 0 0 0,-1-1 1 0 0,0 1-1 0 0,1-1 0 0 0,-1 0 0 0 0,0 1 1 0 0,1-1-1 0 0,-1 0 0 0 0,0 1 0 0 0,1-1 0 0 0,-1 0 1 0 0,1 0-1 0 0,2-1 0 0 0,47-5 299 0 0,92-1 0 0 0,-123 8-237 0 0,0 0-1 0 0,0 1 0 0 0,0 2 1 0 0,-1 0-1 0 0,1 1 0 0 0,-1 1 1 0 0,30 13-1 0 0,-43-17-47 0 0,-2 0 0 0 0,1 1 0 0 0,0 0 0 0 0,0 0 0 0 0,-1 0-1 0 0,1 0 1 0 0,-1 1 0 0 0,0 0 0 0 0,0 0 0 0 0,-1 0 0 0 0,1 0 0 0 0,-1 1 0 0 0,0-1 0 0 0,0 1 0 0 0,0 0 0 0 0,-1 0 0 0 0,1 0 0 0 0,-1 0 0 0 0,0 0 0 0 0,-1 0 0 0 0,0 1-1 0 0,1-1 1 0 0,-2 1 0 0 0,1-1 0 0 0,0 1 0 0 0,-1-1 0 0 0,0 1 0 0 0,-1-1 0 0 0,1 1 0 0 0,-1-1 0 0 0,0 0 0 0 0,0 1 0 0 0,-1-1 0 0 0,-2 8 0 0 0,-12 18 0 0 0,-2-2 0 0 0,0 0 1 0 0,-2-1-1 0 0,-37 41 0 0 0,49-59-5 0 0,-155 160 20 0 0,-13 15-32 0 0,171-178 5 0 0,-12 13-2 0 0,-18 30 0 0 0,31-44 2 0 0,1-1-1 0 0,0 1 0 0 0,0 0 0 0 0,1 0 1 0 0,0 0-1 0 0,0 0 0 0 0,0 0 0 0 0,0 0 1 0 0,1 0-1 0 0,0 1 0 0 0,0 7 0 0 0,2-12-6 0 0,-1 0-1 0 0,0 0 1 0 0,0 0-1 0 0,1 0 1 0 0,-1 0-1 0 0,1 0 1 0 0,0 0-1 0 0,-1 0 1 0 0,1 0-1 0 0,0 0 1 0 0,0 0-1 0 0,0-1 1 0 0,1 1-1 0 0,-1 0 1 0 0,0-1-1 0 0,1 1 1 0 0,-1-1-1 0 0,1 1 1 0 0,1 1-1 0 0,1-1 0 0 0,-1 0 0 0 0,1 0 0 0 0,0 0 0 0 0,0-1 0 0 0,-1 1 0 0 0,1-1 0 0 0,1 0 0 0 0,-1 0 0 0 0,4 0 0 0 0,7 1 10 0 0,0-2 1 0 0,0 0 0 0 0,0-1 0 0 0,19-3-1 0 0,94-21 242 0 0,-1-6-1 0 0,166-64 0 0 0,-158 44 176 0 0,99-33 2 0 0,-222 80-424 0 0,0 1 0 0 0,0 0 0 0 0,0 1 0 0 0,15-1 0 0 0,-76 30-4759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5-29T00:04:01.78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7674 0 0,'0'0'6985'0'0,"19"0"-7073"0"0,-2 9 304 0 0,2 8-64 0 0,6 8 144 0 0,-1 11-176 0 0,-3 10-40 0 0,0 16 16 0 0,-8 14-24 0 0,-1 11 24 0 0,-1 12-56 0 0,-3 11-72 0 0,1 5-40 0 0,-1-3-752 0 0,1-6-2329 0 0,-1-11 1977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38.16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24 408 3881 0 0,'-23'-2'1591'0'0,"23"-3"-1482"0"0,-1 3-94 0 0,1 1 0 0 0,0-1 0 0 0,0 0 0 0 0,0 1 0 0 0,0-1 0 0 0,1 1 0 0 0,-1-1 0 0 0,0 1 0 0 0,1-1 0 0 0,-1 1 0 0 0,1-1 0 0 0,-1 1 0 0 0,1-1 0 0 0,0 1 0 0 0,0 0 0 0 0,-1-1 0 0 0,1 1 0 0 0,0 0 0 0 0,0 0 0 0 0,0-1 0 0 0,0 1 0 0 0,1 0 0 0 0,-1 0 0 0 0,0 0 0 0 0,2 0 0 0 0,0-3 57 0 0,0 0 1 0 0,-1 0 0 0 0,1 0-1 0 0,-1 0 1 0 0,0 0 0 0 0,0 0-1 0 0,0 0 1 0 0,-1-1 0 0 0,1 1-1 0 0,-1-1 1 0 0,0 1 0 0 0,0-1-1 0 0,-1 0 1 0 0,1 1 0 0 0,-1-6-1 0 0,2-10 169 0 0,3-5-160 0 0,2 0 0 0 0,0 0 0 0 0,2 1 0 0 0,18-38 0 0 0,-21 51-88 0 0,0 1 0 0 0,14-18 0 0 0,11-17 49 0 0,-30 44-31 0 0,-1 0-1 0 0,1 0 1 0 0,0 0-1 0 0,-1 0 1 0 0,1 0-1 0 0,0 0 1 0 0,0 0-1 0 0,0 0 1 0 0,0 1-1 0 0,0-1 1 0 0,0 0-1 0 0,0 0 1 0 0,0 1-1 0 0,0-1 1 0 0,0 1-1 0 0,1-1 1 0 0,-1 1-1 0 0,0 0 1 0 0,0-1-1 0 0,0 1 1 0 0,1 0-1 0 0,-1 0 1 0 0,0 0-1 0 0,0 0 0 0 0,1 0 1 0 0,-1 0-1 0 0,0 0 1 0 0,0 0-1 0 0,1 0 1 0 0,-1 1-1 0 0,0-1 1 0 0,0 0-1 0 0,3 2 1 0 0,-2-1 9 0 0,1 0 0 0 0,0 1 0 0 0,-1-1 1 0 0,1 1-1 0 0,-1-1 0 0 0,1 1 0 0 0,-1 0 0 0 0,0 0 0 0 0,0 0 0 0 0,0 1 1 0 0,0-1-1 0 0,0 0 0 0 0,3 6 0 0 0,-1 3 48 0 0,0 0 1 0 0,0 1-1 0 0,-1 0 1 0 0,-1-1-1 0 0,1 1 0 0 0,-2 0 1 0 0,0 0-1 0 0,-1 0 0 0 0,-1 17 1 0 0,-2 14 153 0 0,-13 53 0 0 0,11-77-125 0 0,-1 0-1 0 0,-1 0 0 0 0,-1-1 0 0 0,0 0 0 0 0,-16 25 1 0 0,-16 33 262 0 0,24-43-220 0 0,12-27-116 0 0,0 1 0 0 0,1 0 1 0 0,0 0-1 0 0,0 0 1 0 0,0 1-1 0 0,1-1 0 0 0,0 1 1 0 0,1-1-1 0 0,-1 1 1 0 0,2 0-1 0 0,-1 0 1 0 0,1-1-1 0 0,0 10 0 0 0,1-13-30 0 0,-1-1-1 0 0,1 0 0 0 0,0 0 1 0 0,0 0-1 0 0,0 1 0 0 0,0-1 0 0 0,0 0 1 0 0,1 0-1 0 0,0 0 0 0 0,-1-1 1 0 0,1 1-1 0 0,0 0 0 0 0,0-1 0 0 0,4 5 1 0 0,-3-5 2 0 0,0 0 1 0 0,1-1-1 0 0,-1 1 1 0 0,1 0 0 0 0,-1-1-1 0 0,1 0 1 0 0,-1 0-1 0 0,1 0 1 0 0,0 0-1 0 0,-1 0 1 0 0,1-1-1 0 0,7 0 1 0 0,25-1 13 0 0,0-2 0 0 0,0-1-1 0 0,0-2 1 0 0,52-15 0 0 0,12-3-28 0 0,-83 22 41 0 0,0 0 0 0 0,0 0-1 0 0,0 2 1 0 0,25 2 0 0 0,67 15 184 0 0,-106-17-199 0 0,4 1 76 0 0,-4 0-217 0 0,-1 0-1 0 0,1-1 1 0 0,0 1-1 0 0,0-1 1 0 0,0 0-1 0 0,0 0 1 0 0,0 0-1 0 0,0 0 1 0 0,4-1-1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38.586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67 6 9642 0 0,'0'0'-6'0'0,"0"-1"-1"0"0,1 1 1 0 0,-1 0-1 0 0,0 0 1 0 0,0-1-1 0 0,0 1 1 0 0,0 0-1 0 0,0 0 1 0 0,1-1-1 0 0,-1 1 1 0 0,0 0-1 0 0,0 0 1 0 0,0 0-1 0 0,0-1 1 0 0,1 1-1 0 0,-1 0 1 0 0,0 0 0 0 0,0 0-1 0 0,1 0 1 0 0,-1 0-1 0 0,0-1 1 0 0,0 1-1 0 0,1 0 1 0 0,-1 0-1 0 0,0 0 1 0 0,0 0-1 0 0,1 0 1 0 0,-1 0-1 0 0,0 0 1 0 0,1 0-1 0 0,-1 0 1 0 0,0 0-1 0 0,0 0 1 0 0,1 0-1 0 0,-1 0 1 0 0,0 0 0 0 0,0 0-1 0 0,1 0 1 0 0,-1 0-1 0 0,0 1 1 0 0,1-1-1 0 0,-1 0 1 0 0,0 0-1 0 0,0 0 1 0 0,0 0-1 0 0,1 1 1 0 0,13 9 33 0 0,-12-3 20 0 0,0 1 1 0 0,0-1-1 0 0,0 1 1 0 0,-1 0-1 0 0,0 0 1 0 0,-1 0-1 0 0,0 0 1 0 0,-1 13-1 0 0,0-6 4 0 0,-38 351 1093 0 0,11-160-807 0 0,20-132-234 0 0,-13 150 16 0 0,17-155-19 0 0,7 87 1 0 0,-3-155 130 0 0,0 0-283 0 0,0-1 1 0 0,0 1-1 0 0,0-1 0 0 0,0 0 0 0 0,0 1 0 0 0,0-1 0 0 0,0 0 0 0 0,0 1 1 0 0,0-1-1 0 0,0 1 0 0 0,0-1 0 0 0,0 0 0 0 0,0 1 0 0 0,0-1 0 0 0,0 0 1 0 0,0 1-1 0 0,0-1 0 0 0,0 1 0 0 0,1-1 0 0 0,-1 0 0 0 0,0 1 0 0 0,0-1 1 0 0,0 0-1 0 0,1 0 0 0 0,-1 1 0 0 0,0-1 0 0 0,0 0 0 0 0,1 0 0 0 0,-1 1 1 0 0,0-1-1 0 0,1 0 0 0 0,-1 0 0 0 0,0 1 0 0 0,1-1 0 0 0,-1 0 0 0 0,0 0 1 0 0,1 0-1 0 0,-1 0 0 0 0,1 0 0 0 0,-1 0 0 0 0,0 0 0 0 0,1 0 0 0 0,-1 0 1 0 0,1 0-1 0 0,4-5-103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39.24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57 429 6905 0 0,'-13'-5'-39'0'0,"12"-2"-78"0"0,1 6 109 0 0,1 1 0 0 0,0-1-1 0 0,0 0 1 0 0,-1 1 0 0 0,1-1-1 0 0,0 1 1 0 0,0-1-1 0 0,0 1 1 0 0,0-1 0 0 0,0 1-1 0 0,0 0 1 0 0,0-1 0 0 0,0 1-1 0 0,0 0 1 0 0,0 0 0 0 0,0 0-1 0 0,0 0 1 0 0,0 0-1 0 0,0 0 1 0 0,0 0 0 0 0,1 0-1 0 0,3 1 33 0 0,-1 0 0 0 0,1 0 0 0 0,-1 0 0 0 0,0 0 0 0 0,1 1 0 0 0,-1 0 0 0 0,0 0 0 0 0,0 0 0 0 0,0 1 0 0 0,0-1 0 0 0,-1 1 0 0 0,1 0 0 0 0,-1 0 0 0 0,1 0-1 0 0,-1 0 1 0 0,0 0 0 0 0,0 1 0 0 0,-1 0 0 0 0,1-1 0 0 0,-1 1 0 0 0,0 0 0 0 0,0 0 0 0 0,2 7 0 0 0,5 11 75 0 0,-1 0 0 0 0,-2 1 0 0 0,6 30 1 0 0,-9-37-102 0 0,9 62 235 0 0,-3 0 1 0 0,-4 0-1 0 0,-5 92 0 0 0,-6-116-40 0 0,6-52-153 0 0,0 1-1 0 0,-1-1 0 0 0,1 1 0 0 0,-1-1 1 0 0,0 0-1 0 0,0 1 0 0 0,0-1 0 0 0,0 0 0 0 0,0 0 1 0 0,0 0-1 0 0,-1 0 0 0 0,1 0 0 0 0,-1 0 1 0 0,1 0-1 0 0,-1 0 0 0 0,0 0 0 0 0,0-1 1 0 0,0 1-1 0 0,-2 1 0 0 0,1-3-15 0 0,0 1 0 0 0,1-1-1 0 0,-1 1 1 0 0,1-1 0 0 0,-1 0 0 0 0,0 0-1 0 0,1-1 1 0 0,-1 1 0 0 0,0 0 0 0 0,1-1-1 0 0,-1 0 1 0 0,1 1 0 0 0,-1-1-1 0 0,1 0 1 0 0,-1 0 0 0 0,-2-2 0 0 0,-36-22 72 0 0,32 17-22 0 0,1 1 0 0 0,0-1 0 0 0,0 0 0 0 0,1-1-1 0 0,0 1 1 0 0,1-2 0 0 0,0 1 0 0 0,0-1 0 0 0,-6-14 0 0 0,10 18-39 0 0,-1 1 0 0 0,1-1 0 0 0,0 0 0 0 0,0 0 1 0 0,1 0-1 0 0,0-1 0 0 0,0 1 0 0 0,0 0 0 0 0,1-1 1 0 0,0 1-1 0 0,0 0 0 0 0,0 0 0 0 0,1-1 0 0 0,0 1 0 0 0,1 0 1 0 0,-1 0-1 0 0,1 0 0 0 0,3-7 0 0 0,4-3 85 0 0,0 1 1 0 0,2 0-1 0 0,0 0 0 0 0,24-25 0 0 0,62-44 611 0 0,-75 66-690 0 0,-1-2 0 0 0,-1 0-1 0 0,-1-2 1 0 0,-1 0-1 0 0,25-39 1 0 0,-21 25-6 0 0,-2-1-1 0 0,-1-1 1 0 0,15-46 0 0 0,-30 72-16 0 0,0-1-1 0 0,0 0 0 0 0,-2 0 1 0 0,1 0-1 0 0,-2 0 0 0 0,0 0 1 0 0,0-1-1 0 0,-1 1 1 0 0,-1 0-1 0 0,0-1 0 0 0,-4-17 1 0 0,3 24-1 0 0,0-1 0 0 0,-1 1-1 0 0,0-1 1 0 0,-1 1 0 0 0,1 0 0 0 0,-1 0 0 0 0,0 1 0 0 0,-1-1 0 0 0,0 1 0 0 0,0 0-1 0 0,0 0 1 0 0,-1 1 0 0 0,0-1 0 0 0,0 1 0 0 0,0 0 0 0 0,-1 1 0 0 0,1 0 0 0 0,-1 0-1 0 0,0 0 1 0 0,-10-3 0 0 0,8 3-8 0 0,-1 1-1 0 0,0 0 0 0 0,1 1 1 0 0,-1 0-1 0 0,0 1 0 0 0,-1 0 1 0 0,1 0-1 0 0,0 1 1 0 0,0 1-1 0 0,0 0 0 0 0,0 0 1 0 0,0 0-1 0 0,-18 7 0 0 0,16-4-24 0 0,0 0-1 0 0,0 2 0 0 0,1-1 0 0 0,-1 1 0 0 0,2 1 1 0 0,-1 0-1 0 0,1 1 0 0 0,0 0 0 0 0,0 0 0 0 0,-13 16 1 0 0,21-22-56 0 0,1 0 1 0 0,-1 0-1 0 0,0 0 1 0 0,1 1 0 0 0,-1-1-1 0 0,1 0 1 0 0,-1 1-1 0 0,1-1 1 0 0,0 1 0 0 0,0 0-1 0 0,1-1 1 0 0,-1 1-1 0 0,0 0 1 0 0,1 0 0 0 0,-1 3-1 0 0,2-4-61 0 0,-1 1 0 0 0,0-1 0 0 0,1 0 0 0 0,0 1 0 0 0,0-1 0 0 0,-1 0 0 0 0,1 0 0 0 0,0 1 0 0 0,1-1 0 0 0,-1 0 0 0 0,0 0 0 0 0,1 0-1 0 0,-1 0 1 0 0,1-1 0 0 0,0 1 0 0 0,-1 0 0 0 0,1-1 0 0 0,2 2 0 0 0,26 20-124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40.00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143 191 3993 0 0,'-3'-2'-1'0'0,"0"0"1"0"0,1 0 0 0 0,0-1-1 0 0,-1 1 1 0 0,1-1 0 0 0,0 1-1 0 0,0-1 1 0 0,0 0-1 0 0,1 0 1 0 0,-1 0 0 0 0,1 0-1 0 0,0 0 1 0 0,-1 0-1 0 0,0-5 1 0 0,1 3 0 0 0,-1 0 0 0 0,0 1 0 0 0,0-1 0 0 0,-6-8 1 0 0,-7-6 83 0 0,6 7 900 0 0,0 0 0 0 0,-13-25 0 0 0,20 35-934 0 0,1 0 0 0 0,0-1 0 0 0,-1 1 0 0 0,1 0 0 0 0,-1 1 0 0 0,0-1 0 0 0,0 0 0 0 0,0 0 0 0 0,0 1-1 0 0,0-1 1 0 0,0 1 0 0 0,0-1 0 0 0,0 1 0 0 0,0 0 0 0 0,-4-1 0 0 0,6 2-48 0 0,0 0 1 0 0,0 0-1 0 0,0 0 0 0 0,1 0 1 0 0,-1 0-1 0 0,0 0 0 0 0,0 0 1 0 0,0 0-1 0 0,0 0 0 0 0,1 0 1 0 0,-1 0-1 0 0,0 0 0 0 0,0 0 1 0 0,0-1-1 0 0,0 1 0 0 0,1 0 1 0 0,-1 0-1 0 0,0 0 0 0 0,0 0 1 0 0,0 0-1 0 0,0 0 1 0 0,0 0-1 0 0,1-1 0 0 0,-1 1 1 0 0,0 0-1 0 0,0 0 0 0 0,0 0 1 0 0,0 0-1 0 0,0 0 0 0 0,0-1 1 0 0,0 1-1 0 0,0 0 0 0 0,0 0 1 0 0,0 0-1 0 0,0 0 0 0 0,1-1 1 0 0,-1 1-1 0 0,0 0 0 0 0,0 0 1 0 0,0 0-1 0 0,0 0 0 0 0,0-1 1 0 0,0 1-1 0 0,-1 0 0 0 0,-5 28-49 0 0,4-20 35 0 0,0 0 1 0 0,1 1-1 0 0,0-1 1 0 0,0 14-1 0 0,18 282-57 0 0,16-81 81 0 0,-6-58 10 0 0,-7 8 30 0 0,-20-173-51 0 0,0 1-1 0 0,0-1 0 0 0,0 1 0 0 0,0-1 1 0 0,0 1-1 0 0,0-1 0 0 0,0 1 1 0 0,0 0-1 0 0,0-1 0 0 0,0 1 1 0 0,0-1-1 0 0,0 1 0 0 0,1-1 0 0 0,-1 1 1 0 0,0-1-1 0 0,0 1 0 0 0,1-1 1 0 0,-1 1-1 0 0,0-1 0 0 0,1 0 0 0 0,-1 1 1 0 0,0-1-1 0 0,1 1 0 0 0,-1-1 1 0 0,1 0-1 0 0,-1 1 0 0 0,1-1 0 0 0,-1 0 1 0 0,0 0-1 0 0,1 1 0 0 0,-1-1 1 0 0,1 0-1 0 0,0 0 0 0 0,-1 0 0 0 0,1 1 1 0 0,-1-1-1 0 0,1 0 0 0 0,-1 0 1 0 0,1 0-1 0 0,-1 0 0 0 0,1 0 0 0 0,-1 0 1 0 0,1 0-1 0 0,-1 0 0 0 0,1-1 1 0 0,0 1-1 0 0,-1 0 0 0 0,1 0 0 0 0,-1 0 1 0 0,1 0-1 0 0,-1-1 0 0 0,1 1 1 0 0,-1 0-1 0 0,0-1 0 0 0,1 1 1 0 0,-1 0-1 0 0,1-1 0 0 0,2-1 5 0 0,0 0 1 0 0,0 0-1 0 0,-1 0 0 0 0,1-1 0 0 0,-1 1 1 0 0,1-1-1 0 0,-1 1 0 0 0,3-5 0 0 0,17-40 25 0 0,-2-1 0 0 0,18-63 0 0 0,-11 30 31 0 0,-27 81-41 0 0,0-1-1 0 0,0 0 1 0 0,0 0 0 0 0,0 1-1 0 0,1-1 1 0 0,-1 0 0 0 0,0 1-1 0 0,1-1 1 0 0,-1 0 0 0 0,0 1 0 0 0,1-1-1 0 0,-1 1 1 0 0,1-1 0 0 0,-1 0-1 0 0,0 1 1 0 0,1-1 0 0 0,0 1-1 0 0,-1-1 1 0 0,1 1 0 0 0,-1 0-1 0 0,2-1 1 0 0,-2 1-10 0 0,1 0-1 0 0,-1 1 1 0 0,1-1-1 0 0,-1 0 1 0 0,0 1 0 0 0,1-1-1 0 0,-1 1 1 0 0,1-1-1 0 0,-1 1 1 0 0,0-1 0 0 0,0 1-1 0 0,1-1 1 0 0,-1 1-1 0 0,0-1 1 0 0,0 1 0 0 0,1-1-1 0 0,-1 1 1 0 0,0-1-1 0 0,0 1 1 0 0,0 0-1 0 0,7 44 89 0 0,-6-37-59 0 0,7 80 50 0 0,6 37-50 0 0,-10-104-37 0 0,0-1 0 0 0,1 0 0 0 0,16 37 0 0 0,-21-55 8 0 0,0-1 0 0 0,1 1 1 0 0,0-1-1 0 0,-1 1 0 0 0,1-1 0 0 0,0 1 0 0 0,0-1 0 0 0,0 1 1 0 0,0-1-1 0 0,0 0 0 0 0,0 0 0 0 0,0 1 0 0 0,1-1 1 0 0,-1 0-1 0 0,0 0 0 0 0,1 0 0 0 0,-1 0 0 0 0,1-1 1 0 0,-1 1-1 0 0,1 0 0 0 0,-1-1 0 0 0,1 1 0 0 0,-1-1 1 0 0,1 1-1 0 0,0-1 0 0 0,-1 0 0 0 0,1 1 0 0 0,1-1 1 0 0,0-1 1 0 0,-1 1 1 0 0,0-1-1 0 0,0 0 1 0 0,0 0-1 0 0,1 0 1 0 0,-1 0-1 0 0,0 0 1 0 0,-1-1 0 0 0,1 1-1 0 0,0-1 1 0 0,0 1-1 0 0,0-1 1 0 0,-1 1-1 0 0,1-1 1 0 0,-1 0-1 0 0,1 0 1 0 0,-1 0 0 0 0,0 0-1 0 0,2-2 1 0 0,4-10-255 0 0,-1 0 0 0 0,7-19 0 0 0,0-7-1788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40.393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57 364 8026 0 0,'-7'4'63'0'0,"1"-1"0"0"0,-1 1 1 0 0,1 0-1 0 0,0 1 0 0 0,0-1 1 0 0,1 1-1 0 0,-8 8 0 0 0,12-11-51 0 0,2-3-18 0 0,1 1 0 0 0,-1 0 0 0 0,0-1-1 0 0,0 1 1 0 0,1-1 0 0 0,-1 1 0 0 0,0-1-1 0 0,0 1 1 0 0,0-1 0 0 0,0 0 0 0 0,0 0-1 0 0,0 0 1 0 0,0 1 0 0 0,0-1-1 0 0,0 0 1 0 0,0 0 0 0 0,0 0 0 0 0,1-2-1 0 0,13-23 5 0 0,-14 23-7 0 0,29-59 9 0 0,32-60-27 0 0,-49 99 5 0 0,1 1 1 0 0,1 0-1 0 0,21-22 0 0 0,-29 37 19 0 0,0 1 0 0 0,0-1-1 0 0,1 1 1 0 0,0 1 0 0 0,0 0-1 0 0,0 0 1 0 0,1 0-1 0 0,-1 1 1 0 0,1 0 0 0 0,0 1-1 0 0,18-5 1 0 0,-22 7 2 0 0,-1 0 0 0 0,1 1 0 0 0,0-1 1 0 0,-1 1-1 0 0,1 0 0 0 0,0 0 0 0 0,-1 0 0 0 0,1 1 0 0 0,0-1 1 0 0,-1 1-1 0 0,1 0 0 0 0,-1 1 0 0 0,1-1 0 0 0,-1 1 1 0 0,0 0-1 0 0,0 0 0 0 0,0 0 0 0 0,0 1 0 0 0,0-1 0 0 0,0 1 1 0 0,0 0-1 0 0,-1 0 0 0 0,1 0 0 0 0,-1 1 0 0 0,0-1 1 0 0,4 7-1 0 0,9 18 37 0 0,19 43 1 0 0,10 18-12 0 0,-41-84-19 0 0,-1 0-1 0 0,1 1 0 0 0,0-2 0 0 0,0 1 0 0 0,1 0 1 0 0,-1-1-1 0 0,1 0 0 0 0,0 0 0 0 0,0 0 0 0 0,0-1 1 0 0,1 0-1 0 0,-1 0 0 0 0,1 0 0 0 0,6 2 0 0 0,-7-4-36 0 0,0 1-1 0 0,0-1 0 0 0,0-1 1 0 0,0 1-1 0 0,0-1 0 0 0,0 1 1 0 0,1-1-1 0 0,-1-1 0 0 0,0 1 1 0 0,0-1-1 0 0,0 0 0 0 0,0 0 1 0 0,0 0-1 0 0,0-1 0 0 0,0 0 1 0 0,-1 0-1 0 0,7-4 0 0 0,49-34-2736 0 0,-29 20 2533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1T16:32:41.4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42 106 1472 0 0,'-5'-5'65'0'0,"3"4"59"0"0,-1 0 1 0 0,1-1-1 0 0,0 1 0 0 0,0-1 1 0 0,0 0-1 0 0,0 0 0 0 0,0 0 1 0 0,0 0-1 0 0,1 0 0 0 0,-1 0 1 0 0,1 0-1 0 0,-1-1 0 0 0,1 1 1 0 0,0 0-1 0 0,0-1 0 0 0,0 1 0 0 0,0-1 1 0 0,1 1-1 0 0,-1-1 0 0 0,0 1 1 0 0,1-1-1 0 0,0 0 0 0 0,0 1 1 0 0,0-4-1 0 0,-1-11 485 0 0,0 16-528 0 0,1 0-1 0 0,0 0 0 0 0,-1 0 0 0 0,1-1 0 0 0,0 1 0 0 0,0 0 0 0 0,0 0 1 0 0,0 0-1 0 0,0-1 0 0 0,0 1 0 0 0,1 0 0 0 0,-1 0 0 0 0,0-1 0 0 0,1 1 1 0 0,-1 0-1 0 0,1 0 0 0 0,-1 0 0 0 0,1 0 0 0 0,-1 0 0 0 0,2-2 0 0 0,-3 4-44 0 0,0 0 0 0 0,0 1-1 0 0,1-1 1 0 0,-1 0 0 0 0,0 1-1 0 0,1-1 1 0 0,-1 1-1 0 0,1-1 1 0 0,-1 1 0 0 0,1-1-1 0 0,0 1 1 0 0,-1-1-1 0 0,1 1 1 0 0,0 0 0 0 0,0 1-1 0 0,3 32-46 0 0,0-9 53 0 0,0 43-61 0 0,21 317-4 0 0,21-1 77 0 0,-26-257-73 0 0,27 135 62 0 0,-45-257-227 0 0,1 1 1 0 0,-1-1-1 0 0,-1 1 1 0 0,0 8-1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19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146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065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7919-E104-4136-B0E3-E1D63B818238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F8B7-CB2A-49CF-A676-4A3C88AB9A42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3110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D9530-99AE-4434-877A-7239C05551C7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487C-0755-43CC-9DCD-21146BD613FD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04222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92A13-55FB-4171-B471-3D89C616603F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3B1A-50F1-48BE-AA49-E07B441C44A8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52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BD043-AE30-488B-AD70-78F8F6CAE340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66A9-F57B-4026-8EA2-4EFBBA6126A6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23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FEE76-954F-4FDF-8CCD-3CD8187FB594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F48FD-E1B4-444A-B640-6D8E8FEB58D8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9125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A7D4E-040D-4C6D-B96B-BAF2F8E3B4E2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C0233-0CCC-4E52-AAEA-8D9036E2FBED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6695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B226-02D5-4F32-A416-A210AD22309E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94D7-6E90-4353-8B51-9CBA530634EF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1446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3413-E584-40FF-AF40-8EE1895A67E3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A60A-5CFB-48C1-9162-7C31E971CFEB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601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8417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2C454-8C9F-43AB-BBCB-0B140C1DD902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42BBE-AE8A-4F50-A3DD-7F7F8A0C913C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52807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D4B18-A02C-4B0C-971F-1DAE476516B5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5B44-AAF9-44C2-857A-52AF7E83C43B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3431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689C-2BE1-405B-9D93-41B408618F21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8E50D-67FC-4D6F-8345-D7D0115A153A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7211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109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24112" y="827890"/>
            <a:ext cx="6307667" cy="3802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71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112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5137" y="553570"/>
            <a:ext cx="10129981" cy="380232"/>
          </a:xfrm>
        </p:spPr>
        <p:txBody>
          <a:bodyPr lIns="0" tIns="0" rIns="0" bIns="0"/>
          <a:lstStyle>
            <a:lvl1pPr>
              <a:defRPr sz="2471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7698" y="2072002"/>
            <a:ext cx="9989897" cy="380232"/>
          </a:xfrm>
        </p:spPr>
        <p:txBody>
          <a:bodyPr lIns="0" tIns="0" rIns="0" bIns="0"/>
          <a:lstStyle>
            <a:lvl1pPr>
              <a:defRPr sz="2471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7892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5137" y="553570"/>
            <a:ext cx="10129981" cy="380232"/>
          </a:xfrm>
        </p:spPr>
        <p:txBody>
          <a:bodyPr lIns="0" tIns="0" rIns="0" bIns="0"/>
          <a:lstStyle>
            <a:lvl1pPr>
              <a:defRPr sz="2471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7054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5137" y="553570"/>
            <a:ext cx="10129981" cy="380232"/>
          </a:xfrm>
        </p:spPr>
        <p:txBody>
          <a:bodyPr lIns="0" tIns="0" rIns="0" bIns="0"/>
          <a:lstStyle>
            <a:lvl1pPr>
              <a:defRPr sz="2471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009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99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>
            <a:extLst>
              <a:ext uri="{FF2B5EF4-FFF2-40B4-BE49-F238E27FC236}">
                <a16:creationId xmlns:a16="http://schemas.microsoft.com/office/drawing/2014/main" id="{E93F51AA-98BC-45DA-BD5B-5183DEF8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pie de página">
            <a:extLst>
              <a:ext uri="{FF2B5EF4-FFF2-40B4-BE49-F238E27FC236}">
                <a16:creationId xmlns:a16="http://schemas.microsoft.com/office/drawing/2014/main" id="{3CD32515-9962-4966-8B96-49E9232D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DDF7BE49-17C7-4C73-9F49-1B8991EB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9071C5E-B5F2-4125-B3E4-582405D73D96}" type="slidenum">
              <a:rPr lang="es-CL" altLang="en-US"/>
              <a:pPr>
                <a:defRPr/>
              </a:pPr>
              <a:t>‹#›</a:t>
            </a:fld>
            <a:endParaRPr lang="es-CL" altLang="en-US"/>
          </a:p>
        </p:txBody>
      </p:sp>
    </p:spTree>
    <p:extLst>
      <p:ext uri="{BB962C8B-B14F-4D97-AF65-F5344CB8AC3E}">
        <p14:creationId xmlns:p14="http://schemas.microsoft.com/office/powerpoint/2010/main" val="4880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98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90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3892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227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44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664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78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7512-E30E-480C-8089-C952A03111C7}" type="datetimeFigureOut">
              <a:rPr lang="es-ES" smtClean="0"/>
              <a:t>14/12/2022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1A09-0548-4002-9EE5-D3B17E0990F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67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FB26FF-6B33-400B-867E-F49FEBCF3C71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14-12-2022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6C1CE7-E564-42C7-AFD1-9743C3C3044A}" type="slidenum">
              <a:rPr lang="es-CL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CL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6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5137" y="553570"/>
            <a:ext cx="1012998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7698" y="2072002"/>
            <a:ext cx="998989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E46C0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36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tropic.ssec.wisc.edu/real-time/mtpw2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14.png"/><Relationship Id="rId7" Type="http://schemas.openxmlformats.org/officeDocument/2006/relationships/image" Target="../media/image5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13.png"/><Relationship Id="rId7" Type="http://schemas.openxmlformats.org/officeDocument/2006/relationships/image" Target="../media/image52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13.png"/><Relationship Id="rId7" Type="http://schemas.openxmlformats.org/officeDocument/2006/relationships/image" Target="../media/image52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.png"/><Relationship Id="rId42" Type="http://schemas.openxmlformats.org/officeDocument/2006/relationships/customXml" Target="../ink/ink23.xml"/><Relationship Id="rId63" Type="http://schemas.openxmlformats.org/officeDocument/2006/relationships/image" Target="../media/image88.png"/><Relationship Id="rId84" Type="http://schemas.openxmlformats.org/officeDocument/2006/relationships/customXml" Target="../ink/ink44.xml"/><Relationship Id="rId138" Type="http://schemas.openxmlformats.org/officeDocument/2006/relationships/customXml" Target="../ink/ink71.xml"/><Relationship Id="rId107" Type="http://schemas.openxmlformats.org/officeDocument/2006/relationships/image" Target="../media/image110.png"/><Relationship Id="rId11" Type="http://schemas.openxmlformats.org/officeDocument/2006/relationships/image" Target="../media/image62.png"/><Relationship Id="rId32" Type="http://schemas.openxmlformats.org/officeDocument/2006/relationships/customXml" Target="../ink/ink18.xml"/><Relationship Id="rId53" Type="http://schemas.openxmlformats.org/officeDocument/2006/relationships/image" Target="../media/image83.png"/><Relationship Id="rId74" Type="http://schemas.openxmlformats.org/officeDocument/2006/relationships/customXml" Target="../ink/ink39.xml"/><Relationship Id="rId128" Type="http://schemas.openxmlformats.org/officeDocument/2006/relationships/customXml" Target="../ink/ink66.xml"/><Relationship Id="rId149" Type="http://schemas.openxmlformats.org/officeDocument/2006/relationships/image" Target="../media/image131.png"/><Relationship Id="rId5" Type="http://schemas.openxmlformats.org/officeDocument/2006/relationships/image" Target="../media/image59.png"/><Relationship Id="rId95" Type="http://schemas.openxmlformats.org/officeDocument/2006/relationships/image" Target="../media/image104.png"/><Relationship Id="rId22" Type="http://schemas.openxmlformats.org/officeDocument/2006/relationships/customXml" Target="../ink/ink13.xml"/><Relationship Id="rId27" Type="http://schemas.openxmlformats.org/officeDocument/2006/relationships/image" Target="../media/image70.png"/><Relationship Id="rId43" Type="http://schemas.openxmlformats.org/officeDocument/2006/relationships/image" Target="../media/image78.png"/><Relationship Id="rId48" Type="http://schemas.openxmlformats.org/officeDocument/2006/relationships/customXml" Target="../ink/ink26.xml"/><Relationship Id="rId64" Type="http://schemas.openxmlformats.org/officeDocument/2006/relationships/customXml" Target="../ink/ink34.xml"/><Relationship Id="rId69" Type="http://schemas.openxmlformats.org/officeDocument/2006/relationships/image" Target="../media/image91.png"/><Relationship Id="rId113" Type="http://schemas.openxmlformats.org/officeDocument/2006/relationships/image" Target="../media/image113.png"/><Relationship Id="rId118" Type="http://schemas.openxmlformats.org/officeDocument/2006/relationships/customXml" Target="../ink/ink61.xml"/><Relationship Id="rId134" Type="http://schemas.openxmlformats.org/officeDocument/2006/relationships/customXml" Target="../ink/ink69.xml"/><Relationship Id="rId139" Type="http://schemas.openxmlformats.org/officeDocument/2006/relationships/image" Target="../media/image126.png"/><Relationship Id="rId80" Type="http://schemas.openxmlformats.org/officeDocument/2006/relationships/customXml" Target="../ink/ink42.xml"/><Relationship Id="rId85" Type="http://schemas.openxmlformats.org/officeDocument/2006/relationships/image" Target="../media/image99.png"/><Relationship Id="rId150" Type="http://schemas.openxmlformats.org/officeDocument/2006/relationships/customXml" Target="../ink/ink77.xml"/><Relationship Id="rId12" Type="http://schemas.openxmlformats.org/officeDocument/2006/relationships/customXml" Target="../ink/ink8.xml"/><Relationship Id="rId17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customXml" Target="../ink/ink21.xml"/><Relationship Id="rId59" Type="http://schemas.openxmlformats.org/officeDocument/2006/relationships/image" Target="../media/image86.png"/><Relationship Id="rId103" Type="http://schemas.openxmlformats.org/officeDocument/2006/relationships/image" Target="../media/image108.png"/><Relationship Id="rId108" Type="http://schemas.openxmlformats.org/officeDocument/2006/relationships/customXml" Target="../ink/ink56.xml"/><Relationship Id="rId124" Type="http://schemas.openxmlformats.org/officeDocument/2006/relationships/customXml" Target="../ink/ink64.xml"/><Relationship Id="rId129" Type="http://schemas.openxmlformats.org/officeDocument/2006/relationships/image" Target="../media/image121.png"/><Relationship Id="rId54" Type="http://schemas.openxmlformats.org/officeDocument/2006/relationships/customXml" Target="../ink/ink29.xml"/><Relationship Id="rId70" Type="http://schemas.openxmlformats.org/officeDocument/2006/relationships/customXml" Target="../ink/ink37.xml"/><Relationship Id="rId75" Type="http://schemas.openxmlformats.org/officeDocument/2006/relationships/image" Target="../media/image94.png"/><Relationship Id="rId91" Type="http://schemas.openxmlformats.org/officeDocument/2006/relationships/image" Target="../media/image102.png"/><Relationship Id="rId96" Type="http://schemas.openxmlformats.org/officeDocument/2006/relationships/customXml" Target="../ink/ink50.xml"/><Relationship Id="rId140" Type="http://schemas.openxmlformats.org/officeDocument/2006/relationships/customXml" Target="../ink/ink72.xml"/><Relationship Id="rId145" Type="http://schemas.openxmlformats.org/officeDocument/2006/relationships/image" Target="../media/image129.png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5.xml"/><Relationship Id="rId23" Type="http://schemas.openxmlformats.org/officeDocument/2006/relationships/image" Target="../media/image68.png"/><Relationship Id="rId28" Type="http://schemas.openxmlformats.org/officeDocument/2006/relationships/customXml" Target="../ink/ink16.xml"/><Relationship Id="rId49" Type="http://schemas.openxmlformats.org/officeDocument/2006/relationships/image" Target="../media/image81.png"/><Relationship Id="rId114" Type="http://schemas.openxmlformats.org/officeDocument/2006/relationships/customXml" Target="../ink/ink59.xml"/><Relationship Id="rId119" Type="http://schemas.openxmlformats.org/officeDocument/2006/relationships/image" Target="../media/image116.png"/><Relationship Id="rId44" Type="http://schemas.openxmlformats.org/officeDocument/2006/relationships/customXml" Target="../ink/ink24.xml"/><Relationship Id="rId60" Type="http://schemas.openxmlformats.org/officeDocument/2006/relationships/customXml" Target="../ink/ink32.xml"/><Relationship Id="rId65" Type="http://schemas.openxmlformats.org/officeDocument/2006/relationships/image" Target="../media/image89.png"/><Relationship Id="rId81" Type="http://schemas.openxmlformats.org/officeDocument/2006/relationships/image" Target="../media/image97.png"/><Relationship Id="rId86" Type="http://schemas.openxmlformats.org/officeDocument/2006/relationships/customXml" Target="../ink/ink45.xml"/><Relationship Id="rId130" Type="http://schemas.openxmlformats.org/officeDocument/2006/relationships/customXml" Target="../ink/ink67.xml"/><Relationship Id="rId135" Type="http://schemas.openxmlformats.org/officeDocument/2006/relationships/image" Target="../media/image124.png"/><Relationship Id="rId151" Type="http://schemas.openxmlformats.org/officeDocument/2006/relationships/image" Target="../media/image132.png"/><Relationship Id="rId13" Type="http://schemas.openxmlformats.org/officeDocument/2006/relationships/image" Target="../media/image63.png"/><Relationship Id="rId18" Type="http://schemas.openxmlformats.org/officeDocument/2006/relationships/customXml" Target="../ink/ink11.xml"/><Relationship Id="rId39" Type="http://schemas.openxmlformats.org/officeDocument/2006/relationships/image" Target="../media/image76.png"/><Relationship Id="rId109" Type="http://schemas.openxmlformats.org/officeDocument/2006/relationships/image" Target="../media/image111.png"/><Relationship Id="rId34" Type="http://schemas.openxmlformats.org/officeDocument/2006/relationships/customXml" Target="../ink/ink19.xml"/><Relationship Id="rId50" Type="http://schemas.openxmlformats.org/officeDocument/2006/relationships/customXml" Target="../ink/ink27.xml"/><Relationship Id="rId55" Type="http://schemas.openxmlformats.org/officeDocument/2006/relationships/image" Target="../media/image84.png"/><Relationship Id="rId76" Type="http://schemas.openxmlformats.org/officeDocument/2006/relationships/customXml" Target="../ink/ink40.xml"/><Relationship Id="rId97" Type="http://schemas.openxmlformats.org/officeDocument/2006/relationships/image" Target="../media/image105.png"/><Relationship Id="rId104" Type="http://schemas.openxmlformats.org/officeDocument/2006/relationships/customXml" Target="../ink/ink54.xml"/><Relationship Id="rId120" Type="http://schemas.openxmlformats.org/officeDocument/2006/relationships/customXml" Target="../ink/ink62.xml"/><Relationship Id="rId125" Type="http://schemas.openxmlformats.org/officeDocument/2006/relationships/image" Target="../media/image119.png"/><Relationship Id="rId141" Type="http://schemas.openxmlformats.org/officeDocument/2006/relationships/image" Target="../media/image127.png"/><Relationship Id="rId146" Type="http://schemas.openxmlformats.org/officeDocument/2006/relationships/customXml" Target="../ink/ink75.xml"/><Relationship Id="rId7" Type="http://schemas.openxmlformats.org/officeDocument/2006/relationships/image" Target="../media/image60.png"/><Relationship Id="rId71" Type="http://schemas.openxmlformats.org/officeDocument/2006/relationships/image" Target="../media/image92.png"/><Relationship Id="rId92" Type="http://schemas.openxmlformats.org/officeDocument/2006/relationships/customXml" Target="../ink/ink48.xml"/><Relationship Id="rId2" Type="http://schemas.openxmlformats.org/officeDocument/2006/relationships/customXml" Target="../ink/ink3.xml"/><Relationship Id="rId29" Type="http://schemas.openxmlformats.org/officeDocument/2006/relationships/image" Target="../media/image71.png"/><Relationship Id="rId24" Type="http://schemas.openxmlformats.org/officeDocument/2006/relationships/customXml" Target="../ink/ink14.xml"/><Relationship Id="rId40" Type="http://schemas.openxmlformats.org/officeDocument/2006/relationships/customXml" Target="../ink/ink22.xml"/><Relationship Id="rId45" Type="http://schemas.openxmlformats.org/officeDocument/2006/relationships/image" Target="../media/image79.png"/><Relationship Id="rId66" Type="http://schemas.openxmlformats.org/officeDocument/2006/relationships/customXml" Target="../ink/ink35.xml"/><Relationship Id="rId87" Type="http://schemas.openxmlformats.org/officeDocument/2006/relationships/image" Target="../media/image100.png"/><Relationship Id="rId110" Type="http://schemas.openxmlformats.org/officeDocument/2006/relationships/customXml" Target="../ink/ink57.xml"/><Relationship Id="rId115" Type="http://schemas.openxmlformats.org/officeDocument/2006/relationships/image" Target="../media/image114.png"/><Relationship Id="rId131" Type="http://schemas.openxmlformats.org/officeDocument/2006/relationships/image" Target="../media/image122.png"/><Relationship Id="rId136" Type="http://schemas.openxmlformats.org/officeDocument/2006/relationships/customXml" Target="../ink/ink70.xml"/><Relationship Id="rId61" Type="http://schemas.openxmlformats.org/officeDocument/2006/relationships/image" Target="../media/image87.png"/><Relationship Id="rId82" Type="http://schemas.openxmlformats.org/officeDocument/2006/relationships/customXml" Target="../ink/ink43.xml"/><Relationship Id="rId152" Type="http://schemas.openxmlformats.org/officeDocument/2006/relationships/customXml" Target="../ink/ink78.xml"/><Relationship Id="rId19" Type="http://schemas.openxmlformats.org/officeDocument/2006/relationships/image" Target="../media/image66.png"/><Relationship Id="rId14" Type="http://schemas.openxmlformats.org/officeDocument/2006/relationships/customXml" Target="../ink/ink9.xml"/><Relationship Id="rId30" Type="http://schemas.openxmlformats.org/officeDocument/2006/relationships/customXml" Target="../ink/ink17.xml"/><Relationship Id="rId35" Type="http://schemas.openxmlformats.org/officeDocument/2006/relationships/image" Target="../media/image74.png"/><Relationship Id="rId56" Type="http://schemas.openxmlformats.org/officeDocument/2006/relationships/customXml" Target="../ink/ink30.xml"/><Relationship Id="rId77" Type="http://schemas.openxmlformats.org/officeDocument/2006/relationships/image" Target="../media/image95.png"/><Relationship Id="rId100" Type="http://schemas.openxmlformats.org/officeDocument/2006/relationships/customXml" Target="../ink/ink52.xml"/><Relationship Id="rId105" Type="http://schemas.openxmlformats.org/officeDocument/2006/relationships/image" Target="../media/image109.png"/><Relationship Id="rId126" Type="http://schemas.openxmlformats.org/officeDocument/2006/relationships/customXml" Target="../ink/ink65.xml"/><Relationship Id="rId147" Type="http://schemas.openxmlformats.org/officeDocument/2006/relationships/image" Target="../media/image130.png"/><Relationship Id="rId8" Type="http://schemas.openxmlformats.org/officeDocument/2006/relationships/customXml" Target="../ink/ink6.xml"/><Relationship Id="rId51" Type="http://schemas.openxmlformats.org/officeDocument/2006/relationships/image" Target="../media/image82.png"/><Relationship Id="rId72" Type="http://schemas.openxmlformats.org/officeDocument/2006/relationships/customXml" Target="../ink/ink38.xml"/><Relationship Id="rId93" Type="http://schemas.openxmlformats.org/officeDocument/2006/relationships/image" Target="../media/image103.png"/><Relationship Id="rId98" Type="http://schemas.openxmlformats.org/officeDocument/2006/relationships/customXml" Target="../ink/ink51.xml"/><Relationship Id="rId121" Type="http://schemas.openxmlformats.org/officeDocument/2006/relationships/image" Target="../media/image117.png"/><Relationship Id="rId142" Type="http://schemas.openxmlformats.org/officeDocument/2006/relationships/customXml" Target="../ink/ink73.xml"/><Relationship Id="rId3" Type="http://schemas.openxmlformats.org/officeDocument/2006/relationships/image" Target="../media/image58.png"/><Relationship Id="rId25" Type="http://schemas.openxmlformats.org/officeDocument/2006/relationships/image" Target="../media/image69.png"/><Relationship Id="rId46" Type="http://schemas.openxmlformats.org/officeDocument/2006/relationships/customXml" Target="../ink/ink25.xml"/><Relationship Id="rId67" Type="http://schemas.openxmlformats.org/officeDocument/2006/relationships/image" Target="../media/image90.png"/><Relationship Id="rId116" Type="http://schemas.openxmlformats.org/officeDocument/2006/relationships/customXml" Target="../ink/ink60.xml"/><Relationship Id="rId137" Type="http://schemas.openxmlformats.org/officeDocument/2006/relationships/image" Target="../media/image125.png"/><Relationship Id="rId20" Type="http://schemas.openxmlformats.org/officeDocument/2006/relationships/customXml" Target="../ink/ink12.xml"/><Relationship Id="rId41" Type="http://schemas.openxmlformats.org/officeDocument/2006/relationships/image" Target="../media/image77.png"/><Relationship Id="rId62" Type="http://schemas.openxmlformats.org/officeDocument/2006/relationships/customXml" Target="../ink/ink33.xml"/><Relationship Id="rId83" Type="http://schemas.openxmlformats.org/officeDocument/2006/relationships/image" Target="../media/image98.png"/><Relationship Id="rId88" Type="http://schemas.openxmlformats.org/officeDocument/2006/relationships/customXml" Target="../ink/ink46.xml"/><Relationship Id="rId111" Type="http://schemas.openxmlformats.org/officeDocument/2006/relationships/image" Target="../media/image112.png"/><Relationship Id="rId132" Type="http://schemas.openxmlformats.org/officeDocument/2006/relationships/customXml" Target="../ink/ink68.xml"/><Relationship Id="rId153" Type="http://schemas.openxmlformats.org/officeDocument/2006/relationships/image" Target="../media/image133.png"/><Relationship Id="rId15" Type="http://schemas.openxmlformats.org/officeDocument/2006/relationships/image" Target="../media/image64.png"/><Relationship Id="rId36" Type="http://schemas.openxmlformats.org/officeDocument/2006/relationships/customXml" Target="../ink/ink20.xml"/><Relationship Id="rId57" Type="http://schemas.openxmlformats.org/officeDocument/2006/relationships/image" Target="../media/image85.png"/><Relationship Id="rId106" Type="http://schemas.openxmlformats.org/officeDocument/2006/relationships/customXml" Target="../ink/ink55.xml"/><Relationship Id="rId127" Type="http://schemas.openxmlformats.org/officeDocument/2006/relationships/image" Target="../media/image120.png"/><Relationship Id="rId10" Type="http://schemas.openxmlformats.org/officeDocument/2006/relationships/customXml" Target="../ink/ink7.xml"/><Relationship Id="rId31" Type="http://schemas.openxmlformats.org/officeDocument/2006/relationships/image" Target="../media/image72.png"/><Relationship Id="rId52" Type="http://schemas.openxmlformats.org/officeDocument/2006/relationships/customXml" Target="../ink/ink28.xml"/><Relationship Id="rId73" Type="http://schemas.openxmlformats.org/officeDocument/2006/relationships/image" Target="../media/image93.png"/><Relationship Id="rId78" Type="http://schemas.openxmlformats.org/officeDocument/2006/relationships/customXml" Target="../ink/ink41.xml"/><Relationship Id="rId94" Type="http://schemas.openxmlformats.org/officeDocument/2006/relationships/customXml" Target="../ink/ink49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63.xml"/><Relationship Id="rId143" Type="http://schemas.openxmlformats.org/officeDocument/2006/relationships/image" Target="../media/image128.png"/><Relationship Id="rId148" Type="http://schemas.openxmlformats.org/officeDocument/2006/relationships/customXml" Target="../ink/ink76.xml"/><Relationship Id="rId4" Type="http://schemas.openxmlformats.org/officeDocument/2006/relationships/customXml" Target="../ink/ink4.xml"/><Relationship Id="rId9" Type="http://schemas.openxmlformats.org/officeDocument/2006/relationships/image" Target="../media/image61.png"/><Relationship Id="rId26" Type="http://schemas.openxmlformats.org/officeDocument/2006/relationships/customXml" Target="../ink/ink15.xml"/><Relationship Id="rId47" Type="http://schemas.openxmlformats.org/officeDocument/2006/relationships/image" Target="../media/image80.png"/><Relationship Id="rId68" Type="http://schemas.openxmlformats.org/officeDocument/2006/relationships/customXml" Target="../ink/ink36.xml"/><Relationship Id="rId89" Type="http://schemas.openxmlformats.org/officeDocument/2006/relationships/image" Target="../media/image101.png"/><Relationship Id="rId112" Type="http://schemas.openxmlformats.org/officeDocument/2006/relationships/customXml" Target="../ink/ink58.xml"/><Relationship Id="rId133" Type="http://schemas.openxmlformats.org/officeDocument/2006/relationships/image" Target="../media/image123.png"/><Relationship Id="rId16" Type="http://schemas.openxmlformats.org/officeDocument/2006/relationships/customXml" Target="../ink/ink10.xml"/><Relationship Id="rId37" Type="http://schemas.openxmlformats.org/officeDocument/2006/relationships/image" Target="../media/image75.png"/><Relationship Id="rId58" Type="http://schemas.openxmlformats.org/officeDocument/2006/relationships/customXml" Target="../ink/ink31.xml"/><Relationship Id="rId79" Type="http://schemas.openxmlformats.org/officeDocument/2006/relationships/image" Target="../media/image96.png"/><Relationship Id="rId102" Type="http://schemas.openxmlformats.org/officeDocument/2006/relationships/customXml" Target="../ink/ink53.xml"/><Relationship Id="rId123" Type="http://schemas.openxmlformats.org/officeDocument/2006/relationships/image" Target="../media/image118.png"/><Relationship Id="rId144" Type="http://schemas.openxmlformats.org/officeDocument/2006/relationships/customXml" Target="../ink/ink74.xml"/><Relationship Id="rId90" Type="http://schemas.openxmlformats.org/officeDocument/2006/relationships/customXml" Target="../ink/ink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9.png"/><Relationship Id="rId4" Type="http://schemas.openxmlformats.org/officeDocument/2006/relationships/customXml" Target="../ink/ink7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customXml" Target="../ink/ink80.xml"/><Relationship Id="rId7" Type="http://schemas.openxmlformats.org/officeDocument/2006/relationships/customXml" Target="../ink/ink82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2.png"/><Relationship Id="rId5" Type="http://schemas.openxmlformats.org/officeDocument/2006/relationships/customXml" Target="../ink/ink81.xml"/><Relationship Id="rId4" Type="http://schemas.openxmlformats.org/officeDocument/2006/relationships/image" Target="../media/image1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4.xml"/><Relationship Id="rId13" Type="http://schemas.openxmlformats.org/officeDocument/2006/relationships/image" Target="../media/image150.png"/><Relationship Id="rId18" Type="http://schemas.openxmlformats.org/officeDocument/2006/relationships/customXml" Target="../ink/ink89.xml"/><Relationship Id="rId26" Type="http://schemas.openxmlformats.org/officeDocument/2006/relationships/customXml" Target="../ink/ink93.xml"/><Relationship Id="rId3" Type="http://schemas.openxmlformats.org/officeDocument/2006/relationships/image" Target="../media/image144.png"/><Relationship Id="rId21" Type="http://schemas.openxmlformats.org/officeDocument/2006/relationships/image" Target="../media/image154.png"/><Relationship Id="rId7" Type="http://schemas.openxmlformats.org/officeDocument/2006/relationships/image" Target="../media/image147.png"/><Relationship Id="rId12" Type="http://schemas.openxmlformats.org/officeDocument/2006/relationships/customXml" Target="../ink/ink86.xml"/><Relationship Id="rId17" Type="http://schemas.openxmlformats.org/officeDocument/2006/relationships/image" Target="../media/image152.png"/><Relationship Id="rId25" Type="http://schemas.openxmlformats.org/officeDocument/2006/relationships/image" Target="../media/image156.png"/><Relationship Id="rId2" Type="http://schemas.openxmlformats.org/officeDocument/2006/relationships/image" Target="../media/image140.png"/><Relationship Id="rId16" Type="http://schemas.openxmlformats.org/officeDocument/2006/relationships/customXml" Target="../ink/ink88.xml"/><Relationship Id="rId20" Type="http://schemas.openxmlformats.org/officeDocument/2006/relationships/customXml" Target="../ink/ink90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83.xml"/><Relationship Id="rId11" Type="http://schemas.openxmlformats.org/officeDocument/2006/relationships/image" Target="../media/image149.png"/><Relationship Id="rId24" Type="http://schemas.openxmlformats.org/officeDocument/2006/relationships/customXml" Target="../ink/ink92.xml"/><Relationship Id="rId5" Type="http://schemas.openxmlformats.org/officeDocument/2006/relationships/image" Target="../media/image146.png"/><Relationship Id="rId15" Type="http://schemas.openxmlformats.org/officeDocument/2006/relationships/image" Target="../media/image151.png"/><Relationship Id="rId23" Type="http://schemas.openxmlformats.org/officeDocument/2006/relationships/image" Target="../media/image155.png"/><Relationship Id="rId10" Type="http://schemas.openxmlformats.org/officeDocument/2006/relationships/customXml" Target="../ink/ink85.xml"/><Relationship Id="rId19" Type="http://schemas.openxmlformats.org/officeDocument/2006/relationships/image" Target="../media/image153.png"/><Relationship Id="rId4" Type="http://schemas.openxmlformats.org/officeDocument/2006/relationships/image" Target="../media/image145.png"/><Relationship Id="rId9" Type="http://schemas.openxmlformats.org/officeDocument/2006/relationships/image" Target="../media/image148.png"/><Relationship Id="rId14" Type="http://schemas.openxmlformats.org/officeDocument/2006/relationships/customXml" Target="../ink/ink87.xml"/><Relationship Id="rId22" Type="http://schemas.openxmlformats.org/officeDocument/2006/relationships/customXml" Target="../ink/ink91.xml"/><Relationship Id="rId27" Type="http://schemas.openxmlformats.org/officeDocument/2006/relationships/image" Target="../media/image1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1.jpeg"/><Relationship Id="rId4" Type="http://schemas.openxmlformats.org/officeDocument/2006/relationships/image" Target="../media/image1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customXml" Target="../ink/ink99.xml"/><Relationship Id="rId18" Type="http://schemas.openxmlformats.org/officeDocument/2006/relationships/image" Target="../media/image175.png"/><Relationship Id="rId3" Type="http://schemas.openxmlformats.org/officeDocument/2006/relationships/customXml" Target="../ink/ink94.xml"/><Relationship Id="rId21" Type="http://schemas.openxmlformats.org/officeDocument/2006/relationships/customXml" Target="../ink/ink103.xml"/><Relationship Id="rId7" Type="http://schemas.openxmlformats.org/officeDocument/2006/relationships/customXml" Target="../ink/ink96.xml"/><Relationship Id="rId12" Type="http://schemas.openxmlformats.org/officeDocument/2006/relationships/image" Target="../media/image172.png"/><Relationship Id="rId17" Type="http://schemas.openxmlformats.org/officeDocument/2006/relationships/customXml" Target="../ink/ink101.xml"/><Relationship Id="rId25" Type="http://schemas.openxmlformats.org/officeDocument/2006/relationships/image" Target="../media/image179.png"/><Relationship Id="rId2" Type="http://schemas.openxmlformats.org/officeDocument/2006/relationships/image" Target="../media/image167.png"/><Relationship Id="rId16" Type="http://schemas.openxmlformats.org/officeDocument/2006/relationships/image" Target="../media/image174.pn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9.png"/><Relationship Id="rId11" Type="http://schemas.openxmlformats.org/officeDocument/2006/relationships/customXml" Target="../ink/ink98.xml"/><Relationship Id="rId24" Type="http://schemas.openxmlformats.org/officeDocument/2006/relationships/image" Target="../media/image178.png"/><Relationship Id="rId5" Type="http://schemas.openxmlformats.org/officeDocument/2006/relationships/customXml" Target="../ink/ink95.xml"/><Relationship Id="rId15" Type="http://schemas.openxmlformats.org/officeDocument/2006/relationships/customXml" Target="../ink/ink100.xml"/><Relationship Id="rId23" Type="http://schemas.openxmlformats.org/officeDocument/2006/relationships/customXml" Target="../ink/ink104.xml"/><Relationship Id="rId10" Type="http://schemas.openxmlformats.org/officeDocument/2006/relationships/image" Target="../media/image171.png"/><Relationship Id="rId19" Type="http://schemas.openxmlformats.org/officeDocument/2006/relationships/customXml" Target="../ink/ink102.xml"/><Relationship Id="rId4" Type="http://schemas.openxmlformats.org/officeDocument/2006/relationships/image" Target="../media/image168.png"/><Relationship Id="rId9" Type="http://schemas.openxmlformats.org/officeDocument/2006/relationships/customXml" Target="../ink/ink97.xml"/><Relationship Id="rId14" Type="http://schemas.openxmlformats.org/officeDocument/2006/relationships/image" Target="../media/image173.png"/><Relationship Id="rId22" Type="http://schemas.openxmlformats.org/officeDocument/2006/relationships/image" Target="../media/image1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2.png"/><Relationship Id="rId4" Type="http://schemas.openxmlformats.org/officeDocument/2006/relationships/customXml" Target="../ink/ink10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106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sv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4.jpeg"/><Relationship Id="rId5" Type="http://schemas.openxmlformats.org/officeDocument/2006/relationships/image" Target="../media/image193.emf"/><Relationship Id="rId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6.png"/><Relationship Id="rId5" Type="http://schemas.openxmlformats.org/officeDocument/2006/relationships/customXml" Target="../ink/ink107.xml"/><Relationship Id="rId4" Type="http://schemas.openxmlformats.org/officeDocument/2006/relationships/image" Target="../media/image17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99.wmf"/><Relationship Id="rId7" Type="http://schemas.openxmlformats.org/officeDocument/2006/relationships/image" Target="../media/image20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2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77" y="0"/>
            <a:ext cx="11441723" cy="66338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2804" y="3894635"/>
            <a:ext cx="603225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</a:rPr>
              <a:t>Ríos Atmosféricos</a:t>
            </a:r>
          </a:p>
          <a:p>
            <a:r>
              <a:rPr lang="es-ES" sz="4400" dirty="0">
                <a:solidFill>
                  <a:schemeClr val="bg1"/>
                </a:solidFill>
              </a:rPr>
              <a:t>Casos en Chile</a:t>
            </a:r>
          </a:p>
          <a:p>
            <a:r>
              <a:rPr lang="es-ES" sz="2800" dirty="0">
                <a:solidFill>
                  <a:schemeClr val="bg1"/>
                </a:solidFill>
              </a:rPr>
              <a:t>Imagen: 03 de Junio 2020</a:t>
            </a:r>
          </a:p>
          <a:p>
            <a:endParaRPr lang="es-ES" sz="2800" dirty="0">
              <a:solidFill>
                <a:schemeClr val="bg1"/>
              </a:solidFill>
            </a:endParaRPr>
          </a:p>
          <a:p>
            <a:r>
              <a:rPr lang="es-ES" sz="2800" dirty="0">
                <a:solidFill>
                  <a:schemeClr val="bg1"/>
                </a:solidFill>
              </a:rPr>
              <a:t>René D. Garreaud – Universidad de Chile </a:t>
            </a:r>
          </a:p>
        </p:txBody>
      </p:sp>
    </p:spTree>
    <p:extLst>
      <p:ext uri="{BB962C8B-B14F-4D97-AF65-F5344CB8AC3E}">
        <p14:creationId xmlns:p14="http://schemas.microsoft.com/office/powerpoint/2010/main" val="82827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6000" y="1026166"/>
            <a:ext cx="5490000" cy="2160000"/>
          </a:xfrm>
          <a:prstGeom prst="rect">
            <a:avLst/>
          </a:prstGeom>
        </p:spPr>
      </p:pic>
      <p:pic>
        <p:nvPicPr>
          <p:cNvPr id="4" name="Imagen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87994" y="1050496"/>
            <a:ext cx="5580000" cy="216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Imagen 4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2135" y="3519295"/>
            <a:ext cx="5488999" cy="27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3470563" y="145474"/>
            <a:ext cx="6213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La Triada clásica pero difícilmente un RA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557621" y="4346436"/>
            <a:ext cx="54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288097" y="4350555"/>
            <a:ext cx="54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009805" y="4725376"/>
            <a:ext cx="54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504267" y="5318913"/>
            <a:ext cx="54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1" name="Imagen 10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49208" y="3522281"/>
            <a:ext cx="5580000" cy="27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CuadroTexto 11"/>
          <p:cNvSpPr txBox="1"/>
          <p:nvPr/>
        </p:nvSpPr>
        <p:spPr>
          <a:xfrm>
            <a:off x="457200" y="719128"/>
            <a:ext cx="1050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MODIS Visible                                                                                      MIMIC PW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GFS SLP, Z500, 250 Jet                                                                         GFS Z700, IVT</a:t>
            </a:r>
          </a:p>
        </p:txBody>
      </p:sp>
    </p:spTree>
    <p:extLst>
      <p:ext uri="{BB962C8B-B14F-4D97-AF65-F5344CB8AC3E}">
        <p14:creationId xmlns:p14="http://schemas.microsoft.com/office/powerpoint/2010/main" val="318467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73440" y="970276"/>
            <a:ext cx="5472000" cy="205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Imagen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0" y="963820"/>
            <a:ext cx="5472000" cy="2052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457200" y="656782"/>
            <a:ext cx="1050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MODIS Visible                                                                                      MIMIC PW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GFS SLP, Z500, 250 Jet                                                                         GFS Z700, IVT</a:t>
            </a:r>
          </a:p>
        </p:txBody>
      </p:sp>
      <p:pic>
        <p:nvPicPr>
          <p:cNvPr id="6" name="Imagen 5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9188" y="3475848"/>
            <a:ext cx="5472000" cy="252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3997823" y="4173103"/>
            <a:ext cx="54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734065" y="4507148"/>
            <a:ext cx="54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755704" y="5634084"/>
            <a:ext cx="54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0" name="Imagen 9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401753" y="3462170"/>
            <a:ext cx="5472000" cy="252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1" name="CuadroTexto 10"/>
          <p:cNvSpPr txBox="1"/>
          <p:nvPr/>
        </p:nvSpPr>
        <p:spPr>
          <a:xfrm>
            <a:off x="3699824" y="114466"/>
            <a:ext cx="475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Bonito RA…pero donde esta la baja?</a:t>
            </a:r>
          </a:p>
        </p:txBody>
      </p:sp>
    </p:spTree>
    <p:extLst>
      <p:ext uri="{BB962C8B-B14F-4D97-AF65-F5344CB8AC3E}">
        <p14:creationId xmlns:p14="http://schemas.microsoft.com/office/powerpoint/2010/main" val="689582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95" y="883542"/>
            <a:ext cx="3064669" cy="30551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40" y="907764"/>
            <a:ext cx="3031331" cy="30265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812" y="945643"/>
            <a:ext cx="3071813" cy="29551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238" y="895717"/>
            <a:ext cx="3038475" cy="305276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508" y="931640"/>
            <a:ext cx="2886075" cy="3040856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 flipV="1">
            <a:off x="767562" y="3941635"/>
            <a:ext cx="110878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-183431" y="2397450"/>
            <a:ext cx="12801600" cy="16834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Arco 15"/>
          <p:cNvSpPr>
            <a:spLocks noChangeAspect="1"/>
          </p:cNvSpPr>
          <p:nvPr/>
        </p:nvSpPr>
        <p:spPr>
          <a:xfrm>
            <a:off x="4632703" y="917411"/>
            <a:ext cx="2916000" cy="2916000"/>
          </a:xfrm>
          <a:prstGeom prst="arc">
            <a:avLst>
              <a:gd name="adj1" fmla="val 10752955"/>
              <a:gd name="adj2" fmla="val 1899509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Arco 17"/>
          <p:cNvSpPr>
            <a:spLocks noChangeAspect="1"/>
          </p:cNvSpPr>
          <p:nvPr/>
        </p:nvSpPr>
        <p:spPr>
          <a:xfrm>
            <a:off x="6765295" y="874246"/>
            <a:ext cx="2916000" cy="2916000"/>
          </a:xfrm>
          <a:prstGeom prst="arc">
            <a:avLst>
              <a:gd name="adj1" fmla="val 10675802"/>
              <a:gd name="adj2" fmla="val 1909015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Arco 18"/>
          <p:cNvSpPr>
            <a:spLocks noChangeAspect="1"/>
          </p:cNvSpPr>
          <p:nvPr/>
        </p:nvSpPr>
        <p:spPr>
          <a:xfrm>
            <a:off x="2422463" y="884824"/>
            <a:ext cx="2916000" cy="2916000"/>
          </a:xfrm>
          <a:prstGeom prst="arc">
            <a:avLst>
              <a:gd name="adj1" fmla="val 10681716"/>
              <a:gd name="adj2" fmla="val 1918003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Arco 19"/>
          <p:cNvSpPr>
            <a:spLocks noChangeAspect="1"/>
          </p:cNvSpPr>
          <p:nvPr/>
        </p:nvSpPr>
        <p:spPr>
          <a:xfrm>
            <a:off x="329385" y="868960"/>
            <a:ext cx="2916000" cy="2916000"/>
          </a:xfrm>
          <a:prstGeom prst="arc">
            <a:avLst>
              <a:gd name="adj1" fmla="val 10657466"/>
              <a:gd name="adj2" fmla="val 1899509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Arco 20"/>
          <p:cNvSpPr>
            <a:spLocks noChangeAspect="1"/>
          </p:cNvSpPr>
          <p:nvPr/>
        </p:nvSpPr>
        <p:spPr>
          <a:xfrm>
            <a:off x="8923686" y="927482"/>
            <a:ext cx="2880000" cy="2880000"/>
          </a:xfrm>
          <a:prstGeom prst="arc">
            <a:avLst>
              <a:gd name="adj1" fmla="val 10752955"/>
              <a:gd name="adj2" fmla="val 21590602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>
            <a:off x="874671" y="1741952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945854" y="1688216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730329" y="1660907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29383" y="1681169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10038933" y="1751642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814598" y="2591604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+36 h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975377" y="2592040"/>
            <a:ext cx="184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12Z 21 </a:t>
            </a:r>
            <a:r>
              <a:rPr lang="es-ES" dirty="0" err="1"/>
              <a:t>May</a:t>
            </a:r>
            <a:r>
              <a:rPr lang="es-ES" dirty="0"/>
              <a:t> 2020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10028364" y="2596890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+72 h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3256695" y="2586318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-36 h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01467" y="2586318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-72h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4994916" y="212255"/>
            <a:ext cx="265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IVT GFS (Alicia </a:t>
            </a:r>
            <a:r>
              <a:rPr lang="es-ES" dirty="0" err="1"/>
              <a:t>Bentley</a:t>
            </a:r>
            <a:r>
              <a:rPr lang="es-ES" dirty="0"/>
              <a:t>)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849071" y="1510697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7615858" y="1504738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B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923" y="3429000"/>
            <a:ext cx="5653682" cy="3198906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316754" y="2402542"/>
            <a:ext cx="115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 rot="337031">
            <a:off x="4891741" y="3591859"/>
            <a:ext cx="2408517" cy="114748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850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-Scale">
            <a:extLst>
              <a:ext uri="{FF2B5EF4-FFF2-40B4-BE49-F238E27FC236}">
                <a16:creationId xmlns:a16="http://schemas.microsoft.com/office/drawing/2014/main" id="{E8F0E694-9448-4FDE-B3D3-BE25CFD4C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904" y="1577340"/>
            <a:ext cx="6842693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2BD9A2-67D4-4C37-A60E-D57B74B2FF71}"/>
              </a:ext>
            </a:extLst>
          </p:cNvPr>
          <p:cNvSpPr txBox="1"/>
          <p:nvPr/>
        </p:nvSpPr>
        <p:spPr>
          <a:xfrm>
            <a:off x="631507" y="377190"/>
            <a:ext cx="10928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A continuación veremos algunos ejemplos de AR en Chile. Son casos que han causado daños---pero los AR pueden tener efectos beneficiosos cuando son moderados.</a:t>
            </a:r>
          </a:p>
        </p:txBody>
      </p:sp>
    </p:spTree>
    <p:extLst>
      <p:ext uri="{BB962C8B-B14F-4D97-AF65-F5344CB8AC3E}">
        <p14:creationId xmlns:p14="http://schemas.microsoft.com/office/powerpoint/2010/main" val="3011780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91" y="1633865"/>
            <a:ext cx="7467600" cy="494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co 3"/>
          <p:cNvSpPr/>
          <p:nvPr/>
        </p:nvSpPr>
        <p:spPr>
          <a:xfrm rot="562968">
            <a:off x="704103" y="1868815"/>
            <a:ext cx="5783263" cy="4548188"/>
          </a:xfrm>
          <a:prstGeom prst="arc">
            <a:avLst>
              <a:gd name="adj1" fmla="val 15928126"/>
              <a:gd name="adj2" fmla="val 919668"/>
            </a:avLst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Arco 4"/>
          <p:cNvSpPr/>
          <p:nvPr/>
        </p:nvSpPr>
        <p:spPr>
          <a:xfrm rot="9134654">
            <a:off x="4402978" y="1700540"/>
            <a:ext cx="5118100" cy="3405188"/>
          </a:xfrm>
          <a:prstGeom prst="arc">
            <a:avLst>
              <a:gd name="adj1" fmla="val 16705119"/>
              <a:gd name="adj2" fmla="val 19244322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Arco 5"/>
          <p:cNvSpPr/>
          <p:nvPr/>
        </p:nvSpPr>
        <p:spPr>
          <a:xfrm rot="3861280">
            <a:off x="4612528" y="4097666"/>
            <a:ext cx="631825" cy="590550"/>
          </a:xfrm>
          <a:prstGeom prst="arc">
            <a:avLst>
              <a:gd name="adj1" fmla="val 5938027"/>
              <a:gd name="adj2" fmla="val 18643226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Arco 6"/>
          <p:cNvSpPr/>
          <p:nvPr/>
        </p:nvSpPr>
        <p:spPr>
          <a:xfrm rot="9134654">
            <a:off x="4399803" y="1700540"/>
            <a:ext cx="5118100" cy="3403600"/>
          </a:xfrm>
          <a:prstGeom prst="arc">
            <a:avLst>
              <a:gd name="adj1" fmla="val 19132582"/>
              <a:gd name="adj2" fmla="val 181308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8615" name="CuadroTexto 7"/>
          <p:cNvSpPr txBox="1">
            <a:spLocks noChangeArrowheads="1"/>
          </p:cNvSpPr>
          <p:nvPr/>
        </p:nvSpPr>
        <p:spPr bwMode="auto">
          <a:xfrm>
            <a:off x="4718891" y="4138940"/>
            <a:ext cx="976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200">
                <a:solidFill>
                  <a:prstClr val="black"/>
                </a:solidFill>
                <a:latin typeface="Lucida Handwriting" panose="03010101010101010101" pitchFamily="66" charset="0"/>
              </a:rPr>
              <a:t>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07757" y="340659"/>
            <a:ext cx="108015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Arial" panose="020B0604020202020204" pitchFamily="34" charset="0"/>
              </a:rPr>
              <a:t>Una depresión extratropical (baja presión) llegando a Patagonia juntos a sus frentes fríos y cálidos…si no esta lloviendo, va a llover</a:t>
            </a:r>
          </a:p>
        </p:txBody>
      </p:sp>
    </p:spTree>
    <p:extLst>
      <p:ext uri="{BB962C8B-B14F-4D97-AF65-F5344CB8AC3E}">
        <p14:creationId xmlns:p14="http://schemas.microsoft.com/office/powerpoint/2010/main" val="209056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59" y="1556871"/>
            <a:ext cx="65897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uadroTexto 4"/>
          <p:cNvSpPr txBox="1">
            <a:spLocks noChangeArrowheads="1"/>
          </p:cNvSpPr>
          <p:nvPr/>
        </p:nvSpPr>
        <p:spPr bwMode="auto">
          <a:xfrm>
            <a:off x="1066334" y="4325471"/>
            <a:ext cx="70516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sz="1867">
                <a:solidFill>
                  <a:srgbClr val="FFFFFF"/>
                </a:solidFill>
                <a:cs typeface="Arial" panose="020B0604020202020204" pitchFamily="34" charset="0"/>
              </a:rPr>
              <a:t>GOES 16, 12 Z 1 May 2019</a:t>
            </a:r>
          </a:p>
        </p:txBody>
      </p:sp>
      <p:sp>
        <p:nvSpPr>
          <p:cNvPr id="69638" name="4 CuadroTexto"/>
          <p:cNvSpPr txBox="1">
            <a:spLocks noChangeArrowheads="1"/>
          </p:cNvSpPr>
          <p:nvPr/>
        </p:nvSpPr>
        <p:spPr bwMode="auto">
          <a:xfrm>
            <a:off x="2719669" y="182469"/>
            <a:ext cx="67526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CL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Este sistema no se ve </a:t>
            </a:r>
            <a:r>
              <a:rPr lang="es-CL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taaaan</a:t>
            </a:r>
            <a:r>
              <a:rPr lang="es-CL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terrible…..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133113" y="1436915"/>
            <a:ext cx="240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GFS 500 </a:t>
            </a:r>
            <a:r>
              <a:rPr lang="es-ES" dirty="0" err="1"/>
              <a:t>hPa</a:t>
            </a:r>
            <a:r>
              <a:rPr lang="es-ES" dirty="0"/>
              <a:t> </a:t>
            </a:r>
            <a:r>
              <a:rPr lang="es-ES" dirty="0" err="1"/>
              <a:t>wind</a:t>
            </a:r>
            <a:r>
              <a:rPr lang="es-ES" dirty="0"/>
              <a:t> + PW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50" y="2094875"/>
            <a:ext cx="4476750" cy="4420225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8575382" y="3135086"/>
            <a:ext cx="1075764" cy="1429230"/>
          </a:xfrm>
          <a:prstGeom prst="line">
            <a:avLst/>
          </a:prstGeom>
          <a:ln w="1905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0104504" y="4379899"/>
            <a:ext cx="90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FFC000"/>
                </a:solidFill>
              </a:rPr>
              <a:t>Flujo</a:t>
            </a:r>
          </a:p>
          <a:p>
            <a:r>
              <a:rPr lang="es-ES" sz="1200" dirty="0">
                <a:solidFill>
                  <a:srgbClr val="FFC000"/>
                </a:solidFill>
              </a:rPr>
              <a:t>zonal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788228" y="3233697"/>
            <a:ext cx="2082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Nubosidad desorganizada</a:t>
            </a:r>
          </a:p>
        </p:txBody>
      </p:sp>
    </p:spTree>
    <p:extLst>
      <p:ext uri="{BB962C8B-B14F-4D97-AF65-F5344CB8AC3E}">
        <p14:creationId xmlns:p14="http://schemas.microsoft.com/office/powerpoint/2010/main" val="18218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59" y="1556871"/>
            <a:ext cx="658971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uadroTexto 4"/>
          <p:cNvSpPr txBox="1">
            <a:spLocks noChangeArrowheads="1"/>
          </p:cNvSpPr>
          <p:nvPr/>
        </p:nvSpPr>
        <p:spPr bwMode="auto">
          <a:xfrm>
            <a:off x="723434" y="4325471"/>
            <a:ext cx="705167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ES" sz="1867">
                <a:solidFill>
                  <a:srgbClr val="FFFFFF"/>
                </a:solidFill>
                <a:cs typeface="Arial" panose="020B0604020202020204" pitchFamily="34" charset="0"/>
              </a:rPr>
              <a:t>GOES 16, 12 Z 1 May 2019</a:t>
            </a:r>
          </a:p>
        </p:txBody>
      </p:sp>
      <p:pic>
        <p:nvPicPr>
          <p:cNvPr id="69637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59" y="3271371"/>
            <a:ext cx="6551612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4 CuadroTexto"/>
          <p:cNvSpPr txBox="1">
            <a:spLocks noChangeArrowheads="1"/>
          </p:cNvSpPr>
          <p:nvPr/>
        </p:nvSpPr>
        <p:spPr bwMode="auto">
          <a:xfrm>
            <a:off x="268603" y="182469"/>
            <a:ext cx="116547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CL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 Río Atmosférico: filamento de alta humedad al norte de un frente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s-CL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Produce gran precipitación cuando impactan la costa/Andes</a:t>
            </a:r>
          </a:p>
        </p:txBody>
      </p:sp>
    </p:spTree>
    <p:extLst>
      <p:ext uri="{BB962C8B-B14F-4D97-AF65-F5344CB8AC3E}">
        <p14:creationId xmlns:p14="http://schemas.microsoft.com/office/powerpoint/2010/main" val="3394786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93" y="1501028"/>
            <a:ext cx="84328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5" y="2780553"/>
            <a:ext cx="842962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3 CuadroTexto"/>
          <p:cNvSpPr txBox="1">
            <a:spLocks noChangeArrowheads="1"/>
          </p:cNvSpPr>
          <p:nvPr/>
        </p:nvSpPr>
        <p:spPr bwMode="auto">
          <a:xfrm>
            <a:off x="2149383" y="110004"/>
            <a:ext cx="8610947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s-CL" sz="3733" dirty="0">
                <a:solidFill>
                  <a:srgbClr val="00B050"/>
                </a:solidFill>
                <a:cs typeface="Arial" panose="020B0604020202020204" pitchFamily="34" charset="0"/>
              </a:rPr>
              <a:t>Río Atmosférico Zonal </a:t>
            </a:r>
            <a:r>
              <a:rPr lang="es-CL" sz="3733" dirty="0">
                <a:solidFill>
                  <a:srgbClr val="000000"/>
                </a:solidFill>
                <a:cs typeface="Arial" panose="020B0604020202020204" pitchFamily="34" charset="0"/>
              </a:rPr>
              <a:t>/ </a:t>
            </a:r>
            <a:r>
              <a:rPr lang="es-CL" sz="3733" dirty="0">
                <a:solidFill>
                  <a:srgbClr val="C00000"/>
                </a:solidFill>
                <a:cs typeface="Arial" panose="020B0604020202020204" pitchFamily="34" charset="0"/>
              </a:rPr>
              <a:t>Tormenta Cálida  </a:t>
            </a:r>
            <a:r>
              <a:rPr lang="es-CL" sz="3733" dirty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s-CL" sz="3733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06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5" y="4477591"/>
            <a:ext cx="8539163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6841005" y="4874466"/>
            <a:ext cx="482600" cy="1358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CL" sz="2400">
              <a:solidFill>
                <a:srgbClr val="FFFFFF"/>
              </a:solidFill>
            </a:endParaRPr>
          </a:p>
        </p:txBody>
      </p:sp>
      <p:pic>
        <p:nvPicPr>
          <p:cNvPr id="706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1999783"/>
            <a:ext cx="322897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748732" y="2328262"/>
            <a:ext cx="114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&gt;200 mm</a:t>
            </a:r>
          </a:p>
        </p:txBody>
      </p:sp>
    </p:spTree>
    <p:extLst>
      <p:ext uri="{BB962C8B-B14F-4D97-AF65-F5344CB8AC3E}">
        <p14:creationId xmlns:p14="http://schemas.microsoft.com/office/powerpoint/2010/main" val="2124253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8687AE-B75D-49D0-85AD-D6E6D6DD500A}"/>
              </a:ext>
            </a:extLst>
          </p:cNvPr>
          <p:cNvCxnSpPr>
            <a:cxnSpLocks/>
          </p:cNvCxnSpPr>
          <p:nvPr/>
        </p:nvCxnSpPr>
        <p:spPr>
          <a:xfrm>
            <a:off x="7557430" y="4828926"/>
            <a:ext cx="713371" cy="22988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orma libre 74"/>
          <p:cNvSpPr/>
          <p:nvPr/>
        </p:nvSpPr>
        <p:spPr>
          <a:xfrm>
            <a:off x="3501399" y="1393272"/>
            <a:ext cx="1692747" cy="1003094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3497836" y="2410866"/>
            <a:ext cx="5052606" cy="3029632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4241097" y="1831708"/>
            <a:ext cx="1692747" cy="1003094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4804602" y="2229079"/>
            <a:ext cx="1692747" cy="96677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orma libre 11"/>
          <p:cNvSpPr/>
          <p:nvPr/>
        </p:nvSpPr>
        <p:spPr>
          <a:xfrm>
            <a:off x="5396424" y="2646341"/>
            <a:ext cx="1692747" cy="90166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orma libre 12"/>
          <p:cNvSpPr/>
          <p:nvPr/>
        </p:nvSpPr>
        <p:spPr>
          <a:xfrm>
            <a:off x="5971110" y="3024274"/>
            <a:ext cx="1692747" cy="84787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orma libre 13"/>
          <p:cNvSpPr/>
          <p:nvPr/>
        </p:nvSpPr>
        <p:spPr>
          <a:xfrm>
            <a:off x="6610907" y="3385223"/>
            <a:ext cx="1692747" cy="880429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orma libre 14"/>
          <p:cNvSpPr/>
          <p:nvPr/>
        </p:nvSpPr>
        <p:spPr>
          <a:xfrm>
            <a:off x="7225224" y="3818359"/>
            <a:ext cx="1692747" cy="83654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2700618" y="2852698"/>
            <a:ext cx="4955539" cy="3178314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rma libre 37"/>
          <p:cNvSpPr/>
          <p:nvPr/>
        </p:nvSpPr>
        <p:spPr>
          <a:xfrm>
            <a:off x="3754066" y="4300411"/>
            <a:ext cx="1306074" cy="112549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Forma libre 38"/>
          <p:cNvSpPr/>
          <p:nvPr/>
        </p:nvSpPr>
        <p:spPr>
          <a:xfrm rot="19419447">
            <a:off x="4602916" y="5059959"/>
            <a:ext cx="914448" cy="74735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Arco 35"/>
          <p:cNvSpPr/>
          <p:nvPr/>
        </p:nvSpPr>
        <p:spPr>
          <a:xfrm rot="20563714">
            <a:off x="804220" y="4792224"/>
            <a:ext cx="8048607" cy="4551541"/>
          </a:xfrm>
          <a:prstGeom prst="arc">
            <a:avLst>
              <a:gd name="adj1" fmla="val 16200000"/>
              <a:gd name="adj2" fmla="val 20292298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riángulo isósceles 42"/>
          <p:cNvSpPr/>
          <p:nvPr/>
        </p:nvSpPr>
        <p:spPr>
          <a:xfrm rot="20885511">
            <a:off x="4633189" y="4634900"/>
            <a:ext cx="132128" cy="118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riángulo isósceles 43"/>
          <p:cNvSpPr/>
          <p:nvPr/>
        </p:nvSpPr>
        <p:spPr>
          <a:xfrm rot="21077370">
            <a:off x="5339633" y="4524418"/>
            <a:ext cx="132128" cy="118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riángulo isósceles 44"/>
          <p:cNvSpPr/>
          <p:nvPr/>
        </p:nvSpPr>
        <p:spPr>
          <a:xfrm>
            <a:off x="6205170" y="4483383"/>
            <a:ext cx="132128" cy="118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riángulo isósceles 45"/>
          <p:cNvSpPr/>
          <p:nvPr/>
        </p:nvSpPr>
        <p:spPr>
          <a:xfrm rot="651736">
            <a:off x="7006312" y="4587550"/>
            <a:ext cx="132128" cy="118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orma libre 46"/>
          <p:cNvSpPr/>
          <p:nvPr/>
        </p:nvSpPr>
        <p:spPr>
          <a:xfrm>
            <a:off x="7903571" y="4300679"/>
            <a:ext cx="1692747" cy="7380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orma libre 15"/>
          <p:cNvSpPr/>
          <p:nvPr/>
        </p:nvSpPr>
        <p:spPr>
          <a:xfrm>
            <a:off x="8510668" y="4628388"/>
            <a:ext cx="1692747" cy="7380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Forma libre 48"/>
          <p:cNvSpPr/>
          <p:nvPr/>
        </p:nvSpPr>
        <p:spPr>
          <a:xfrm rot="845179">
            <a:off x="6244251" y="4000527"/>
            <a:ext cx="2007544" cy="1172121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CuadroTexto 51"/>
          <p:cNvSpPr txBox="1"/>
          <p:nvPr/>
        </p:nvSpPr>
        <p:spPr>
          <a:xfrm rot="1336536">
            <a:off x="5021665" y="4049625"/>
            <a:ext cx="1296393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s-ES" sz="1059" dirty="0">
                <a:solidFill>
                  <a:srgbClr val="F79646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jet del norte</a:t>
            </a:r>
          </a:p>
        </p:txBody>
      </p:sp>
      <p:cxnSp>
        <p:nvCxnSpPr>
          <p:cNvPr id="64" name="Conector recto de flecha 63"/>
          <p:cNvCxnSpPr/>
          <p:nvPr/>
        </p:nvCxnSpPr>
        <p:spPr>
          <a:xfrm flipV="1">
            <a:off x="3011731" y="2664692"/>
            <a:ext cx="821999" cy="29852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4045464" y="1410014"/>
            <a:ext cx="1739276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3142169" y="2466792"/>
            <a:ext cx="1739276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51" name="CuadroTexto 50"/>
          <p:cNvSpPr txBox="1"/>
          <p:nvPr/>
        </p:nvSpPr>
        <p:spPr>
          <a:xfrm rot="20900377">
            <a:off x="6082412" y="2006336"/>
            <a:ext cx="1683612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Flujo en altura (NW) </a:t>
            </a:r>
          </a:p>
          <a:p>
            <a:pPr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Cruza la cordillera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2525392" y="55641"/>
            <a:ext cx="7374030" cy="1040063"/>
          </a:xfrm>
          <a:prstGeom prst="rect">
            <a:avLst/>
          </a:prstGeom>
        </p:spPr>
        <p:txBody>
          <a:bodyPr vert="horz" wrap="square" lIns="0" tIns="364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6724" algn="ctr" defTabSz="806867">
              <a:spcBef>
                <a:spcPts val="287"/>
              </a:spcBef>
            </a:pPr>
            <a:r>
              <a:rPr lang="es-ES" sz="3177" kern="0" spc="-4" dirty="0">
                <a:solidFill>
                  <a:sysClr val="windowText" lastClr="000000"/>
                </a:solidFill>
                <a:latin typeface="Calibri"/>
              </a:rPr>
              <a:t>Bloqueo</a:t>
            </a:r>
            <a:r>
              <a:rPr lang="es-ES" sz="3177" kern="0" spc="-62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" sz="3177" kern="0" spc="-22" dirty="0">
                <a:solidFill>
                  <a:sysClr val="windowText" lastClr="000000"/>
                </a:solidFill>
                <a:latin typeface="Calibri"/>
              </a:rPr>
              <a:t>orográfico</a:t>
            </a:r>
            <a:endParaRPr lang="es-ES" sz="3177" kern="0" dirty="0">
              <a:solidFill>
                <a:sysClr val="windowText" lastClr="000000"/>
              </a:solidFill>
              <a:latin typeface="Calibri"/>
            </a:endParaRPr>
          </a:p>
          <a:p>
            <a:pPr marL="6724" algn="ctr" defTabSz="806867">
              <a:spcBef>
                <a:spcPts val="101"/>
              </a:spcBef>
            </a:pPr>
            <a:r>
              <a:rPr lang="es-ES" sz="1588" kern="0" spc="-4" dirty="0">
                <a:solidFill>
                  <a:sysClr val="windowText" lastClr="000000"/>
                </a:solidFill>
                <a:latin typeface="Calibri"/>
              </a:rPr>
              <a:t>Que </a:t>
            </a:r>
            <a:r>
              <a:rPr lang="es-ES" sz="1588" kern="0" dirty="0">
                <a:solidFill>
                  <a:sysClr val="windowText" lastClr="000000"/>
                </a:solidFill>
                <a:latin typeface="Calibri"/>
              </a:rPr>
              <a:t>pasa </a:t>
            </a:r>
            <a:r>
              <a:rPr lang="es-ES" sz="1588" kern="0" spc="-9" dirty="0">
                <a:solidFill>
                  <a:sysClr val="windowText" lastClr="000000"/>
                </a:solidFill>
                <a:latin typeface="Calibri"/>
              </a:rPr>
              <a:t>con montañas</a:t>
            </a:r>
            <a:r>
              <a:rPr lang="es-ES" sz="1588" kern="0" spc="22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" sz="1588" kern="0" spc="-4" dirty="0">
                <a:solidFill>
                  <a:sysClr val="windowText" lastClr="000000"/>
                </a:solidFill>
                <a:latin typeface="Calibri"/>
              </a:rPr>
              <a:t>2‐D?</a:t>
            </a:r>
          </a:p>
          <a:p>
            <a:pPr marL="6724" algn="ctr" defTabSz="806867">
              <a:spcBef>
                <a:spcPts val="101"/>
              </a:spcBef>
            </a:pPr>
            <a:r>
              <a:rPr lang="es-ES" sz="1588" kern="0" spc="-4" dirty="0">
                <a:solidFill>
                  <a:sysClr val="windowText" lastClr="000000"/>
                </a:solidFill>
                <a:latin typeface="Calibri"/>
              </a:rPr>
              <a:t>Formación de un jet de barrera</a:t>
            </a:r>
            <a:endParaRPr lang="es-ES" sz="1588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2591744" y="2257179"/>
            <a:ext cx="1046137" cy="58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 defTabSz="806867"/>
            <a:r>
              <a:rPr lang="en-US" sz="1059" spc="-4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1059" spc="-6" baseline="-20833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1059" spc="-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1059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862B006-2FA3-4A98-B85A-E608E79232AC}"/>
              </a:ext>
            </a:extLst>
          </p:cNvPr>
          <p:cNvSpPr/>
          <p:nvPr/>
        </p:nvSpPr>
        <p:spPr>
          <a:xfrm>
            <a:off x="3860561" y="1914279"/>
            <a:ext cx="2917264" cy="1430618"/>
          </a:xfrm>
          <a:custGeom>
            <a:avLst/>
            <a:gdLst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  <a:gd name="connsiteX0" fmla="*/ 0 w 3306233"/>
              <a:gd name="connsiteY0" fmla="*/ 1621367 h 1621367"/>
              <a:gd name="connsiteX1" fmla="*/ 321733 w 3306233"/>
              <a:gd name="connsiteY1" fmla="*/ 1536700 h 1621367"/>
              <a:gd name="connsiteX2" fmla="*/ 668866 w 3306233"/>
              <a:gd name="connsiteY2" fmla="*/ 1405467 h 1621367"/>
              <a:gd name="connsiteX3" fmla="*/ 1096433 w 3306233"/>
              <a:gd name="connsiteY3" fmla="*/ 1193800 h 1621367"/>
              <a:gd name="connsiteX4" fmla="*/ 1397000 w 3306233"/>
              <a:gd name="connsiteY4" fmla="*/ 952500 h 1621367"/>
              <a:gd name="connsiteX5" fmla="*/ 1714500 w 3306233"/>
              <a:gd name="connsiteY5" fmla="*/ 673100 h 1621367"/>
              <a:gd name="connsiteX6" fmla="*/ 2036233 w 3306233"/>
              <a:gd name="connsiteY6" fmla="*/ 414867 h 1621367"/>
              <a:gd name="connsiteX7" fmla="*/ 2400300 w 3306233"/>
              <a:gd name="connsiteY7" fmla="*/ 232834 h 1621367"/>
              <a:gd name="connsiteX8" fmla="*/ 2959100 w 3306233"/>
              <a:gd name="connsiteY8" fmla="*/ 88900 h 1621367"/>
              <a:gd name="connsiteX9" fmla="*/ 3306233 w 3306233"/>
              <a:gd name="connsiteY9" fmla="*/ 0 h 1621367"/>
              <a:gd name="connsiteX10" fmla="*/ 3306233 w 3306233"/>
              <a:gd name="connsiteY10" fmla="*/ 0 h 1621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6233" h="1621367">
                <a:moveTo>
                  <a:pt x="0" y="1621367"/>
                </a:moveTo>
                <a:lnTo>
                  <a:pt x="321733" y="1536700"/>
                </a:lnTo>
                <a:cubicBezTo>
                  <a:pt x="433211" y="1500717"/>
                  <a:pt x="539749" y="1462617"/>
                  <a:pt x="668866" y="1405467"/>
                </a:cubicBezTo>
                <a:cubicBezTo>
                  <a:pt x="797983" y="1348317"/>
                  <a:pt x="975077" y="1269295"/>
                  <a:pt x="1096433" y="1193800"/>
                </a:cubicBezTo>
                <a:cubicBezTo>
                  <a:pt x="1217789" y="1118306"/>
                  <a:pt x="1291167" y="1045633"/>
                  <a:pt x="1397000" y="952500"/>
                </a:cubicBezTo>
                <a:lnTo>
                  <a:pt x="1714500" y="673100"/>
                </a:lnTo>
                <a:lnTo>
                  <a:pt x="2036233" y="414867"/>
                </a:lnTo>
                <a:cubicBezTo>
                  <a:pt x="2150533" y="341489"/>
                  <a:pt x="2246489" y="287162"/>
                  <a:pt x="2400300" y="232834"/>
                </a:cubicBezTo>
                <a:cubicBezTo>
                  <a:pt x="2554111" y="178506"/>
                  <a:pt x="2808111" y="127706"/>
                  <a:pt x="2959100" y="88900"/>
                </a:cubicBezTo>
                <a:lnTo>
                  <a:pt x="3306233" y="0"/>
                </a:lnTo>
                <a:lnTo>
                  <a:pt x="3306233" y="0"/>
                </a:lnTo>
              </a:path>
            </a:pathLst>
          </a:custGeom>
          <a:noFill/>
          <a:ln w="73025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>
            <a:outerShdw blurRad="50800" dist="6096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54FB45A-ACB6-4C73-8096-B03E78CFE2CC}"/>
              </a:ext>
            </a:extLst>
          </p:cNvPr>
          <p:cNvSpPr/>
          <p:nvPr/>
        </p:nvSpPr>
        <p:spPr>
          <a:xfrm>
            <a:off x="3883979" y="3519573"/>
            <a:ext cx="5068323" cy="832197"/>
          </a:xfrm>
          <a:custGeom>
            <a:avLst/>
            <a:gdLst>
              <a:gd name="connsiteX0" fmla="*/ 0 w 5916706"/>
              <a:gd name="connsiteY0" fmla="*/ 80683 h 833718"/>
              <a:gd name="connsiteX1" fmla="*/ 356347 w 5916706"/>
              <a:gd name="connsiteY1" fmla="*/ 6724 h 833718"/>
              <a:gd name="connsiteX2" fmla="*/ 766482 w 5916706"/>
              <a:gd name="connsiteY2" fmla="*/ 0 h 833718"/>
              <a:gd name="connsiteX3" fmla="*/ 1203512 w 5916706"/>
              <a:gd name="connsiteY3" fmla="*/ 13447 h 833718"/>
              <a:gd name="connsiteX4" fmla="*/ 1869141 w 5916706"/>
              <a:gd name="connsiteY4" fmla="*/ 114300 h 833718"/>
              <a:gd name="connsiteX5" fmla="*/ 2413747 w 5916706"/>
              <a:gd name="connsiteY5" fmla="*/ 322730 h 833718"/>
              <a:gd name="connsiteX6" fmla="*/ 2864224 w 5916706"/>
              <a:gd name="connsiteY6" fmla="*/ 578224 h 833718"/>
              <a:gd name="connsiteX7" fmla="*/ 3267635 w 5916706"/>
              <a:gd name="connsiteY7" fmla="*/ 766483 h 833718"/>
              <a:gd name="connsiteX8" fmla="*/ 3751730 w 5916706"/>
              <a:gd name="connsiteY8" fmla="*/ 826994 h 833718"/>
              <a:gd name="connsiteX9" fmla="*/ 4403912 w 5916706"/>
              <a:gd name="connsiteY9" fmla="*/ 833718 h 833718"/>
              <a:gd name="connsiteX10" fmla="*/ 4733365 w 5916706"/>
              <a:gd name="connsiteY10" fmla="*/ 712694 h 833718"/>
              <a:gd name="connsiteX11" fmla="*/ 5170394 w 5916706"/>
              <a:gd name="connsiteY11" fmla="*/ 517712 h 833718"/>
              <a:gd name="connsiteX12" fmla="*/ 5533465 w 5916706"/>
              <a:gd name="connsiteY12" fmla="*/ 309283 h 833718"/>
              <a:gd name="connsiteX13" fmla="*/ 5916706 w 5916706"/>
              <a:gd name="connsiteY13" fmla="*/ 161365 h 833718"/>
              <a:gd name="connsiteX0" fmla="*/ 0 w 5916706"/>
              <a:gd name="connsiteY0" fmla="*/ 82791 h 835826"/>
              <a:gd name="connsiteX1" fmla="*/ 356347 w 5916706"/>
              <a:gd name="connsiteY1" fmla="*/ 8832 h 835826"/>
              <a:gd name="connsiteX2" fmla="*/ 766482 w 5916706"/>
              <a:gd name="connsiteY2" fmla="*/ 2108 h 835826"/>
              <a:gd name="connsiteX3" fmla="*/ 1203512 w 5916706"/>
              <a:gd name="connsiteY3" fmla="*/ 15555 h 835826"/>
              <a:gd name="connsiteX4" fmla="*/ 1869141 w 5916706"/>
              <a:gd name="connsiteY4" fmla="*/ 116408 h 835826"/>
              <a:gd name="connsiteX5" fmla="*/ 2413747 w 5916706"/>
              <a:gd name="connsiteY5" fmla="*/ 324838 h 835826"/>
              <a:gd name="connsiteX6" fmla="*/ 2864224 w 5916706"/>
              <a:gd name="connsiteY6" fmla="*/ 580332 h 835826"/>
              <a:gd name="connsiteX7" fmla="*/ 3267635 w 5916706"/>
              <a:gd name="connsiteY7" fmla="*/ 768591 h 835826"/>
              <a:gd name="connsiteX8" fmla="*/ 3751730 w 5916706"/>
              <a:gd name="connsiteY8" fmla="*/ 829102 h 835826"/>
              <a:gd name="connsiteX9" fmla="*/ 4403912 w 5916706"/>
              <a:gd name="connsiteY9" fmla="*/ 835826 h 835826"/>
              <a:gd name="connsiteX10" fmla="*/ 4733365 w 5916706"/>
              <a:gd name="connsiteY10" fmla="*/ 714802 h 835826"/>
              <a:gd name="connsiteX11" fmla="*/ 5170394 w 5916706"/>
              <a:gd name="connsiteY11" fmla="*/ 519820 h 835826"/>
              <a:gd name="connsiteX12" fmla="*/ 5533465 w 5916706"/>
              <a:gd name="connsiteY12" fmla="*/ 311391 h 835826"/>
              <a:gd name="connsiteX13" fmla="*/ 5916706 w 5916706"/>
              <a:gd name="connsiteY13" fmla="*/ 163473 h 835826"/>
              <a:gd name="connsiteX0" fmla="*/ 0 w 5916706"/>
              <a:gd name="connsiteY0" fmla="*/ 84153 h 837188"/>
              <a:gd name="connsiteX1" fmla="*/ 356347 w 5916706"/>
              <a:gd name="connsiteY1" fmla="*/ 10194 h 837188"/>
              <a:gd name="connsiteX2" fmla="*/ 766482 w 5916706"/>
              <a:gd name="connsiteY2" fmla="*/ 3470 h 837188"/>
              <a:gd name="connsiteX3" fmla="*/ 1203512 w 5916706"/>
              <a:gd name="connsiteY3" fmla="*/ 16917 h 837188"/>
              <a:gd name="connsiteX4" fmla="*/ 1869141 w 5916706"/>
              <a:gd name="connsiteY4" fmla="*/ 117770 h 837188"/>
              <a:gd name="connsiteX5" fmla="*/ 2413747 w 5916706"/>
              <a:gd name="connsiteY5" fmla="*/ 326200 h 837188"/>
              <a:gd name="connsiteX6" fmla="*/ 2864224 w 5916706"/>
              <a:gd name="connsiteY6" fmla="*/ 581694 h 837188"/>
              <a:gd name="connsiteX7" fmla="*/ 3267635 w 5916706"/>
              <a:gd name="connsiteY7" fmla="*/ 769953 h 837188"/>
              <a:gd name="connsiteX8" fmla="*/ 3751730 w 5916706"/>
              <a:gd name="connsiteY8" fmla="*/ 830464 h 837188"/>
              <a:gd name="connsiteX9" fmla="*/ 4403912 w 5916706"/>
              <a:gd name="connsiteY9" fmla="*/ 837188 h 837188"/>
              <a:gd name="connsiteX10" fmla="*/ 4733365 w 5916706"/>
              <a:gd name="connsiteY10" fmla="*/ 716164 h 837188"/>
              <a:gd name="connsiteX11" fmla="*/ 5170394 w 5916706"/>
              <a:gd name="connsiteY11" fmla="*/ 521182 h 837188"/>
              <a:gd name="connsiteX12" fmla="*/ 5533465 w 5916706"/>
              <a:gd name="connsiteY12" fmla="*/ 312753 h 837188"/>
              <a:gd name="connsiteX13" fmla="*/ 5916706 w 5916706"/>
              <a:gd name="connsiteY13" fmla="*/ 164835 h 837188"/>
              <a:gd name="connsiteX0" fmla="*/ 0 w 5916706"/>
              <a:gd name="connsiteY0" fmla="*/ 82792 h 835827"/>
              <a:gd name="connsiteX1" fmla="*/ 356347 w 5916706"/>
              <a:gd name="connsiteY1" fmla="*/ 8833 h 835827"/>
              <a:gd name="connsiteX2" fmla="*/ 766482 w 5916706"/>
              <a:gd name="connsiteY2" fmla="*/ 2109 h 835827"/>
              <a:gd name="connsiteX3" fmla="*/ 1203512 w 5916706"/>
              <a:gd name="connsiteY3" fmla="*/ 15556 h 835827"/>
              <a:gd name="connsiteX4" fmla="*/ 1869141 w 5916706"/>
              <a:gd name="connsiteY4" fmla="*/ 116409 h 835827"/>
              <a:gd name="connsiteX5" fmla="*/ 2413747 w 5916706"/>
              <a:gd name="connsiteY5" fmla="*/ 324839 h 835827"/>
              <a:gd name="connsiteX6" fmla="*/ 2864224 w 5916706"/>
              <a:gd name="connsiteY6" fmla="*/ 580333 h 835827"/>
              <a:gd name="connsiteX7" fmla="*/ 3267635 w 5916706"/>
              <a:gd name="connsiteY7" fmla="*/ 768592 h 835827"/>
              <a:gd name="connsiteX8" fmla="*/ 3751730 w 5916706"/>
              <a:gd name="connsiteY8" fmla="*/ 829103 h 835827"/>
              <a:gd name="connsiteX9" fmla="*/ 4403912 w 5916706"/>
              <a:gd name="connsiteY9" fmla="*/ 835827 h 835827"/>
              <a:gd name="connsiteX10" fmla="*/ 4733365 w 5916706"/>
              <a:gd name="connsiteY10" fmla="*/ 714803 h 835827"/>
              <a:gd name="connsiteX11" fmla="*/ 5170394 w 5916706"/>
              <a:gd name="connsiteY11" fmla="*/ 519821 h 835827"/>
              <a:gd name="connsiteX12" fmla="*/ 5533465 w 5916706"/>
              <a:gd name="connsiteY12" fmla="*/ 311392 h 835827"/>
              <a:gd name="connsiteX13" fmla="*/ 5916706 w 5916706"/>
              <a:gd name="connsiteY13" fmla="*/ 163474 h 835827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39344"/>
              <a:gd name="connsiteX1" fmla="*/ 356347 w 5916706"/>
              <a:gd name="connsiteY1" fmla="*/ 12350 h 839344"/>
              <a:gd name="connsiteX2" fmla="*/ 766482 w 5916706"/>
              <a:gd name="connsiteY2" fmla="*/ 5626 h 839344"/>
              <a:gd name="connsiteX3" fmla="*/ 1203512 w 5916706"/>
              <a:gd name="connsiteY3" fmla="*/ 19073 h 839344"/>
              <a:gd name="connsiteX4" fmla="*/ 1869141 w 5916706"/>
              <a:gd name="connsiteY4" fmla="*/ 119926 h 839344"/>
              <a:gd name="connsiteX5" fmla="*/ 2413747 w 5916706"/>
              <a:gd name="connsiteY5" fmla="*/ 328356 h 839344"/>
              <a:gd name="connsiteX6" fmla="*/ 2864224 w 5916706"/>
              <a:gd name="connsiteY6" fmla="*/ 583850 h 839344"/>
              <a:gd name="connsiteX7" fmla="*/ 3267635 w 5916706"/>
              <a:gd name="connsiteY7" fmla="*/ 772109 h 839344"/>
              <a:gd name="connsiteX8" fmla="*/ 3751730 w 5916706"/>
              <a:gd name="connsiteY8" fmla="*/ 832620 h 839344"/>
              <a:gd name="connsiteX9" fmla="*/ 4403912 w 5916706"/>
              <a:gd name="connsiteY9" fmla="*/ 839344 h 839344"/>
              <a:gd name="connsiteX10" fmla="*/ 4733365 w 5916706"/>
              <a:gd name="connsiteY10" fmla="*/ 718320 h 839344"/>
              <a:gd name="connsiteX11" fmla="*/ 5170394 w 5916706"/>
              <a:gd name="connsiteY11" fmla="*/ 523338 h 839344"/>
              <a:gd name="connsiteX12" fmla="*/ 5533465 w 5916706"/>
              <a:gd name="connsiteY12" fmla="*/ 314909 h 839344"/>
              <a:gd name="connsiteX13" fmla="*/ 5916706 w 5916706"/>
              <a:gd name="connsiteY13" fmla="*/ 166991 h 839344"/>
              <a:gd name="connsiteX0" fmla="*/ 0 w 5916706"/>
              <a:gd name="connsiteY0" fmla="*/ 86309 h 851048"/>
              <a:gd name="connsiteX1" fmla="*/ 356347 w 5916706"/>
              <a:gd name="connsiteY1" fmla="*/ 12350 h 851048"/>
              <a:gd name="connsiteX2" fmla="*/ 766482 w 5916706"/>
              <a:gd name="connsiteY2" fmla="*/ 5626 h 851048"/>
              <a:gd name="connsiteX3" fmla="*/ 1203512 w 5916706"/>
              <a:gd name="connsiteY3" fmla="*/ 19073 h 851048"/>
              <a:gd name="connsiteX4" fmla="*/ 1869141 w 5916706"/>
              <a:gd name="connsiteY4" fmla="*/ 119926 h 851048"/>
              <a:gd name="connsiteX5" fmla="*/ 2413747 w 5916706"/>
              <a:gd name="connsiteY5" fmla="*/ 328356 h 851048"/>
              <a:gd name="connsiteX6" fmla="*/ 2864224 w 5916706"/>
              <a:gd name="connsiteY6" fmla="*/ 583850 h 851048"/>
              <a:gd name="connsiteX7" fmla="*/ 3267635 w 5916706"/>
              <a:gd name="connsiteY7" fmla="*/ 772109 h 851048"/>
              <a:gd name="connsiteX8" fmla="*/ 3751730 w 5916706"/>
              <a:gd name="connsiteY8" fmla="*/ 832620 h 851048"/>
              <a:gd name="connsiteX9" fmla="*/ 4403912 w 5916706"/>
              <a:gd name="connsiteY9" fmla="*/ 839344 h 851048"/>
              <a:gd name="connsiteX10" fmla="*/ 4733365 w 5916706"/>
              <a:gd name="connsiteY10" fmla="*/ 718320 h 851048"/>
              <a:gd name="connsiteX11" fmla="*/ 5170394 w 5916706"/>
              <a:gd name="connsiteY11" fmla="*/ 523338 h 851048"/>
              <a:gd name="connsiteX12" fmla="*/ 5533465 w 5916706"/>
              <a:gd name="connsiteY12" fmla="*/ 314909 h 851048"/>
              <a:gd name="connsiteX13" fmla="*/ 5916706 w 5916706"/>
              <a:gd name="connsiteY13" fmla="*/ 166991 h 851048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58030"/>
              <a:gd name="connsiteX1" fmla="*/ 356347 w 5916706"/>
              <a:gd name="connsiteY1" fmla="*/ 12350 h 858030"/>
              <a:gd name="connsiteX2" fmla="*/ 766482 w 5916706"/>
              <a:gd name="connsiteY2" fmla="*/ 5626 h 858030"/>
              <a:gd name="connsiteX3" fmla="*/ 1203512 w 5916706"/>
              <a:gd name="connsiteY3" fmla="*/ 19073 h 858030"/>
              <a:gd name="connsiteX4" fmla="*/ 1869141 w 5916706"/>
              <a:gd name="connsiteY4" fmla="*/ 119926 h 858030"/>
              <a:gd name="connsiteX5" fmla="*/ 2413747 w 5916706"/>
              <a:gd name="connsiteY5" fmla="*/ 328356 h 858030"/>
              <a:gd name="connsiteX6" fmla="*/ 2864224 w 5916706"/>
              <a:gd name="connsiteY6" fmla="*/ 583850 h 858030"/>
              <a:gd name="connsiteX7" fmla="*/ 3267635 w 5916706"/>
              <a:gd name="connsiteY7" fmla="*/ 772109 h 858030"/>
              <a:gd name="connsiteX8" fmla="*/ 3751730 w 5916706"/>
              <a:gd name="connsiteY8" fmla="*/ 832620 h 858030"/>
              <a:gd name="connsiteX9" fmla="*/ 4403912 w 5916706"/>
              <a:gd name="connsiteY9" fmla="*/ 839344 h 858030"/>
              <a:gd name="connsiteX10" fmla="*/ 4733365 w 5916706"/>
              <a:gd name="connsiteY10" fmla="*/ 718320 h 858030"/>
              <a:gd name="connsiteX11" fmla="*/ 5170394 w 5916706"/>
              <a:gd name="connsiteY11" fmla="*/ 523338 h 858030"/>
              <a:gd name="connsiteX12" fmla="*/ 5533465 w 5916706"/>
              <a:gd name="connsiteY12" fmla="*/ 314909 h 858030"/>
              <a:gd name="connsiteX13" fmla="*/ 5916706 w 5916706"/>
              <a:gd name="connsiteY13" fmla="*/ 166991 h 858030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6309 h 848577"/>
              <a:gd name="connsiteX1" fmla="*/ 356347 w 5916706"/>
              <a:gd name="connsiteY1" fmla="*/ 12350 h 848577"/>
              <a:gd name="connsiteX2" fmla="*/ 766482 w 5916706"/>
              <a:gd name="connsiteY2" fmla="*/ 5626 h 848577"/>
              <a:gd name="connsiteX3" fmla="*/ 1203512 w 5916706"/>
              <a:gd name="connsiteY3" fmla="*/ 19073 h 848577"/>
              <a:gd name="connsiteX4" fmla="*/ 1869141 w 5916706"/>
              <a:gd name="connsiteY4" fmla="*/ 119926 h 848577"/>
              <a:gd name="connsiteX5" fmla="*/ 2413747 w 5916706"/>
              <a:gd name="connsiteY5" fmla="*/ 328356 h 848577"/>
              <a:gd name="connsiteX6" fmla="*/ 2864224 w 5916706"/>
              <a:gd name="connsiteY6" fmla="*/ 583850 h 848577"/>
              <a:gd name="connsiteX7" fmla="*/ 3267635 w 5916706"/>
              <a:gd name="connsiteY7" fmla="*/ 772109 h 848577"/>
              <a:gd name="connsiteX8" fmla="*/ 3751730 w 5916706"/>
              <a:gd name="connsiteY8" fmla="*/ 832620 h 848577"/>
              <a:gd name="connsiteX9" fmla="*/ 4403912 w 5916706"/>
              <a:gd name="connsiteY9" fmla="*/ 839344 h 848577"/>
              <a:gd name="connsiteX10" fmla="*/ 4733365 w 5916706"/>
              <a:gd name="connsiteY10" fmla="*/ 718320 h 848577"/>
              <a:gd name="connsiteX11" fmla="*/ 5170394 w 5916706"/>
              <a:gd name="connsiteY11" fmla="*/ 523338 h 848577"/>
              <a:gd name="connsiteX12" fmla="*/ 5533465 w 5916706"/>
              <a:gd name="connsiteY12" fmla="*/ 314909 h 848577"/>
              <a:gd name="connsiteX13" fmla="*/ 5916706 w 5916706"/>
              <a:gd name="connsiteY13" fmla="*/ 166991 h 848577"/>
              <a:gd name="connsiteX0" fmla="*/ 0 w 5916706"/>
              <a:gd name="connsiteY0" fmla="*/ 83690 h 845958"/>
              <a:gd name="connsiteX1" fmla="*/ 356347 w 5916706"/>
              <a:gd name="connsiteY1" fmla="*/ 9731 h 845958"/>
              <a:gd name="connsiteX2" fmla="*/ 766482 w 5916706"/>
              <a:gd name="connsiteY2" fmla="*/ 3007 h 845958"/>
              <a:gd name="connsiteX3" fmla="*/ 1311089 w 5916706"/>
              <a:gd name="connsiteY3" fmla="*/ 29901 h 845958"/>
              <a:gd name="connsiteX4" fmla="*/ 1869141 w 5916706"/>
              <a:gd name="connsiteY4" fmla="*/ 117307 h 845958"/>
              <a:gd name="connsiteX5" fmla="*/ 2413747 w 5916706"/>
              <a:gd name="connsiteY5" fmla="*/ 325737 h 845958"/>
              <a:gd name="connsiteX6" fmla="*/ 2864224 w 5916706"/>
              <a:gd name="connsiteY6" fmla="*/ 581231 h 845958"/>
              <a:gd name="connsiteX7" fmla="*/ 3267635 w 5916706"/>
              <a:gd name="connsiteY7" fmla="*/ 769490 h 845958"/>
              <a:gd name="connsiteX8" fmla="*/ 3751730 w 5916706"/>
              <a:gd name="connsiteY8" fmla="*/ 830001 h 845958"/>
              <a:gd name="connsiteX9" fmla="*/ 4403912 w 5916706"/>
              <a:gd name="connsiteY9" fmla="*/ 836725 h 845958"/>
              <a:gd name="connsiteX10" fmla="*/ 4733365 w 5916706"/>
              <a:gd name="connsiteY10" fmla="*/ 715701 h 845958"/>
              <a:gd name="connsiteX11" fmla="*/ 5170394 w 5916706"/>
              <a:gd name="connsiteY11" fmla="*/ 520719 h 845958"/>
              <a:gd name="connsiteX12" fmla="*/ 5533465 w 5916706"/>
              <a:gd name="connsiteY12" fmla="*/ 312290 h 845958"/>
              <a:gd name="connsiteX13" fmla="*/ 5916706 w 5916706"/>
              <a:gd name="connsiteY13" fmla="*/ 164372 h 845958"/>
              <a:gd name="connsiteX0" fmla="*/ 0 w 5916706"/>
              <a:gd name="connsiteY0" fmla="*/ 107965 h 870233"/>
              <a:gd name="connsiteX1" fmla="*/ 356347 w 5916706"/>
              <a:gd name="connsiteY1" fmla="*/ 34006 h 870233"/>
              <a:gd name="connsiteX2" fmla="*/ 766482 w 5916706"/>
              <a:gd name="connsiteY2" fmla="*/ 388 h 870233"/>
              <a:gd name="connsiteX3" fmla="*/ 1311089 w 5916706"/>
              <a:gd name="connsiteY3" fmla="*/ 54176 h 870233"/>
              <a:gd name="connsiteX4" fmla="*/ 1869141 w 5916706"/>
              <a:gd name="connsiteY4" fmla="*/ 141582 h 870233"/>
              <a:gd name="connsiteX5" fmla="*/ 2413747 w 5916706"/>
              <a:gd name="connsiteY5" fmla="*/ 350012 h 870233"/>
              <a:gd name="connsiteX6" fmla="*/ 2864224 w 5916706"/>
              <a:gd name="connsiteY6" fmla="*/ 605506 h 870233"/>
              <a:gd name="connsiteX7" fmla="*/ 3267635 w 5916706"/>
              <a:gd name="connsiteY7" fmla="*/ 793765 h 870233"/>
              <a:gd name="connsiteX8" fmla="*/ 3751730 w 5916706"/>
              <a:gd name="connsiteY8" fmla="*/ 854276 h 870233"/>
              <a:gd name="connsiteX9" fmla="*/ 4403912 w 5916706"/>
              <a:gd name="connsiteY9" fmla="*/ 861000 h 870233"/>
              <a:gd name="connsiteX10" fmla="*/ 4733365 w 5916706"/>
              <a:gd name="connsiteY10" fmla="*/ 739976 h 870233"/>
              <a:gd name="connsiteX11" fmla="*/ 5170394 w 5916706"/>
              <a:gd name="connsiteY11" fmla="*/ 544994 h 870233"/>
              <a:gd name="connsiteX12" fmla="*/ 5533465 w 5916706"/>
              <a:gd name="connsiteY12" fmla="*/ 336565 h 870233"/>
              <a:gd name="connsiteX13" fmla="*/ 5916706 w 5916706"/>
              <a:gd name="connsiteY13" fmla="*/ 188647 h 870233"/>
              <a:gd name="connsiteX0" fmla="*/ 0 w 5916706"/>
              <a:gd name="connsiteY0" fmla="*/ 107734 h 870002"/>
              <a:gd name="connsiteX1" fmla="*/ 356347 w 5916706"/>
              <a:gd name="connsiteY1" fmla="*/ 33775 h 870002"/>
              <a:gd name="connsiteX2" fmla="*/ 766482 w 5916706"/>
              <a:gd name="connsiteY2" fmla="*/ 157 h 870002"/>
              <a:gd name="connsiteX3" fmla="*/ 1324536 w 5916706"/>
              <a:gd name="connsiteY3" fmla="*/ 27051 h 870002"/>
              <a:gd name="connsiteX4" fmla="*/ 1869141 w 5916706"/>
              <a:gd name="connsiteY4" fmla="*/ 141351 h 870002"/>
              <a:gd name="connsiteX5" fmla="*/ 2413747 w 5916706"/>
              <a:gd name="connsiteY5" fmla="*/ 349781 h 870002"/>
              <a:gd name="connsiteX6" fmla="*/ 2864224 w 5916706"/>
              <a:gd name="connsiteY6" fmla="*/ 605275 h 870002"/>
              <a:gd name="connsiteX7" fmla="*/ 3267635 w 5916706"/>
              <a:gd name="connsiteY7" fmla="*/ 793534 h 870002"/>
              <a:gd name="connsiteX8" fmla="*/ 3751730 w 5916706"/>
              <a:gd name="connsiteY8" fmla="*/ 854045 h 870002"/>
              <a:gd name="connsiteX9" fmla="*/ 4403912 w 5916706"/>
              <a:gd name="connsiteY9" fmla="*/ 860769 h 870002"/>
              <a:gd name="connsiteX10" fmla="*/ 4733365 w 5916706"/>
              <a:gd name="connsiteY10" fmla="*/ 739745 h 870002"/>
              <a:gd name="connsiteX11" fmla="*/ 5170394 w 5916706"/>
              <a:gd name="connsiteY11" fmla="*/ 544763 h 870002"/>
              <a:gd name="connsiteX12" fmla="*/ 5533465 w 5916706"/>
              <a:gd name="connsiteY12" fmla="*/ 336334 h 870002"/>
              <a:gd name="connsiteX13" fmla="*/ 5916706 w 5916706"/>
              <a:gd name="connsiteY13" fmla="*/ 188416 h 870002"/>
              <a:gd name="connsiteX0" fmla="*/ 0 w 5916706"/>
              <a:gd name="connsiteY0" fmla="*/ 107734 h 942860"/>
              <a:gd name="connsiteX1" fmla="*/ 356347 w 5916706"/>
              <a:gd name="connsiteY1" fmla="*/ 33775 h 942860"/>
              <a:gd name="connsiteX2" fmla="*/ 766482 w 5916706"/>
              <a:gd name="connsiteY2" fmla="*/ 157 h 942860"/>
              <a:gd name="connsiteX3" fmla="*/ 1324536 w 5916706"/>
              <a:gd name="connsiteY3" fmla="*/ 27051 h 942860"/>
              <a:gd name="connsiteX4" fmla="*/ 1869141 w 5916706"/>
              <a:gd name="connsiteY4" fmla="*/ 141351 h 942860"/>
              <a:gd name="connsiteX5" fmla="*/ 2413747 w 5916706"/>
              <a:gd name="connsiteY5" fmla="*/ 349781 h 942860"/>
              <a:gd name="connsiteX6" fmla="*/ 2864224 w 5916706"/>
              <a:gd name="connsiteY6" fmla="*/ 605275 h 942860"/>
              <a:gd name="connsiteX7" fmla="*/ 3267635 w 5916706"/>
              <a:gd name="connsiteY7" fmla="*/ 793534 h 942860"/>
              <a:gd name="connsiteX8" fmla="*/ 3818965 w 5916706"/>
              <a:gd name="connsiteY8" fmla="*/ 941451 h 942860"/>
              <a:gd name="connsiteX9" fmla="*/ 4403912 w 5916706"/>
              <a:gd name="connsiteY9" fmla="*/ 860769 h 942860"/>
              <a:gd name="connsiteX10" fmla="*/ 4733365 w 5916706"/>
              <a:gd name="connsiteY10" fmla="*/ 739745 h 942860"/>
              <a:gd name="connsiteX11" fmla="*/ 5170394 w 5916706"/>
              <a:gd name="connsiteY11" fmla="*/ 544763 h 942860"/>
              <a:gd name="connsiteX12" fmla="*/ 5533465 w 5916706"/>
              <a:gd name="connsiteY12" fmla="*/ 336334 h 942860"/>
              <a:gd name="connsiteX13" fmla="*/ 5916706 w 5916706"/>
              <a:gd name="connsiteY13" fmla="*/ 188416 h 942860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170394 w 5916706"/>
              <a:gd name="connsiteY11" fmla="*/ 544763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123329 w 5916706"/>
              <a:gd name="connsiteY11" fmla="*/ 470804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33465 w 5916706"/>
              <a:gd name="connsiteY12" fmla="*/ 336334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  <a:gd name="connsiteX0" fmla="*/ 0 w 5916706"/>
              <a:gd name="connsiteY0" fmla="*/ 107734 h 943157"/>
              <a:gd name="connsiteX1" fmla="*/ 356347 w 5916706"/>
              <a:gd name="connsiteY1" fmla="*/ 33775 h 943157"/>
              <a:gd name="connsiteX2" fmla="*/ 766482 w 5916706"/>
              <a:gd name="connsiteY2" fmla="*/ 157 h 943157"/>
              <a:gd name="connsiteX3" fmla="*/ 1324536 w 5916706"/>
              <a:gd name="connsiteY3" fmla="*/ 27051 h 943157"/>
              <a:gd name="connsiteX4" fmla="*/ 1869141 w 5916706"/>
              <a:gd name="connsiteY4" fmla="*/ 141351 h 943157"/>
              <a:gd name="connsiteX5" fmla="*/ 2413747 w 5916706"/>
              <a:gd name="connsiteY5" fmla="*/ 349781 h 943157"/>
              <a:gd name="connsiteX6" fmla="*/ 2864224 w 5916706"/>
              <a:gd name="connsiteY6" fmla="*/ 605275 h 943157"/>
              <a:gd name="connsiteX7" fmla="*/ 3267635 w 5916706"/>
              <a:gd name="connsiteY7" fmla="*/ 793534 h 943157"/>
              <a:gd name="connsiteX8" fmla="*/ 3818965 w 5916706"/>
              <a:gd name="connsiteY8" fmla="*/ 941451 h 943157"/>
              <a:gd name="connsiteX9" fmla="*/ 4403912 w 5916706"/>
              <a:gd name="connsiteY9" fmla="*/ 860769 h 943157"/>
              <a:gd name="connsiteX10" fmla="*/ 4719918 w 5916706"/>
              <a:gd name="connsiteY10" fmla="*/ 665787 h 943157"/>
              <a:gd name="connsiteX11" fmla="*/ 5076265 w 5916706"/>
              <a:gd name="connsiteY11" fmla="*/ 443910 h 943157"/>
              <a:gd name="connsiteX12" fmla="*/ 5513294 w 5916706"/>
              <a:gd name="connsiteY12" fmla="*/ 269098 h 943157"/>
              <a:gd name="connsiteX13" fmla="*/ 5916706 w 5916706"/>
              <a:gd name="connsiteY13" fmla="*/ 188416 h 94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16706" h="943157">
                <a:moveTo>
                  <a:pt x="0" y="107734"/>
                </a:moveTo>
                <a:cubicBezTo>
                  <a:pt x="118782" y="83081"/>
                  <a:pt x="228600" y="51704"/>
                  <a:pt x="356347" y="33775"/>
                </a:cubicBezTo>
                <a:cubicBezTo>
                  <a:pt x="484094" y="15846"/>
                  <a:pt x="605117" y="1278"/>
                  <a:pt x="766482" y="157"/>
                </a:cubicBezTo>
                <a:cubicBezTo>
                  <a:pt x="927847" y="-964"/>
                  <a:pt x="1140760" y="3519"/>
                  <a:pt x="1324536" y="27051"/>
                </a:cubicBezTo>
                <a:cubicBezTo>
                  <a:pt x="1508312" y="50583"/>
                  <a:pt x="1687606" y="87563"/>
                  <a:pt x="1869141" y="141351"/>
                </a:cubicBezTo>
                <a:cubicBezTo>
                  <a:pt x="2050676" y="195139"/>
                  <a:pt x="2263588" y="264616"/>
                  <a:pt x="2413747" y="349781"/>
                </a:cubicBezTo>
                <a:cubicBezTo>
                  <a:pt x="2563906" y="434946"/>
                  <a:pt x="2721909" y="531316"/>
                  <a:pt x="2864224" y="605275"/>
                </a:cubicBezTo>
                <a:cubicBezTo>
                  <a:pt x="3006539" y="679234"/>
                  <a:pt x="3108512" y="737505"/>
                  <a:pt x="3267635" y="793534"/>
                </a:cubicBezTo>
                <a:cubicBezTo>
                  <a:pt x="3426759" y="849563"/>
                  <a:pt x="3629586" y="930245"/>
                  <a:pt x="3818965" y="941451"/>
                </a:cubicBezTo>
                <a:cubicBezTo>
                  <a:pt x="4008344" y="952657"/>
                  <a:pt x="4253753" y="906713"/>
                  <a:pt x="4403912" y="860769"/>
                </a:cubicBezTo>
                <a:cubicBezTo>
                  <a:pt x="4554071" y="814825"/>
                  <a:pt x="4607859" y="735263"/>
                  <a:pt x="4719918" y="665787"/>
                </a:cubicBezTo>
                <a:cubicBezTo>
                  <a:pt x="4831977" y="596311"/>
                  <a:pt x="4944036" y="510025"/>
                  <a:pt x="5076265" y="443910"/>
                </a:cubicBezTo>
                <a:cubicBezTo>
                  <a:pt x="5208494" y="377795"/>
                  <a:pt x="5378823" y="295992"/>
                  <a:pt x="5513294" y="269098"/>
                </a:cubicBezTo>
                <a:lnTo>
                  <a:pt x="5916706" y="188416"/>
                </a:lnTo>
              </a:path>
            </a:pathLst>
          </a:custGeom>
          <a:noFill/>
          <a:ln w="79375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317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Forma libre 37">
            <a:extLst>
              <a:ext uri="{FF2B5EF4-FFF2-40B4-BE49-F238E27FC236}">
                <a16:creationId xmlns:a16="http://schemas.microsoft.com/office/drawing/2014/main" id="{967023A5-00F8-402E-BE02-9D00A218B67F}"/>
              </a:ext>
            </a:extLst>
          </p:cNvPr>
          <p:cNvSpPr/>
          <p:nvPr/>
        </p:nvSpPr>
        <p:spPr>
          <a:xfrm rot="637470">
            <a:off x="3875165" y="3767521"/>
            <a:ext cx="2510057" cy="341216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Forma libre 39"/>
          <p:cNvSpPr/>
          <p:nvPr/>
        </p:nvSpPr>
        <p:spPr>
          <a:xfrm rot="20614987">
            <a:off x="5709529" y="4943499"/>
            <a:ext cx="914448" cy="74735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6AEE02-5A38-4114-9C2F-8C91A4177F57}"/>
              </a:ext>
            </a:extLst>
          </p:cNvPr>
          <p:cNvSpPr/>
          <p:nvPr/>
        </p:nvSpPr>
        <p:spPr>
          <a:xfrm>
            <a:off x="4396945" y="2680609"/>
            <a:ext cx="1826726" cy="1267020"/>
          </a:xfrm>
          <a:custGeom>
            <a:avLst/>
            <a:gdLst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422031 w 1917896"/>
              <a:gd name="connsiteY14" fmla="*/ 543951 h 1345809"/>
              <a:gd name="connsiteX15" fmla="*/ 431410 w 1917896"/>
              <a:gd name="connsiteY15" fmla="*/ 534572 h 1345809"/>
              <a:gd name="connsiteX16" fmla="*/ 431410 w 1917896"/>
              <a:gd name="connsiteY16" fmla="*/ 534572 h 1345809"/>
              <a:gd name="connsiteX17" fmla="*/ 623668 w 1917896"/>
              <a:gd name="connsiteY17" fmla="*/ 398585 h 1345809"/>
              <a:gd name="connsiteX18" fmla="*/ 825305 w 1917896"/>
              <a:gd name="connsiteY18" fmla="*/ 314178 h 1345809"/>
              <a:gd name="connsiteX19" fmla="*/ 1012874 w 1917896"/>
              <a:gd name="connsiteY19" fmla="*/ 220394 h 1345809"/>
              <a:gd name="connsiteX20" fmla="*/ 1280160 w 1917896"/>
              <a:gd name="connsiteY20" fmla="*/ 150055 h 1345809"/>
              <a:gd name="connsiteX21" fmla="*/ 1566203 w 1917896"/>
              <a:gd name="connsiteY21" fmla="*/ 75028 h 1345809"/>
              <a:gd name="connsiteX22" fmla="*/ 1566203 w 1917896"/>
              <a:gd name="connsiteY22" fmla="*/ 75028 h 1345809"/>
              <a:gd name="connsiteX23" fmla="*/ 1917896 w 1917896"/>
              <a:gd name="connsiteY23" fmla="*/ 0 h 1345809"/>
              <a:gd name="connsiteX24" fmla="*/ 1777219 w 1917896"/>
              <a:gd name="connsiteY24" fmla="*/ 248529 h 1345809"/>
              <a:gd name="connsiteX25" fmla="*/ 1683434 w 1917896"/>
              <a:gd name="connsiteY25" fmla="*/ 431409 h 1345809"/>
              <a:gd name="connsiteX26" fmla="*/ 1575582 w 1917896"/>
              <a:gd name="connsiteY26" fmla="*/ 623668 h 1345809"/>
              <a:gd name="connsiteX27" fmla="*/ 1514622 w 1917896"/>
              <a:gd name="connsiteY27" fmla="*/ 698695 h 1345809"/>
              <a:gd name="connsiteX28" fmla="*/ 1392702 w 1917896"/>
              <a:gd name="connsiteY28" fmla="*/ 797169 h 1345809"/>
              <a:gd name="connsiteX29" fmla="*/ 1247336 w 1917896"/>
              <a:gd name="connsiteY29" fmla="*/ 844062 h 1345809"/>
              <a:gd name="connsiteX30" fmla="*/ 1111348 w 1917896"/>
              <a:gd name="connsiteY30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431410 w 1917896"/>
              <a:gd name="connsiteY15" fmla="*/ 534572 h 1345809"/>
              <a:gd name="connsiteX16" fmla="*/ 623668 w 1917896"/>
              <a:gd name="connsiteY16" fmla="*/ 398585 h 1345809"/>
              <a:gd name="connsiteX17" fmla="*/ 825305 w 1917896"/>
              <a:gd name="connsiteY17" fmla="*/ 314178 h 1345809"/>
              <a:gd name="connsiteX18" fmla="*/ 1012874 w 1917896"/>
              <a:gd name="connsiteY18" fmla="*/ 220394 h 1345809"/>
              <a:gd name="connsiteX19" fmla="*/ 1280160 w 1917896"/>
              <a:gd name="connsiteY19" fmla="*/ 150055 h 1345809"/>
              <a:gd name="connsiteX20" fmla="*/ 1566203 w 1917896"/>
              <a:gd name="connsiteY20" fmla="*/ 75028 h 1345809"/>
              <a:gd name="connsiteX21" fmla="*/ 1566203 w 1917896"/>
              <a:gd name="connsiteY21" fmla="*/ 75028 h 1345809"/>
              <a:gd name="connsiteX22" fmla="*/ 1917896 w 1917896"/>
              <a:gd name="connsiteY22" fmla="*/ 0 h 1345809"/>
              <a:gd name="connsiteX23" fmla="*/ 1777219 w 1917896"/>
              <a:gd name="connsiteY23" fmla="*/ 248529 h 1345809"/>
              <a:gd name="connsiteX24" fmla="*/ 1683434 w 1917896"/>
              <a:gd name="connsiteY24" fmla="*/ 431409 h 1345809"/>
              <a:gd name="connsiteX25" fmla="*/ 1575582 w 1917896"/>
              <a:gd name="connsiteY25" fmla="*/ 623668 h 1345809"/>
              <a:gd name="connsiteX26" fmla="*/ 1514622 w 1917896"/>
              <a:gd name="connsiteY26" fmla="*/ 698695 h 1345809"/>
              <a:gd name="connsiteX27" fmla="*/ 1392702 w 1917896"/>
              <a:gd name="connsiteY27" fmla="*/ 797169 h 1345809"/>
              <a:gd name="connsiteX28" fmla="*/ 1247336 w 1917896"/>
              <a:gd name="connsiteY28" fmla="*/ 844062 h 1345809"/>
              <a:gd name="connsiteX29" fmla="*/ 1111348 w 1917896"/>
              <a:gd name="connsiteY29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623668 w 1917896"/>
              <a:gd name="connsiteY15" fmla="*/ 398585 h 1345809"/>
              <a:gd name="connsiteX16" fmla="*/ 825305 w 1917896"/>
              <a:gd name="connsiteY16" fmla="*/ 314178 h 1345809"/>
              <a:gd name="connsiteX17" fmla="*/ 1012874 w 1917896"/>
              <a:gd name="connsiteY17" fmla="*/ 220394 h 1345809"/>
              <a:gd name="connsiteX18" fmla="*/ 1280160 w 1917896"/>
              <a:gd name="connsiteY18" fmla="*/ 150055 h 1345809"/>
              <a:gd name="connsiteX19" fmla="*/ 1566203 w 1917896"/>
              <a:gd name="connsiteY19" fmla="*/ 75028 h 1345809"/>
              <a:gd name="connsiteX20" fmla="*/ 1566203 w 1917896"/>
              <a:gd name="connsiteY20" fmla="*/ 75028 h 1345809"/>
              <a:gd name="connsiteX21" fmla="*/ 1917896 w 1917896"/>
              <a:gd name="connsiteY21" fmla="*/ 0 h 1345809"/>
              <a:gd name="connsiteX22" fmla="*/ 1777219 w 1917896"/>
              <a:gd name="connsiteY22" fmla="*/ 248529 h 1345809"/>
              <a:gd name="connsiteX23" fmla="*/ 1683434 w 1917896"/>
              <a:gd name="connsiteY23" fmla="*/ 431409 h 1345809"/>
              <a:gd name="connsiteX24" fmla="*/ 1575582 w 1917896"/>
              <a:gd name="connsiteY24" fmla="*/ 623668 h 1345809"/>
              <a:gd name="connsiteX25" fmla="*/ 1514622 w 1917896"/>
              <a:gd name="connsiteY25" fmla="*/ 698695 h 1345809"/>
              <a:gd name="connsiteX26" fmla="*/ 1392702 w 1917896"/>
              <a:gd name="connsiteY26" fmla="*/ 797169 h 1345809"/>
              <a:gd name="connsiteX27" fmla="*/ 1247336 w 1917896"/>
              <a:gd name="connsiteY27" fmla="*/ 844062 h 1345809"/>
              <a:gd name="connsiteX28" fmla="*/ 1111348 w 1917896"/>
              <a:gd name="connsiteY28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30551 w 1917896"/>
              <a:gd name="connsiteY13" fmla="*/ 512713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19403 w 1917896"/>
              <a:gd name="connsiteY9" fmla="*/ 705963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17231 w 1917896"/>
              <a:gd name="connsiteY6" fmla="*/ 876886 h 1345809"/>
              <a:gd name="connsiteX7" fmla="*/ 117231 w 1917896"/>
              <a:gd name="connsiteY7" fmla="*/ 876886 h 1345809"/>
              <a:gd name="connsiteX8" fmla="*/ 219403 w 1917896"/>
              <a:gd name="connsiteY8" fmla="*/ 705963 h 1345809"/>
              <a:gd name="connsiteX9" fmla="*/ 290733 w 1917896"/>
              <a:gd name="connsiteY9" fmla="*/ 642425 h 1345809"/>
              <a:gd name="connsiteX10" fmla="*/ 351824 w 1917896"/>
              <a:gd name="connsiteY10" fmla="*/ 577504 h 1345809"/>
              <a:gd name="connsiteX11" fmla="*/ 430551 w 1917896"/>
              <a:gd name="connsiteY11" fmla="*/ 512713 h 1345809"/>
              <a:gd name="connsiteX12" fmla="*/ 623668 w 1917896"/>
              <a:gd name="connsiteY12" fmla="*/ 398585 h 1345809"/>
              <a:gd name="connsiteX13" fmla="*/ 825305 w 1917896"/>
              <a:gd name="connsiteY13" fmla="*/ 314178 h 1345809"/>
              <a:gd name="connsiteX14" fmla="*/ 1012874 w 1917896"/>
              <a:gd name="connsiteY14" fmla="*/ 220394 h 1345809"/>
              <a:gd name="connsiteX15" fmla="*/ 1280160 w 1917896"/>
              <a:gd name="connsiteY15" fmla="*/ 150055 h 1345809"/>
              <a:gd name="connsiteX16" fmla="*/ 1566203 w 1917896"/>
              <a:gd name="connsiteY16" fmla="*/ 75028 h 1345809"/>
              <a:gd name="connsiteX17" fmla="*/ 1566203 w 1917896"/>
              <a:gd name="connsiteY17" fmla="*/ 75028 h 1345809"/>
              <a:gd name="connsiteX18" fmla="*/ 1917896 w 1917896"/>
              <a:gd name="connsiteY18" fmla="*/ 0 h 1345809"/>
              <a:gd name="connsiteX19" fmla="*/ 1777219 w 1917896"/>
              <a:gd name="connsiteY19" fmla="*/ 248529 h 1345809"/>
              <a:gd name="connsiteX20" fmla="*/ 1683434 w 1917896"/>
              <a:gd name="connsiteY20" fmla="*/ 431409 h 1345809"/>
              <a:gd name="connsiteX21" fmla="*/ 1575582 w 1917896"/>
              <a:gd name="connsiteY21" fmla="*/ 623668 h 1345809"/>
              <a:gd name="connsiteX22" fmla="*/ 1514622 w 1917896"/>
              <a:gd name="connsiteY22" fmla="*/ 698695 h 1345809"/>
              <a:gd name="connsiteX23" fmla="*/ 1392702 w 1917896"/>
              <a:gd name="connsiteY23" fmla="*/ 797169 h 1345809"/>
              <a:gd name="connsiteX24" fmla="*/ 1247336 w 1917896"/>
              <a:gd name="connsiteY24" fmla="*/ 844062 h 1345809"/>
              <a:gd name="connsiteX25" fmla="*/ 1111348 w 1917896"/>
              <a:gd name="connsiteY25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917896" h="1345809">
                <a:moveTo>
                  <a:pt x="1114188" y="891945"/>
                </a:moveTo>
                <a:lnTo>
                  <a:pt x="0" y="1345809"/>
                </a:lnTo>
                <a:lnTo>
                  <a:pt x="18889" y="1139949"/>
                </a:lnTo>
                <a:cubicBezTo>
                  <a:pt x="29049" y="1084460"/>
                  <a:pt x="44570" y="1056718"/>
                  <a:pt x="60960" y="1012874"/>
                </a:cubicBezTo>
                <a:cubicBezTo>
                  <a:pt x="77350" y="969030"/>
                  <a:pt x="107853" y="899551"/>
                  <a:pt x="117231" y="876886"/>
                </a:cubicBezTo>
                <a:lnTo>
                  <a:pt x="117231" y="876886"/>
                </a:lnTo>
                <a:lnTo>
                  <a:pt x="196685" y="745719"/>
                </a:lnTo>
                <a:lnTo>
                  <a:pt x="281267" y="644318"/>
                </a:lnTo>
                <a:cubicBezTo>
                  <a:pt x="296898" y="630250"/>
                  <a:pt x="326943" y="599438"/>
                  <a:pt x="351824" y="577504"/>
                </a:cubicBezTo>
                <a:cubicBezTo>
                  <a:pt x="376705" y="555570"/>
                  <a:pt x="385244" y="542533"/>
                  <a:pt x="430551" y="512713"/>
                </a:cubicBezTo>
                <a:cubicBezTo>
                  <a:pt x="475858" y="482893"/>
                  <a:pt x="556456" y="436880"/>
                  <a:pt x="623668" y="398585"/>
                </a:cubicBezTo>
                <a:lnTo>
                  <a:pt x="799747" y="302819"/>
                </a:lnTo>
                <a:lnTo>
                  <a:pt x="1012874" y="220394"/>
                </a:lnTo>
                <a:lnTo>
                  <a:pt x="1280160" y="150055"/>
                </a:lnTo>
                <a:lnTo>
                  <a:pt x="1566203" y="75028"/>
                </a:lnTo>
                <a:lnTo>
                  <a:pt x="1566203" y="75028"/>
                </a:lnTo>
                <a:lnTo>
                  <a:pt x="1917896" y="0"/>
                </a:lnTo>
                <a:lnTo>
                  <a:pt x="1777219" y="248529"/>
                </a:lnTo>
                <a:lnTo>
                  <a:pt x="1683434" y="431409"/>
                </a:lnTo>
                <a:lnTo>
                  <a:pt x="1575582" y="623668"/>
                </a:lnTo>
                <a:lnTo>
                  <a:pt x="1514622" y="698695"/>
                </a:lnTo>
                <a:lnTo>
                  <a:pt x="1392702" y="797169"/>
                </a:lnTo>
                <a:lnTo>
                  <a:pt x="1247336" y="844062"/>
                </a:lnTo>
                <a:lnTo>
                  <a:pt x="1114188" y="891945"/>
                </a:lnTo>
                <a:close/>
              </a:path>
            </a:pathLst>
          </a:custGeom>
          <a:solidFill>
            <a:srgbClr val="4F81BD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8" name="Conector recto 67">
            <a:extLst>
              <a:ext uri="{FF2B5EF4-FFF2-40B4-BE49-F238E27FC236}">
                <a16:creationId xmlns:a16="http://schemas.microsoft.com/office/drawing/2014/main" id="{296CD353-6BD4-43EE-A262-6EBF5613617E}"/>
              </a:ext>
            </a:extLst>
          </p:cNvPr>
          <p:cNvCxnSpPr/>
          <p:nvPr/>
        </p:nvCxnSpPr>
        <p:spPr>
          <a:xfrm flipH="1" flipV="1">
            <a:off x="3858714" y="3320540"/>
            <a:ext cx="0" cy="56477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52">
            <a:extLst>
              <a:ext uri="{FF2B5EF4-FFF2-40B4-BE49-F238E27FC236}">
                <a16:creationId xmlns:a16="http://schemas.microsoft.com/office/drawing/2014/main" id="{41A93F47-595C-45A7-BE1F-7A7BB388BE07}"/>
              </a:ext>
            </a:extLst>
          </p:cNvPr>
          <p:cNvSpPr txBox="1"/>
          <p:nvPr/>
        </p:nvSpPr>
        <p:spPr>
          <a:xfrm>
            <a:off x="2903848" y="3149411"/>
            <a:ext cx="1380394" cy="825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700 hPa</a:t>
            </a:r>
          </a:p>
          <a:p>
            <a:pPr algn="ctr" defTabSz="806867"/>
            <a:endParaRPr lang="es-ES" sz="1588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800 hPa</a:t>
            </a:r>
          </a:p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1000 hPa</a:t>
            </a:r>
          </a:p>
        </p:txBody>
      </p:sp>
      <p:sp>
        <p:nvSpPr>
          <p:cNvPr id="54" name="CuadroTexto 51">
            <a:extLst>
              <a:ext uri="{FF2B5EF4-FFF2-40B4-BE49-F238E27FC236}">
                <a16:creationId xmlns:a16="http://schemas.microsoft.com/office/drawing/2014/main" id="{B2CFF5E4-16F9-4F73-922A-F62B453B67E1}"/>
              </a:ext>
            </a:extLst>
          </p:cNvPr>
          <p:cNvSpPr txBox="1"/>
          <p:nvPr/>
        </p:nvSpPr>
        <p:spPr>
          <a:xfrm rot="182407">
            <a:off x="5185038" y="2998132"/>
            <a:ext cx="956890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s-ES" sz="1059" dirty="0">
                <a:solidFill>
                  <a:srgbClr val="F79646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</p:txBody>
      </p:sp>
      <p:sp>
        <p:nvSpPr>
          <p:cNvPr id="56" name="Forma libre 48">
            <a:extLst>
              <a:ext uri="{FF2B5EF4-FFF2-40B4-BE49-F238E27FC236}">
                <a16:creationId xmlns:a16="http://schemas.microsoft.com/office/drawing/2014/main" id="{22621938-298D-4CD7-9F39-2CE472D4BD25}"/>
              </a:ext>
            </a:extLst>
          </p:cNvPr>
          <p:cNvSpPr/>
          <p:nvPr/>
        </p:nvSpPr>
        <p:spPr>
          <a:xfrm rot="845179">
            <a:off x="6746323" y="4311094"/>
            <a:ext cx="1362248" cy="633870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80742 h 1469555"/>
              <a:gd name="connsiteX1" fmla="*/ 1155837 w 2311721"/>
              <a:gd name="connsiteY1" fmla="*/ 1677 h 1469555"/>
              <a:gd name="connsiteX2" fmla="*/ 1571785 w 2311721"/>
              <a:gd name="connsiteY2" fmla="*/ 108243 h 1469555"/>
              <a:gd name="connsiteX3" fmla="*/ 1943046 w 2311721"/>
              <a:gd name="connsiteY3" fmla="*/ 331686 h 1469555"/>
              <a:gd name="connsiteX4" fmla="*/ 2211178 w 2311721"/>
              <a:gd name="connsiteY4" fmla="*/ 592943 h 1469555"/>
              <a:gd name="connsiteX5" fmla="*/ 2300555 w 2311721"/>
              <a:gd name="connsiteY5" fmla="*/ 919515 h 1469555"/>
              <a:gd name="connsiteX6" fmla="*/ 1980859 w 2311721"/>
              <a:gd name="connsiteY6" fmla="*/ 1129208 h 1469555"/>
              <a:gd name="connsiteX7" fmla="*/ 1743665 w 2311721"/>
              <a:gd name="connsiteY7" fmla="*/ 1184210 h 1469555"/>
              <a:gd name="connsiteX8" fmla="*/ 1499596 w 2311721"/>
              <a:gd name="connsiteY8" fmla="*/ 1383590 h 1469555"/>
              <a:gd name="connsiteX9" fmla="*/ 987394 w 2311721"/>
              <a:gd name="connsiteY9" fmla="*/ 1469530 h 1469555"/>
              <a:gd name="connsiteX10" fmla="*/ 499256 w 2311721"/>
              <a:gd name="connsiteY10" fmla="*/ 1390465 h 1469555"/>
              <a:gd name="connsiteX11" fmla="*/ 93620 w 2311721"/>
              <a:gd name="connsiteY11" fmla="*/ 1218586 h 1469555"/>
              <a:gd name="connsiteX12" fmla="*/ 11118 w 2311721"/>
              <a:gd name="connsiteY12" fmla="*/ 998580 h 1469555"/>
              <a:gd name="connsiteX13" fmla="*/ 272375 w 2311721"/>
              <a:gd name="connsiteY13" fmla="*/ 816387 h 1469555"/>
              <a:gd name="connsiteX14" fmla="*/ 272375 w 2311721"/>
              <a:gd name="connsiteY14" fmla="*/ 816387 h 1469555"/>
              <a:gd name="connsiteX15" fmla="*/ 736450 w 2311721"/>
              <a:gd name="connsiteY15" fmla="*/ 737322 h 1469555"/>
              <a:gd name="connsiteX16" fmla="*/ 963331 w 2311721"/>
              <a:gd name="connsiteY16" fmla="*/ 675446 h 1469555"/>
              <a:gd name="connsiteX17" fmla="*/ 877391 w 2311721"/>
              <a:gd name="connsiteY17" fmla="*/ 510441 h 1469555"/>
              <a:gd name="connsiteX18" fmla="*/ 849891 w 2311721"/>
              <a:gd name="connsiteY18" fmla="*/ 80742 h 1469555"/>
              <a:gd name="connsiteX0" fmla="*/ 877391 w 2311721"/>
              <a:gd name="connsiteY0" fmla="*/ 528743 h 1487857"/>
              <a:gd name="connsiteX1" fmla="*/ 1155837 w 2311721"/>
              <a:gd name="connsiteY1" fmla="*/ 19979 h 1487857"/>
              <a:gd name="connsiteX2" fmla="*/ 1571785 w 2311721"/>
              <a:gd name="connsiteY2" fmla="*/ 126545 h 1487857"/>
              <a:gd name="connsiteX3" fmla="*/ 1943046 w 2311721"/>
              <a:gd name="connsiteY3" fmla="*/ 349988 h 1487857"/>
              <a:gd name="connsiteX4" fmla="*/ 2211178 w 2311721"/>
              <a:gd name="connsiteY4" fmla="*/ 611245 h 1487857"/>
              <a:gd name="connsiteX5" fmla="*/ 2300555 w 2311721"/>
              <a:gd name="connsiteY5" fmla="*/ 937817 h 1487857"/>
              <a:gd name="connsiteX6" fmla="*/ 1980859 w 2311721"/>
              <a:gd name="connsiteY6" fmla="*/ 1147510 h 1487857"/>
              <a:gd name="connsiteX7" fmla="*/ 1743665 w 2311721"/>
              <a:gd name="connsiteY7" fmla="*/ 1202512 h 1487857"/>
              <a:gd name="connsiteX8" fmla="*/ 1499596 w 2311721"/>
              <a:gd name="connsiteY8" fmla="*/ 1401892 h 1487857"/>
              <a:gd name="connsiteX9" fmla="*/ 987394 w 2311721"/>
              <a:gd name="connsiteY9" fmla="*/ 1487832 h 1487857"/>
              <a:gd name="connsiteX10" fmla="*/ 499256 w 2311721"/>
              <a:gd name="connsiteY10" fmla="*/ 1408767 h 1487857"/>
              <a:gd name="connsiteX11" fmla="*/ 93620 w 2311721"/>
              <a:gd name="connsiteY11" fmla="*/ 1236888 h 1487857"/>
              <a:gd name="connsiteX12" fmla="*/ 11118 w 2311721"/>
              <a:gd name="connsiteY12" fmla="*/ 1016882 h 1487857"/>
              <a:gd name="connsiteX13" fmla="*/ 272375 w 2311721"/>
              <a:gd name="connsiteY13" fmla="*/ 834689 h 1487857"/>
              <a:gd name="connsiteX14" fmla="*/ 272375 w 2311721"/>
              <a:gd name="connsiteY14" fmla="*/ 834689 h 1487857"/>
              <a:gd name="connsiteX15" fmla="*/ 736450 w 2311721"/>
              <a:gd name="connsiteY15" fmla="*/ 755624 h 1487857"/>
              <a:gd name="connsiteX16" fmla="*/ 963331 w 2311721"/>
              <a:gd name="connsiteY16" fmla="*/ 693748 h 1487857"/>
              <a:gd name="connsiteX17" fmla="*/ 877391 w 2311721"/>
              <a:gd name="connsiteY17" fmla="*/ 528743 h 1487857"/>
              <a:gd name="connsiteX0" fmla="*/ 963331 w 2311721"/>
              <a:gd name="connsiteY0" fmla="*/ 704854 h 1498963"/>
              <a:gd name="connsiteX1" fmla="*/ 1155837 w 2311721"/>
              <a:gd name="connsiteY1" fmla="*/ 31085 h 1498963"/>
              <a:gd name="connsiteX2" fmla="*/ 1571785 w 2311721"/>
              <a:gd name="connsiteY2" fmla="*/ 137651 h 1498963"/>
              <a:gd name="connsiteX3" fmla="*/ 1943046 w 2311721"/>
              <a:gd name="connsiteY3" fmla="*/ 361094 h 1498963"/>
              <a:gd name="connsiteX4" fmla="*/ 2211178 w 2311721"/>
              <a:gd name="connsiteY4" fmla="*/ 622351 h 1498963"/>
              <a:gd name="connsiteX5" fmla="*/ 2300555 w 2311721"/>
              <a:gd name="connsiteY5" fmla="*/ 948923 h 1498963"/>
              <a:gd name="connsiteX6" fmla="*/ 1980859 w 2311721"/>
              <a:gd name="connsiteY6" fmla="*/ 1158616 h 1498963"/>
              <a:gd name="connsiteX7" fmla="*/ 1743665 w 2311721"/>
              <a:gd name="connsiteY7" fmla="*/ 1213618 h 1498963"/>
              <a:gd name="connsiteX8" fmla="*/ 1499596 w 2311721"/>
              <a:gd name="connsiteY8" fmla="*/ 1412998 h 1498963"/>
              <a:gd name="connsiteX9" fmla="*/ 987394 w 2311721"/>
              <a:gd name="connsiteY9" fmla="*/ 1498938 h 1498963"/>
              <a:gd name="connsiteX10" fmla="*/ 499256 w 2311721"/>
              <a:gd name="connsiteY10" fmla="*/ 1419873 h 1498963"/>
              <a:gd name="connsiteX11" fmla="*/ 93620 w 2311721"/>
              <a:gd name="connsiteY11" fmla="*/ 1247994 h 1498963"/>
              <a:gd name="connsiteX12" fmla="*/ 11118 w 2311721"/>
              <a:gd name="connsiteY12" fmla="*/ 1027988 h 1498963"/>
              <a:gd name="connsiteX13" fmla="*/ 272375 w 2311721"/>
              <a:gd name="connsiteY13" fmla="*/ 845795 h 1498963"/>
              <a:gd name="connsiteX14" fmla="*/ 272375 w 2311721"/>
              <a:gd name="connsiteY14" fmla="*/ 845795 h 1498963"/>
              <a:gd name="connsiteX15" fmla="*/ 736450 w 2311721"/>
              <a:gd name="connsiteY15" fmla="*/ 766730 h 1498963"/>
              <a:gd name="connsiteX16" fmla="*/ 963331 w 2311721"/>
              <a:gd name="connsiteY16" fmla="*/ 704854 h 1498963"/>
              <a:gd name="connsiteX0" fmla="*/ 963331 w 2311721"/>
              <a:gd name="connsiteY0" fmla="*/ 580650 h 1374759"/>
              <a:gd name="connsiteX1" fmla="*/ 1163926 w 2311721"/>
              <a:gd name="connsiteY1" fmla="*/ 85805 h 1374759"/>
              <a:gd name="connsiteX2" fmla="*/ 1571785 w 2311721"/>
              <a:gd name="connsiteY2" fmla="*/ 13447 h 1374759"/>
              <a:gd name="connsiteX3" fmla="*/ 1943046 w 2311721"/>
              <a:gd name="connsiteY3" fmla="*/ 236890 h 1374759"/>
              <a:gd name="connsiteX4" fmla="*/ 2211178 w 2311721"/>
              <a:gd name="connsiteY4" fmla="*/ 498147 h 1374759"/>
              <a:gd name="connsiteX5" fmla="*/ 2300555 w 2311721"/>
              <a:gd name="connsiteY5" fmla="*/ 824719 h 1374759"/>
              <a:gd name="connsiteX6" fmla="*/ 1980859 w 2311721"/>
              <a:gd name="connsiteY6" fmla="*/ 1034412 h 1374759"/>
              <a:gd name="connsiteX7" fmla="*/ 1743665 w 2311721"/>
              <a:gd name="connsiteY7" fmla="*/ 1089414 h 1374759"/>
              <a:gd name="connsiteX8" fmla="*/ 1499596 w 2311721"/>
              <a:gd name="connsiteY8" fmla="*/ 1288794 h 1374759"/>
              <a:gd name="connsiteX9" fmla="*/ 987394 w 2311721"/>
              <a:gd name="connsiteY9" fmla="*/ 1374734 h 1374759"/>
              <a:gd name="connsiteX10" fmla="*/ 499256 w 2311721"/>
              <a:gd name="connsiteY10" fmla="*/ 1295669 h 1374759"/>
              <a:gd name="connsiteX11" fmla="*/ 93620 w 2311721"/>
              <a:gd name="connsiteY11" fmla="*/ 1123790 h 1374759"/>
              <a:gd name="connsiteX12" fmla="*/ 11118 w 2311721"/>
              <a:gd name="connsiteY12" fmla="*/ 903784 h 1374759"/>
              <a:gd name="connsiteX13" fmla="*/ 272375 w 2311721"/>
              <a:gd name="connsiteY13" fmla="*/ 721591 h 1374759"/>
              <a:gd name="connsiteX14" fmla="*/ 272375 w 2311721"/>
              <a:gd name="connsiteY14" fmla="*/ 721591 h 1374759"/>
              <a:gd name="connsiteX15" fmla="*/ 736450 w 2311721"/>
              <a:gd name="connsiteY15" fmla="*/ 642526 h 1374759"/>
              <a:gd name="connsiteX16" fmla="*/ 963331 w 2311721"/>
              <a:gd name="connsiteY16" fmla="*/ 580650 h 1374759"/>
              <a:gd name="connsiteX0" fmla="*/ 963331 w 2311721"/>
              <a:gd name="connsiteY0" fmla="*/ 568414 h 1362523"/>
              <a:gd name="connsiteX1" fmla="*/ 1248300 w 2311721"/>
              <a:gd name="connsiteY1" fmla="*/ 155799 h 1362523"/>
              <a:gd name="connsiteX2" fmla="*/ 1571785 w 2311721"/>
              <a:gd name="connsiteY2" fmla="*/ 1211 h 1362523"/>
              <a:gd name="connsiteX3" fmla="*/ 1943046 w 2311721"/>
              <a:gd name="connsiteY3" fmla="*/ 224654 h 1362523"/>
              <a:gd name="connsiteX4" fmla="*/ 2211178 w 2311721"/>
              <a:gd name="connsiteY4" fmla="*/ 485911 h 1362523"/>
              <a:gd name="connsiteX5" fmla="*/ 2300555 w 2311721"/>
              <a:gd name="connsiteY5" fmla="*/ 812483 h 1362523"/>
              <a:gd name="connsiteX6" fmla="*/ 1980859 w 2311721"/>
              <a:gd name="connsiteY6" fmla="*/ 1022176 h 1362523"/>
              <a:gd name="connsiteX7" fmla="*/ 1743665 w 2311721"/>
              <a:gd name="connsiteY7" fmla="*/ 1077178 h 1362523"/>
              <a:gd name="connsiteX8" fmla="*/ 1499596 w 2311721"/>
              <a:gd name="connsiteY8" fmla="*/ 1276558 h 1362523"/>
              <a:gd name="connsiteX9" fmla="*/ 987394 w 2311721"/>
              <a:gd name="connsiteY9" fmla="*/ 1362498 h 1362523"/>
              <a:gd name="connsiteX10" fmla="*/ 499256 w 2311721"/>
              <a:gd name="connsiteY10" fmla="*/ 1283433 h 1362523"/>
              <a:gd name="connsiteX11" fmla="*/ 93620 w 2311721"/>
              <a:gd name="connsiteY11" fmla="*/ 1111554 h 1362523"/>
              <a:gd name="connsiteX12" fmla="*/ 11118 w 2311721"/>
              <a:gd name="connsiteY12" fmla="*/ 891548 h 1362523"/>
              <a:gd name="connsiteX13" fmla="*/ 272375 w 2311721"/>
              <a:gd name="connsiteY13" fmla="*/ 709355 h 1362523"/>
              <a:gd name="connsiteX14" fmla="*/ 272375 w 2311721"/>
              <a:gd name="connsiteY14" fmla="*/ 709355 h 1362523"/>
              <a:gd name="connsiteX15" fmla="*/ 736450 w 2311721"/>
              <a:gd name="connsiteY15" fmla="*/ 630290 h 1362523"/>
              <a:gd name="connsiteX16" fmla="*/ 963331 w 2311721"/>
              <a:gd name="connsiteY16" fmla="*/ 568414 h 1362523"/>
              <a:gd name="connsiteX0" fmla="*/ 963331 w 2310233"/>
              <a:gd name="connsiteY0" fmla="*/ 603286 h 1397395"/>
              <a:gd name="connsiteX1" fmla="*/ 1248300 w 2310233"/>
              <a:gd name="connsiteY1" fmla="*/ 190671 h 1397395"/>
              <a:gd name="connsiteX2" fmla="*/ 1571785 w 2310233"/>
              <a:gd name="connsiteY2" fmla="*/ 36083 h 1397395"/>
              <a:gd name="connsiteX3" fmla="*/ 2046046 w 2310233"/>
              <a:gd name="connsiteY3" fmla="*/ 45135 h 1397395"/>
              <a:gd name="connsiteX4" fmla="*/ 2211178 w 2310233"/>
              <a:gd name="connsiteY4" fmla="*/ 520783 h 1397395"/>
              <a:gd name="connsiteX5" fmla="*/ 2300555 w 2310233"/>
              <a:gd name="connsiteY5" fmla="*/ 847355 h 1397395"/>
              <a:gd name="connsiteX6" fmla="*/ 1980859 w 2310233"/>
              <a:gd name="connsiteY6" fmla="*/ 1057048 h 1397395"/>
              <a:gd name="connsiteX7" fmla="*/ 1743665 w 2310233"/>
              <a:gd name="connsiteY7" fmla="*/ 1112050 h 1397395"/>
              <a:gd name="connsiteX8" fmla="*/ 1499596 w 2310233"/>
              <a:gd name="connsiteY8" fmla="*/ 1311430 h 1397395"/>
              <a:gd name="connsiteX9" fmla="*/ 987394 w 2310233"/>
              <a:gd name="connsiteY9" fmla="*/ 1397370 h 1397395"/>
              <a:gd name="connsiteX10" fmla="*/ 499256 w 2310233"/>
              <a:gd name="connsiteY10" fmla="*/ 1318305 h 1397395"/>
              <a:gd name="connsiteX11" fmla="*/ 93620 w 2310233"/>
              <a:gd name="connsiteY11" fmla="*/ 1146426 h 1397395"/>
              <a:gd name="connsiteX12" fmla="*/ 11118 w 2310233"/>
              <a:gd name="connsiteY12" fmla="*/ 926420 h 1397395"/>
              <a:gd name="connsiteX13" fmla="*/ 272375 w 2310233"/>
              <a:gd name="connsiteY13" fmla="*/ 744227 h 1397395"/>
              <a:gd name="connsiteX14" fmla="*/ 272375 w 2310233"/>
              <a:gd name="connsiteY14" fmla="*/ 744227 h 1397395"/>
              <a:gd name="connsiteX15" fmla="*/ 736450 w 2310233"/>
              <a:gd name="connsiteY15" fmla="*/ 665162 h 1397395"/>
              <a:gd name="connsiteX16" fmla="*/ 963331 w 2310233"/>
              <a:gd name="connsiteY16" fmla="*/ 603286 h 1397395"/>
              <a:gd name="connsiteX0" fmla="*/ 963331 w 2371493"/>
              <a:gd name="connsiteY0" fmla="*/ 596931 h 1391040"/>
              <a:gd name="connsiteX1" fmla="*/ 1248300 w 2371493"/>
              <a:gd name="connsiteY1" fmla="*/ 184316 h 1391040"/>
              <a:gd name="connsiteX2" fmla="*/ 1571785 w 2371493"/>
              <a:gd name="connsiteY2" fmla="*/ 29728 h 1391040"/>
              <a:gd name="connsiteX3" fmla="*/ 2046046 w 2371493"/>
              <a:gd name="connsiteY3" fmla="*/ 38780 h 1391040"/>
              <a:gd name="connsiteX4" fmla="*/ 2352212 w 2371493"/>
              <a:gd name="connsiteY4" fmla="*/ 423609 h 1391040"/>
              <a:gd name="connsiteX5" fmla="*/ 2300555 w 2371493"/>
              <a:gd name="connsiteY5" fmla="*/ 841000 h 1391040"/>
              <a:gd name="connsiteX6" fmla="*/ 1980859 w 2371493"/>
              <a:gd name="connsiteY6" fmla="*/ 1050693 h 1391040"/>
              <a:gd name="connsiteX7" fmla="*/ 1743665 w 2371493"/>
              <a:gd name="connsiteY7" fmla="*/ 1105695 h 1391040"/>
              <a:gd name="connsiteX8" fmla="*/ 1499596 w 2371493"/>
              <a:gd name="connsiteY8" fmla="*/ 1305075 h 1391040"/>
              <a:gd name="connsiteX9" fmla="*/ 987394 w 2371493"/>
              <a:gd name="connsiteY9" fmla="*/ 1391015 h 1391040"/>
              <a:gd name="connsiteX10" fmla="*/ 499256 w 2371493"/>
              <a:gd name="connsiteY10" fmla="*/ 1311950 h 1391040"/>
              <a:gd name="connsiteX11" fmla="*/ 93620 w 2371493"/>
              <a:gd name="connsiteY11" fmla="*/ 1140071 h 1391040"/>
              <a:gd name="connsiteX12" fmla="*/ 11118 w 2371493"/>
              <a:gd name="connsiteY12" fmla="*/ 920065 h 1391040"/>
              <a:gd name="connsiteX13" fmla="*/ 272375 w 2371493"/>
              <a:gd name="connsiteY13" fmla="*/ 737872 h 1391040"/>
              <a:gd name="connsiteX14" fmla="*/ 272375 w 2371493"/>
              <a:gd name="connsiteY14" fmla="*/ 737872 h 1391040"/>
              <a:gd name="connsiteX15" fmla="*/ 736450 w 2371493"/>
              <a:gd name="connsiteY15" fmla="*/ 658807 h 1391040"/>
              <a:gd name="connsiteX16" fmla="*/ 963331 w 2371493"/>
              <a:gd name="connsiteY16" fmla="*/ 596931 h 1391040"/>
              <a:gd name="connsiteX0" fmla="*/ 963331 w 2371493"/>
              <a:gd name="connsiteY0" fmla="*/ 623366 h 1417475"/>
              <a:gd name="connsiteX1" fmla="*/ 1571785 w 2371493"/>
              <a:gd name="connsiteY1" fmla="*/ 56163 h 1417475"/>
              <a:gd name="connsiteX2" fmla="*/ 2046046 w 2371493"/>
              <a:gd name="connsiteY2" fmla="*/ 65215 h 1417475"/>
              <a:gd name="connsiteX3" fmla="*/ 2352212 w 2371493"/>
              <a:gd name="connsiteY3" fmla="*/ 450044 h 1417475"/>
              <a:gd name="connsiteX4" fmla="*/ 2300555 w 2371493"/>
              <a:gd name="connsiteY4" fmla="*/ 867435 h 1417475"/>
              <a:gd name="connsiteX5" fmla="*/ 1980859 w 2371493"/>
              <a:gd name="connsiteY5" fmla="*/ 1077128 h 1417475"/>
              <a:gd name="connsiteX6" fmla="*/ 1743665 w 2371493"/>
              <a:gd name="connsiteY6" fmla="*/ 1132130 h 1417475"/>
              <a:gd name="connsiteX7" fmla="*/ 1499596 w 2371493"/>
              <a:gd name="connsiteY7" fmla="*/ 1331510 h 1417475"/>
              <a:gd name="connsiteX8" fmla="*/ 987394 w 2371493"/>
              <a:gd name="connsiteY8" fmla="*/ 1417450 h 1417475"/>
              <a:gd name="connsiteX9" fmla="*/ 499256 w 2371493"/>
              <a:gd name="connsiteY9" fmla="*/ 1338385 h 1417475"/>
              <a:gd name="connsiteX10" fmla="*/ 93620 w 2371493"/>
              <a:gd name="connsiteY10" fmla="*/ 1166506 h 1417475"/>
              <a:gd name="connsiteX11" fmla="*/ 11118 w 2371493"/>
              <a:gd name="connsiteY11" fmla="*/ 946500 h 1417475"/>
              <a:gd name="connsiteX12" fmla="*/ 272375 w 2371493"/>
              <a:gd name="connsiteY12" fmla="*/ 764307 h 1417475"/>
              <a:gd name="connsiteX13" fmla="*/ 272375 w 2371493"/>
              <a:gd name="connsiteY13" fmla="*/ 764307 h 1417475"/>
              <a:gd name="connsiteX14" fmla="*/ 736450 w 2371493"/>
              <a:gd name="connsiteY14" fmla="*/ 685242 h 1417475"/>
              <a:gd name="connsiteX15" fmla="*/ 963331 w 2371493"/>
              <a:gd name="connsiteY15" fmla="*/ 623366 h 1417475"/>
              <a:gd name="connsiteX0" fmla="*/ 963331 w 2371493"/>
              <a:gd name="connsiteY0" fmla="*/ 572808 h 1366917"/>
              <a:gd name="connsiteX1" fmla="*/ 1691352 w 2371493"/>
              <a:gd name="connsiteY1" fmla="*/ 128033 h 1366917"/>
              <a:gd name="connsiteX2" fmla="*/ 2046046 w 2371493"/>
              <a:gd name="connsiteY2" fmla="*/ 14657 h 1366917"/>
              <a:gd name="connsiteX3" fmla="*/ 2352212 w 2371493"/>
              <a:gd name="connsiteY3" fmla="*/ 399486 h 1366917"/>
              <a:gd name="connsiteX4" fmla="*/ 2300555 w 2371493"/>
              <a:gd name="connsiteY4" fmla="*/ 816877 h 1366917"/>
              <a:gd name="connsiteX5" fmla="*/ 1980859 w 2371493"/>
              <a:gd name="connsiteY5" fmla="*/ 1026570 h 1366917"/>
              <a:gd name="connsiteX6" fmla="*/ 1743665 w 2371493"/>
              <a:gd name="connsiteY6" fmla="*/ 1081572 h 1366917"/>
              <a:gd name="connsiteX7" fmla="*/ 1499596 w 2371493"/>
              <a:gd name="connsiteY7" fmla="*/ 1280952 h 1366917"/>
              <a:gd name="connsiteX8" fmla="*/ 987394 w 2371493"/>
              <a:gd name="connsiteY8" fmla="*/ 1366892 h 1366917"/>
              <a:gd name="connsiteX9" fmla="*/ 499256 w 2371493"/>
              <a:gd name="connsiteY9" fmla="*/ 1287827 h 1366917"/>
              <a:gd name="connsiteX10" fmla="*/ 93620 w 2371493"/>
              <a:gd name="connsiteY10" fmla="*/ 1115948 h 1366917"/>
              <a:gd name="connsiteX11" fmla="*/ 11118 w 2371493"/>
              <a:gd name="connsiteY11" fmla="*/ 895942 h 1366917"/>
              <a:gd name="connsiteX12" fmla="*/ 272375 w 2371493"/>
              <a:gd name="connsiteY12" fmla="*/ 713749 h 1366917"/>
              <a:gd name="connsiteX13" fmla="*/ 272375 w 2371493"/>
              <a:gd name="connsiteY13" fmla="*/ 713749 h 1366917"/>
              <a:gd name="connsiteX14" fmla="*/ 736450 w 2371493"/>
              <a:gd name="connsiteY14" fmla="*/ 634684 h 1366917"/>
              <a:gd name="connsiteX15" fmla="*/ 963331 w 2371493"/>
              <a:gd name="connsiteY15" fmla="*/ 572808 h 1366917"/>
              <a:gd name="connsiteX0" fmla="*/ 963331 w 2371493"/>
              <a:gd name="connsiteY0" fmla="*/ 568557 h 1362666"/>
              <a:gd name="connsiteX1" fmla="*/ 1288287 w 2371493"/>
              <a:gd name="connsiteY1" fmla="*/ 276527 h 1362666"/>
              <a:gd name="connsiteX2" fmla="*/ 1691352 w 2371493"/>
              <a:gd name="connsiteY2" fmla="*/ 123782 h 1362666"/>
              <a:gd name="connsiteX3" fmla="*/ 2046046 w 2371493"/>
              <a:gd name="connsiteY3" fmla="*/ 10406 h 1362666"/>
              <a:gd name="connsiteX4" fmla="*/ 2352212 w 2371493"/>
              <a:gd name="connsiteY4" fmla="*/ 395235 h 1362666"/>
              <a:gd name="connsiteX5" fmla="*/ 2300555 w 2371493"/>
              <a:gd name="connsiteY5" fmla="*/ 812626 h 1362666"/>
              <a:gd name="connsiteX6" fmla="*/ 1980859 w 2371493"/>
              <a:gd name="connsiteY6" fmla="*/ 1022319 h 1362666"/>
              <a:gd name="connsiteX7" fmla="*/ 1743665 w 2371493"/>
              <a:gd name="connsiteY7" fmla="*/ 1077321 h 1362666"/>
              <a:gd name="connsiteX8" fmla="*/ 1499596 w 2371493"/>
              <a:gd name="connsiteY8" fmla="*/ 1276701 h 1362666"/>
              <a:gd name="connsiteX9" fmla="*/ 987394 w 2371493"/>
              <a:gd name="connsiteY9" fmla="*/ 1362641 h 1362666"/>
              <a:gd name="connsiteX10" fmla="*/ 499256 w 2371493"/>
              <a:gd name="connsiteY10" fmla="*/ 1283576 h 1362666"/>
              <a:gd name="connsiteX11" fmla="*/ 93620 w 2371493"/>
              <a:gd name="connsiteY11" fmla="*/ 1111697 h 1362666"/>
              <a:gd name="connsiteX12" fmla="*/ 11118 w 2371493"/>
              <a:gd name="connsiteY12" fmla="*/ 891691 h 1362666"/>
              <a:gd name="connsiteX13" fmla="*/ 272375 w 2371493"/>
              <a:gd name="connsiteY13" fmla="*/ 709498 h 1362666"/>
              <a:gd name="connsiteX14" fmla="*/ 272375 w 2371493"/>
              <a:gd name="connsiteY14" fmla="*/ 709498 h 1362666"/>
              <a:gd name="connsiteX15" fmla="*/ 736450 w 2371493"/>
              <a:gd name="connsiteY15" fmla="*/ 630433 h 1362666"/>
              <a:gd name="connsiteX16" fmla="*/ 963331 w 2371493"/>
              <a:gd name="connsiteY16" fmla="*/ 568557 h 1362666"/>
              <a:gd name="connsiteX0" fmla="*/ 963331 w 2371493"/>
              <a:gd name="connsiteY0" fmla="*/ 580222 h 1374331"/>
              <a:gd name="connsiteX1" fmla="*/ 1288287 w 2371493"/>
              <a:gd name="connsiteY1" fmla="*/ 288192 h 1374331"/>
              <a:gd name="connsiteX2" fmla="*/ 1665341 w 2371493"/>
              <a:gd name="connsiteY2" fmla="*/ 72743 h 1374331"/>
              <a:gd name="connsiteX3" fmla="*/ 2046046 w 2371493"/>
              <a:gd name="connsiteY3" fmla="*/ 22071 h 1374331"/>
              <a:gd name="connsiteX4" fmla="*/ 2352212 w 2371493"/>
              <a:gd name="connsiteY4" fmla="*/ 406900 h 1374331"/>
              <a:gd name="connsiteX5" fmla="*/ 2300555 w 2371493"/>
              <a:gd name="connsiteY5" fmla="*/ 824291 h 1374331"/>
              <a:gd name="connsiteX6" fmla="*/ 1980859 w 2371493"/>
              <a:gd name="connsiteY6" fmla="*/ 1033984 h 1374331"/>
              <a:gd name="connsiteX7" fmla="*/ 1743665 w 2371493"/>
              <a:gd name="connsiteY7" fmla="*/ 1088986 h 1374331"/>
              <a:gd name="connsiteX8" fmla="*/ 1499596 w 2371493"/>
              <a:gd name="connsiteY8" fmla="*/ 1288366 h 1374331"/>
              <a:gd name="connsiteX9" fmla="*/ 987394 w 2371493"/>
              <a:gd name="connsiteY9" fmla="*/ 1374306 h 1374331"/>
              <a:gd name="connsiteX10" fmla="*/ 499256 w 2371493"/>
              <a:gd name="connsiteY10" fmla="*/ 1295241 h 1374331"/>
              <a:gd name="connsiteX11" fmla="*/ 93620 w 2371493"/>
              <a:gd name="connsiteY11" fmla="*/ 1123362 h 1374331"/>
              <a:gd name="connsiteX12" fmla="*/ 11118 w 2371493"/>
              <a:gd name="connsiteY12" fmla="*/ 903356 h 1374331"/>
              <a:gd name="connsiteX13" fmla="*/ 272375 w 2371493"/>
              <a:gd name="connsiteY13" fmla="*/ 721163 h 1374331"/>
              <a:gd name="connsiteX14" fmla="*/ 272375 w 2371493"/>
              <a:gd name="connsiteY14" fmla="*/ 721163 h 1374331"/>
              <a:gd name="connsiteX15" fmla="*/ 736450 w 2371493"/>
              <a:gd name="connsiteY15" fmla="*/ 642098 h 1374331"/>
              <a:gd name="connsiteX16" fmla="*/ 963331 w 2371493"/>
              <a:gd name="connsiteY16" fmla="*/ 580222 h 1374331"/>
              <a:gd name="connsiteX0" fmla="*/ 963331 w 2357598"/>
              <a:gd name="connsiteY0" fmla="*/ 552598 h 1346707"/>
              <a:gd name="connsiteX1" fmla="*/ 1288287 w 2357598"/>
              <a:gd name="connsiteY1" fmla="*/ 260568 h 1346707"/>
              <a:gd name="connsiteX2" fmla="*/ 1665341 w 2357598"/>
              <a:gd name="connsiteY2" fmla="*/ 45119 h 1346707"/>
              <a:gd name="connsiteX3" fmla="*/ 2234709 w 2357598"/>
              <a:gd name="connsiteY3" fmla="*/ 29779 h 1346707"/>
              <a:gd name="connsiteX4" fmla="*/ 2352212 w 2357598"/>
              <a:gd name="connsiteY4" fmla="*/ 379276 h 1346707"/>
              <a:gd name="connsiteX5" fmla="*/ 2300555 w 2357598"/>
              <a:gd name="connsiteY5" fmla="*/ 796667 h 1346707"/>
              <a:gd name="connsiteX6" fmla="*/ 1980859 w 2357598"/>
              <a:gd name="connsiteY6" fmla="*/ 1006360 h 1346707"/>
              <a:gd name="connsiteX7" fmla="*/ 1743665 w 2357598"/>
              <a:gd name="connsiteY7" fmla="*/ 1061362 h 1346707"/>
              <a:gd name="connsiteX8" fmla="*/ 1499596 w 2357598"/>
              <a:gd name="connsiteY8" fmla="*/ 1260742 h 1346707"/>
              <a:gd name="connsiteX9" fmla="*/ 987394 w 2357598"/>
              <a:gd name="connsiteY9" fmla="*/ 1346682 h 1346707"/>
              <a:gd name="connsiteX10" fmla="*/ 499256 w 2357598"/>
              <a:gd name="connsiteY10" fmla="*/ 1267617 h 1346707"/>
              <a:gd name="connsiteX11" fmla="*/ 93620 w 2357598"/>
              <a:gd name="connsiteY11" fmla="*/ 1095738 h 1346707"/>
              <a:gd name="connsiteX12" fmla="*/ 11118 w 2357598"/>
              <a:gd name="connsiteY12" fmla="*/ 875732 h 1346707"/>
              <a:gd name="connsiteX13" fmla="*/ 272375 w 2357598"/>
              <a:gd name="connsiteY13" fmla="*/ 693539 h 1346707"/>
              <a:gd name="connsiteX14" fmla="*/ 272375 w 2357598"/>
              <a:gd name="connsiteY14" fmla="*/ 693539 h 1346707"/>
              <a:gd name="connsiteX15" fmla="*/ 736450 w 2357598"/>
              <a:gd name="connsiteY15" fmla="*/ 614474 h 1346707"/>
              <a:gd name="connsiteX16" fmla="*/ 963331 w 2357598"/>
              <a:gd name="connsiteY16" fmla="*/ 552598 h 1346707"/>
              <a:gd name="connsiteX0" fmla="*/ 963331 w 2357598"/>
              <a:gd name="connsiteY0" fmla="*/ 552598 h 1351249"/>
              <a:gd name="connsiteX1" fmla="*/ 1288287 w 2357598"/>
              <a:gd name="connsiteY1" fmla="*/ 260568 h 1351249"/>
              <a:gd name="connsiteX2" fmla="*/ 1665341 w 2357598"/>
              <a:gd name="connsiteY2" fmla="*/ 45119 h 1351249"/>
              <a:gd name="connsiteX3" fmla="*/ 2234709 w 2357598"/>
              <a:gd name="connsiteY3" fmla="*/ 29779 h 1351249"/>
              <a:gd name="connsiteX4" fmla="*/ 2352212 w 2357598"/>
              <a:gd name="connsiteY4" fmla="*/ 379276 h 1351249"/>
              <a:gd name="connsiteX5" fmla="*/ 2300555 w 2357598"/>
              <a:gd name="connsiteY5" fmla="*/ 796667 h 1351249"/>
              <a:gd name="connsiteX6" fmla="*/ 1980859 w 2357598"/>
              <a:gd name="connsiteY6" fmla="*/ 1006360 h 1351249"/>
              <a:gd name="connsiteX7" fmla="*/ 1743665 w 2357598"/>
              <a:gd name="connsiteY7" fmla="*/ 1061362 h 1351249"/>
              <a:gd name="connsiteX8" fmla="*/ 1371398 w 2357598"/>
              <a:gd name="connsiteY8" fmla="*/ 1139013 h 1351249"/>
              <a:gd name="connsiteX9" fmla="*/ 987394 w 2357598"/>
              <a:gd name="connsiteY9" fmla="*/ 1346682 h 1351249"/>
              <a:gd name="connsiteX10" fmla="*/ 499256 w 2357598"/>
              <a:gd name="connsiteY10" fmla="*/ 1267617 h 1351249"/>
              <a:gd name="connsiteX11" fmla="*/ 93620 w 2357598"/>
              <a:gd name="connsiteY11" fmla="*/ 1095738 h 1351249"/>
              <a:gd name="connsiteX12" fmla="*/ 11118 w 2357598"/>
              <a:gd name="connsiteY12" fmla="*/ 875732 h 1351249"/>
              <a:gd name="connsiteX13" fmla="*/ 272375 w 2357598"/>
              <a:gd name="connsiteY13" fmla="*/ 693539 h 1351249"/>
              <a:gd name="connsiteX14" fmla="*/ 272375 w 2357598"/>
              <a:gd name="connsiteY14" fmla="*/ 693539 h 1351249"/>
              <a:gd name="connsiteX15" fmla="*/ 736450 w 2357598"/>
              <a:gd name="connsiteY15" fmla="*/ 614474 h 1351249"/>
              <a:gd name="connsiteX16" fmla="*/ 963331 w 2357598"/>
              <a:gd name="connsiteY16" fmla="*/ 552598 h 1351249"/>
              <a:gd name="connsiteX0" fmla="*/ 963331 w 2357598"/>
              <a:gd name="connsiteY0" fmla="*/ 552598 h 1269486"/>
              <a:gd name="connsiteX1" fmla="*/ 1288287 w 2357598"/>
              <a:gd name="connsiteY1" fmla="*/ 260568 h 1269486"/>
              <a:gd name="connsiteX2" fmla="*/ 1665341 w 2357598"/>
              <a:gd name="connsiteY2" fmla="*/ 45119 h 1269486"/>
              <a:gd name="connsiteX3" fmla="*/ 2234709 w 2357598"/>
              <a:gd name="connsiteY3" fmla="*/ 29779 h 1269486"/>
              <a:gd name="connsiteX4" fmla="*/ 2352212 w 2357598"/>
              <a:gd name="connsiteY4" fmla="*/ 379276 h 1269486"/>
              <a:gd name="connsiteX5" fmla="*/ 2300555 w 2357598"/>
              <a:gd name="connsiteY5" fmla="*/ 796667 h 1269486"/>
              <a:gd name="connsiteX6" fmla="*/ 1980859 w 2357598"/>
              <a:gd name="connsiteY6" fmla="*/ 1006360 h 1269486"/>
              <a:gd name="connsiteX7" fmla="*/ 1743665 w 2357598"/>
              <a:gd name="connsiteY7" fmla="*/ 1061362 h 1269486"/>
              <a:gd name="connsiteX8" fmla="*/ 1371398 w 2357598"/>
              <a:gd name="connsiteY8" fmla="*/ 1139013 h 1269486"/>
              <a:gd name="connsiteX9" fmla="*/ 917968 w 2357598"/>
              <a:gd name="connsiteY9" fmla="*/ 1184224 h 1269486"/>
              <a:gd name="connsiteX10" fmla="*/ 499256 w 2357598"/>
              <a:gd name="connsiteY10" fmla="*/ 1267617 h 1269486"/>
              <a:gd name="connsiteX11" fmla="*/ 93620 w 2357598"/>
              <a:gd name="connsiteY11" fmla="*/ 1095738 h 1269486"/>
              <a:gd name="connsiteX12" fmla="*/ 11118 w 2357598"/>
              <a:gd name="connsiteY12" fmla="*/ 875732 h 1269486"/>
              <a:gd name="connsiteX13" fmla="*/ 272375 w 2357598"/>
              <a:gd name="connsiteY13" fmla="*/ 693539 h 1269486"/>
              <a:gd name="connsiteX14" fmla="*/ 272375 w 2357598"/>
              <a:gd name="connsiteY14" fmla="*/ 693539 h 1269486"/>
              <a:gd name="connsiteX15" fmla="*/ 736450 w 2357598"/>
              <a:gd name="connsiteY15" fmla="*/ 614474 h 1269486"/>
              <a:gd name="connsiteX16" fmla="*/ 963331 w 2357598"/>
              <a:gd name="connsiteY16" fmla="*/ 552598 h 1269486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735957 w 2357105"/>
              <a:gd name="connsiteY15" fmla="*/ 614474 h 1185798"/>
              <a:gd name="connsiteX16" fmla="*/ 962838 w 2357105"/>
              <a:gd name="connsiteY16" fmla="*/ 552598 h 1185798"/>
              <a:gd name="connsiteX0" fmla="*/ 962838 w 2357105"/>
              <a:gd name="connsiteY0" fmla="*/ 55259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62838 w 2357105"/>
              <a:gd name="connsiteY16" fmla="*/ 55259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43172 w 2357105"/>
              <a:gd name="connsiteY7" fmla="*/ 1061362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5798"/>
              <a:gd name="connsiteX1" fmla="*/ 1287794 w 2357105"/>
              <a:gd name="connsiteY1" fmla="*/ 260568 h 1185798"/>
              <a:gd name="connsiteX2" fmla="*/ 1664848 w 2357105"/>
              <a:gd name="connsiteY2" fmla="*/ 45119 h 1185798"/>
              <a:gd name="connsiteX3" fmla="*/ 2234216 w 2357105"/>
              <a:gd name="connsiteY3" fmla="*/ 29779 h 1185798"/>
              <a:gd name="connsiteX4" fmla="*/ 2351719 w 2357105"/>
              <a:gd name="connsiteY4" fmla="*/ 379276 h 1185798"/>
              <a:gd name="connsiteX5" fmla="*/ 2300062 w 2357105"/>
              <a:gd name="connsiteY5" fmla="*/ 796667 h 1185798"/>
              <a:gd name="connsiteX6" fmla="*/ 1980366 w 2357105"/>
              <a:gd name="connsiteY6" fmla="*/ 1006360 h 1185798"/>
              <a:gd name="connsiteX7" fmla="*/ 1726245 w 2357105"/>
              <a:gd name="connsiteY7" fmla="*/ 1095048 h 1185798"/>
              <a:gd name="connsiteX8" fmla="*/ 1370905 w 2357105"/>
              <a:gd name="connsiteY8" fmla="*/ 1139013 h 1185798"/>
              <a:gd name="connsiteX9" fmla="*/ 917475 w 2357105"/>
              <a:gd name="connsiteY9" fmla="*/ 1184224 h 1185798"/>
              <a:gd name="connsiteX10" fmla="*/ 477095 w 2357105"/>
              <a:gd name="connsiteY10" fmla="*/ 1167868 h 1185798"/>
              <a:gd name="connsiteX11" fmla="*/ 93127 w 2357105"/>
              <a:gd name="connsiteY11" fmla="*/ 1095738 h 1185798"/>
              <a:gd name="connsiteX12" fmla="*/ 10625 w 2357105"/>
              <a:gd name="connsiteY12" fmla="*/ 875732 h 1185798"/>
              <a:gd name="connsiteX13" fmla="*/ 271882 w 2357105"/>
              <a:gd name="connsiteY13" fmla="*/ 693539 h 1185798"/>
              <a:gd name="connsiteX14" fmla="*/ 271882 w 2357105"/>
              <a:gd name="connsiteY14" fmla="*/ 693539 h 1185798"/>
              <a:gd name="connsiteX15" fmla="*/ 636511 w 2357105"/>
              <a:gd name="connsiteY15" fmla="*/ 578606 h 1185798"/>
              <a:gd name="connsiteX16" fmla="*/ 912473 w 2357105"/>
              <a:gd name="connsiteY16" fmla="*/ 466748 h 1185798"/>
              <a:gd name="connsiteX0" fmla="*/ 912473 w 2357105"/>
              <a:gd name="connsiteY0" fmla="*/ 466748 h 1184619"/>
              <a:gd name="connsiteX1" fmla="*/ 1287794 w 2357105"/>
              <a:gd name="connsiteY1" fmla="*/ 260568 h 1184619"/>
              <a:gd name="connsiteX2" fmla="*/ 1664848 w 2357105"/>
              <a:gd name="connsiteY2" fmla="*/ 45119 h 1184619"/>
              <a:gd name="connsiteX3" fmla="*/ 2234216 w 2357105"/>
              <a:gd name="connsiteY3" fmla="*/ 29779 h 1184619"/>
              <a:gd name="connsiteX4" fmla="*/ 2351719 w 2357105"/>
              <a:gd name="connsiteY4" fmla="*/ 379276 h 1184619"/>
              <a:gd name="connsiteX5" fmla="*/ 2300062 w 2357105"/>
              <a:gd name="connsiteY5" fmla="*/ 796667 h 1184619"/>
              <a:gd name="connsiteX6" fmla="*/ 1980366 w 2357105"/>
              <a:gd name="connsiteY6" fmla="*/ 1006360 h 1184619"/>
              <a:gd name="connsiteX7" fmla="*/ 1726245 w 2357105"/>
              <a:gd name="connsiteY7" fmla="*/ 1095048 h 1184619"/>
              <a:gd name="connsiteX8" fmla="*/ 1345150 w 2357105"/>
              <a:gd name="connsiteY8" fmla="*/ 1157859 h 1184619"/>
              <a:gd name="connsiteX9" fmla="*/ 917475 w 2357105"/>
              <a:gd name="connsiteY9" fmla="*/ 1184224 h 1184619"/>
              <a:gd name="connsiteX10" fmla="*/ 477095 w 2357105"/>
              <a:gd name="connsiteY10" fmla="*/ 1167868 h 1184619"/>
              <a:gd name="connsiteX11" fmla="*/ 93127 w 2357105"/>
              <a:gd name="connsiteY11" fmla="*/ 1095738 h 1184619"/>
              <a:gd name="connsiteX12" fmla="*/ 10625 w 2357105"/>
              <a:gd name="connsiteY12" fmla="*/ 875732 h 1184619"/>
              <a:gd name="connsiteX13" fmla="*/ 271882 w 2357105"/>
              <a:gd name="connsiteY13" fmla="*/ 693539 h 1184619"/>
              <a:gd name="connsiteX14" fmla="*/ 271882 w 2357105"/>
              <a:gd name="connsiteY14" fmla="*/ 693539 h 1184619"/>
              <a:gd name="connsiteX15" fmla="*/ 636511 w 2357105"/>
              <a:gd name="connsiteY15" fmla="*/ 578606 h 1184619"/>
              <a:gd name="connsiteX16" fmla="*/ 912473 w 2357105"/>
              <a:gd name="connsiteY16" fmla="*/ 466748 h 1184619"/>
              <a:gd name="connsiteX0" fmla="*/ 912473 w 2357105"/>
              <a:gd name="connsiteY0" fmla="*/ 469591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12473 w 2357105"/>
              <a:gd name="connsiteY16" fmla="*/ 469591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636511 w 2357105"/>
              <a:gd name="connsiteY15" fmla="*/ 581449 h 1187462"/>
              <a:gd name="connsiteX16" fmla="*/ 948116 w 2357105"/>
              <a:gd name="connsiteY16" fmla="*/ 511628 h 1187462"/>
              <a:gd name="connsiteX0" fmla="*/ 948116 w 2357105"/>
              <a:gd name="connsiteY0" fmla="*/ 511628 h 1187462"/>
              <a:gd name="connsiteX1" fmla="*/ 1360479 w 2357105"/>
              <a:gd name="connsiteY1" fmla="*/ 322945 h 1187462"/>
              <a:gd name="connsiteX2" fmla="*/ 1664848 w 2357105"/>
              <a:gd name="connsiteY2" fmla="*/ 47962 h 1187462"/>
              <a:gd name="connsiteX3" fmla="*/ 2234216 w 2357105"/>
              <a:gd name="connsiteY3" fmla="*/ 32622 h 1187462"/>
              <a:gd name="connsiteX4" fmla="*/ 2351719 w 2357105"/>
              <a:gd name="connsiteY4" fmla="*/ 382119 h 1187462"/>
              <a:gd name="connsiteX5" fmla="*/ 2300062 w 2357105"/>
              <a:gd name="connsiteY5" fmla="*/ 799510 h 1187462"/>
              <a:gd name="connsiteX6" fmla="*/ 1980366 w 2357105"/>
              <a:gd name="connsiteY6" fmla="*/ 1009203 h 1187462"/>
              <a:gd name="connsiteX7" fmla="*/ 1726245 w 2357105"/>
              <a:gd name="connsiteY7" fmla="*/ 1097891 h 1187462"/>
              <a:gd name="connsiteX8" fmla="*/ 1345150 w 2357105"/>
              <a:gd name="connsiteY8" fmla="*/ 1160702 h 1187462"/>
              <a:gd name="connsiteX9" fmla="*/ 917475 w 2357105"/>
              <a:gd name="connsiteY9" fmla="*/ 1187067 h 1187462"/>
              <a:gd name="connsiteX10" fmla="*/ 477095 w 2357105"/>
              <a:gd name="connsiteY10" fmla="*/ 1170711 h 1187462"/>
              <a:gd name="connsiteX11" fmla="*/ 93127 w 2357105"/>
              <a:gd name="connsiteY11" fmla="*/ 1098581 h 1187462"/>
              <a:gd name="connsiteX12" fmla="*/ 10625 w 2357105"/>
              <a:gd name="connsiteY12" fmla="*/ 878575 h 1187462"/>
              <a:gd name="connsiteX13" fmla="*/ 271882 w 2357105"/>
              <a:gd name="connsiteY13" fmla="*/ 696382 h 1187462"/>
              <a:gd name="connsiteX14" fmla="*/ 271882 w 2357105"/>
              <a:gd name="connsiteY14" fmla="*/ 696382 h 1187462"/>
              <a:gd name="connsiteX15" fmla="*/ 556765 w 2357105"/>
              <a:gd name="connsiteY15" fmla="*/ 585019 h 1187462"/>
              <a:gd name="connsiteX16" fmla="*/ 948116 w 2357105"/>
              <a:gd name="connsiteY16" fmla="*/ 511628 h 118746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10978 h 1186812"/>
              <a:gd name="connsiteX1" fmla="*/ 1352871 w 2357105"/>
              <a:gd name="connsiteY1" fmla="*/ 309156 h 1186812"/>
              <a:gd name="connsiteX2" fmla="*/ 1664848 w 2357105"/>
              <a:gd name="connsiteY2" fmla="*/ 47312 h 1186812"/>
              <a:gd name="connsiteX3" fmla="*/ 2234216 w 2357105"/>
              <a:gd name="connsiteY3" fmla="*/ 31972 h 1186812"/>
              <a:gd name="connsiteX4" fmla="*/ 2351719 w 2357105"/>
              <a:gd name="connsiteY4" fmla="*/ 381469 h 1186812"/>
              <a:gd name="connsiteX5" fmla="*/ 2300062 w 2357105"/>
              <a:gd name="connsiteY5" fmla="*/ 798860 h 1186812"/>
              <a:gd name="connsiteX6" fmla="*/ 1980366 w 2357105"/>
              <a:gd name="connsiteY6" fmla="*/ 1008553 h 1186812"/>
              <a:gd name="connsiteX7" fmla="*/ 1726245 w 2357105"/>
              <a:gd name="connsiteY7" fmla="*/ 1097241 h 1186812"/>
              <a:gd name="connsiteX8" fmla="*/ 1345150 w 2357105"/>
              <a:gd name="connsiteY8" fmla="*/ 1160052 h 1186812"/>
              <a:gd name="connsiteX9" fmla="*/ 917475 w 2357105"/>
              <a:gd name="connsiteY9" fmla="*/ 1186417 h 1186812"/>
              <a:gd name="connsiteX10" fmla="*/ 477095 w 2357105"/>
              <a:gd name="connsiteY10" fmla="*/ 1170061 h 1186812"/>
              <a:gd name="connsiteX11" fmla="*/ 93127 w 2357105"/>
              <a:gd name="connsiteY11" fmla="*/ 1097931 h 1186812"/>
              <a:gd name="connsiteX12" fmla="*/ 10625 w 2357105"/>
              <a:gd name="connsiteY12" fmla="*/ 877925 h 1186812"/>
              <a:gd name="connsiteX13" fmla="*/ 271882 w 2357105"/>
              <a:gd name="connsiteY13" fmla="*/ 695732 h 1186812"/>
              <a:gd name="connsiteX14" fmla="*/ 271882 w 2357105"/>
              <a:gd name="connsiteY14" fmla="*/ 695732 h 1186812"/>
              <a:gd name="connsiteX15" fmla="*/ 556765 w 2357105"/>
              <a:gd name="connsiteY15" fmla="*/ 584369 h 1186812"/>
              <a:gd name="connsiteX16" fmla="*/ 948116 w 2357105"/>
              <a:gd name="connsiteY16" fmla="*/ 510978 h 1186812"/>
              <a:gd name="connsiteX0" fmla="*/ 948116 w 2357105"/>
              <a:gd name="connsiteY0" fmla="*/ 545696 h 1221530"/>
              <a:gd name="connsiteX1" fmla="*/ 1352871 w 2357105"/>
              <a:gd name="connsiteY1" fmla="*/ 343874 h 1221530"/>
              <a:gd name="connsiteX2" fmla="*/ 1754039 w 2357105"/>
              <a:gd name="connsiteY2" fmla="*/ 24117 h 1221530"/>
              <a:gd name="connsiteX3" fmla="*/ 2234216 w 2357105"/>
              <a:gd name="connsiteY3" fmla="*/ 66690 h 1221530"/>
              <a:gd name="connsiteX4" fmla="*/ 2351719 w 2357105"/>
              <a:gd name="connsiteY4" fmla="*/ 416187 h 1221530"/>
              <a:gd name="connsiteX5" fmla="*/ 2300062 w 2357105"/>
              <a:gd name="connsiteY5" fmla="*/ 833578 h 1221530"/>
              <a:gd name="connsiteX6" fmla="*/ 1980366 w 2357105"/>
              <a:gd name="connsiteY6" fmla="*/ 1043271 h 1221530"/>
              <a:gd name="connsiteX7" fmla="*/ 1726245 w 2357105"/>
              <a:gd name="connsiteY7" fmla="*/ 1131959 h 1221530"/>
              <a:gd name="connsiteX8" fmla="*/ 1345150 w 2357105"/>
              <a:gd name="connsiteY8" fmla="*/ 1194770 h 1221530"/>
              <a:gd name="connsiteX9" fmla="*/ 917475 w 2357105"/>
              <a:gd name="connsiteY9" fmla="*/ 1221135 h 1221530"/>
              <a:gd name="connsiteX10" fmla="*/ 477095 w 2357105"/>
              <a:gd name="connsiteY10" fmla="*/ 1204779 h 1221530"/>
              <a:gd name="connsiteX11" fmla="*/ 93127 w 2357105"/>
              <a:gd name="connsiteY11" fmla="*/ 1132649 h 1221530"/>
              <a:gd name="connsiteX12" fmla="*/ 10625 w 2357105"/>
              <a:gd name="connsiteY12" fmla="*/ 912643 h 1221530"/>
              <a:gd name="connsiteX13" fmla="*/ 271882 w 2357105"/>
              <a:gd name="connsiteY13" fmla="*/ 730450 h 1221530"/>
              <a:gd name="connsiteX14" fmla="*/ 271882 w 2357105"/>
              <a:gd name="connsiteY14" fmla="*/ 730450 h 1221530"/>
              <a:gd name="connsiteX15" fmla="*/ 556765 w 2357105"/>
              <a:gd name="connsiteY15" fmla="*/ 619087 h 1221530"/>
              <a:gd name="connsiteX16" fmla="*/ 948116 w 2357105"/>
              <a:gd name="connsiteY16" fmla="*/ 545696 h 1221530"/>
              <a:gd name="connsiteX0" fmla="*/ 948116 w 2357105"/>
              <a:gd name="connsiteY0" fmla="*/ 594507 h 1270341"/>
              <a:gd name="connsiteX1" fmla="*/ 1352871 w 2357105"/>
              <a:gd name="connsiteY1" fmla="*/ 392685 h 1270341"/>
              <a:gd name="connsiteX2" fmla="*/ 1885476 w 2357105"/>
              <a:gd name="connsiteY2" fmla="*/ 14544 h 1270341"/>
              <a:gd name="connsiteX3" fmla="*/ 2234216 w 2357105"/>
              <a:gd name="connsiteY3" fmla="*/ 115501 h 1270341"/>
              <a:gd name="connsiteX4" fmla="*/ 2351719 w 2357105"/>
              <a:gd name="connsiteY4" fmla="*/ 464998 h 1270341"/>
              <a:gd name="connsiteX5" fmla="*/ 2300062 w 2357105"/>
              <a:gd name="connsiteY5" fmla="*/ 882389 h 1270341"/>
              <a:gd name="connsiteX6" fmla="*/ 1980366 w 2357105"/>
              <a:gd name="connsiteY6" fmla="*/ 1092082 h 1270341"/>
              <a:gd name="connsiteX7" fmla="*/ 1726245 w 2357105"/>
              <a:gd name="connsiteY7" fmla="*/ 1180770 h 1270341"/>
              <a:gd name="connsiteX8" fmla="*/ 1345150 w 2357105"/>
              <a:gd name="connsiteY8" fmla="*/ 1243581 h 1270341"/>
              <a:gd name="connsiteX9" fmla="*/ 917475 w 2357105"/>
              <a:gd name="connsiteY9" fmla="*/ 1269946 h 1270341"/>
              <a:gd name="connsiteX10" fmla="*/ 477095 w 2357105"/>
              <a:gd name="connsiteY10" fmla="*/ 1253590 h 1270341"/>
              <a:gd name="connsiteX11" fmla="*/ 93127 w 2357105"/>
              <a:gd name="connsiteY11" fmla="*/ 1181460 h 1270341"/>
              <a:gd name="connsiteX12" fmla="*/ 10625 w 2357105"/>
              <a:gd name="connsiteY12" fmla="*/ 961454 h 1270341"/>
              <a:gd name="connsiteX13" fmla="*/ 271882 w 2357105"/>
              <a:gd name="connsiteY13" fmla="*/ 779261 h 1270341"/>
              <a:gd name="connsiteX14" fmla="*/ 271882 w 2357105"/>
              <a:gd name="connsiteY14" fmla="*/ 779261 h 1270341"/>
              <a:gd name="connsiteX15" fmla="*/ 556765 w 2357105"/>
              <a:gd name="connsiteY15" fmla="*/ 667898 h 1270341"/>
              <a:gd name="connsiteX16" fmla="*/ 948116 w 2357105"/>
              <a:gd name="connsiteY16" fmla="*/ 594507 h 127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7105" h="1270341">
                <a:moveTo>
                  <a:pt x="948116" y="594507"/>
                </a:moveTo>
                <a:cubicBezTo>
                  <a:pt x="1080800" y="548638"/>
                  <a:pt x="1231534" y="466814"/>
                  <a:pt x="1352871" y="392685"/>
                </a:cubicBezTo>
                <a:cubicBezTo>
                  <a:pt x="1449031" y="300172"/>
                  <a:pt x="1738585" y="60741"/>
                  <a:pt x="1885476" y="14544"/>
                </a:cubicBezTo>
                <a:cubicBezTo>
                  <a:pt x="2032367" y="-31653"/>
                  <a:pt x="2156509" y="40425"/>
                  <a:pt x="2234216" y="115501"/>
                </a:cubicBezTo>
                <a:cubicBezTo>
                  <a:pt x="2311923" y="190577"/>
                  <a:pt x="2340745" y="337184"/>
                  <a:pt x="2351719" y="464998"/>
                </a:cubicBezTo>
                <a:cubicBezTo>
                  <a:pt x="2362693" y="592812"/>
                  <a:pt x="2361954" y="777875"/>
                  <a:pt x="2300062" y="882389"/>
                </a:cubicBezTo>
                <a:cubicBezTo>
                  <a:pt x="2238170" y="986903"/>
                  <a:pt x="2076002" y="1042352"/>
                  <a:pt x="1980366" y="1092082"/>
                </a:cubicBezTo>
                <a:cubicBezTo>
                  <a:pt x="1884730" y="1141812"/>
                  <a:pt x="1832114" y="1155520"/>
                  <a:pt x="1726245" y="1180770"/>
                </a:cubicBezTo>
                <a:cubicBezTo>
                  <a:pt x="1620376" y="1206020"/>
                  <a:pt x="1479945" y="1228718"/>
                  <a:pt x="1345150" y="1243581"/>
                </a:cubicBezTo>
                <a:cubicBezTo>
                  <a:pt x="1210355" y="1258444"/>
                  <a:pt x="1062151" y="1268278"/>
                  <a:pt x="917475" y="1269946"/>
                </a:cubicBezTo>
                <a:cubicBezTo>
                  <a:pt x="772799" y="1271614"/>
                  <a:pt x="614486" y="1268338"/>
                  <a:pt x="477095" y="1253590"/>
                </a:cubicBezTo>
                <a:cubicBezTo>
                  <a:pt x="339704" y="1238842"/>
                  <a:pt x="170872" y="1230149"/>
                  <a:pt x="93127" y="1181460"/>
                </a:cubicBezTo>
                <a:cubicBezTo>
                  <a:pt x="15382" y="1132771"/>
                  <a:pt x="-19167" y="1028487"/>
                  <a:pt x="10625" y="961454"/>
                </a:cubicBezTo>
                <a:cubicBezTo>
                  <a:pt x="40417" y="894421"/>
                  <a:pt x="271882" y="779261"/>
                  <a:pt x="271882" y="779261"/>
                </a:cubicBezTo>
                <a:lnTo>
                  <a:pt x="271882" y="779261"/>
                </a:lnTo>
                <a:cubicBezTo>
                  <a:pt x="319362" y="760701"/>
                  <a:pt x="444059" y="698690"/>
                  <a:pt x="556765" y="667898"/>
                </a:cubicBezTo>
                <a:cubicBezTo>
                  <a:pt x="669471" y="637106"/>
                  <a:pt x="815432" y="640376"/>
                  <a:pt x="948116" y="59450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30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Forma libre 39">
            <a:extLst>
              <a:ext uri="{FF2B5EF4-FFF2-40B4-BE49-F238E27FC236}">
                <a16:creationId xmlns:a16="http://schemas.microsoft.com/office/drawing/2014/main" id="{6AD2E89E-41B3-4C04-ABE1-444C9686285A}"/>
              </a:ext>
            </a:extLst>
          </p:cNvPr>
          <p:cNvSpPr/>
          <p:nvPr/>
        </p:nvSpPr>
        <p:spPr>
          <a:xfrm rot="21001862">
            <a:off x="6875660" y="5067160"/>
            <a:ext cx="914448" cy="74735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5" name="Conector recto 57">
            <a:extLst>
              <a:ext uri="{FF2B5EF4-FFF2-40B4-BE49-F238E27FC236}">
                <a16:creationId xmlns:a16="http://schemas.microsoft.com/office/drawing/2014/main" id="{5C073587-06D3-4C4A-A082-06AC7C64C51E}"/>
              </a:ext>
            </a:extLst>
          </p:cNvPr>
          <p:cNvCxnSpPr>
            <a:cxnSpLocks/>
          </p:cNvCxnSpPr>
          <p:nvPr/>
        </p:nvCxnSpPr>
        <p:spPr>
          <a:xfrm flipH="1" flipV="1">
            <a:off x="7723978" y="4719419"/>
            <a:ext cx="676477" cy="93237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/>
          <p:cNvSpPr txBox="1"/>
          <p:nvPr/>
        </p:nvSpPr>
        <p:spPr>
          <a:xfrm>
            <a:off x="7988602" y="5626658"/>
            <a:ext cx="1164503" cy="58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Máxima</a:t>
            </a:r>
          </a:p>
          <a:p>
            <a:pPr algn="ctr" defTabSz="806867"/>
            <a:r>
              <a:rPr lang="es-ES" sz="1059" dirty="0">
                <a:solidFill>
                  <a:srgbClr val="4F81BD">
                    <a:lumMod val="7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Convergencia y Precipitación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14:cNvPr>
              <p14:cNvContentPartPr/>
              <p14:nvPr/>
            </p14:nvContentPartPr>
            <p14:xfrm>
              <a:off x="4288349" y="1739200"/>
              <a:ext cx="318" cy="318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2699" y="1683550"/>
                <a:ext cx="111300" cy="1113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A349A4-CFE6-4237-B488-222F35809DB2}"/>
              </a:ext>
            </a:extLst>
          </p:cNvPr>
          <p:cNvSpPr/>
          <p:nvPr/>
        </p:nvSpPr>
        <p:spPr>
          <a:xfrm>
            <a:off x="6518737" y="3207969"/>
            <a:ext cx="2541252" cy="1961500"/>
          </a:xfrm>
          <a:custGeom>
            <a:avLst/>
            <a:gdLst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470888 w 2759626"/>
              <a:gd name="connsiteY6" fmla="*/ 240920 h 2102573"/>
              <a:gd name="connsiteX7" fmla="*/ 503741 w 2759626"/>
              <a:gd name="connsiteY7" fmla="*/ 251871 h 2102573"/>
              <a:gd name="connsiteX8" fmla="*/ 520167 w 2759626"/>
              <a:gd name="connsiteY8" fmla="*/ 262822 h 2102573"/>
              <a:gd name="connsiteX9" fmla="*/ 520167 w 2759626"/>
              <a:gd name="connsiteY9" fmla="*/ 262822 h 2102573"/>
              <a:gd name="connsiteX10" fmla="*/ 777513 w 2759626"/>
              <a:gd name="connsiteY10" fmla="*/ 421610 h 2102573"/>
              <a:gd name="connsiteX11" fmla="*/ 1018433 w 2759626"/>
              <a:gd name="connsiteY11" fmla="*/ 585873 h 2102573"/>
              <a:gd name="connsiteX12" fmla="*/ 1281255 w 2759626"/>
              <a:gd name="connsiteY12" fmla="*/ 689907 h 2102573"/>
              <a:gd name="connsiteX13" fmla="*/ 1544076 w 2759626"/>
              <a:gd name="connsiteY13" fmla="*/ 941777 h 2102573"/>
              <a:gd name="connsiteX14" fmla="*/ 1615257 w 2759626"/>
              <a:gd name="connsiteY14" fmla="*/ 1204599 h 2102573"/>
              <a:gd name="connsiteX15" fmla="*/ 1752143 w 2759626"/>
              <a:gd name="connsiteY15" fmla="*/ 1407191 h 2102573"/>
              <a:gd name="connsiteX16" fmla="*/ 1982112 w 2759626"/>
              <a:gd name="connsiteY16" fmla="*/ 1680963 h 2102573"/>
              <a:gd name="connsiteX17" fmla="*/ 2228507 w 2759626"/>
              <a:gd name="connsiteY17" fmla="*/ 1850702 h 2102573"/>
              <a:gd name="connsiteX18" fmla="*/ 2551559 w 2759626"/>
              <a:gd name="connsiteY18" fmla="*/ 2025916 h 2102573"/>
              <a:gd name="connsiteX19" fmla="*/ 2759626 w 2759626"/>
              <a:gd name="connsiteY19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018433 w 2759626"/>
              <a:gd name="connsiteY9" fmla="*/ 585873 h 2102573"/>
              <a:gd name="connsiteX10" fmla="*/ 1281255 w 2759626"/>
              <a:gd name="connsiteY10" fmla="*/ 689907 h 2102573"/>
              <a:gd name="connsiteX11" fmla="*/ 1544076 w 2759626"/>
              <a:gd name="connsiteY11" fmla="*/ 941777 h 2102573"/>
              <a:gd name="connsiteX12" fmla="*/ 1615257 w 2759626"/>
              <a:gd name="connsiteY12" fmla="*/ 1204599 h 2102573"/>
              <a:gd name="connsiteX13" fmla="*/ 1752143 w 2759626"/>
              <a:gd name="connsiteY13" fmla="*/ 1407191 h 2102573"/>
              <a:gd name="connsiteX14" fmla="*/ 1982112 w 2759626"/>
              <a:gd name="connsiteY14" fmla="*/ 1680963 h 2102573"/>
              <a:gd name="connsiteX15" fmla="*/ 2228507 w 2759626"/>
              <a:gd name="connsiteY15" fmla="*/ 1850702 h 2102573"/>
              <a:gd name="connsiteX16" fmla="*/ 2551559 w 2759626"/>
              <a:gd name="connsiteY16" fmla="*/ 2025916 h 2102573"/>
              <a:gd name="connsiteX17" fmla="*/ 2759626 w 2759626"/>
              <a:gd name="connsiteY17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281255 w 2759626"/>
              <a:gd name="connsiteY9" fmla="*/ 689907 h 2102573"/>
              <a:gd name="connsiteX10" fmla="*/ 1544076 w 2759626"/>
              <a:gd name="connsiteY10" fmla="*/ 941777 h 2102573"/>
              <a:gd name="connsiteX11" fmla="*/ 1615257 w 2759626"/>
              <a:gd name="connsiteY11" fmla="*/ 1204599 h 2102573"/>
              <a:gd name="connsiteX12" fmla="*/ 1752143 w 2759626"/>
              <a:gd name="connsiteY12" fmla="*/ 1407191 h 2102573"/>
              <a:gd name="connsiteX13" fmla="*/ 1982112 w 2759626"/>
              <a:gd name="connsiteY13" fmla="*/ 1680963 h 2102573"/>
              <a:gd name="connsiteX14" fmla="*/ 2228507 w 2759626"/>
              <a:gd name="connsiteY14" fmla="*/ 1850702 h 2102573"/>
              <a:gd name="connsiteX15" fmla="*/ 2551559 w 2759626"/>
              <a:gd name="connsiteY15" fmla="*/ 2025916 h 2102573"/>
              <a:gd name="connsiteX16" fmla="*/ 2759626 w 2759626"/>
              <a:gd name="connsiteY16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777513 w 2759626"/>
              <a:gd name="connsiteY7" fmla="*/ 421610 h 2102573"/>
              <a:gd name="connsiteX8" fmla="*/ 1281255 w 2759626"/>
              <a:gd name="connsiteY8" fmla="*/ 689907 h 2102573"/>
              <a:gd name="connsiteX9" fmla="*/ 1544076 w 2759626"/>
              <a:gd name="connsiteY9" fmla="*/ 941777 h 2102573"/>
              <a:gd name="connsiteX10" fmla="*/ 1615257 w 2759626"/>
              <a:gd name="connsiteY10" fmla="*/ 1204599 h 2102573"/>
              <a:gd name="connsiteX11" fmla="*/ 1752143 w 2759626"/>
              <a:gd name="connsiteY11" fmla="*/ 1407191 h 2102573"/>
              <a:gd name="connsiteX12" fmla="*/ 1982112 w 2759626"/>
              <a:gd name="connsiteY12" fmla="*/ 1680963 h 2102573"/>
              <a:gd name="connsiteX13" fmla="*/ 2228507 w 2759626"/>
              <a:gd name="connsiteY13" fmla="*/ 1850702 h 2102573"/>
              <a:gd name="connsiteX14" fmla="*/ 2551559 w 2759626"/>
              <a:gd name="connsiteY14" fmla="*/ 2025916 h 2102573"/>
              <a:gd name="connsiteX15" fmla="*/ 2759626 w 2759626"/>
              <a:gd name="connsiteY15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503741 w 2759626"/>
              <a:gd name="connsiteY5" fmla="*/ 251871 h 2102573"/>
              <a:gd name="connsiteX6" fmla="*/ 777513 w 2759626"/>
              <a:gd name="connsiteY6" fmla="*/ 421610 h 2102573"/>
              <a:gd name="connsiteX7" fmla="*/ 1281255 w 2759626"/>
              <a:gd name="connsiteY7" fmla="*/ 689907 h 2102573"/>
              <a:gd name="connsiteX8" fmla="*/ 1544076 w 2759626"/>
              <a:gd name="connsiteY8" fmla="*/ 941777 h 2102573"/>
              <a:gd name="connsiteX9" fmla="*/ 1615257 w 2759626"/>
              <a:gd name="connsiteY9" fmla="*/ 1204599 h 2102573"/>
              <a:gd name="connsiteX10" fmla="*/ 1752143 w 2759626"/>
              <a:gd name="connsiteY10" fmla="*/ 1407191 h 2102573"/>
              <a:gd name="connsiteX11" fmla="*/ 1982112 w 2759626"/>
              <a:gd name="connsiteY11" fmla="*/ 1680963 h 2102573"/>
              <a:gd name="connsiteX12" fmla="*/ 2228507 w 2759626"/>
              <a:gd name="connsiteY12" fmla="*/ 1850702 h 2102573"/>
              <a:gd name="connsiteX13" fmla="*/ 2551559 w 2759626"/>
              <a:gd name="connsiteY13" fmla="*/ 2025916 h 2102573"/>
              <a:gd name="connsiteX14" fmla="*/ 2759626 w 2759626"/>
              <a:gd name="connsiteY14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503741 w 2759626"/>
              <a:gd name="connsiteY4" fmla="*/ 251871 h 2102573"/>
              <a:gd name="connsiteX5" fmla="*/ 777513 w 2759626"/>
              <a:gd name="connsiteY5" fmla="*/ 421610 h 2102573"/>
              <a:gd name="connsiteX6" fmla="*/ 1281255 w 2759626"/>
              <a:gd name="connsiteY6" fmla="*/ 689907 h 2102573"/>
              <a:gd name="connsiteX7" fmla="*/ 1544076 w 2759626"/>
              <a:gd name="connsiteY7" fmla="*/ 941777 h 2102573"/>
              <a:gd name="connsiteX8" fmla="*/ 1615257 w 2759626"/>
              <a:gd name="connsiteY8" fmla="*/ 1204599 h 2102573"/>
              <a:gd name="connsiteX9" fmla="*/ 1752143 w 2759626"/>
              <a:gd name="connsiteY9" fmla="*/ 1407191 h 2102573"/>
              <a:gd name="connsiteX10" fmla="*/ 1982112 w 2759626"/>
              <a:gd name="connsiteY10" fmla="*/ 1680963 h 2102573"/>
              <a:gd name="connsiteX11" fmla="*/ 2228507 w 2759626"/>
              <a:gd name="connsiteY11" fmla="*/ 1850702 h 2102573"/>
              <a:gd name="connsiteX12" fmla="*/ 2551559 w 2759626"/>
              <a:gd name="connsiteY12" fmla="*/ 2025916 h 2102573"/>
              <a:gd name="connsiteX13" fmla="*/ 2759626 w 2759626"/>
              <a:gd name="connsiteY13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03741 w 2759626"/>
              <a:gd name="connsiteY3" fmla="*/ 251871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38601 w 2759626"/>
              <a:gd name="connsiteY6" fmla="*/ 870596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591348 w 2759626"/>
              <a:gd name="connsiteY2" fmla="*/ 323052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319583 w 2759626"/>
              <a:gd name="connsiteY4" fmla="*/ 62967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880086"/>
              <a:gd name="connsiteY0" fmla="*/ 0 h 2223033"/>
              <a:gd name="connsiteX1" fmla="*/ 383281 w 2880086"/>
              <a:gd name="connsiteY1" fmla="*/ 306626 h 2223033"/>
              <a:gd name="connsiteX2" fmla="*/ 744660 w 2880086"/>
              <a:gd name="connsiteY2" fmla="*/ 405184 h 2223033"/>
              <a:gd name="connsiteX3" fmla="*/ 1100566 w 2880086"/>
              <a:gd name="connsiteY3" fmla="*/ 558497 h 2223033"/>
              <a:gd name="connsiteX4" fmla="*/ 1440043 w 2880086"/>
              <a:gd name="connsiteY4" fmla="*/ 750137 h 2223033"/>
              <a:gd name="connsiteX5" fmla="*/ 1659061 w 2880086"/>
              <a:gd name="connsiteY5" fmla="*/ 991056 h 2223033"/>
              <a:gd name="connsiteX6" fmla="*/ 1735717 w 2880086"/>
              <a:gd name="connsiteY6" fmla="*/ 1325059 h 2223033"/>
              <a:gd name="connsiteX7" fmla="*/ 1834275 w 2880086"/>
              <a:gd name="connsiteY7" fmla="*/ 1544077 h 2223033"/>
              <a:gd name="connsiteX8" fmla="*/ 2102572 w 2880086"/>
              <a:gd name="connsiteY8" fmla="*/ 1801423 h 2223033"/>
              <a:gd name="connsiteX9" fmla="*/ 2348967 w 2880086"/>
              <a:gd name="connsiteY9" fmla="*/ 1971162 h 2223033"/>
              <a:gd name="connsiteX10" fmla="*/ 2672019 w 2880086"/>
              <a:gd name="connsiteY10" fmla="*/ 2146376 h 2223033"/>
              <a:gd name="connsiteX11" fmla="*/ 2880086 w 2880086"/>
              <a:gd name="connsiteY11" fmla="*/ 2223033 h 22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86" h="2223033">
                <a:moveTo>
                  <a:pt x="0" y="0"/>
                </a:moveTo>
                <a:cubicBezTo>
                  <a:pt x="78481" y="98558"/>
                  <a:pt x="259171" y="239095"/>
                  <a:pt x="383281" y="306626"/>
                </a:cubicBezTo>
                <a:cubicBezTo>
                  <a:pt x="507391" y="374157"/>
                  <a:pt x="625113" y="363206"/>
                  <a:pt x="744660" y="405184"/>
                </a:cubicBezTo>
                <a:cubicBezTo>
                  <a:pt x="864207" y="447162"/>
                  <a:pt x="984669" y="501005"/>
                  <a:pt x="1100566" y="558497"/>
                </a:cubicBezTo>
                <a:cubicBezTo>
                  <a:pt x="1216463" y="615989"/>
                  <a:pt x="1346961" y="678044"/>
                  <a:pt x="1440043" y="750137"/>
                </a:cubicBezTo>
                <a:cubicBezTo>
                  <a:pt x="1533125" y="822230"/>
                  <a:pt x="1609782" y="895236"/>
                  <a:pt x="1659061" y="991056"/>
                </a:cubicBezTo>
                <a:cubicBezTo>
                  <a:pt x="1708340" y="1086876"/>
                  <a:pt x="1706515" y="1232889"/>
                  <a:pt x="1735717" y="1325059"/>
                </a:cubicBezTo>
                <a:cubicBezTo>
                  <a:pt x="1764919" y="1417229"/>
                  <a:pt x="1757619" y="1452820"/>
                  <a:pt x="1834275" y="1544077"/>
                </a:cubicBezTo>
                <a:lnTo>
                  <a:pt x="2102572" y="1801423"/>
                </a:lnTo>
                <a:lnTo>
                  <a:pt x="2348967" y="1971162"/>
                </a:lnTo>
                <a:lnTo>
                  <a:pt x="2672019" y="2146376"/>
                </a:lnTo>
                <a:lnTo>
                  <a:pt x="2880086" y="2223033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2D55FD7F-529B-4399-AEC4-9EEB86C118E4}"/>
              </a:ext>
            </a:extLst>
          </p:cNvPr>
          <p:cNvSpPr txBox="1"/>
          <p:nvPr/>
        </p:nvSpPr>
        <p:spPr>
          <a:xfrm rot="1195123">
            <a:off x="6249568" y="3448831"/>
            <a:ext cx="1446048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srgbClr val="1F497D">
                    <a:lumMod val="60000"/>
                    <a:lumOff val="4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de nieve</a:t>
            </a:r>
          </a:p>
        </p:txBody>
      </p:sp>
      <p:sp>
        <p:nvSpPr>
          <p:cNvPr id="61" name="CuadroTexto 56">
            <a:extLst>
              <a:ext uri="{FF2B5EF4-FFF2-40B4-BE49-F238E27FC236}">
                <a16:creationId xmlns:a16="http://schemas.microsoft.com/office/drawing/2014/main" id="{BD1FEE99-AC7A-4302-99E7-8A29091676E6}"/>
              </a:ext>
            </a:extLst>
          </p:cNvPr>
          <p:cNvSpPr txBox="1"/>
          <p:nvPr/>
        </p:nvSpPr>
        <p:spPr>
          <a:xfrm>
            <a:off x="6996237" y="3941051"/>
            <a:ext cx="1446048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uq</a:t>
            </a:r>
            <a:r>
              <a:rPr lang="es-ES" sz="1059" baseline="-250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800</a:t>
            </a:r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máximo</a:t>
            </a:r>
          </a:p>
        </p:txBody>
      </p:sp>
    </p:spTree>
    <p:extLst>
      <p:ext uri="{BB962C8B-B14F-4D97-AF65-F5344CB8AC3E}">
        <p14:creationId xmlns:p14="http://schemas.microsoft.com/office/powerpoint/2010/main" val="2422847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96" y="557759"/>
            <a:ext cx="7411675" cy="59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1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09" y="727787"/>
            <a:ext cx="11025064" cy="507733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11899" y="6198667"/>
            <a:ext cx="447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http://tropic.ssec.wisc.edu/real-time/mtpw2/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29" y="5250305"/>
            <a:ext cx="3742786" cy="12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13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rma libre 74"/>
          <p:cNvSpPr/>
          <p:nvPr/>
        </p:nvSpPr>
        <p:spPr>
          <a:xfrm>
            <a:off x="3501399" y="1393272"/>
            <a:ext cx="1692747" cy="1003094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3497836" y="2410866"/>
            <a:ext cx="5052606" cy="3029632"/>
          </a:xfrm>
          <a:prstGeom prst="line">
            <a:avLst/>
          </a:prstGeom>
          <a:ln w="2857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>
            <a:off x="4241097" y="1831708"/>
            <a:ext cx="1692747" cy="1003094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orma libre 10"/>
          <p:cNvSpPr/>
          <p:nvPr/>
        </p:nvSpPr>
        <p:spPr>
          <a:xfrm>
            <a:off x="4804602" y="2229079"/>
            <a:ext cx="1692747" cy="96677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orma libre 11"/>
          <p:cNvSpPr/>
          <p:nvPr/>
        </p:nvSpPr>
        <p:spPr>
          <a:xfrm>
            <a:off x="5396424" y="2646341"/>
            <a:ext cx="1692747" cy="901660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orma libre 12"/>
          <p:cNvSpPr/>
          <p:nvPr/>
        </p:nvSpPr>
        <p:spPr>
          <a:xfrm>
            <a:off x="5971110" y="3024274"/>
            <a:ext cx="1692747" cy="84787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orma libre 13"/>
          <p:cNvSpPr/>
          <p:nvPr/>
        </p:nvSpPr>
        <p:spPr>
          <a:xfrm>
            <a:off x="6610907" y="3385223"/>
            <a:ext cx="1692747" cy="880429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orma libre 14"/>
          <p:cNvSpPr/>
          <p:nvPr/>
        </p:nvSpPr>
        <p:spPr>
          <a:xfrm>
            <a:off x="7225224" y="3818359"/>
            <a:ext cx="1692747" cy="836548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orma libre 46"/>
          <p:cNvSpPr/>
          <p:nvPr/>
        </p:nvSpPr>
        <p:spPr>
          <a:xfrm>
            <a:off x="7903571" y="4300679"/>
            <a:ext cx="1692747" cy="7380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orma libre 15"/>
          <p:cNvSpPr/>
          <p:nvPr/>
        </p:nvSpPr>
        <p:spPr>
          <a:xfrm>
            <a:off x="8510668" y="4628388"/>
            <a:ext cx="1692747" cy="738003"/>
          </a:xfrm>
          <a:custGeom>
            <a:avLst/>
            <a:gdLst>
              <a:gd name="connsiteX0" fmla="*/ 0 w 1918447"/>
              <a:gd name="connsiteY0" fmla="*/ 836403 h 836403"/>
              <a:gd name="connsiteX1" fmla="*/ 364565 w 1918447"/>
              <a:gd name="connsiteY1" fmla="*/ 740780 h 836403"/>
              <a:gd name="connsiteX2" fmla="*/ 639483 w 1918447"/>
              <a:gd name="connsiteY2" fmla="*/ 418051 h 836403"/>
              <a:gd name="connsiteX3" fmla="*/ 986118 w 1918447"/>
              <a:gd name="connsiteY3" fmla="*/ 5674 h 836403"/>
              <a:gd name="connsiteX4" fmla="*/ 1284941 w 1918447"/>
              <a:gd name="connsiteY4" fmla="*/ 167039 h 836403"/>
              <a:gd name="connsiteX5" fmla="*/ 1284941 w 1918447"/>
              <a:gd name="connsiteY5" fmla="*/ 167039 h 836403"/>
              <a:gd name="connsiteX6" fmla="*/ 1589741 w 1918447"/>
              <a:gd name="connsiteY6" fmla="*/ 412074 h 836403"/>
              <a:gd name="connsiteX7" fmla="*/ 1918447 w 1918447"/>
              <a:gd name="connsiteY7" fmla="*/ 406098 h 83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18447" h="836403">
                <a:moveTo>
                  <a:pt x="0" y="836403"/>
                </a:moveTo>
                <a:cubicBezTo>
                  <a:pt x="128992" y="823454"/>
                  <a:pt x="257985" y="810505"/>
                  <a:pt x="364565" y="740780"/>
                </a:cubicBezTo>
                <a:cubicBezTo>
                  <a:pt x="471145" y="671055"/>
                  <a:pt x="639483" y="418051"/>
                  <a:pt x="639483" y="418051"/>
                </a:cubicBezTo>
                <a:cubicBezTo>
                  <a:pt x="743075" y="295533"/>
                  <a:pt x="878542" y="47509"/>
                  <a:pt x="986118" y="5674"/>
                </a:cubicBezTo>
                <a:cubicBezTo>
                  <a:pt x="1093694" y="-36161"/>
                  <a:pt x="1284941" y="167039"/>
                  <a:pt x="1284941" y="167039"/>
                </a:cubicBezTo>
                <a:lnTo>
                  <a:pt x="1284941" y="167039"/>
                </a:lnTo>
                <a:cubicBezTo>
                  <a:pt x="1335741" y="207878"/>
                  <a:pt x="1484157" y="372231"/>
                  <a:pt x="1589741" y="412074"/>
                </a:cubicBezTo>
                <a:cubicBezTo>
                  <a:pt x="1695325" y="451917"/>
                  <a:pt x="1806886" y="429007"/>
                  <a:pt x="1918447" y="406098"/>
                </a:cubicBezTo>
              </a:path>
            </a:pathLst>
          </a:cu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4" name="Conector recto de flecha 63"/>
          <p:cNvCxnSpPr>
            <a:cxnSpLocks/>
          </p:cNvCxnSpPr>
          <p:nvPr/>
        </p:nvCxnSpPr>
        <p:spPr>
          <a:xfrm flipV="1">
            <a:off x="3690547" y="2636022"/>
            <a:ext cx="196930" cy="118712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uadroTexto 65"/>
          <p:cNvSpPr txBox="1"/>
          <p:nvPr/>
        </p:nvSpPr>
        <p:spPr>
          <a:xfrm rot="1905066">
            <a:off x="4045464" y="1410014"/>
            <a:ext cx="1739276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Cordillera de los Andes</a:t>
            </a:r>
          </a:p>
        </p:txBody>
      </p:sp>
      <p:sp>
        <p:nvSpPr>
          <p:cNvPr id="67" name="CuadroTexto 66"/>
          <p:cNvSpPr txBox="1"/>
          <p:nvPr/>
        </p:nvSpPr>
        <p:spPr>
          <a:xfrm rot="1905066">
            <a:off x="3142169" y="2466792"/>
            <a:ext cx="1739276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costera</a:t>
            </a:r>
          </a:p>
        </p:txBody>
      </p:sp>
      <p:sp>
        <p:nvSpPr>
          <p:cNvPr id="41" name="object 2"/>
          <p:cNvSpPr txBox="1">
            <a:spLocks/>
          </p:cNvSpPr>
          <p:nvPr/>
        </p:nvSpPr>
        <p:spPr>
          <a:xfrm>
            <a:off x="2525392" y="55641"/>
            <a:ext cx="7374030" cy="1040063"/>
          </a:xfrm>
          <a:prstGeom prst="rect">
            <a:avLst/>
          </a:prstGeom>
        </p:spPr>
        <p:txBody>
          <a:bodyPr vert="horz" wrap="square" lIns="0" tIns="3641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6724" algn="ctr" defTabSz="806867">
              <a:spcBef>
                <a:spcPts val="287"/>
              </a:spcBef>
            </a:pPr>
            <a:r>
              <a:rPr lang="es-ES" sz="3177" kern="0" spc="-4" dirty="0">
                <a:solidFill>
                  <a:sysClr val="windowText" lastClr="000000"/>
                </a:solidFill>
                <a:latin typeface="Calibri"/>
              </a:rPr>
              <a:t>Bloqueo</a:t>
            </a:r>
            <a:r>
              <a:rPr lang="es-ES" sz="3177" kern="0" spc="-62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" sz="3177" kern="0" spc="-22" dirty="0">
                <a:solidFill>
                  <a:sysClr val="windowText" lastClr="000000"/>
                </a:solidFill>
                <a:latin typeface="Calibri"/>
              </a:rPr>
              <a:t>orográfico</a:t>
            </a:r>
            <a:endParaRPr lang="es-ES" sz="3177" kern="0" dirty="0">
              <a:solidFill>
                <a:sysClr val="windowText" lastClr="000000"/>
              </a:solidFill>
              <a:latin typeface="Calibri"/>
            </a:endParaRPr>
          </a:p>
          <a:p>
            <a:pPr marL="6724" algn="ctr" defTabSz="806867">
              <a:spcBef>
                <a:spcPts val="101"/>
              </a:spcBef>
            </a:pPr>
            <a:r>
              <a:rPr lang="es-ES" sz="1588" kern="0" spc="-4" dirty="0">
                <a:solidFill>
                  <a:sysClr val="windowText" lastClr="000000"/>
                </a:solidFill>
                <a:latin typeface="Calibri"/>
              </a:rPr>
              <a:t>Que </a:t>
            </a:r>
            <a:r>
              <a:rPr lang="es-ES" sz="1588" kern="0" dirty="0">
                <a:solidFill>
                  <a:sysClr val="windowText" lastClr="000000"/>
                </a:solidFill>
                <a:latin typeface="Calibri"/>
              </a:rPr>
              <a:t>pasa </a:t>
            </a:r>
            <a:r>
              <a:rPr lang="es-ES" sz="1588" kern="0" spc="-9" dirty="0">
                <a:solidFill>
                  <a:sysClr val="windowText" lastClr="000000"/>
                </a:solidFill>
                <a:latin typeface="Calibri"/>
              </a:rPr>
              <a:t>con montañas</a:t>
            </a:r>
            <a:r>
              <a:rPr lang="es-ES" sz="1588" kern="0" spc="22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" sz="1588" kern="0" spc="-4" dirty="0">
                <a:solidFill>
                  <a:sysClr val="windowText" lastClr="000000"/>
                </a:solidFill>
                <a:latin typeface="Calibri"/>
              </a:rPr>
              <a:t>2‐D?</a:t>
            </a:r>
          </a:p>
          <a:p>
            <a:pPr marL="6724" algn="ctr" defTabSz="806867">
              <a:spcBef>
                <a:spcPts val="101"/>
              </a:spcBef>
            </a:pPr>
            <a:r>
              <a:rPr lang="es-ES" sz="1588" kern="0" spc="-4" dirty="0">
                <a:solidFill>
                  <a:sysClr val="windowText" lastClr="000000"/>
                </a:solidFill>
                <a:latin typeface="Calibri"/>
              </a:rPr>
              <a:t>Formación de un jet de barrera</a:t>
            </a:r>
            <a:endParaRPr lang="es-ES" sz="1588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2872542" y="2443692"/>
            <a:ext cx="1046137" cy="58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  <a:p>
            <a:pPr algn="ctr" defTabSz="806867"/>
            <a:r>
              <a:rPr lang="en-US" sz="1059" spc="-4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NH</a:t>
            </a:r>
            <a:r>
              <a:rPr lang="en-US" sz="1059" spc="-6" baseline="-20833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n-US" sz="1059" spc="-4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/f</a:t>
            </a:r>
            <a:endParaRPr lang="es-ES" sz="1059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6AEE02-5A38-4114-9C2F-8C91A4177F57}"/>
              </a:ext>
            </a:extLst>
          </p:cNvPr>
          <p:cNvSpPr/>
          <p:nvPr/>
        </p:nvSpPr>
        <p:spPr>
          <a:xfrm>
            <a:off x="5117457" y="2680610"/>
            <a:ext cx="1106214" cy="939103"/>
          </a:xfrm>
          <a:custGeom>
            <a:avLst/>
            <a:gdLst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393896 w 1917896"/>
              <a:gd name="connsiteY14" fmla="*/ 558018 h 1345809"/>
              <a:gd name="connsiteX15" fmla="*/ 422031 w 1917896"/>
              <a:gd name="connsiteY15" fmla="*/ 543951 h 1345809"/>
              <a:gd name="connsiteX16" fmla="*/ 431410 w 1917896"/>
              <a:gd name="connsiteY16" fmla="*/ 534572 h 1345809"/>
              <a:gd name="connsiteX17" fmla="*/ 431410 w 1917896"/>
              <a:gd name="connsiteY17" fmla="*/ 534572 h 1345809"/>
              <a:gd name="connsiteX18" fmla="*/ 623668 w 1917896"/>
              <a:gd name="connsiteY18" fmla="*/ 398585 h 1345809"/>
              <a:gd name="connsiteX19" fmla="*/ 825305 w 1917896"/>
              <a:gd name="connsiteY19" fmla="*/ 314178 h 1345809"/>
              <a:gd name="connsiteX20" fmla="*/ 1012874 w 1917896"/>
              <a:gd name="connsiteY20" fmla="*/ 220394 h 1345809"/>
              <a:gd name="connsiteX21" fmla="*/ 1280160 w 1917896"/>
              <a:gd name="connsiteY21" fmla="*/ 150055 h 1345809"/>
              <a:gd name="connsiteX22" fmla="*/ 1566203 w 1917896"/>
              <a:gd name="connsiteY22" fmla="*/ 75028 h 1345809"/>
              <a:gd name="connsiteX23" fmla="*/ 1566203 w 1917896"/>
              <a:gd name="connsiteY23" fmla="*/ 75028 h 1345809"/>
              <a:gd name="connsiteX24" fmla="*/ 1917896 w 1917896"/>
              <a:gd name="connsiteY24" fmla="*/ 0 h 1345809"/>
              <a:gd name="connsiteX25" fmla="*/ 1777219 w 1917896"/>
              <a:gd name="connsiteY25" fmla="*/ 248529 h 1345809"/>
              <a:gd name="connsiteX26" fmla="*/ 1683434 w 1917896"/>
              <a:gd name="connsiteY26" fmla="*/ 431409 h 1345809"/>
              <a:gd name="connsiteX27" fmla="*/ 1575582 w 1917896"/>
              <a:gd name="connsiteY27" fmla="*/ 623668 h 1345809"/>
              <a:gd name="connsiteX28" fmla="*/ 1514622 w 1917896"/>
              <a:gd name="connsiteY28" fmla="*/ 698695 h 1345809"/>
              <a:gd name="connsiteX29" fmla="*/ 1392702 w 1917896"/>
              <a:gd name="connsiteY29" fmla="*/ 797169 h 1345809"/>
              <a:gd name="connsiteX30" fmla="*/ 1247336 w 1917896"/>
              <a:gd name="connsiteY30" fmla="*/ 844062 h 1345809"/>
              <a:gd name="connsiteX31" fmla="*/ 1111348 w 1917896"/>
              <a:gd name="connsiteY31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384517 w 1917896"/>
              <a:gd name="connsiteY13" fmla="*/ 572086 h 1345809"/>
              <a:gd name="connsiteX14" fmla="*/ 422031 w 1917896"/>
              <a:gd name="connsiteY14" fmla="*/ 543951 h 1345809"/>
              <a:gd name="connsiteX15" fmla="*/ 431410 w 1917896"/>
              <a:gd name="connsiteY15" fmla="*/ 534572 h 1345809"/>
              <a:gd name="connsiteX16" fmla="*/ 431410 w 1917896"/>
              <a:gd name="connsiteY16" fmla="*/ 534572 h 1345809"/>
              <a:gd name="connsiteX17" fmla="*/ 623668 w 1917896"/>
              <a:gd name="connsiteY17" fmla="*/ 398585 h 1345809"/>
              <a:gd name="connsiteX18" fmla="*/ 825305 w 1917896"/>
              <a:gd name="connsiteY18" fmla="*/ 314178 h 1345809"/>
              <a:gd name="connsiteX19" fmla="*/ 1012874 w 1917896"/>
              <a:gd name="connsiteY19" fmla="*/ 220394 h 1345809"/>
              <a:gd name="connsiteX20" fmla="*/ 1280160 w 1917896"/>
              <a:gd name="connsiteY20" fmla="*/ 150055 h 1345809"/>
              <a:gd name="connsiteX21" fmla="*/ 1566203 w 1917896"/>
              <a:gd name="connsiteY21" fmla="*/ 75028 h 1345809"/>
              <a:gd name="connsiteX22" fmla="*/ 1566203 w 1917896"/>
              <a:gd name="connsiteY22" fmla="*/ 75028 h 1345809"/>
              <a:gd name="connsiteX23" fmla="*/ 1917896 w 1917896"/>
              <a:gd name="connsiteY23" fmla="*/ 0 h 1345809"/>
              <a:gd name="connsiteX24" fmla="*/ 1777219 w 1917896"/>
              <a:gd name="connsiteY24" fmla="*/ 248529 h 1345809"/>
              <a:gd name="connsiteX25" fmla="*/ 1683434 w 1917896"/>
              <a:gd name="connsiteY25" fmla="*/ 431409 h 1345809"/>
              <a:gd name="connsiteX26" fmla="*/ 1575582 w 1917896"/>
              <a:gd name="connsiteY26" fmla="*/ 623668 h 1345809"/>
              <a:gd name="connsiteX27" fmla="*/ 1514622 w 1917896"/>
              <a:gd name="connsiteY27" fmla="*/ 698695 h 1345809"/>
              <a:gd name="connsiteX28" fmla="*/ 1392702 w 1917896"/>
              <a:gd name="connsiteY28" fmla="*/ 797169 h 1345809"/>
              <a:gd name="connsiteX29" fmla="*/ 1247336 w 1917896"/>
              <a:gd name="connsiteY29" fmla="*/ 844062 h 1345809"/>
              <a:gd name="connsiteX30" fmla="*/ 1111348 w 1917896"/>
              <a:gd name="connsiteY30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431410 w 1917896"/>
              <a:gd name="connsiteY15" fmla="*/ 534572 h 1345809"/>
              <a:gd name="connsiteX16" fmla="*/ 623668 w 1917896"/>
              <a:gd name="connsiteY16" fmla="*/ 398585 h 1345809"/>
              <a:gd name="connsiteX17" fmla="*/ 825305 w 1917896"/>
              <a:gd name="connsiteY17" fmla="*/ 314178 h 1345809"/>
              <a:gd name="connsiteX18" fmla="*/ 1012874 w 1917896"/>
              <a:gd name="connsiteY18" fmla="*/ 220394 h 1345809"/>
              <a:gd name="connsiteX19" fmla="*/ 1280160 w 1917896"/>
              <a:gd name="connsiteY19" fmla="*/ 150055 h 1345809"/>
              <a:gd name="connsiteX20" fmla="*/ 1566203 w 1917896"/>
              <a:gd name="connsiteY20" fmla="*/ 75028 h 1345809"/>
              <a:gd name="connsiteX21" fmla="*/ 1566203 w 1917896"/>
              <a:gd name="connsiteY21" fmla="*/ 75028 h 1345809"/>
              <a:gd name="connsiteX22" fmla="*/ 1917896 w 1917896"/>
              <a:gd name="connsiteY22" fmla="*/ 0 h 1345809"/>
              <a:gd name="connsiteX23" fmla="*/ 1777219 w 1917896"/>
              <a:gd name="connsiteY23" fmla="*/ 248529 h 1345809"/>
              <a:gd name="connsiteX24" fmla="*/ 1683434 w 1917896"/>
              <a:gd name="connsiteY24" fmla="*/ 431409 h 1345809"/>
              <a:gd name="connsiteX25" fmla="*/ 1575582 w 1917896"/>
              <a:gd name="connsiteY25" fmla="*/ 623668 h 1345809"/>
              <a:gd name="connsiteX26" fmla="*/ 1514622 w 1917896"/>
              <a:gd name="connsiteY26" fmla="*/ 698695 h 1345809"/>
              <a:gd name="connsiteX27" fmla="*/ 1392702 w 1917896"/>
              <a:gd name="connsiteY27" fmla="*/ 797169 h 1345809"/>
              <a:gd name="connsiteX28" fmla="*/ 1247336 w 1917896"/>
              <a:gd name="connsiteY28" fmla="*/ 844062 h 1345809"/>
              <a:gd name="connsiteX29" fmla="*/ 1111348 w 1917896"/>
              <a:gd name="connsiteY29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431410 w 1917896"/>
              <a:gd name="connsiteY14" fmla="*/ 534572 h 1345809"/>
              <a:gd name="connsiteX15" fmla="*/ 623668 w 1917896"/>
              <a:gd name="connsiteY15" fmla="*/ 398585 h 1345809"/>
              <a:gd name="connsiteX16" fmla="*/ 825305 w 1917896"/>
              <a:gd name="connsiteY16" fmla="*/ 314178 h 1345809"/>
              <a:gd name="connsiteX17" fmla="*/ 1012874 w 1917896"/>
              <a:gd name="connsiteY17" fmla="*/ 220394 h 1345809"/>
              <a:gd name="connsiteX18" fmla="*/ 1280160 w 1917896"/>
              <a:gd name="connsiteY18" fmla="*/ 150055 h 1345809"/>
              <a:gd name="connsiteX19" fmla="*/ 1566203 w 1917896"/>
              <a:gd name="connsiteY19" fmla="*/ 75028 h 1345809"/>
              <a:gd name="connsiteX20" fmla="*/ 1566203 w 1917896"/>
              <a:gd name="connsiteY20" fmla="*/ 75028 h 1345809"/>
              <a:gd name="connsiteX21" fmla="*/ 1917896 w 1917896"/>
              <a:gd name="connsiteY21" fmla="*/ 0 h 1345809"/>
              <a:gd name="connsiteX22" fmla="*/ 1777219 w 1917896"/>
              <a:gd name="connsiteY22" fmla="*/ 248529 h 1345809"/>
              <a:gd name="connsiteX23" fmla="*/ 1683434 w 1917896"/>
              <a:gd name="connsiteY23" fmla="*/ 431409 h 1345809"/>
              <a:gd name="connsiteX24" fmla="*/ 1575582 w 1917896"/>
              <a:gd name="connsiteY24" fmla="*/ 623668 h 1345809"/>
              <a:gd name="connsiteX25" fmla="*/ 1514622 w 1917896"/>
              <a:gd name="connsiteY25" fmla="*/ 698695 h 1345809"/>
              <a:gd name="connsiteX26" fmla="*/ 1392702 w 1917896"/>
              <a:gd name="connsiteY26" fmla="*/ 797169 h 1345809"/>
              <a:gd name="connsiteX27" fmla="*/ 1247336 w 1917896"/>
              <a:gd name="connsiteY27" fmla="*/ 844062 h 1345809"/>
              <a:gd name="connsiteX28" fmla="*/ 1111348 w 1917896"/>
              <a:gd name="connsiteY28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22031 w 1917896"/>
              <a:gd name="connsiteY13" fmla="*/ 543951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351693 w 1917896"/>
              <a:gd name="connsiteY12" fmla="*/ 586154 h 1345809"/>
              <a:gd name="connsiteX13" fmla="*/ 430551 w 1917896"/>
              <a:gd name="connsiteY13" fmla="*/ 512713 h 1345809"/>
              <a:gd name="connsiteX14" fmla="*/ 623668 w 1917896"/>
              <a:gd name="connsiteY14" fmla="*/ 398585 h 1345809"/>
              <a:gd name="connsiteX15" fmla="*/ 825305 w 1917896"/>
              <a:gd name="connsiteY15" fmla="*/ 314178 h 1345809"/>
              <a:gd name="connsiteX16" fmla="*/ 1012874 w 1917896"/>
              <a:gd name="connsiteY16" fmla="*/ 220394 h 1345809"/>
              <a:gd name="connsiteX17" fmla="*/ 1280160 w 1917896"/>
              <a:gd name="connsiteY17" fmla="*/ 150055 h 1345809"/>
              <a:gd name="connsiteX18" fmla="*/ 1566203 w 1917896"/>
              <a:gd name="connsiteY18" fmla="*/ 75028 h 1345809"/>
              <a:gd name="connsiteX19" fmla="*/ 1566203 w 1917896"/>
              <a:gd name="connsiteY19" fmla="*/ 75028 h 1345809"/>
              <a:gd name="connsiteX20" fmla="*/ 1917896 w 1917896"/>
              <a:gd name="connsiteY20" fmla="*/ 0 h 1345809"/>
              <a:gd name="connsiteX21" fmla="*/ 1777219 w 1917896"/>
              <a:gd name="connsiteY21" fmla="*/ 248529 h 1345809"/>
              <a:gd name="connsiteX22" fmla="*/ 1683434 w 1917896"/>
              <a:gd name="connsiteY22" fmla="*/ 431409 h 1345809"/>
              <a:gd name="connsiteX23" fmla="*/ 1575582 w 1917896"/>
              <a:gd name="connsiteY23" fmla="*/ 623668 h 1345809"/>
              <a:gd name="connsiteX24" fmla="*/ 1514622 w 1917896"/>
              <a:gd name="connsiteY24" fmla="*/ 698695 h 1345809"/>
              <a:gd name="connsiteX25" fmla="*/ 1392702 w 1917896"/>
              <a:gd name="connsiteY25" fmla="*/ 797169 h 1345809"/>
              <a:gd name="connsiteX26" fmla="*/ 1247336 w 1917896"/>
              <a:gd name="connsiteY26" fmla="*/ 844062 h 1345809"/>
              <a:gd name="connsiteX27" fmla="*/ 1111348 w 1917896"/>
              <a:gd name="connsiteY27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37625 w 1917896"/>
              <a:gd name="connsiteY11" fmla="*/ 600222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25083 w 1917896"/>
              <a:gd name="connsiteY9" fmla="*/ 731520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03163 w 1917896"/>
              <a:gd name="connsiteY6" fmla="*/ 890954 h 1345809"/>
              <a:gd name="connsiteX7" fmla="*/ 117231 w 1917896"/>
              <a:gd name="connsiteY7" fmla="*/ 876886 h 1345809"/>
              <a:gd name="connsiteX8" fmla="*/ 117231 w 1917896"/>
              <a:gd name="connsiteY8" fmla="*/ 876886 h 1345809"/>
              <a:gd name="connsiteX9" fmla="*/ 219403 w 1917896"/>
              <a:gd name="connsiteY9" fmla="*/ 705963 h 1345809"/>
              <a:gd name="connsiteX10" fmla="*/ 290733 w 1917896"/>
              <a:gd name="connsiteY10" fmla="*/ 642425 h 1345809"/>
              <a:gd name="connsiteX11" fmla="*/ 351824 w 1917896"/>
              <a:gd name="connsiteY11" fmla="*/ 577504 h 1345809"/>
              <a:gd name="connsiteX12" fmla="*/ 430551 w 1917896"/>
              <a:gd name="connsiteY12" fmla="*/ 512713 h 1345809"/>
              <a:gd name="connsiteX13" fmla="*/ 623668 w 1917896"/>
              <a:gd name="connsiteY13" fmla="*/ 398585 h 1345809"/>
              <a:gd name="connsiteX14" fmla="*/ 825305 w 1917896"/>
              <a:gd name="connsiteY14" fmla="*/ 314178 h 1345809"/>
              <a:gd name="connsiteX15" fmla="*/ 1012874 w 1917896"/>
              <a:gd name="connsiteY15" fmla="*/ 220394 h 1345809"/>
              <a:gd name="connsiteX16" fmla="*/ 1280160 w 1917896"/>
              <a:gd name="connsiteY16" fmla="*/ 150055 h 1345809"/>
              <a:gd name="connsiteX17" fmla="*/ 1566203 w 1917896"/>
              <a:gd name="connsiteY17" fmla="*/ 75028 h 1345809"/>
              <a:gd name="connsiteX18" fmla="*/ 1566203 w 1917896"/>
              <a:gd name="connsiteY18" fmla="*/ 75028 h 1345809"/>
              <a:gd name="connsiteX19" fmla="*/ 1917896 w 1917896"/>
              <a:gd name="connsiteY19" fmla="*/ 0 h 1345809"/>
              <a:gd name="connsiteX20" fmla="*/ 1777219 w 1917896"/>
              <a:gd name="connsiteY20" fmla="*/ 248529 h 1345809"/>
              <a:gd name="connsiteX21" fmla="*/ 1683434 w 1917896"/>
              <a:gd name="connsiteY21" fmla="*/ 431409 h 1345809"/>
              <a:gd name="connsiteX22" fmla="*/ 1575582 w 1917896"/>
              <a:gd name="connsiteY22" fmla="*/ 623668 h 1345809"/>
              <a:gd name="connsiteX23" fmla="*/ 1514622 w 1917896"/>
              <a:gd name="connsiteY23" fmla="*/ 698695 h 1345809"/>
              <a:gd name="connsiteX24" fmla="*/ 1392702 w 1917896"/>
              <a:gd name="connsiteY24" fmla="*/ 797169 h 1345809"/>
              <a:gd name="connsiteX25" fmla="*/ 1247336 w 1917896"/>
              <a:gd name="connsiteY25" fmla="*/ 844062 h 1345809"/>
              <a:gd name="connsiteX26" fmla="*/ 1111348 w 1917896"/>
              <a:gd name="connsiteY26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84407 w 1917896"/>
              <a:gd name="connsiteY5" fmla="*/ 928468 h 1345809"/>
              <a:gd name="connsiteX6" fmla="*/ 117231 w 1917896"/>
              <a:gd name="connsiteY6" fmla="*/ 876886 h 1345809"/>
              <a:gd name="connsiteX7" fmla="*/ 117231 w 1917896"/>
              <a:gd name="connsiteY7" fmla="*/ 876886 h 1345809"/>
              <a:gd name="connsiteX8" fmla="*/ 219403 w 1917896"/>
              <a:gd name="connsiteY8" fmla="*/ 705963 h 1345809"/>
              <a:gd name="connsiteX9" fmla="*/ 290733 w 1917896"/>
              <a:gd name="connsiteY9" fmla="*/ 642425 h 1345809"/>
              <a:gd name="connsiteX10" fmla="*/ 351824 w 1917896"/>
              <a:gd name="connsiteY10" fmla="*/ 577504 h 1345809"/>
              <a:gd name="connsiteX11" fmla="*/ 430551 w 1917896"/>
              <a:gd name="connsiteY11" fmla="*/ 512713 h 1345809"/>
              <a:gd name="connsiteX12" fmla="*/ 623668 w 1917896"/>
              <a:gd name="connsiteY12" fmla="*/ 398585 h 1345809"/>
              <a:gd name="connsiteX13" fmla="*/ 825305 w 1917896"/>
              <a:gd name="connsiteY13" fmla="*/ 314178 h 1345809"/>
              <a:gd name="connsiteX14" fmla="*/ 1012874 w 1917896"/>
              <a:gd name="connsiteY14" fmla="*/ 220394 h 1345809"/>
              <a:gd name="connsiteX15" fmla="*/ 1280160 w 1917896"/>
              <a:gd name="connsiteY15" fmla="*/ 150055 h 1345809"/>
              <a:gd name="connsiteX16" fmla="*/ 1566203 w 1917896"/>
              <a:gd name="connsiteY16" fmla="*/ 75028 h 1345809"/>
              <a:gd name="connsiteX17" fmla="*/ 1566203 w 1917896"/>
              <a:gd name="connsiteY17" fmla="*/ 75028 h 1345809"/>
              <a:gd name="connsiteX18" fmla="*/ 1917896 w 1917896"/>
              <a:gd name="connsiteY18" fmla="*/ 0 h 1345809"/>
              <a:gd name="connsiteX19" fmla="*/ 1777219 w 1917896"/>
              <a:gd name="connsiteY19" fmla="*/ 248529 h 1345809"/>
              <a:gd name="connsiteX20" fmla="*/ 1683434 w 1917896"/>
              <a:gd name="connsiteY20" fmla="*/ 431409 h 1345809"/>
              <a:gd name="connsiteX21" fmla="*/ 1575582 w 1917896"/>
              <a:gd name="connsiteY21" fmla="*/ 623668 h 1345809"/>
              <a:gd name="connsiteX22" fmla="*/ 1514622 w 1917896"/>
              <a:gd name="connsiteY22" fmla="*/ 698695 h 1345809"/>
              <a:gd name="connsiteX23" fmla="*/ 1392702 w 1917896"/>
              <a:gd name="connsiteY23" fmla="*/ 797169 h 1345809"/>
              <a:gd name="connsiteX24" fmla="*/ 1247336 w 1917896"/>
              <a:gd name="connsiteY24" fmla="*/ 844062 h 1345809"/>
              <a:gd name="connsiteX25" fmla="*/ 1111348 w 1917896"/>
              <a:gd name="connsiteY25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79717 w 1917896"/>
              <a:gd name="connsiteY4" fmla="*/ 951914 h 1345809"/>
              <a:gd name="connsiteX5" fmla="*/ 117231 w 1917896"/>
              <a:gd name="connsiteY5" fmla="*/ 876886 h 1345809"/>
              <a:gd name="connsiteX6" fmla="*/ 117231 w 1917896"/>
              <a:gd name="connsiteY6" fmla="*/ 876886 h 1345809"/>
              <a:gd name="connsiteX7" fmla="*/ 219403 w 1917896"/>
              <a:gd name="connsiteY7" fmla="*/ 705963 h 1345809"/>
              <a:gd name="connsiteX8" fmla="*/ 290733 w 1917896"/>
              <a:gd name="connsiteY8" fmla="*/ 642425 h 1345809"/>
              <a:gd name="connsiteX9" fmla="*/ 351824 w 1917896"/>
              <a:gd name="connsiteY9" fmla="*/ 577504 h 1345809"/>
              <a:gd name="connsiteX10" fmla="*/ 430551 w 1917896"/>
              <a:gd name="connsiteY10" fmla="*/ 512713 h 1345809"/>
              <a:gd name="connsiteX11" fmla="*/ 623668 w 1917896"/>
              <a:gd name="connsiteY11" fmla="*/ 398585 h 1345809"/>
              <a:gd name="connsiteX12" fmla="*/ 825305 w 1917896"/>
              <a:gd name="connsiteY12" fmla="*/ 314178 h 1345809"/>
              <a:gd name="connsiteX13" fmla="*/ 1012874 w 1917896"/>
              <a:gd name="connsiteY13" fmla="*/ 220394 h 1345809"/>
              <a:gd name="connsiteX14" fmla="*/ 1280160 w 1917896"/>
              <a:gd name="connsiteY14" fmla="*/ 150055 h 1345809"/>
              <a:gd name="connsiteX15" fmla="*/ 1566203 w 1917896"/>
              <a:gd name="connsiteY15" fmla="*/ 75028 h 1345809"/>
              <a:gd name="connsiteX16" fmla="*/ 1566203 w 1917896"/>
              <a:gd name="connsiteY16" fmla="*/ 75028 h 1345809"/>
              <a:gd name="connsiteX17" fmla="*/ 1917896 w 1917896"/>
              <a:gd name="connsiteY17" fmla="*/ 0 h 1345809"/>
              <a:gd name="connsiteX18" fmla="*/ 1777219 w 1917896"/>
              <a:gd name="connsiteY18" fmla="*/ 248529 h 1345809"/>
              <a:gd name="connsiteX19" fmla="*/ 1683434 w 1917896"/>
              <a:gd name="connsiteY19" fmla="*/ 431409 h 1345809"/>
              <a:gd name="connsiteX20" fmla="*/ 1575582 w 1917896"/>
              <a:gd name="connsiteY20" fmla="*/ 623668 h 1345809"/>
              <a:gd name="connsiteX21" fmla="*/ 1514622 w 1917896"/>
              <a:gd name="connsiteY21" fmla="*/ 698695 h 1345809"/>
              <a:gd name="connsiteX22" fmla="*/ 1392702 w 1917896"/>
              <a:gd name="connsiteY22" fmla="*/ 797169 h 1345809"/>
              <a:gd name="connsiteX23" fmla="*/ 1247336 w 1917896"/>
              <a:gd name="connsiteY23" fmla="*/ 844062 h 1345809"/>
              <a:gd name="connsiteX24" fmla="*/ 1111348 w 1917896"/>
              <a:gd name="connsiteY24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4690 w 1917896"/>
              <a:gd name="connsiteY2" fmla="*/ 1191065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825305 w 1917896"/>
              <a:gd name="connsiteY11" fmla="*/ 314178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1348 w 1917896"/>
              <a:gd name="connsiteY0" fmla="*/ 88626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1348 w 1917896"/>
              <a:gd name="connsiteY23" fmla="*/ 88626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219403 w 1917896"/>
              <a:gd name="connsiteY6" fmla="*/ 705963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90733 w 1917896"/>
              <a:gd name="connsiteY7" fmla="*/ 642425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514622 w 1917896"/>
              <a:gd name="connsiteY20" fmla="*/ 698695 h 1345809"/>
              <a:gd name="connsiteX21" fmla="*/ 1392702 w 1917896"/>
              <a:gd name="connsiteY21" fmla="*/ 797169 h 1345809"/>
              <a:gd name="connsiteX22" fmla="*/ 1247336 w 1917896"/>
              <a:gd name="connsiteY22" fmla="*/ 844062 h 1345809"/>
              <a:gd name="connsiteX23" fmla="*/ 1114188 w 1917896"/>
              <a:gd name="connsiteY23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2 w 1917896"/>
              <a:gd name="connsiteY19" fmla="*/ 623668 h 1345809"/>
              <a:gd name="connsiteX20" fmla="*/ 1392702 w 1917896"/>
              <a:gd name="connsiteY20" fmla="*/ 797169 h 1345809"/>
              <a:gd name="connsiteX21" fmla="*/ 1247336 w 1917896"/>
              <a:gd name="connsiteY21" fmla="*/ 844062 h 1345809"/>
              <a:gd name="connsiteX22" fmla="*/ 1114188 w 1917896"/>
              <a:gd name="connsiteY22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575581 w 1917896"/>
              <a:gd name="connsiteY19" fmla="*/ 623668 h 1345809"/>
              <a:gd name="connsiteX20" fmla="*/ 1392702 w 1917896"/>
              <a:gd name="connsiteY20" fmla="*/ 797169 h 1345809"/>
              <a:gd name="connsiteX21" fmla="*/ 1247336 w 1917896"/>
              <a:gd name="connsiteY21" fmla="*/ 844062 h 1345809"/>
              <a:gd name="connsiteX22" fmla="*/ 1114188 w 1917896"/>
              <a:gd name="connsiteY22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683434 w 1917896"/>
              <a:gd name="connsiteY18" fmla="*/ 431409 h 1345809"/>
              <a:gd name="connsiteX19" fmla="*/ 1392702 w 1917896"/>
              <a:gd name="connsiteY19" fmla="*/ 797169 h 1345809"/>
              <a:gd name="connsiteX20" fmla="*/ 1247336 w 1917896"/>
              <a:gd name="connsiteY20" fmla="*/ 844062 h 1345809"/>
              <a:gd name="connsiteX21" fmla="*/ 1114188 w 1917896"/>
              <a:gd name="connsiteY21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392702 w 1917896"/>
              <a:gd name="connsiteY18" fmla="*/ 797169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777219 w 1917896"/>
              <a:gd name="connsiteY17" fmla="*/ 248529 h 1345809"/>
              <a:gd name="connsiteX18" fmla="*/ 1280998 w 1917896"/>
              <a:gd name="connsiteY18" fmla="*/ 657612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247336 w 1917896"/>
              <a:gd name="connsiteY19" fmla="*/ 844062 h 1345809"/>
              <a:gd name="connsiteX20" fmla="*/ 1114188 w 1917896"/>
              <a:gd name="connsiteY20" fmla="*/ 891945 h 1345809"/>
              <a:gd name="connsiteX0" fmla="*/ 1114188 w 1917896"/>
              <a:gd name="connsiteY0" fmla="*/ 891945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129060 w 1917896"/>
              <a:gd name="connsiteY19" fmla="*/ 793315 h 1345809"/>
              <a:gd name="connsiteX20" fmla="*/ 1114188 w 1917896"/>
              <a:gd name="connsiteY20" fmla="*/ 891945 h 1345809"/>
              <a:gd name="connsiteX0" fmla="*/ 825066 w 1917896"/>
              <a:gd name="connsiteY0" fmla="*/ 1027273 h 1345809"/>
              <a:gd name="connsiteX1" fmla="*/ 0 w 1917896"/>
              <a:gd name="connsiteY1" fmla="*/ 1345809 h 1345809"/>
              <a:gd name="connsiteX2" fmla="*/ 18889 w 1917896"/>
              <a:gd name="connsiteY2" fmla="*/ 1139949 h 1345809"/>
              <a:gd name="connsiteX3" fmla="*/ 60960 w 1917896"/>
              <a:gd name="connsiteY3" fmla="*/ 1012874 h 1345809"/>
              <a:gd name="connsiteX4" fmla="*/ 117231 w 1917896"/>
              <a:gd name="connsiteY4" fmla="*/ 876886 h 1345809"/>
              <a:gd name="connsiteX5" fmla="*/ 117231 w 1917896"/>
              <a:gd name="connsiteY5" fmla="*/ 876886 h 1345809"/>
              <a:gd name="connsiteX6" fmla="*/ 196685 w 1917896"/>
              <a:gd name="connsiteY6" fmla="*/ 745719 h 1345809"/>
              <a:gd name="connsiteX7" fmla="*/ 281267 w 1917896"/>
              <a:gd name="connsiteY7" fmla="*/ 644318 h 1345809"/>
              <a:gd name="connsiteX8" fmla="*/ 351824 w 1917896"/>
              <a:gd name="connsiteY8" fmla="*/ 577504 h 1345809"/>
              <a:gd name="connsiteX9" fmla="*/ 430551 w 1917896"/>
              <a:gd name="connsiteY9" fmla="*/ 512713 h 1345809"/>
              <a:gd name="connsiteX10" fmla="*/ 623668 w 1917896"/>
              <a:gd name="connsiteY10" fmla="*/ 398585 h 1345809"/>
              <a:gd name="connsiteX11" fmla="*/ 799747 w 1917896"/>
              <a:gd name="connsiteY11" fmla="*/ 302819 h 1345809"/>
              <a:gd name="connsiteX12" fmla="*/ 1012874 w 1917896"/>
              <a:gd name="connsiteY12" fmla="*/ 220394 h 1345809"/>
              <a:gd name="connsiteX13" fmla="*/ 1280160 w 1917896"/>
              <a:gd name="connsiteY13" fmla="*/ 150055 h 1345809"/>
              <a:gd name="connsiteX14" fmla="*/ 1566203 w 1917896"/>
              <a:gd name="connsiteY14" fmla="*/ 75028 h 1345809"/>
              <a:gd name="connsiteX15" fmla="*/ 1566203 w 1917896"/>
              <a:gd name="connsiteY15" fmla="*/ 75028 h 1345809"/>
              <a:gd name="connsiteX16" fmla="*/ 1917896 w 1917896"/>
              <a:gd name="connsiteY16" fmla="*/ 0 h 1345809"/>
              <a:gd name="connsiteX17" fmla="*/ 1685227 w 1917896"/>
              <a:gd name="connsiteY17" fmla="*/ 244301 h 1345809"/>
              <a:gd name="connsiteX18" fmla="*/ 1280998 w 1917896"/>
              <a:gd name="connsiteY18" fmla="*/ 657612 h 1345809"/>
              <a:gd name="connsiteX19" fmla="*/ 1129060 w 1917896"/>
              <a:gd name="connsiteY19" fmla="*/ 793315 h 1345809"/>
              <a:gd name="connsiteX20" fmla="*/ 825066 w 1917896"/>
              <a:gd name="connsiteY20" fmla="*/ 1027273 h 1345809"/>
              <a:gd name="connsiteX0" fmla="*/ 825066 w 1917896"/>
              <a:gd name="connsiteY0" fmla="*/ 1027273 h 1345809"/>
              <a:gd name="connsiteX1" fmla="*/ 0 w 1917896"/>
              <a:gd name="connsiteY1" fmla="*/ 1345809 h 1345809"/>
              <a:gd name="connsiteX2" fmla="*/ 60960 w 1917896"/>
              <a:gd name="connsiteY2" fmla="*/ 1012874 h 1345809"/>
              <a:gd name="connsiteX3" fmla="*/ 117231 w 1917896"/>
              <a:gd name="connsiteY3" fmla="*/ 876886 h 1345809"/>
              <a:gd name="connsiteX4" fmla="*/ 117231 w 1917896"/>
              <a:gd name="connsiteY4" fmla="*/ 876886 h 1345809"/>
              <a:gd name="connsiteX5" fmla="*/ 196685 w 1917896"/>
              <a:gd name="connsiteY5" fmla="*/ 745719 h 1345809"/>
              <a:gd name="connsiteX6" fmla="*/ 281267 w 1917896"/>
              <a:gd name="connsiteY6" fmla="*/ 644318 h 1345809"/>
              <a:gd name="connsiteX7" fmla="*/ 351824 w 1917896"/>
              <a:gd name="connsiteY7" fmla="*/ 577504 h 1345809"/>
              <a:gd name="connsiteX8" fmla="*/ 430551 w 1917896"/>
              <a:gd name="connsiteY8" fmla="*/ 512713 h 1345809"/>
              <a:gd name="connsiteX9" fmla="*/ 623668 w 1917896"/>
              <a:gd name="connsiteY9" fmla="*/ 398585 h 1345809"/>
              <a:gd name="connsiteX10" fmla="*/ 799747 w 1917896"/>
              <a:gd name="connsiteY10" fmla="*/ 302819 h 1345809"/>
              <a:gd name="connsiteX11" fmla="*/ 1012874 w 1917896"/>
              <a:gd name="connsiteY11" fmla="*/ 220394 h 1345809"/>
              <a:gd name="connsiteX12" fmla="*/ 1280160 w 1917896"/>
              <a:gd name="connsiteY12" fmla="*/ 150055 h 1345809"/>
              <a:gd name="connsiteX13" fmla="*/ 1566203 w 1917896"/>
              <a:gd name="connsiteY13" fmla="*/ 75028 h 1345809"/>
              <a:gd name="connsiteX14" fmla="*/ 1566203 w 1917896"/>
              <a:gd name="connsiteY14" fmla="*/ 75028 h 1345809"/>
              <a:gd name="connsiteX15" fmla="*/ 1917896 w 1917896"/>
              <a:gd name="connsiteY15" fmla="*/ 0 h 1345809"/>
              <a:gd name="connsiteX16" fmla="*/ 1685227 w 1917896"/>
              <a:gd name="connsiteY16" fmla="*/ 244301 h 1345809"/>
              <a:gd name="connsiteX17" fmla="*/ 1280998 w 1917896"/>
              <a:gd name="connsiteY17" fmla="*/ 657612 h 1345809"/>
              <a:gd name="connsiteX18" fmla="*/ 1129060 w 1917896"/>
              <a:gd name="connsiteY18" fmla="*/ 793315 h 1345809"/>
              <a:gd name="connsiteX19" fmla="*/ 825066 w 1917896"/>
              <a:gd name="connsiteY19" fmla="*/ 1027273 h 1345809"/>
              <a:gd name="connsiteX0" fmla="*/ 1059162 w 2151992"/>
              <a:gd name="connsiteY0" fmla="*/ 1027273 h 1186284"/>
              <a:gd name="connsiteX1" fmla="*/ 0 w 2151992"/>
              <a:gd name="connsiteY1" fmla="*/ 1186284 h 1186284"/>
              <a:gd name="connsiteX2" fmla="*/ 295056 w 2151992"/>
              <a:gd name="connsiteY2" fmla="*/ 1012874 h 1186284"/>
              <a:gd name="connsiteX3" fmla="*/ 351327 w 2151992"/>
              <a:gd name="connsiteY3" fmla="*/ 876886 h 1186284"/>
              <a:gd name="connsiteX4" fmla="*/ 351327 w 2151992"/>
              <a:gd name="connsiteY4" fmla="*/ 876886 h 1186284"/>
              <a:gd name="connsiteX5" fmla="*/ 430781 w 2151992"/>
              <a:gd name="connsiteY5" fmla="*/ 745719 h 1186284"/>
              <a:gd name="connsiteX6" fmla="*/ 515363 w 2151992"/>
              <a:gd name="connsiteY6" fmla="*/ 644318 h 1186284"/>
              <a:gd name="connsiteX7" fmla="*/ 585920 w 2151992"/>
              <a:gd name="connsiteY7" fmla="*/ 577504 h 1186284"/>
              <a:gd name="connsiteX8" fmla="*/ 664647 w 2151992"/>
              <a:gd name="connsiteY8" fmla="*/ 512713 h 1186284"/>
              <a:gd name="connsiteX9" fmla="*/ 857764 w 2151992"/>
              <a:gd name="connsiteY9" fmla="*/ 398585 h 1186284"/>
              <a:gd name="connsiteX10" fmla="*/ 1033843 w 2151992"/>
              <a:gd name="connsiteY10" fmla="*/ 302819 h 1186284"/>
              <a:gd name="connsiteX11" fmla="*/ 1246970 w 2151992"/>
              <a:gd name="connsiteY11" fmla="*/ 220394 h 1186284"/>
              <a:gd name="connsiteX12" fmla="*/ 1514256 w 2151992"/>
              <a:gd name="connsiteY12" fmla="*/ 150055 h 1186284"/>
              <a:gd name="connsiteX13" fmla="*/ 1800299 w 2151992"/>
              <a:gd name="connsiteY13" fmla="*/ 75028 h 1186284"/>
              <a:gd name="connsiteX14" fmla="*/ 1800299 w 2151992"/>
              <a:gd name="connsiteY14" fmla="*/ 75028 h 1186284"/>
              <a:gd name="connsiteX15" fmla="*/ 2151992 w 2151992"/>
              <a:gd name="connsiteY15" fmla="*/ 0 h 1186284"/>
              <a:gd name="connsiteX16" fmla="*/ 1919323 w 2151992"/>
              <a:gd name="connsiteY16" fmla="*/ 244301 h 1186284"/>
              <a:gd name="connsiteX17" fmla="*/ 1515094 w 2151992"/>
              <a:gd name="connsiteY17" fmla="*/ 657612 h 1186284"/>
              <a:gd name="connsiteX18" fmla="*/ 1363156 w 2151992"/>
              <a:gd name="connsiteY18" fmla="*/ 793315 h 1186284"/>
              <a:gd name="connsiteX19" fmla="*/ 1059162 w 2151992"/>
              <a:gd name="connsiteY19" fmla="*/ 1027273 h 1186284"/>
              <a:gd name="connsiteX0" fmla="*/ 1059162 w 2151992"/>
              <a:gd name="connsiteY0" fmla="*/ 1027273 h 1186284"/>
              <a:gd name="connsiteX1" fmla="*/ 0 w 2151992"/>
              <a:gd name="connsiteY1" fmla="*/ 1186284 h 1186284"/>
              <a:gd name="connsiteX2" fmla="*/ 239975 w 2151992"/>
              <a:gd name="connsiteY2" fmla="*/ 981855 h 1186284"/>
              <a:gd name="connsiteX3" fmla="*/ 351327 w 2151992"/>
              <a:gd name="connsiteY3" fmla="*/ 876886 h 1186284"/>
              <a:gd name="connsiteX4" fmla="*/ 351327 w 2151992"/>
              <a:gd name="connsiteY4" fmla="*/ 876886 h 1186284"/>
              <a:gd name="connsiteX5" fmla="*/ 430781 w 2151992"/>
              <a:gd name="connsiteY5" fmla="*/ 745719 h 1186284"/>
              <a:gd name="connsiteX6" fmla="*/ 515363 w 2151992"/>
              <a:gd name="connsiteY6" fmla="*/ 644318 h 1186284"/>
              <a:gd name="connsiteX7" fmla="*/ 585920 w 2151992"/>
              <a:gd name="connsiteY7" fmla="*/ 577504 h 1186284"/>
              <a:gd name="connsiteX8" fmla="*/ 664647 w 2151992"/>
              <a:gd name="connsiteY8" fmla="*/ 512713 h 1186284"/>
              <a:gd name="connsiteX9" fmla="*/ 857764 w 2151992"/>
              <a:gd name="connsiteY9" fmla="*/ 398585 h 1186284"/>
              <a:gd name="connsiteX10" fmla="*/ 1033843 w 2151992"/>
              <a:gd name="connsiteY10" fmla="*/ 302819 h 1186284"/>
              <a:gd name="connsiteX11" fmla="*/ 1246970 w 2151992"/>
              <a:gd name="connsiteY11" fmla="*/ 220394 h 1186284"/>
              <a:gd name="connsiteX12" fmla="*/ 1514256 w 2151992"/>
              <a:gd name="connsiteY12" fmla="*/ 150055 h 1186284"/>
              <a:gd name="connsiteX13" fmla="*/ 1800299 w 2151992"/>
              <a:gd name="connsiteY13" fmla="*/ 75028 h 1186284"/>
              <a:gd name="connsiteX14" fmla="*/ 1800299 w 2151992"/>
              <a:gd name="connsiteY14" fmla="*/ 75028 h 1186284"/>
              <a:gd name="connsiteX15" fmla="*/ 2151992 w 2151992"/>
              <a:gd name="connsiteY15" fmla="*/ 0 h 1186284"/>
              <a:gd name="connsiteX16" fmla="*/ 1919323 w 2151992"/>
              <a:gd name="connsiteY16" fmla="*/ 244301 h 1186284"/>
              <a:gd name="connsiteX17" fmla="*/ 1515094 w 2151992"/>
              <a:gd name="connsiteY17" fmla="*/ 657612 h 1186284"/>
              <a:gd name="connsiteX18" fmla="*/ 1363156 w 2151992"/>
              <a:gd name="connsiteY18" fmla="*/ 793315 h 1186284"/>
              <a:gd name="connsiteX19" fmla="*/ 1059162 w 2151992"/>
              <a:gd name="connsiteY19" fmla="*/ 1027273 h 1186284"/>
              <a:gd name="connsiteX0" fmla="*/ 1080339 w 2173169"/>
              <a:gd name="connsiteY0" fmla="*/ 1027273 h 1186284"/>
              <a:gd name="connsiteX1" fmla="*/ 21177 w 2173169"/>
              <a:gd name="connsiteY1" fmla="*/ 1186284 h 1186284"/>
              <a:gd name="connsiteX2" fmla="*/ 372504 w 2173169"/>
              <a:gd name="connsiteY2" fmla="*/ 876886 h 1186284"/>
              <a:gd name="connsiteX3" fmla="*/ 372504 w 2173169"/>
              <a:gd name="connsiteY3" fmla="*/ 876886 h 1186284"/>
              <a:gd name="connsiteX4" fmla="*/ 451958 w 2173169"/>
              <a:gd name="connsiteY4" fmla="*/ 745719 h 1186284"/>
              <a:gd name="connsiteX5" fmla="*/ 536540 w 2173169"/>
              <a:gd name="connsiteY5" fmla="*/ 644318 h 1186284"/>
              <a:gd name="connsiteX6" fmla="*/ 607097 w 2173169"/>
              <a:gd name="connsiteY6" fmla="*/ 577504 h 1186284"/>
              <a:gd name="connsiteX7" fmla="*/ 685824 w 2173169"/>
              <a:gd name="connsiteY7" fmla="*/ 512713 h 1186284"/>
              <a:gd name="connsiteX8" fmla="*/ 878941 w 2173169"/>
              <a:gd name="connsiteY8" fmla="*/ 398585 h 1186284"/>
              <a:gd name="connsiteX9" fmla="*/ 1055020 w 2173169"/>
              <a:gd name="connsiteY9" fmla="*/ 302819 h 1186284"/>
              <a:gd name="connsiteX10" fmla="*/ 1268147 w 2173169"/>
              <a:gd name="connsiteY10" fmla="*/ 220394 h 1186284"/>
              <a:gd name="connsiteX11" fmla="*/ 1535433 w 2173169"/>
              <a:gd name="connsiteY11" fmla="*/ 150055 h 1186284"/>
              <a:gd name="connsiteX12" fmla="*/ 1821476 w 2173169"/>
              <a:gd name="connsiteY12" fmla="*/ 75028 h 1186284"/>
              <a:gd name="connsiteX13" fmla="*/ 1821476 w 2173169"/>
              <a:gd name="connsiteY13" fmla="*/ 75028 h 1186284"/>
              <a:gd name="connsiteX14" fmla="*/ 2173169 w 2173169"/>
              <a:gd name="connsiteY14" fmla="*/ 0 h 1186284"/>
              <a:gd name="connsiteX15" fmla="*/ 1940500 w 2173169"/>
              <a:gd name="connsiteY15" fmla="*/ 244301 h 1186284"/>
              <a:gd name="connsiteX16" fmla="*/ 1536271 w 2173169"/>
              <a:gd name="connsiteY16" fmla="*/ 657612 h 1186284"/>
              <a:gd name="connsiteX17" fmla="*/ 1384333 w 2173169"/>
              <a:gd name="connsiteY17" fmla="*/ 793315 h 1186284"/>
              <a:gd name="connsiteX18" fmla="*/ 1080339 w 2173169"/>
              <a:gd name="connsiteY18" fmla="*/ 1027273 h 1186284"/>
              <a:gd name="connsiteX0" fmla="*/ 1080339 w 2173169"/>
              <a:gd name="connsiteY0" fmla="*/ 1027273 h 1186284"/>
              <a:gd name="connsiteX1" fmla="*/ 21177 w 2173169"/>
              <a:gd name="connsiteY1" fmla="*/ 1186284 h 1186284"/>
              <a:gd name="connsiteX2" fmla="*/ 372504 w 2173169"/>
              <a:gd name="connsiteY2" fmla="*/ 876886 h 1186284"/>
              <a:gd name="connsiteX3" fmla="*/ 451958 w 2173169"/>
              <a:gd name="connsiteY3" fmla="*/ 745719 h 1186284"/>
              <a:gd name="connsiteX4" fmla="*/ 536540 w 2173169"/>
              <a:gd name="connsiteY4" fmla="*/ 644318 h 1186284"/>
              <a:gd name="connsiteX5" fmla="*/ 607097 w 2173169"/>
              <a:gd name="connsiteY5" fmla="*/ 577504 h 1186284"/>
              <a:gd name="connsiteX6" fmla="*/ 685824 w 2173169"/>
              <a:gd name="connsiteY6" fmla="*/ 512713 h 1186284"/>
              <a:gd name="connsiteX7" fmla="*/ 878941 w 2173169"/>
              <a:gd name="connsiteY7" fmla="*/ 398585 h 1186284"/>
              <a:gd name="connsiteX8" fmla="*/ 1055020 w 2173169"/>
              <a:gd name="connsiteY8" fmla="*/ 302819 h 1186284"/>
              <a:gd name="connsiteX9" fmla="*/ 1268147 w 2173169"/>
              <a:gd name="connsiteY9" fmla="*/ 220394 h 1186284"/>
              <a:gd name="connsiteX10" fmla="*/ 1535433 w 2173169"/>
              <a:gd name="connsiteY10" fmla="*/ 150055 h 1186284"/>
              <a:gd name="connsiteX11" fmla="*/ 1821476 w 2173169"/>
              <a:gd name="connsiteY11" fmla="*/ 75028 h 1186284"/>
              <a:gd name="connsiteX12" fmla="*/ 1821476 w 2173169"/>
              <a:gd name="connsiteY12" fmla="*/ 75028 h 1186284"/>
              <a:gd name="connsiteX13" fmla="*/ 2173169 w 2173169"/>
              <a:gd name="connsiteY13" fmla="*/ 0 h 1186284"/>
              <a:gd name="connsiteX14" fmla="*/ 1940500 w 2173169"/>
              <a:gd name="connsiteY14" fmla="*/ 244301 h 1186284"/>
              <a:gd name="connsiteX15" fmla="*/ 1536271 w 2173169"/>
              <a:gd name="connsiteY15" fmla="*/ 657612 h 1186284"/>
              <a:gd name="connsiteX16" fmla="*/ 1384333 w 2173169"/>
              <a:gd name="connsiteY16" fmla="*/ 793315 h 1186284"/>
              <a:gd name="connsiteX17" fmla="*/ 1080339 w 2173169"/>
              <a:gd name="connsiteY17" fmla="*/ 1027273 h 1186284"/>
              <a:gd name="connsiteX0" fmla="*/ 1074884 w 2167714"/>
              <a:gd name="connsiteY0" fmla="*/ 1027273 h 1186284"/>
              <a:gd name="connsiteX1" fmla="*/ 15722 w 2167714"/>
              <a:gd name="connsiteY1" fmla="*/ 1186284 h 1186284"/>
              <a:gd name="connsiteX2" fmla="*/ 446503 w 2167714"/>
              <a:gd name="connsiteY2" fmla="*/ 745719 h 1186284"/>
              <a:gd name="connsiteX3" fmla="*/ 531085 w 2167714"/>
              <a:gd name="connsiteY3" fmla="*/ 644318 h 1186284"/>
              <a:gd name="connsiteX4" fmla="*/ 601642 w 2167714"/>
              <a:gd name="connsiteY4" fmla="*/ 577504 h 1186284"/>
              <a:gd name="connsiteX5" fmla="*/ 680369 w 2167714"/>
              <a:gd name="connsiteY5" fmla="*/ 512713 h 1186284"/>
              <a:gd name="connsiteX6" fmla="*/ 873486 w 2167714"/>
              <a:gd name="connsiteY6" fmla="*/ 398585 h 1186284"/>
              <a:gd name="connsiteX7" fmla="*/ 1049565 w 2167714"/>
              <a:gd name="connsiteY7" fmla="*/ 302819 h 1186284"/>
              <a:gd name="connsiteX8" fmla="*/ 1262692 w 2167714"/>
              <a:gd name="connsiteY8" fmla="*/ 220394 h 1186284"/>
              <a:gd name="connsiteX9" fmla="*/ 1529978 w 2167714"/>
              <a:gd name="connsiteY9" fmla="*/ 150055 h 1186284"/>
              <a:gd name="connsiteX10" fmla="*/ 1816021 w 2167714"/>
              <a:gd name="connsiteY10" fmla="*/ 75028 h 1186284"/>
              <a:gd name="connsiteX11" fmla="*/ 1816021 w 2167714"/>
              <a:gd name="connsiteY11" fmla="*/ 75028 h 1186284"/>
              <a:gd name="connsiteX12" fmla="*/ 2167714 w 2167714"/>
              <a:gd name="connsiteY12" fmla="*/ 0 h 1186284"/>
              <a:gd name="connsiteX13" fmla="*/ 1935045 w 2167714"/>
              <a:gd name="connsiteY13" fmla="*/ 244301 h 1186284"/>
              <a:gd name="connsiteX14" fmla="*/ 1530816 w 2167714"/>
              <a:gd name="connsiteY14" fmla="*/ 657612 h 1186284"/>
              <a:gd name="connsiteX15" fmla="*/ 1378878 w 2167714"/>
              <a:gd name="connsiteY15" fmla="*/ 793315 h 1186284"/>
              <a:gd name="connsiteX16" fmla="*/ 1074884 w 2167714"/>
              <a:gd name="connsiteY16" fmla="*/ 1027273 h 1186284"/>
              <a:gd name="connsiteX0" fmla="*/ 1078389 w 2171219"/>
              <a:gd name="connsiteY0" fmla="*/ 1027273 h 1186284"/>
              <a:gd name="connsiteX1" fmla="*/ 19227 w 2171219"/>
              <a:gd name="connsiteY1" fmla="*/ 1186284 h 1186284"/>
              <a:gd name="connsiteX2" fmla="*/ 353617 w 2171219"/>
              <a:gd name="connsiteY2" fmla="*/ 790030 h 1186284"/>
              <a:gd name="connsiteX3" fmla="*/ 534590 w 2171219"/>
              <a:gd name="connsiteY3" fmla="*/ 644318 h 1186284"/>
              <a:gd name="connsiteX4" fmla="*/ 605147 w 2171219"/>
              <a:gd name="connsiteY4" fmla="*/ 577504 h 1186284"/>
              <a:gd name="connsiteX5" fmla="*/ 683874 w 2171219"/>
              <a:gd name="connsiteY5" fmla="*/ 512713 h 1186284"/>
              <a:gd name="connsiteX6" fmla="*/ 876991 w 2171219"/>
              <a:gd name="connsiteY6" fmla="*/ 398585 h 1186284"/>
              <a:gd name="connsiteX7" fmla="*/ 1053070 w 2171219"/>
              <a:gd name="connsiteY7" fmla="*/ 302819 h 1186284"/>
              <a:gd name="connsiteX8" fmla="*/ 1266197 w 2171219"/>
              <a:gd name="connsiteY8" fmla="*/ 220394 h 1186284"/>
              <a:gd name="connsiteX9" fmla="*/ 1533483 w 2171219"/>
              <a:gd name="connsiteY9" fmla="*/ 150055 h 1186284"/>
              <a:gd name="connsiteX10" fmla="*/ 1819526 w 2171219"/>
              <a:gd name="connsiteY10" fmla="*/ 75028 h 1186284"/>
              <a:gd name="connsiteX11" fmla="*/ 1819526 w 2171219"/>
              <a:gd name="connsiteY11" fmla="*/ 75028 h 1186284"/>
              <a:gd name="connsiteX12" fmla="*/ 2171219 w 2171219"/>
              <a:gd name="connsiteY12" fmla="*/ 0 h 1186284"/>
              <a:gd name="connsiteX13" fmla="*/ 1938550 w 2171219"/>
              <a:gd name="connsiteY13" fmla="*/ 244301 h 1186284"/>
              <a:gd name="connsiteX14" fmla="*/ 1534321 w 2171219"/>
              <a:gd name="connsiteY14" fmla="*/ 657612 h 1186284"/>
              <a:gd name="connsiteX15" fmla="*/ 1382383 w 2171219"/>
              <a:gd name="connsiteY15" fmla="*/ 793315 h 1186284"/>
              <a:gd name="connsiteX16" fmla="*/ 1078389 w 2171219"/>
              <a:gd name="connsiteY16" fmla="*/ 1027273 h 118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71219" h="1186284">
                <a:moveTo>
                  <a:pt x="1078389" y="1027273"/>
                </a:moveTo>
                <a:lnTo>
                  <a:pt x="19227" y="1186284"/>
                </a:lnTo>
                <a:cubicBezTo>
                  <a:pt x="-85503" y="1139358"/>
                  <a:pt x="267723" y="880358"/>
                  <a:pt x="353617" y="790030"/>
                </a:cubicBezTo>
                <a:lnTo>
                  <a:pt x="534590" y="644318"/>
                </a:lnTo>
                <a:cubicBezTo>
                  <a:pt x="550221" y="630250"/>
                  <a:pt x="580266" y="599438"/>
                  <a:pt x="605147" y="577504"/>
                </a:cubicBezTo>
                <a:cubicBezTo>
                  <a:pt x="630028" y="555570"/>
                  <a:pt x="638567" y="542533"/>
                  <a:pt x="683874" y="512713"/>
                </a:cubicBezTo>
                <a:cubicBezTo>
                  <a:pt x="729181" y="482893"/>
                  <a:pt x="809779" y="436880"/>
                  <a:pt x="876991" y="398585"/>
                </a:cubicBezTo>
                <a:lnTo>
                  <a:pt x="1053070" y="302819"/>
                </a:lnTo>
                <a:lnTo>
                  <a:pt x="1266197" y="220394"/>
                </a:lnTo>
                <a:lnTo>
                  <a:pt x="1533483" y="150055"/>
                </a:lnTo>
                <a:lnTo>
                  <a:pt x="1819526" y="75028"/>
                </a:lnTo>
                <a:lnTo>
                  <a:pt x="1819526" y="75028"/>
                </a:lnTo>
                <a:lnTo>
                  <a:pt x="2171219" y="0"/>
                </a:lnTo>
                <a:lnTo>
                  <a:pt x="1938550" y="244301"/>
                </a:lnTo>
                <a:lnTo>
                  <a:pt x="1534321" y="657612"/>
                </a:lnTo>
                <a:lnTo>
                  <a:pt x="1382383" y="793315"/>
                </a:lnTo>
                <a:lnTo>
                  <a:pt x="1078389" y="1027273"/>
                </a:lnTo>
                <a:close/>
              </a:path>
            </a:pathLst>
          </a:custGeom>
          <a:solidFill>
            <a:srgbClr val="4F81BD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CuadroTexto 51">
            <a:extLst>
              <a:ext uri="{FF2B5EF4-FFF2-40B4-BE49-F238E27FC236}">
                <a16:creationId xmlns:a16="http://schemas.microsoft.com/office/drawing/2014/main" id="{B2CFF5E4-16F9-4F73-922A-F62B453B67E1}"/>
              </a:ext>
            </a:extLst>
          </p:cNvPr>
          <p:cNvSpPr txBox="1"/>
          <p:nvPr/>
        </p:nvSpPr>
        <p:spPr>
          <a:xfrm rot="182407">
            <a:off x="5337369" y="3003982"/>
            <a:ext cx="956890" cy="41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/>
            <a:r>
              <a:rPr lang="es-ES" sz="1059" dirty="0">
                <a:solidFill>
                  <a:srgbClr val="F79646">
                    <a:lumMod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Zona de bloqueo</a:t>
            </a:r>
          </a:p>
        </p:txBody>
      </p:sp>
      <p:cxnSp>
        <p:nvCxnSpPr>
          <p:cNvPr id="65" name="Conector recto 57">
            <a:extLst>
              <a:ext uri="{FF2B5EF4-FFF2-40B4-BE49-F238E27FC236}">
                <a16:creationId xmlns:a16="http://schemas.microsoft.com/office/drawing/2014/main" id="{5C073587-06D3-4C4A-A082-06AC7C64C51E}"/>
              </a:ext>
            </a:extLst>
          </p:cNvPr>
          <p:cNvCxnSpPr>
            <a:cxnSpLocks/>
          </p:cNvCxnSpPr>
          <p:nvPr/>
        </p:nvCxnSpPr>
        <p:spPr>
          <a:xfrm flipV="1">
            <a:off x="7225224" y="3385223"/>
            <a:ext cx="1100258" cy="44330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14:cNvPr>
              <p14:cNvContentPartPr/>
              <p14:nvPr/>
            </p14:nvContentPartPr>
            <p14:xfrm>
              <a:off x="4288349" y="1739200"/>
              <a:ext cx="318" cy="318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1BB5C48-4F0B-4C2A-A219-4FBE8AD8D6E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2699" y="1683550"/>
                <a:ext cx="111300" cy="11130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0A349A4-CFE6-4237-B488-222F35809DB2}"/>
              </a:ext>
            </a:extLst>
          </p:cNvPr>
          <p:cNvSpPr/>
          <p:nvPr/>
        </p:nvSpPr>
        <p:spPr>
          <a:xfrm>
            <a:off x="6029640" y="3045083"/>
            <a:ext cx="2541252" cy="1961500"/>
          </a:xfrm>
          <a:custGeom>
            <a:avLst/>
            <a:gdLst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470888 w 2759626"/>
              <a:gd name="connsiteY6" fmla="*/ 240920 h 2102573"/>
              <a:gd name="connsiteX7" fmla="*/ 503741 w 2759626"/>
              <a:gd name="connsiteY7" fmla="*/ 251871 h 2102573"/>
              <a:gd name="connsiteX8" fmla="*/ 520167 w 2759626"/>
              <a:gd name="connsiteY8" fmla="*/ 262822 h 2102573"/>
              <a:gd name="connsiteX9" fmla="*/ 520167 w 2759626"/>
              <a:gd name="connsiteY9" fmla="*/ 262822 h 2102573"/>
              <a:gd name="connsiteX10" fmla="*/ 777513 w 2759626"/>
              <a:gd name="connsiteY10" fmla="*/ 421610 h 2102573"/>
              <a:gd name="connsiteX11" fmla="*/ 1018433 w 2759626"/>
              <a:gd name="connsiteY11" fmla="*/ 585873 h 2102573"/>
              <a:gd name="connsiteX12" fmla="*/ 1281255 w 2759626"/>
              <a:gd name="connsiteY12" fmla="*/ 689907 h 2102573"/>
              <a:gd name="connsiteX13" fmla="*/ 1544076 w 2759626"/>
              <a:gd name="connsiteY13" fmla="*/ 941777 h 2102573"/>
              <a:gd name="connsiteX14" fmla="*/ 1615257 w 2759626"/>
              <a:gd name="connsiteY14" fmla="*/ 1204599 h 2102573"/>
              <a:gd name="connsiteX15" fmla="*/ 1752143 w 2759626"/>
              <a:gd name="connsiteY15" fmla="*/ 1407191 h 2102573"/>
              <a:gd name="connsiteX16" fmla="*/ 1982112 w 2759626"/>
              <a:gd name="connsiteY16" fmla="*/ 1680963 h 2102573"/>
              <a:gd name="connsiteX17" fmla="*/ 2228507 w 2759626"/>
              <a:gd name="connsiteY17" fmla="*/ 1850702 h 2102573"/>
              <a:gd name="connsiteX18" fmla="*/ 2551559 w 2759626"/>
              <a:gd name="connsiteY18" fmla="*/ 2025916 h 2102573"/>
              <a:gd name="connsiteX19" fmla="*/ 2759626 w 2759626"/>
              <a:gd name="connsiteY19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520167 w 2759626"/>
              <a:gd name="connsiteY8" fmla="*/ 262822 h 2102573"/>
              <a:gd name="connsiteX9" fmla="*/ 777513 w 2759626"/>
              <a:gd name="connsiteY9" fmla="*/ 421610 h 2102573"/>
              <a:gd name="connsiteX10" fmla="*/ 1018433 w 2759626"/>
              <a:gd name="connsiteY10" fmla="*/ 585873 h 2102573"/>
              <a:gd name="connsiteX11" fmla="*/ 1281255 w 2759626"/>
              <a:gd name="connsiteY11" fmla="*/ 689907 h 2102573"/>
              <a:gd name="connsiteX12" fmla="*/ 1544076 w 2759626"/>
              <a:gd name="connsiteY12" fmla="*/ 941777 h 2102573"/>
              <a:gd name="connsiteX13" fmla="*/ 1615257 w 2759626"/>
              <a:gd name="connsiteY13" fmla="*/ 1204599 h 2102573"/>
              <a:gd name="connsiteX14" fmla="*/ 1752143 w 2759626"/>
              <a:gd name="connsiteY14" fmla="*/ 1407191 h 2102573"/>
              <a:gd name="connsiteX15" fmla="*/ 1982112 w 2759626"/>
              <a:gd name="connsiteY15" fmla="*/ 1680963 h 2102573"/>
              <a:gd name="connsiteX16" fmla="*/ 2228507 w 2759626"/>
              <a:gd name="connsiteY16" fmla="*/ 1850702 h 2102573"/>
              <a:gd name="connsiteX17" fmla="*/ 2551559 w 2759626"/>
              <a:gd name="connsiteY17" fmla="*/ 2025916 h 2102573"/>
              <a:gd name="connsiteX18" fmla="*/ 2759626 w 2759626"/>
              <a:gd name="connsiteY18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018433 w 2759626"/>
              <a:gd name="connsiteY9" fmla="*/ 585873 h 2102573"/>
              <a:gd name="connsiteX10" fmla="*/ 1281255 w 2759626"/>
              <a:gd name="connsiteY10" fmla="*/ 689907 h 2102573"/>
              <a:gd name="connsiteX11" fmla="*/ 1544076 w 2759626"/>
              <a:gd name="connsiteY11" fmla="*/ 941777 h 2102573"/>
              <a:gd name="connsiteX12" fmla="*/ 1615257 w 2759626"/>
              <a:gd name="connsiteY12" fmla="*/ 1204599 h 2102573"/>
              <a:gd name="connsiteX13" fmla="*/ 1752143 w 2759626"/>
              <a:gd name="connsiteY13" fmla="*/ 1407191 h 2102573"/>
              <a:gd name="connsiteX14" fmla="*/ 1982112 w 2759626"/>
              <a:gd name="connsiteY14" fmla="*/ 1680963 h 2102573"/>
              <a:gd name="connsiteX15" fmla="*/ 2228507 w 2759626"/>
              <a:gd name="connsiteY15" fmla="*/ 1850702 h 2102573"/>
              <a:gd name="connsiteX16" fmla="*/ 2551559 w 2759626"/>
              <a:gd name="connsiteY16" fmla="*/ 2025916 h 2102573"/>
              <a:gd name="connsiteX17" fmla="*/ 2759626 w 2759626"/>
              <a:gd name="connsiteY17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520167 w 2759626"/>
              <a:gd name="connsiteY7" fmla="*/ 262822 h 2102573"/>
              <a:gd name="connsiteX8" fmla="*/ 777513 w 2759626"/>
              <a:gd name="connsiteY8" fmla="*/ 421610 h 2102573"/>
              <a:gd name="connsiteX9" fmla="*/ 1281255 w 2759626"/>
              <a:gd name="connsiteY9" fmla="*/ 689907 h 2102573"/>
              <a:gd name="connsiteX10" fmla="*/ 1544076 w 2759626"/>
              <a:gd name="connsiteY10" fmla="*/ 941777 h 2102573"/>
              <a:gd name="connsiteX11" fmla="*/ 1615257 w 2759626"/>
              <a:gd name="connsiteY11" fmla="*/ 1204599 h 2102573"/>
              <a:gd name="connsiteX12" fmla="*/ 1752143 w 2759626"/>
              <a:gd name="connsiteY12" fmla="*/ 1407191 h 2102573"/>
              <a:gd name="connsiteX13" fmla="*/ 1982112 w 2759626"/>
              <a:gd name="connsiteY13" fmla="*/ 1680963 h 2102573"/>
              <a:gd name="connsiteX14" fmla="*/ 2228507 w 2759626"/>
              <a:gd name="connsiteY14" fmla="*/ 1850702 h 2102573"/>
              <a:gd name="connsiteX15" fmla="*/ 2551559 w 2759626"/>
              <a:gd name="connsiteY15" fmla="*/ 2025916 h 2102573"/>
              <a:gd name="connsiteX16" fmla="*/ 2759626 w 2759626"/>
              <a:gd name="connsiteY16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443511 w 2759626"/>
              <a:gd name="connsiteY5" fmla="*/ 219018 h 2102573"/>
              <a:gd name="connsiteX6" fmla="*/ 503741 w 2759626"/>
              <a:gd name="connsiteY6" fmla="*/ 251871 h 2102573"/>
              <a:gd name="connsiteX7" fmla="*/ 777513 w 2759626"/>
              <a:gd name="connsiteY7" fmla="*/ 421610 h 2102573"/>
              <a:gd name="connsiteX8" fmla="*/ 1281255 w 2759626"/>
              <a:gd name="connsiteY8" fmla="*/ 689907 h 2102573"/>
              <a:gd name="connsiteX9" fmla="*/ 1544076 w 2759626"/>
              <a:gd name="connsiteY9" fmla="*/ 941777 h 2102573"/>
              <a:gd name="connsiteX10" fmla="*/ 1615257 w 2759626"/>
              <a:gd name="connsiteY10" fmla="*/ 1204599 h 2102573"/>
              <a:gd name="connsiteX11" fmla="*/ 1752143 w 2759626"/>
              <a:gd name="connsiteY11" fmla="*/ 1407191 h 2102573"/>
              <a:gd name="connsiteX12" fmla="*/ 1982112 w 2759626"/>
              <a:gd name="connsiteY12" fmla="*/ 1680963 h 2102573"/>
              <a:gd name="connsiteX13" fmla="*/ 2228507 w 2759626"/>
              <a:gd name="connsiteY13" fmla="*/ 1850702 h 2102573"/>
              <a:gd name="connsiteX14" fmla="*/ 2551559 w 2759626"/>
              <a:gd name="connsiteY14" fmla="*/ 2025916 h 2102573"/>
              <a:gd name="connsiteX15" fmla="*/ 2759626 w 2759626"/>
              <a:gd name="connsiteY15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377806 w 2759626"/>
              <a:gd name="connsiteY4" fmla="*/ 191641 h 2102573"/>
              <a:gd name="connsiteX5" fmla="*/ 503741 w 2759626"/>
              <a:gd name="connsiteY5" fmla="*/ 251871 h 2102573"/>
              <a:gd name="connsiteX6" fmla="*/ 777513 w 2759626"/>
              <a:gd name="connsiteY6" fmla="*/ 421610 h 2102573"/>
              <a:gd name="connsiteX7" fmla="*/ 1281255 w 2759626"/>
              <a:gd name="connsiteY7" fmla="*/ 689907 h 2102573"/>
              <a:gd name="connsiteX8" fmla="*/ 1544076 w 2759626"/>
              <a:gd name="connsiteY8" fmla="*/ 941777 h 2102573"/>
              <a:gd name="connsiteX9" fmla="*/ 1615257 w 2759626"/>
              <a:gd name="connsiteY9" fmla="*/ 1204599 h 2102573"/>
              <a:gd name="connsiteX10" fmla="*/ 1752143 w 2759626"/>
              <a:gd name="connsiteY10" fmla="*/ 1407191 h 2102573"/>
              <a:gd name="connsiteX11" fmla="*/ 1982112 w 2759626"/>
              <a:gd name="connsiteY11" fmla="*/ 1680963 h 2102573"/>
              <a:gd name="connsiteX12" fmla="*/ 2228507 w 2759626"/>
              <a:gd name="connsiteY12" fmla="*/ 1850702 h 2102573"/>
              <a:gd name="connsiteX13" fmla="*/ 2551559 w 2759626"/>
              <a:gd name="connsiteY13" fmla="*/ 2025916 h 2102573"/>
              <a:gd name="connsiteX14" fmla="*/ 2759626 w 2759626"/>
              <a:gd name="connsiteY14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12100 w 2759626"/>
              <a:gd name="connsiteY2" fmla="*/ 153313 h 2102573"/>
              <a:gd name="connsiteX3" fmla="*/ 350428 w 2759626"/>
              <a:gd name="connsiteY3" fmla="*/ 180690 h 2102573"/>
              <a:gd name="connsiteX4" fmla="*/ 503741 w 2759626"/>
              <a:gd name="connsiteY4" fmla="*/ 251871 h 2102573"/>
              <a:gd name="connsiteX5" fmla="*/ 777513 w 2759626"/>
              <a:gd name="connsiteY5" fmla="*/ 421610 h 2102573"/>
              <a:gd name="connsiteX6" fmla="*/ 1281255 w 2759626"/>
              <a:gd name="connsiteY6" fmla="*/ 689907 h 2102573"/>
              <a:gd name="connsiteX7" fmla="*/ 1544076 w 2759626"/>
              <a:gd name="connsiteY7" fmla="*/ 941777 h 2102573"/>
              <a:gd name="connsiteX8" fmla="*/ 1615257 w 2759626"/>
              <a:gd name="connsiteY8" fmla="*/ 1204599 h 2102573"/>
              <a:gd name="connsiteX9" fmla="*/ 1752143 w 2759626"/>
              <a:gd name="connsiteY9" fmla="*/ 1407191 h 2102573"/>
              <a:gd name="connsiteX10" fmla="*/ 1982112 w 2759626"/>
              <a:gd name="connsiteY10" fmla="*/ 1680963 h 2102573"/>
              <a:gd name="connsiteX11" fmla="*/ 2228507 w 2759626"/>
              <a:gd name="connsiteY11" fmla="*/ 1850702 h 2102573"/>
              <a:gd name="connsiteX12" fmla="*/ 2551559 w 2759626"/>
              <a:gd name="connsiteY12" fmla="*/ 2025916 h 2102573"/>
              <a:gd name="connsiteX13" fmla="*/ 2759626 w 2759626"/>
              <a:gd name="connsiteY13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03741 w 2759626"/>
              <a:gd name="connsiteY3" fmla="*/ 251871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777513 w 2759626"/>
              <a:gd name="connsiteY4" fmla="*/ 421610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44076 w 2759626"/>
              <a:gd name="connsiteY6" fmla="*/ 941777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350428 w 2759626"/>
              <a:gd name="connsiteY2" fmla="*/ 180690 h 2102573"/>
              <a:gd name="connsiteX3" fmla="*/ 591348 w 2759626"/>
              <a:gd name="connsiteY3" fmla="*/ 323052 h 2102573"/>
              <a:gd name="connsiteX4" fmla="*/ 952728 w 2759626"/>
              <a:gd name="connsiteY4" fmla="*/ 503742 h 2102573"/>
              <a:gd name="connsiteX5" fmla="*/ 1281255 w 2759626"/>
              <a:gd name="connsiteY5" fmla="*/ 689907 h 2102573"/>
              <a:gd name="connsiteX6" fmla="*/ 1538601 w 2759626"/>
              <a:gd name="connsiteY6" fmla="*/ 870596 h 2102573"/>
              <a:gd name="connsiteX7" fmla="*/ 1615257 w 2759626"/>
              <a:gd name="connsiteY7" fmla="*/ 1204599 h 2102573"/>
              <a:gd name="connsiteX8" fmla="*/ 1752143 w 2759626"/>
              <a:gd name="connsiteY8" fmla="*/ 1407191 h 2102573"/>
              <a:gd name="connsiteX9" fmla="*/ 1982112 w 2759626"/>
              <a:gd name="connsiteY9" fmla="*/ 1680963 h 2102573"/>
              <a:gd name="connsiteX10" fmla="*/ 2228507 w 2759626"/>
              <a:gd name="connsiteY10" fmla="*/ 1850702 h 2102573"/>
              <a:gd name="connsiteX11" fmla="*/ 2551559 w 2759626"/>
              <a:gd name="connsiteY11" fmla="*/ 2025916 h 2102573"/>
              <a:gd name="connsiteX12" fmla="*/ 2759626 w 2759626"/>
              <a:gd name="connsiteY12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591348 w 2759626"/>
              <a:gd name="connsiteY2" fmla="*/ 323052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52143 w 2759626"/>
              <a:gd name="connsiteY7" fmla="*/ 1407191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8990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52728 w 2759626"/>
              <a:gd name="connsiteY3" fmla="*/ 503742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40919 w 2759626"/>
              <a:gd name="connsiteY1" fmla="*/ 131411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35444 w 2759626"/>
              <a:gd name="connsiteY1" fmla="*/ 295675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281255 w 2759626"/>
              <a:gd name="connsiteY4" fmla="*/ 651579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759626"/>
              <a:gd name="connsiteY0" fmla="*/ 0 h 2102573"/>
              <a:gd name="connsiteX1" fmla="*/ 262821 w 2759626"/>
              <a:gd name="connsiteY1" fmla="*/ 186166 h 2102573"/>
              <a:gd name="connsiteX2" fmla="*/ 624200 w 2759626"/>
              <a:gd name="connsiteY2" fmla="*/ 284724 h 2102573"/>
              <a:gd name="connsiteX3" fmla="*/ 980106 w 2759626"/>
              <a:gd name="connsiteY3" fmla="*/ 438037 h 2102573"/>
              <a:gd name="connsiteX4" fmla="*/ 1319583 w 2759626"/>
              <a:gd name="connsiteY4" fmla="*/ 629677 h 2102573"/>
              <a:gd name="connsiteX5" fmla="*/ 1538601 w 2759626"/>
              <a:gd name="connsiteY5" fmla="*/ 870596 h 2102573"/>
              <a:gd name="connsiteX6" fmla="*/ 1615257 w 2759626"/>
              <a:gd name="connsiteY6" fmla="*/ 1204599 h 2102573"/>
              <a:gd name="connsiteX7" fmla="*/ 1713815 w 2759626"/>
              <a:gd name="connsiteY7" fmla="*/ 1423617 h 2102573"/>
              <a:gd name="connsiteX8" fmla="*/ 1982112 w 2759626"/>
              <a:gd name="connsiteY8" fmla="*/ 1680963 h 2102573"/>
              <a:gd name="connsiteX9" fmla="*/ 2228507 w 2759626"/>
              <a:gd name="connsiteY9" fmla="*/ 1850702 h 2102573"/>
              <a:gd name="connsiteX10" fmla="*/ 2551559 w 2759626"/>
              <a:gd name="connsiteY10" fmla="*/ 2025916 h 2102573"/>
              <a:gd name="connsiteX11" fmla="*/ 2759626 w 2759626"/>
              <a:gd name="connsiteY11" fmla="*/ 2102573 h 2102573"/>
              <a:gd name="connsiteX0" fmla="*/ 0 w 2880086"/>
              <a:gd name="connsiteY0" fmla="*/ 0 h 2223033"/>
              <a:gd name="connsiteX1" fmla="*/ 383281 w 2880086"/>
              <a:gd name="connsiteY1" fmla="*/ 306626 h 2223033"/>
              <a:gd name="connsiteX2" fmla="*/ 744660 w 2880086"/>
              <a:gd name="connsiteY2" fmla="*/ 405184 h 2223033"/>
              <a:gd name="connsiteX3" fmla="*/ 1100566 w 2880086"/>
              <a:gd name="connsiteY3" fmla="*/ 558497 h 2223033"/>
              <a:gd name="connsiteX4" fmla="*/ 1440043 w 2880086"/>
              <a:gd name="connsiteY4" fmla="*/ 750137 h 2223033"/>
              <a:gd name="connsiteX5" fmla="*/ 1659061 w 2880086"/>
              <a:gd name="connsiteY5" fmla="*/ 991056 h 2223033"/>
              <a:gd name="connsiteX6" fmla="*/ 1735717 w 2880086"/>
              <a:gd name="connsiteY6" fmla="*/ 1325059 h 2223033"/>
              <a:gd name="connsiteX7" fmla="*/ 1834275 w 2880086"/>
              <a:gd name="connsiteY7" fmla="*/ 1544077 h 2223033"/>
              <a:gd name="connsiteX8" fmla="*/ 2102572 w 2880086"/>
              <a:gd name="connsiteY8" fmla="*/ 1801423 h 2223033"/>
              <a:gd name="connsiteX9" fmla="*/ 2348967 w 2880086"/>
              <a:gd name="connsiteY9" fmla="*/ 1971162 h 2223033"/>
              <a:gd name="connsiteX10" fmla="*/ 2672019 w 2880086"/>
              <a:gd name="connsiteY10" fmla="*/ 2146376 h 2223033"/>
              <a:gd name="connsiteX11" fmla="*/ 2880086 w 2880086"/>
              <a:gd name="connsiteY11" fmla="*/ 2223033 h 22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0086" h="2223033">
                <a:moveTo>
                  <a:pt x="0" y="0"/>
                </a:moveTo>
                <a:cubicBezTo>
                  <a:pt x="78481" y="98558"/>
                  <a:pt x="259171" y="239095"/>
                  <a:pt x="383281" y="306626"/>
                </a:cubicBezTo>
                <a:cubicBezTo>
                  <a:pt x="507391" y="374157"/>
                  <a:pt x="625113" y="363206"/>
                  <a:pt x="744660" y="405184"/>
                </a:cubicBezTo>
                <a:cubicBezTo>
                  <a:pt x="864207" y="447162"/>
                  <a:pt x="984669" y="501005"/>
                  <a:pt x="1100566" y="558497"/>
                </a:cubicBezTo>
                <a:cubicBezTo>
                  <a:pt x="1216463" y="615989"/>
                  <a:pt x="1346961" y="678044"/>
                  <a:pt x="1440043" y="750137"/>
                </a:cubicBezTo>
                <a:cubicBezTo>
                  <a:pt x="1533125" y="822230"/>
                  <a:pt x="1609782" y="895236"/>
                  <a:pt x="1659061" y="991056"/>
                </a:cubicBezTo>
                <a:cubicBezTo>
                  <a:pt x="1708340" y="1086876"/>
                  <a:pt x="1706515" y="1232889"/>
                  <a:pt x="1735717" y="1325059"/>
                </a:cubicBezTo>
                <a:cubicBezTo>
                  <a:pt x="1764919" y="1417229"/>
                  <a:pt x="1757619" y="1452820"/>
                  <a:pt x="1834275" y="1544077"/>
                </a:cubicBezTo>
                <a:lnTo>
                  <a:pt x="2102572" y="1801423"/>
                </a:lnTo>
                <a:lnTo>
                  <a:pt x="2348967" y="1971162"/>
                </a:lnTo>
                <a:lnTo>
                  <a:pt x="2672019" y="2146376"/>
                </a:lnTo>
                <a:lnTo>
                  <a:pt x="2880086" y="2223033"/>
                </a:lnTo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uadroTexto 56">
            <a:extLst>
              <a:ext uri="{FF2B5EF4-FFF2-40B4-BE49-F238E27FC236}">
                <a16:creationId xmlns:a16="http://schemas.microsoft.com/office/drawing/2014/main" id="{2D55FD7F-529B-4399-AEC4-9EEB86C118E4}"/>
              </a:ext>
            </a:extLst>
          </p:cNvPr>
          <p:cNvSpPr txBox="1"/>
          <p:nvPr/>
        </p:nvSpPr>
        <p:spPr>
          <a:xfrm rot="1852539">
            <a:off x="7402872" y="4487437"/>
            <a:ext cx="1446048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srgbClr val="1F497D">
                    <a:lumMod val="60000"/>
                    <a:lumOff val="4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Línea de nieve</a:t>
            </a:r>
          </a:p>
        </p:txBody>
      </p:sp>
      <p:sp>
        <p:nvSpPr>
          <p:cNvPr id="62" name="Forma libre 38">
            <a:extLst>
              <a:ext uri="{FF2B5EF4-FFF2-40B4-BE49-F238E27FC236}">
                <a16:creationId xmlns:a16="http://schemas.microsoft.com/office/drawing/2014/main" id="{0FA9E0DF-1DBB-4BB7-861E-4D55A6722321}"/>
              </a:ext>
            </a:extLst>
          </p:cNvPr>
          <p:cNvSpPr/>
          <p:nvPr/>
        </p:nvSpPr>
        <p:spPr>
          <a:xfrm rot="18276042">
            <a:off x="4864030" y="5249658"/>
            <a:ext cx="914448" cy="74735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Forma libre 39">
            <a:extLst>
              <a:ext uri="{FF2B5EF4-FFF2-40B4-BE49-F238E27FC236}">
                <a16:creationId xmlns:a16="http://schemas.microsoft.com/office/drawing/2014/main" id="{FFA04D5F-F801-4C38-A5C0-7E545342CBDA}"/>
              </a:ext>
            </a:extLst>
          </p:cNvPr>
          <p:cNvSpPr/>
          <p:nvPr/>
        </p:nvSpPr>
        <p:spPr>
          <a:xfrm rot="19085274">
            <a:off x="5990813" y="4633975"/>
            <a:ext cx="914448" cy="74735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0070C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Triángulo isósceles 42">
            <a:extLst>
              <a:ext uri="{FF2B5EF4-FFF2-40B4-BE49-F238E27FC236}">
                <a16:creationId xmlns:a16="http://schemas.microsoft.com/office/drawing/2014/main" id="{237245C2-86C6-45E7-B548-718DB8B0D533}"/>
              </a:ext>
            </a:extLst>
          </p:cNvPr>
          <p:cNvSpPr/>
          <p:nvPr/>
        </p:nvSpPr>
        <p:spPr>
          <a:xfrm rot="19032253">
            <a:off x="4306762" y="5503356"/>
            <a:ext cx="132128" cy="118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Triángulo isósceles 43">
            <a:extLst>
              <a:ext uri="{FF2B5EF4-FFF2-40B4-BE49-F238E27FC236}">
                <a16:creationId xmlns:a16="http://schemas.microsoft.com/office/drawing/2014/main" id="{7744EC92-4676-4EA8-9BF2-764058276B37}"/>
              </a:ext>
            </a:extLst>
          </p:cNvPr>
          <p:cNvSpPr/>
          <p:nvPr/>
        </p:nvSpPr>
        <p:spPr>
          <a:xfrm rot="19632039">
            <a:off x="5269022" y="4735850"/>
            <a:ext cx="132128" cy="118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Forma libre 48">
            <a:extLst>
              <a:ext uri="{FF2B5EF4-FFF2-40B4-BE49-F238E27FC236}">
                <a16:creationId xmlns:a16="http://schemas.microsoft.com/office/drawing/2014/main" id="{DAA5162A-A684-4A4F-A245-63617D33D256}"/>
              </a:ext>
            </a:extLst>
          </p:cNvPr>
          <p:cNvSpPr/>
          <p:nvPr/>
        </p:nvSpPr>
        <p:spPr>
          <a:xfrm rot="322559">
            <a:off x="5851439" y="3107197"/>
            <a:ext cx="1896497" cy="1584977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3164" h="1587510">
                <a:moveTo>
                  <a:pt x="333929" y="90814"/>
                </a:moveTo>
                <a:cubicBezTo>
                  <a:pt x="411238" y="29033"/>
                  <a:pt x="618783" y="3768"/>
                  <a:pt x="761430" y="360"/>
                </a:cubicBezTo>
                <a:cubicBezTo>
                  <a:pt x="904077" y="-3048"/>
                  <a:pt x="1040050" y="17582"/>
                  <a:pt x="1189810" y="70367"/>
                </a:cubicBezTo>
                <a:cubicBezTo>
                  <a:pt x="1339570" y="123152"/>
                  <a:pt x="1546988" y="215301"/>
                  <a:pt x="1659991" y="317071"/>
                </a:cubicBezTo>
                <a:cubicBezTo>
                  <a:pt x="1772994" y="418841"/>
                  <a:pt x="1848504" y="579567"/>
                  <a:pt x="1867830" y="680988"/>
                </a:cubicBezTo>
                <a:cubicBezTo>
                  <a:pt x="1887156" y="782409"/>
                  <a:pt x="1853389" y="852833"/>
                  <a:pt x="1775946" y="925599"/>
                </a:cubicBezTo>
                <a:cubicBezTo>
                  <a:pt x="1698503" y="998365"/>
                  <a:pt x="1522174" y="1066252"/>
                  <a:pt x="1403174" y="1117586"/>
                </a:cubicBezTo>
                <a:cubicBezTo>
                  <a:pt x="1284174" y="1168920"/>
                  <a:pt x="1172755" y="1209935"/>
                  <a:pt x="1061944" y="1233601"/>
                </a:cubicBezTo>
                <a:cubicBezTo>
                  <a:pt x="899681" y="1298294"/>
                  <a:pt x="743453" y="1316649"/>
                  <a:pt x="566654" y="1374691"/>
                </a:cubicBezTo>
                <a:cubicBezTo>
                  <a:pt x="389855" y="1432733"/>
                  <a:pt x="25157" y="1622505"/>
                  <a:pt x="1150" y="1581853"/>
                </a:cubicBezTo>
                <a:cubicBezTo>
                  <a:pt x="-22857" y="1541201"/>
                  <a:pt x="336169" y="1254940"/>
                  <a:pt x="422612" y="1130778"/>
                </a:cubicBezTo>
                <a:cubicBezTo>
                  <a:pt x="509055" y="1006616"/>
                  <a:pt x="534440" y="934521"/>
                  <a:pt x="553012" y="845806"/>
                </a:cubicBezTo>
                <a:cubicBezTo>
                  <a:pt x="576502" y="807993"/>
                  <a:pt x="576616" y="677612"/>
                  <a:pt x="534043" y="598486"/>
                </a:cubicBezTo>
                <a:cubicBezTo>
                  <a:pt x="491470" y="519360"/>
                  <a:pt x="330925" y="455659"/>
                  <a:pt x="297573" y="371047"/>
                </a:cubicBezTo>
                <a:cubicBezTo>
                  <a:pt x="264221" y="286435"/>
                  <a:pt x="256620" y="152595"/>
                  <a:pt x="333929" y="9081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Triángulo isósceles 44">
            <a:extLst>
              <a:ext uri="{FF2B5EF4-FFF2-40B4-BE49-F238E27FC236}">
                <a16:creationId xmlns:a16="http://schemas.microsoft.com/office/drawing/2014/main" id="{74F06A33-B408-4BE9-8CC6-BF874B7F5729}"/>
              </a:ext>
            </a:extLst>
          </p:cNvPr>
          <p:cNvSpPr/>
          <p:nvPr/>
        </p:nvSpPr>
        <p:spPr>
          <a:xfrm rot="20546649">
            <a:off x="6373963" y="4219789"/>
            <a:ext cx="132128" cy="118071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Arco 35">
            <a:extLst>
              <a:ext uri="{FF2B5EF4-FFF2-40B4-BE49-F238E27FC236}">
                <a16:creationId xmlns:a16="http://schemas.microsoft.com/office/drawing/2014/main" id="{DB8E8C88-17EC-4EBF-8D69-FEBC259380C1}"/>
              </a:ext>
            </a:extLst>
          </p:cNvPr>
          <p:cNvSpPr/>
          <p:nvPr/>
        </p:nvSpPr>
        <p:spPr>
          <a:xfrm rot="18733459">
            <a:off x="1672689" y="5247450"/>
            <a:ext cx="8048607" cy="4551541"/>
          </a:xfrm>
          <a:prstGeom prst="arc">
            <a:avLst>
              <a:gd name="adj1" fmla="val 16200000"/>
              <a:gd name="adj2" fmla="val 2041366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9" name="Conector recto 24">
            <a:extLst>
              <a:ext uri="{FF2B5EF4-FFF2-40B4-BE49-F238E27FC236}">
                <a16:creationId xmlns:a16="http://schemas.microsoft.com/office/drawing/2014/main" id="{C6BFF10A-8E19-44AE-97D7-67443BD8343C}"/>
              </a:ext>
            </a:extLst>
          </p:cNvPr>
          <p:cNvCxnSpPr>
            <a:cxnSpLocks/>
          </p:cNvCxnSpPr>
          <p:nvPr/>
        </p:nvCxnSpPr>
        <p:spPr>
          <a:xfrm>
            <a:off x="3351298" y="2535010"/>
            <a:ext cx="4958120" cy="3090369"/>
          </a:xfrm>
          <a:prstGeom prst="line">
            <a:avLst/>
          </a:prstGeom>
          <a:ln w="28575">
            <a:solidFill>
              <a:srgbClr val="4F81B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Forma libre 48">
            <a:extLst>
              <a:ext uri="{FF2B5EF4-FFF2-40B4-BE49-F238E27FC236}">
                <a16:creationId xmlns:a16="http://schemas.microsoft.com/office/drawing/2014/main" id="{199A6D1B-B30A-4E16-B174-1E44E9C22C5D}"/>
              </a:ext>
            </a:extLst>
          </p:cNvPr>
          <p:cNvSpPr/>
          <p:nvPr/>
        </p:nvSpPr>
        <p:spPr>
          <a:xfrm rot="322559">
            <a:off x="6528684" y="3500031"/>
            <a:ext cx="1055404" cy="515244"/>
          </a:xfrm>
          <a:custGeom>
            <a:avLst/>
            <a:gdLst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410 h 1468223"/>
              <a:gd name="connsiteX1" fmla="*/ 1155837 w 2311721"/>
              <a:gd name="connsiteY1" fmla="*/ 345 h 1468223"/>
              <a:gd name="connsiteX2" fmla="*/ 1571785 w 2311721"/>
              <a:gd name="connsiteY2" fmla="*/ 106911 h 1468223"/>
              <a:gd name="connsiteX3" fmla="*/ 1943046 w 2311721"/>
              <a:gd name="connsiteY3" fmla="*/ 330354 h 1468223"/>
              <a:gd name="connsiteX4" fmla="*/ 2211178 w 2311721"/>
              <a:gd name="connsiteY4" fmla="*/ 591611 h 1468223"/>
              <a:gd name="connsiteX5" fmla="*/ 2300555 w 2311721"/>
              <a:gd name="connsiteY5" fmla="*/ 918183 h 1468223"/>
              <a:gd name="connsiteX6" fmla="*/ 1980859 w 2311721"/>
              <a:gd name="connsiteY6" fmla="*/ 1127876 h 1468223"/>
              <a:gd name="connsiteX7" fmla="*/ 1743665 w 2311721"/>
              <a:gd name="connsiteY7" fmla="*/ 1182878 h 1468223"/>
              <a:gd name="connsiteX8" fmla="*/ 1499596 w 2311721"/>
              <a:gd name="connsiteY8" fmla="*/ 1382258 h 1468223"/>
              <a:gd name="connsiteX9" fmla="*/ 987394 w 2311721"/>
              <a:gd name="connsiteY9" fmla="*/ 1468198 h 1468223"/>
              <a:gd name="connsiteX10" fmla="*/ 499256 w 2311721"/>
              <a:gd name="connsiteY10" fmla="*/ 1389133 h 1468223"/>
              <a:gd name="connsiteX11" fmla="*/ 93620 w 2311721"/>
              <a:gd name="connsiteY11" fmla="*/ 1217254 h 1468223"/>
              <a:gd name="connsiteX12" fmla="*/ 11118 w 2311721"/>
              <a:gd name="connsiteY12" fmla="*/ 997248 h 1468223"/>
              <a:gd name="connsiteX13" fmla="*/ 272375 w 2311721"/>
              <a:gd name="connsiteY13" fmla="*/ 815055 h 1468223"/>
              <a:gd name="connsiteX14" fmla="*/ 272375 w 2311721"/>
              <a:gd name="connsiteY14" fmla="*/ 815055 h 1468223"/>
              <a:gd name="connsiteX15" fmla="*/ 736450 w 2311721"/>
              <a:gd name="connsiteY15" fmla="*/ 735990 h 1468223"/>
              <a:gd name="connsiteX16" fmla="*/ 963331 w 2311721"/>
              <a:gd name="connsiteY16" fmla="*/ 674114 h 1468223"/>
              <a:gd name="connsiteX17" fmla="*/ 877391 w 2311721"/>
              <a:gd name="connsiteY17" fmla="*/ 509109 h 1468223"/>
              <a:gd name="connsiteX18" fmla="*/ 760513 w 2311721"/>
              <a:gd name="connsiteY18" fmla="*/ 330354 h 1468223"/>
              <a:gd name="connsiteX19" fmla="*/ 760513 w 2311721"/>
              <a:gd name="connsiteY19" fmla="*/ 330354 h 1468223"/>
              <a:gd name="connsiteX20" fmla="*/ 849891 w 2311721"/>
              <a:gd name="connsiteY20" fmla="*/ 79410 h 1468223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541 h 1468354"/>
              <a:gd name="connsiteX1" fmla="*/ 1155837 w 2311721"/>
              <a:gd name="connsiteY1" fmla="*/ 476 h 1468354"/>
              <a:gd name="connsiteX2" fmla="*/ 1571785 w 2311721"/>
              <a:gd name="connsiteY2" fmla="*/ 107042 h 1468354"/>
              <a:gd name="connsiteX3" fmla="*/ 1943046 w 2311721"/>
              <a:gd name="connsiteY3" fmla="*/ 330485 h 1468354"/>
              <a:gd name="connsiteX4" fmla="*/ 2211178 w 2311721"/>
              <a:gd name="connsiteY4" fmla="*/ 591742 h 1468354"/>
              <a:gd name="connsiteX5" fmla="*/ 2300555 w 2311721"/>
              <a:gd name="connsiteY5" fmla="*/ 918314 h 1468354"/>
              <a:gd name="connsiteX6" fmla="*/ 1980859 w 2311721"/>
              <a:gd name="connsiteY6" fmla="*/ 1128007 h 1468354"/>
              <a:gd name="connsiteX7" fmla="*/ 1743665 w 2311721"/>
              <a:gd name="connsiteY7" fmla="*/ 1183009 h 1468354"/>
              <a:gd name="connsiteX8" fmla="*/ 1499596 w 2311721"/>
              <a:gd name="connsiteY8" fmla="*/ 1382389 h 1468354"/>
              <a:gd name="connsiteX9" fmla="*/ 987394 w 2311721"/>
              <a:gd name="connsiteY9" fmla="*/ 1468329 h 1468354"/>
              <a:gd name="connsiteX10" fmla="*/ 499256 w 2311721"/>
              <a:gd name="connsiteY10" fmla="*/ 1389264 h 1468354"/>
              <a:gd name="connsiteX11" fmla="*/ 93620 w 2311721"/>
              <a:gd name="connsiteY11" fmla="*/ 1217385 h 1468354"/>
              <a:gd name="connsiteX12" fmla="*/ 11118 w 2311721"/>
              <a:gd name="connsiteY12" fmla="*/ 997379 h 1468354"/>
              <a:gd name="connsiteX13" fmla="*/ 272375 w 2311721"/>
              <a:gd name="connsiteY13" fmla="*/ 815186 h 1468354"/>
              <a:gd name="connsiteX14" fmla="*/ 272375 w 2311721"/>
              <a:gd name="connsiteY14" fmla="*/ 815186 h 1468354"/>
              <a:gd name="connsiteX15" fmla="*/ 736450 w 2311721"/>
              <a:gd name="connsiteY15" fmla="*/ 736121 h 1468354"/>
              <a:gd name="connsiteX16" fmla="*/ 963331 w 2311721"/>
              <a:gd name="connsiteY16" fmla="*/ 674245 h 1468354"/>
              <a:gd name="connsiteX17" fmla="*/ 877391 w 2311721"/>
              <a:gd name="connsiteY17" fmla="*/ 509240 h 1468354"/>
              <a:gd name="connsiteX18" fmla="*/ 760513 w 2311721"/>
              <a:gd name="connsiteY18" fmla="*/ 330485 h 1468354"/>
              <a:gd name="connsiteX19" fmla="*/ 760513 w 2311721"/>
              <a:gd name="connsiteY19" fmla="*/ 330485 h 1468354"/>
              <a:gd name="connsiteX20" fmla="*/ 849891 w 2311721"/>
              <a:gd name="connsiteY20" fmla="*/ 79541 h 1468354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760513 w 2311721"/>
              <a:gd name="connsiteY18" fmla="*/ 330396 h 1468265"/>
              <a:gd name="connsiteX19" fmla="*/ 640921 w 2311721"/>
              <a:gd name="connsiteY19" fmla="*/ 281712 h 1468265"/>
              <a:gd name="connsiteX20" fmla="*/ 849891 w 2311721"/>
              <a:gd name="connsiteY20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272375 w 2311721"/>
              <a:gd name="connsiteY14" fmla="*/ 815097 h 1468265"/>
              <a:gd name="connsiteX15" fmla="*/ 736450 w 2311721"/>
              <a:gd name="connsiteY15" fmla="*/ 736032 h 1468265"/>
              <a:gd name="connsiteX16" fmla="*/ 963331 w 2311721"/>
              <a:gd name="connsiteY16" fmla="*/ 674156 h 1468265"/>
              <a:gd name="connsiteX17" fmla="*/ 877391 w 2311721"/>
              <a:gd name="connsiteY17" fmla="*/ 509151 h 1468265"/>
              <a:gd name="connsiteX18" fmla="*/ 640921 w 2311721"/>
              <a:gd name="connsiteY18" fmla="*/ 281712 h 1468265"/>
              <a:gd name="connsiteX19" fmla="*/ 849891 w 2311721"/>
              <a:gd name="connsiteY19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5 w 2311721"/>
              <a:gd name="connsiteY13" fmla="*/ 815097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49891 w 2311721"/>
              <a:gd name="connsiteY0" fmla="*/ 79452 h 1468265"/>
              <a:gd name="connsiteX1" fmla="*/ 1155837 w 2311721"/>
              <a:gd name="connsiteY1" fmla="*/ 387 h 1468265"/>
              <a:gd name="connsiteX2" fmla="*/ 1571785 w 2311721"/>
              <a:gd name="connsiteY2" fmla="*/ 106953 h 1468265"/>
              <a:gd name="connsiteX3" fmla="*/ 1943046 w 2311721"/>
              <a:gd name="connsiteY3" fmla="*/ 330396 h 1468265"/>
              <a:gd name="connsiteX4" fmla="*/ 2211178 w 2311721"/>
              <a:gd name="connsiteY4" fmla="*/ 591653 h 1468265"/>
              <a:gd name="connsiteX5" fmla="*/ 2300555 w 2311721"/>
              <a:gd name="connsiteY5" fmla="*/ 918225 h 1468265"/>
              <a:gd name="connsiteX6" fmla="*/ 1980859 w 2311721"/>
              <a:gd name="connsiteY6" fmla="*/ 1127918 h 1468265"/>
              <a:gd name="connsiteX7" fmla="*/ 1743665 w 2311721"/>
              <a:gd name="connsiteY7" fmla="*/ 1182920 h 1468265"/>
              <a:gd name="connsiteX8" fmla="*/ 1499596 w 2311721"/>
              <a:gd name="connsiteY8" fmla="*/ 1382300 h 1468265"/>
              <a:gd name="connsiteX9" fmla="*/ 987394 w 2311721"/>
              <a:gd name="connsiteY9" fmla="*/ 1468240 h 1468265"/>
              <a:gd name="connsiteX10" fmla="*/ 499256 w 2311721"/>
              <a:gd name="connsiteY10" fmla="*/ 1389175 h 1468265"/>
              <a:gd name="connsiteX11" fmla="*/ 93620 w 2311721"/>
              <a:gd name="connsiteY11" fmla="*/ 1217296 h 1468265"/>
              <a:gd name="connsiteX12" fmla="*/ 11118 w 2311721"/>
              <a:gd name="connsiteY12" fmla="*/ 997290 h 1468265"/>
              <a:gd name="connsiteX13" fmla="*/ 272374 w 2311721"/>
              <a:gd name="connsiteY13" fmla="*/ 815098 h 1468265"/>
              <a:gd name="connsiteX14" fmla="*/ 736450 w 2311721"/>
              <a:gd name="connsiteY14" fmla="*/ 736032 h 1468265"/>
              <a:gd name="connsiteX15" fmla="*/ 963331 w 2311721"/>
              <a:gd name="connsiteY15" fmla="*/ 674156 h 1468265"/>
              <a:gd name="connsiteX16" fmla="*/ 877391 w 2311721"/>
              <a:gd name="connsiteY16" fmla="*/ 509151 h 1468265"/>
              <a:gd name="connsiteX17" fmla="*/ 640921 w 2311721"/>
              <a:gd name="connsiteY17" fmla="*/ 281712 h 1468265"/>
              <a:gd name="connsiteX18" fmla="*/ 849891 w 2311721"/>
              <a:gd name="connsiteY18" fmla="*/ 79452 h 1468265"/>
              <a:gd name="connsiteX0" fmla="*/ 883577 w 2345407"/>
              <a:gd name="connsiteY0" fmla="*/ 79452 h 1468265"/>
              <a:gd name="connsiteX1" fmla="*/ 1189523 w 2345407"/>
              <a:gd name="connsiteY1" fmla="*/ 387 h 1468265"/>
              <a:gd name="connsiteX2" fmla="*/ 1605471 w 2345407"/>
              <a:gd name="connsiteY2" fmla="*/ 106953 h 1468265"/>
              <a:gd name="connsiteX3" fmla="*/ 1976732 w 2345407"/>
              <a:gd name="connsiteY3" fmla="*/ 330396 h 1468265"/>
              <a:gd name="connsiteX4" fmla="*/ 2244864 w 2345407"/>
              <a:gd name="connsiteY4" fmla="*/ 591653 h 1468265"/>
              <a:gd name="connsiteX5" fmla="*/ 2334241 w 2345407"/>
              <a:gd name="connsiteY5" fmla="*/ 918225 h 1468265"/>
              <a:gd name="connsiteX6" fmla="*/ 2014545 w 2345407"/>
              <a:gd name="connsiteY6" fmla="*/ 1127918 h 1468265"/>
              <a:gd name="connsiteX7" fmla="*/ 1777351 w 2345407"/>
              <a:gd name="connsiteY7" fmla="*/ 1182920 h 1468265"/>
              <a:gd name="connsiteX8" fmla="*/ 1533282 w 2345407"/>
              <a:gd name="connsiteY8" fmla="*/ 1382300 h 1468265"/>
              <a:gd name="connsiteX9" fmla="*/ 1021080 w 2345407"/>
              <a:gd name="connsiteY9" fmla="*/ 1468240 h 1468265"/>
              <a:gd name="connsiteX10" fmla="*/ 532942 w 2345407"/>
              <a:gd name="connsiteY10" fmla="*/ 1389175 h 1468265"/>
              <a:gd name="connsiteX11" fmla="*/ 127306 w 2345407"/>
              <a:gd name="connsiteY11" fmla="*/ 1217296 h 1468265"/>
              <a:gd name="connsiteX12" fmla="*/ 44804 w 2345407"/>
              <a:gd name="connsiteY12" fmla="*/ 997290 h 1468265"/>
              <a:gd name="connsiteX13" fmla="*/ 770136 w 2345407"/>
              <a:gd name="connsiteY13" fmla="*/ 736032 h 1468265"/>
              <a:gd name="connsiteX14" fmla="*/ 997017 w 2345407"/>
              <a:gd name="connsiteY14" fmla="*/ 674156 h 1468265"/>
              <a:gd name="connsiteX15" fmla="*/ 911077 w 2345407"/>
              <a:gd name="connsiteY15" fmla="*/ 509151 h 1468265"/>
              <a:gd name="connsiteX16" fmla="*/ 674607 w 2345407"/>
              <a:gd name="connsiteY16" fmla="*/ 281712 h 1468265"/>
              <a:gd name="connsiteX17" fmla="*/ 883577 w 2345407"/>
              <a:gd name="connsiteY17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873308 w 2221698"/>
              <a:gd name="connsiteY13" fmla="*/ 674156 h 1468265"/>
              <a:gd name="connsiteX14" fmla="*/ 787368 w 2221698"/>
              <a:gd name="connsiteY14" fmla="*/ 509151 h 1468265"/>
              <a:gd name="connsiteX15" fmla="*/ 550898 w 2221698"/>
              <a:gd name="connsiteY15" fmla="*/ 281712 h 1468265"/>
              <a:gd name="connsiteX16" fmla="*/ 759868 w 2221698"/>
              <a:gd name="connsiteY16" fmla="*/ 79452 h 1468265"/>
              <a:gd name="connsiteX0" fmla="*/ 759868 w 2221698"/>
              <a:gd name="connsiteY0" fmla="*/ 79452 h 1468265"/>
              <a:gd name="connsiteX1" fmla="*/ 1065814 w 2221698"/>
              <a:gd name="connsiteY1" fmla="*/ 387 h 1468265"/>
              <a:gd name="connsiteX2" fmla="*/ 1481762 w 2221698"/>
              <a:gd name="connsiteY2" fmla="*/ 106953 h 1468265"/>
              <a:gd name="connsiteX3" fmla="*/ 1853023 w 2221698"/>
              <a:gd name="connsiteY3" fmla="*/ 330396 h 1468265"/>
              <a:gd name="connsiteX4" fmla="*/ 2121155 w 2221698"/>
              <a:gd name="connsiteY4" fmla="*/ 591653 h 1468265"/>
              <a:gd name="connsiteX5" fmla="*/ 2210532 w 2221698"/>
              <a:gd name="connsiteY5" fmla="*/ 918225 h 1468265"/>
              <a:gd name="connsiteX6" fmla="*/ 1890836 w 2221698"/>
              <a:gd name="connsiteY6" fmla="*/ 1127918 h 1468265"/>
              <a:gd name="connsiteX7" fmla="*/ 1653642 w 2221698"/>
              <a:gd name="connsiteY7" fmla="*/ 1182920 h 1468265"/>
              <a:gd name="connsiteX8" fmla="*/ 1409573 w 2221698"/>
              <a:gd name="connsiteY8" fmla="*/ 1382300 h 1468265"/>
              <a:gd name="connsiteX9" fmla="*/ 897371 w 2221698"/>
              <a:gd name="connsiteY9" fmla="*/ 1468240 h 1468265"/>
              <a:gd name="connsiteX10" fmla="*/ 409233 w 2221698"/>
              <a:gd name="connsiteY10" fmla="*/ 1389175 h 1468265"/>
              <a:gd name="connsiteX11" fmla="*/ 3597 w 2221698"/>
              <a:gd name="connsiteY11" fmla="*/ 1217296 h 1468265"/>
              <a:gd name="connsiteX12" fmla="*/ 646427 w 2221698"/>
              <a:gd name="connsiteY12" fmla="*/ 736032 h 1468265"/>
              <a:gd name="connsiteX13" fmla="*/ 787368 w 2221698"/>
              <a:gd name="connsiteY13" fmla="*/ 509151 h 1468265"/>
              <a:gd name="connsiteX14" fmla="*/ 550898 w 2221698"/>
              <a:gd name="connsiteY14" fmla="*/ 281712 h 1468265"/>
              <a:gd name="connsiteX15" fmla="*/ 759868 w 2221698"/>
              <a:gd name="connsiteY15" fmla="*/ 79452 h 146826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3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30506 w 2092336"/>
              <a:gd name="connsiteY0" fmla="*/ 79452 h 1468255"/>
              <a:gd name="connsiteX1" fmla="*/ 936452 w 2092336"/>
              <a:gd name="connsiteY1" fmla="*/ 387 h 1468255"/>
              <a:gd name="connsiteX2" fmla="*/ 1352400 w 2092336"/>
              <a:gd name="connsiteY2" fmla="*/ 106953 h 1468255"/>
              <a:gd name="connsiteX3" fmla="*/ 1723661 w 2092336"/>
              <a:gd name="connsiteY3" fmla="*/ 330396 h 1468255"/>
              <a:gd name="connsiteX4" fmla="*/ 1991793 w 2092336"/>
              <a:gd name="connsiteY4" fmla="*/ 591653 h 1468255"/>
              <a:gd name="connsiteX5" fmla="*/ 2081170 w 2092336"/>
              <a:gd name="connsiteY5" fmla="*/ 918225 h 1468255"/>
              <a:gd name="connsiteX6" fmla="*/ 1761474 w 2092336"/>
              <a:gd name="connsiteY6" fmla="*/ 1127918 h 1468255"/>
              <a:gd name="connsiteX7" fmla="*/ 1524280 w 2092336"/>
              <a:gd name="connsiteY7" fmla="*/ 1182920 h 1468255"/>
              <a:gd name="connsiteX8" fmla="*/ 1280211 w 2092336"/>
              <a:gd name="connsiteY8" fmla="*/ 1382300 h 1468255"/>
              <a:gd name="connsiteX9" fmla="*/ 768009 w 2092336"/>
              <a:gd name="connsiteY9" fmla="*/ 1468240 h 1468255"/>
              <a:gd name="connsiteX10" fmla="*/ 279871 w 2092336"/>
              <a:gd name="connsiteY10" fmla="*/ 1389175 h 1468255"/>
              <a:gd name="connsiteX11" fmla="*/ 5385 w 2092336"/>
              <a:gd name="connsiteY11" fmla="*/ 1363922 h 1468255"/>
              <a:gd name="connsiteX12" fmla="*/ 517065 w 2092336"/>
              <a:gd name="connsiteY12" fmla="*/ 736032 h 1468255"/>
              <a:gd name="connsiteX13" fmla="*/ 658006 w 2092336"/>
              <a:gd name="connsiteY13" fmla="*/ 509151 h 1468255"/>
              <a:gd name="connsiteX14" fmla="*/ 421536 w 2092336"/>
              <a:gd name="connsiteY14" fmla="*/ 281712 h 1468255"/>
              <a:gd name="connsiteX15" fmla="*/ 630506 w 2092336"/>
              <a:gd name="connsiteY15" fmla="*/ 79452 h 1468255"/>
              <a:gd name="connsiteX0" fmla="*/ 627887 w 2089717"/>
              <a:gd name="connsiteY0" fmla="*/ 79452 h 1468399"/>
              <a:gd name="connsiteX1" fmla="*/ 933833 w 2089717"/>
              <a:gd name="connsiteY1" fmla="*/ 387 h 1468399"/>
              <a:gd name="connsiteX2" fmla="*/ 1349781 w 2089717"/>
              <a:gd name="connsiteY2" fmla="*/ 106953 h 1468399"/>
              <a:gd name="connsiteX3" fmla="*/ 1721042 w 2089717"/>
              <a:gd name="connsiteY3" fmla="*/ 330396 h 1468399"/>
              <a:gd name="connsiteX4" fmla="*/ 1989174 w 2089717"/>
              <a:gd name="connsiteY4" fmla="*/ 591653 h 1468399"/>
              <a:gd name="connsiteX5" fmla="*/ 2078551 w 2089717"/>
              <a:gd name="connsiteY5" fmla="*/ 918225 h 1468399"/>
              <a:gd name="connsiteX6" fmla="*/ 1758855 w 2089717"/>
              <a:gd name="connsiteY6" fmla="*/ 1127918 h 1468399"/>
              <a:gd name="connsiteX7" fmla="*/ 1521661 w 2089717"/>
              <a:gd name="connsiteY7" fmla="*/ 1182920 h 1468399"/>
              <a:gd name="connsiteX8" fmla="*/ 1277592 w 2089717"/>
              <a:gd name="connsiteY8" fmla="*/ 1382300 h 1468399"/>
              <a:gd name="connsiteX9" fmla="*/ 765390 w 2089717"/>
              <a:gd name="connsiteY9" fmla="*/ 1468240 h 1468399"/>
              <a:gd name="connsiteX10" fmla="*/ 2766 w 2089717"/>
              <a:gd name="connsiteY10" fmla="*/ 1363922 h 1468399"/>
              <a:gd name="connsiteX11" fmla="*/ 514446 w 2089717"/>
              <a:gd name="connsiteY11" fmla="*/ 736032 h 1468399"/>
              <a:gd name="connsiteX12" fmla="*/ 655387 w 2089717"/>
              <a:gd name="connsiteY12" fmla="*/ 509151 h 1468399"/>
              <a:gd name="connsiteX13" fmla="*/ 418917 w 2089717"/>
              <a:gd name="connsiteY13" fmla="*/ 281712 h 1468399"/>
              <a:gd name="connsiteX14" fmla="*/ 627887 w 2089717"/>
              <a:gd name="connsiteY14" fmla="*/ 79452 h 1468399"/>
              <a:gd name="connsiteX0" fmla="*/ 508895 w 1970725"/>
              <a:gd name="connsiteY0" fmla="*/ 79452 h 1544667"/>
              <a:gd name="connsiteX1" fmla="*/ 814841 w 1970725"/>
              <a:gd name="connsiteY1" fmla="*/ 387 h 1544667"/>
              <a:gd name="connsiteX2" fmla="*/ 1230789 w 1970725"/>
              <a:gd name="connsiteY2" fmla="*/ 106953 h 1544667"/>
              <a:gd name="connsiteX3" fmla="*/ 1602050 w 1970725"/>
              <a:gd name="connsiteY3" fmla="*/ 330396 h 1544667"/>
              <a:gd name="connsiteX4" fmla="*/ 1870182 w 1970725"/>
              <a:gd name="connsiteY4" fmla="*/ 591653 h 1544667"/>
              <a:gd name="connsiteX5" fmla="*/ 1959559 w 1970725"/>
              <a:gd name="connsiteY5" fmla="*/ 918225 h 1544667"/>
              <a:gd name="connsiteX6" fmla="*/ 1639863 w 1970725"/>
              <a:gd name="connsiteY6" fmla="*/ 1127918 h 1544667"/>
              <a:gd name="connsiteX7" fmla="*/ 1402669 w 1970725"/>
              <a:gd name="connsiteY7" fmla="*/ 1182920 h 1544667"/>
              <a:gd name="connsiteX8" fmla="*/ 1158600 w 1970725"/>
              <a:gd name="connsiteY8" fmla="*/ 1382300 h 1544667"/>
              <a:gd name="connsiteX9" fmla="*/ 646398 w 1970725"/>
              <a:gd name="connsiteY9" fmla="*/ 1468240 h 1544667"/>
              <a:gd name="connsiteX10" fmla="*/ 3502 w 1970725"/>
              <a:gd name="connsiteY10" fmla="*/ 1492518 h 1544667"/>
              <a:gd name="connsiteX11" fmla="*/ 395454 w 1970725"/>
              <a:gd name="connsiteY11" fmla="*/ 736032 h 1544667"/>
              <a:gd name="connsiteX12" fmla="*/ 536395 w 1970725"/>
              <a:gd name="connsiteY12" fmla="*/ 509151 h 1544667"/>
              <a:gd name="connsiteX13" fmla="*/ 299925 w 1970725"/>
              <a:gd name="connsiteY13" fmla="*/ 281712 h 1544667"/>
              <a:gd name="connsiteX14" fmla="*/ 508895 w 1970725"/>
              <a:gd name="connsiteY14" fmla="*/ 79452 h 1544667"/>
              <a:gd name="connsiteX0" fmla="*/ 508896 w 1970726"/>
              <a:gd name="connsiteY0" fmla="*/ 79452 h 1517421"/>
              <a:gd name="connsiteX1" fmla="*/ 814842 w 1970726"/>
              <a:gd name="connsiteY1" fmla="*/ 387 h 1517421"/>
              <a:gd name="connsiteX2" fmla="*/ 1230790 w 1970726"/>
              <a:gd name="connsiteY2" fmla="*/ 106953 h 1517421"/>
              <a:gd name="connsiteX3" fmla="*/ 1602051 w 1970726"/>
              <a:gd name="connsiteY3" fmla="*/ 330396 h 1517421"/>
              <a:gd name="connsiteX4" fmla="*/ 1870183 w 1970726"/>
              <a:gd name="connsiteY4" fmla="*/ 591653 h 1517421"/>
              <a:gd name="connsiteX5" fmla="*/ 1959560 w 1970726"/>
              <a:gd name="connsiteY5" fmla="*/ 918225 h 1517421"/>
              <a:gd name="connsiteX6" fmla="*/ 1639864 w 1970726"/>
              <a:gd name="connsiteY6" fmla="*/ 1127918 h 1517421"/>
              <a:gd name="connsiteX7" fmla="*/ 1402670 w 1970726"/>
              <a:gd name="connsiteY7" fmla="*/ 1182920 h 1517421"/>
              <a:gd name="connsiteX8" fmla="*/ 1158601 w 1970726"/>
              <a:gd name="connsiteY8" fmla="*/ 1382300 h 1517421"/>
              <a:gd name="connsiteX9" fmla="*/ 646503 w 1970726"/>
              <a:gd name="connsiteY9" fmla="*/ 1339431 h 1517421"/>
              <a:gd name="connsiteX10" fmla="*/ 3503 w 1970726"/>
              <a:gd name="connsiteY10" fmla="*/ 1492518 h 1517421"/>
              <a:gd name="connsiteX11" fmla="*/ 395455 w 1970726"/>
              <a:gd name="connsiteY11" fmla="*/ 736032 h 1517421"/>
              <a:gd name="connsiteX12" fmla="*/ 536396 w 1970726"/>
              <a:gd name="connsiteY12" fmla="*/ 509151 h 1517421"/>
              <a:gd name="connsiteX13" fmla="*/ 299926 w 1970726"/>
              <a:gd name="connsiteY13" fmla="*/ 281712 h 1517421"/>
              <a:gd name="connsiteX14" fmla="*/ 508896 w 1970726"/>
              <a:gd name="connsiteY14" fmla="*/ 79452 h 1517421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35335 w 1969665"/>
              <a:gd name="connsiteY13" fmla="*/ 509151 h 1500980"/>
              <a:gd name="connsiteX14" fmla="*/ 298865 w 1969665"/>
              <a:gd name="connsiteY14" fmla="*/ 281712 h 1500980"/>
              <a:gd name="connsiteX15" fmla="*/ 507835 w 1969665"/>
              <a:gd name="connsiteY15" fmla="*/ 79452 h 1500980"/>
              <a:gd name="connsiteX0" fmla="*/ 507835 w 1969665"/>
              <a:gd name="connsiteY0" fmla="*/ 79452 h 1500980"/>
              <a:gd name="connsiteX1" fmla="*/ 813781 w 1969665"/>
              <a:gd name="connsiteY1" fmla="*/ 387 h 1500980"/>
              <a:gd name="connsiteX2" fmla="*/ 1229729 w 1969665"/>
              <a:gd name="connsiteY2" fmla="*/ 106953 h 1500980"/>
              <a:gd name="connsiteX3" fmla="*/ 1600990 w 1969665"/>
              <a:gd name="connsiteY3" fmla="*/ 330396 h 1500980"/>
              <a:gd name="connsiteX4" fmla="*/ 1869122 w 1969665"/>
              <a:gd name="connsiteY4" fmla="*/ 591653 h 1500980"/>
              <a:gd name="connsiteX5" fmla="*/ 1958499 w 1969665"/>
              <a:gd name="connsiteY5" fmla="*/ 918225 h 1500980"/>
              <a:gd name="connsiteX6" fmla="*/ 1638803 w 1969665"/>
              <a:gd name="connsiteY6" fmla="*/ 1127918 h 1500980"/>
              <a:gd name="connsiteX7" fmla="*/ 1401609 w 1969665"/>
              <a:gd name="connsiteY7" fmla="*/ 1182920 h 1500980"/>
              <a:gd name="connsiteX8" fmla="*/ 1157540 w 1969665"/>
              <a:gd name="connsiteY8" fmla="*/ 1382300 h 1500980"/>
              <a:gd name="connsiteX9" fmla="*/ 645442 w 1969665"/>
              <a:gd name="connsiteY9" fmla="*/ 1339431 h 1500980"/>
              <a:gd name="connsiteX10" fmla="*/ 2442 w 1969665"/>
              <a:gd name="connsiteY10" fmla="*/ 1492518 h 1500980"/>
              <a:gd name="connsiteX11" fmla="*/ 423904 w 1969665"/>
              <a:gd name="connsiteY11" fmla="*/ 1041443 h 1500980"/>
              <a:gd name="connsiteX12" fmla="*/ 394394 w 1969665"/>
              <a:gd name="connsiteY12" fmla="*/ 736032 h 1500980"/>
              <a:gd name="connsiteX13" fmla="*/ 521100 w 1969665"/>
              <a:gd name="connsiteY13" fmla="*/ 747548 h 1500980"/>
              <a:gd name="connsiteX14" fmla="*/ 535335 w 1969665"/>
              <a:gd name="connsiteY14" fmla="*/ 509151 h 1500980"/>
              <a:gd name="connsiteX15" fmla="*/ 298865 w 1969665"/>
              <a:gd name="connsiteY15" fmla="*/ 281712 h 1500980"/>
              <a:gd name="connsiteX16" fmla="*/ 507835 w 1969665"/>
              <a:gd name="connsiteY16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21226 w 1969791"/>
              <a:gd name="connsiteY12" fmla="*/ 747548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0980"/>
              <a:gd name="connsiteX1" fmla="*/ 813907 w 1969791"/>
              <a:gd name="connsiteY1" fmla="*/ 387 h 1500980"/>
              <a:gd name="connsiteX2" fmla="*/ 1229855 w 1969791"/>
              <a:gd name="connsiteY2" fmla="*/ 106953 h 1500980"/>
              <a:gd name="connsiteX3" fmla="*/ 1601116 w 1969791"/>
              <a:gd name="connsiteY3" fmla="*/ 330396 h 1500980"/>
              <a:gd name="connsiteX4" fmla="*/ 1869248 w 1969791"/>
              <a:gd name="connsiteY4" fmla="*/ 591653 h 1500980"/>
              <a:gd name="connsiteX5" fmla="*/ 1958625 w 1969791"/>
              <a:gd name="connsiteY5" fmla="*/ 918225 h 1500980"/>
              <a:gd name="connsiteX6" fmla="*/ 1638929 w 1969791"/>
              <a:gd name="connsiteY6" fmla="*/ 1127918 h 1500980"/>
              <a:gd name="connsiteX7" fmla="*/ 1401735 w 1969791"/>
              <a:gd name="connsiteY7" fmla="*/ 1182920 h 1500980"/>
              <a:gd name="connsiteX8" fmla="*/ 1157666 w 1969791"/>
              <a:gd name="connsiteY8" fmla="*/ 1382300 h 1500980"/>
              <a:gd name="connsiteX9" fmla="*/ 645568 w 1969791"/>
              <a:gd name="connsiteY9" fmla="*/ 1339431 h 1500980"/>
              <a:gd name="connsiteX10" fmla="*/ 2568 w 1969791"/>
              <a:gd name="connsiteY10" fmla="*/ 1492518 h 1500980"/>
              <a:gd name="connsiteX11" fmla="*/ 424030 w 1969791"/>
              <a:gd name="connsiteY11" fmla="*/ 1041443 h 1500980"/>
              <a:gd name="connsiteX12" fmla="*/ 554430 w 1969791"/>
              <a:gd name="connsiteY12" fmla="*/ 756471 h 1500980"/>
              <a:gd name="connsiteX13" fmla="*/ 535461 w 1969791"/>
              <a:gd name="connsiteY13" fmla="*/ 509151 h 1500980"/>
              <a:gd name="connsiteX14" fmla="*/ 298991 w 1969791"/>
              <a:gd name="connsiteY14" fmla="*/ 281712 h 1500980"/>
              <a:gd name="connsiteX15" fmla="*/ 507961 w 1969791"/>
              <a:gd name="connsiteY15" fmla="*/ 79452 h 1500980"/>
              <a:gd name="connsiteX0" fmla="*/ 507961 w 1969791"/>
              <a:gd name="connsiteY0" fmla="*/ 79452 h 1502395"/>
              <a:gd name="connsiteX1" fmla="*/ 813907 w 1969791"/>
              <a:gd name="connsiteY1" fmla="*/ 387 h 1502395"/>
              <a:gd name="connsiteX2" fmla="*/ 1229855 w 1969791"/>
              <a:gd name="connsiteY2" fmla="*/ 106953 h 1502395"/>
              <a:gd name="connsiteX3" fmla="*/ 1601116 w 1969791"/>
              <a:gd name="connsiteY3" fmla="*/ 330396 h 1502395"/>
              <a:gd name="connsiteX4" fmla="*/ 1869248 w 1969791"/>
              <a:gd name="connsiteY4" fmla="*/ 591653 h 1502395"/>
              <a:gd name="connsiteX5" fmla="*/ 1958625 w 1969791"/>
              <a:gd name="connsiteY5" fmla="*/ 918225 h 1502395"/>
              <a:gd name="connsiteX6" fmla="*/ 1638929 w 1969791"/>
              <a:gd name="connsiteY6" fmla="*/ 1127918 h 1502395"/>
              <a:gd name="connsiteX7" fmla="*/ 1401735 w 1969791"/>
              <a:gd name="connsiteY7" fmla="*/ 1182920 h 1502395"/>
              <a:gd name="connsiteX8" fmla="*/ 645568 w 1969791"/>
              <a:gd name="connsiteY8" fmla="*/ 1339431 h 1502395"/>
              <a:gd name="connsiteX9" fmla="*/ 2568 w 1969791"/>
              <a:gd name="connsiteY9" fmla="*/ 1492518 h 1502395"/>
              <a:gd name="connsiteX10" fmla="*/ 424030 w 1969791"/>
              <a:gd name="connsiteY10" fmla="*/ 1041443 h 1502395"/>
              <a:gd name="connsiteX11" fmla="*/ 554430 w 1969791"/>
              <a:gd name="connsiteY11" fmla="*/ 756471 h 1502395"/>
              <a:gd name="connsiteX12" fmla="*/ 535461 w 1969791"/>
              <a:gd name="connsiteY12" fmla="*/ 509151 h 1502395"/>
              <a:gd name="connsiteX13" fmla="*/ 298991 w 1969791"/>
              <a:gd name="connsiteY13" fmla="*/ 281712 h 1502395"/>
              <a:gd name="connsiteX14" fmla="*/ 507961 w 1969791"/>
              <a:gd name="connsiteY14" fmla="*/ 79452 h 1502395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01735 w 1969791"/>
              <a:gd name="connsiteY7" fmla="*/ 1182920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69791"/>
              <a:gd name="connsiteY0" fmla="*/ 79452 h 1502712"/>
              <a:gd name="connsiteX1" fmla="*/ 813907 w 1969791"/>
              <a:gd name="connsiteY1" fmla="*/ 387 h 1502712"/>
              <a:gd name="connsiteX2" fmla="*/ 1229855 w 1969791"/>
              <a:gd name="connsiteY2" fmla="*/ 106953 h 1502712"/>
              <a:gd name="connsiteX3" fmla="*/ 1601116 w 1969791"/>
              <a:gd name="connsiteY3" fmla="*/ 330396 h 1502712"/>
              <a:gd name="connsiteX4" fmla="*/ 1869248 w 1969791"/>
              <a:gd name="connsiteY4" fmla="*/ 591653 h 1502712"/>
              <a:gd name="connsiteX5" fmla="*/ 1958625 w 1969791"/>
              <a:gd name="connsiteY5" fmla="*/ 918225 h 1502712"/>
              <a:gd name="connsiteX6" fmla="*/ 1638929 w 1969791"/>
              <a:gd name="connsiteY6" fmla="*/ 1127918 h 1502712"/>
              <a:gd name="connsiteX7" fmla="*/ 1435570 w 1969791"/>
              <a:gd name="connsiteY7" fmla="*/ 1075643 h 1502712"/>
              <a:gd name="connsiteX8" fmla="*/ 1132358 w 1969791"/>
              <a:gd name="connsiteY8" fmla="*/ 1145353 h 1502712"/>
              <a:gd name="connsiteX9" fmla="*/ 645568 w 1969791"/>
              <a:gd name="connsiteY9" fmla="*/ 1339431 h 1502712"/>
              <a:gd name="connsiteX10" fmla="*/ 2568 w 1969791"/>
              <a:gd name="connsiteY10" fmla="*/ 1492518 h 1502712"/>
              <a:gd name="connsiteX11" fmla="*/ 424030 w 1969791"/>
              <a:gd name="connsiteY11" fmla="*/ 1041443 h 1502712"/>
              <a:gd name="connsiteX12" fmla="*/ 554430 w 1969791"/>
              <a:gd name="connsiteY12" fmla="*/ 756471 h 1502712"/>
              <a:gd name="connsiteX13" fmla="*/ 535461 w 1969791"/>
              <a:gd name="connsiteY13" fmla="*/ 509151 h 1502712"/>
              <a:gd name="connsiteX14" fmla="*/ 298991 w 1969791"/>
              <a:gd name="connsiteY14" fmla="*/ 281712 h 1502712"/>
              <a:gd name="connsiteX15" fmla="*/ 507961 w 1969791"/>
              <a:gd name="connsiteY15" fmla="*/ 79452 h 1502712"/>
              <a:gd name="connsiteX0" fmla="*/ 507961 w 1983543"/>
              <a:gd name="connsiteY0" fmla="*/ 79452 h 1502712"/>
              <a:gd name="connsiteX1" fmla="*/ 813907 w 1983543"/>
              <a:gd name="connsiteY1" fmla="*/ 387 h 1502712"/>
              <a:gd name="connsiteX2" fmla="*/ 1229855 w 1983543"/>
              <a:gd name="connsiteY2" fmla="*/ 106953 h 1502712"/>
              <a:gd name="connsiteX3" fmla="*/ 1601116 w 1983543"/>
              <a:gd name="connsiteY3" fmla="*/ 330396 h 1502712"/>
              <a:gd name="connsiteX4" fmla="*/ 1869248 w 1983543"/>
              <a:gd name="connsiteY4" fmla="*/ 591653 h 1502712"/>
              <a:gd name="connsiteX5" fmla="*/ 1958625 w 1983543"/>
              <a:gd name="connsiteY5" fmla="*/ 918225 h 1502712"/>
              <a:gd name="connsiteX6" fmla="*/ 1435570 w 1983543"/>
              <a:gd name="connsiteY6" fmla="*/ 1075643 h 1502712"/>
              <a:gd name="connsiteX7" fmla="*/ 1132358 w 1983543"/>
              <a:gd name="connsiteY7" fmla="*/ 1145353 h 1502712"/>
              <a:gd name="connsiteX8" fmla="*/ 645568 w 1983543"/>
              <a:gd name="connsiteY8" fmla="*/ 1339431 h 1502712"/>
              <a:gd name="connsiteX9" fmla="*/ 2568 w 1983543"/>
              <a:gd name="connsiteY9" fmla="*/ 1492518 h 1502712"/>
              <a:gd name="connsiteX10" fmla="*/ 424030 w 1983543"/>
              <a:gd name="connsiteY10" fmla="*/ 1041443 h 1502712"/>
              <a:gd name="connsiteX11" fmla="*/ 554430 w 1983543"/>
              <a:gd name="connsiteY11" fmla="*/ 756471 h 1502712"/>
              <a:gd name="connsiteX12" fmla="*/ 535461 w 1983543"/>
              <a:gd name="connsiteY12" fmla="*/ 509151 h 1502712"/>
              <a:gd name="connsiteX13" fmla="*/ 298991 w 1983543"/>
              <a:gd name="connsiteY13" fmla="*/ 281712 h 1502712"/>
              <a:gd name="connsiteX14" fmla="*/ 507961 w 1983543"/>
              <a:gd name="connsiteY14" fmla="*/ 79452 h 1502712"/>
              <a:gd name="connsiteX0" fmla="*/ 507961 w 1877911"/>
              <a:gd name="connsiteY0" fmla="*/ 79452 h 1502712"/>
              <a:gd name="connsiteX1" fmla="*/ 813907 w 1877911"/>
              <a:gd name="connsiteY1" fmla="*/ 387 h 1502712"/>
              <a:gd name="connsiteX2" fmla="*/ 1229855 w 1877911"/>
              <a:gd name="connsiteY2" fmla="*/ 106953 h 1502712"/>
              <a:gd name="connsiteX3" fmla="*/ 1601116 w 1877911"/>
              <a:gd name="connsiteY3" fmla="*/ 330396 h 1502712"/>
              <a:gd name="connsiteX4" fmla="*/ 1869248 w 1877911"/>
              <a:gd name="connsiteY4" fmla="*/ 591653 h 1502712"/>
              <a:gd name="connsiteX5" fmla="*/ 1777364 w 1877911"/>
              <a:gd name="connsiteY5" fmla="*/ 836264 h 1502712"/>
              <a:gd name="connsiteX6" fmla="*/ 1435570 w 1877911"/>
              <a:gd name="connsiteY6" fmla="*/ 1075643 h 1502712"/>
              <a:gd name="connsiteX7" fmla="*/ 1132358 w 1877911"/>
              <a:gd name="connsiteY7" fmla="*/ 1145353 h 1502712"/>
              <a:gd name="connsiteX8" fmla="*/ 645568 w 1877911"/>
              <a:gd name="connsiteY8" fmla="*/ 1339431 h 1502712"/>
              <a:gd name="connsiteX9" fmla="*/ 2568 w 1877911"/>
              <a:gd name="connsiteY9" fmla="*/ 1492518 h 1502712"/>
              <a:gd name="connsiteX10" fmla="*/ 424030 w 1877911"/>
              <a:gd name="connsiteY10" fmla="*/ 1041443 h 1502712"/>
              <a:gd name="connsiteX11" fmla="*/ 554430 w 1877911"/>
              <a:gd name="connsiteY11" fmla="*/ 756471 h 1502712"/>
              <a:gd name="connsiteX12" fmla="*/ 535461 w 1877911"/>
              <a:gd name="connsiteY12" fmla="*/ 509151 h 1502712"/>
              <a:gd name="connsiteX13" fmla="*/ 298991 w 1877911"/>
              <a:gd name="connsiteY13" fmla="*/ 281712 h 1502712"/>
              <a:gd name="connsiteX14" fmla="*/ 507961 w 1877911"/>
              <a:gd name="connsiteY14" fmla="*/ 79452 h 1502712"/>
              <a:gd name="connsiteX0" fmla="*/ 507961 w 1878439"/>
              <a:gd name="connsiteY0" fmla="*/ 79452 h 1502712"/>
              <a:gd name="connsiteX1" fmla="*/ 813907 w 1878439"/>
              <a:gd name="connsiteY1" fmla="*/ 387 h 1502712"/>
              <a:gd name="connsiteX2" fmla="*/ 1229855 w 1878439"/>
              <a:gd name="connsiteY2" fmla="*/ 106953 h 1502712"/>
              <a:gd name="connsiteX3" fmla="*/ 1601116 w 1878439"/>
              <a:gd name="connsiteY3" fmla="*/ 330396 h 1502712"/>
              <a:gd name="connsiteX4" fmla="*/ 1869248 w 1878439"/>
              <a:gd name="connsiteY4" fmla="*/ 591653 h 1502712"/>
              <a:gd name="connsiteX5" fmla="*/ 1777364 w 1878439"/>
              <a:gd name="connsiteY5" fmla="*/ 836264 h 1502712"/>
              <a:gd name="connsiteX6" fmla="*/ 1404592 w 1878439"/>
              <a:gd name="connsiteY6" fmla="*/ 1028251 h 1502712"/>
              <a:gd name="connsiteX7" fmla="*/ 1132358 w 1878439"/>
              <a:gd name="connsiteY7" fmla="*/ 1145353 h 1502712"/>
              <a:gd name="connsiteX8" fmla="*/ 645568 w 1878439"/>
              <a:gd name="connsiteY8" fmla="*/ 1339431 h 1502712"/>
              <a:gd name="connsiteX9" fmla="*/ 2568 w 1878439"/>
              <a:gd name="connsiteY9" fmla="*/ 1492518 h 1502712"/>
              <a:gd name="connsiteX10" fmla="*/ 424030 w 1878439"/>
              <a:gd name="connsiteY10" fmla="*/ 1041443 h 1502712"/>
              <a:gd name="connsiteX11" fmla="*/ 554430 w 1878439"/>
              <a:gd name="connsiteY11" fmla="*/ 756471 h 1502712"/>
              <a:gd name="connsiteX12" fmla="*/ 535461 w 1878439"/>
              <a:gd name="connsiteY12" fmla="*/ 509151 h 1502712"/>
              <a:gd name="connsiteX13" fmla="*/ 298991 w 1878439"/>
              <a:gd name="connsiteY13" fmla="*/ 281712 h 1502712"/>
              <a:gd name="connsiteX14" fmla="*/ 507961 w 1878439"/>
              <a:gd name="connsiteY14" fmla="*/ 79452 h 1502712"/>
              <a:gd name="connsiteX0" fmla="*/ 507961 w 1878439"/>
              <a:gd name="connsiteY0" fmla="*/ 79452 h 1502721"/>
              <a:gd name="connsiteX1" fmla="*/ 813907 w 1878439"/>
              <a:gd name="connsiteY1" fmla="*/ 387 h 1502721"/>
              <a:gd name="connsiteX2" fmla="*/ 1229855 w 1878439"/>
              <a:gd name="connsiteY2" fmla="*/ 106953 h 1502721"/>
              <a:gd name="connsiteX3" fmla="*/ 1601116 w 1878439"/>
              <a:gd name="connsiteY3" fmla="*/ 330396 h 1502721"/>
              <a:gd name="connsiteX4" fmla="*/ 1869248 w 1878439"/>
              <a:gd name="connsiteY4" fmla="*/ 591653 h 1502721"/>
              <a:gd name="connsiteX5" fmla="*/ 1777364 w 1878439"/>
              <a:gd name="connsiteY5" fmla="*/ 836264 h 1502721"/>
              <a:gd name="connsiteX6" fmla="*/ 1404592 w 1878439"/>
              <a:gd name="connsiteY6" fmla="*/ 1028251 h 1502721"/>
              <a:gd name="connsiteX7" fmla="*/ 1063362 w 1878439"/>
              <a:gd name="connsiteY7" fmla="*/ 1144266 h 1502721"/>
              <a:gd name="connsiteX8" fmla="*/ 645568 w 1878439"/>
              <a:gd name="connsiteY8" fmla="*/ 1339431 h 1502721"/>
              <a:gd name="connsiteX9" fmla="*/ 2568 w 1878439"/>
              <a:gd name="connsiteY9" fmla="*/ 1492518 h 1502721"/>
              <a:gd name="connsiteX10" fmla="*/ 424030 w 1878439"/>
              <a:gd name="connsiteY10" fmla="*/ 1041443 h 1502721"/>
              <a:gd name="connsiteX11" fmla="*/ 554430 w 1878439"/>
              <a:gd name="connsiteY11" fmla="*/ 756471 h 1502721"/>
              <a:gd name="connsiteX12" fmla="*/ 535461 w 1878439"/>
              <a:gd name="connsiteY12" fmla="*/ 509151 h 1502721"/>
              <a:gd name="connsiteX13" fmla="*/ 298991 w 1878439"/>
              <a:gd name="connsiteY13" fmla="*/ 281712 h 1502721"/>
              <a:gd name="connsiteX14" fmla="*/ 507961 w 1878439"/>
              <a:gd name="connsiteY14" fmla="*/ 79452 h 1502721"/>
              <a:gd name="connsiteX0" fmla="*/ 506543 w 1877021"/>
              <a:gd name="connsiteY0" fmla="*/ 79452 h 1498175"/>
              <a:gd name="connsiteX1" fmla="*/ 812489 w 1877021"/>
              <a:gd name="connsiteY1" fmla="*/ 387 h 1498175"/>
              <a:gd name="connsiteX2" fmla="*/ 1228437 w 1877021"/>
              <a:gd name="connsiteY2" fmla="*/ 106953 h 1498175"/>
              <a:gd name="connsiteX3" fmla="*/ 1599698 w 1877021"/>
              <a:gd name="connsiteY3" fmla="*/ 330396 h 1498175"/>
              <a:gd name="connsiteX4" fmla="*/ 1867830 w 1877021"/>
              <a:gd name="connsiteY4" fmla="*/ 591653 h 1498175"/>
              <a:gd name="connsiteX5" fmla="*/ 1775946 w 1877021"/>
              <a:gd name="connsiteY5" fmla="*/ 836264 h 1498175"/>
              <a:gd name="connsiteX6" fmla="*/ 1403174 w 1877021"/>
              <a:gd name="connsiteY6" fmla="*/ 1028251 h 1498175"/>
              <a:gd name="connsiteX7" fmla="*/ 1061944 w 1877021"/>
              <a:gd name="connsiteY7" fmla="*/ 1144266 h 1498175"/>
              <a:gd name="connsiteX8" fmla="*/ 566654 w 1877021"/>
              <a:gd name="connsiteY8" fmla="*/ 1285356 h 1498175"/>
              <a:gd name="connsiteX9" fmla="*/ 1150 w 1877021"/>
              <a:gd name="connsiteY9" fmla="*/ 1492518 h 1498175"/>
              <a:gd name="connsiteX10" fmla="*/ 422612 w 1877021"/>
              <a:gd name="connsiteY10" fmla="*/ 1041443 h 1498175"/>
              <a:gd name="connsiteX11" fmla="*/ 553012 w 1877021"/>
              <a:gd name="connsiteY11" fmla="*/ 756471 h 1498175"/>
              <a:gd name="connsiteX12" fmla="*/ 534043 w 1877021"/>
              <a:gd name="connsiteY12" fmla="*/ 509151 h 1498175"/>
              <a:gd name="connsiteX13" fmla="*/ 297573 w 1877021"/>
              <a:gd name="connsiteY13" fmla="*/ 281712 h 1498175"/>
              <a:gd name="connsiteX14" fmla="*/ 506543 w 1877021"/>
              <a:gd name="connsiteY14" fmla="*/ 79452 h 1498175"/>
              <a:gd name="connsiteX0" fmla="*/ 506543 w 1877021"/>
              <a:gd name="connsiteY0" fmla="*/ 121609 h 1540332"/>
              <a:gd name="connsiteX1" fmla="*/ 812489 w 1877021"/>
              <a:gd name="connsiteY1" fmla="*/ 42544 h 1540332"/>
              <a:gd name="connsiteX2" fmla="*/ 1189810 w 1877021"/>
              <a:gd name="connsiteY2" fmla="*/ 23189 h 1540332"/>
              <a:gd name="connsiteX3" fmla="*/ 1599698 w 1877021"/>
              <a:gd name="connsiteY3" fmla="*/ 372553 h 1540332"/>
              <a:gd name="connsiteX4" fmla="*/ 1867830 w 1877021"/>
              <a:gd name="connsiteY4" fmla="*/ 633810 h 1540332"/>
              <a:gd name="connsiteX5" fmla="*/ 1775946 w 1877021"/>
              <a:gd name="connsiteY5" fmla="*/ 878421 h 1540332"/>
              <a:gd name="connsiteX6" fmla="*/ 1403174 w 1877021"/>
              <a:gd name="connsiteY6" fmla="*/ 1070408 h 1540332"/>
              <a:gd name="connsiteX7" fmla="*/ 1061944 w 1877021"/>
              <a:gd name="connsiteY7" fmla="*/ 1186423 h 1540332"/>
              <a:gd name="connsiteX8" fmla="*/ 566654 w 1877021"/>
              <a:gd name="connsiteY8" fmla="*/ 1327513 h 1540332"/>
              <a:gd name="connsiteX9" fmla="*/ 1150 w 1877021"/>
              <a:gd name="connsiteY9" fmla="*/ 1534675 h 1540332"/>
              <a:gd name="connsiteX10" fmla="*/ 422612 w 1877021"/>
              <a:gd name="connsiteY10" fmla="*/ 1083600 h 1540332"/>
              <a:gd name="connsiteX11" fmla="*/ 553012 w 1877021"/>
              <a:gd name="connsiteY11" fmla="*/ 798628 h 1540332"/>
              <a:gd name="connsiteX12" fmla="*/ 534043 w 1877021"/>
              <a:gd name="connsiteY12" fmla="*/ 551308 h 1540332"/>
              <a:gd name="connsiteX13" fmla="*/ 297573 w 1877021"/>
              <a:gd name="connsiteY13" fmla="*/ 323869 h 1540332"/>
              <a:gd name="connsiteX14" fmla="*/ 506543 w 1877021"/>
              <a:gd name="connsiteY14" fmla="*/ 121609 h 1540332"/>
              <a:gd name="connsiteX0" fmla="*/ 506543 w 1877021"/>
              <a:gd name="connsiteY0" fmla="*/ 174272 h 1592995"/>
              <a:gd name="connsiteX1" fmla="*/ 761430 w 1877021"/>
              <a:gd name="connsiteY1" fmla="*/ 5845 h 1592995"/>
              <a:gd name="connsiteX2" fmla="*/ 1189810 w 1877021"/>
              <a:gd name="connsiteY2" fmla="*/ 75852 h 1592995"/>
              <a:gd name="connsiteX3" fmla="*/ 1599698 w 1877021"/>
              <a:gd name="connsiteY3" fmla="*/ 425216 h 1592995"/>
              <a:gd name="connsiteX4" fmla="*/ 1867830 w 1877021"/>
              <a:gd name="connsiteY4" fmla="*/ 686473 h 1592995"/>
              <a:gd name="connsiteX5" fmla="*/ 1775946 w 1877021"/>
              <a:gd name="connsiteY5" fmla="*/ 931084 h 1592995"/>
              <a:gd name="connsiteX6" fmla="*/ 1403174 w 1877021"/>
              <a:gd name="connsiteY6" fmla="*/ 1123071 h 1592995"/>
              <a:gd name="connsiteX7" fmla="*/ 1061944 w 1877021"/>
              <a:gd name="connsiteY7" fmla="*/ 1239086 h 1592995"/>
              <a:gd name="connsiteX8" fmla="*/ 566654 w 1877021"/>
              <a:gd name="connsiteY8" fmla="*/ 1380176 h 1592995"/>
              <a:gd name="connsiteX9" fmla="*/ 1150 w 1877021"/>
              <a:gd name="connsiteY9" fmla="*/ 1587338 h 1592995"/>
              <a:gd name="connsiteX10" fmla="*/ 422612 w 1877021"/>
              <a:gd name="connsiteY10" fmla="*/ 1136263 h 1592995"/>
              <a:gd name="connsiteX11" fmla="*/ 553012 w 1877021"/>
              <a:gd name="connsiteY11" fmla="*/ 851291 h 1592995"/>
              <a:gd name="connsiteX12" fmla="*/ 534043 w 1877021"/>
              <a:gd name="connsiteY12" fmla="*/ 603971 h 1592995"/>
              <a:gd name="connsiteX13" fmla="*/ 297573 w 1877021"/>
              <a:gd name="connsiteY13" fmla="*/ 376532 h 1592995"/>
              <a:gd name="connsiteX14" fmla="*/ 506543 w 1877021"/>
              <a:gd name="connsiteY14" fmla="*/ 174272 h 1592995"/>
              <a:gd name="connsiteX0" fmla="*/ 333929 w 1877021"/>
              <a:gd name="connsiteY0" fmla="*/ 91320 h 1588016"/>
              <a:gd name="connsiteX1" fmla="*/ 761430 w 1877021"/>
              <a:gd name="connsiteY1" fmla="*/ 866 h 1588016"/>
              <a:gd name="connsiteX2" fmla="*/ 1189810 w 1877021"/>
              <a:gd name="connsiteY2" fmla="*/ 70873 h 1588016"/>
              <a:gd name="connsiteX3" fmla="*/ 1599698 w 1877021"/>
              <a:gd name="connsiteY3" fmla="*/ 420237 h 1588016"/>
              <a:gd name="connsiteX4" fmla="*/ 1867830 w 1877021"/>
              <a:gd name="connsiteY4" fmla="*/ 681494 h 1588016"/>
              <a:gd name="connsiteX5" fmla="*/ 1775946 w 1877021"/>
              <a:gd name="connsiteY5" fmla="*/ 926105 h 1588016"/>
              <a:gd name="connsiteX6" fmla="*/ 1403174 w 1877021"/>
              <a:gd name="connsiteY6" fmla="*/ 1118092 h 1588016"/>
              <a:gd name="connsiteX7" fmla="*/ 1061944 w 1877021"/>
              <a:gd name="connsiteY7" fmla="*/ 1234107 h 1588016"/>
              <a:gd name="connsiteX8" fmla="*/ 566654 w 1877021"/>
              <a:gd name="connsiteY8" fmla="*/ 1375197 h 1588016"/>
              <a:gd name="connsiteX9" fmla="*/ 1150 w 1877021"/>
              <a:gd name="connsiteY9" fmla="*/ 1582359 h 1588016"/>
              <a:gd name="connsiteX10" fmla="*/ 422612 w 1877021"/>
              <a:gd name="connsiteY10" fmla="*/ 1131284 h 1588016"/>
              <a:gd name="connsiteX11" fmla="*/ 553012 w 1877021"/>
              <a:gd name="connsiteY11" fmla="*/ 846312 h 1588016"/>
              <a:gd name="connsiteX12" fmla="*/ 534043 w 1877021"/>
              <a:gd name="connsiteY12" fmla="*/ 598992 h 1588016"/>
              <a:gd name="connsiteX13" fmla="*/ 297573 w 1877021"/>
              <a:gd name="connsiteY13" fmla="*/ 371553 h 1588016"/>
              <a:gd name="connsiteX14" fmla="*/ 333929 w 1877021"/>
              <a:gd name="connsiteY14" fmla="*/ 91320 h 1588016"/>
              <a:gd name="connsiteX0" fmla="*/ 333929 w 1873164"/>
              <a:gd name="connsiteY0" fmla="*/ 90814 h 1587510"/>
              <a:gd name="connsiteX1" fmla="*/ 761430 w 1873164"/>
              <a:gd name="connsiteY1" fmla="*/ 360 h 1587510"/>
              <a:gd name="connsiteX2" fmla="*/ 1189810 w 1873164"/>
              <a:gd name="connsiteY2" fmla="*/ 70367 h 1587510"/>
              <a:gd name="connsiteX3" fmla="*/ 1659991 w 1873164"/>
              <a:gd name="connsiteY3" fmla="*/ 317071 h 1587510"/>
              <a:gd name="connsiteX4" fmla="*/ 1867830 w 1873164"/>
              <a:gd name="connsiteY4" fmla="*/ 680988 h 1587510"/>
              <a:gd name="connsiteX5" fmla="*/ 1775946 w 1873164"/>
              <a:gd name="connsiteY5" fmla="*/ 925599 h 1587510"/>
              <a:gd name="connsiteX6" fmla="*/ 1403174 w 1873164"/>
              <a:gd name="connsiteY6" fmla="*/ 1117586 h 1587510"/>
              <a:gd name="connsiteX7" fmla="*/ 1061944 w 1873164"/>
              <a:gd name="connsiteY7" fmla="*/ 1233601 h 1587510"/>
              <a:gd name="connsiteX8" fmla="*/ 566654 w 1873164"/>
              <a:gd name="connsiteY8" fmla="*/ 1374691 h 1587510"/>
              <a:gd name="connsiteX9" fmla="*/ 1150 w 1873164"/>
              <a:gd name="connsiteY9" fmla="*/ 1581853 h 1587510"/>
              <a:gd name="connsiteX10" fmla="*/ 422612 w 1873164"/>
              <a:gd name="connsiteY10" fmla="*/ 1130778 h 1587510"/>
              <a:gd name="connsiteX11" fmla="*/ 553012 w 1873164"/>
              <a:gd name="connsiteY11" fmla="*/ 845806 h 1587510"/>
              <a:gd name="connsiteX12" fmla="*/ 534043 w 1873164"/>
              <a:gd name="connsiteY12" fmla="*/ 598486 h 1587510"/>
              <a:gd name="connsiteX13" fmla="*/ 297573 w 1873164"/>
              <a:gd name="connsiteY13" fmla="*/ 371047 h 1587510"/>
              <a:gd name="connsiteX14" fmla="*/ 333929 w 1873164"/>
              <a:gd name="connsiteY14" fmla="*/ 90814 h 1587510"/>
              <a:gd name="connsiteX0" fmla="*/ 60394 w 1599629"/>
              <a:gd name="connsiteY0" fmla="*/ 90814 h 1376750"/>
              <a:gd name="connsiteX1" fmla="*/ 487895 w 1599629"/>
              <a:gd name="connsiteY1" fmla="*/ 360 h 1376750"/>
              <a:gd name="connsiteX2" fmla="*/ 916275 w 1599629"/>
              <a:gd name="connsiteY2" fmla="*/ 70367 h 1376750"/>
              <a:gd name="connsiteX3" fmla="*/ 1386456 w 1599629"/>
              <a:gd name="connsiteY3" fmla="*/ 317071 h 1376750"/>
              <a:gd name="connsiteX4" fmla="*/ 1594295 w 1599629"/>
              <a:gd name="connsiteY4" fmla="*/ 680988 h 1376750"/>
              <a:gd name="connsiteX5" fmla="*/ 1502411 w 1599629"/>
              <a:gd name="connsiteY5" fmla="*/ 925599 h 1376750"/>
              <a:gd name="connsiteX6" fmla="*/ 1129639 w 1599629"/>
              <a:gd name="connsiteY6" fmla="*/ 1117586 h 1376750"/>
              <a:gd name="connsiteX7" fmla="*/ 788409 w 1599629"/>
              <a:gd name="connsiteY7" fmla="*/ 1233601 h 1376750"/>
              <a:gd name="connsiteX8" fmla="*/ 293119 w 1599629"/>
              <a:gd name="connsiteY8" fmla="*/ 1374691 h 1376750"/>
              <a:gd name="connsiteX9" fmla="*/ 149077 w 1599629"/>
              <a:gd name="connsiteY9" fmla="*/ 1130778 h 1376750"/>
              <a:gd name="connsiteX10" fmla="*/ 279477 w 1599629"/>
              <a:gd name="connsiteY10" fmla="*/ 845806 h 1376750"/>
              <a:gd name="connsiteX11" fmla="*/ 260508 w 1599629"/>
              <a:gd name="connsiteY11" fmla="*/ 598486 h 1376750"/>
              <a:gd name="connsiteX12" fmla="*/ 24038 w 1599629"/>
              <a:gd name="connsiteY12" fmla="*/ 371047 h 1376750"/>
              <a:gd name="connsiteX13" fmla="*/ 60394 w 1599629"/>
              <a:gd name="connsiteY13" fmla="*/ 90814 h 1376750"/>
              <a:gd name="connsiteX0" fmla="*/ 60394 w 1599629"/>
              <a:gd name="connsiteY0" fmla="*/ 90814 h 1233687"/>
              <a:gd name="connsiteX1" fmla="*/ 487895 w 1599629"/>
              <a:gd name="connsiteY1" fmla="*/ 360 h 1233687"/>
              <a:gd name="connsiteX2" fmla="*/ 916275 w 1599629"/>
              <a:gd name="connsiteY2" fmla="*/ 70367 h 1233687"/>
              <a:gd name="connsiteX3" fmla="*/ 1386456 w 1599629"/>
              <a:gd name="connsiteY3" fmla="*/ 317071 h 1233687"/>
              <a:gd name="connsiteX4" fmla="*/ 1594295 w 1599629"/>
              <a:gd name="connsiteY4" fmla="*/ 680988 h 1233687"/>
              <a:gd name="connsiteX5" fmla="*/ 1502411 w 1599629"/>
              <a:gd name="connsiteY5" fmla="*/ 925599 h 1233687"/>
              <a:gd name="connsiteX6" fmla="*/ 1129639 w 1599629"/>
              <a:gd name="connsiteY6" fmla="*/ 1117586 h 1233687"/>
              <a:gd name="connsiteX7" fmla="*/ 788409 w 1599629"/>
              <a:gd name="connsiteY7" fmla="*/ 1233601 h 1233687"/>
              <a:gd name="connsiteX8" fmla="*/ 149077 w 1599629"/>
              <a:gd name="connsiteY8" fmla="*/ 1130778 h 1233687"/>
              <a:gd name="connsiteX9" fmla="*/ 279477 w 1599629"/>
              <a:gd name="connsiteY9" fmla="*/ 845806 h 1233687"/>
              <a:gd name="connsiteX10" fmla="*/ 260508 w 1599629"/>
              <a:gd name="connsiteY10" fmla="*/ 598486 h 1233687"/>
              <a:gd name="connsiteX11" fmla="*/ 24038 w 1599629"/>
              <a:gd name="connsiteY11" fmla="*/ 371047 h 1233687"/>
              <a:gd name="connsiteX12" fmla="*/ 60394 w 1599629"/>
              <a:gd name="connsiteY12" fmla="*/ 90814 h 1233687"/>
              <a:gd name="connsiteX0" fmla="*/ 60394 w 1599629"/>
              <a:gd name="connsiteY0" fmla="*/ 90814 h 1233600"/>
              <a:gd name="connsiteX1" fmla="*/ 487895 w 1599629"/>
              <a:gd name="connsiteY1" fmla="*/ 360 h 1233600"/>
              <a:gd name="connsiteX2" fmla="*/ 916275 w 1599629"/>
              <a:gd name="connsiteY2" fmla="*/ 70367 h 1233600"/>
              <a:gd name="connsiteX3" fmla="*/ 1386456 w 1599629"/>
              <a:gd name="connsiteY3" fmla="*/ 317071 h 1233600"/>
              <a:gd name="connsiteX4" fmla="*/ 1594295 w 1599629"/>
              <a:gd name="connsiteY4" fmla="*/ 680988 h 1233600"/>
              <a:gd name="connsiteX5" fmla="*/ 1502411 w 1599629"/>
              <a:gd name="connsiteY5" fmla="*/ 925599 h 1233600"/>
              <a:gd name="connsiteX6" fmla="*/ 1129639 w 1599629"/>
              <a:gd name="connsiteY6" fmla="*/ 1117586 h 1233600"/>
              <a:gd name="connsiteX7" fmla="*/ 788409 w 1599629"/>
              <a:gd name="connsiteY7" fmla="*/ 1233601 h 1233600"/>
              <a:gd name="connsiteX8" fmla="*/ 279477 w 1599629"/>
              <a:gd name="connsiteY8" fmla="*/ 845806 h 1233600"/>
              <a:gd name="connsiteX9" fmla="*/ 260508 w 1599629"/>
              <a:gd name="connsiteY9" fmla="*/ 598486 h 1233600"/>
              <a:gd name="connsiteX10" fmla="*/ 24038 w 1599629"/>
              <a:gd name="connsiteY10" fmla="*/ 371047 h 1233600"/>
              <a:gd name="connsiteX11" fmla="*/ 60394 w 1599629"/>
              <a:gd name="connsiteY11" fmla="*/ 90814 h 1233600"/>
              <a:gd name="connsiteX0" fmla="*/ 60394 w 1599629"/>
              <a:gd name="connsiteY0" fmla="*/ 90814 h 1233600"/>
              <a:gd name="connsiteX1" fmla="*/ 487895 w 1599629"/>
              <a:gd name="connsiteY1" fmla="*/ 360 h 1233600"/>
              <a:gd name="connsiteX2" fmla="*/ 916275 w 1599629"/>
              <a:gd name="connsiteY2" fmla="*/ 70367 h 1233600"/>
              <a:gd name="connsiteX3" fmla="*/ 1386456 w 1599629"/>
              <a:gd name="connsiteY3" fmla="*/ 317071 h 1233600"/>
              <a:gd name="connsiteX4" fmla="*/ 1594295 w 1599629"/>
              <a:gd name="connsiteY4" fmla="*/ 680988 h 1233600"/>
              <a:gd name="connsiteX5" fmla="*/ 1502411 w 1599629"/>
              <a:gd name="connsiteY5" fmla="*/ 925599 h 1233600"/>
              <a:gd name="connsiteX6" fmla="*/ 1129639 w 1599629"/>
              <a:gd name="connsiteY6" fmla="*/ 1117586 h 1233600"/>
              <a:gd name="connsiteX7" fmla="*/ 788409 w 1599629"/>
              <a:gd name="connsiteY7" fmla="*/ 1233601 h 1233600"/>
              <a:gd name="connsiteX8" fmla="*/ 362692 w 1599629"/>
              <a:gd name="connsiteY8" fmla="*/ 1044356 h 1233600"/>
              <a:gd name="connsiteX9" fmla="*/ 260508 w 1599629"/>
              <a:gd name="connsiteY9" fmla="*/ 598486 h 1233600"/>
              <a:gd name="connsiteX10" fmla="*/ 24038 w 1599629"/>
              <a:gd name="connsiteY10" fmla="*/ 371047 h 1233600"/>
              <a:gd name="connsiteX11" fmla="*/ 60394 w 1599629"/>
              <a:gd name="connsiteY11" fmla="*/ 90814 h 1233600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2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3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60394 w 1599629"/>
              <a:gd name="connsiteY0" fmla="*/ 90814 h 1199852"/>
              <a:gd name="connsiteX1" fmla="*/ 487895 w 1599629"/>
              <a:gd name="connsiteY1" fmla="*/ 360 h 1199852"/>
              <a:gd name="connsiteX2" fmla="*/ 916275 w 1599629"/>
              <a:gd name="connsiteY2" fmla="*/ 70367 h 1199852"/>
              <a:gd name="connsiteX3" fmla="*/ 1386456 w 1599629"/>
              <a:gd name="connsiteY3" fmla="*/ 317071 h 1199852"/>
              <a:gd name="connsiteX4" fmla="*/ 1594295 w 1599629"/>
              <a:gd name="connsiteY4" fmla="*/ 680988 h 1199852"/>
              <a:gd name="connsiteX5" fmla="*/ 1502411 w 1599629"/>
              <a:gd name="connsiteY5" fmla="*/ 925599 h 1199852"/>
              <a:gd name="connsiteX6" fmla="*/ 1129639 w 1599629"/>
              <a:gd name="connsiteY6" fmla="*/ 1117586 h 1199852"/>
              <a:gd name="connsiteX7" fmla="*/ 768571 w 1599629"/>
              <a:gd name="connsiteY7" fmla="*/ 1199853 h 1199852"/>
              <a:gd name="connsiteX8" fmla="*/ 362693 w 1599629"/>
              <a:gd name="connsiteY8" fmla="*/ 1044356 h 1199852"/>
              <a:gd name="connsiteX9" fmla="*/ 260508 w 1599629"/>
              <a:gd name="connsiteY9" fmla="*/ 598486 h 1199852"/>
              <a:gd name="connsiteX10" fmla="*/ 24038 w 1599629"/>
              <a:gd name="connsiteY10" fmla="*/ 371047 h 1199852"/>
              <a:gd name="connsiteX11" fmla="*/ 60394 w 1599629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6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5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199852"/>
              <a:gd name="connsiteX1" fmla="*/ 486109 w 1597843"/>
              <a:gd name="connsiteY1" fmla="*/ 360 h 1199852"/>
              <a:gd name="connsiteX2" fmla="*/ 914489 w 1597843"/>
              <a:gd name="connsiteY2" fmla="*/ 70367 h 1199852"/>
              <a:gd name="connsiteX3" fmla="*/ 1384670 w 1597843"/>
              <a:gd name="connsiteY3" fmla="*/ 317071 h 1199852"/>
              <a:gd name="connsiteX4" fmla="*/ 1592509 w 1597843"/>
              <a:gd name="connsiteY4" fmla="*/ 680988 h 1199852"/>
              <a:gd name="connsiteX5" fmla="*/ 1500625 w 1597843"/>
              <a:gd name="connsiteY5" fmla="*/ 925599 h 1199852"/>
              <a:gd name="connsiteX6" fmla="*/ 1127853 w 1597843"/>
              <a:gd name="connsiteY6" fmla="*/ 1117586 h 1199852"/>
              <a:gd name="connsiteX7" fmla="*/ 766785 w 1597843"/>
              <a:gd name="connsiteY7" fmla="*/ 1199853 h 1199852"/>
              <a:gd name="connsiteX8" fmla="*/ 360907 w 1597843"/>
              <a:gd name="connsiteY8" fmla="*/ 1044355 h 1199852"/>
              <a:gd name="connsiteX9" fmla="*/ 232957 w 1597843"/>
              <a:gd name="connsiteY9" fmla="*/ 602231 h 1199852"/>
              <a:gd name="connsiteX10" fmla="*/ 22252 w 1597843"/>
              <a:gd name="connsiteY10" fmla="*/ 371047 h 1199852"/>
              <a:gd name="connsiteX11" fmla="*/ 58608 w 1597843"/>
              <a:gd name="connsiteY11" fmla="*/ 90814 h 1199852"/>
              <a:gd name="connsiteX0" fmla="*/ 58608 w 1597843"/>
              <a:gd name="connsiteY0" fmla="*/ 90814 h 1205390"/>
              <a:gd name="connsiteX1" fmla="*/ 486109 w 1597843"/>
              <a:gd name="connsiteY1" fmla="*/ 360 h 1205390"/>
              <a:gd name="connsiteX2" fmla="*/ 914489 w 1597843"/>
              <a:gd name="connsiteY2" fmla="*/ 70367 h 1205390"/>
              <a:gd name="connsiteX3" fmla="*/ 1384670 w 1597843"/>
              <a:gd name="connsiteY3" fmla="*/ 317071 h 1205390"/>
              <a:gd name="connsiteX4" fmla="*/ 1592509 w 1597843"/>
              <a:gd name="connsiteY4" fmla="*/ 680988 h 1205390"/>
              <a:gd name="connsiteX5" fmla="*/ 1500625 w 1597843"/>
              <a:gd name="connsiteY5" fmla="*/ 925599 h 1205390"/>
              <a:gd name="connsiteX6" fmla="*/ 1127853 w 1597843"/>
              <a:gd name="connsiteY6" fmla="*/ 1117586 h 1205390"/>
              <a:gd name="connsiteX7" fmla="*/ 766785 w 1597843"/>
              <a:gd name="connsiteY7" fmla="*/ 1199853 h 1205390"/>
              <a:gd name="connsiteX8" fmla="*/ 360907 w 1597843"/>
              <a:gd name="connsiteY8" fmla="*/ 1044355 h 1205390"/>
              <a:gd name="connsiteX9" fmla="*/ 232957 w 1597843"/>
              <a:gd name="connsiteY9" fmla="*/ 602231 h 1205390"/>
              <a:gd name="connsiteX10" fmla="*/ 22252 w 1597843"/>
              <a:gd name="connsiteY10" fmla="*/ 371047 h 1205390"/>
              <a:gd name="connsiteX11" fmla="*/ 58608 w 1597843"/>
              <a:gd name="connsiteY11" fmla="*/ 90814 h 1205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7843" h="1205390">
                <a:moveTo>
                  <a:pt x="58608" y="90814"/>
                </a:moveTo>
                <a:cubicBezTo>
                  <a:pt x="135917" y="29033"/>
                  <a:pt x="343462" y="3768"/>
                  <a:pt x="486109" y="360"/>
                </a:cubicBezTo>
                <a:cubicBezTo>
                  <a:pt x="628756" y="-3048"/>
                  <a:pt x="764729" y="17582"/>
                  <a:pt x="914489" y="70367"/>
                </a:cubicBezTo>
                <a:cubicBezTo>
                  <a:pt x="1064249" y="123152"/>
                  <a:pt x="1271667" y="215301"/>
                  <a:pt x="1384670" y="317071"/>
                </a:cubicBezTo>
                <a:cubicBezTo>
                  <a:pt x="1497673" y="418841"/>
                  <a:pt x="1573183" y="579567"/>
                  <a:pt x="1592509" y="680988"/>
                </a:cubicBezTo>
                <a:cubicBezTo>
                  <a:pt x="1611835" y="782409"/>
                  <a:pt x="1578068" y="852833"/>
                  <a:pt x="1500625" y="925599"/>
                </a:cubicBezTo>
                <a:cubicBezTo>
                  <a:pt x="1423182" y="998365"/>
                  <a:pt x="1250160" y="1071877"/>
                  <a:pt x="1127853" y="1117586"/>
                </a:cubicBezTo>
                <a:cubicBezTo>
                  <a:pt x="1005546" y="1163295"/>
                  <a:pt x="877596" y="1176187"/>
                  <a:pt x="766785" y="1199853"/>
                </a:cubicBezTo>
                <a:cubicBezTo>
                  <a:pt x="610451" y="1212920"/>
                  <a:pt x="432156" y="1216905"/>
                  <a:pt x="360907" y="1044355"/>
                </a:cubicBezTo>
                <a:cubicBezTo>
                  <a:pt x="298676" y="794074"/>
                  <a:pt x="369677" y="776118"/>
                  <a:pt x="232957" y="602231"/>
                </a:cubicBezTo>
                <a:cubicBezTo>
                  <a:pt x="190384" y="523105"/>
                  <a:pt x="51310" y="456283"/>
                  <a:pt x="22252" y="371047"/>
                </a:cubicBezTo>
                <a:cubicBezTo>
                  <a:pt x="-6806" y="285811"/>
                  <a:pt x="-18701" y="152595"/>
                  <a:pt x="58608" y="9081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  <a:alpha val="4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Moon 8">
            <a:extLst>
              <a:ext uri="{FF2B5EF4-FFF2-40B4-BE49-F238E27FC236}">
                <a16:creationId xmlns:a16="http://schemas.microsoft.com/office/drawing/2014/main" id="{09094C98-5286-4ED9-8935-0946B62B3747}"/>
              </a:ext>
            </a:extLst>
          </p:cNvPr>
          <p:cNvSpPr/>
          <p:nvPr/>
        </p:nvSpPr>
        <p:spPr>
          <a:xfrm rot="14437183">
            <a:off x="5915456" y="4478732"/>
            <a:ext cx="96819" cy="161365"/>
          </a:xfrm>
          <a:prstGeom prst="moon">
            <a:avLst>
              <a:gd name="adj" fmla="val 87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Moon 91">
            <a:extLst>
              <a:ext uri="{FF2B5EF4-FFF2-40B4-BE49-F238E27FC236}">
                <a16:creationId xmlns:a16="http://schemas.microsoft.com/office/drawing/2014/main" id="{7254CC6A-D7BF-4DF4-A527-D5BD73473791}"/>
              </a:ext>
            </a:extLst>
          </p:cNvPr>
          <p:cNvSpPr/>
          <p:nvPr/>
        </p:nvSpPr>
        <p:spPr>
          <a:xfrm rot="14169686">
            <a:off x="4788408" y="5183345"/>
            <a:ext cx="96819" cy="161365"/>
          </a:xfrm>
          <a:prstGeom prst="moon">
            <a:avLst>
              <a:gd name="adj" fmla="val 87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Forma libre 33">
            <a:extLst>
              <a:ext uri="{FF2B5EF4-FFF2-40B4-BE49-F238E27FC236}">
                <a16:creationId xmlns:a16="http://schemas.microsoft.com/office/drawing/2014/main" id="{493C33AB-4AC4-43D6-9286-FE69FD3DB0FE}"/>
              </a:ext>
            </a:extLst>
          </p:cNvPr>
          <p:cNvSpPr/>
          <p:nvPr/>
        </p:nvSpPr>
        <p:spPr>
          <a:xfrm>
            <a:off x="4642090" y="4098968"/>
            <a:ext cx="1488573" cy="125959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14300" dist="127000" dir="4800000" algn="t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3B8641-5862-4488-94AD-96E14B498CBD}"/>
              </a:ext>
            </a:extLst>
          </p:cNvPr>
          <p:cNvSpPr/>
          <p:nvPr/>
        </p:nvSpPr>
        <p:spPr>
          <a:xfrm>
            <a:off x="3878348" y="3191825"/>
            <a:ext cx="4081930" cy="1660810"/>
          </a:xfrm>
          <a:custGeom>
            <a:avLst/>
            <a:gdLst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06613"/>
              <a:gd name="connsiteY0" fmla="*/ 2309707 h 2309707"/>
              <a:gd name="connsiteX1" fmla="*/ 670560 w 3806613"/>
              <a:gd name="connsiteY1" fmla="*/ 1971040 h 2309707"/>
              <a:gd name="connsiteX2" fmla="*/ 1347893 w 3806613"/>
              <a:gd name="connsiteY2" fmla="*/ 1679787 h 2309707"/>
              <a:gd name="connsiteX3" fmla="*/ 1943946 w 3806613"/>
              <a:gd name="connsiteY3" fmla="*/ 1381760 h 2309707"/>
              <a:gd name="connsiteX4" fmla="*/ 2451946 w 3806613"/>
              <a:gd name="connsiteY4" fmla="*/ 995680 h 2309707"/>
              <a:gd name="connsiteX5" fmla="*/ 2844800 w 3806613"/>
              <a:gd name="connsiteY5" fmla="*/ 602827 h 2309707"/>
              <a:gd name="connsiteX6" fmla="*/ 3169920 w 3806613"/>
              <a:gd name="connsiteY6" fmla="*/ 277707 h 2309707"/>
              <a:gd name="connsiteX7" fmla="*/ 3806613 w 3806613"/>
              <a:gd name="connsiteY7" fmla="*/ 0 h 2309707"/>
              <a:gd name="connsiteX0" fmla="*/ 0 w 3955626"/>
              <a:gd name="connsiteY0" fmla="*/ 2194560 h 2194560"/>
              <a:gd name="connsiteX1" fmla="*/ 819573 w 3955626"/>
              <a:gd name="connsiteY1" fmla="*/ 197104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4829386"/>
              <a:gd name="connsiteY0" fmla="*/ 1924937 h 1924937"/>
              <a:gd name="connsiteX1" fmla="*/ 894080 w 4829386"/>
              <a:gd name="connsiteY1" fmla="*/ 1640457 h 1924937"/>
              <a:gd name="connsiteX2" fmla="*/ 1496906 w 4829386"/>
              <a:gd name="connsiteY2" fmla="*/ 1410164 h 1924937"/>
              <a:gd name="connsiteX3" fmla="*/ 2092959 w 4829386"/>
              <a:gd name="connsiteY3" fmla="*/ 1112137 h 1924937"/>
              <a:gd name="connsiteX4" fmla="*/ 2600959 w 4829386"/>
              <a:gd name="connsiteY4" fmla="*/ 726057 h 1924937"/>
              <a:gd name="connsiteX5" fmla="*/ 2993813 w 4829386"/>
              <a:gd name="connsiteY5" fmla="*/ 333204 h 1924937"/>
              <a:gd name="connsiteX6" fmla="*/ 3318933 w 4829386"/>
              <a:gd name="connsiteY6" fmla="*/ 8084 h 1924937"/>
              <a:gd name="connsiteX7" fmla="*/ 4829386 w 4829386"/>
              <a:gd name="connsiteY7" fmla="*/ 48724 h 1924937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2993813 w 4829386"/>
              <a:gd name="connsiteY5" fmla="*/ 284480 h 1876213"/>
              <a:gd name="connsiteX6" fmla="*/ 3650827 w 4829386"/>
              <a:gd name="connsiteY6" fmla="*/ 135467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2993813 w 4829386"/>
              <a:gd name="connsiteY5" fmla="*/ 284480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3041226 w 4829386"/>
              <a:gd name="connsiteY5" fmla="*/ 338666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76213 h 1876213"/>
              <a:gd name="connsiteX1" fmla="*/ 894080 w 4829386"/>
              <a:gd name="connsiteY1" fmla="*/ 1591733 h 1876213"/>
              <a:gd name="connsiteX2" fmla="*/ 1496906 w 4829386"/>
              <a:gd name="connsiteY2" fmla="*/ 1361440 h 1876213"/>
              <a:gd name="connsiteX3" fmla="*/ 2092959 w 4829386"/>
              <a:gd name="connsiteY3" fmla="*/ 1063413 h 1876213"/>
              <a:gd name="connsiteX4" fmla="*/ 2600959 w 4829386"/>
              <a:gd name="connsiteY4" fmla="*/ 677333 h 1876213"/>
              <a:gd name="connsiteX5" fmla="*/ 3041226 w 4829386"/>
              <a:gd name="connsiteY5" fmla="*/ 338666 h 1876213"/>
              <a:gd name="connsiteX6" fmla="*/ 3820160 w 4829386"/>
              <a:gd name="connsiteY6" fmla="*/ 47414 h 1876213"/>
              <a:gd name="connsiteX7" fmla="*/ 4829386 w 4829386"/>
              <a:gd name="connsiteY7" fmla="*/ 0 h 1876213"/>
              <a:gd name="connsiteX0" fmla="*/ 0 w 4829386"/>
              <a:gd name="connsiteY0" fmla="*/ 1880636 h 1880636"/>
              <a:gd name="connsiteX1" fmla="*/ 894080 w 4829386"/>
              <a:gd name="connsiteY1" fmla="*/ 1596156 h 1880636"/>
              <a:gd name="connsiteX2" fmla="*/ 1496906 w 4829386"/>
              <a:gd name="connsiteY2" fmla="*/ 1365863 h 1880636"/>
              <a:gd name="connsiteX3" fmla="*/ 2092959 w 4829386"/>
              <a:gd name="connsiteY3" fmla="*/ 1067836 h 1880636"/>
              <a:gd name="connsiteX4" fmla="*/ 2600959 w 4829386"/>
              <a:gd name="connsiteY4" fmla="*/ 681756 h 1880636"/>
              <a:gd name="connsiteX5" fmla="*/ 3041226 w 4829386"/>
              <a:gd name="connsiteY5" fmla="*/ 343089 h 1880636"/>
              <a:gd name="connsiteX6" fmla="*/ 3820160 w 4829386"/>
              <a:gd name="connsiteY6" fmla="*/ 51837 h 1880636"/>
              <a:gd name="connsiteX7" fmla="*/ 4829386 w 4829386"/>
              <a:gd name="connsiteY7" fmla="*/ 4423 h 1880636"/>
              <a:gd name="connsiteX0" fmla="*/ 0 w 4470400"/>
              <a:gd name="connsiteY0" fmla="*/ 1870252 h 1870252"/>
              <a:gd name="connsiteX1" fmla="*/ 894080 w 4470400"/>
              <a:gd name="connsiteY1" fmla="*/ 1585772 h 1870252"/>
              <a:gd name="connsiteX2" fmla="*/ 1496906 w 4470400"/>
              <a:gd name="connsiteY2" fmla="*/ 1355479 h 1870252"/>
              <a:gd name="connsiteX3" fmla="*/ 2092959 w 4470400"/>
              <a:gd name="connsiteY3" fmla="*/ 1057452 h 1870252"/>
              <a:gd name="connsiteX4" fmla="*/ 2600959 w 4470400"/>
              <a:gd name="connsiteY4" fmla="*/ 671372 h 1870252"/>
              <a:gd name="connsiteX5" fmla="*/ 3041226 w 4470400"/>
              <a:gd name="connsiteY5" fmla="*/ 332705 h 1870252"/>
              <a:gd name="connsiteX6" fmla="*/ 3820160 w 4470400"/>
              <a:gd name="connsiteY6" fmla="*/ 41453 h 1870252"/>
              <a:gd name="connsiteX7" fmla="*/ 4470400 w 4470400"/>
              <a:gd name="connsiteY7" fmla="*/ 7586 h 1870252"/>
              <a:gd name="connsiteX0" fmla="*/ 0 w 4470400"/>
              <a:gd name="connsiteY0" fmla="*/ 1872950 h 1872950"/>
              <a:gd name="connsiteX1" fmla="*/ 894080 w 4470400"/>
              <a:gd name="connsiteY1" fmla="*/ 1588470 h 1872950"/>
              <a:gd name="connsiteX2" fmla="*/ 1496906 w 4470400"/>
              <a:gd name="connsiteY2" fmla="*/ 1358177 h 1872950"/>
              <a:gd name="connsiteX3" fmla="*/ 2092959 w 4470400"/>
              <a:gd name="connsiteY3" fmla="*/ 1060150 h 1872950"/>
              <a:gd name="connsiteX4" fmla="*/ 2600959 w 4470400"/>
              <a:gd name="connsiteY4" fmla="*/ 674070 h 1872950"/>
              <a:gd name="connsiteX5" fmla="*/ 3041226 w 4470400"/>
              <a:gd name="connsiteY5" fmla="*/ 335403 h 1872950"/>
              <a:gd name="connsiteX6" fmla="*/ 3637280 w 4470400"/>
              <a:gd name="connsiteY6" fmla="*/ 37378 h 1872950"/>
              <a:gd name="connsiteX7" fmla="*/ 4470400 w 4470400"/>
              <a:gd name="connsiteY7" fmla="*/ 10284 h 1872950"/>
              <a:gd name="connsiteX0" fmla="*/ 0 w 4626187"/>
              <a:gd name="connsiteY0" fmla="*/ 1882251 h 1882251"/>
              <a:gd name="connsiteX1" fmla="*/ 894080 w 4626187"/>
              <a:gd name="connsiteY1" fmla="*/ 1597771 h 1882251"/>
              <a:gd name="connsiteX2" fmla="*/ 1496906 w 4626187"/>
              <a:gd name="connsiteY2" fmla="*/ 1367478 h 1882251"/>
              <a:gd name="connsiteX3" fmla="*/ 2092959 w 4626187"/>
              <a:gd name="connsiteY3" fmla="*/ 1069451 h 1882251"/>
              <a:gd name="connsiteX4" fmla="*/ 2600959 w 4626187"/>
              <a:gd name="connsiteY4" fmla="*/ 683371 h 1882251"/>
              <a:gd name="connsiteX5" fmla="*/ 3041226 w 4626187"/>
              <a:gd name="connsiteY5" fmla="*/ 344704 h 1882251"/>
              <a:gd name="connsiteX6" fmla="*/ 3637280 w 4626187"/>
              <a:gd name="connsiteY6" fmla="*/ 46679 h 1882251"/>
              <a:gd name="connsiteX7" fmla="*/ 4626187 w 4626187"/>
              <a:gd name="connsiteY7" fmla="*/ 6039 h 188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6187" h="1882251">
                <a:moveTo>
                  <a:pt x="0" y="1882251"/>
                </a:moveTo>
                <a:lnTo>
                  <a:pt x="894080" y="1597771"/>
                </a:lnTo>
                <a:lnTo>
                  <a:pt x="1496906" y="1367478"/>
                </a:lnTo>
                <a:lnTo>
                  <a:pt x="2092959" y="1069451"/>
                </a:lnTo>
                <a:lnTo>
                  <a:pt x="2600959" y="683371"/>
                </a:lnTo>
                <a:lnTo>
                  <a:pt x="3041226" y="344704"/>
                </a:lnTo>
                <a:cubicBezTo>
                  <a:pt x="3160888" y="225042"/>
                  <a:pt x="3373120" y="103123"/>
                  <a:pt x="3637280" y="46679"/>
                </a:cubicBezTo>
                <a:cubicBezTo>
                  <a:pt x="3901440" y="-9765"/>
                  <a:pt x="4007556" y="-2992"/>
                  <a:pt x="4626187" y="6039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arrow" w="med" len="med"/>
          </a:ln>
          <a:effectLst>
            <a:outerShdw blurRad="50800" dist="292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Forma libre 37">
            <a:extLst>
              <a:ext uri="{FF2B5EF4-FFF2-40B4-BE49-F238E27FC236}">
                <a16:creationId xmlns:a16="http://schemas.microsoft.com/office/drawing/2014/main" id="{187D0006-FA7B-4E91-A7E7-15EBA4FE6AA3}"/>
              </a:ext>
            </a:extLst>
          </p:cNvPr>
          <p:cNvSpPr/>
          <p:nvPr/>
        </p:nvSpPr>
        <p:spPr>
          <a:xfrm rot="20434945" flipV="1">
            <a:off x="3875129" y="4893048"/>
            <a:ext cx="1110954" cy="40340"/>
          </a:xfrm>
          <a:custGeom>
            <a:avLst/>
            <a:gdLst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7" fmla="*/ 2854343 w 2854343"/>
              <a:gd name="connsiteY7" fmla="*/ 353294 h 848384"/>
              <a:gd name="connsiteX0" fmla="*/ 0 w 2854343"/>
              <a:gd name="connsiteY0" fmla="*/ 848384 h 848384"/>
              <a:gd name="connsiteX1" fmla="*/ 1096270 w 2854343"/>
              <a:gd name="connsiteY1" fmla="*/ 221944 h 848384"/>
              <a:gd name="connsiteX2" fmla="*/ 1096270 w 2854343"/>
              <a:gd name="connsiteY2" fmla="*/ 221944 h 848384"/>
              <a:gd name="connsiteX3" fmla="*/ 1550944 w 2854343"/>
              <a:gd name="connsiteY3" fmla="*/ 29971 h 848384"/>
              <a:gd name="connsiteX4" fmla="*/ 2010670 w 2854343"/>
              <a:gd name="connsiteY4" fmla="*/ 14815 h 848384"/>
              <a:gd name="connsiteX5" fmla="*/ 2576487 w 2854343"/>
              <a:gd name="connsiteY5" fmla="*/ 171425 h 848384"/>
              <a:gd name="connsiteX6" fmla="*/ 2854343 w 2854343"/>
              <a:gd name="connsiteY6" fmla="*/ 353294 h 848384"/>
              <a:gd name="connsiteX0" fmla="*/ 0 w 2576487"/>
              <a:gd name="connsiteY0" fmla="*/ 848384 h 848384"/>
              <a:gd name="connsiteX1" fmla="*/ 1096270 w 2576487"/>
              <a:gd name="connsiteY1" fmla="*/ 221944 h 848384"/>
              <a:gd name="connsiteX2" fmla="*/ 1096270 w 2576487"/>
              <a:gd name="connsiteY2" fmla="*/ 221944 h 848384"/>
              <a:gd name="connsiteX3" fmla="*/ 1550944 w 2576487"/>
              <a:gd name="connsiteY3" fmla="*/ 29971 h 848384"/>
              <a:gd name="connsiteX4" fmla="*/ 2010670 w 2576487"/>
              <a:gd name="connsiteY4" fmla="*/ 14815 h 848384"/>
              <a:gd name="connsiteX5" fmla="*/ 2576487 w 2576487"/>
              <a:gd name="connsiteY5" fmla="*/ 171425 h 848384"/>
              <a:gd name="connsiteX0" fmla="*/ 0 w 2576487"/>
              <a:gd name="connsiteY0" fmla="*/ 848385 h 848385"/>
              <a:gd name="connsiteX1" fmla="*/ 1096270 w 2576487"/>
              <a:gd name="connsiteY1" fmla="*/ 221944 h 848385"/>
              <a:gd name="connsiteX2" fmla="*/ 1096270 w 2576487"/>
              <a:gd name="connsiteY2" fmla="*/ 221944 h 848385"/>
              <a:gd name="connsiteX3" fmla="*/ 1550944 w 2576487"/>
              <a:gd name="connsiteY3" fmla="*/ 29971 h 848385"/>
              <a:gd name="connsiteX4" fmla="*/ 2010670 w 2576487"/>
              <a:gd name="connsiteY4" fmla="*/ 14815 h 848385"/>
              <a:gd name="connsiteX5" fmla="*/ 2576487 w 2576487"/>
              <a:gd name="connsiteY5" fmla="*/ 171425 h 848385"/>
              <a:gd name="connsiteX0" fmla="*/ 0 w 1480217"/>
              <a:gd name="connsiteY0" fmla="*/ 221944 h 221944"/>
              <a:gd name="connsiteX1" fmla="*/ 0 w 1480217"/>
              <a:gd name="connsiteY1" fmla="*/ 221944 h 221944"/>
              <a:gd name="connsiteX2" fmla="*/ 454674 w 1480217"/>
              <a:gd name="connsiteY2" fmla="*/ 29971 h 221944"/>
              <a:gd name="connsiteX3" fmla="*/ 914400 w 1480217"/>
              <a:gd name="connsiteY3" fmla="*/ 14815 h 221944"/>
              <a:gd name="connsiteX4" fmla="*/ 1480217 w 1480217"/>
              <a:gd name="connsiteY4" fmla="*/ 171425 h 22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217" h="221944">
                <a:moveTo>
                  <a:pt x="0" y="221944"/>
                </a:moveTo>
                <a:lnTo>
                  <a:pt x="0" y="221944"/>
                </a:lnTo>
                <a:cubicBezTo>
                  <a:pt x="75779" y="189948"/>
                  <a:pt x="302274" y="64492"/>
                  <a:pt x="454674" y="29971"/>
                </a:cubicBezTo>
                <a:cubicBezTo>
                  <a:pt x="607074" y="-4550"/>
                  <a:pt x="743476" y="-8761"/>
                  <a:pt x="914400" y="14815"/>
                </a:cubicBezTo>
                <a:cubicBezTo>
                  <a:pt x="1085324" y="38391"/>
                  <a:pt x="1339605" y="115012"/>
                  <a:pt x="1480217" y="171425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  <a:effectLst>
            <a:outerShdw blurRad="127000" dist="101600" dir="48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BBC98CFD-9A4F-4C70-8FF3-5CE6AB4B658C}"/>
              </a:ext>
            </a:extLst>
          </p:cNvPr>
          <p:cNvSpPr/>
          <p:nvPr/>
        </p:nvSpPr>
        <p:spPr>
          <a:xfrm>
            <a:off x="3866519" y="2286807"/>
            <a:ext cx="3739372" cy="2090428"/>
          </a:xfrm>
          <a:custGeom>
            <a:avLst/>
            <a:gdLst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81120"/>
              <a:gd name="connsiteY0" fmla="*/ 2181014 h 2181014"/>
              <a:gd name="connsiteX1" fmla="*/ 745067 w 3881120"/>
              <a:gd name="connsiteY1" fmla="*/ 1971040 h 2181014"/>
              <a:gd name="connsiteX2" fmla="*/ 1422400 w 3881120"/>
              <a:gd name="connsiteY2" fmla="*/ 1679787 h 2181014"/>
              <a:gd name="connsiteX3" fmla="*/ 2018453 w 3881120"/>
              <a:gd name="connsiteY3" fmla="*/ 1381760 h 2181014"/>
              <a:gd name="connsiteX4" fmla="*/ 2526453 w 3881120"/>
              <a:gd name="connsiteY4" fmla="*/ 995680 h 2181014"/>
              <a:gd name="connsiteX5" fmla="*/ 2919307 w 3881120"/>
              <a:gd name="connsiteY5" fmla="*/ 602827 h 2181014"/>
              <a:gd name="connsiteX6" fmla="*/ 3244427 w 3881120"/>
              <a:gd name="connsiteY6" fmla="*/ 277707 h 2181014"/>
              <a:gd name="connsiteX7" fmla="*/ 3881120 w 3881120"/>
              <a:gd name="connsiteY7" fmla="*/ 0 h 2181014"/>
              <a:gd name="connsiteX0" fmla="*/ 0 w 3806613"/>
              <a:gd name="connsiteY0" fmla="*/ 2309707 h 2309707"/>
              <a:gd name="connsiteX1" fmla="*/ 670560 w 3806613"/>
              <a:gd name="connsiteY1" fmla="*/ 1971040 h 2309707"/>
              <a:gd name="connsiteX2" fmla="*/ 1347893 w 3806613"/>
              <a:gd name="connsiteY2" fmla="*/ 1679787 h 2309707"/>
              <a:gd name="connsiteX3" fmla="*/ 1943946 w 3806613"/>
              <a:gd name="connsiteY3" fmla="*/ 1381760 h 2309707"/>
              <a:gd name="connsiteX4" fmla="*/ 2451946 w 3806613"/>
              <a:gd name="connsiteY4" fmla="*/ 995680 h 2309707"/>
              <a:gd name="connsiteX5" fmla="*/ 2844800 w 3806613"/>
              <a:gd name="connsiteY5" fmla="*/ 602827 h 2309707"/>
              <a:gd name="connsiteX6" fmla="*/ 3169920 w 3806613"/>
              <a:gd name="connsiteY6" fmla="*/ 277707 h 2309707"/>
              <a:gd name="connsiteX7" fmla="*/ 3806613 w 3806613"/>
              <a:gd name="connsiteY7" fmla="*/ 0 h 2309707"/>
              <a:gd name="connsiteX0" fmla="*/ 0 w 3955626"/>
              <a:gd name="connsiteY0" fmla="*/ 2194560 h 2194560"/>
              <a:gd name="connsiteX1" fmla="*/ 819573 w 3955626"/>
              <a:gd name="connsiteY1" fmla="*/ 197104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  <a:gd name="connsiteX0" fmla="*/ 0 w 3955626"/>
              <a:gd name="connsiteY0" fmla="*/ 2194560 h 2194560"/>
              <a:gd name="connsiteX1" fmla="*/ 894080 w 3955626"/>
              <a:gd name="connsiteY1" fmla="*/ 1910080 h 2194560"/>
              <a:gd name="connsiteX2" fmla="*/ 1496906 w 3955626"/>
              <a:gd name="connsiteY2" fmla="*/ 1679787 h 2194560"/>
              <a:gd name="connsiteX3" fmla="*/ 2092959 w 3955626"/>
              <a:gd name="connsiteY3" fmla="*/ 1381760 h 2194560"/>
              <a:gd name="connsiteX4" fmla="*/ 2600959 w 3955626"/>
              <a:gd name="connsiteY4" fmla="*/ 995680 h 2194560"/>
              <a:gd name="connsiteX5" fmla="*/ 2993813 w 3955626"/>
              <a:gd name="connsiteY5" fmla="*/ 602827 h 2194560"/>
              <a:gd name="connsiteX6" fmla="*/ 3318933 w 3955626"/>
              <a:gd name="connsiteY6" fmla="*/ 277707 h 2194560"/>
              <a:gd name="connsiteX7" fmla="*/ 3955626 w 3955626"/>
              <a:gd name="connsiteY7" fmla="*/ 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5626" h="2194560">
                <a:moveTo>
                  <a:pt x="0" y="2194560"/>
                </a:moveTo>
                <a:lnTo>
                  <a:pt x="894080" y="1910080"/>
                </a:lnTo>
                <a:lnTo>
                  <a:pt x="1496906" y="1679787"/>
                </a:lnTo>
                <a:lnTo>
                  <a:pt x="2092959" y="1381760"/>
                </a:lnTo>
                <a:lnTo>
                  <a:pt x="2600959" y="995680"/>
                </a:lnTo>
                <a:lnTo>
                  <a:pt x="2993813" y="602827"/>
                </a:lnTo>
                <a:cubicBezTo>
                  <a:pt x="3113475" y="483165"/>
                  <a:pt x="3158631" y="378178"/>
                  <a:pt x="3318933" y="277707"/>
                </a:cubicBezTo>
                <a:cubicBezTo>
                  <a:pt x="3479235" y="177236"/>
                  <a:pt x="3515799" y="111391"/>
                  <a:pt x="3955626" y="0"/>
                </a:cubicBez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6867"/>
            <a:endParaRPr lang="es-ES_tradnl" sz="158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CuadroTexto 52">
            <a:extLst>
              <a:ext uri="{FF2B5EF4-FFF2-40B4-BE49-F238E27FC236}">
                <a16:creationId xmlns:a16="http://schemas.microsoft.com/office/drawing/2014/main" id="{0E07DFE0-3600-49BA-B09E-72FA0815C4BA}"/>
              </a:ext>
            </a:extLst>
          </p:cNvPr>
          <p:cNvSpPr txBox="1"/>
          <p:nvPr/>
        </p:nvSpPr>
        <p:spPr>
          <a:xfrm>
            <a:off x="2927456" y="4283683"/>
            <a:ext cx="1380394" cy="1015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700 hPa</a:t>
            </a:r>
          </a:p>
          <a:p>
            <a:pPr algn="ctr" defTabSz="806867"/>
            <a:endParaRPr lang="es-ES" sz="1765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800 hPa</a:t>
            </a:r>
          </a:p>
          <a:p>
            <a:pPr algn="ctr" defTabSz="806867"/>
            <a:endParaRPr lang="es-ES" sz="1059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806867"/>
            <a:r>
              <a:rPr lang="es-ES" sz="1059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1000 hPa</a:t>
            </a:r>
          </a:p>
        </p:txBody>
      </p:sp>
      <p:sp>
        <p:nvSpPr>
          <p:cNvPr id="95" name="CuadroTexto 56">
            <a:extLst>
              <a:ext uri="{FF2B5EF4-FFF2-40B4-BE49-F238E27FC236}">
                <a16:creationId xmlns:a16="http://schemas.microsoft.com/office/drawing/2014/main" id="{20BC9542-3A4E-46AE-BA46-9BF9ECDC0DFF}"/>
              </a:ext>
            </a:extLst>
          </p:cNvPr>
          <p:cNvSpPr txBox="1"/>
          <p:nvPr/>
        </p:nvSpPr>
        <p:spPr>
          <a:xfrm>
            <a:off x="8248725" y="2829803"/>
            <a:ext cx="1046137" cy="74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6867"/>
            <a:r>
              <a:rPr lang="es-ES" sz="1059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Mucha precipitación orográfica en sector cálido</a:t>
            </a:r>
          </a:p>
        </p:txBody>
      </p:sp>
      <p:cxnSp>
        <p:nvCxnSpPr>
          <p:cNvPr id="96" name="Conector recto 67">
            <a:extLst>
              <a:ext uri="{FF2B5EF4-FFF2-40B4-BE49-F238E27FC236}">
                <a16:creationId xmlns:a16="http://schemas.microsoft.com/office/drawing/2014/main" id="{6E682B41-F0EA-4660-AEDF-A3E2DE6CB422}"/>
              </a:ext>
            </a:extLst>
          </p:cNvPr>
          <p:cNvCxnSpPr/>
          <p:nvPr/>
        </p:nvCxnSpPr>
        <p:spPr>
          <a:xfrm flipH="1" flipV="1">
            <a:off x="3870581" y="4355037"/>
            <a:ext cx="0" cy="72614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657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1549400"/>
            <a:ext cx="4650317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6651"/>
            <a:ext cx="7351184" cy="492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31851" y="190500"/>
            <a:ext cx="9992783" cy="49953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</a:rPr>
              <a:t>Hydrological impacts - Case of study: July 2006</a:t>
            </a:r>
          </a:p>
        </p:txBody>
      </p:sp>
      <p:grpSp>
        <p:nvGrpSpPr>
          <p:cNvPr id="27653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27654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27656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27658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0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403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9234"/>
            <a:ext cx="7107767" cy="363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618" y="1388534"/>
            <a:ext cx="5141383" cy="433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7 Rectángulo"/>
          <p:cNvSpPr/>
          <p:nvPr/>
        </p:nvSpPr>
        <p:spPr>
          <a:xfrm>
            <a:off x="751418" y="232834"/>
            <a:ext cx="10957983" cy="81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dirty="0">
                <a:solidFill>
                  <a:srgbClr val="C00000"/>
                </a:solidFill>
              </a:rPr>
              <a:t>Hydrological impacts – Not only precipitation matters!</a:t>
            </a:r>
          </a:p>
        </p:txBody>
      </p:sp>
      <p:grpSp>
        <p:nvGrpSpPr>
          <p:cNvPr id="25605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25606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25608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25610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1248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84" y="237067"/>
            <a:ext cx="5577416" cy="646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3 CuadroTexto"/>
          <p:cNvSpPr txBox="1">
            <a:spLocks noChangeArrowheads="1"/>
          </p:cNvSpPr>
          <p:nvPr/>
        </p:nvSpPr>
        <p:spPr bwMode="auto">
          <a:xfrm>
            <a:off x="1454151" y="770468"/>
            <a:ext cx="3583353" cy="239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3D20EC"/>
                </a:solidFill>
              </a:rPr>
              <a:t> Rainfall at and behind cold front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3D20EC"/>
                </a:solidFill>
              </a:rPr>
              <a:t> H0 &lt; 2500 m ASL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3D20EC"/>
                </a:solidFill>
              </a:rPr>
              <a:t> Prefrontal rainfall up in the Andes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3D20EC"/>
                </a:solidFill>
              </a:rPr>
              <a:t> Well defined baroclinic wave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3D20EC"/>
                </a:solidFill>
              </a:rPr>
              <a:t> Deep cyclone off southern Chile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3D20EC"/>
                </a:solidFill>
              </a:rPr>
              <a:t> NW flow aloft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3D20EC"/>
                </a:solidFill>
              </a:rPr>
              <a:t> Strong topographic blocking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3D20EC"/>
                </a:solidFill>
              </a:rPr>
              <a:t> Northerly low-level jet</a:t>
            </a:r>
          </a:p>
        </p:txBody>
      </p:sp>
      <p:sp>
        <p:nvSpPr>
          <p:cNvPr id="32772" name="4 CuadroTexto"/>
          <p:cNvSpPr txBox="1">
            <a:spLocks noChangeArrowheads="1"/>
          </p:cNvSpPr>
          <p:nvPr/>
        </p:nvSpPr>
        <p:spPr bwMode="auto">
          <a:xfrm>
            <a:off x="1346200" y="3608918"/>
            <a:ext cx="4515210" cy="296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 Rainfall well ahead cold front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 H0 &gt; 2500 m ASL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Strong W flow aloft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 Conditionally unstable environment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 Reduced topographic blocking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 Wide, deep layer of ascent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 Weak trough farther south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 Blocking anticyclone farther west</a:t>
            </a:r>
          </a:p>
          <a:p>
            <a:pPr eaLnBrk="1" hangingPunct="1">
              <a:spcBef>
                <a:spcPct val="0"/>
              </a:spcBef>
            </a:pPr>
            <a:r>
              <a:rPr lang="en-US" sz="1867">
                <a:solidFill>
                  <a:srgbClr val="C00000"/>
                </a:solidFill>
              </a:rPr>
              <a:t> TransPacific zonal jet and atmospheric river</a:t>
            </a:r>
          </a:p>
          <a:p>
            <a:pPr eaLnBrk="1" hangingPunct="1">
              <a:spcBef>
                <a:spcPct val="0"/>
              </a:spcBef>
            </a:pPr>
            <a:endParaRPr lang="en-US" sz="1867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43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33798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5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33800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33802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3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5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17" y="694267"/>
            <a:ext cx="6807200" cy="490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4" y="1701801"/>
            <a:ext cx="3873500" cy="395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1" y="192618"/>
            <a:ext cx="4055533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440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7" y="1807634"/>
            <a:ext cx="4845051" cy="289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34822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5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34824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34826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0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1" y="192618"/>
            <a:ext cx="4055533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1" y="1905000"/>
            <a:ext cx="4929716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976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68" y="1655234"/>
            <a:ext cx="7380817" cy="402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3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35846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5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35848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35850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44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1" y="192618"/>
            <a:ext cx="4055533" cy="110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7" y="2152652"/>
            <a:ext cx="3945467" cy="317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57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251D7D0-BF3D-4664-96AA-06AC23091A1B}"/>
              </a:ext>
            </a:extLst>
          </p:cNvPr>
          <p:cNvGrpSpPr/>
          <p:nvPr/>
        </p:nvGrpSpPr>
        <p:grpSpPr>
          <a:xfrm>
            <a:off x="2129302" y="850451"/>
            <a:ext cx="6687000" cy="1037160"/>
            <a:chOff x="2129302" y="850451"/>
            <a:chExt cx="6687000" cy="103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ED25603-8177-46E9-92EB-C8CC9183686C}"/>
                    </a:ext>
                  </a:extLst>
                </p14:cNvPr>
                <p14:cNvContentPartPr/>
                <p14:nvPr/>
              </p14:nvContentPartPr>
              <p14:xfrm>
                <a:off x="2942542" y="1310891"/>
                <a:ext cx="72360" cy="3956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ED25603-8177-46E9-92EB-C8CC9183686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06902" y="1274891"/>
                  <a:ext cx="14400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4880736-48A0-4D0D-9176-6440D3ABBBFC}"/>
                    </a:ext>
                  </a:extLst>
                </p14:cNvPr>
                <p14:cNvContentPartPr/>
                <p14:nvPr/>
              </p14:nvContentPartPr>
              <p14:xfrm>
                <a:off x="2873062" y="1158971"/>
                <a:ext cx="44280" cy="38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4880736-48A0-4D0D-9176-6440D3ABBBF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37062" y="1123331"/>
                  <a:ext cx="1159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B6768F5-660E-49EE-941F-8A8D8C5FD266}"/>
                    </a:ext>
                  </a:extLst>
                </p14:cNvPr>
                <p14:cNvContentPartPr/>
                <p14:nvPr/>
              </p14:nvContentPartPr>
              <p14:xfrm>
                <a:off x="2988622" y="1224491"/>
                <a:ext cx="296640" cy="432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B6768F5-660E-49EE-941F-8A8D8C5FD26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52622" y="1188491"/>
                  <a:ext cx="36828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DF1F2D7-9139-4891-92C4-251D301D64CB}"/>
                    </a:ext>
                  </a:extLst>
                </p14:cNvPr>
                <p14:cNvContentPartPr/>
                <p14:nvPr/>
              </p14:nvContentPartPr>
              <p14:xfrm>
                <a:off x="3405862" y="1254731"/>
                <a:ext cx="413280" cy="56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DF1F2D7-9139-4891-92C4-251D301D64C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70222" y="1219091"/>
                  <a:ext cx="4849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A89DA3-74EA-4B27-8919-7225497E62D9}"/>
                    </a:ext>
                  </a:extLst>
                </p14:cNvPr>
                <p14:cNvContentPartPr/>
                <p14:nvPr/>
              </p14:nvContentPartPr>
              <p14:xfrm>
                <a:off x="3741382" y="1211531"/>
                <a:ext cx="39240" cy="480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A89DA3-74EA-4B27-8919-7225497E62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05742" y="1175891"/>
                  <a:ext cx="11088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1A8FB84-11BF-4B46-8A81-D18EBF3F8561}"/>
                    </a:ext>
                  </a:extLst>
                </p14:cNvPr>
                <p14:cNvContentPartPr/>
                <p14:nvPr/>
              </p14:nvContentPartPr>
              <p14:xfrm>
                <a:off x="2129302" y="1683851"/>
                <a:ext cx="6687000" cy="203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1A8FB84-11BF-4B46-8A81-D18EBF3F856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93302" y="1648211"/>
                  <a:ext cx="67586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FF3B386-AE6A-446B-9379-C8538B90641C}"/>
                    </a:ext>
                  </a:extLst>
                </p14:cNvPr>
                <p14:cNvContentPartPr/>
                <p14:nvPr/>
              </p14:nvContentPartPr>
              <p14:xfrm>
                <a:off x="6584662" y="1151411"/>
                <a:ext cx="833760" cy="422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FF3B386-AE6A-446B-9379-C8538B9064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49022" y="1115771"/>
                  <a:ext cx="90540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6B4ED3B-5E7E-430C-9444-688167BACDD3}"/>
                    </a:ext>
                  </a:extLst>
                </p14:cNvPr>
                <p14:cNvContentPartPr/>
                <p14:nvPr/>
              </p14:nvContentPartPr>
              <p14:xfrm>
                <a:off x="7392142" y="850451"/>
                <a:ext cx="241200" cy="657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6B4ED3B-5E7E-430C-9444-688167BACDD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56142" y="814451"/>
                  <a:ext cx="312840" cy="72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54C18BC-8A8C-43C8-8A46-D6BF09112925}"/>
                    </a:ext>
                  </a:extLst>
                </p14:cNvPr>
                <p14:cNvContentPartPr/>
                <p14:nvPr/>
              </p14:nvContentPartPr>
              <p14:xfrm>
                <a:off x="7252102" y="1200011"/>
                <a:ext cx="389520" cy="19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54C18BC-8A8C-43C8-8A46-D6BF091129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216102" y="1164011"/>
                  <a:ext cx="46116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FFAE3F-42BF-4913-AA08-183B754D3D46}"/>
              </a:ext>
            </a:extLst>
          </p:cNvPr>
          <p:cNvGrpSpPr/>
          <p:nvPr/>
        </p:nvGrpSpPr>
        <p:grpSpPr>
          <a:xfrm>
            <a:off x="2853622" y="2226371"/>
            <a:ext cx="1322280" cy="592200"/>
            <a:chOff x="2853622" y="2226371"/>
            <a:chExt cx="1322280" cy="59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6600D0A-6892-4FD2-8944-C7229025F1D1}"/>
                    </a:ext>
                  </a:extLst>
                </p14:cNvPr>
                <p14:cNvContentPartPr/>
                <p14:nvPr/>
              </p14:nvContentPartPr>
              <p14:xfrm>
                <a:off x="2853622" y="2252291"/>
                <a:ext cx="312120" cy="420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6600D0A-6892-4FD2-8944-C7229025F1D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17622" y="2216651"/>
                  <a:ext cx="38376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40680B8-D05B-4DED-A63E-22020189EBBB}"/>
                    </a:ext>
                  </a:extLst>
                </p14:cNvPr>
                <p14:cNvContentPartPr/>
                <p14:nvPr/>
              </p14:nvContentPartPr>
              <p14:xfrm>
                <a:off x="3324862" y="2292251"/>
                <a:ext cx="376200" cy="399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40680B8-D05B-4DED-A63E-22020189EBB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288862" y="2256251"/>
                  <a:ext cx="44784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914106B-1436-4E54-B4B2-E3EE4FE4A340}"/>
                    </a:ext>
                  </a:extLst>
                </p14:cNvPr>
                <p14:cNvContentPartPr/>
                <p14:nvPr/>
              </p14:nvContentPartPr>
              <p14:xfrm>
                <a:off x="3755062" y="2226371"/>
                <a:ext cx="150120" cy="36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914106B-1436-4E54-B4B2-E3EE4FE4A34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719062" y="2190371"/>
                  <a:ext cx="2217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421737C-0551-4790-AF3D-E316C3F7790A}"/>
                    </a:ext>
                  </a:extLst>
                </p14:cNvPr>
                <p14:cNvContentPartPr/>
                <p14:nvPr/>
              </p14:nvContentPartPr>
              <p14:xfrm>
                <a:off x="3633382" y="2340851"/>
                <a:ext cx="303120" cy="477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421737C-0551-4790-AF3D-E316C3F7790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97742" y="2305211"/>
                  <a:ext cx="374760" cy="54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6EFA136-52F8-4C76-A61A-4DFD7858DB94}"/>
                    </a:ext>
                  </a:extLst>
                </p14:cNvPr>
                <p14:cNvContentPartPr/>
                <p14:nvPr/>
              </p14:nvContentPartPr>
              <p14:xfrm>
                <a:off x="3863422" y="2524091"/>
                <a:ext cx="312480" cy="190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6EFA136-52F8-4C76-A61A-4DFD7858DB9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27422" y="2488451"/>
                  <a:ext cx="384120" cy="26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C9E9CB-F647-47EB-8033-2E1536354FC1}"/>
              </a:ext>
            </a:extLst>
          </p:cNvPr>
          <p:cNvGrpSpPr/>
          <p:nvPr/>
        </p:nvGrpSpPr>
        <p:grpSpPr>
          <a:xfrm>
            <a:off x="7001182" y="2108291"/>
            <a:ext cx="1150560" cy="615960"/>
            <a:chOff x="7001182" y="2108291"/>
            <a:chExt cx="1150560" cy="61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23767DA-DF63-4292-A6F8-C73F575E2714}"/>
                    </a:ext>
                  </a:extLst>
                </p14:cNvPr>
                <p14:cNvContentPartPr/>
                <p14:nvPr/>
              </p14:nvContentPartPr>
              <p14:xfrm>
                <a:off x="7001182" y="2245091"/>
                <a:ext cx="151920" cy="399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23767DA-DF63-4292-A6F8-C73F575E271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65182" y="2209451"/>
                  <a:ext cx="2235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047F7F5-C1F7-45F3-9F99-224490458B03}"/>
                    </a:ext>
                  </a:extLst>
                </p14:cNvPr>
                <p14:cNvContentPartPr/>
                <p14:nvPr/>
              </p14:nvContentPartPr>
              <p14:xfrm>
                <a:off x="7065982" y="2136371"/>
                <a:ext cx="375840" cy="417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047F7F5-C1F7-45F3-9F99-224490458B0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29982" y="2100731"/>
                  <a:ext cx="44748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695EECE-B622-42DD-BF07-7B47405F6902}"/>
                    </a:ext>
                  </a:extLst>
                </p14:cNvPr>
                <p14:cNvContentPartPr/>
                <p14:nvPr/>
              </p14:nvContentPartPr>
              <p14:xfrm>
                <a:off x="7489702" y="2108291"/>
                <a:ext cx="243720" cy="615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695EECE-B622-42DD-BF07-7B47405F69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454062" y="2072291"/>
                  <a:ext cx="315360" cy="68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AF6A7EB-1250-405E-9D30-E91F6CA37133}"/>
                    </a:ext>
                  </a:extLst>
                </p14:cNvPr>
                <p14:cNvContentPartPr/>
                <p14:nvPr/>
              </p14:nvContentPartPr>
              <p14:xfrm>
                <a:off x="7719742" y="2204771"/>
                <a:ext cx="189360" cy="435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AF6A7EB-1250-405E-9D30-E91F6CA3713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684102" y="2169131"/>
                  <a:ext cx="26100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784409B-1AD1-4B04-8680-A3D0C03DA58C}"/>
                    </a:ext>
                  </a:extLst>
                </p14:cNvPr>
                <p14:cNvContentPartPr/>
                <p14:nvPr/>
              </p14:nvContentPartPr>
              <p14:xfrm>
                <a:off x="7872382" y="2133851"/>
                <a:ext cx="250560" cy="412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784409B-1AD1-4B04-8680-A3D0C03DA58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836742" y="2097851"/>
                  <a:ext cx="32220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B87DF77-E0CA-496D-97DC-3CA61E54AA57}"/>
                    </a:ext>
                  </a:extLst>
                </p14:cNvPr>
                <p14:cNvContentPartPr/>
                <p14:nvPr/>
              </p14:nvContentPartPr>
              <p14:xfrm>
                <a:off x="7730182" y="2573051"/>
                <a:ext cx="421560" cy="12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B87DF77-E0CA-496D-97DC-3CA61E54AA5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694542" y="2537411"/>
                  <a:ext cx="49320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0AEBDE-9809-434C-B1CC-02804BAAC39F}"/>
              </a:ext>
            </a:extLst>
          </p:cNvPr>
          <p:cNvGrpSpPr/>
          <p:nvPr/>
        </p:nvGrpSpPr>
        <p:grpSpPr>
          <a:xfrm>
            <a:off x="2555542" y="3315731"/>
            <a:ext cx="2652480" cy="551880"/>
            <a:chOff x="2555542" y="3315731"/>
            <a:chExt cx="2652480" cy="55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CB9A0FF-0DF0-4A56-A9BD-32F9E1559472}"/>
                    </a:ext>
                  </a:extLst>
                </p14:cNvPr>
                <p14:cNvContentPartPr/>
                <p14:nvPr/>
              </p14:nvContentPartPr>
              <p14:xfrm>
                <a:off x="2555542" y="3342371"/>
                <a:ext cx="383400" cy="525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CB9A0FF-0DF0-4A56-A9BD-32F9E155947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519542" y="3306371"/>
                  <a:ext cx="455040" cy="59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857B00B-F8F7-4DC2-B8FB-D207B243017A}"/>
                    </a:ext>
                  </a:extLst>
                </p14:cNvPr>
                <p14:cNvContentPartPr/>
                <p14:nvPr/>
              </p14:nvContentPartPr>
              <p14:xfrm>
                <a:off x="3112102" y="3315731"/>
                <a:ext cx="230040" cy="78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857B00B-F8F7-4DC2-B8FB-D207B243017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076462" y="3280091"/>
                  <a:ext cx="3016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F06B49B-3286-494A-A852-7BD59E7D8B03}"/>
                    </a:ext>
                  </a:extLst>
                </p14:cNvPr>
                <p14:cNvContentPartPr/>
                <p14:nvPr/>
              </p14:nvContentPartPr>
              <p14:xfrm>
                <a:off x="3005542" y="3393491"/>
                <a:ext cx="757080" cy="440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F06B49B-3286-494A-A852-7BD59E7D8B0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969902" y="3357491"/>
                  <a:ext cx="82872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ED573CB-AB77-4700-AE73-674771BED143}"/>
                    </a:ext>
                  </a:extLst>
                </p14:cNvPr>
                <p14:cNvContentPartPr/>
                <p14:nvPr/>
              </p14:nvContentPartPr>
              <p14:xfrm>
                <a:off x="3934342" y="3612371"/>
                <a:ext cx="349200" cy="52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ED573CB-AB77-4700-AE73-674771BED14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898342" y="3576731"/>
                  <a:ext cx="4208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39B5EFF-108F-4DEF-B00E-2D20FBB48D81}"/>
                    </a:ext>
                  </a:extLst>
                </p14:cNvPr>
                <p14:cNvContentPartPr/>
                <p14:nvPr/>
              </p14:nvContentPartPr>
              <p14:xfrm>
                <a:off x="4391182" y="3373691"/>
                <a:ext cx="370800" cy="403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39B5EFF-108F-4DEF-B00E-2D20FBB48D8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355542" y="3338051"/>
                  <a:ext cx="44244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6224246-B981-4619-8FD7-045DFB7E9D02}"/>
                    </a:ext>
                  </a:extLst>
                </p14:cNvPr>
                <p14:cNvContentPartPr/>
                <p14:nvPr/>
              </p14:nvContentPartPr>
              <p14:xfrm>
                <a:off x="4702942" y="3438851"/>
                <a:ext cx="166680" cy="355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6224246-B981-4619-8FD7-045DFB7E9D0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67302" y="3402851"/>
                  <a:ext cx="23832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BF2177A-A11E-412B-8B92-551FEE276D31}"/>
                    </a:ext>
                  </a:extLst>
                </p14:cNvPr>
                <p14:cNvContentPartPr/>
                <p14:nvPr/>
              </p14:nvContentPartPr>
              <p14:xfrm>
                <a:off x="4807702" y="3497891"/>
                <a:ext cx="400320" cy="213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BF2177A-A11E-412B-8B92-551FEE276D3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71702" y="3461891"/>
                  <a:ext cx="471960" cy="28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F639DC0-1224-498D-A51E-F4D9AB355497}"/>
                  </a:ext>
                </a:extLst>
              </p14:cNvPr>
              <p14:cNvContentPartPr/>
              <p14:nvPr/>
            </p14:nvContentPartPr>
            <p14:xfrm>
              <a:off x="7372702" y="3293411"/>
              <a:ext cx="274680" cy="501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F639DC0-1224-498D-A51E-F4D9AB35549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336702" y="3257771"/>
                <a:ext cx="346320" cy="57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A80A764-B576-4AE9-8380-5711B329C1A7}"/>
                  </a:ext>
                </a:extLst>
              </p14:cNvPr>
              <p14:cNvContentPartPr/>
              <p14:nvPr/>
            </p14:nvContentPartPr>
            <p14:xfrm>
              <a:off x="7431382" y="4177571"/>
              <a:ext cx="343440" cy="39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A80A764-B576-4AE9-8380-5711B329C1A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395382" y="4141931"/>
                <a:ext cx="415080" cy="46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13F840B9-5FCC-4787-9FAB-9F4EA19D9A2D}"/>
              </a:ext>
            </a:extLst>
          </p:cNvPr>
          <p:cNvGrpSpPr/>
          <p:nvPr/>
        </p:nvGrpSpPr>
        <p:grpSpPr>
          <a:xfrm>
            <a:off x="2714662" y="4091171"/>
            <a:ext cx="2424960" cy="724320"/>
            <a:chOff x="2714662" y="4091171"/>
            <a:chExt cx="2424960" cy="72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CC7D3DE-6026-4D90-AD93-0F97A0E7481F}"/>
                    </a:ext>
                  </a:extLst>
                </p14:cNvPr>
                <p14:cNvContentPartPr/>
                <p14:nvPr/>
              </p14:nvContentPartPr>
              <p14:xfrm>
                <a:off x="2808982" y="4252091"/>
                <a:ext cx="152640" cy="321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CC7D3DE-6026-4D90-AD93-0F97A0E7481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773342" y="4216451"/>
                  <a:ext cx="2242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6CC86F8-78BC-4FC2-8E3A-7EC75DDB3529}"/>
                    </a:ext>
                  </a:extLst>
                </p14:cNvPr>
                <p14:cNvContentPartPr/>
                <p14:nvPr/>
              </p14:nvContentPartPr>
              <p14:xfrm>
                <a:off x="2714662" y="4091171"/>
                <a:ext cx="249840" cy="192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6CC86F8-78BC-4FC2-8E3A-7EC75DDB352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678662" y="4055171"/>
                  <a:ext cx="3214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13288CB-4A34-4A0E-84DF-C57B21C58E66}"/>
                    </a:ext>
                  </a:extLst>
                </p14:cNvPr>
                <p14:cNvContentPartPr/>
                <p14:nvPr/>
              </p14:nvContentPartPr>
              <p14:xfrm>
                <a:off x="3051262" y="4212851"/>
                <a:ext cx="198000" cy="330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13288CB-4A34-4A0E-84DF-C57B21C58E6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015622" y="4177211"/>
                  <a:ext cx="26964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2C4522F-B583-4B43-AD04-270F83C4F625}"/>
                    </a:ext>
                  </a:extLst>
                </p14:cNvPr>
                <p14:cNvContentPartPr/>
                <p14:nvPr/>
              </p14:nvContentPartPr>
              <p14:xfrm>
                <a:off x="3296422" y="4222571"/>
                <a:ext cx="197640" cy="247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2C4522F-B583-4B43-AD04-270F83C4F62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260782" y="4186571"/>
                  <a:ext cx="2692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566CFA2-5FD9-45F7-8043-041DA565BC21}"/>
                    </a:ext>
                  </a:extLst>
                </p14:cNvPr>
                <p14:cNvContentPartPr/>
                <p14:nvPr/>
              </p14:nvContentPartPr>
              <p14:xfrm>
                <a:off x="3734182" y="4428491"/>
                <a:ext cx="145080" cy="38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566CFA2-5FD9-45F7-8043-041DA565BC2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698542" y="4392491"/>
                  <a:ext cx="2167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D884CAE-DE4A-4C63-BED0-26A908FA7832}"/>
                    </a:ext>
                  </a:extLst>
                </p14:cNvPr>
                <p14:cNvContentPartPr/>
                <p14:nvPr/>
              </p14:nvContentPartPr>
              <p14:xfrm>
                <a:off x="4199302" y="4162091"/>
                <a:ext cx="214560" cy="414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D884CAE-DE4A-4C63-BED0-26A908FA783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63302" y="4126091"/>
                  <a:ext cx="28620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D063B3E-6F63-4F41-95E0-3082E86C56AE}"/>
                    </a:ext>
                  </a:extLst>
                </p14:cNvPr>
                <p14:cNvContentPartPr/>
                <p14:nvPr/>
              </p14:nvContentPartPr>
              <p14:xfrm>
                <a:off x="4173022" y="4388171"/>
                <a:ext cx="321840" cy="59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D063B3E-6F63-4F41-95E0-3082E86C56A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37382" y="4352171"/>
                  <a:ext cx="3934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8DECCE5-9173-4B7D-A7E0-829AC94BF811}"/>
                    </a:ext>
                  </a:extLst>
                </p14:cNvPr>
                <p14:cNvContentPartPr/>
                <p14:nvPr/>
              </p14:nvContentPartPr>
              <p14:xfrm>
                <a:off x="4568662" y="4257851"/>
                <a:ext cx="570960" cy="371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8DECCE5-9173-4B7D-A7E0-829AC94BF81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533022" y="4222211"/>
                  <a:ext cx="64260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F0638F8-7609-4218-8C8C-66083A8B86B2}"/>
                    </a:ext>
                  </a:extLst>
                </p14:cNvPr>
                <p14:cNvContentPartPr/>
                <p14:nvPr/>
              </p14:nvContentPartPr>
              <p14:xfrm>
                <a:off x="3728062" y="4801811"/>
                <a:ext cx="27000" cy="13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F0638F8-7609-4218-8C8C-66083A8B86B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92422" y="4766171"/>
                  <a:ext cx="98640" cy="8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DFD0BFA-3D0A-4671-AC8E-423D5B7C9DD4}"/>
                  </a:ext>
                </a:extLst>
              </p14:cNvPr>
              <p14:cNvContentPartPr/>
              <p14:nvPr/>
            </p14:nvContentPartPr>
            <p14:xfrm>
              <a:off x="3735982" y="5099171"/>
              <a:ext cx="93600" cy="252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DFD0BFA-3D0A-4671-AC8E-423D5B7C9DD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699982" y="5063171"/>
                <a:ext cx="165240" cy="32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E5D92EBD-6B37-4A3B-8B53-9CF2D7968273}"/>
              </a:ext>
            </a:extLst>
          </p:cNvPr>
          <p:cNvGrpSpPr/>
          <p:nvPr/>
        </p:nvGrpSpPr>
        <p:grpSpPr>
          <a:xfrm>
            <a:off x="3263302" y="5741771"/>
            <a:ext cx="1753560" cy="432720"/>
            <a:chOff x="3263302" y="5741771"/>
            <a:chExt cx="1753560" cy="43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7859661-0950-405B-9638-6EFBF4882589}"/>
                    </a:ext>
                  </a:extLst>
                </p14:cNvPr>
                <p14:cNvContentPartPr/>
                <p14:nvPr/>
              </p14:nvContentPartPr>
              <p14:xfrm>
                <a:off x="3263302" y="5741771"/>
                <a:ext cx="453960" cy="432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7859661-0950-405B-9638-6EFBF488258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227302" y="5706131"/>
                  <a:ext cx="52560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18982D6-0585-40EA-960C-CDD60A74BD40}"/>
                    </a:ext>
                  </a:extLst>
                </p14:cNvPr>
                <p14:cNvContentPartPr/>
                <p14:nvPr/>
              </p14:nvContentPartPr>
              <p14:xfrm>
                <a:off x="3939382" y="5766251"/>
                <a:ext cx="164160" cy="361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18982D6-0585-40EA-960C-CDD60A74BD4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903742" y="5730611"/>
                  <a:ext cx="2358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E63D35E-ABFB-4A22-8981-F29200570A25}"/>
                    </a:ext>
                  </a:extLst>
                </p14:cNvPr>
                <p14:cNvContentPartPr/>
                <p14:nvPr/>
              </p14:nvContentPartPr>
              <p14:xfrm>
                <a:off x="4140262" y="5786771"/>
                <a:ext cx="391680" cy="385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E63D35E-ABFB-4A22-8981-F29200570A2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04622" y="5750771"/>
                  <a:ext cx="46332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19A4BD9-B44C-4487-9CA1-5EBD84273598}"/>
                    </a:ext>
                  </a:extLst>
                </p14:cNvPr>
                <p14:cNvContentPartPr/>
                <p14:nvPr/>
              </p14:nvContentPartPr>
              <p14:xfrm>
                <a:off x="4484062" y="5922851"/>
                <a:ext cx="219600" cy="222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19A4BD9-B44C-4487-9CA1-5EBD8427359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48062" y="5886851"/>
                  <a:ext cx="2912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B28700E-C842-429B-BDE4-B32BBEC137BC}"/>
                    </a:ext>
                  </a:extLst>
                </p14:cNvPr>
                <p14:cNvContentPartPr/>
                <p14:nvPr/>
              </p14:nvContentPartPr>
              <p14:xfrm>
                <a:off x="4836502" y="5841491"/>
                <a:ext cx="180360" cy="236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B28700E-C842-429B-BDE4-B32BBEC137B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00502" y="5805851"/>
                  <a:ext cx="252000" cy="30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C4723FD-2D71-4276-A133-B1147D6BF371}"/>
              </a:ext>
            </a:extLst>
          </p:cNvPr>
          <p:cNvGrpSpPr/>
          <p:nvPr/>
        </p:nvGrpSpPr>
        <p:grpSpPr>
          <a:xfrm>
            <a:off x="7522462" y="5667611"/>
            <a:ext cx="388800" cy="623880"/>
            <a:chOff x="7522462" y="5667611"/>
            <a:chExt cx="388800" cy="62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1D78E4-AA60-4ED7-9956-DD626853C325}"/>
                    </a:ext>
                  </a:extLst>
                </p14:cNvPr>
                <p14:cNvContentPartPr/>
                <p14:nvPr/>
              </p14:nvContentPartPr>
              <p14:xfrm>
                <a:off x="7647022" y="5667611"/>
                <a:ext cx="264240" cy="72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1D78E4-AA60-4ED7-9956-DD626853C32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611022" y="5631611"/>
                  <a:ext cx="33588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DA6C3E9-0778-4FAD-B787-8681500B14DF}"/>
                    </a:ext>
                  </a:extLst>
                </p14:cNvPr>
                <p14:cNvContentPartPr/>
                <p14:nvPr/>
              </p14:nvContentPartPr>
              <p14:xfrm>
                <a:off x="7522462" y="5809811"/>
                <a:ext cx="294840" cy="481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DA6C3E9-0778-4FAD-B787-8681500B14D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486462" y="5774171"/>
                  <a:ext cx="366480" cy="55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AC019E-A9DC-4BF1-9F3E-E7FAAEF1D976}"/>
              </a:ext>
            </a:extLst>
          </p:cNvPr>
          <p:cNvGrpSpPr/>
          <p:nvPr/>
        </p:nvGrpSpPr>
        <p:grpSpPr>
          <a:xfrm>
            <a:off x="9200062" y="1958171"/>
            <a:ext cx="1896840" cy="623880"/>
            <a:chOff x="9200062" y="1958171"/>
            <a:chExt cx="1896840" cy="62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4B4A735-815B-48F5-B758-87EE60D4174B}"/>
                    </a:ext>
                  </a:extLst>
                </p14:cNvPr>
                <p14:cNvContentPartPr/>
                <p14:nvPr/>
              </p14:nvContentPartPr>
              <p14:xfrm>
                <a:off x="9200062" y="2121971"/>
                <a:ext cx="421920" cy="460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4B4A735-815B-48F5-B758-87EE60D4174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164062" y="2086331"/>
                  <a:ext cx="49356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F7CEEBD-8B59-4040-8140-F189D2FE2FBA}"/>
                    </a:ext>
                  </a:extLst>
                </p14:cNvPr>
                <p14:cNvContentPartPr/>
                <p14:nvPr/>
              </p14:nvContentPartPr>
              <p14:xfrm>
                <a:off x="9528022" y="1958171"/>
                <a:ext cx="15840" cy="146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F7CEEBD-8B59-4040-8140-F189D2FE2FB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492022" y="1922171"/>
                  <a:ext cx="8748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AD186AE-315D-490C-B9DB-EDE25C39EACC}"/>
                    </a:ext>
                  </a:extLst>
                </p14:cNvPr>
                <p14:cNvContentPartPr/>
                <p14:nvPr/>
              </p14:nvContentPartPr>
              <p14:xfrm>
                <a:off x="9709822" y="2279651"/>
                <a:ext cx="40680" cy="282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AD186AE-315D-490C-B9DB-EDE25C39EAC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673822" y="2243651"/>
                  <a:ext cx="11232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D697EE8-7A44-4B02-8334-9DB828AF61C7}"/>
                    </a:ext>
                  </a:extLst>
                </p14:cNvPr>
                <p14:cNvContentPartPr/>
                <p14:nvPr/>
              </p14:nvContentPartPr>
              <p14:xfrm>
                <a:off x="9661582" y="2269931"/>
                <a:ext cx="314280" cy="258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D697EE8-7A44-4B02-8334-9DB828AF61C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625942" y="2234291"/>
                  <a:ext cx="3859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8A376B8-A680-4765-A98C-114060D8C5BD}"/>
                    </a:ext>
                  </a:extLst>
                </p14:cNvPr>
                <p14:cNvContentPartPr/>
                <p14:nvPr/>
              </p14:nvContentPartPr>
              <p14:xfrm>
                <a:off x="10404622" y="2228891"/>
                <a:ext cx="99000" cy="343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8A376B8-A680-4765-A98C-114060D8C5B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368982" y="2193251"/>
                  <a:ext cx="17064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7147FD0-B790-45C2-BA1A-57F5345634AD}"/>
                    </a:ext>
                  </a:extLst>
                </p14:cNvPr>
                <p14:cNvContentPartPr/>
                <p14:nvPr/>
              </p14:nvContentPartPr>
              <p14:xfrm>
                <a:off x="10185382" y="2006771"/>
                <a:ext cx="510120" cy="300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7147FD0-B790-45C2-BA1A-57F5345634A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149382" y="1970771"/>
                  <a:ext cx="58176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0D50F89-BBF1-498F-8D57-44C848640FCE}"/>
                    </a:ext>
                  </a:extLst>
                </p14:cNvPr>
                <p14:cNvContentPartPr/>
                <p14:nvPr/>
              </p14:nvContentPartPr>
              <p14:xfrm>
                <a:off x="10761022" y="2192531"/>
                <a:ext cx="64800" cy="325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0D50F89-BBF1-498F-8D57-44C848640FC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725022" y="2156531"/>
                  <a:ext cx="13644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36C03C6-7634-4C87-BEBE-9DA7E2A9D513}"/>
                    </a:ext>
                  </a:extLst>
                </p14:cNvPr>
                <p14:cNvContentPartPr/>
                <p14:nvPr/>
              </p14:nvContentPartPr>
              <p14:xfrm>
                <a:off x="10552222" y="2063651"/>
                <a:ext cx="544680" cy="189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36C03C6-7634-4C87-BEBE-9DA7E2A9D51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516222" y="2027651"/>
                  <a:ext cx="616320" cy="26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2816190-2567-41CB-A281-0951571A1BA4}"/>
              </a:ext>
            </a:extLst>
          </p:cNvPr>
          <p:cNvGrpSpPr/>
          <p:nvPr/>
        </p:nvGrpSpPr>
        <p:grpSpPr>
          <a:xfrm>
            <a:off x="8878582" y="5629811"/>
            <a:ext cx="2646720" cy="754200"/>
            <a:chOff x="8878582" y="5629811"/>
            <a:chExt cx="2646720" cy="75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A3A0760-1DD0-495E-A8D7-628E78631AED}"/>
                    </a:ext>
                  </a:extLst>
                </p14:cNvPr>
                <p14:cNvContentPartPr/>
                <p14:nvPr/>
              </p14:nvContentPartPr>
              <p14:xfrm>
                <a:off x="9165142" y="5946251"/>
                <a:ext cx="402120" cy="366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A3A0760-1DD0-495E-A8D7-628E78631AE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129502" y="5910251"/>
                  <a:ext cx="4737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F706469-BE66-47E1-B9E8-17C79C1DC97B}"/>
                    </a:ext>
                  </a:extLst>
                </p14:cNvPr>
                <p14:cNvContentPartPr/>
                <p14:nvPr/>
              </p14:nvContentPartPr>
              <p14:xfrm>
                <a:off x="8878582" y="5965331"/>
                <a:ext cx="428760" cy="109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F706469-BE66-47E1-B9E8-17C79C1DC97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842582" y="5929691"/>
                  <a:ext cx="50040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92A6A8E-D676-4156-B4D3-864191301DD1}"/>
                    </a:ext>
                  </a:extLst>
                </p14:cNvPr>
                <p14:cNvContentPartPr/>
                <p14:nvPr/>
              </p14:nvContentPartPr>
              <p14:xfrm>
                <a:off x="8905222" y="5749691"/>
                <a:ext cx="484200" cy="147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92A6A8E-D676-4156-B4D3-864191301DD1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869222" y="5714051"/>
                  <a:ext cx="5558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EEC7115-2747-4BAD-9C4A-EFD523CCD982}"/>
                    </a:ext>
                  </a:extLst>
                </p14:cNvPr>
                <p14:cNvContentPartPr/>
                <p14:nvPr/>
              </p14:nvContentPartPr>
              <p14:xfrm>
                <a:off x="9548182" y="5882531"/>
                <a:ext cx="149400" cy="386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EEC7115-2747-4BAD-9C4A-EFD523CCD98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512182" y="5846891"/>
                  <a:ext cx="22104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727C559-5300-44CC-9684-F589C4FB8B57}"/>
                    </a:ext>
                  </a:extLst>
                </p14:cNvPr>
                <p14:cNvContentPartPr/>
                <p14:nvPr/>
              </p14:nvContentPartPr>
              <p14:xfrm>
                <a:off x="9426142" y="5969651"/>
                <a:ext cx="357480" cy="266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727C559-5300-44CC-9684-F589C4FB8B5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390142" y="5933651"/>
                  <a:ext cx="42912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686CDDF-0A6B-496D-8534-330A0691903F}"/>
                    </a:ext>
                  </a:extLst>
                </p14:cNvPr>
                <p14:cNvContentPartPr/>
                <p14:nvPr/>
              </p14:nvContentPartPr>
              <p14:xfrm>
                <a:off x="9815302" y="5900531"/>
                <a:ext cx="792720" cy="465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686CDDF-0A6B-496D-8534-330A0691903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779302" y="5864531"/>
                  <a:ext cx="86436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DAD75DA-C5FD-4D11-AC53-F264FF0017C1}"/>
                    </a:ext>
                  </a:extLst>
                </p14:cNvPr>
                <p14:cNvContentPartPr/>
                <p14:nvPr/>
              </p14:nvContentPartPr>
              <p14:xfrm>
                <a:off x="10944982" y="5899091"/>
                <a:ext cx="33120" cy="112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DAD75DA-C5FD-4D11-AC53-F264FF0017C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908982" y="5863451"/>
                  <a:ext cx="1047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A3CF04B-312A-492E-B117-DCAF685D1A10}"/>
                    </a:ext>
                  </a:extLst>
                </p14:cNvPr>
                <p14:cNvContentPartPr/>
                <p14:nvPr/>
              </p14:nvContentPartPr>
              <p14:xfrm>
                <a:off x="10710622" y="5664731"/>
                <a:ext cx="317880" cy="622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A3CF04B-312A-492E-B117-DCAF685D1A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674622" y="5629091"/>
                  <a:ext cx="389520" cy="69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4DD8582-349E-4C59-8123-9E7F7E2274EA}"/>
                    </a:ext>
                  </a:extLst>
                </p14:cNvPr>
                <p14:cNvContentPartPr/>
                <p14:nvPr/>
              </p14:nvContentPartPr>
              <p14:xfrm>
                <a:off x="10893862" y="5629811"/>
                <a:ext cx="273240" cy="2775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4DD8582-349E-4C59-8123-9E7F7E2274E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858222" y="5594171"/>
                  <a:ext cx="34488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47D4F43-862B-47EA-A058-E50DC0DBF61D}"/>
                    </a:ext>
                  </a:extLst>
                </p14:cNvPr>
                <p14:cNvContentPartPr/>
                <p14:nvPr/>
              </p14:nvContentPartPr>
              <p14:xfrm>
                <a:off x="11221102" y="5878211"/>
                <a:ext cx="51120" cy="366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47D4F43-862B-47EA-A058-E50DC0DBF61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185462" y="5842211"/>
                  <a:ext cx="12276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D5A12EC-A685-4F07-A4B2-30D829282374}"/>
                    </a:ext>
                  </a:extLst>
                </p14:cNvPr>
                <p14:cNvContentPartPr/>
                <p14:nvPr/>
              </p14:nvContentPartPr>
              <p14:xfrm>
                <a:off x="11081782" y="5715131"/>
                <a:ext cx="443520" cy="252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D5A12EC-A685-4F07-A4B2-30D82928237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046142" y="5679491"/>
                  <a:ext cx="51516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A6AE2B2-0931-4F9A-BEF8-D9BF710ADE31}"/>
                    </a:ext>
                  </a:extLst>
                </p14:cNvPr>
                <p14:cNvContentPartPr/>
                <p14:nvPr/>
              </p14:nvContentPartPr>
              <p14:xfrm>
                <a:off x="10873342" y="5864891"/>
                <a:ext cx="138960" cy="519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A6AE2B2-0931-4F9A-BEF8-D9BF710ADE3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837342" y="5828891"/>
                  <a:ext cx="210600" cy="59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DB6C23-2460-4553-9E69-2E71FBE00D37}"/>
              </a:ext>
            </a:extLst>
          </p:cNvPr>
          <p:cNvGrpSpPr/>
          <p:nvPr/>
        </p:nvGrpSpPr>
        <p:grpSpPr>
          <a:xfrm>
            <a:off x="8566462" y="3355691"/>
            <a:ext cx="3513240" cy="1423800"/>
            <a:chOff x="8566462" y="3355691"/>
            <a:chExt cx="3513240" cy="142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1215D7E-317A-46CC-830E-647EFDED1671}"/>
                    </a:ext>
                  </a:extLst>
                </p14:cNvPr>
                <p14:cNvContentPartPr/>
                <p14:nvPr/>
              </p14:nvContentPartPr>
              <p14:xfrm>
                <a:off x="8566462" y="3355691"/>
                <a:ext cx="440640" cy="1423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1215D7E-317A-46CC-830E-647EFDED167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530822" y="3320051"/>
                  <a:ext cx="512280" cy="14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DA4277C-4C76-4727-80C0-84847FE92110}"/>
                    </a:ext>
                  </a:extLst>
                </p14:cNvPr>
                <p14:cNvContentPartPr/>
                <p14:nvPr/>
              </p14:nvContentPartPr>
              <p14:xfrm>
                <a:off x="9251542" y="3819371"/>
                <a:ext cx="32400" cy="491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DA4277C-4C76-4727-80C0-84847FE9211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215542" y="3783731"/>
                  <a:ext cx="104040" cy="56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E1A9035-6291-488A-BAD9-545949A90081}"/>
                    </a:ext>
                  </a:extLst>
                </p14:cNvPr>
                <p14:cNvContentPartPr/>
                <p14:nvPr/>
              </p14:nvContentPartPr>
              <p14:xfrm>
                <a:off x="9013942" y="3653771"/>
                <a:ext cx="441720" cy="274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E1A9035-6291-488A-BAD9-545949A9008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977942" y="3617771"/>
                  <a:ext cx="51336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CC699A8-A578-4DCC-963C-723EEDD4AD10}"/>
                    </a:ext>
                  </a:extLst>
                </p14:cNvPr>
                <p14:cNvContentPartPr/>
                <p14:nvPr/>
              </p14:nvContentPartPr>
              <p14:xfrm>
                <a:off x="9540982" y="3863651"/>
                <a:ext cx="56520" cy="4003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CC699A8-A578-4DCC-963C-723EEDD4AD1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505342" y="3827651"/>
                  <a:ext cx="12816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09A5E9D-49F0-4CF3-A530-C685B344A4B6}"/>
                    </a:ext>
                  </a:extLst>
                </p14:cNvPr>
                <p14:cNvContentPartPr/>
                <p14:nvPr/>
              </p14:nvContentPartPr>
              <p14:xfrm>
                <a:off x="9418942" y="3679331"/>
                <a:ext cx="283320" cy="3276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09A5E9D-49F0-4CF3-A530-C685B344A4B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382942" y="3643691"/>
                  <a:ext cx="35496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41DF919-1122-40A7-86CB-7AC428C73711}"/>
                    </a:ext>
                  </a:extLst>
                </p14:cNvPr>
                <p14:cNvContentPartPr/>
                <p14:nvPr/>
              </p14:nvContentPartPr>
              <p14:xfrm>
                <a:off x="9932302" y="4046171"/>
                <a:ext cx="900720" cy="1854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41DF919-1122-40A7-86CB-7AC428C7371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896662" y="4010171"/>
                  <a:ext cx="9723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5667613-7DC0-45C8-9BEB-C88FB38E6989}"/>
                    </a:ext>
                  </a:extLst>
                </p14:cNvPr>
                <p14:cNvContentPartPr/>
                <p14:nvPr/>
              </p14:nvContentPartPr>
              <p14:xfrm>
                <a:off x="10830142" y="4046531"/>
                <a:ext cx="108360" cy="2055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5667613-7DC0-45C8-9BEB-C88FB38E698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794502" y="4010891"/>
                  <a:ext cx="18000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32A2598-6CC8-4761-9A91-9FFB005277A0}"/>
                    </a:ext>
                  </a:extLst>
                </p14:cNvPr>
                <p14:cNvContentPartPr/>
                <p14:nvPr/>
              </p14:nvContentPartPr>
              <p14:xfrm>
                <a:off x="10930222" y="3773291"/>
                <a:ext cx="709200" cy="4338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32A2598-6CC8-4761-9A91-9FFB005277A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894222" y="3737651"/>
                  <a:ext cx="78084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8685A5C-5174-448E-83DC-3B8C18FC032D}"/>
                    </a:ext>
                  </a:extLst>
                </p14:cNvPr>
                <p14:cNvContentPartPr/>
                <p14:nvPr/>
              </p14:nvContentPartPr>
              <p14:xfrm>
                <a:off x="11550142" y="3857171"/>
                <a:ext cx="50400" cy="1594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8685A5C-5174-448E-83DC-3B8C18FC032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1514142" y="3821171"/>
                  <a:ext cx="1220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2F83BD6-643A-4CA6-94FD-EE71556943CE}"/>
                    </a:ext>
                  </a:extLst>
                </p14:cNvPr>
                <p14:cNvContentPartPr/>
                <p14:nvPr/>
              </p14:nvContentPartPr>
              <p14:xfrm>
                <a:off x="11627182" y="4029971"/>
                <a:ext cx="452520" cy="252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2F83BD6-643A-4CA6-94FD-EE71556943C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591182" y="3994331"/>
                  <a:ext cx="524160" cy="324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83395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A9AAEA-E726-4F1F-8290-60F6CA9AA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72" y="934720"/>
            <a:ext cx="4686074" cy="2280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33EA0-7114-4D39-A9C0-FA459CCEF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160" y="1009535"/>
            <a:ext cx="7195651" cy="4700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E3A51-A350-404B-87C6-A5C129A43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57" y="4049448"/>
            <a:ext cx="4325303" cy="16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67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73" y="88048"/>
            <a:ext cx="7572375" cy="647870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411181" y="907842"/>
            <a:ext cx="232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Any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day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 1990-2010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649852" y="5693809"/>
            <a:ext cx="158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 Marzo 2020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4156426" y="3327400"/>
            <a:ext cx="1750234" cy="1446116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4156426" y="3327400"/>
            <a:ext cx="1431962" cy="237062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3409210" y="3327400"/>
            <a:ext cx="751054" cy="92198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3078419" y="3400232"/>
            <a:ext cx="158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Climo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6144941" y="4668267"/>
            <a:ext cx="158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 Mayo 2020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414854" y="1236512"/>
            <a:ext cx="305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C000"/>
                </a:solidFill>
              </a:rPr>
              <a:t>March-May</a:t>
            </a:r>
            <a:r>
              <a:rPr lang="es-ES" dirty="0">
                <a:solidFill>
                  <a:srgbClr val="FFC000"/>
                </a:solidFill>
              </a:rPr>
              <a:t> </a:t>
            </a:r>
            <a:r>
              <a:rPr lang="es-ES" dirty="0" err="1">
                <a:solidFill>
                  <a:srgbClr val="FFC000"/>
                </a:solidFill>
              </a:rPr>
              <a:t>days</a:t>
            </a:r>
            <a:r>
              <a:rPr lang="es-ES" dirty="0">
                <a:solidFill>
                  <a:srgbClr val="FFC000"/>
                </a:solidFill>
              </a:rPr>
              <a:t> 1990-2010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400164" y="621404"/>
            <a:ext cx="318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Source</a:t>
            </a:r>
            <a:r>
              <a:rPr lang="es-ES" dirty="0"/>
              <a:t>: NCEP-NCAR </a:t>
            </a:r>
            <a:r>
              <a:rPr lang="es-ES" dirty="0" err="1"/>
              <a:t>Reanalysis</a:t>
            </a:r>
            <a:endParaRPr lang="es-ES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437" y="4754216"/>
            <a:ext cx="2778300" cy="2013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3495828-456A-4DE3-9559-A9CFA79FFB2A}"/>
                  </a:ext>
                </a:extLst>
              </p14:cNvPr>
              <p14:cNvContentPartPr/>
              <p14:nvPr/>
            </p14:nvContentPartPr>
            <p14:xfrm>
              <a:off x="3027600" y="2721240"/>
              <a:ext cx="1443960" cy="14068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3495828-456A-4DE3-9559-A9CFA79FFB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1760" y="2657880"/>
                <a:ext cx="1475280" cy="153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2028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00" y="3037215"/>
            <a:ext cx="435927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73" y="3051123"/>
            <a:ext cx="43338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94121" y="2850508"/>
            <a:ext cx="6080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82" y="687689"/>
            <a:ext cx="10576465" cy="151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11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9C836D-FB12-4D88-9588-F9227BBAB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343" y="1210151"/>
            <a:ext cx="9749314" cy="44376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499542C-CFF9-4550-95D6-F0399FC8252D}"/>
                  </a:ext>
                </a:extLst>
              </p14:cNvPr>
              <p14:cNvContentPartPr/>
              <p14:nvPr/>
            </p14:nvContentPartPr>
            <p14:xfrm>
              <a:off x="2553840" y="2323440"/>
              <a:ext cx="223200" cy="340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499542C-CFF9-4550-95D6-F0399FC825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8000" y="2260080"/>
                <a:ext cx="254520" cy="46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7F7D902-2A5B-4D60-B016-359B14D1B592}"/>
                  </a:ext>
                </a:extLst>
              </p14:cNvPr>
              <p14:cNvContentPartPr/>
              <p14:nvPr/>
            </p14:nvContentPartPr>
            <p14:xfrm>
              <a:off x="6910560" y="3459240"/>
              <a:ext cx="918360" cy="916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7F7D902-2A5B-4D60-B016-359B14D1B5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4720" y="3395880"/>
                <a:ext cx="949680" cy="10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A01A87A-8D2B-4C95-83DE-900DA89833FF}"/>
                  </a:ext>
                </a:extLst>
              </p14:cNvPr>
              <p14:cNvContentPartPr/>
              <p14:nvPr/>
            </p14:nvContentPartPr>
            <p14:xfrm>
              <a:off x="8802360" y="2342520"/>
              <a:ext cx="608760" cy="647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A01A87A-8D2B-4C95-83DE-900DA89833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86520" y="2279160"/>
                <a:ext cx="640080" cy="77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498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FF1C6-E734-4D07-9BA5-7E6A999D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12" y="412312"/>
            <a:ext cx="8311177" cy="6029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98BD5-7CBB-49B8-8C0E-6C6D5FEE0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56" y="2255263"/>
            <a:ext cx="3087572" cy="150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A304-A3CA-4FCC-9BC1-27320AAB7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401" y="4510525"/>
            <a:ext cx="3569665" cy="193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602422-C2C9-4A7E-B870-35CF33423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825" y="113688"/>
            <a:ext cx="3233175" cy="206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2F3970-C3A5-4AA7-8419-177AE0C2D069}"/>
              </a:ext>
            </a:extLst>
          </p:cNvPr>
          <p:cNvCxnSpPr>
            <a:cxnSpLocks/>
          </p:cNvCxnSpPr>
          <p:nvPr/>
        </p:nvCxnSpPr>
        <p:spPr>
          <a:xfrm flipH="1" flipV="1">
            <a:off x="7849456" y="2887038"/>
            <a:ext cx="1582221" cy="1509544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0E7875-AC6D-4A04-8BA4-A63EA17177D0}"/>
              </a:ext>
            </a:extLst>
          </p:cNvPr>
          <p:cNvCxnSpPr>
            <a:cxnSpLocks/>
          </p:cNvCxnSpPr>
          <p:nvPr/>
        </p:nvCxnSpPr>
        <p:spPr>
          <a:xfrm flipH="1">
            <a:off x="8435083" y="1555648"/>
            <a:ext cx="523742" cy="40069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107011-562A-432B-A850-EE9A428620D7}"/>
              </a:ext>
            </a:extLst>
          </p:cNvPr>
          <p:cNvCxnSpPr>
            <a:cxnSpLocks/>
          </p:cNvCxnSpPr>
          <p:nvPr/>
        </p:nvCxnSpPr>
        <p:spPr>
          <a:xfrm flipV="1">
            <a:off x="2816895" y="1917679"/>
            <a:ext cx="554685" cy="51928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1EB056A-AD3B-43F1-9844-1A3FBCC423BC}"/>
              </a:ext>
            </a:extLst>
          </p:cNvPr>
          <p:cNvSpPr txBox="1"/>
          <p:nvPr/>
        </p:nvSpPr>
        <p:spPr>
          <a:xfrm flipH="1">
            <a:off x="967468" y="3859869"/>
            <a:ext cx="296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Nivel del mar extremo en Isla de Pascua. Graves problemas en el puerto Hanga </a:t>
            </a:r>
            <a:r>
              <a:rPr lang="es-ES_tradnl" sz="12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Piko</a:t>
            </a:r>
            <a:r>
              <a:rPr lang="es-ES_tradnl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(datos gentileza de Matías Carvajal)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CFA329-CA83-4679-A14D-E35866CAE44E}"/>
              </a:ext>
            </a:extLst>
          </p:cNvPr>
          <p:cNvGrpSpPr/>
          <p:nvPr/>
        </p:nvGrpSpPr>
        <p:grpSpPr>
          <a:xfrm>
            <a:off x="1904580" y="506430"/>
            <a:ext cx="3992040" cy="776520"/>
            <a:chOff x="1904580" y="506430"/>
            <a:chExt cx="3992040" cy="77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1C77C67-144C-47CC-98D4-B5CC35753945}"/>
                    </a:ext>
                  </a:extLst>
                </p14:cNvPr>
                <p14:cNvContentPartPr/>
                <p14:nvPr/>
              </p14:nvContentPartPr>
              <p14:xfrm>
                <a:off x="1904580" y="648630"/>
                <a:ext cx="465840" cy="500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1C77C67-144C-47CC-98D4-B5CC3575394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41580" y="585630"/>
                  <a:ext cx="591480" cy="62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C686A45-E913-4116-9444-6A74478226BB}"/>
                    </a:ext>
                  </a:extLst>
                </p14:cNvPr>
                <p14:cNvContentPartPr/>
                <p14:nvPr/>
              </p14:nvContentPartPr>
              <p14:xfrm>
                <a:off x="2374380" y="601470"/>
                <a:ext cx="283680" cy="681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C686A45-E913-4116-9444-6A74478226B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11740" y="538830"/>
                  <a:ext cx="409320" cy="80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1E29F89-D6CF-4403-A491-3BD9649D6E57}"/>
                    </a:ext>
                  </a:extLst>
                </p14:cNvPr>
                <p14:cNvContentPartPr/>
                <p14:nvPr/>
              </p14:nvContentPartPr>
              <p14:xfrm>
                <a:off x="2335860" y="966150"/>
                <a:ext cx="439920" cy="74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1E29F89-D6CF-4403-A491-3BD9649D6E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72860" y="903150"/>
                  <a:ext cx="5655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13C052A-AAAA-46D6-821E-FA5920E2DFC4}"/>
                    </a:ext>
                  </a:extLst>
                </p14:cNvPr>
                <p14:cNvContentPartPr/>
                <p14:nvPr/>
              </p14:nvContentPartPr>
              <p14:xfrm>
                <a:off x="2894940" y="1083150"/>
                <a:ext cx="48960" cy="14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13C052A-AAAA-46D6-821E-FA5920E2DFC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32300" y="1020150"/>
                  <a:ext cx="1746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1D35EF-B1E6-4F3C-B5E4-3D36D1C25DC9}"/>
                    </a:ext>
                  </a:extLst>
                </p14:cNvPr>
                <p14:cNvContentPartPr/>
                <p14:nvPr/>
              </p14:nvContentPartPr>
              <p14:xfrm>
                <a:off x="3054420" y="642150"/>
                <a:ext cx="317160" cy="51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1D35EF-B1E6-4F3C-B5E4-3D36D1C25DC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91420" y="579150"/>
                  <a:ext cx="442800" cy="6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CF09D77-3732-4B57-9559-1970A7401FEE}"/>
                    </a:ext>
                  </a:extLst>
                </p14:cNvPr>
                <p14:cNvContentPartPr/>
                <p14:nvPr/>
              </p14:nvContentPartPr>
              <p14:xfrm>
                <a:off x="3695220" y="612990"/>
                <a:ext cx="235080" cy="82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CF09D77-3732-4B57-9559-1970A7401FE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32220" y="549990"/>
                  <a:ext cx="36072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68A5447-C57E-4921-954B-C34903169BA4}"/>
                    </a:ext>
                  </a:extLst>
                </p14:cNvPr>
                <p14:cNvContentPartPr/>
                <p14:nvPr/>
              </p14:nvContentPartPr>
              <p14:xfrm>
                <a:off x="3575700" y="565830"/>
                <a:ext cx="316440" cy="544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68A5447-C57E-4921-954B-C34903169BA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13060" y="502830"/>
                  <a:ext cx="442080" cy="66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6CC1D91-7979-440A-842F-F26193FA381E}"/>
                    </a:ext>
                  </a:extLst>
                </p14:cNvPr>
                <p14:cNvContentPartPr/>
                <p14:nvPr/>
              </p14:nvContentPartPr>
              <p14:xfrm>
                <a:off x="4144140" y="1030590"/>
                <a:ext cx="39240" cy="34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6CC1D91-7979-440A-842F-F26193FA381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81140" y="967590"/>
                  <a:ext cx="1648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7709F21-039D-4458-98DC-EE2AA3C52805}"/>
                    </a:ext>
                  </a:extLst>
                </p14:cNvPr>
                <p14:cNvContentPartPr/>
                <p14:nvPr/>
              </p14:nvContentPartPr>
              <p14:xfrm>
                <a:off x="4469940" y="646470"/>
                <a:ext cx="647640" cy="323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7709F21-039D-4458-98DC-EE2AA3C5280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407300" y="583830"/>
                  <a:ext cx="77328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91A5EEF-063E-4A55-9787-FE8863C82E65}"/>
                    </a:ext>
                  </a:extLst>
                </p14:cNvPr>
                <p14:cNvContentPartPr/>
                <p14:nvPr/>
              </p14:nvContentPartPr>
              <p14:xfrm>
                <a:off x="5205780" y="593190"/>
                <a:ext cx="413640" cy="362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91A5EEF-063E-4A55-9787-FE8863C82E6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42780" y="530190"/>
                  <a:ext cx="53928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DDF9705-8A90-4CF7-97E7-1A17D4766333}"/>
                    </a:ext>
                  </a:extLst>
                </p14:cNvPr>
                <p14:cNvContentPartPr/>
                <p14:nvPr/>
              </p14:nvContentPartPr>
              <p14:xfrm>
                <a:off x="5815620" y="506430"/>
                <a:ext cx="81000" cy="358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DDF9705-8A90-4CF7-97E7-1A17D476633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52980" y="443430"/>
                  <a:ext cx="206640" cy="484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89328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EB5936-6CEB-46CB-83F3-FBEC7292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51" y="541660"/>
            <a:ext cx="6632926" cy="6290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C25EB-F7DF-41FD-B215-887780116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07" y="165892"/>
            <a:ext cx="5603039" cy="215932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F6DA04-7958-47C2-84AE-20112C807A0A}"/>
              </a:ext>
            </a:extLst>
          </p:cNvPr>
          <p:cNvCxnSpPr>
            <a:cxnSpLocks/>
          </p:cNvCxnSpPr>
          <p:nvPr/>
        </p:nvCxnSpPr>
        <p:spPr>
          <a:xfrm flipH="1" flipV="1">
            <a:off x="7256790" y="3626688"/>
            <a:ext cx="1440164" cy="119931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922650-2BAC-44FB-ADF4-A1DA39596F37}"/>
              </a:ext>
            </a:extLst>
          </p:cNvPr>
          <p:cNvCxnSpPr>
            <a:cxnSpLocks/>
          </p:cNvCxnSpPr>
          <p:nvPr/>
        </p:nvCxnSpPr>
        <p:spPr>
          <a:xfrm>
            <a:off x="4899162" y="2156015"/>
            <a:ext cx="629433" cy="93431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B4123-F5B4-4E10-855B-5E89F5DC0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557" y="326242"/>
            <a:ext cx="2667630" cy="266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8CBA39-0392-4406-9574-68F191A2A53C}"/>
              </a:ext>
            </a:extLst>
          </p:cNvPr>
          <p:cNvCxnSpPr>
            <a:cxnSpLocks/>
          </p:cNvCxnSpPr>
          <p:nvPr/>
        </p:nvCxnSpPr>
        <p:spPr>
          <a:xfrm flipH="1">
            <a:off x="7537616" y="1492710"/>
            <a:ext cx="3248917" cy="170623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3D93DE2-F813-4AF1-8FD2-1E9EFBE63625}"/>
              </a:ext>
            </a:extLst>
          </p:cNvPr>
          <p:cNvSpPr txBox="1"/>
          <p:nvPr/>
        </p:nvSpPr>
        <p:spPr>
          <a:xfrm>
            <a:off x="6210800" y="3996078"/>
            <a:ext cx="1440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/>
              <a:t>B</a:t>
            </a:r>
          </a:p>
          <a:p>
            <a:pPr algn="ctr"/>
            <a:r>
              <a:rPr lang="es-ES_tradnl" sz="1400" dirty="0"/>
              <a:t>973 hPa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52C165-8D86-429D-8296-94B4E57F6560}"/>
              </a:ext>
            </a:extLst>
          </p:cNvPr>
          <p:cNvSpPr txBox="1"/>
          <p:nvPr/>
        </p:nvSpPr>
        <p:spPr>
          <a:xfrm>
            <a:off x="4742240" y="3860821"/>
            <a:ext cx="1440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/>
              <a:t>B</a:t>
            </a:r>
          </a:p>
          <a:p>
            <a:pPr algn="ctr"/>
            <a:r>
              <a:rPr lang="es-ES_tradnl" sz="1400" dirty="0"/>
              <a:t>950 hPa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025F2D-FA04-41D6-A26E-3110FD9A427B}"/>
              </a:ext>
            </a:extLst>
          </p:cNvPr>
          <p:cNvSpPr txBox="1"/>
          <p:nvPr/>
        </p:nvSpPr>
        <p:spPr>
          <a:xfrm>
            <a:off x="3783679" y="2064455"/>
            <a:ext cx="144016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28                      29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4F5D88-425D-4C24-BCE4-DDCCA33750D8}"/>
              </a:ext>
            </a:extLst>
          </p:cNvPr>
          <p:cNvSpPr txBox="1"/>
          <p:nvPr/>
        </p:nvSpPr>
        <p:spPr>
          <a:xfrm>
            <a:off x="971282" y="78387"/>
            <a:ext cx="1297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Nivel del mar</a:t>
            </a:r>
          </a:p>
          <a:p>
            <a:r>
              <a:rPr lang="es-ES_trad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Isla de Pascua (m)</a:t>
            </a:r>
          </a:p>
          <a:p>
            <a:r>
              <a:rPr lang="es-ES_trad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UNESCO-COI</a:t>
            </a:r>
            <a:endParaRPr lang="es-ES_tradnl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FBB6B6-EE15-4817-B227-BF31D3803310}"/>
              </a:ext>
            </a:extLst>
          </p:cNvPr>
          <p:cNvCxnSpPr/>
          <p:nvPr/>
        </p:nvCxnSpPr>
        <p:spPr>
          <a:xfrm>
            <a:off x="863600" y="1608664"/>
            <a:ext cx="4207933" cy="0"/>
          </a:xfrm>
          <a:prstGeom prst="line">
            <a:avLst/>
          </a:prstGeom>
          <a:ln w="28575">
            <a:solidFill>
              <a:srgbClr val="FFC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07BFCA-BCCF-4CA8-A39D-F7E49FB2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4325318"/>
            <a:ext cx="3902544" cy="219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D15CD4C-8720-4FE6-AE55-E18D4993DDA7}"/>
              </a:ext>
            </a:extLst>
          </p:cNvPr>
          <p:cNvSpPr txBox="1"/>
          <p:nvPr/>
        </p:nvSpPr>
        <p:spPr>
          <a:xfrm>
            <a:off x="7997083" y="5929977"/>
            <a:ext cx="196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Nube rollo en San Antonio </a:t>
            </a:r>
          </a:p>
          <a:p>
            <a:r>
              <a:rPr lang="es-ES_tradnl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©El informador-Chile</a:t>
            </a:r>
            <a:endParaRPr lang="es-ES_tradnl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042370-FAC9-40D5-A28D-14061E6AAB93}"/>
              </a:ext>
            </a:extLst>
          </p:cNvPr>
          <p:cNvSpPr txBox="1"/>
          <p:nvPr/>
        </p:nvSpPr>
        <p:spPr>
          <a:xfrm>
            <a:off x="5191649" y="2199208"/>
            <a:ext cx="1808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latin typeface="+mj-lt"/>
                <a:cs typeface="Calibri Light" panose="020F0302020204030204" pitchFamily="34" charset="0"/>
              </a:rPr>
              <a:t>RA</a:t>
            </a:r>
          </a:p>
          <a:p>
            <a:pPr algn="ctr"/>
            <a:r>
              <a:rPr lang="es-ES_trad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(IVT&gt;1200)</a:t>
            </a:r>
            <a:endParaRPr lang="es-ES_tradnl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415DB10-7C55-4C1E-97BC-6F656BABF27F}"/>
              </a:ext>
            </a:extLst>
          </p:cNvPr>
          <p:cNvCxnSpPr>
            <a:cxnSpLocks/>
          </p:cNvCxnSpPr>
          <p:nvPr/>
        </p:nvCxnSpPr>
        <p:spPr>
          <a:xfrm flipH="1">
            <a:off x="5555968" y="2734952"/>
            <a:ext cx="468378" cy="36384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AF82A67-C41F-4A1B-9D62-83F8BDBE4FE3}"/>
              </a:ext>
            </a:extLst>
          </p:cNvPr>
          <p:cNvSpPr txBox="1"/>
          <p:nvPr/>
        </p:nvSpPr>
        <p:spPr>
          <a:xfrm>
            <a:off x="6210800" y="2891692"/>
            <a:ext cx="144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/>
              <a:t>BS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1531B4-836E-462D-97DA-A1003B5888FF}"/>
              </a:ext>
            </a:extLst>
          </p:cNvPr>
          <p:cNvSpPr txBox="1"/>
          <p:nvPr/>
        </p:nvSpPr>
        <p:spPr>
          <a:xfrm>
            <a:off x="9870690" y="304326"/>
            <a:ext cx="196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Intensa nevada en interior de Antofagasta y Atacama</a:t>
            </a:r>
            <a:endParaRPr lang="es-ES_tradnl" sz="14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AF81119-D173-45AA-BAA6-8BBD95E52CD2}"/>
              </a:ext>
            </a:extLst>
          </p:cNvPr>
          <p:cNvSpPr txBox="1"/>
          <p:nvPr/>
        </p:nvSpPr>
        <p:spPr>
          <a:xfrm>
            <a:off x="9303715" y="1519875"/>
            <a:ext cx="196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Nieve</a:t>
            </a:r>
            <a:endParaRPr lang="es-ES_tradnl" sz="14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6FAB79-9355-4CDD-A5A1-AF412CEAEA75}"/>
              </a:ext>
            </a:extLst>
          </p:cNvPr>
          <p:cNvSpPr txBox="1"/>
          <p:nvPr/>
        </p:nvSpPr>
        <p:spPr>
          <a:xfrm>
            <a:off x="358047" y="4398459"/>
            <a:ext cx="27718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GFS 27 Mayo 2021 - 21 UTC</a:t>
            </a:r>
          </a:p>
          <a:p>
            <a:r>
              <a:rPr lang="es-ES_tradnl" dirty="0">
                <a:latin typeface="Calibri Light" panose="020F0302020204030204" pitchFamily="34" charset="0"/>
                <a:cs typeface="Calibri Light" panose="020F0302020204030204" pitchFamily="34" charset="0"/>
              </a:rPr>
              <a:t>(Pronostico de 12 horas)</a:t>
            </a:r>
          </a:p>
          <a:p>
            <a:endParaRPr lang="es-ES_trad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_trad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Contornos negros: PNM cada 10 </a:t>
            </a:r>
            <a:r>
              <a:rPr lang="es-ES_tradnl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mb</a:t>
            </a:r>
            <a:endParaRPr lang="es-ES_tradnl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_trad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Contornos celeste: Z500</a:t>
            </a:r>
          </a:p>
          <a:p>
            <a:r>
              <a:rPr lang="es-ES_tradnl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Colores: Agua Precipitable (rojo: 50 mm)</a:t>
            </a:r>
            <a:endParaRPr lang="es-ES_tradnl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15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898E6-FAC9-4DF4-A273-50232305A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A64A57-B724-480B-9211-CC93AF9AD9FE}"/>
              </a:ext>
            </a:extLst>
          </p:cNvPr>
          <p:cNvSpPr txBox="1"/>
          <p:nvPr/>
        </p:nvSpPr>
        <p:spPr>
          <a:xfrm>
            <a:off x="1295400" y="758875"/>
            <a:ext cx="10119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https://www.24horas.cl/regiones/sistema-frontal-inundaciones-aguas-servidas-derrumbes-4804160</a:t>
            </a:r>
          </a:p>
        </p:txBody>
      </p:sp>
    </p:spTree>
    <p:extLst>
      <p:ext uri="{BB962C8B-B14F-4D97-AF65-F5344CB8AC3E}">
        <p14:creationId xmlns:p14="http://schemas.microsoft.com/office/powerpoint/2010/main" val="130927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AD0CC-0309-4073-8291-E8489CE7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220" y="1034415"/>
            <a:ext cx="6385560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85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33AC8E-53F8-451A-8724-B0F36B3F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884" y="1090842"/>
            <a:ext cx="4900774" cy="469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88ACD9-B446-4FE4-BB3D-AD64D39C6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13" y="1116581"/>
            <a:ext cx="4753869" cy="457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93C612-87BE-4066-8F6C-5F8548EF7896}"/>
              </a:ext>
            </a:extLst>
          </p:cNvPr>
          <p:cNvSpPr txBox="1"/>
          <p:nvPr/>
        </p:nvSpPr>
        <p:spPr>
          <a:xfrm>
            <a:off x="1982748" y="721510"/>
            <a:ext cx="236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27 mayo 2021 – 14 HL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10475-AD14-4FF4-9C2B-D3F22E6F670B}"/>
              </a:ext>
            </a:extLst>
          </p:cNvPr>
          <p:cNvSpPr txBox="1"/>
          <p:nvPr/>
        </p:nvSpPr>
        <p:spPr>
          <a:xfrm>
            <a:off x="7077017" y="721510"/>
            <a:ext cx="236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31 mayo 2021 – 09 HL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7798A-C91F-4D1E-83B8-5F7E47A2270B}"/>
              </a:ext>
            </a:extLst>
          </p:cNvPr>
          <p:cNvSpPr txBox="1"/>
          <p:nvPr/>
        </p:nvSpPr>
        <p:spPr>
          <a:xfrm>
            <a:off x="2796217" y="2737578"/>
            <a:ext cx="70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Isla de Pascua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F6527C18-7AAF-4F83-9F32-5E224B95D94F}"/>
              </a:ext>
            </a:extLst>
          </p:cNvPr>
          <p:cNvSpPr/>
          <p:nvPr/>
        </p:nvSpPr>
        <p:spPr>
          <a:xfrm rot="676729">
            <a:off x="3688600" y="2895700"/>
            <a:ext cx="5640608" cy="2036359"/>
          </a:xfrm>
          <a:prstGeom prst="arc">
            <a:avLst>
              <a:gd name="adj1" fmla="val 16147194"/>
              <a:gd name="adj2" fmla="val 20529411"/>
            </a:avLst>
          </a:prstGeom>
          <a:ln w="19050">
            <a:solidFill>
              <a:srgbClr val="92D05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1518BC-83C7-42CE-95AB-95E09B9CED6C}"/>
              </a:ext>
            </a:extLst>
          </p:cNvPr>
          <p:cNvSpPr/>
          <p:nvPr/>
        </p:nvSpPr>
        <p:spPr>
          <a:xfrm>
            <a:off x="2796217" y="3017731"/>
            <a:ext cx="45720" cy="4572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D591B7-EC62-42E9-824F-D1581BD0686B}"/>
              </a:ext>
            </a:extLst>
          </p:cNvPr>
          <p:cNvSpPr txBox="1"/>
          <p:nvPr/>
        </p:nvSpPr>
        <p:spPr>
          <a:xfrm>
            <a:off x="8895691" y="3492988"/>
            <a:ext cx="702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Valdivia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F5F72-BE65-489A-BD6A-4892309F7149}"/>
              </a:ext>
            </a:extLst>
          </p:cNvPr>
          <p:cNvSpPr txBox="1"/>
          <p:nvPr/>
        </p:nvSpPr>
        <p:spPr>
          <a:xfrm rot="1438906">
            <a:off x="7344555" y="3287166"/>
            <a:ext cx="92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Río Atmosférico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00AE7C9-BAB0-4691-B346-FE609B1B0913}"/>
              </a:ext>
            </a:extLst>
          </p:cNvPr>
          <p:cNvSpPr/>
          <p:nvPr/>
        </p:nvSpPr>
        <p:spPr>
          <a:xfrm rot="11648567">
            <a:off x="1490100" y="2852950"/>
            <a:ext cx="1605611" cy="1836475"/>
          </a:xfrm>
          <a:prstGeom prst="arc">
            <a:avLst>
              <a:gd name="adj1" fmla="val 2602863"/>
              <a:gd name="adj2" fmla="val 6320249"/>
            </a:avLst>
          </a:prstGeom>
          <a:ln w="19050">
            <a:solidFill>
              <a:srgbClr val="92D050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81D8D-12C8-4482-A35A-E323F436301B}"/>
              </a:ext>
            </a:extLst>
          </p:cNvPr>
          <p:cNvSpPr txBox="1"/>
          <p:nvPr/>
        </p:nvSpPr>
        <p:spPr>
          <a:xfrm>
            <a:off x="2452167" y="3720720"/>
            <a:ext cx="45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chemeClr val="bg1">
                    <a:lumMod val="65000"/>
                  </a:schemeClr>
                </a:solidFill>
                <a:latin typeface="Lucida Handwriting" panose="03010101010101010101" pitchFamily="66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E809C-B059-4DBC-9750-0C422AC8854B}"/>
              </a:ext>
            </a:extLst>
          </p:cNvPr>
          <p:cNvSpPr txBox="1"/>
          <p:nvPr/>
        </p:nvSpPr>
        <p:spPr>
          <a:xfrm>
            <a:off x="7815702" y="3982330"/>
            <a:ext cx="45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>
                    <a:lumMod val="65000"/>
                  </a:schemeClr>
                </a:solidFill>
                <a:latin typeface="Lucida Handwriting" panose="03010101010101010101" pitchFamily="66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79A352-ACC0-4CEF-B4E1-C7AB91FBDE69}"/>
              </a:ext>
            </a:extLst>
          </p:cNvPr>
          <p:cNvSpPr txBox="1"/>
          <p:nvPr/>
        </p:nvSpPr>
        <p:spPr>
          <a:xfrm>
            <a:off x="8326866" y="2728468"/>
            <a:ext cx="45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chemeClr val="bg1">
                    <a:lumMod val="65000"/>
                  </a:schemeClr>
                </a:solidFill>
                <a:latin typeface="Lucida Handwriting" panose="03010101010101010101" pitchFamily="66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F8FDC-59F4-4E6A-B1DE-B8FD3DB0BFEC}"/>
              </a:ext>
            </a:extLst>
          </p:cNvPr>
          <p:cNvSpPr txBox="1"/>
          <p:nvPr/>
        </p:nvSpPr>
        <p:spPr>
          <a:xfrm>
            <a:off x="3265771" y="2586113"/>
            <a:ext cx="459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>
                    <a:lumMod val="65000"/>
                  </a:schemeClr>
                </a:solidFill>
                <a:latin typeface="Lucida Handwriting" panose="03010101010101010101" pitchFamily="66" charset="0"/>
              </a:rPr>
              <a:t>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AD75ED-A50B-4CB3-9C7C-1C1016320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977" y="5688580"/>
            <a:ext cx="2302813" cy="1838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F4EEA7-F700-4DD7-A301-434934583E04}"/>
              </a:ext>
            </a:extLst>
          </p:cNvPr>
          <p:cNvSpPr txBox="1"/>
          <p:nvPr/>
        </p:nvSpPr>
        <p:spPr>
          <a:xfrm>
            <a:off x="4973939" y="5460147"/>
            <a:ext cx="1324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Agua precipitable [mm]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126AC9-1CAA-47DC-A48F-47CC743C7216}"/>
              </a:ext>
            </a:extLst>
          </p:cNvPr>
          <p:cNvSpPr txBox="1"/>
          <p:nvPr/>
        </p:nvSpPr>
        <p:spPr>
          <a:xfrm flipH="1">
            <a:off x="4386459" y="5652648"/>
            <a:ext cx="2502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>
                <a:latin typeface="+mj-lt"/>
              </a:rPr>
              <a:t>0                              30                              60    </a:t>
            </a:r>
          </a:p>
        </p:txBody>
      </p:sp>
    </p:spTree>
    <p:extLst>
      <p:ext uri="{BB962C8B-B14F-4D97-AF65-F5344CB8AC3E}">
        <p14:creationId xmlns:p14="http://schemas.microsoft.com/office/powerpoint/2010/main" val="624610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8FA1A-471D-44DC-976B-18641AED8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05" y="863600"/>
            <a:ext cx="5749928" cy="5537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74A035-2D40-43E8-B2D7-902DE5F06E9A}"/>
              </a:ext>
            </a:extLst>
          </p:cNvPr>
          <p:cNvGrpSpPr/>
          <p:nvPr/>
        </p:nvGrpSpPr>
        <p:grpSpPr>
          <a:xfrm>
            <a:off x="3447760" y="151680"/>
            <a:ext cx="1001160" cy="459720"/>
            <a:chOff x="3447760" y="151680"/>
            <a:chExt cx="1001160" cy="45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571DE62-D110-435D-A163-8F86C50D4EAD}"/>
                    </a:ext>
                  </a:extLst>
                </p14:cNvPr>
                <p14:cNvContentPartPr/>
                <p14:nvPr/>
              </p14:nvContentPartPr>
              <p14:xfrm>
                <a:off x="3447760" y="151680"/>
                <a:ext cx="277200" cy="2628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571DE62-D110-435D-A163-8F86C50D4EA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11760" y="116040"/>
                  <a:ext cx="34884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1BFEB05-06C3-410B-8872-C380EC5E24D5}"/>
                    </a:ext>
                  </a:extLst>
                </p14:cNvPr>
                <p14:cNvContentPartPr/>
                <p14:nvPr/>
              </p14:nvContentPartPr>
              <p14:xfrm>
                <a:off x="3627040" y="164280"/>
                <a:ext cx="37080" cy="439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1BFEB05-06C3-410B-8872-C380EC5E24D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91040" y="128640"/>
                  <a:ext cx="108720" cy="51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917FB4-82D8-434A-B28C-77628CD36FF8}"/>
                    </a:ext>
                  </a:extLst>
                </p14:cNvPr>
                <p14:cNvContentPartPr/>
                <p14:nvPr/>
              </p14:nvContentPartPr>
              <p14:xfrm>
                <a:off x="3759520" y="208560"/>
                <a:ext cx="159480" cy="402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917FB4-82D8-434A-B28C-77628CD36FF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723880" y="172560"/>
                  <a:ext cx="23112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B4710E3-B0B8-4FC8-978A-9C9072AB25FA}"/>
                    </a:ext>
                  </a:extLst>
                </p14:cNvPr>
                <p14:cNvContentPartPr/>
                <p14:nvPr/>
              </p14:nvContentPartPr>
              <p14:xfrm>
                <a:off x="4043560" y="220800"/>
                <a:ext cx="159840" cy="380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B4710E3-B0B8-4FC8-978A-9C9072AB25F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07920" y="185160"/>
                  <a:ext cx="23148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D644A8F-0107-441C-9E38-9C1108B1A846}"/>
                    </a:ext>
                  </a:extLst>
                </p14:cNvPr>
                <p14:cNvContentPartPr/>
                <p14:nvPr/>
              </p14:nvContentPartPr>
              <p14:xfrm>
                <a:off x="4160560" y="462000"/>
                <a:ext cx="288360" cy="146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D644A8F-0107-441C-9E38-9C1108B1A84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24560" y="426360"/>
                  <a:ext cx="360000" cy="21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F5A1E-9B9A-4901-B119-F3215016336A}"/>
              </a:ext>
            </a:extLst>
          </p:cNvPr>
          <p:cNvGrpSpPr/>
          <p:nvPr/>
        </p:nvGrpSpPr>
        <p:grpSpPr>
          <a:xfrm>
            <a:off x="4770760" y="90480"/>
            <a:ext cx="2797200" cy="546120"/>
            <a:chOff x="4770760" y="90480"/>
            <a:chExt cx="2797200" cy="54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78BBB22-4BE3-4194-AF98-E077A1885D41}"/>
                    </a:ext>
                  </a:extLst>
                </p14:cNvPr>
                <p14:cNvContentPartPr/>
                <p14:nvPr/>
              </p14:nvContentPartPr>
              <p14:xfrm>
                <a:off x="4923040" y="90480"/>
                <a:ext cx="53280" cy="489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78BBB22-4BE3-4194-AF98-E077A1885D4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05040" y="72840"/>
                  <a:ext cx="8892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0E4CCE3-B5BD-4AF3-B454-EBC935DF2460}"/>
                    </a:ext>
                  </a:extLst>
                </p14:cNvPr>
                <p14:cNvContentPartPr/>
                <p14:nvPr/>
              </p14:nvContentPartPr>
              <p14:xfrm>
                <a:off x="4770760" y="315120"/>
                <a:ext cx="231480" cy="96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0E4CCE3-B5BD-4AF3-B454-EBC935DF246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52760" y="297480"/>
                  <a:ext cx="2671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5855ED8-90AB-4C9D-8005-7F421C75688E}"/>
                    </a:ext>
                  </a:extLst>
                </p14:cNvPr>
                <p14:cNvContentPartPr/>
                <p14:nvPr/>
              </p14:nvContentPartPr>
              <p14:xfrm>
                <a:off x="5036080" y="352200"/>
                <a:ext cx="701640" cy="232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5855ED8-90AB-4C9D-8005-7F421C75688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18440" y="334560"/>
                  <a:ext cx="7372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C4F83D1-FA8C-4CEB-8600-E078FF26677E}"/>
                    </a:ext>
                  </a:extLst>
                </p14:cNvPr>
                <p14:cNvContentPartPr/>
                <p14:nvPr/>
              </p14:nvContentPartPr>
              <p14:xfrm>
                <a:off x="5861920" y="391080"/>
                <a:ext cx="685440" cy="245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C4F83D1-FA8C-4CEB-8600-E078FF26677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44280" y="373440"/>
                  <a:ext cx="72108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F816C03-60BA-4EA4-B4B2-E584390E8596}"/>
                    </a:ext>
                  </a:extLst>
                </p14:cNvPr>
                <p14:cNvContentPartPr/>
                <p14:nvPr/>
              </p14:nvContentPartPr>
              <p14:xfrm>
                <a:off x="6507400" y="225840"/>
                <a:ext cx="325800" cy="296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F816C03-60BA-4EA4-B4B2-E584390E859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489400" y="208200"/>
                  <a:ext cx="36144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6B9AF33-3D0D-4554-A018-3DD0648C9A4C}"/>
                    </a:ext>
                  </a:extLst>
                </p14:cNvPr>
                <p14:cNvContentPartPr/>
                <p14:nvPr/>
              </p14:nvContentPartPr>
              <p14:xfrm>
                <a:off x="7234600" y="117480"/>
                <a:ext cx="333360" cy="413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6B9AF33-3D0D-4554-A018-3DD0648C9A4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216600" y="99840"/>
                  <a:ext cx="369000" cy="448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B1257BC-C321-427F-A377-5972A5101D9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63586" y="5312362"/>
            <a:ext cx="2408748" cy="115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35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54B13-D778-47AB-ABEA-20F3C9F4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75" y="33337"/>
            <a:ext cx="5553075" cy="6791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D9EACF-A7F9-4DBF-A718-6F43CD86A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360" y="443339"/>
            <a:ext cx="8564880" cy="4113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FEDAAF-0F5E-4D1C-942A-42DE833A4DD6}"/>
                  </a:ext>
                </a:extLst>
              </p14:cNvPr>
              <p14:cNvContentPartPr/>
              <p14:nvPr/>
            </p14:nvContentPartPr>
            <p14:xfrm>
              <a:off x="2440440" y="1631520"/>
              <a:ext cx="4928400" cy="2790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FEDAAF-0F5E-4D1C-942A-42DE833A4DD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1080" y="1622160"/>
                <a:ext cx="4947120" cy="280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3132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6A661-EFB5-4F1E-8EE1-0F59DC7B9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838" y="1926346"/>
            <a:ext cx="5309682" cy="1525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6FA7F-71EC-47CE-AC86-01CFC8E36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660" y="3686865"/>
            <a:ext cx="5088860" cy="1494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61E41-E523-47CA-9868-3BC1FEE7F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205" y="5363147"/>
            <a:ext cx="5060315" cy="1494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78478-FE23-4553-8153-2E63FD70A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080" y="157582"/>
            <a:ext cx="5171440" cy="15137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A904F65-5420-4FE6-AACF-BDAA3805677A}"/>
                  </a:ext>
                </a:extLst>
              </p14:cNvPr>
              <p14:cNvContentPartPr/>
              <p14:nvPr/>
            </p14:nvContentPartPr>
            <p14:xfrm>
              <a:off x="5161680" y="386640"/>
              <a:ext cx="4197600" cy="4318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A904F65-5420-4FE6-AACF-BDAA3805677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52320" y="377280"/>
                <a:ext cx="4216320" cy="433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9305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B31D19D-EABE-41A0-ACCC-27B9E50A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36497"/>
            <a:ext cx="5843814" cy="409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BE2A8-2453-4676-B8E5-A29C68898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673" y="1436497"/>
            <a:ext cx="4754880" cy="41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5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1686060"/>
            <a:ext cx="8467725" cy="4752975"/>
          </a:xfrm>
          <a:prstGeom prst="rect">
            <a:avLst/>
          </a:prstGeom>
        </p:spPr>
      </p:pic>
      <p:cxnSp>
        <p:nvCxnSpPr>
          <p:cNvPr id="4" name="Conector recto de flecha 3"/>
          <p:cNvCxnSpPr/>
          <p:nvPr/>
        </p:nvCxnSpPr>
        <p:spPr>
          <a:xfrm>
            <a:off x="4591594" y="3193868"/>
            <a:ext cx="39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de flecha 4"/>
          <p:cNvCxnSpPr/>
          <p:nvPr/>
        </p:nvCxnSpPr>
        <p:spPr>
          <a:xfrm>
            <a:off x="6709954" y="3169919"/>
            <a:ext cx="396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824798" y="426176"/>
            <a:ext cx="854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solidFill>
                  <a:srgbClr val="00B0F0"/>
                </a:solidFill>
              </a:rPr>
              <a:t>Integrated</a:t>
            </a:r>
            <a:r>
              <a:rPr lang="es-ES" sz="3600" dirty="0">
                <a:solidFill>
                  <a:srgbClr val="00B0F0"/>
                </a:solidFill>
              </a:rPr>
              <a:t> </a:t>
            </a:r>
            <a:r>
              <a:rPr lang="es-ES" sz="3600" dirty="0" err="1">
                <a:solidFill>
                  <a:srgbClr val="00B0F0"/>
                </a:solidFill>
              </a:rPr>
              <a:t>Water</a:t>
            </a:r>
            <a:r>
              <a:rPr lang="es-ES" sz="3600" dirty="0">
                <a:solidFill>
                  <a:srgbClr val="00B0F0"/>
                </a:solidFill>
              </a:rPr>
              <a:t> Vapor </a:t>
            </a:r>
            <a:r>
              <a:rPr lang="es-ES" sz="3600" dirty="0" err="1">
                <a:solidFill>
                  <a:srgbClr val="00B0F0"/>
                </a:solidFill>
              </a:rPr>
              <a:t>Transport</a:t>
            </a:r>
            <a:r>
              <a:rPr lang="es-ES" sz="3600" dirty="0">
                <a:solidFill>
                  <a:srgbClr val="00B0F0"/>
                </a:solidFill>
              </a:rPr>
              <a:t>  (kg/m/s)</a:t>
            </a:r>
          </a:p>
        </p:txBody>
      </p:sp>
    </p:spTree>
    <p:extLst>
      <p:ext uri="{BB962C8B-B14F-4D97-AF65-F5344CB8AC3E}">
        <p14:creationId xmlns:p14="http://schemas.microsoft.com/office/powerpoint/2010/main" val="3340763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BD8622-40AD-A80E-7DE5-ECFF3F0A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041" y="150940"/>
            <a:ext cx="9365886" cy="655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99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Mountains outline">
            <a:extLst>
              <a:ext uri="{FF2B5EF4-FFF2-40B4-BE49-F238E27FC236}">
                <a16:creationId xmlns:a16="http://schemas.microsoft.com/office/drawing/2014/main" id="{54188D5A-65E0-44BB-B6E0-97C02626A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797634" y="1032164"/>
            <a:ext cx="1323109" cy="132310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778A229-047A-40C1-BDAB-2D466EFC1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0"/>
            <a:ext cx="5429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26D7C9-160A-47C5-B01F-0A135B817800}"/>
              </a:ext>
            </a:extLst>
          </p:cNvPr>
          <p:cNvSpPr/>
          <p:nvPr/>
        </p:nvSpPr>
        <p:spPr>
          <a:xfrm>
            <a:off x="3761509" y="2355273"/>
            <a:ext cx="4565073" cy="969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C0195C-30C2-4133-BFF1-E8CC2D8DA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154" y="2221924"/>
            <a:ext cx="5139171" cy="12763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351FD2-B6D0-4913-A540-18114107F9A8}"/>
              </a:ext>
            </a:extLst>
          </p:cNvPr>
          <p:cNvCxnSpPr/>
          <p:nvPr/>
        </p:nvCxnSpPr>
        <p:spPr>
          <a:xfrm>
            <a:off x="4080159" y="1281545"/>
            <a:ext cx="4023360" cy="0"/>
          </a:xfrm>
          <a:prstGeom prst="line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3F8EC0-B974-434B-8442-26D95BD451D3}"/>
              </a:ext>
            </a:extLst>
          </p:cNvPr>
          <p:cNvCxnSpPr>
            <a:cxnSpLocks/>
          </p:cNvCxnSpPr>
          <p:nvPr/>
        </p:nvCxnSpPr>
        <p:spPr>
          <a:xfrm>
            <a:off x="8666017" y="2062745"/>
            <a:ext cx="1669469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E6F361-5BC4-4341-BB0B-72FF8502EF60}"/>
              </a:ext>
            </a:extLst>
          </p:cNvPr>
          <p:cNvCxnSpPr>
            <a:cxnSpLocks/>
          </p:cNvCxnSpPr>
          <p:nvPr/>
        </p:nvCxnSpPr>
        <p:spPr>
          <a:xfrm>
            <a:off x="8870369" y="1281545"/>
            <a:ext cx="118872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69892A-DBA3-4BE2-8BAB-E2836A0D1145}"/>
              </a:ext>
            </a:extLst>
          </p:cNvPr>
          <p:cNvCxnSpPr>
            <a:cxnSpLocks/>
          </p:cNvCxnSpPr>
          <p:nvPr/>
        </p:nvCxnSpPr>
        <p:spPr>
          <a:xfrm>
            <a:off x="9802086" y="1617518"/>
            <a:ext cx="274320" cy="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43086EC-7511-447B-AD62-F7E2D9EC623F}"/>
              </a:ext>
            </a:extLst>
          </p:cNvPr>
          <p:cNvSpPr txBox="1"/>
          <p:nvPr/>
        </p:nvSpPr>
        <p:spPr>
          <a:xfrm flipH="1">
            <a:off x="10102034" y="1081490"/>
            <a:ext cx="137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latin typeface="Abadi Extra Light" panose="020B0204020104020204" pitchFamily="34" charset="0"/>
              </a:rPr>
              <a:t>Cumbre nevados de Chillan (3212 msnm)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6555E7-2971-4238-8755-6CB834EF2FA3}"/>
              </a:ext>
            </a:extLst>
          </p:cNvPr>
          <p:cNvSpPr txBox="1"/>
          <p:nvPr/>
        </p:nvSpPr>
        <p:spPr>
          <a:xfrm flipH="1">
            <a:off x="10102034" y="1455623"/>
            <a:ext cx="1374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latin typeface="Abadi Extra Light" panose="020B0204020104020204" pitchFamily="34" charset="0"/>
              </a:rPr>
              <a:t>Línea de nieve 23 de Mayo (2200 msnm)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CE8A69A6-FC32-46BF-A88A-9529C2D54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58" y="2386444"/>
            <a:ext cx="1976452" cy="1763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36CAA9-9B44-4403-9F7B-A715B032721C}"/>
              </a:ext>
            </a:extLst>
          </p:cNvPr>
          <p:cNvSpPr txBox="1"/>
          <p:nvPr/>
        </p:nvSpPr>
        <p:spPr>
          <a:xfrm flipH="1">
            <a:off x="4197302" y="1063540"/>
            <a:ext cx="13743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dirty="0">
                <a:latin typeface="Abadi Extra Light" panose="020B0204020104020204" pitchFamily="34" charset="0"/>
              </a:rPr>
              <a:t>Limite nieve-lluvia</a:t>
            </a:r>
          </a:p>
        </p:txBody>
      </p:sp>
    </p:spTree>
    <p:extLst>
      <p:ext uri="{BB962C8B-B14F-4D97-AF65-F5344CB8AC3E}">
        <p14:creationId xmlns:p14="http://schemas.microsoft.com/office/powerpoint/2010/main" val="748973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70AC9-4F2B-4F52-9D09-5D7DA5AE4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0" y="1721822"/>
            <a:ext cx="6812280" cy="3737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EB88AA-20C7-4628-A333-420662600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14" y="1813560"/>
            <a:ext cx="3643818" cy="350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6D24C-0596-4721-B64A-D433EDB61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493" y="4566281"/>
            <a:ext cx="1577839" cy="7562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6EE933-6A11-4542-A7EF-3D833F118FD6}"/>
                  </a:ext>
                </a:extLst>
              </p14:cNvPr>
              <p14:cNvContentPartPr/>
              <p14:nvPr/>
            </p14:nvContentPartPr>
            <p14:xfrm>
              <a:off x="4808160" y="108360"/>
              <a:ext cx="6817320" cy="3691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6EE933-6A11-4542-A7EF-3D833F118F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8800" y="99000"/>
                <a:ext cx="6836040" cy="370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9821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24D104-AA8A-8997-DEED-C449BA54A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538163"/>
            <a:ext cx="10887075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42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raph1">
            <a:extLst>
              <a:ext uri="{FF2B5EF4-FFF2-40B4-BE49-F238E27FC236}">
                <a16:creationId xmlns:a16="http://schemas.microsoft.com/office/drawing/2014/main" id="{AD2CE900-9534-51B5-670E-5B87FE17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71450"/>
            <a:ext cx="10582275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355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A1E47-D0F4-4D53-AA07-47DC1EBFD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0"/>
            <a:ext cx="11550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56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8372C5A-C79E-4089-98AC-C966605E2C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640820"/>
              </p:ext>
            </p:extLst>
          </p:nvPr>
        </p:nvGraphicFramePr>
        <p:xfrm>
          <a:off x="319836" y="2013197"/>
          <a:ext cx="2837821" cy="28316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797440" imgH="5784840" progId="Paint.Picture">
                  <p:embed/>
                </p:oleObj>
              </mc:Choice>
              <mc:Fallback>
                <p:oleObj name="Bitmap Image" r:id="rId2" imgW="5797440" imgH="578484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8372C5A-C79E-4089-98AC-C966605E2C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9836" y="2013197"/>
                        <a:ext cx="2837821" cy="28316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D2668F-B785-4854-82C4-187584E1E40A}"/>
              </a:ext>
            </a:extLst>
          </p:cNvPr>
          <p:cNvSpPr txBox="1"/>
          <p:nvPr/>
        </p:nvSpPr>
        <p:spPr>
          <a:xfrm>
            <a:off x="867353" y="1609058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18Z 15 </a:t>
            </a:r>
            <a:r>
              <a:rPr lang="es-ES_tradnl" dirty="0" err="1">
                <a:solidFill>
                  <a:schemeClr val="bg1"/>
                </a:solidFill>
              </a:rPr>
              <a:t>Dec</a:t>
            </a:r>
            <a:r>
              <a:rPr lang="es-ES_tradnl" dirty="0">
                <a:solidFill>
                  <a:schemeClr val="bg1"/>
                </a:solidFill>
              </a:rPr>
              <a:t> 2017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A719BB9-7770-4153-9D0F-1D3031379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82780"/>
              </p:ext>
            </p:extLst>
          </p:nvPr>
        </p:nvGraphicFramePr>
        <p:xfrm>
          <a:off x="6361300" y="2010208"/>
          <a:ext cx="2776844" cy="285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581800" imgH="5734080" progId="Paint.Picture">
                  <p:embed/>
                </p:oleObj>
              </mc:Choice>
              <mc:Fallback>
                <p:oleObj name="Bitmap Image" r:id="rId4" imgW="5581800" imgH="573408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A719BB9-7770-4153-9D0F-1D30313797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61300" y="2010208"/>
                        <a:ext cx="2776844" cy="2852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04F6D4-685E-45B3-B96E-A12D35499C92}"/>
              </a:ext>
            </a:extLst>
          </p:cNvPr>
          <p:cNvSpPr txBox="1"/>
          <p:nvPr/>
        </p:nvSpPr>
        <p:spPr>
          <a:xfrm>
            <a:off x="3751189" y="1609058"/>
            <a:ext cx="17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12Z 15 May 2020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BFB055A-2270-4F8B-AF72-3C3A4FDBEF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180892"/>
              </p:ext>
            </p:extLst>
          </p:nvPr>
        </p:nvGraphicFramePr>
        <p:xfrm>
          <a:off x="3229576" y="1979323"/>
          <a:ext cx="2837821" cy="2914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5645160" imgH="5797440" progId="Paint.Picture">
                  <p:embed/>
                </p:oleObj>
              </mc:Choice>
              <mc:Fallback>
                <p:oleObj name="Bitmap Image" r:id="rId6" imgW="5645160" imgH="579744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BFB055A-2270-4F8B-AF72-3C3A4FDBE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9576" y="1979323"/>
                        <a:ext cx="2837821" cy="2914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68C6E90-3A75-4F00-AE44-484DDFDD3A58}"/>
              </a:ext>
            </a:extLst>
          </p:cNvPr>
          <p:cNvSpPr txBox="1"/>
          <p:nvPr/>
        </p:nvSpPr>
        <p:spPr>
          <a:xfrm>
            <a:off x="6910934" y="1609058"/>
            <a:ext cx="167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12Z 1 May 2019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054ABA4-E050-43A3-A359-8E75C9C60E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086230"/>
              </p:ext>
            </p:extLst>
          </p:nvPr>
        </p:nvGraphicFramePr>
        <p:xfrm>
          <a:off x="9138144" y="2081534"/>
          <a:ext cx="2929783" cy="2812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6013440" imgH="5772240" progId="Paint.Picture">
                  <p:embed/>
                </p:oleObj>
              </mc:Choice>
              <mc:Fallback>
                <p:oleObj name="Bitmap Image" r:id="rId8" imgW="6013440" imgH="577224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054ABA4-E050-43A3-A359-8E75C9C60E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38144" y="2081534"/>
                        <a:ext cx="2929783" cy="2812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55CE6E-3104-4D5C-9185-0BFF8193BAF3}"/>
              </a:ext>
            </a:extLst>
          </p:cNvPr>
          <p:cNvSpPr txBox="1"/>
          <p:nvPr/>
        </p:nvSpPr>
        <p:spPr>
          <a:xfrm>
            <a:off x="9846579" y="1609058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12Z 29 Jan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F1A1E-FB23-4556-BC31-0FC283D688D1}"/>
              </a:ext>
            </a:extLst>
          </p:cNvPr>
          <p:cNvSpPr txBox="1"/>
          <p:nvPr/>
        </p:nvSpPr>
        <p:spPr>
          <a:xfrm>
            <a:off x="5292729" y="669282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</a:rPr>
              <a:t>Bad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ARs</a:t>
            </a:r>
            <a:r>
              <a:rPr lang="es-ES_tradnl" dirty="0">
                <a:solidFill>
                  <a:schemeClr val="bg1"/>
                </a:solidFill>
              </a:rPr>
              <a:t>…PW + 850 </a:t>
            </a:r>
            <a:r>
              <a:rPr lang="es-ES_tradnl" dirty="0" err="1">
                <a:solidFill>
                  <a:schemeClr val="bg1"/>
                </a:solidFill>
              </a:rPr>
              <a:t>winds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7BA2F-6248-4DA8-8E54-0EE04DDBAF55}"/>
              </a:ext>
            </a:extLst>
          </p:cNvPr>
          <p:cNvSpPr txBox="1"/>
          <p:nvPr/>
        </p:nvSpPr>
        <p:spPr>
          <a:xfrm>
            <a:off x="867353" y="4987332"/>
            <a:ext cx="1734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Santa Lucia Landslide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30 people dead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3BC569-B0AF-46EF-91A6-6C6B407AB721}"/>
              </a:ext>
            </a:extLst>
          </p:cNvPr>
          <p:cNvSpPr txBox="1"/>
          <p:nvPr/>
        </p:nvSpPr>
        <p:spPr>
          <a:xfrm>
            <a:off x="3751189" y="4989007"/>
            <a:ext cx="164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Major damage in Aysen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C9809F-FACC-4214-9D4B-74358C482956}"/>
              </a:ext>
            </a:extLst>
          </p:cNvPr>
          <p:cNvSpPr txBox="1"/>
          <p:nvPr/>
        </p:nvSpPr>
        <p:spPr>
          <a:xfrm>
            <a:off x="6942319" y="4987332"/>
            <a:ext cx="164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Major damage in Aysen region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8E397D-9437-449C-AC7E-BE84C179D6D1}"/>
              </a:ext>
            </a:extLst>
          </p:cNvPr>
          <p:cNvSpPr txBox="1"/>
          <p:nvPr/>
        </p:nvSpPr>
        <p:spPr>
          <a:xfrm>
            <a:off x="9870030" y="4965081"/>
            <a:ext cx="1850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 winter storm in the middle of summer</a:t>
            </a:r>
          </a:p>
        </p:txBody>
      </p:sp>
    </p:spTree>
    <p:extLst>
      <p:ext uri="{BB962C8B-B14F-4D97-AF65-F5344CB8AC3E}">
        <p14:creationId xmlns:p14="http://schemas.microsoft.com/office/powerpoint/2010/main" val="1314677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6BE22-3DF5-2F3C-4395-63CCAFC7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22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64" y="1317490"/>
            <a:ext cx="5523820" cy="42230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080" y="1303395"/>
            <a:ext cx="5705489" cy="42512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045115" y="382656"/>
            <a:ext cx="8101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00B0F0"/>
                </a:solidFill>
              </a:rPr>
              <a:t>Identificación de RA: IVT o PW….mejor IVT</a:t>
            </a:r>
          </a:p>
        </p:txBody>
      </p:sp>
    </p:spTree>
    <p:extLst>
      <p:ext uri="{BB962C8B-B14F-4D97-AF65-F5344CB8AC3E}">
        <p14:creationId xmlns:p14="http://schemas.microsoft.com/office/powerpoint/2010/main" val="189176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6" y="1301751"/>
            <a:ext cx="8181975" cy="375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CuadroTexto 2"/>
          <p:cNvSpPr txBox="1">
            <a:spLocks noChangeArrowheads="1"/>
          </p:cNvSpPr>
          <p:nvPr/>
        </p:nvSpPr>
        <p:spPr bwMode="auto">
          <a:xfrm>
            <a:off x="2208214" y="204789"/>
            <a:ext cx="8048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sz="1800"/>
              <a:t>Cuidado….los AR se ven como un canal que transporta agua. Pero (1) el canal se mueve y (2) hay entradas y salidas de agua desde el canal. Mejor la analogía de la carretera….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89" y="2924176"/>
            <a:ext cx="2955925" cy="377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82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6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8197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8199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8201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3" y="993633"/>
            <a:ext cx="12103483" cy="487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721101" y="368301"/>
            <a:ext cx="46197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00B050"/>
                </a:solidFill>
              </a:rPr>
              <a:t>Global ARs: Seasonal Cycle</a:t>
            </a:r>
          </a:p>
        </p:txBody>
      </p:sp>
    </p:spTree>
    <p:extLst>
      <p:ext uri="{BB962C8B-B14F-4D97-AF65-F5344CB8AC3E}">
        <p14:creationId xmlns:p14="http://schemas.microsoft.com/office/powerpoint/2010/main" val="3006803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003301"/>
            <a:ext cx="8113184" cy="493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ángulo 3"/>
          <p:cNvSpPr>
            <a:spLocks noChangeArrowheads="1"/>
          </p:cNvSpPr>
          <p:nvPr/>
        </p:nvSpPr>
        <p:spPr bwMode="auto">
          <a:xfrm>
            <a:off x="194734" y="4337051"/>
            <a:ext cx="2307167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133">
                <a:solidFill>
                  <a:srgbClr val="000000"/>
                </a:solidFill>
                <a:ea typeface="MS Mincho" pitchFamily="49" charset="-128"/>
              </a:rPr>
              <a:t>Guan and Waliser (2015)</a:t>
            </a:r>
            <a:endParaRPr lang="en-US" sz="2133">
              <a:solidFill>
                <a:srgbClr val="000000"/>
              </a:solidFill>
              <a:latin typeface="Arial" panose="020B0604020202020204" pitchFamily="34" charset="0"/>
              <a:ea typeface="MS Mincho" pitchFamily="49" charset="-128"/>
            </a:endParaRPr>
          </a:p>
        </p:txBody>
      </p:sp>
      <p:sp>
        <p:nvSpPr>
          <p:cNvPr id="7172" name="CuadroTexto 1"/>
          <p:cNvSpPr txBox="1">
            <a:spLocks noChangeArrowheads="1"/>
          </p:cNvSpPr>
          <p:nvPr/>
        </p:nvSpPr>
        <p:spPr bwMode="auto">
          <a:xfrm>
            <a:off x="2810933" y="275167"/>
            <a:ext cx="67415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sz="3733">
                <a:solidFill>
                  <a:srgbClr val="FF0000"/>
                </a:solidFill>
              </a:rPr>
              <a:t>Landfalling AR – Global Survey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340601" y="3962401"/>
            <a:ext cx="1130300" cy="1206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2400"/>
          </a:p>
        </p:txBody>
      </p:sp>
      <p:grpSp>
        <p:nvGrpSpPr>
          <p:cNvPr id="7174" name="5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7175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8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7177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7179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9422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>
            <a:extLst>
              <a:ext uri="{FF2B5EF4-FFF2-40B4-BE49-F238E27FC236}">
                <a16:creationId xmlns:a16="http://schemas.microsoft.com/office/drawing/2014/main" id="{ADFFC75C-1F3A-48DE-B93B-55C3CA7A1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1268413"/>
            <a:ext cx="5268912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uadroTexto 13">
            <a:extLst>
              <a:ext uri="{FF2B5EF4-FFF2-40B4-BE49-F238E27FC236}">
                <a16:creationId xmlns:a16="http://schemas.microsoft.com/office/drawing/2014/main" id="{F65D07F6-11A1-4C4C-8D1F-0253CCCFC444}"/>
              </a:ext>
            </a:extLst>
          </p:cNvPr>
          <p:cNvSpPr txBox="1">
            <a:spLocks noChangeArrowheads="1"/>
          </p:cNvSpPr>
          <p:nvPr/>
        </p:nvSpPr>
        <p:spPr bwMode="auto">
          <a:xfrm rot="21121542">
            <a:off x="3738563" y="4149725"/>
            <a:ext cx="5715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400" b="1"/>
              <a:t>AR</a:t>
            </a:r>
          </a:p>
        </p:txBody>
      </p:sp>
      <p:pic>
        <p:nvPicPr>
          <p:cNvPr id="11268" name="Imagen 14">
            <a:extLst>
              <a:ext uri="{FF2B5EF4-FFF2-40B4-BE49-F238E27FC236}">
                <a16:creationId xmlns:a16="http://schemas.microsoft.com/office/drawing/2014/main" id="{3F947B82-A7DB-4B87-AE67-FD5D37527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9" y="60325"/>
            <a:ext cx="465772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8236</TotalTime>
  <Words>941</Words>
  <Application>Microsoft Office PowerPoint</Application>
  <PresentationFormat>Widescreen</PresentationFormat>
  <Paragraphs>197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Abadi Extra Light</vt:lpstr>
      <vt:lpstr>Arial</vt:lpstr>
      <vt:lpstr>Calibri</vt:lpstr>
      <vt:lpstr>Calibri Light</vt:lpstr>
      <vt:lpstr>Lucida Handwriting</vt:lpstr>
      <vt:lpstr>Tema de Office</vt:lpstr>
      <vt:lpstr>1_Tema de Office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rene</dc:creator>
  <cp:lastModifiedBy>rene garreaud</cp:lastModifiedBy>
  <cp:revision>40</cp:revision>
  <dcterms:created xsi:type="dcterms:W3CDTF">2020-06-02T21:05:16Z</dcterms:created>
  <dcterms:modified xsi:type="dcterms:W3CDTF">2022-12-14T15:51:44Z</dcterms:modified>
</cp:coreProperties>
</file>