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  <p:sldMasterId id="2147483690" r:id="rId3"/>
    <p:sldMasterId id="2147483702" r:id="rId4"/>
  </p:sldMasterIdLst>
  <p:notesMasterIdLst>
    <p:notesMasterId r:id="rId50"/>
  </p:notesMasterIdLst>
  <p:sldIdLst>
    <p:sldId id="460" r:id="rId5"/>
    <p:sldId id="415" r:id="rId6"/>
    <p:sldId id="412" r:id="rId7"/>
    <p:sldId id="425" r:id="rId8"/>
    <p:sldId id="427" r:id="rId9"/>
    <p:sldId id="431" r:id="rId10"/>
    <p:sldId id="432" r:id="rId11"/>
    <p:sldId id="433" r:id="rId12"/>
    <p:sldId id="435" r:id="rId13"/>
    <p:sldId id="436" r:id="rId14"/>
    <p:sldId id="452" r:id="rId15"/>
    <p:sldId id="453" r:id="rId16"/>
    <p:sldId id="454" r:id="rId17"/>
    <p:sldId id="440" r:id="rId18"/>
    <p:sldId id="442" r:id="rId19"/>
    <p:sldId id="441" r:id="rId20"/>
    <p:sldId id="256" r:id="rId21"/>
    <p:sldId id="344" r:id="rId22"/>
    <p:sldId id="457" r:id="rId23"/>
    <p:sldId id="257" r:id="rId24"/>
    <p:sldId id="287" r:id="rId25"/>
    <p:sldId id="270" r:id="rId26"/>
    <p:sldId id="264" r:id="rId27"/>
    <p:sldId id="301" r:id="rId28"/>
    <p:sldId id="283" r:id="rId29"/>
    <p:sldId id="282" r:id="rId30"/>
    <p:sldId id="463" r:id="rId31"/>
    <p:sldId id="272" r:id="rId32"/>
    <p:sldId id="273" r:id="rId33"/>
    <p:sldId id="280" r:id="rId34"/>
    <p:sldId id="461" r:id="rId35"/>
    <p:sldId id="274" r:id="rId36"/>
    <p:sldId id="275" r:id="rId37"/>
    <p:sldId id="276" r:id="rId38"/>
    <p:sldId id="277" r:id="rId39"/>
    <p:sldId id="279" r:id="rId40"/>
    <p:sldId id="278" r:id="rId41"/>
    <p:sldId id="262" r:id="rId42"/>
    <p:sldId id="414" r:id="rId43"/>
    <p:sldId id="462" r:id="rId44"/>
    <p:sldId id="416" r:id="rId45"/>
    <p:sldId id="263" r:id="rId46"/>
    <p:sldId id="266" r:id="rId47"/>
    <p:sldId id="342" r:id="rId48"/>
    <p:sldId id="269" r:id="rId4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D262F1-8CF0-4960-A2D7-FF7F8918FA4E}" v="22" dt="2023-11-07T22:14:35.36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6688" autoAdjust="0"/>
    <p:restoredTop sz="94660"/>
  </p:normalViewPr>
  <p:slideViewPr>
    <p:cSldViewPr>
      <p:cViewPr>
        <p:scale>
          <a:sx n="110" d="100"/>
          <a:sy n="110" d="100"/>
        </p:scale>
        <p:origin x="504" y="-1684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e garreaud" userId="319a270e55de952e" providerId="LiveId" clId="{32D262F1-8CF0-4960-A2D7-FF7F8918FA4E}"/>
    <pc:docChg chg="undo custSel addSld delSld modSld sldOrd delMainMaster">
      <pc:chgData name="rene garreaud" userId="319a270e55de952e" providerId="LiveId" clId="{32D262F1-8CF0-4960-A2D7-FF7F8918FA4E}" dt="2023-11-07T22:18:34.350" v="63" actId="47"/>
      <pc:docMkLst>
        <pc:docMk/>
      </pc:docMkLst>
      <pc:sldChg chg="ord">
        <pc:chgData name="rene garreaud" userId="319a270e55de952e" providerId="LiveId" clId="{32D262F1-8CF0-4960-A2D7-FF7F8918FA4E}" dt="2023-11-07T15:18:52.377" v="16"/>
        <pc:sldMkLst>
          <pc:docMk/>
          <pc:sldMk cId="0" sldId="256"/>
        </pc:sldMkLst>
      </pc:sldChg>
      <pc:sldChg chg="del">
        <pc:chgData name="rene garreaud" userId="319a270e55de952e" providerId="LiveId" clId="{32D262F1-8CF0-4960-A2D7-FF7F8918FA4E}" dt="2023-11-07T22:18:34.350" v="63" actId="47"/>
        <pc:sldMkLst>
          <pc:docMk/>
          <pc:sldMk cId="0" sldId="258"/>
        </pc:sldMkLst>
      </pc:sldChg>
      <pc:sldChg chg="del">
        <pc:chgData name="rene garreaud" userId="319a270e55de952e" providerId="LiveId" clId="{32D262F1-8CF0-4960-A2D7-FF7F8918FA4E}" dt="2023-11-07T22:18:34.350" v="63" actId="47"/>
        <pc:sldMkLst>
          <pc:docMk/>
          <pc:sldMk cId="0" sldId="259"/>
        </pc:sldMkLst>
      </pc:sldChg>
      <pc:sldChg chg="del">
        <pc:chgData name="rene garreaud" userId="319a270e55de952e" providerId="LiveId" clId="{32D262F1-8CF0-4960-A2D7-FF7F8918FA4E}" dt="2023-11-07T22:18:34.350" v="63" actId="47"/>
        <pc:sldMkLst>
          <pc:docMk/>
          <pc:sldMk cId="0" sldId="260"/>
        </pc:sldMkLst>
      </pc:sldChg>
      <pc:sldChg chg="del ord">
        <pc:chgData name="rene garreaud" userId="319a270e55de952e" providerId="LiveId" clId="{32D262F1-8CF0-4960-A2D7-FF7F8918FA4E}" dt="2023-11-07T22:18:34.350" v="63" actId="47"/>
        <pc:sldMkLst>
          <pc:docMk/>
          <pc:sldMk cId="0" sldId="261"/>
        </pc:sldMkLst>
      </pc:sldChg>
      <pc:sldChg chg="add">
        <pc:chgData name="rene garreaud" userId="319a270e55de952e" providerId="LiveId" clId="{32D262F1-8CF0-4960-A2D7-FF7F8918FA4E}" dt="2023-11-07T15:21:39.517" v="28"/>
        <pc:sldMkLst>
          <pc:docMk/>
          <pc:sldMk cId="212656149" sldId="262"/>
        </pc:sldMkLst>
      </pc:sldChg>
      <pc:sldChg chg="del">
        <pc:chgData name="rene garreaud" userId="319a270e55de952e" providerId="LiveId" clId="{32D262F1-8CF0-4960-A2D7-FF7F8918FA4E}" dt="2023-11-07T15:20:07.047" v="24" actId="47"/>
        <pc:sldMkLst>
          <pc:docMk/>
          <pc:sldMk cId="212656149" sldId="262"/>
        </pc:sldMkLst>
      </pc:sldChg>
      <pc:sldChg chg="add modTransition">
        <pc:chgData name="rene garreaud" userId="319a270e55de952e" providerId="LiveId" clId="{32D262F1-8CF0-4960-A2D7-FF7F8918FA4E}" dt="2023-11-07T18:52:54.644" v="38"/>
        <pc:sldMkLst>
          <pc:docMk/>
          <pc:sldMk cId="1235637548" sldId="263"/>
        </pc:sldMkLst>
      </pc:sldChg>
      <pc:sldChg chg="ord">
        <pc:chgData name="rene garreaud" userId="319a270e55de952e" providerId="LiveId" clId="{32D262F1-8CF0-4960-A2D7-FF7F8918FA4E}" dt="2023-11-07T18:51:23.250" v="35"/>
        <pc:sldMkLst>
          <pc:docMk/>
          <pc:sldMk cId="4108327905" sldId="264"/>
        </pc:sldMkLst>
      </pc:sldChg>
      <pc:sldChg chg="add del">
        <pc:chgData name="rene garreaud" userId="319a270e55de952e" providerId="LiveId" clId="{32D262F1-8CF0-4960-A2D7-FF7F8918FA4E}" dt="2023-11-07T18:52:16.032" v="36" actId="2696"/>
        <pc:sldMkLst>
          <pc:docMk/>
          <pc:sldMk cId="0" sldId="266"/>
        </pc:sldMkLst>
      </pc:sldChg>
      <pc:sldChg chg="add del">
        <pc:chgData name="rene garreaud" userId="319a270e55de952e" providerId="LiveId" clId="{32D262F1-8CF0-4960-A2D7-FF7F8918FA4E}" dt="2023-11-07T15:18:18.676" v="8" actId="47"/>
        <pc:sldMkLst>
          <pc:docMk/>
          <pc:sldMk cId="3189518803" sldId="266"/>
        </pc:sldMkLst>
      </pc:sldChg>
      <pc:sldChg chg="add">
        <pc:chgData name="rene garreaud" userId="319a270e55de952e" providerId="LiveId" clId="{32D262F1-8CF0-4960-A2D7-FF7F8918FA4E}" dt="2023-11-07T18:52:18.475" v="37"/>
        <pc:sldMkLst>
          <pc:docMk/>
          <pc:sldMk cId="4108088890" sldId="266"/>
        </pc:sldMkLst>
      </pc:sldChg>
      <pc:sldChg chg="add del">
        <pc:chgData name="rene garreaud" userId="319a270e55de952e" providerId="LiveId" clId="{32D262F1-8CF0-4960-A2D7-FF7F8918FA4E}" dt="2023-11-07T18:52:16.032" v="36" actId="2696"/>
        <pc:sldMkLst>
          <pc:docMk/>
          <pc:sldMk cId="0" sldId="269"/>
        </pc:sldMkLst>
      </pc:sldChg>
      <pc:sldChg chg="add">
        <pc:chgData name="rene garreaud" userId="319a270e55de952e" providerId="LiveId" clId="{32D262F1-8CF0-4960-A2D7-FF7F8918FA4E}" dt="2023-11-07T18:52:18.475" v="37"/>
        <pc:sldMkLst>
          <pc:docMk/>
          <pc:sldMk cId="2300670421" sldId="269"/>
        </pc:sldMkLst>
      </pc:sldChg>
      <pc:sldChg chg="del">
        <pc:chgData name="rene garreaud" userId="319a270e55de952e" providerId="LiveId" clId="{32D262F1-8CF0-4960-A2D7-FF7F8918FA4E}" dt="2023-11-07T15:21:01.827" v="27" actId="47"/>
        <pc:sldMkLst>
          <pc:docMk/>
          <pc:sldMk cId="2725309218" sldId="271"/>
        </pc:sldMkLst>
      </pc:sldChg>
      <pc:sldChg chg="ord">
        <pc:chgData name="rene garreaud" userId="319a270e55de952e" providerId="LiveId" clId="{32D262F1-8CF0-4960-A2D7-FF7F8918FA4E}" dt="2023-11-07T15:20:41.130" v="26"/>
        <pc:sldMkLst>
          <pc:docMk/>
          <pc:sldMk cId="2899046250" sldId="272"/>
        </pc:sldMkLst>
      </pc:sldChg>
      <pc:sldChg chg="ord">
        <pc:chgData name="rene garreaud" userId="319a270e55de952e" providerId="LiveId" clId="{32D262F1-8CF0-4960-A2D7-FF7F8918FA4E}" dt="2023-11-07T15:20:41.130" v="26"/>
        <pc:sldMkLst>
          <pc:docMk/>
          <pc:sldMk cId="2606889576" sldId="273"/>
        </pc:sldMkLst>
      </pc:sldChg>
      <pc:sldChg chg="addSp delSp add mod">
        <pc:chgData name="rene garreaud" userId="319a270e55de952e" providerId="LiveId" clId="{32D262F1-8CF0-4960-A2D7-FF7F8918FA4E}" dt="2023-11-07T19:48:53.937" v="42"/>
        <pc:sldMkLst>
          <pc:docMk/>
          <pc:sldMk cId="3405835251" sldId="274"/>
        </pc:sldMkLst>
        <pc:inkChg chg="add del">
          <ac:chgData name="rene garreaud" userId="319a270e55de952e" providerId="LiveId" clId="{32D262F1-8CF0-4960-A2D7-FF7F8918FA4E}" dt="2023-11-07T19:48:53.937" v="42"/>
          <ac:inkMkLst>
            <pc:docMk/>
            <pc:sldMk cId="3405835251" sldId="274"/>
            <ac:inkMk id="3" creationId="{5606303E-B75B-1635-BEB4-4CB9DE1D68EB}"/>
          </ac:inkMkLst>
        </pc:inkChg>
        <pc:inkChg chg="add del">
          <ac:chgData name="rene garreaud" userId="319a270e55de952e" providerId="LiveId" clId="{32D262F1-8CF0-4960-A2D7-FF7F8918FA4E}" dt="2023-11-07T19:48:52.234" v="41"/>
          <ac:inkMkLst>
            <pc:docMk/>
            <pc:sldMk cId="3405835251" sldId="274"/>
            <ac:inkMk id="6" creationId="{D2569340-CE77-8AD4-1286-81D84E7C659C}"/>
          </ac:inkMkLst>
        </pc:inkChg>
      </pc:sldChg>
      <pc:sldChg chg="add">
        <pc:chgData name="rene garreaud" userId="319a270e55de952e" providerId="LiveId" clId="{32D262F1-8CF0-4960-A2D7-FF7F8918FA4E}" dt="2023-11-07T15:21:39.517" v="28"/>
        <pc:sldMkLst>
          <pc:docMk/>
          <pc:sldMk cId="363006337" sldId="275"/>
        </pc:sldMkLst>
      </pc:sldChg>
      <pc:sldChg chg="del">
        <pc:chgData name="rene garreaud" userId="319a270e55de952e" providerId="LiveId" clId="{32D262F1-8CF0-4960-A2D7-FF7F8918FA4E}" dt="2023-11-07T15:21:01.827" v="27" actId="47"/>
        <pc:sldMkLst>
          <pc:docMk/>
          <pc:sldMk cId="731316317" sldId="275"/>
        </pc:sldMkLst>
      </pc:sldChg>
      <pc:sldChg chg="add">
        <pc:chgData name="rene garreaud" userId="319a270e55de952e" providerId="LiveId" clId="{32D262F1-8CF0-4960-A2D7-FF7F8918FA4E}" dt="2023-11-07T15:21:39.517" v="28"/>
        <pc:sldMkLst>
          <pc:docMk/>
          <pc:sldMk cId="1224521905" sldId="276"/>
        </pc:sldMkLst>
      </pc:sldChg>
      <pc:sldChg chg="addSp delSp modSp add mod">
        <pc:chgData name="rene garreaud" userId="319a270e55de952e" providerId="LiveId" clId="{32D262F1-8CF0-4960-A2D7-FF7F8918FA4E}" dt="2023-11-07T19:51:59.246" v="56"/>
        <pc:sldMkLst>
          <pc:docMk/>
          <pc:sldMk cId="2061852585" sldId="277"/>
        </pc:sldMkLst>
        <pc:grpChg chg="del mod">
          <ac:chgData name="rene garreaud" userId="319a270e55de952e" providerId="LiveId" clId="{32D262F1-8CF0-4960-A2D7-FF7F8918FA4E}" dt="2023-11-07T19:51:01.932" v="49"/>
          <ac:grpSpMkLst>
            <pc:docMk/>
            <pc:sldMk cId="2061852585" sldId="277"/>
            <ac:grpSpMk id="9" creationId="{02E44919-C78D-1853-33D2-B3D5B5B1546D}"/>
          </ac:grpSpMkLst>
        </pc:grpChg>
        <pc:grpChg chg="del mod">
          <ac:chgData name="rene garreaud" userId="319a270e55de952e" providerId="LiveId" clId="{32D262F1-8CF0-4960-A2D7-FF7F8918FA4E}" dt="2023-11-07T19:51:28.088" v="51"/>
          <ac:grpSpMkLst>
            <pc:docMk/>
            <pc:sldMk cId="2061852585" sldId="277"/>
            <ac:grpSpMk id="11" creationId="{06029A97-431A-EDD3-0583-1EBC97F6CFE0}"/>
          </ac:grpSpMkLst>
        </pc:grpChg>
        <pc:grpChg chg="del mod">
          <ac:chgData name="rene garreaud" userId="319a270e55de952e" providerId="LiveId" clId="{32D262F1-8CF0-4960-A2D7-FF7F8918FA4E}" dt="2023-11-07T19:51:57.226" v="53"/>
          <ac:grpSpMkLst>
            <pc:docMk/>
            <pc:sldMk cId="2061852585" sldId="277"/>
            <ac:grpSpMk id="13" creationId="{FAFCD9D0-D057-AA89-7F73-CE2D4FBB9C13}"/>
          </ac:grpSpMkLst>
        </pc:grpChg>
        <pc:grpChg chg="del mod">
          <ac:chgData name="rene garreaud" userId="319a270e55de952e" providerId="LiveId" clId="{32D262F1-8CF0-4960-A2D7-FF7F8918FA4E}" dt="2023-11-07T19:51:59.246" v="56"/>
          <ac:grpSpMkLst>
            <pc:docMk/>
            <pc:sldMk cId="2061852585" sldId="277"/>
            <ac:grpSpMk id="15" creationId="{39A20B5F-A2C7-4EA5-CE9C-F689EF4B8D5B}"/>
          </ac:grpSpMkLst>
        </pc:grpChg>
        <pc:grpChg chg="mod">
          <ac:chgData name="rene garreaud" userId="319a270e55de952e" providerId="LiveId" clId="{32D262F1-8CF0-4960-A2D7-FF7F8918FA4E}" dt="2023-11-07T19:51:59.246" v="56"/>
          <ac:grpSpMkLst>
            <pc:docMk/>
            <pc:sldMk cId="2061852585" sldId="277"/>
            <ac:grpSpMk id="18" creationId="{D429F466-44F8-C499-47E1-13DF4FCDB93B}"/>
          </ac:grpSpMkLst>
        </pc:grpChg>
        <pc:inkChg chg="add">
          <ac:chgData name="rene garreaud" userId="319a270e55de952e" providerId="LiveId" clId="{32D262F1-8CF0-4960-A2D7-FF7F8918FA4E}" dt="2023-11-07T19:50:44.684" v="43" actId="9405"/>
          <ac:inkMkLst>
            <pc:docMk/>
            <pc:sldMk cId="2061852585" sldId="277"/>
            <ac:inkMk id="5" creationId="{1A022A9D-CA01-A010-B2A3-F00991D253DF}"/>
          </ac:inkMkLst>
        </pc:inkChg>
        <pc:inkChg chg="add mod">
          <ac:chgData name="rene garreaud" userId="319a270e55de952e" providerId="LiveId" clId="{32D262F1-8CF0-4960-A2D7-FF7F8918FA4E}" dt="2023-11-07T19:51:59.246" v="56"/>
          <ac:inkMkLst>
            <pc:docMk/>
            <pc:sldMk cId="2061852585" sldId="277"/>
            <ac:inkMk id="6" creationId="{D7439795-2A79-7524-D689-62D58F1FB224}"/>
          </ac:inkMkLst>
        </pc:inkChg>
        <pc:inkChg chg="add mod">
          <ac:chgData name="rene garreaud" userId="319a270e55de952e" providerId="LiveId" clId="{32D262F1-8CF0-4960-A2D7-FF7F8918FA4E}" dt="2023-11-07T19:51:59.246" v="56"/>
          <ac:inkMkLst>
            <pc:docMk/>
            <pc:sldMk cId="2061852585" sldId="277"/>
            <ac:inkMk id="7" creationId="{AEBF54C4-9687-9201-C7CC-AEB945C83026}"/>
          </ac:inkMkLst>
        </pc:inkChg>
        <pc:inkChg chg="add mod">
          <ac:chgData name="rene garreaud" userId="319a270e55de952e" providerId="LiveId" clId="{32D262F1-8CF0-4960-A2D7-FF7F8918FA4E}" dt="2023-11-07T19:51:59.246" v="56"/>
          <ac:inkMkLst>
            <pc:docMk/>
            <pc:sldMk cId="2061852585" sldId="277"/>
            <ac:inkMk id="8" creationId="{E2FAA648-D551-C41D-9A0F-2D46AC860B9C}"/>
          </ac:inkMkLst>
        </pc:inkChg>
        <pc:inkChg chg="add mod">
          <ac:chgData name="rene garreaud" userId="319a270e55de952e" providerId="LiveId" clId="{32D262F1-8CF0-4960-A2D7-FF7F8918FA4E}" dt="2023-11-07T19:51:28.088" v="51"/>
          <ac:inkMkLst>
            <pc:docMk/>
            <pc:sldMk cId="2061852585" sldId="277"/>
            <ac:inkMk id="10" creationId="{52956595-65A3-4925-4904-B0A58239F6A0}"/>
          </ac:inkMkLst>
        </pc:inkChg>
        <pc:inkChg chg="add mod">
          <ac:chgData name="rene garreaud" userId="319a270e55de952e" providerId="LiveId" clId="{32D262F1-8CF0-4960-A2D7-FF7F8918FA4E}" dt="2023-11-07T19:51:57.226" v="53"/>
          <ac:inkMkLst>
            <pc:docMk/>
            <pc:sldMk cId="2061852585" sldId="277"/>
            <ac:inkMk id="12" creationId="{77CC543F-B24C-206F-D0D9-DCDE8555A5C6}"/>
          </ac:inkMkLst>
        </pc:inkChg>
        <pc:inkChg chg="add mod">
          <ac:chgData name="rene garreaud" userId="319a270e55de952e" providerId="LiveId" clId="{32D262F1-8CF0-4960-A2D7-FF7F8918FA4E}" dt="2023-11-07T19:51:59.246" v="56"/>
          <ac:inkMkLst>
            <pc:docMk/>
            <pc:sldMk cId="2061852585" sldId="277"/>
            <ac:inkMk id="14" creationId="{99044938-9B5D-D61D-3EB5-1325D927565F}"/>
          </ac:inkMkLst>
        </pc:inkChg>
        <pc:inkChg chg="add mod">
          <ac:chgData name="rene garreaud" userId="319a270e55de952e" providerId="LiveId" clId="{32D262F1-8CF0-4960-A2D7-FF7F8918FA4E}" dt="2023-11-07T19:51:59.246" v="56"/>
          <ac:inkMkLst>
            <pc:docMk/>
            <pc:sldMk cId="2061852585" sldId="277"/>
            <ac:inkMk id="16" creationId="{809ED9F8-8A4E-0EDF-FBAD-271DB158E7F9}"/>
          </ac:inkMkLst>
        </pc:inkChg>
        <pc:inkChg chg="add mod">
          <ac:chgData name="rene garreaud" userId="319a270e55de952e" providerId="LiveId" clId="{32D262F1-8CF0-4960-A2D7-FF7F8918FA4E}" dt="2023-11-07T19:51:59.246" v="56"/>
          <ac:inkMkLst>
            <pc:docMk/>
            <pc:sldMk cId="2061852585" sldId="277"/>
            <ac:inkMk id="17" creationId="{58644770-1DD0-C6AE-C3B7-806159DAB921}"/>
          </ac:inkMkLst>
        </pc:inkChg>
      </pc:sldChg>
      <pc:sldChg chg="add">
        <pc:chgData name="rene garreaud" userId="319a270e55de952e" providerId="LiveId" clId="{32D262F1-8CF0-4960-A2D7-FF7F8918FA4E}" dt="2023-11-07T15:21:39.517" v="28"/>
        <pc:sldMkLst>
          <pc:docMk/>
          <pc:sldMk cId="4277689305" sldId="278"/>
        </pc:sldMkLst>
      </pc:sldChg>
      <pc:sldChg chg="add">
        <pc:chgData name="rene garreaud" userId="319a270e55de952e" providerId="LiveId" clId="{32D262F1-8CF0-4960-A2D7-FF7F8918FA4E}" dt="2023-11-07T15:21:39.517" v="28"/>
        <pc:sldMkLst>
          <pc:docMk/>
          <pc:sldMk cId="2495188474" sldId="279"/>
        </pc:sldMkLst>
      </pc:sldChg>
      <pc:sldChg chg="add">
        <pc:chgData name="rene garreaud" userId="319a270e55de952e" providerId="LiveId" clId="{32D262F1-8CF0-4960-A2D7-FF7F8918FA4E}" dt="2023-11-07T15:21:39.517" v="28"/>
        <pc:sldMkLst>
          <pc:docMk/>
          <pc:sldMk cId="947127795" sldId="280"/>
        </pc:sldMkLst>
      </pc:sldChg>
      <pc:sldChg chg="add">
        <pc:chgData name="rene garreaud" userId="319a270e55de952e" providerId="LiveId" clId="{32D262F1-8CF0-4960-A2D7-FF7F8918FA4E}" dt="2023-11-07T22:14:35.363" v="62"/>
        <pc:sldMkLst>
          <pc:docMk/>
          <pc:sldMk cId="2288387158" sldId="282"/>
        </pc:sldMkLst>
      </pc:sldChg>
      <pc:sldChg chg="add">
        <pc:chgData name="rene garreaud" userId="319a270e55de952e" providerId="LiveId" clId="{32D262F1-8CF0-4960-A2D7-FF7F8918FA4E}" dt="2023-11-07T22:14:35.363" v="62"/>
        <pc:sldMkLst>
          <pc:docMk/>
          <pc:sldMk cId="4119124242" sldId="283"/>
        </pc:sldMkLst>
      </pc:sldChg>
      <pc:sldChg chg="del">
        <pc:chgData name="rene garreaud" userId="319a270e55de952e" providerId="LiveId" clId="{32D262F1-8CF0-4960-A2D7-FF7F8918FA4E}" dt="2023-11-07T22:18:34.350" v="63" actId="47"/>
        <pc:sldMkLst>
          <pc:docMk/>
          <pc:sldMk cId="4143364642" sldId="299"/>
        </pc:sldMkLst>
      </pc:sldChg>
      <pc:sldChg chg="add del">
        <pc:chgData name="rene garreaud" userId="319a270e55de952e" providerId="LiveId" clId="{32D262F1-8CF0-4960-A2D7-FF7F8918FA4E}" dt="2023-11-07T15:19:34.960" v="20" actId="47"/>
        <pc:sldMkLst>
          <pc:docMk/>
          <pc:sldMk cId="103117969" sldId="300"/>
        </pc:sldMkLst>
      </pc:sldChg>
      <pc:sldChg chg="add">
        <pc:chgData name="rene garreaud" userId="319a270e55de952e" providerId="LiveId" clId="{32D262F1-8CF0-4960-A2D7-FF7F8918FA4E}" dt="2023-11-07T18:52:18.475" v="37"/>
        <pc:sldMkLst>
          <pc:docMk/>
          <pc:sldMk cId="202842232" sldId="342"/>
        </pc:sldMkLst>
      </pc:sldChg>
      <pc:sldChg chg="del ord">
        <pc:chgData name="rene garreaud" userId="319a270e55de952e" providerId="LiveId" clId="{32D262F1-8CF0-4960-A2D7-FF7F8918FA4E}" dt="2023-11-07T18:52:16.032" v="36" actId="2696"/>
        <pc:sldMkLst>
          <pc:docMk/>
          <pc:sldMk cId="3141100638" sldId="342"/>
        </pc:sldMkLst>
      </pc:sldChg>
      <pc:sldChg chg="del">
        <pc:chgData name="rene garreaud" userId="319a270e55de952e" providerId="LiveId" clId="{32D262F1-8CF0-4960-A2D7-FF7F8918FA4E}" dt="2023-11-07T22:12:41.540" v="60" actId="47"/>
        <pc:sldMkLst>
          <pc:docMk/>
          <pc:sldMk cId="4055845803" sldId="343"/>
        </pc:sldMkLst>
      </pc:sldChg>
      <pc:sldChg chg="del">
        <pc:chgData name="rene garreaud" userId="319a270e55de952e" providerId="LiveId" clId="{32D262F1-8CF0-4960-A2D7-FF7F8918FA4E}" dt="2023-11-07T15:21:01.827" v="27" actId="47"/>
        <pc:sldMkLst>
          <pc:docMk/>
          <pc:sldMk cId="4212435293" sldId="345"/>
        </pc:sldMkLst>
      </pc:sldChg>
      <pc:sldChg chg="add del setBg">
        <pc:chgData name="rene garreaud" userId="319a270e55de952e" providerId="LiveId" clId="{32D262F1-8CF0-4960-A2D7-FF7F8918FA4E}" dt="2023-11-07T15:18:28.505" v="9" actId="2696"/>
        <pc:sldMkLst>
          <pc:docMk/>
          <pc:sldMk cId="135798216" sldId="412"/>
        </pc:sldMkLst>
      </pc:sldChg>
      <pc:sldChg chg="add">
        <pc:chgData name="rene garreaud" userId="319a270e55de952e" providerId="LiveId" clId="{32D262F1-8CF0-4960-A2D7-FF7F8918FA4E}" dt="2023-11-07T15:18:36.114" v="12"/>
        <pc:sldMkLst>
          <pc:docMk/>
          <pc:sldMk cId="135798216" sldId="412"/>
        </pc:sldMkLst>
      </pc:sldChg>
      <pc:sldChg chg="add del setBg">
        <pc:chgData name="rene garreaud" userId="319a270e55de952e" providerId="LiveId" clId="{32D262F1-8CF0-4960-A2D7-FF7F8918FA4E}" dt="2023-11-07T15:18:36.061" v="11"/>
        <pc:sldMkLst>
          <pc:docMk/>
          <pc:sldMk cId="2916538802" sldId="412"/>
        </pc:sldMkLst>
      </pc:sldChg>
      <pc:sldChg chg="add">
        <pc:chgData name="rene garreaud" userId="319a270e55de952e" providerId="LiveId" clId="{32D262F1-8CF0-4960-A2D7-FF7F8918FA4E}" dt="2023-11-07T15:21:39.517" v="28"/>
        <pc:sldMkLst>
          <pc:docMk/>
          <pc:sldMk cId="772721954" sldId="414"/>
        </pc:sldMkLst>
      </pc:sldChg>
      <pc:sldChg chg="add del setBg">
        <pc:chgData name="rene garreaud" userId="319a270e55de952e" providerId="LiveId" clId="{32D262F1-8CF0-4960-A2D7-FF7F8918FA4E}" dt="2023-11-07T15:18:36.061" v="11"/>
        <pc:sldMkLst>
          <pc:docMk/>
          <pc:sldMk cId="586047344" sldId="415"/>
        </pc:sldMkLst>
      </pc:sldChg>
      <pc:sldChg chg="add">
        <pc:chgData name="rene garreaud" userId="319a270e55de952e" providerId="LiveId" clId="{32D262F1-8CF0-4960-A2D7-FF7F8918FA4E}" dt="2023-11-07T15:18:36.114" v="12"/>
        <pc:sldMkLst>
          <pc:docMk/>
          <pc:sldMk cId="4213331425" sldId="415"/>
        </pc:sldMkLst>
      </pc:sldChg>
      <pc:sldChg chg="add del setBg">
        <pc:chgData name="rene garreaud" userId="319a270e55de952e" providerId="LiveId" clId="{32D262F1-8CF0-4960-A2D7-FF7F8918FA4E}" dt="2023-11-07T15:18:28.505" v="9" actId="2696"/>
        <pc:sldMkLst>
          <pc:docMk/>
          <pc:sldMk cId="4213331425" sldId="415"/>
        </pc:sldMkLst>
      </pc:sldChg>
      <pc:sldChg chg="addSp delSp add mod">
        <pc:chgData name="rene garreaud" userId="319a270e55de952e" providerId="LiveId" clId="{32D262F1-8CF0-4960-A2D7-FF7F8918FA4E}" dt="2023-11-07T19:56:07.006" v="58"/>
        <pc:sldMkLst>
          <pc:docMk/>
          <pc:sldMk cId="3557145190" sldId="416"/>
        </pc:sldMkLst>
        <pc:inkChg chg="add del">
          <ac:chgData name="rene garreaud" userId="319a270e55de952e" providerId="LiveId" clId="{32D262F1-8CF0-4960-A2D7-FF7F8918FA4E}" dt="2023-11-07T19:56:07.006" v="58"/>
          <ac:inkMkLst>
            <pc:docMk/>
            <pc:sldMk cId="3557145190" sldId="416"/>
            <ac:inkMk id="3" creationId="{7F744831-E0A8-9E6E-B011-041F39160972}"/>
          </ac:inkMkLst>
        </pc:inkChg>
      </pc:sldChg>
      <pc:sldChg chg="add del">
        <pc:chgData name="rene garreaud" userId="319a270e55de952e" providerId="LiveId" clId="{32D262F1-8CF0-4960-A2D7-FF7F8918FA4E}" dt="2023-11-07T15:18:36.061" v="11"/>
        <pc:sldMkLst>
          <pc:docMk/>
          <pc:sldMk cId="1330768566" sldId="425"/>
        </pc:sldMkLst>
      </pc:sldChg>
      <pc:sldChg chg="add del">
        <pc:chgData name="rene garreaud" userId="319a270e55de952e" providerId="LiveId" clId="{32D262F1-8CF0-4960-A2D7-FF7F8918FA4E}" dt="2023-11-07T15:18:28.505" v="9" actId="2696"/>
        <pc:sldMkLst>
          <pc:docMk/>
          <pc:sldMk cId="2085399783" sldId="425"/>
        </pc:sldMkLst>
      </pc:sldChg>
      <pc:sldChg chg="add">
        <pc:chgData name="rene garreaud" userId="319a270e55de952e" providerId="LiveId" clId="{32D262F1-8CF0-4960-A2D7-FF7F8918FA4E}" dt="2023-11-07T15:18:36.114" v="12"/>
        <pc:sldMkLst>
          <pc:docMk/>
          <pc:sldMk cId="2085399783" sldId="425"/>
        </pc:sldMkLst>
      </pc:sldChg>
      <pc:sldChg chg="add del">
        <pc:chgData name="rene garreaud" userId="319a270e55de952e" providerId="LiveId" clId="{32D262F1-8CF0-4960-A2D7-FF7F8918FA4E}" dt="2023-11-07T15:18:28.505" v="9" actId="2696"/>
        <pc:sldMkLst>
          <pc:docMk/>
          <pc:sldMk cId="2249951307" sldId="427"/>
        </pc:sldMkLst>
      </pc:sldChg>
      <pc:sldChg chg="add">
        <pc:chgData name="rene garreaud" userId="319a270e55de952e" providerId="LiveId" clId="{32D262F1-8CF0-4960-A2D7-FF7F8918FA4E}" dt="2023-11-07T15:18:36.114" v="12"/>
        <pc:sldMkLst>
          <pc:docMk/>
          <pc:sldMk cId="2249951307" sldId="427"/>
        </pc:sldMkLst>
      </pc:sldChg>
      <pc:sldChg chg="add del">
        <pc:chgData name="rene garreaud" userId="319a270e55de952e" providerId="LiveId" clId="{32D262F1-8CF0-4960-A2D7-FF7F8918FA4E}" dt="2023-11-07T15:18:36.061" v="11"/>
        <pc:sldMkLst>
          <pc:docMk/>
          <pc:sldMk cId="2638899382" sldId="427"/>
        </pc:sldMkLst>
      </pc:sldChg>
      <pc:sldChg chg="add del">
        <pc:chgData name="rene garreaud" userId="319a270e55de952e" providerId="LiveId" clId="{32D262F1-8CF0-4960-A2D7-FF7F8918FA4E}" dt="2023-11-07T15:18:36.061" v="11"/>
        <pc:sldMkLst>
          <pc:docMk/>
          <pc:sldMk cId="226909383" sldId="431"/>
        </pc:sldMkLst>
      </pc:sldChg>
      <pc:sldChg chg="add">
        <pc:chgData name="rene garreaud" userId="319a270e55de952e" providerId="LiveId" clId="{32D262F1-8CF0-4960-A2D7-FF7F8918FA4E}" dt="2023-11-07T15:18:36.114" v="12"/>
        <pc:sldMkLst>
          <pc:docMk/>
          <pc:sldMk cId="2012741195" sldId="431"/>
        </pc:sldMkLst>
      </pc:sldChg>
      <pc:sldChg chg="add del">
        <pc:chgData name="rene garreaud" userId="319a270e55de952e" providerId="LiveId" clId="{32D262F1-8CF0-4960-A2D7-FF7F8918FA4E}" dt="2023-11-07T15:18:28.505" v="9" actId="2696"/>
        <pc:sldMkLst>
          <pc:docMk/>
          <pc:sldMk cId="2012741195" sldId="431"/>
        </pc:sldMkLst>
      </pc:sldChg>
      <pc:sldChg chg="add del">
        <pc:chgData name="rene garreaud" userId="319a270e55de952e" providerId="LiveId" clId="{32D262F1-8CF0-4960-A2D7-FF7F8918FA4E}" dt="2023-11-07T15:18:28.505" v="9" actId="2696"/>
        <pc:sldMkLst>
          <pc:docMk/>
          <pc:sldMk cId="900614384" sldId="432"/>
        </pc:sldMkLst>
      </pc:sldChg>
      <pc:sldChg chg="add">
        <pc:chgData name="rene garreaud" userId="319a270e55de952e" providerId="LiveId" clId="{32D262F1-8CF0-4960-A2D7-FF7F8918FA4E}" dt="2023-11-07T15:18:36.114" v="12"/>
        <pc:sldMkLst>
          <pc:docMk/>
          <pc:sldMk cId="900614384" sldId="432"/>
        </pc:sldMkLst>
      </pc:sldChg>
      <pc:sldChg chg="add del">
        <pc:chgData name="rene garreaud" userId="319a270e55de952e" providerId="LiveId" clId="{32D262F1-8CF0-4960-A2D7-FF7F8918FA4E}" dt="2023-11-07T15:18:36.061" v="11"/>
        <pc:sldMkLst>
          <pc:docMk/>
          <pc:sldMk cId="2181133527" sldId="432"/>
        </pc:sldMkLst>
      </pc:sldChg>
      <pc:sldChg chg="add">
        <pc:chgData name="rene garreaud" userId="319a270e55de952e" providerId="LiveId" clId="{32D262F1-8CF0-4960-A2D7-FF7F8918FA4E}" dt="2023-11-07T15:18:36.114" v="12"/>
        <pc:sldMkLst>
          <pc:docMk/>
          <pc:sldMk cId="307163800" sldId="433"/>
        </pc:sldMkLst>
      </pc:sldChg>
      <pc:sldChg chg="add del">
        <pc:chgData name="rene garreaud" userId="319a270e55de952e" providerId="LiveId" clId="{32D262F1-8CF0-4960-A2D7-FF7F8918FA4E}" dt="2023-11-07T15:18:28.505" v="9" actId="2696"/>
        <pc:sldMkLst>
          <pc:docMk/>
          <pc:sldMk cId="307163800" sldId="433"/>
        </pc:sldMkLst>
      </pc:sldChg>
      <pc:sldChg chg="add del">
        <pc:chgData name="rene garreaud" userId="319a270e55de952e" providerId="LiveId" clId="{32D262F1-8CF0-4960-A2D7-FF7F8918FA4E}" dt="2023-11-07T15:18:36.061" v="11"/>
        <pc:sldMkLst>
          <pc:docMk/>
          <pc:sldMk cId="976877611" sldId="433"/>
        </pc:sldMkLst>
      </pc:sldChg>
      <pc:sldChg chg="add del">
        <pc:chgData name="rene garreaud" userId="319a270e55de952e" providerId="LiveId" clId="{32D262F1-8CF0-4960-A2D7-FF7F8918FA4E}" dt="2023-11-07T15:18:36.061" v="11"/>
        <pc:sldMkLst>
          <pc:docMk/>
          <pc:sldMk cId="1097324663" sldId="435"/>
        </pc:sldMkLst>
      </pc:sldChg>
      <pc:sldChg chg="add del">
        <pc:chgData name="rene garreaud" userId="319a270e55de952e" providerId="LiveId" clId="{32D262F1-8CF0-4960-A2D7-FF7F8918FA4E}" dt="2023-11-07T15:18:28.505" v="9" actId="2696"/>
        <pc:sldMkLst>
          <pc:docMk/>
          <pc:sldMk cId="2907468594" sldId="435"/>
        </pc:sldMkLst>
      </pc:sldChg>
      <pc:sldChg chg="add">
        <pc:chgData name="rene garreaud" userId="319a270e55de952e" providerId="LiveId" clId="{32D262F1-8CF0-4960-A2D7-FF7F8918FA4E}" dt="2023-11-07T15:18:36.114" v="12"/>
        <pc:sldMkLst>
          <pc:docMk/>
          <pc:sldMk cId="2907468594" sldId="435"/>
        </pc:sldMkLst>
      </pc:sldChg>
      <pc:sldChg chg="add del">
        <pc:chgData name="rene garreaud" userId="319a270e55de952e" providerId="LiveId" clId="{32D262F1-8CF0-4960-A2D7-FF7F8918FA4E}" dt="2023-11-07T15:18:36.061" v="11"/>
        <pc:sldMkLst>
          <pc:docMk/>
          <pc:sldMk cId="665927758" sldId="436"/>
        </pc:sldMkLst>
      </pc:sldChg>
      <pc:sldChg chg="add">
        <pc:chgData name="rene garreaud" userId="319a270e55de952e" providerId="LiveId" clId="{32D262F1-8CF0-4960-A2D7-FF7F8918FA4E}" dt="2023-11-07T15:18:36.114" v="12"/>
        <pc:sldMkLst>
          <pc:docMk/>
          <pc:sldMk cId="3175841441" sldId="436"/>
        </pc:sldMkLst>
      </pc:sldChg>
      <pc:sldChg chg="add del">
        <pc:chgData name="rene garreaud" userId="319a270e55de952e" providerId="LiveId" clId="{32D262F1-8CF0-4960-A2D7-FF7F8918FA4E}" dt="2023-11-07T15:18:28.505" v="9" actId="2696"/>
        <pc:sldMkLst>
          <pc:docMk/>
          <pc:sldMk cId="3175841441" sldId="436"/>
        </pc:sldMkLst>
      </pc:sldChg>
      <pc:sldChg chg="add">
        <pc:chgData name="rene garreaud" userId="319a270e55de952e" providerId="LiveId" clId="{32D262F1-8CF0-4960-A2D7-FF7F8918FA4E}" dt="2023-11-07T15:19:24.613" v="19"/>
        <pc:sldMkLst>
          <pc:docMk/>
          <pc:sldMk cId="0" sldId="440"/>
        </pc:sldMkLst>
      </pc:sldChg>
      <pc:sldChg chg="add">
        <pc:chgData name="rene garreaud" userId="319a270e55de952e" providerId="LiveId" clId="{32D262F1-8CF0-4960-A2D7-FF7F8918FA4E}" dt="2023-11-07T15:19:24.613" v="19"/>
        <pc:sldMkLst>
          <pc:docMk/>
          <pc:sldMk cId="0" sldId="441"/>
        </pc:sldMkLst>
      </pc:sldChg>
      <pc:sldChg chg="add">
        <pc:chgData name="rene garreaud" userId="319a270e55de952e" providerId="LiveId" clId="{32D262F1-8CF0-4960-A2D7-FF7F8918FA4E}" dt="2023-11-07T15:19:24.613" v="19"/>
        <pc:sldMkLst>
          <pc:docMk/>
          <pc:sldMk cId="0" sldId="442"/>
        </pc:sldMkLst>
      </pc:sldChg>
      <pc:sldChg chg="add">
        <pc:chgData name="rene garreaud" userId="319a270e55de952e" providerId="LiveId" clId="{32D262F1-8CF0-4960-A2D7-FF7F8918FA4E}" dt="2023-11-07T15:18:36.114" v="12"/>
        <pc:sldMkLst>
          <pc:docMk/>
          <pc:sldMk cId="764848077" sldId="452"/>
        </pc:sldMkLst>
      </pc:sldChg>
      <pc:sldChg chg="add del">
        <pc:chgData name="rene garreaud" userId="319a270e55de952e" providerId="LiveId" clId="{32D262F1-8CF0-4960-A2D7-FF7F8918FA4E}" dt="2023-11-07T15:18:28.505" v="9" actId="2696"/>
        <pc:sldMkLst>
          <pc:docMk/>
          <pc:sldMk cId="764848077" sldId="452"/>
        </pc:sldMkLst>
      </pc:sldChg>
      <pc:sldChg chg="add del">
        <pc:chgData name="rene garreaud" userId="319a270e55de952e" providerId="LiveId" clId="{32D262F1-8CF0-4960-A2D7-FF7F8918FA4E}" dt="2023-11-07T15:18:36.061" v="11"/>
        <pc:sldMkLst>
          <pc:docMk/>
          <pc:sldMk cId="2168991051" sldId="452"/>
        </pc:sldMkLst>
      </pc:sldChg>
      <pc:sldChg chg="add">
        <pc:chgData name="rene garreaud" userId="319a270e55de952e" providerId="LiveId" clId="{32D262F1-8CF0-4960-A2D7-FF7F8918FA4E}" dt="2023-11-07T15:18:36.114" v="12"/>
        <pc:sldMkLst>
          <pc:docMk/>
          <pc:sldMk cId="2443030148" sldId="453"/>
        </pc:sldMkLst>
      </pc:sldChg>
      <pc:sldChg chg="add del">
        <pc:chgData name="rene garreaud" userId="319a270e55de952e" providerId="LiveId" clId="{32D262F1-8CF0-4960-A2D7-FF7F8918FA4E}" dt="2023-11-07T15:18:28.505" v="9" actId="2696"/>
        <pc:sldMkLst>
          <pc:docMk/>
          <pc:sldMk cId="2443030148" sldId="453"/>
        </pc:sldMkLst>
      </pc:sldChg>
      <pc:sldChg chg="add del">
        <pc:chgData name="rene garreaud" userId="319a270e55de952e" providerId="LiveId" clId="{32D262F1-8CF0-4960-A2D7-FF7F8918FA4E}" dt="2023-11-07T15:18:36.061" v="11"/>
        <pc:sldMkLst>
          <pc:docMk/>
          <pc:sldMk cId="2708840819" sldId="453"/>
        </pc:sldMkLst>
      </pc:sldChg>
      <pc:sldChg chg="add">
        <pc:chgData name="rene garreaud" userId="319a270e55de952e" providerId="LiveId" clId="{32D262F1-8CF0-4960-A2D7-FF7F8918FA4E}" dt="2023-11-07T15:18:36.114" v="12"/>
        <pc:sldMkLst>
          <pc:docMk/>
          <pc:sldMk cId="226711113" sldId="454"/>
        </pc:sldMkLst>
      </pc:sldChg>
      <pc:sldChg chg="add del">
        <pc:chgData name="rene garreaud" userId="319a270e55de952e" providerId="LiveId" clId="{32D262F1-8CF0-4960-A2D7-FF7F8918FA4E}" dt="2023-11-07T15:18:28.505" v="9" actId="2696"/>
        <pc:sldMkLst>
          <pc:docMk/>
          <pc:sldMk cId="226711113" sldId="454"/>
        </pc:sldMkLst>
      </pc:sldChg>
      <pc:sldChg chg="add del">
        <pc:chgData name="rene garreaud" userId="319a270e55de952e" providerId="LiveId" clId="{32D262F1-8CF0-4960-A2D7-FF7F8918FA4E}" dt="2023-11-07T15:18:36.061" v="11"/>
        <pc:sldMkLst>
          <pc:docMk/>
          <pc:sldMk cId="2558748374" sldId="454"/>
        </pc:sldMkLst>
      </pc:sldChg>
      <pc:sldChg chg="add del">
        <pc:chgData name="rene garreaud" userId="319a270e55de952e" providerId="LiveId" clId="{32D262F1-8CF0-4960-A2D7-FF7F8918FA4E}" dt="2023-11-07T15:18:28.505" v="9" actId="2696"/>
        <pc:sldMkLst>
          <pc:docMk/>
          <pc:sldMk cId="431722177" sldId="457"/>
        </pc:sldMkLst>
      </pc:sldChg>
      <pc:sldChg chg="add ord">
        <pc:chgData name="rene garreaud" userId="319a270e55de952e" providerId="LiveId" clId="{32D262F1-8CF0-4960-A2D7-FF7F8918FA4E}" dt="2023-11-07T15:19:01.440" v="18"/>
        <pc:sldMkLst>
          <pc:docMk/>
          <pc:sldMk cId="431722177" sldId="457"/>
        </pc:sldMkLst>
      </pc:sldChg>
      <pc:sldChg chg="add del">
        <pc:chgData name="rene garreaud" userId="319a270e55de952e" providerId="LiveId" clId="{32D262F1-8CF0-4960-A2D7-FF7F8918FA4E}" dt="2023-11-07T15:18:36.061" v="11"/>
        <pc:sldMkLst>
          <pc:docMk/>
          <pc:sldMk cId="2033307543" sldId="457"/>
        </pc:sldMkLst>
      </pc:sldChg>
      <pc:sldChg chg="add del setBg">
        <pc:chgData name="rene garreaud" userId="319a270e55de952e" providerId="LiveId" clId="{32D262F1-8CF0-4960-A2D7-FF7F8918FA4E}" dt="2023-11-07T15:18:36.061" v="11"/>
        <pc:sldMkLst>
          <pc:docMk/>
          <pc:sldMk cId="211211863" sldId="460"/>
        </pc:sldMkLst>
      </pc:sldChg>
      <pc:sldChg chg="modSp add mod">
        <pc:chgData name="rene garreaud" userId="319a270e55de952e" providerId="LiveId" clId="{32D262F1-8CF0-4960-A2D7-FF7F8918FA4E}" dt="2023-11-07T15:18:45.444" v="14" actId="1076"/>
        <pc:sldMkLst>
          <pc:docMk/>
          <pc:sldMk cId="952837193" sldId="460"/>
        </pc:sldMkLst>
        <pc:spChg chg="mod">
          <ac:chgData name="rene garreaud" userId="319a270e55de952e" providerId="LiveId" clId="{32D262F1-8CF0-4960-A2D7-FF7F8918FA4E}" dt="2023-11-07T15:18:45.444" v="14" actId="1076"/>
          <ac:spMkLst>
            <pc:docMk/>
            <pc:sldMk cId="952837193" sldId="460"/>
            <ac:spMk id="7171" creationId="{215651B0-88E4-23E8-04ED-9586516E1DFC}"/>
          </ac:spMkLst>
        </pc:spChg>
      </pc:sldChg>
      <pc:sldChg chg="add del setBg">
        <pc:chgData name="rene garreaud" userId="319a270e55de952e" providerId="LiveId" clId="{32D262F1-8CF0-4960-A2D7-FF7F8918FA4E}" dt="2023-11-07T15:18:28.505" v="9" actId="2696"/>
        <pc:sldMkLst>
          <pc:docMk/>
          <pc:sldMk cId="952837193" sldId="460"/>
        </pc:sldMkLst>
      </pc:sldChg>
      <pc:sldChg chg="add">
        <pc:chgData name="rene garreaud" userId="319a270e55de952e" providerId="LiveId" clId="{32D262F1-8CF0-4960-A2D7-FF7F8918FA4E}" dt="2023-11-07T15:21:39.517" v="28"/>
        <pc:sldMkLst>
          <pc:docMk/>
          <pc:sldMk cId="3310823974" sldId="461"/>
        </pc:sldMkLst>
      </pc:sldChg>
      <pc:sldChg chg="addSp add mod">
        <pc:chgData name="rene garreaud" userId="319a270e55de952e" providerId="LiveId" clId="{32D262F1-8CF0-4960-A2D7-FF7F8918FA4E}" dt="2023-11-07T19:56:23.604" v="59" actId="9405"/>
        <pc:sldMkLst>
          <pc:docMk/>
          <pc:sldMk cId="725369796" sldId="462"/>
        </pc:sldMkLst>
        <pc:inkChg chg="add">
          <ac:chgData name="rene garreaud" userId="319a270e55de952e" providerId="LiveId" clId="{32D262F1-8CF0-4960-A2D7-FF7F8918FA4E}" dt="2023-11-07T19:56:23.604" v="59" actId="9405"/>
          <ac:inkMkLst>
            <pc:docMk/>
            <pc:sldMk cId="725369796" sldId="462"/>
            <ac:inkMk id="3" creationId="{1A5224F8-AE6F-487F-7590-E6775C6FB7B8}"/>
          </ac:inkMkLst>
        </pc:inkChg>
      </pc:sldChg>
      <pc:sldChg chg="add">
        <pc:chgData name="rene garreaud" userId="319a270e55de952e" providerId="LiveId" clId="{32D262F1-8CF0-4960-A2D7-FF7F8918FA4E}" dt="2023-11-07T22:13:09.151" v="61"/>
        <pc:sldMkLst>
          <pc:docMk/>
          <pc:sldMk cId="0" sldId="463"/>
        </pc:sldMkLst>
      </pc:sldChg>
      <pc:sldMasterChg chg="delSldLayout">
        <pc:chgData name="rene garreaud" userId="319a270e55de952e" providerId="LiveId" clId="{32D262F1-8CF0-4960-A2D7-FF7F8918FA4E}" dt="2023-11-07T15:17:55.004" v="4" actId="47"/>
        <pc:sldMasterMkLst>
          <pc:docMk/>
          <pc:sldMasterMk cId="0" sldId="2147483648"/>
        </pc:sldMasterMkLst>
        <pc:sldLayoutChg chg="del">
          <pc:chgData name="rene garreaud" userId="319a270e55de952e" providerId="LiveId" clId="{32D262F1-8CF0-4960-A2D7-FF7F8918FA4E}" dt="2023-11-07T15:17:55.004" v="4" actId="47"/>
          <pc:sldLayoutMkLst>
            <pc:docMk/>
            <pc:sldMasterMk cId="0" sldId="2147483648"/>
            <pc:sldLayoutMk cId="358836135" sldId="2147483678"/>
          </pc:sldLayoutMkLst>
        </pc:sldLayoutChg>
      </pc:sldMasterChg>
      <pc:sldMasterChg chg="del delSldLayout">
        <pc:chgData name="rene garreaud" userId="319a270e55de952e" providerId="LiveId" clId="{32D262F1-8CF0-4960-A2D7-FF7F8918FA4E}" dt="2023-11-07T22:18:34.350" v="63" actId="47"/>
        <pc:sldMasterMkLst>
          <pc:docMk/>
          <pc:sldMasterMk cId="1095750528" sldId="2147483666"/>
        </pc:sldMasterMkLst>
        <pc:sldLayoutChg chg="del">
          <pc:chgData name="rene garreaud" userId="319a270e55de952e" providerId="LiveId" clId="{32D262F1-8CF0-4960-A2D7-FF7F8918FA4E}" dt="2023-11-07T22:18:34.350" v="63" actId="47"/>
          <pc:sldLayoutMkLst>
            <pc:docMk/>
            <pc:sldMasterMk cId="1095750528" sldId="2147483666"/>
            <pc:sldLayoutMk cId="2264637622" sldId="2147483667"/>
          </pc:sldLayoutMkLst>
        </pc:sldLayoutChg>
        <pc:sldLayoutChg chg="del">
          <pc:chgData name="rene garreaud" userId="319a270e55de952e" providerId="LiveId" clId="{32D262F1-8CF0-4960-A2D7-FF7F8918FA4E}" dt="2023-11-07T22:18:34.350" v="63" actId="47"/>
          <pc:sldLayoutMkLst>
            <pc:docMk/>
            <pc:sldMasterMk cId="1095750528" sldId="2147483666"/>
            <pc:sldLayoutMk cId="3764879439" sldId="2147483668"/>
          </pc:sldLayoutMkLst>
        </pc:sldLayoutChg>
        <pc:sldLayoutChg chg="del">
          <pc:chgData name="rene garreaud" userId="319a270e55de952e" providerId="LiveId" clId="{32D262F1-8CF0-4960-A2D7-FF7F8918FA4E}" dt="2023-11-07T22:18:34.350" v="63" actId="47"/>
          <pc:sldLayoutMkLst>
            <pc:docMk/>
            <pc:sldMasterMk cId="1095750528" sldId="2147483666"/>
            <pc:sldLayoutMk cId="692932992" sldId="2147483669"/>
          </pc:sldLayoutMkLst>
        </pc:sldLayoutChg>
        <pc:sldLayoutChg chg="del">
          <pc:chgData name="rene garreaud" userId="319a270e55de952e" providerId="LiveId" clId="{32D262F1-8CF0-4960-A2D7-FF7F8918FA4E}" dt="2023-11-07T22:18:34.350" v="63" actId="47"/>
          <pc:sldLayoutMkLst>
            <pc:docMk/>
            <pc:sldMasterMk cId="1095750528" sldId="2147483666"/>
            <pc:sldLayoutMk cId="1650242034" sldId="2147483670"/>
          </pc:sldLayoutMkLst>
        </pc:sldLayoutChg>
        <pc:sldLayoutChg chg="del">
          <pc:chgData name="rene garreaud" userId="319a270e55de952e" providerId="LiveId" clId="{32D262F1-8CF0-4960-A2D7-FF7F8918FA4E}" dt="2023-11-07T22:18:34.350" v="63" actId="47"/>
          <pc:sldLayoutMkLst>
            <pc:docMk/>
            <pc:sldMasterMk cId="1095750528" sldId="2147483666"/>
            <pc:sldLayoutMk cId="2685436950" sldId="2147483671"/>
          </pc:sldLayoutMkLst>
        </pc:sldLayoutChg>
        <pc:sldLayoutChg chg="del">
          <pc:chgData name="rene garreaud" userId="319a270e55de952e" providerId="LiveId" clId="{32D262F1-8CF0-4960-A2D7-FF7F8918FA4E}" dt="2023-11-07T22:18:34.350" v="63" actId="47"/>
          <pc:sldLayoutMkLst>
            <pc:docMk/>
            <pc:sldMasterMk cId="1095750528" sldId="2147483666"/>
            <pc:sldLayoutMk cId="2561738803" sldId="2147483672"/>
          </pc:sldLayoutMkLst>
        </pc:sldLayoutChg>
        <pc:sldLayoutChg chg="del">
          <pc:chgData name="rene garreaud" userId="319a270e55de952e" providerId="LiveId" clId="{32D262F1-8CF0-4960-A2D7-FF7F8918FA4E}" dt="2023-11-07T22:18:34.350" v="63" actId="47"/>
          <pc:sldLayoutMkLst>
            <pc:docMk/>
            <pc:sldMasterMk cId="1095750528" sldId="2147483666"/>
            <pc:sldLayoutMk cId="1762607588" sldId="2147483673"/>
          </pc:sldLayoutMkLst>
        </pc:sldLayoutChg>
        <pc:sldLayoutChg chg="del">
          <pc:chgData name="rene garreaud" userId="319a270e55de952e" providerId="LiveId" clId="{32D262F1-8CF0-4960-A2D7-FF7F8918FA4E}" dt="2023-11-07T22:18:34.350" v="63" actId="47"/>
          <pc:sldLayoutMkLst>
            <pc:docMk/>
            <pc:sldMasterMk cId="1095750528" sldId="2147483666"/>
            <pc:sldLayoutMk cId="330236574" sldId="2147483674"/>
          </pc:sldLayoutMkLst>
        </pc:sldLayoutChg>
        <pc:sldLayoutChg chg="del">
          <pc:chgData name="rene garreaud" userId="319a270e55de952e" providerId="LiveId" clId="{32D262F1-8CF0-4960-A2D7-FF7F8918FA4E}" dt="2023-11-07T22:18:34.350" v="63" actId="47"/>
          <pc:sldLayoutMkLst>
            <pc:docMk/>
            <pc:sldMasterMk cId="1095750528" sldId="2147483666"/>
            <pc:sldLayoutMk cId="1489292889" sldId="2147483675"/>
          </pc:sldLayoutMkLst>
        </pc:sldLayoutChg>
        <pc:sldLayoutChg chg="del">
          <pc:chgData name="rene garreaud" userId="319a270e55de952e" providerId="LiveId" clId="{32D262F1-8CF0-4960-A2D7-FF7F8918FA4E}" dt="2023-11-07T22:18:34.350" v="63" actId="47"/>
          <pc:sldLayoutMkLst>
            <pc:docMk/>
            <pc:sldMasterMk cId="1095750528" sldId="2147483666"/>
            <pc:sldLayoutMk cId="1757785623" sldId="2147483676"/>
          </pc:sldLayoutMkLst>
        </pc:sldLayoutChg>
        <pc:sldLayoutChg chg="del">
          <pc:chgData name="rene garreaud" userId="319a270e55de952e" providerId="LiveId" clId="{32D262F1-8CF0-4960-A2D7-FF7F8918FA4E}" dt="2023-11-07T22:18:34.350" v="63" actId="47"/>
          <pc:sldLayoutMkLst>
            <pc:docMk/>
            <pc:sldMasterMk cId="1095750528" sldId="2147483666"/>
            <pc:sldLayoutMk cId="211297931" sldId="2147483677"/>
          </pc:sldLayoutMkLst>
        </pc:sldLayoutChg>
      </pc:sldMasterChg>
      <pc:sldMasterChg chg="del delSldLayout">
        <pc:chgData name="rene garreaud" userId="319a270e55de952e" providerId="LiveId" clId="{32D262F1-8CF0-4960-A2D7-FF7F8918FA4E}" dt="2023-11-07T15:18:28.505" v="9" actId="2696"/>
        <pc:sldMasterMkLst>
          <pc:docMk/>
          <pc:sldMasterMk cId="611416652" sldId="2147483678"/>
        </pc:sldMasterMkLst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611416652" sldId="2147483678"/>
            <pc:sldLayoutMk cId="2622218613" sldId="2147483679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611416652" sldId="2147483678"/>
            <pc:sldLayoutMk cId="2231824729" sldId="2147483680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611416652" sldId="2147483678"/>
            <pc:sldLayoutMk cId="3227551769" sldId="2147483681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611416652" sldId="2147483678"/>
            <pc:sldLayoutMk cId="3102008750" sldId="2147483682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611416652" sldId="2147483678"/>
            <pc:sldLayoutMk cId="911834382" sldId="2147483683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611416652" sldId="2147483678"/>
            <pc:sldLayoutMk cId="3911682347" sldId="2147483684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611416652" sldId="2147483678"/>
            <pc:sldLayoutMk cId="3615806687" sldId="2147483685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611416652" sldId="2147483678"/>
            <pc:sldLayoutMk cId="4275631093" sldId="2147483686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611416652" sldId="2147483678"/>
            <pc:sldLayoutMk cId="579394265" sldId="2147483687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611416652" sldId="2147483678"/>
            <pc:sldLayoutMk cId="1988633691" sldId="2147483688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611416652" sldId="2147483678"/>
            <pc:sldLayoutMk cId="2712301186" sldId="2147483689"/>
          </pc:sldLayoutMkLst>
        </pc:sldLayoutChg>
      </pc:sldMasterChg>
      <pc:sldMasterChg chg="del delSldLayout">
        <pc:chgData name="rene garreaud" userId="319a270e55de952e" providerId="LiveId" clId="{32D262F1-8CF0-4960-A2D7-FF7F8918FA4E}" dt="2023-11-07T15:18:28.505" v="9" actId="2696"/>
        <pc:sldMasterMkLst>
          <pc:docMk/>
          <pc:sldMasterMk cId="2045970241" sldId="2147483690"/>
        </pc:sldMasterMkLst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2045970241" sldId="2147483690"/>
            <pc:sldLayoutMk cId="851777114" sldId="2147483691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2045970241" sldId="2147483690"/>
            <pc:sldLayoutMk cId="931297139" sldId="2147483692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2045970241" sldId="2147483690"/>
            <pc:sldLayoutMk cId="3867379772" sldId="2147483693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2045970241" sldId="2147483690"/>
            <pc:sldLayoutMk cId="624637445" sldId="2147483694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2045970241" sldId="2147483690"/>
            <pc:sldLayoutMk cId="579740333" sldId="2147483695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2045970241" sldId="2147483690"/>
            <pc:sldLayoutMk cId="1799606279" sldId="2147483696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2045970241" sldId="2147483690"/>
            <pc:sldLayoutMk cId="194412573" sldId="2147483697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2045970241" sldId="2147483690"/>
            <pc:sldLayoutMk cId="2493087084" sldId="2147483698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2045970241" sldId="2147483690"/>
            <pc:sldLayoutMk cId="2421957031" sldId="2147483699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2045970241" sldId="2147483690"/>
            <pc:sldLayoutMk cId="2492187158" sldId="2147483700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2045970241" sldId="2147483690"/>
            <pc:sldLayoutMk cId="2677235263" sldId="2147483701"/>
          </pc:sldLayoutMkLst>
        </pc:sldLayoutChg>
      </pc:sldMasterChg>
      <pc:sldMasterChg chg="del delSldLayout">
        <pc:chgData name="rene garreaud" userId="319a270e55de952e" providerId="LiveId" clId="{32D262F1-8CF0-4960-A2D7-FF7F8918FA4E}" dt="2023-11-07T15:18:28.505" v="9" actId="2696"/>
        <pc:sldMasterMkLst>
          <pc:docMk/>
          <pc:sldMasterMk cId="2713233266" sldId="2147483702"/>
        </pc:sldMasterMkLst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2713233266" sldId="2147483702"/>
            <pc:sldLayoutMk cId="2168088577" sldId="2147483703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2713233266" sldId="2147483702"/>
            <pc:sldLayoutMk cId="1821073713" sldId="2147483704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2713233266" sldId="2147483702"/>
            <pc:sldLayoutMk cId="4107255983" sldId="2147483705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2713233266" sldId="2147483702"/>
            <pc:sldLayoutMk cId="3065159276" sldId="2147483706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2713233266" sldId="2147483702"/>
            <pc:sldLayoutMk cId="2671727848" sldId="2147483707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2713233266" sldId="2147483702"/>
            <pc:sldLayoutMk cId="3130545199" sldId="2147483708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2713233266" sldId="2147483702"/>
            <pc:sldLayoutMk cId="4001918360" sldId="2147483709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2713233266" sldId="2147483702"/>
            <pc:sldLayoutMk cId="3796456629" sldId="2147483710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2713233266" sldId="2147483702"/>
            <pc:sldLayoutMk cId="3378869367" sldId="2147483711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2713233266" sldId="2147483702"/>
            <pc:sldLayoutMk cId="3799779443" sldId="2147483712"/>
          </pc:sldLayoutMkLst>
        </pc:sldLayoutChg>
        <pc:sldLayoutChg chg="del">
          <pc:chgData name="rene garreaud" userId="319a270e55de952e" providerId="LiveId" clId="{32D262F1-8CF0-4960-A2D7-FF7F8918FA4E}" dt="2023-11-07T15:18:28.505" v="9" actId="2696"/>
          <pc:sldLayoutMkLst>
            <pc:docMk/>
            <pc:sldMasterMk cId="2713233266" sldId="2147483702"/>
            <pc:sldLayoutMk cId="4145327054" sldId="2147483713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9:50:44.682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219 0 24575,'-5'1'0,"0"0"0,0 0 0,0 0 0,0 1 0,0-1 0,0 1 0,1 0 0,-1 0 0,1 1 0,-1 0 0,1-1 0,0 1 0,0 1 0,0-1 0,1 1 0,-1-1 0,1 1 0,-5 7 0,-3 4 0,0 1 0,2 1 0,-13 28 0,6-7 0,2 2 0,2 0 0,1 0 0,3 1 0,1 0 0,2 0 0,0 59 0,5-65 0,2-1 0,1 1 0,2-1 0,1 0 0,2-1 0,1 1 0,1-2 0,2 1 0,23 41 0,-27-58 0,2 0 0,-1-2 0,2 1 0,0-1 0,1 0 0,1-1 0,25 21 0,-31-29 0,0-1 0,-1 1 0,1-2 0,0 1 0,1-1 0,-1 0 0,1 0 0,-1-1 0,1 0 0,0 0 0,0-1 0,0 0 0,0 0 0,0-1 0,0 0 0,0-1 0,0 0 0,0 0 0,14-4 0,10-7 0,0-1 0,48-27 0,-67 33 0,-10 5 0,8-1 0,-11 3 0,0 1 0,1-1 0,-1 1 0,0-1 0,0 1 0,1-1 0,-1 1 0,0-1 0,0 1 0,0-1 0,0 1 0,0 0 0,0-1 0,0 1 0,0-1 0,0 1 0,0 0 0,0-1 0,0 1 0,0-1 0,-1 1 0,1-1 0,0 1 0,0-1 0,-1 1 0,1-1 0,-1 1 0,-10 32 0,-28 56 0,14-38 0,-24 56-31,-236 569-519,265-616 708,-19 99 1,35-134-357,1-1 0,1 0-1,1 1 1,1-1 0,1 1 0,2-1 0,5 24 0,0-18-2973,11 29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9:56:23.602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103 109 24575,'-12'23'0,"-2"14"0,1 1 0,2 0 0,-7 42 0,-9 121 0,23-149 0,1-1 0,3 1 0,11 93 0,-8-124 0,1-1 0,1 0 0,1 0 0,1-1 0,0 1 0,1-1 0,2-1 0,-1 1 0,2-2 0,1 0 0,0 0 0,20 21 0,-25-31 0,1 0 0,-1 0 0,2-1 0,-1 0 0,1-1 0,0 0 0,11 5 0,-16-8 0,0 0 0,1-1 0,-1 0 0,0 0 0,1 0 0,-1-1 0,1 1 0,-1-1 0,1 0 0,-1 0 0,0-1 0,1 1 0,-1-1 0,1 0 0,-1 0 0,0 0 0,0-1 0,9-4 0,-5 1 0,0 0 0,-1-1 0,1 0 0,-1-1 0,0 0 0,-1 0 0,1 0 0,-1-1 0,6-10 0,5-12 0,17-41 0,-31 65 0,38-94 0,-4-2 0,-4-2 0,-5 0 0,20-148 0,-36 131 0,-12 106 0,0 0 0,-1-1 0,0 1 0,-2 0 0,-6-26 0,8 37 0,-1 0 0,1 0 0,-1 0 0,0 1 0,0-1 0,0 0 0,0 1 0,-1-1 0,1 1 0,-1 0 0,-5-5 0,6 7 0,0 0 0,1 0 0,-1 0 0,0 0 0,1 0 0,-1 1 0,0-1 0,0 1 0,0-1 0,0 1 0,0 0 0,1 0 0,-1 0 0,0 0 0,0 0 0,0 0 0,0 0 0,0 1 0,0-1 0,1 1 0,-1-1 0,0 1 0,0 0 0,1 0 0,-1-1 0,0 1 0,1 0 0,-3 3 0,-4 1 48,1 1 0,0 1 0,0 0-1,1 0 1,-1 0 0,-7 13 0,-29 54-1149,36-61 502,-49 97-6227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9:51:00.924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3360 4754 24575,'0'0'0,"-1"-2"0,0 0 0,-1 0 0,1 0 0,0 0 0,-1 1 0,1-1 0,-1 0 0,0 1 0,-2-3 0,-1 0 0,-28-34 0,1-1 0,1-1 0,3-1 0,-45-86 0,-64-201 0,19 41 0,-107-284 0,204 515 0,-119-258 0,-26 13 0,73 136 0,44 81 0,-4 3 0,-89-106 0,-12-6 0,-89-102 0,-221-189 0,212 214 0,-45-44 0,-52 5 195,178 162-1755,105 88-5266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9:51:27.118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233 1 24575,'-10'30'0,"-10"10"0,-25 42 0,24-47 0,-31 73 0,35-61 0,3 1 0,2 1 0,-9 83 0,7 152 0,12-189 0,-1-51 0,2-1 0,2 0 0,2 0 0,9 47 0,-4-57 0,1 0 0,2 0 0,1-1 0,18 34 0,-22-51 0,0-1 0,1-1 0,0 0 0,1 0 0,0 0 0,1-2 0,1 1 0,0-1 0,0-1 0,27 17 0,-35-24 0,-1-1 0,1-1 0,0 1 0,0 0 0,0-1 0,-1 0 0,1 0 0,0 0 0,0-1 0,1 1 0,6-1 0,-8 0 0,-1-1 0,0 1 0,0-1 0,0 0 0,1 1 0,-1-1 0,0 0 0,0 0 0,0-1 0,-1 1 0,1 0 0,0-1 0,0 1 0,-1-1 0,1 1 0,-1-1 0,1 0 0,-1 0 0,0 0 0,1 1 0,-1-1 0,0-1 0,0-1 0,4-8 0,0-1 0,-1-1 0,-1 1 0,-1 0 0,1-1 0,-2 1 0,0-19 0,-8-96 0,-31-148 0,-6-66 0,42 313 0,-3-38 0,7-121 0,-1 176-85,1 1 0,0-1-1,1 1 1,0 0 0,1 0-1,0 0 1,1 0 0,0 1-1,0-1 1,1 1 0,1 1-1,0-1 1,0 1 0,1 0-1,14-13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9:50:56.159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7 1 24575,'-4'30'0,"1"1"0,3 59 0,15 64 0,-3-40 0,-6-15 0,-5-46 0,3 0 0,16 75 0,-20-128 0,0 4 0,1-1 0,0 0 0,0 0 0,0 0 0,0 0 0,0 0 0,1 0 0,-1 0 0,1 0 0,0 0 0,0 0 0,3 3 0,-4-6 0,0 0 0,0 0 0,0-1 0,0 1 0,0 0 0,0 0 0,1-1 0,-1 1 0,0 0 0,0-1 0,0 1 0,0-1 0,0 0 0,0 1 0,-1-1 0,1 0 0,0 1 0,0-1 0,0 0 0,-1 0 0,1 0 0,1-1 0,0 0 0,19-20 0,0-1 0,-2-1 0,-1 0 0,-1-2 0,-1 0 0,-1-1 0,-1 0 0,-2-1 0,14-44 0,-25 70-151,0-1-1,0 0 0,0 0 0,1 1 1,-1-1-1,1 1 0,-1-1 1,5-3-1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9:50:56.672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1 383 24575,'0'0'0,"5"-16"0,2-15 86,-2 0-1,0 0 0,-1-60 1,-15-92-1793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9:50:57.157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34 270 24575,'0'0'0,"1"-7"0,0-22-195,-1-1 0,-1 0 0,-2 0 0,-1 1 0,-1-1 0,-18-55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9:51:56.254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664 333 24575,'0'0'0,"-4"6"0,-22 34 0,2 0 0,2 2 0,2 0 0,1 2 0,3 0 0,-13 51 0,15-37 0,3 0 0,3 1 0,2 0 0,2 87 0,5-138 0,-2 0 0,2 0 0,-1 0 0,1 0 0,0 0 0,1 0 0,0 0 0,4 11 0,-6-19 0,0 0 0,0 1 0,0-1 0,0 0 0,0 1 0,1-1 0,-1 0 0,0 1 0,0-1 0,0 0 0,1 0 0,-1 1 0,0-1 0,0 0 0,1 0 0,-1 0 0,0 1 0,1-1 0,-1 0 0,0 0 0,1 0 0,-1 0 0,0 0 0,1 1 0,-1-1 0,0 0 0,1 0 0,-1 0 0,0 0 0,1 0 0,-1 0 0,0 0 0,1 0 0,-1 0 0,0-1 0,1 1 0,-1 0 0,0 0 0,1 0 0,-1 0 0,0 0 0,1 0 0,-1-1 0,0 1 0,0 0 0,1 0 0,-1-1 0,0 1 0,0 0 0,1 0 0,-1-1 0,14-18 0,-3-4 0,-1 1 0,0-2 0,9-39 0,13-80 0,-32 141 0,59-530 0,-41 300 0,-16 214 0,-2 6 0,2-1 0,0 0 0,5-18 0,-4 28 0,-1 10 0,0 17 0,3 87 0,32 519 0,-14-409 0,20 293 0,-40-398 0,-4-1 0,-24 168 0,12-202 0,-4 0 0,-29 89 0,43-161 0,2-6 0,0 0 0,0 1 0,0-1 0,-1 0 0,1 0 0,-1 0 0,1 0 0,-1 0 0,0 0 0,0 0 0,-4 3 0,6-6 0,0 0 0,-1 0 0,1 0 0,0 0 0,-1 0 0,1 1 0,0-1 0,-1 0 0,1 0 0,0 0 0,-1 0 0,1 0 0,0-1 0,-1 1 0,1 0 0,0 0 0,-1 0 0,1 0 0,0 0 0,-1 0 0,1 0 0,0-1 0,-1 1 0,1 0 0,0 0 0,0 0 0,-1-1 0,1 1 0,0 0 0,0 0 0,0-1 0,-1 1 0,1 0 0,0-1 0,0 1 0,0 0 0,0 0 0,0-1 0,-1 1 0,1 0 0,0-1 0,-6-17 0,6 17 0,-10-57 0,2 0 0,-1-80 0,8 96 0,-6-290 0,-3-78 0,3 319 0,-4 1 0,-34-131 0,35 181 0,-3 1 0,-20-45 0,32 83 0,1 5 0,5 14 0,7 29 0,20 73 0,-6 1 0,-5 1 0,-6 1 0,-5 1 0,-10 219 0,-2-321 0,2-8 0,-1-1 0,0 0 0,-1 0 0,-1-1 0,0 1 0,-5 13 0,8-26 0,-1 0 0,1 0 0,0 0 0,0 0 0,0 0 0,0 0 0,0 0 0,0 0 0,0 1 0,-1-1 0,1 0 0,0 0 0,0 0 0,0 0 0,0 0 0,0 0 0,0 0 0,-1 0 0,1 0 0,0 0 0,0 0 0,0-1 0,0 1 0,0 0 0,0 0 0,-1 0 0,1 0 0,0 0 0,0 0 0,0 0 0,0 0 0,0 0 0,0 0 0,0 0 0,0 0 0,0 0 0,-1-1 0,1 1 0,0 0 0,0 0 0,0 0 0,0 0 0,0 0 0,0 0 0,0 0 0,0-1 0,0 1 0,0 0 0,0 0 0,0 0 0,0 0 0,0-1 0,-7-12 0,-5-18 0,-10-43 0,3 0 0,4-1 0,3-1 0,3 0 0,2-142 0,9 177 0,-1 22 0,0 0 0,-2 0 0,0 0 0,-5-26 0,6 44 0,0 1 0,0-1 0,0 0 0,0 1 0,0-1 0,0 0 0,-1 0 0,1 1 0,0-1 0,-1 0 0,1 1 0,0-1 0,-1 1 0,1-1 0,-1 0 0,1 1 0,-1-1 0,1 1 0,-1-1 0,1 1 0,-1 0 0,0-1 0,1 1 0,-1 0 0,0-1 0,1 1 0,-1 0 0,0-1 0,1 1 0,-1 0 0,0 0 0,1 0 0,-1 0 0,0 0 0,0 0 0,1 0 0,-1 0 0,0 0 0,0 0 0,1 0 0,-1 1 0,0-1 0,1 0 0,-1 0 0,0 1 0,1-1 0,-1 0 0,0 1 0,1-1 0,-2 1 0,-3 3 0,0 0 0,0-1 0,0 2 0,-7 8 0,-6 9 0,1 0 0,1 1 0,-15 30 0,-34 81 0,54-111 0,-201 454 0,202-453 0,5-14 0,0 1 0,1 0 0,0 0 0,0 0 0,1 1 0,1-1 0,-1 13 0,2-23 0,1-1 0,0 1 0,0 0 0,0 0 0,0 0 0,0 0 0,0 0 0,0-1 0,0 1 0,0 0 0,1 0 0,-1 0 0,0 0 0,0 0 0,1-1 0,-1 1 0,0 0 0,1 0 0,-1-1 0,1 1 0,-1 0 0,1 0 0,0-1 0,-1 1 0,1-1 0,-1 1 0,1-1 0,0 1 0,0-1 0,-1 1 0,1-1 0,0 1 0,0-1 0,0 0 0,-1 1 0,1-1 0,0 0 0,0 0 0,0 0 0,0 0 0,0 0 0,0 0 0,-1 0 0,1 0 0,0 0 0,0 0 0,0 0 0,0 0 0,0-1 0,-1 1 0,1 0 0,0-1 0,0 1 0,1-1 0,3-2 0,0 1 0,1-1 0,-1 0 0,0-1 0,-1 1 0,10-9 0,-3 0 0,-1-2 0,0 1 0,-1-2 0,-1 1 0,0-1 0,-1 0 0,7-20 0,0-10 0,13-62 0,-13 32 0,-3-1 0,-4 0 0,-3-116 0,0 246-1365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9:51:57.785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0 80 24575,'21'-7'0,"-14"4"0,151-46 0,-131 43 0,1 1 0,-1 1 0,57-1 0,-83 5 8,0 0 1,0 0-1,0 0 0,0 0 0,1 0 0,-1 0 0,0 0 1,0 1-1,0-1 0,0 1 0,0-1 0,0 0 0,2 2 1,-3-2-4,0 0 1,0 1-1,0-1 1,0 0-1,1 1 1,-1-1-1,0 0 1,0 0 0,0 1-1,0-1 1,0 0-1,0 1 1,0-1-1,0 0 1,0 0-1,0 1 1,0-1 0,0 0-1,0 1 1,0-1-1,0 0 1,-1 0-1,1 1 1,0-1-1,0 0 1,0 0 0,0 1-1,0-1 1,-1 0-1,1 0 1,0 1-1,-1-1 1,-28 24-390,15-14-895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9:51:58.609"/>
    </inkml:context>
    <inkml:brush xml:id="br0">
      <inkml:brushProperty name="width" value="0.35" units="cm"/>
      <inkml:brushProperty name="height" value="0.35" units="cm"/>
      <inkml:brushProperty name="color" value="#849398"/>
    </inkml:brush>
  </inkml:definitions>
  <inkml:trace contextRef="#ctx0" brushRef="#br0">180 0 24575,'-5'17'0,"-7"13"0,-1-1 0,-23 37 0,21-39 0,0 1 0,-18 48 0,-17 113 0,50-170-1365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3E07F-C8E1-4E3A-85AB-E66F613762BA}" type="datetimeFigureOut">
              <a:rPr lang="es-ES_tradnl" smtClean="0"/>
              <a:t>07/11/2023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2C303-9BDA-4921-865E-9907D84C8A52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5235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16EF362-BF53-16E4-C86A-B1AF162C6E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499C96-A344-4428-8A14-7E5B1E33DEF2}" type="slidenum">
              <a:rPr kumimoji="0" lang="es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3CFE702-A9C7-1988-0EDE-AAE0D8EA6E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C9DD4E20-35BF-E283-6353-78E43D3B92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1073694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A175B8FE-C705-E99B-60E1-8ADAD8017C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3AA468-8C5F-44A9-A4EE-CE1AD7ABCE7F}" type="slidenum">
              <a:rPr kumimoji="0" lang="es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A3D8DF1-07D2-5A13-72AB-0966EECA55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F98F6B81-F15D-BC4E-E342-50556DDE2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199384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9C9ED9-F7B0-AFCB-2287-9B79DE8560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C2ABB3-F8BA-0D51-E6B9-C3EE88214A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993A44-FFDC-A3B0-0B23-3FD7266CC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6AF90-8F72-4289-B209-8194CEB8ED6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232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C467698-D6DF-55E3-F8C7-1125B23524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DC9F711-6D58-83EB-E2E8-1CCB28874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D1998D-C056-1C4B-0046-52618F94B6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EBAC-B8DB-41AC-BA8B-DED3A30BEF7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52465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22F0E3D-5F60-F6F1-1913-506FB77F6F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BBBC6AB-C8C9-2531-7906-D20FA9636E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FA2F71-365F-E99D-1B08-B226059FB8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D8DB9-9396-4831-8A1D-C36C4F6A9A1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31158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6FA001E-49AA-7520-857E-14596CBC13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69A43B2-AC12-3747-B7E5-04CD35E9C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A9E4CD-620F-5AEA-F789-C1ABFDF2A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026C4-0C96-4F2F-A490-A5953E9E2D7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2755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760E7F-AB4E-A2A0-D4E3-BEA6BEE77B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5E651B-31B6-F0B8-16D4-1645E54C09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D57CE1-83E0-6727-D317-68C8886B98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AF0C6-6FEC-4C45-B3FA-3DA6B06C796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66130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1388BB-C17B-F3E5-B7D0-479E38F953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89F319-A050-157F-96EE-05E247E193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74B28B-3A63-C9B3-2F1E-C880CD8495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4974-8980-4DF3-988F-0F4DCCE9BDD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69543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73B1FF-F779-8E1A-D302-6532AC8568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802663-AACB-5980-A111-7A063E997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BD2C97-D92B-57D5-EE56-1933EF9CA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AB6AC-7089-4EE1-8D51-6DBC27CE0A0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70391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2B8A23-D434-CA46-C265-59E75335E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1BE8E2-BD19-30BD-E21A-32386FBF7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962696-320F-6C3F-62E7-1764217E42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1CCD-3CEA-45D4-A213-46EC15255D0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031761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956ACC-76FC-1CB1-B685-FABE7B63A1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857E00-0D8B-B00B-ED3B-7A67F59DA9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042A42-A347-28A0-02CC-CE39B0693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C320D-45EA-4CA3-80DD-3AAC673E6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3075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D8EF87-31A7-02B2-175D-4E0871B86A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BA0498-3BC5-3D51-4B73-9543CDDF75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D7F3AD-94A9-1356-FFBF-0498570B64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901C2-EC15-4411-8D6B-162356BDE6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878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4CC0CC-2ECF-339C-E29E-5CC7F5EB6B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961505-045C-13B8-DBB8-555A84B9D8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BDF04D-1EC0-1DD6-F3CD-426E56EFA5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9573-04C7-4EDD-8F55-E126CD441A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980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6DB993-01DF-B0A9-AC73-02F57B0BA4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9EC93B-2402-996A-87CE-9B8DAF2470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C1D9BC-5A6D-145A-A33F-0DEA85791E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11106-62AA-4C5E-A1D9-EAF12408C0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493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5B852C-CA04-F8E3-D1FF-1CF71258AE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0BF0FE-CC8B-35EF-0DF2-371C52674F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E6AC223-D89B-895F-564B-1D27BF722C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4C8FC-0B23-4EA2-B558-46B053BBCF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4569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18CA47-6C78-98B2-0B0A-4D43E75501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C50D99-2D28-148E-A112-F7C0750F27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FA82DA-ADB5-9CE2-0254-ADC582F9D9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3063A-C55B-421D-B68E-DF109AF79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646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C8A529A-BD65-0D7F-596B-704C909A06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779C381-199E-CDB0-890F-0835E6C023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3CE4A05-FE70-7112-6288-E59F6371A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3E3C9-F767-42B7-8898-2138BF4D2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364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43ACD6-7B3F-D8CA-1A6A-52545AF713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1E51F8-B68B-8C88-8B88-F7E05E192A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20110B-BD41-22AD-E11F-BA87CECEEC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3C83B-2975-4D4D-8147-252906A78F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090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A152CE-5046-D489-83CA-273452F449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A290A4-1F73-4BE5-A2DB-BC41DC5389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53B1A6-993C-1D48-AAF4-93A0A836D2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27006-ACFA-47E8-A5C9-81AB7C68E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066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9E5A13-69AB-B697-04D5-C67A9B8979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DC35D3-8965-2F96-7107-BE90374D86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19BD9C-5235-48FC-2F6C-10B4E62911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35E96-F6B5-4360-88CA-265570A190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779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8D2FB7-0808-6C92-D0FB-CE872806B3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5F2DBF-364E-2EDF-0D91-3BC277AA98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EDA342-2F7C-511D-78C1-56B9DB7396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F9252-24B2-4D7F-AE0E-F3E8C7F38D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756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359BBD-4271-469A-28C7-9D5F67C7FE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9DBAF3-C498-971D-BA79-276AB35480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ABE7D0-6E38-17FA-7E2B-9B30990A5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1B8C-CF46-48A1-8DF1-73E31111D9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479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5BB0E4-F80D-A02C-3C7A-E639A97542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3DCB82-FB46-43DD-99AD-2B672260D9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301459-56C3-2CC2-32C5-C1B81218AC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047CA-2807-4378-87ED-69E0C8ECA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990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1B7284-9136-34FE-2B9C-345479BD0C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ACAD7B-4BDC-2244-2812-F022103109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C16617-E259-C3B8-3D1B-7626D248F3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F354-B0CF-42E1-8202-352C13983B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178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FE7364-6F0E-B2A2-A573-1A7E61C461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87DF79-0BD6-5008-2D93-1F64182DB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286749-038A-8AFA-9F62-DAB9B3814E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83529-4F14-4DB4-B749-645AAEF3A0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215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D233539-4066-54CF-0760-CEC758BB34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554F96-63B2-7369-688F-B4CABBF7E1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BFA1A0B-C9C1-3CEF-C4BA-BD01B2D822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F0648-3DE9-4250-B2DB-C992481E45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2090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3DE7870-F2AB-0E8E-4557-E743106D4D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802FA7-D3FC-0D9E-4000-7B32AC46C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F78828-8316-7B7D-C164-19AA9FF615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79363-FDFC-4E18-B51A-B3F117BEEE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012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044974-B220-1FC3-D84D-5CA1830280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53A626B-6B5C-B2C5-9711-1F4E893FD5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5F4AC7-795F-D03D-1F81-8DDD72D0B6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0BFA5-A7DC-415A-BDBA-F3CEE2BFE2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0977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642DDC-4DBF-A762-3C66-26D780AB02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741945-9FA8-7245-F778-56A86F5AB2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F8B0E5-1D87-A105-825B-3979C30083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9A1FC-E6F7-4C67-A873-E0955E9A3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9880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26D4C7-D664-72BD-ED70-8C737F73A2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07893-FF98-E660-7757-1B8D90481E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5CFF81-79E8-603C-0096-16B7CAA5F4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A4FC0-5273-49C3-8CED-2F02C773F5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749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33BCCD-34A8-4265-D079-667746E9D7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F103F7-0A39-3B06-37CD-E2676E891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0F27CD-E5A6-DE1D-E4E8-6DF3C4F7E4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07E9-B0D7-467A-875A-AE395B4970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0035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993934-818F-164A-BCDE-6986EA617D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18AD6A-AAF8-55D0-2EAC-5B61B36603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5BDFC7-B163-634C-19A9-F5738F0F87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5106A-6CB5-4C5F-9E4D-B837C3323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94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>
            <a:extLst>
              <a:ext uri="{FF2B5EF4-FFF2-40B4-BE49-F238E27FC236}">
                <a16:creationId xmlns:a16="http://schemas.microsoft.com/office/drawing/2014/main" id="{E93F51AA-98BC-45DA-BD5B-5183DEF8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pie de página">
            <a:extLst>
              <a:ext uri="{FF2B5EF4-FFF2-40B4-BE49-F238E27FC236}">
                <a16:creationId xmlns:a16="http://schemas.microsoft.com/office/drawing/2014/main" id="{3CD32515-9962-4966-8B96-49E9232D3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DDF7BE49-17C7-4C73-9F49-1B8991EB7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071C5E-B5F2-4125-B3E4-582405D73D96}" type="slidenum">
              <a:rPr lang="es-CL" altLang="en-US"/>
              <a:pPr>
                <a:defRPr/>
              </a:pPr>
              <a:t>‹#›</a:t>
            </a:fld>
            <a:endParaRPr lang="es-CL" altLang="en-US"/>
          </a:p>
        </p:txBody>
      </p:sp>
    </p:spTree>
    <p:extLst>
      <p:ext uri="{BB962C8B-B14F-4D97-AF65-F5344CB8AC3E}">
        <p14:creationId xmlns:p14="http://schemas.microsoft.com/office/powerpoint/2010/main" val="202411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BF4001-3884-D1B5-755F-68109311E9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B64F1A-DA0E-F160-3E3A-FC343A62B5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135E52-A144-54D7-3784-EE0A3FC467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5A80B-50D8-40E5-80F4-7BAE3E82EC7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2799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5ABB0D-069A-7884-6B49-2477F1F1EA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AA9634-69B0-E33A-7305-46E6B43F3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0FBE58-52E7-3AFF-2FCA-74609AEC3C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03063-B7E3-41B4-8271-436D6916A1D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1563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762FCD-F25C-2E3B-CF7B-987EABC9C9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9410E6-6475-F03D-0232-8280DA128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766E40-802A-867B-14D2-9D684B26F1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25E9-8759-4981-9BEB-1665E71B615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1068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1461" y="481406"/>
            <a:ext cx="520192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8770" y="1419225"/>
            <a:ext cx="8506460" cy="4546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1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DBFF3E-75CF-6190-AB79-EFF5D4133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modificar el estilo de título del patrón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4EAD1A-1912-9C2C-ECD5-EA6062C24A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modificar el estilo de texto del patrón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97AE86-22FA-038B-E602-0F39A95804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29F244D-8817-F7BF-660E-B07DD07771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D44A3A5-1B9B-6CCC-5B66-DE6CA60D92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34461C6-6AE2-4677-8038-FBA7962F3A9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3170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265D292-9EBE-7057-79AD-9EB73AD00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cambiar el estilo de título	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FC2D3A1-D2D5-D3B4-EE1B-5AB401773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modificar el estilo de texto del patrón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4EDF049-DD18-E011-E612-E82A2662FBD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0981EBE-8A74-F416-A940-D49E77252A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A12D7AB-C53B-EB14-22B4-33F87676D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CD4D033-DA4D-4BA7-869B-4F80681DC4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61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7C7E18F-18EF-1144-9948-27516C9AE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cambiar el estilo de título	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6FFF8D9-20A8-1364-7F5A-0E5386ED7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Haga clic para modificar el estilo de texto del patrón</a:t>
            </a:r>
          </a:p>
          <a:p>
            <a:pPr lvl="1"/>
            <a:r>
              <a:rPr lang="en-US" altLang="en-US"/>
              <a:t>Segundo nivel</a:t>
            </a:r>
          </a:p>
          <a:p>
            <a:pPr lvl="2"/>
            <a:r>
              <a:rPr lang="en-US" altLang="en-US"/>
              <a:t>Tercer nivel</a:t>
            </a:r>
          </a:p>
          <a:p>
            <a:pPr lvl="3"/>
            <a:r>
              <a:rPr lang="en-US" altLang="en-US"/>
              <a:t>Cuarto nivel</a:t>
            </a:r>
          </a:p>
          <a:p>
            <a:pPr lvl="4"/>
            <a:r>
              <a:rPr lang="en-US" altLang="en-US"/>
              <a:t>Quinto nivel</a:t>
            </a:r>
          </a:p>
        </p:txBody>
      </p:sp>
      <p:sp>
        <p:nvSpPr>
          <p:cNvPr id="446468" name="Rectangle 4">
            <a:extLst>
              <a:ext uri="{FF2B5EF4-FFF2-40B4-BE49-F238E27FC236}">
                <a16:creationId xmlns:a16="http://schemas.microsoft.com/office/drawing/2014/main" id="{B5C851F1-38E7-4FE6-5FA9-53286EF641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6469" name="Rectangle 5">
            <a:extLst>
              <a:ext uri="{FF2B5EF4-FFF2-40B4-BE49-F238E27FC236}">
                <a16:creationId xmlns:a16="http://schemas.microsoft.com/office/drawing/2014/main" id="{59ABC626-3F9F-5895-943C-60527E5D708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6470" name="Rectangle 6">
            <a:extLst>
              <a:ext uri="{FF2B5EF4-FFF2-40B4-BE49-F238E27FC236}">
                <a16:creationId xmlns:a16="http://schemas.microsoft.com/office/drawing/2014/main" id="{78284012-614A-C1E4-7A9E-4B8075BE19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B120A5E-9FC7-452A-BCE9-92DADD8CD9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24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customXml" Target="../ink/ink6.xml"/><Relationship Id="rId18" Type="http://schemas.openxmlformats.org/officeDocument/2006/relationships/image" Target="../media/image4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43.png"/><Relationship Id="rId17" Type="http://schemas.openxmlformats.org/officeDocument/2006/relationships/customXml" Target="../ink/ink8.xml"/><Relationship Id="rId2" Type="http://schemas.openxmlformats.org/officeDocument/2006/relationships/image" Target="../media/image38.png"/><Relationship Id="rId16" Type="http://schemas.openxmlformats.org/officeDocument/2006/relationships/image" Target="../media/image45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42.png"/><Relationship Id="rId19" Type="http://schemas.openxmlformats.org/officeDocument/2006/relationships/customXml" Target="../ink/ink9.xml"/><Relationship Id="rId4" Type="http://schemas.openxmlformats.org/officeDocument/2006/relationships/image" Target="../media/image39.png"/><Relationship Id="rId9" Type="http://schemas.openxmlformats.org/officeDocument/2006/relationships/customXml" Target="../ink/ink4.xml"/><Relationship Id="rId1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portada Donde Viven los Monstruos">
            <a:extLst>
              <a:ext uri="{FF2B5EF4-FFF2-40B4-BE49-F238E27FC236}">
                <a16:creationId xmlns:a16="http://schemas.microsoft.com/office/drawing/2014/main" id="{18F51EF4-45E2-2DE3-DF15-3540B72BD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8513" y="1392238"/>
            <a:ext cx="5172075" cy="462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1" name="TextBox 2">
            <a:extLst>
              <a:ext uri="{FF2B5EF4-FFF2-40B4-BE49-F238E27FC236}">
                <a16:creationId xmlns:a16="http://schemas.microsoft.com/office/drawing/2014/main" id="{215651B0-88E4-23E8-04ED-9586516E1DF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238250" y="547399"/>
            <a:ext cx="666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Trayectoria de tormentas</a:t>
            </a:r>
          </a:p>
        </p:txBody>
      </p:sp>
    </p:spTree>
    <p:extLst>
      <p:ext uri="{BB962C8B-B14F-4D97-AF65-F5344CB8AC3E}">
        <p14:creationId xmlns:p14="http://schemas.microsoft.com/office/powerpoint/2010/main" val="952837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7872B85C-A045-61E7-4EA4-E74AF9E5A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290638"/>
            <a:ext cx="7666037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CuadroTexto 2">
            <a:extLst>
              <a:ext uri="{FF2B5EF4-FFF2-40B4-BE49-F238E27FC236}">
                <a16:creationId xmlns:a16="http://schemas.microsoft.com/office/drawing/2014/main" id="{DAC5A9D6-876A-D2F2-73AB-3AF60770A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25" y="8001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DJF</a:t>
            </a:r>
          </a:p>
        </p:txBody>
      </p:sp>
      <p:sp>
        <p:nvSpPr>
          <p:cNvPr id="35844" name="CuadroTexto 3">
            <a:extLst>
              <a:ext uri="{FF2B5EF4-FFF2-40B4-BE49-F238E27FC236}">
                <a16:creationId xmlns:a16="http://schemas.microsoft.com/office/drawing/2014/main" id="{E4BCC979-2894-4575-6B30-1914D97FB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863" y="161925"/>
            <a:ext cx="3171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Ciclones intensos</a:t>
            </a:r>
          </a:p>
        </p:txBody>
      </p:sp>
      <p:sp>
        <p:nvSpPr>
          <p:cNvPr id="35845" name="CuadroTexto 4">
            <a:extLst>
              <a:ext uri="{FF2B5EF4-FFF2-40B4-BE49-F238E27FC236}">
                <a16:creationId xmlns:a16="http://schemas.microsoft.com/office/drawing/2014/main" id="{221A1A97-0C12-4530-8BF1-726DFD579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25" y="923925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JJA</a:t>
            </a:r>
          </a:p>
        </p:txBody>
      </p:sp>
    </p:spTree>
    <p:extLst>
      <p:ext uri="{BB962C8B-B14F-4D97-AF65-F5344CB8AC3E}">
        <p14:creationId xmlns:p14="http://schemas.microsoft.com/office/powerpoint/2010/main" val="317584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8BC57E07-291D-846B-B652-97EF8A304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909763"/>
            <a:ext cx="76962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848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D834EEEC-5410-ED06-7B2D-6F416A1AB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19063"/>
            <a:ext cx="6238875" cy="661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>
            <a:extLst>
              <a:ext uri="{FF2B5EF4-FFF2-40B4-BE49-F238E27FC236}">
                <a16:creationId xmlns:a16="http://schemas.microsoft.com/office/drawing/2014/main" id="{CD2A1714-A716-AB64-138B-CF0E72A84213}"/>
              </a:ext>
            </a:extLst>
          </p:cNvPr>
          <p:cNvSpPr/>
          <p:nvPr/>
        </p:nvSpPr>
        <p:spPr>
          <a:xfrm>
            <a:off x="1666875" y="128588"/>
            <a:ext cx="2916238" cy="5819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Elipse">
            <a:extLst>
              <a:ext uri="{FF2B5EF4-FFF2-40B4-BE49-F238E27FC236}">
                <a16:creationId xmlns:a16="http://schemas.microsoft.com/office/drawing/2014/main" id="{D3D747BA-1A42-D377-BB91-00B917B57DA2}"/>
              </a:ext>
            </a:extLst>
          </p:cNvPr>
          <p:cNvSpPr/>
          <p:nvPr/>
        </p:nvSpPr>
        <p:spPr>
          <a:xfrm rot="21348756">
            <a:off x="1903413" y="4206875"/>
            <a:ext cx="484187" cy="8810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893" name="CuadroTexto 4">
            <a:extLst>
              <a:ext uri="{FF2B5EF4-FFF2-40B4-BE49-F238E27FC236}">
                <a16:creationId xmlns:a16="http://schemas.microsoft.com/office/drawing/2014/main" id="{A4FC7EC3-9972-7558-8641-F0266A83D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8" y="2100263"/>
            <a:ext cx="1676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Track upper level vortices</a:t>
            </a:r>
          </a:p>
        </p:txBody>
      </p:sp>
      <p:sp>
        <p:nvSpPr>
          <p:cNvPr id="7" name="Forma libre 6">
            <a:extLst>
              <a:ext uri="{FF2B5EF4-FFF2-40B4-BE49-F238E27FC236}">
                <a16:creationId xmlns:a16="http://schemas.microsoft.com/office/drawing/2014/main" id="{37FBF365-BA7B-2FEC-8E1D-E94AEB5CC041}"/>
              </a:ext>
            </a:extLst>
          </p:cNvPr>
          <p:cNvSpPr/>
          <p:nvPr/>
        </p:nvSpPr>
        <p:spPr>
          <a:xfrm>
            <a:off x="4572000" y="285750"/>
            <a:ext cx="619125" cy="1101725"/>
          </a:xfrm>
          <a:custGeom>
            <a:avLst/>
            <a:gdLst>
              <a:gd name="connsiteX0" fmla="*/ 0 w 619222"/>
              <a:gd name="connsiteY0" fmla="*/ 500063 h 782614"/>
              <a:gd name="connsiteX1" fmla="*/ 481012 w 619222"/>
              <a:gd name="connsiteY1" fmla="*/ 714375 h 782614"/>
              <a:gd name="connsiteX2" fmla="*/ 619125 w 619222"/>
              <a:gd name="connsiteY2" fmla="*/ 781050 h 782614"/>
              <a:gd name="connsiteX3" fmla="*/ 504825 w 619222"/>
              <a:gd name="connsiteY3" fmla="*/ 661988 h 782614"/>
              <a:gd name="connsiteX4" fmla="*/ 504825 w 619222"/>
              <a:gd name="connsiteY4" fmla="*/ 661988 h 782614"/>
              <a:gd name="connsiteX5" fmla="*/ 366712 w 619222"/>
              <a:gd name="connsiteY5" fmla="*/ 271463 h 782614"/>
              <a:gd name="connsiteX6" fmla="*/ 366712 w 619222"/>
              <a:gd name="connsiteY6" fmla="*/ 271463 h 782614"/>
              <a:gd name="connsiteX7" fmla="*/ 361950 w 619222"/>
              <a:gd name="connsiteY7" fmla="*/ 0 h 782614"/>
              <a:gd name="connsiteX8" fmla="*/ 361950 w 619222"/>
              <a:gd name="connsiteY8" fmla="*/ 0 h 78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222" h="782614">
                <a:moveTo>
                  <a:pt x="0" y="500063"/>
                </a:moveTo>
                <a:lnTo>
                  <a:pt x="481012" y="714375"/>
                </a:lnTo>
                <a:cubicBezTo>
                  <a:pt x="584200" y="761206"/>
                  <a:pt x="615156" y="789781"/>
                  <a:pt x="619125" y="781050"/>
                </a:cubicBezTo>
                <a:cubicBezTo>
                  <a:pt x="623094" y="772319"/>
                  <a:pt x="504825" y="661988"/>
                  <a:pt x="504825" y="661988"/>
                </a:cubicBezTo>
                <a:lnTo>
                  <a:pt x="504825" y="661988"/>
                </a:lnTo>
                <a:lnTo>
                  <a:pt x="366712" y="271463"/>
                </a:lnTo>
                <a:lnTo>
                  <a:pt x="366712" y="271463"/>
                </a:lnTo>
                <a:cubicBezTo>
                  <a:pt x="365918" y="226219"/>
                  <a:pt x="361950" y="0"/>
                  <a:pt x="361950" y="0"/>
                </a:cubicBezTo>
                <a:lnTo>
                  <a:pt x="36195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9D76E7A7-6EDA-9B98-D082-73BDC6888A64}"/>
              </a:ext>
            </a:extLst>
          </p:cNvPr>
          <p:cNvSpPr/>
          <p:nvPr/>
        </p:nvSpPr>
        <p:spPr>
          <a:xfrm>
            <a:off x="1700213" y="271463"/>
            <a:ext cx="619125" cy="1101725"/>
          </a:xfrm>
          <a:custGeom>
            <a:avLst/>
            <a:gdLst>
              <a:gd name="connsiteX0" fmla="*/ 0 w 619222"/>
              <a:gd name="connsiteY0" fmla="*/ 500063 h 782614"/>
              <a:gd name="connsiteX1" fmla="*/ 481012 w 619222"/>
              <a:gd name="connsiteY1" fmla="*/ 714375 h 782614"/>
              <a:gd name="connsiteX2" fmla="*/ 619125 w 619222"/>
              <a:gd name="connsiteY2" fmla="*/ 781050 h 782614"/>
              <a:gd name="connsiteX3" fmla="*/ 504825 w 619222"/>
              <a:gd name="connsiteY3" fmla="*/ 661988 h 782614"/>
              <a:gd name="connsiteX4" fmla="*/ 504825 w 619222"/>
              <a:gd name="connsiteY4" fmla="*/ 661988 h 782614"/>
              <a:gd name="connsiteX5" fmla="*/ 366712 w 619222"/>
              <a:gd name="connsiteY5" fmla="*/ 271463 h 782614"/>
              <a:gd name="connsiteX6" fmla="*/ 366712 w 619222"/>
              <a:gd name="connsiteY6" fmla="*/ 271463 h 782614"/>
              <a:gd name="connsiteX7" fmla="*/ 361950 w 619222"/>
              <a:gd name="connsiteY7" fmla="*/ 0 h 782614"/>
              <a:gd name="connsiteX8" fmla="*/ 361950 w 619222"/>
              <a:gd name="connsiteY8" fmla="*/ 0 h 78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222" h="782614">
                <a:moveTo>
                  <a:pt x="0" y="500063"/>
                </a:moveTo>
                <a:lnTo>
                  <a:pt x="481012" y="714375"/>
                </a:lnTo>
                <a:cubicBezTo>
                  <a:pt x="584200" y="761206"/>
                  <a:pt x="615156" y="789781"/>
                  <a:pt x="619125" y="781050"/>
                </a:cubicBezTo>
                <a:cubicBezTo>
                  <a:pt x="623094" y="772319"/>
                  <a:pt x="504825" y="661988"/>
                  <a:pt x="504825" y="661988"/>
                </a:cubicBezTo>
                <a:lnTo>
                  <a:pt x="504825" y="661988"/>
                </a:lnTo>
                <a:lnTo>
                  <a:pt x="366712" y="271463"/>
                </a:lnTo>
                <a:lnTo>
                  <a:pt x="366712" y="271463"/>
                </a:lnTo>
                <a:cubicBezTo>
                  <a:pt x="365918" y="226219"/>
                  <a:pt x="361950" y="0"/>
                  <a:pt x="361950" y="0"/>
                </a:cubicBezTo>
                <a:lnTo>
                  <a:pt x="36195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Forma libre 8">
            <a:extLst>
              <a:ext uri="{FF2B5EF4-FFF2-40B4-BE49-F238E27FC236}">
                <a16:creationId xmlns:a16="http://schemas.microsoft.com/office/drawing/2014/main" id="{ABB43980-2F3C-24D3-6298-0357B2C0B214}"/>
              </a:ext>
            </a:extLst>
          </p:cNvPr>
          <p:cNvSpPr/>
          <p:nvPr/>
        </p:nvSpPr>
        <p:spPr>
          <a:xfrm>
            <a:off x="1685925" y="3143250"/>
            <a:ext cx="619125" cy="1101725"/>
          </a:xfrm>
          <a:custGeom>
            <a:avLst/>
            <a:gdLst>
              <a:gd name="connsiteX0" fmla="*/ 0 w 619222"/>
              <a:gd name="connsiteY0" fmla="*/ 500063 h 782614"/>
              <a:gd name="connsiteX1" fmla="*/ 481012 w 619222"/>
              <a:gd name="connsiteY1" fmla="*/ 714375 h 782614"/>
              <a:gd name="connsiteX2" fmla="*/ 619125 w 619222"/>
              <a:gd name="connsiteY2" fmla="*/ 781050 h 782614"/>
              <a:gd name="connsiteX3" fmla="*/ 504825 w 619222"/>
              <a:gd name="connsiteY3" fmla="*/ 661988 h 782614"/>
              <a:gd name="connsiteX4" fmla="*/ 504825 w 619222"/>
              <a:gd name="connsiteY4" fmla="*/ 661988 h 782614"/>
              <a:gd name="connsiteX5" fmla="*/ 366712 w 619222"/>
              <a:gd name="connsiteY5" fmla="*/ 271463 h 782614"/>
              <a:gd name="connsiteX6" fmla="*/ 366712 w 619222"/>
              <a:gd name="connsiteY6" fmla="*/ 271463 h 782614"/>
              <a:gd name="connsiteX7" fmla="*/ 361950 w 619222"/>
              <a:gd name="connsiteY7" fmla="*/ 0 h 782614"/>
              <a:gd name="connsiteX8" fmla="*/ 361950 w 619222"/>
              <a:gd name="connsiteY8" fmla="*/ 0 h 78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222" h="782614">
                <a:moveTo>
                  <a:pt x="0" y="500063"/>
                </a:moveTo>
                <a:lnTo>
                  <a:pt x="481012" y="714375"/>
                </a:lnTo>
                <a:cubicBezTo>
                  <a:pt x="584200" y="761206"/>
                  <a:pt x="615156" y="789781"/>
                  <a:pt x="619125" y="781050"/>
                </a:cubicBezTo>
                <a:cubicBezTo>
                  <a:pt x="623094" y="772319"/>
                  <a:pt x="504825" y="661988"/>
                  <a:pt x="504825" y="661988"/>
                </a:cubicBezTo>
                <a:lnTo>
                  <a:pt x="504825" y="661988"/>
                </a:lnTo>
                <a:lnTo>
                  <a:pt x="366712" y="271463"/>
                </a:lnTo>
                <a:lnTo>
                  <a:pt x="366712" y="271463"/>
                </a:lnTo>
                <a:cubicBezTo>
                  <a:pt x="365918" y="226219"/>
                  <a:pt x="361950" y="0"/>
                  <a:pt x="361950" y="0"/>
                </a:cubicBezTo>
                <a:lnTo>
                  <a:pt x="36195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9DD7DD88-1BED-486D-F0ED-919F45907F68}"/>
              </a:ext>
            </a:extLst>
          </p:cNvPr>
          <p:cNvSpPr/>
          <p:nvPr/>
        </p:nvSpPr>
        <p:spPr>
          <a:xfrm>
            <a:off x="4572000" y="3133725"/>
            <a:ext cx="619125" cy="1101725"/>
          </a:xfrm>
          <a:custGeom>
            <a:avLst/>
            <a:gdLst>
              <a:gd name="connsiteX0" fmla="*/ 0 w 619222"/>
              <a:gd name="connsiteY0" fmla="*/ 500063 h 782614"/>
              <a:gd name="connsiteX1" fmla="*/ 481012 w 619222"/>
              <a:gd name="connsiteY1" fmla="*/ 714375 h 782614"/>
              <a:gd name="connsiteX2" fmla="*/ 619125 w 619222"/>
              <a:gd name="connsiteY2" fmla="*/ 781050 h 782614"/>
              <a:gd name="connsiteX3" fmla="*/ 504825 w 619222"/>
              <a:gd name="connsiteY3" fmla="*/ 661988 h 782614"/>
              <a:gd name="connsiteX4" fmla="*/ 504825 w 619222"/>
              <a:gd name="connsiteY4" fmla="*/ 661988 h 782614"/>
              <a:gd name="connsiteX5" fmla="*/ 366712 w 619222"/>
              <a:gd name="connsiteY5" fmla="*/ 271463 h 782614"/>
              <a:gd name="connsiteX6" fmla="*/ 366712 w 619222"/>
              <a:gd name="connsiteY6" fmla="*/ 271463 h 782614"/>
              <a:gd name="connsiteX7" fmla="*/ 361950 w 619222"/>
              <a:gd name="connsiteY7" fmla="*/ 0 h 782614"/>
              <a:gd name="connsiteX8" fmla="*/ 361950 w 619222"/>
              <a:gd name="connsiteY8" fmla="*/ 0 h 78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222" h="782614">
                <a:moveTo>
                  <a:pt x="0" y="500063"/>
                </a:moveTo>
                <a:lnTo>
                  <a:pt x="481012" y="714375"/>
                </a:lnTo>
                <a:cubicBezTo>
                  <a:pt x="584200" y="761206"/>
                  <a:pt x="615156" y="789781"/>
                  <a:pt x="619125" y="781050"/>
                </a:cubicBezTo>
                <a:cubicBezTo>
                  <a:pt x="623094" y="772319"/>
                  <a:pt x="504825" y="661988"/>
                  <a:pt x="504825" y="661988"/>
                </a:cubicBezTo>
                <a:lnTo>
                  <a:pt x="504825" y="661988"/>
                </a:lnTo>
                <a:lnTo>
                  <a:pt x="366712" y="271463"/>
                </a:lnTo>
                <a:lnTo>
                  <a:pt x="366712" y="271463"/>
                </a:lnTo>
                <a:cubicBezTo>
                  <a:pt x="365918" y="226219"/>
                  <a:pt x="361950" y="0"/>
                  <a:pt x="361950" y="0"/>
                </a:cubicBezTo>
                <a:lnTo>
                  <a:pt x="361950" y="0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898" name="CuadroTexto 10">
            <a:extLst>
              <a:ext uri="{FF2B5EF4-FFF2-40B4-BE49-F238E27FC236}">
                <a16:creationId xmlns:a16="http://schemas.microsoft.com/office/drawing/2014/main" id="{644A50B6-CAE2-80E2-E0C0-E99C052DA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486150"/>
            <a:ext cx="167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Track density</a:t>
            </a:r>
          </a:p>
        </p:txBody>
      </p:sp>
    </p:spTree>
    <p:extLst>
      <p:ext uri="{BB962C8B-B14F-4D97-AF65-F5344CB8AC3E}">
        <p14:creationId xmlns:p14="http://schemas.microsoft.com/office/powerpoint/2010/main" val="2443030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9890805E-0CBB-7568-C062-960CA0BF0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50813"/>
            <a:ext cx="6280150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>
            <a:extLst>
              <a:ext uri="{FF2B5EF4-FFF2-40B4-BE49-F238E27FC236}">
                <a16:creationId xmlns:a16="http://schemas.microsoft.com/office/drawing/2014/main" id="{B61F7AE5-1220-6E34-A597-8F6E754437A3}"/>
              </a:ext>
            </a:extLst>
          </p:cNvPr>
          <p:cNvSpPr/>
          <p:nvPr/>
        </p:nvSpPr>
        <p:spPr>
          <a:xfrm>
            <a:off x="1666875" y="128588"/>
            <a:ext cx="2916238" cy="5819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Elipse">
            <a:extLst>
              <a:ext uri="{FF2B5EF4-FFF2-40B4-BE49-F238E27FC236}">
                <a16:creationId xmlns:a16="http://schemas.microsoft.com/office/drawing/2014/main" id="{08007105-E358-7098-0A37-D967D1C1D6F8}"/>
              </a:ext>
            </a:extLst>
          </p:cNvPr>
          <p:cNvSpPr/>
          <p:nvPr/>
        </p:nvSpPr>
        <p:spPr>
          <a:xfrm rot="21348756">
            <a:off x="1903413" y="4206875"/>
            <a:ext cx="484187" cy="8810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917" name="CuadroTexto 5">
            <a:extLst>
              <a:ext uri="{FF2B5EF4-FFF2-40B4-BE49-F238E27FC236}">
                <a16:creationId xmlns:a16="http://schemas.microsoft.com/office/drawing/2014/main" id="{44A424E3-44F2-034A-5CD7-628C272EF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8" y="2100263"/>
            <a:ext cx="1676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Track lower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level vortices</a:t>
            </a:r>
          </a:p>
        </p:txBody>
      </p:sp>
      <p:sp>
        <p:nvSpPr>
          <p:cNvPr id="38918" name="CuadroTexto 6">
            <a:extLst>
              <a:ext uri="{FF2B5EF4-FFF2-40B4-BE49-F238E27FC236}">
                <a16:creationId xmlns:a16="http://schemas.microsoft.com/office/drawing/2014/main" id="{A3696E99-09AA-DFCC-E86A-3A4B58688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486150"/>
            <a:ext cx="167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Track density</a:t>
            </a:r>
          </a:p>
        </p:txBody>
      </p:sp>
    </p:spTree>
    <p:extLst>
      <p:ext uri="{BB962C8B-B14F-4D97-AF65-F5344CB8AC3E}">
        <p14:creationId xmlns:p14="http://schemas.microsoft.com/office/powerpoint/2010/main" val="226711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8678C6BE-DDA8-27D3-1F9F-69F139DFF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677863"/>
            <a:ext cx="5513388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>
            <a:extLst>
              <a:ext uri="{FF2B5EF4-FFF2-40B4-BE49-F238E27FC236}">
                <a16:creationId xmlns:a16="http://schemas.microsoft.com/office/drawing/2014/main" id="{28E9322A-CAF2-3ECA-496A-5DEFD10C6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420938"/>
            <a:ext cx="51228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97B5EC9B-DFC2-059A-7ED6-8CCA8FBA7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612775"/>
            <a:ext cx="82042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36A1ED4C-DEB6-6DD7-B50C-4E01C2FCE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569913"/>
            <a:ext cx="8589962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5175" y="2422525"/>
            <a:ext cx="4745101" cy="37306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0201" y="362779"/>
            <a:ext cx="7378065" cy="1924050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90"/>
              </a:spcBef>
            </a:pPr>
            <a:r>
              <a:rPr sz="3600" b="1" spc="-45" dirty="0">
                <a:solidFill>
                  <a:srgbClr val="943735"/>
                </a:solidFill>
                <a:latin typeface="Calibri"/>
                <a:cs typeface="Calibri"/>
              </a:rPr>
              <a:t>Tormentas</a:t>
            </a:r>
            <a:r>
              <a:rPr sz="3600" b="1" dirty="0">
                <a:solidFill>
                  <a:srgbClr val="943735"/>
                </a:solidFill>
                <a:latin typeface="Calibri"/>
                <a:cs typeface="Calibri"/>
              </a:rPr>
              <a:t> de </a:t>
            </a:r>
            <a:r>
              <a:rPr sz="3600" b="1" spc="-10" dirty="0">
                <a:solidFill>
                  <a:srgbClr val="943735"/>
                </a:solidFill>
                <a:latin typeface="Calibri"/>
                <a:cs typeface="Calibri"/>
              </a:rPr>
              <a:t>invierno</a:t>
            </a:r>
            <a:r>
              <a:rPr sz="3600" b="1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943735"/>
                </a:solidFill>
                <a:latin typeface="Calibri"/>
                <a:cs typeface="Calibri"/>
              </a:rPr>
              <a:t>Chile </a:t>
            </a:r>
            <a:r>
              <a:rPr sz="3600" b="1" spc="-15" dirty="0">
                <a:solidFill>
                  <a:srgbClr val="943735"/>
                </a:solidFill>
                <a:latin typeface="Calibri"/>
                <a:cs typeface="Calibri"/>
              </a:rPr>
              <a:t>centro-sur</a:t>
            </a:r>
            <a:endParaRPr sz="3600">
              <a:latin typeface="Calibri"/>
              <a:cs typeface="Calibri"/>
            </a:endParaRPr>
          </a:p>
          <a:p>
            <a:pPr marL="1997075" marR="1984375" indent="-4445" algn="ctr">
              <a:lnSpc>
                <a:spcPct val="100000"/>
              </a:lnSpc>
              <a:spcBef>
                <a:spcPts val="790"/>
              </a:spcBef>
            </a:pPr>
            <a:r>
              <a:rPr sz="2400" i="1" spc="-5" dirty="0">
                <a:latin typeface="Calibri"/>
                <a:cs typeface="Calibri"/>
              </a:rPr>
              <a:t>René </a:t>
            </a:r>
            <a:r>
              <a:rPr sz="2400" i="1" spc="-30" dirty="0">
                <a:latin typeface="Calibri"/>
                <a:cs typeface="Calibri"/>
              </a:rPr>
              <a:t>D. </a:t>
            </a:r>
            <a:r>
              <a:rPr sz="2400" i="1" dirty="0">
                <a:latin typeface="Calibri"/>
                <a:cs typeface="Calibri"/>
              </a:rPr>
              <a:t>Garreaud 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spc="-10" dirty="0"/>
              <a:t>Departamento </a:t>
            </a:r>
            <a:r>
              <a:rPr sz="2400" spc="-5" dirty="0"/>
              <a:t>de Geofísica </a:t>
            </a:r>
            <a:r>
              <a:rPr sz="2400" spc="-530" dirty="0"/>
              <a:t> </a:t>
            </a:r>
            <a:r>
              <a:rPr sz="2400" spc="-10" dirty="0"/>
              <a:t>Universidad</a:t>
            </a:r>
            <a:r>
              <a:rPr sz="2400" spc="-15" dirty="0"/>
              <a:t> </a:t>
            </a:r>
            <a:r>
              <a:rPr sz="2400" spc="-5" dirty="0"/>
              <a:t>de</a:t>
            </a:r>
            <a:r>
              <a:rPr sz="2400" spc="-10" dirty="0"/>
              <a:t> </a:t>
            </a:r>
            <a:r>
              <a:rPr sz="2400" spc="-5" dirty="0"/>
              <a:t>Chile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1D6410-A7E8-4183-89CC-219BB63EC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59"/>
            <a:ext cx="9144000" cy="648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20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fig3">
            <a:extLst>
              <a:ext uri="{FF2B5EF4-FFF2-40B4-BE49-F238E27FC236}">
                <a16:creationId xmlns:a16="http://schemas.microsoft.com/office/drawing/2014/main" id="{40555F88-B8CA-FA48-E75D-7A6BCAE3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96975"/>
            <a:ext cx="5767388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F37ED133-620F-94C5-5312-D72931F6D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4133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Precipitacion en Latitudes medias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Modest annual cycle in the extratropics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B18F7008-1425-1E77-C731-6C30E5FAA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46529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E25F8F15-C926-C0F1-F508-3F2ED5B1E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24923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6E5E2497-8845-B22E-757C-65B49744C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8446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CE3C64FA-1716-DEC5-1EE9-201E46066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3495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3172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>
            <a:extLst>
              <a:ext uri="{FF2B5EF4-FFF2-40B4-BE49-F238E27FC236}">
                <a16:creationId xmlns:a16="http://schemas.microsoft.com/office/drawing/2014/main" id="{0D776124-F979-CA48-79B1-8ECC20E1C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88913"/>
            <a:ext cx="7272337" cy="611187"/>
          </a:xfrm>
          <a:prstGeom prst="rect">
            <a:avLst/>
          </a:prstGeom>
          <a:solidFill>
            <a:srgbClr val="33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General circulation in an aqua-planet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Perpetual Equinox</a:t>
            </a:r>
            <a:endParaRPr kumimoji="0" lang="es-E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219" name="Picture 4" descr="gc2">
            <a:extLst>
              <a:ext uri="{FF2B5EF4-FFF2-40B4-BE49-F238E27FC236}">
                <a16:creationId xmlns:a16="http://schemas.microsoft.com/office/drawing/2014/main" id="{AF4949D9-0C57-0E39-1D65-B260700D0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1566863"/>
            <a:ext cx="4508500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Line 10">
            <a:extLst>
              <a:ext uri="{FF2B5EF4-FFF2-40B4-BE49-F238E27FC236}">
                <a16:creationId xmlns:a16="http://schemas.microsoft.com/office/drawing/2014/main" id="{51B6D380-26C4-774B-7BF7-891A4F9B57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13300" y="1235075"/>
            <a:ext cx="76200" cy="4032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1" name="Line 12">
            <a:extLst>
              <a:ext uri="{FF2B5EF4-FFF2-40B4-BE49-F238E27FC236}">
                <a16:creationId xmlns:a16="http://schemas.microsoft.com/office/drawing/2014/main" id="{0BBCB250-B1AF-3672-6A78-95E55B2BFE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52913" y="5870575"/>
            <a:ext cx="76200" cy="4032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2" name="Oval 15">
            <a:extLst>
              <a:ext uri="{FF2B5EF4-FFF2-40B4-BE49-F238E27FC236}">
                <a16:creationId xmlns:a16="http://schemas.microsoft.com/office/drawing/2014/main" id="{E122BBD8-C3E4-A2B9-1C7F-169899CF425B}"/>
              </a:ext>
            </a:extLst>
          </p:cNvPr>
          <p:cNvSpPr>
            <a:spLocks noChangeArrowheads="1"/>
          </p:cNvSpPr>
          <p:nvPr/>
        </p:nvSpPr>
        <p:spPr bwMode="auto">
          <a:xfrm rot="566265">
            <a:off x="4606925" y="1330325"/>
            <a:ext cx="509588" cy="117475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3" name="Freeform 20">
            <a:extLst>
              <a:ext uri="{FF2B5EF4-FFF2-40B4-BE49-F238E27FC236}">
                <a16:creationId xmlns:a16="http://schemas.microsoft.com/office/drawing/2014/main" id="{DCFB335B-4DD7-B7C8-6701-949F0663454E}"/>
              </a:ext>
            </a:extLst>
          </p:cNvPr>
          <p:cNvSpPr>
            <a:spLocks/>
          </p:cNvSpPr>
          <p:nvPr/>
        </p:nvSpPr>
        <p:spPr bwMode="auto">
          <a:xfrm>
            <a:off x="2492375" y="3084513"/>
            <a:ext cx="4279900" cy="663575"/>
          </a:xfrm>
          <a:custGeom>
            <a:avLst/>
            <a:gdLst>
              <a:gd name="T0" fmla="*/ 0 w 2363"/>
              <a:gd name="T1" fmla="*/ 2147483646 h 374"/>
              <a:gd name="T2" fmla="*/ 2147483646 w 2363"/>
              <a:gd name="T3" fmla="*/ 2147483646 h 374"/>
              <a:gd name="T4" fmla="*/ 2147483646 w 2363"/>
              <a:gd name="T5" fmla="*/ 2147483646 h 374"/>
              <a:gd name="T6" fmla="*/ 2147483646 w 2363"/>
              <a:gd name="T7" fmla="*/ 2147483646 h 374"/>
              <a:gd name="T8" fmla="*/ 2147483646 w 2363"/>
              <a:gd name="T9" fmla="*/ 2147483646 h 374"/>
              <a:gd name="T10" fmla="*/ 2147483646 w 2363"/>
              <a:gd name="T11" fmla="*/ 2147483646 h 374"/>
              <a:gd name="T12" fmla="*/ 2147483646 w 2363"/>
              <a:gd name="T13" fmla="*/ 2147483646 h 374"/>
              <a:gd name="T14" fmla="*/ 2147483646 w 2363"/>
              <a:gd name="T15" fmla="*/ 2147483646 h 374"/>
              <a:gd name="T16" fmla="*/ 2147483646 w 2363"/>
              <a:gd name="T17" fmla="*/ 2147483646 h 37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63"/>
              <a:gd name="T28" fmla="*/ 0 h 374"/>
              <a:gd name="T29" fmla="*/ 2363 w 2363"/>
              <a:gd name="T30" fmla="*/ 374 h 37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63" h="374">
                <a:moveTo>
                  <a:pt x="0" y="171"/>
                </a:moveTo>
                <a:cubicBezTo>
                  <a:pt x="12" y="158"/>
                  <a:pt x="25" y="149"/>
                  <a:pt x="63" y="132"/>
                </a:cubicBezTo>
                <a:cubicBezTo>
                  <a:pt x="101" y="115"/>
                  <a:pt x="135" y="92"/>
                  <a:pt x="227" y="71"/>
                </a:cubicBezTo>
                <a:cubicBezTo>
                  <a:pt x="319" y="50"/>
                  <a:pt x="468" y="16"/>
                  <a:pt x="617" y="8"/>
                </a:cubicBezTo>
                <a:cubicBezTo>
                  <a:pt x="766" y="0"/>
                  <a:pt x="968" y="11"/>
                  <a:pt x="1121" y="20"/>
                </a:cubicBezTo>
                <a:cubicBezTo>
                  <a:pt x="1274" y="29"/>
                  <a:pt x="1414" y="45"/>
                  <a:pt x="1538" y="62"/>
                </a:cubicBezTo>
                <a:cubicBezTo>
                  <a:pt x="1662" y="79"/>
                  <a:pt x="1746" y="88"/>
                  <a:pt x="1865" y="122"/>
                </a:cubicBezTo>
                <a:cubicBezTo>
                  <a:pt x="1984" y="156"/>
                  <a:pt x="2172" y="224"/>
                  <a:pt x="2255" y="266"/>
                </a:cubicBezTo>
                <a:cubicBezTo>
                  <a:pt x="2338" y="308"/>
                  <a:pt x="2341" y="352"/>
                  <a:pt x="2363" y="374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4" name="Freeform 21">
            <a:extLst>
              <a:ext uri="{FF2B5EF4-FFF2-40B4-BE49-F238E27FC236}">
                <a16:creationId xmlns:a16="http://schemas.microsoft.com/office/drawing/2014/main" id="{A02100AA-A4A5-A11B-4452-556612E598D9}"/>
              </a:ext>
            </a:extLst>
          </p:cNvPr>
          <p:cNvSpPr>
            <a:spLocks/>
          </p:cNvSpPr>
          <p:nvPr/>
        </p:nvSpPr>
        <p:spPr bwMode="auto">
          <a:xfrm>
            <a:off x="2463800" y="2741613"/>
            <a:ext cx="4305300" cy="1243012"/>
          </a:xfrm>
          <a:custGeom>
            <a:avLst/>
            <a:gdLst>
              <a:gd name="T0" fmla="*/ 2147483646 w 2377"/>
              <a:gd name="T1" fmla="*/ 2147483646 h 702"/>
              <a:gd name="T2" fmla="*/ 2147483646 w 2377"/>
              <a:gd name="T3" fmla="*/ 2147483646 h 702"/>
              <a:gd name="T4" fmla="*/ 2147483646 w 2377"/>
              <a:gd name="T5" fmla="*/ 2147483646 h 702"/>
              <a:gd name="T6" fmla="*/ 2147483646 w 2377"/>
              <a:gd name="T7" fmla="*/ 2147483646 h 702"/>
              <a:gd name="T8" fmla="*/ 2147483646 w 2377"/>
              <a:gd name="T9" fmla="*/ 2147483646 h 702"/>
              <a:gd name="T10" fmla="*/ 2147483646 w 2377"/>
              <a:gd name="T11" fmla="*/ 2147483646 h 702"/>
              <a:gd name="T12" fmla="*/ 2147483646 w 2377"/>
              <a:gd name="T13" fmla="*/ 2147483646 h 702"/>
              <a:gd name="T14" fmla="*/ 2147483646 w 2377"/>
              <a:gd name="T15" fmla="*/ 2147483646 h 702"/>
              <a:gd name="T16" fmla="*/ 2147483646 w 2377"/>
              <a:gd name="T17" fmla="*/ 2147483646 h 702"/>
              <a:gd name="T18" fmla="*/ 2147483646 w 2377"/>
              <a:gd name="T19" fmla="*/ 2147483646 h 702"/>
              <a:gd name="T20" fmla="*/ 2147483646 w 2377"/>
              <a:gd name="T21" fmla="*/ 2147483646 h 702"/>
              <a:gd name="T22" fmla="*/ 2147483646 w 2377"/>
              <a:gd name="T23" fmla="*/ 2147483646 h 702"/>
              <a:gd name="T24" fmla="*/ 2147483646 w 2377"/>
              <a:gd name="T25" fmla="*/ 2147483646 h 702"/>
              <a:gd name="T26" fmla="*/ 2147483646 w 2377"/>
              <a:gd name="T27" fmla="*/ 2147483646 h 702"/>
              <a:gd name="T28" fmla="*/ 2147483646 w 2377"/>
              <a:gd name="T29" fmla="*/ 2147483646 h 702"/>
              <a:gd name="T30" fmla="*/ 2147483646 w 2377"/>
              <a:gd name="T31" fmla="*/ 2147483646 h 702"/>
              <a:gd name="T32" fmla="*/ 2147483646 w 2377"/>
              <a:gd name="T33" fmla="*/ 2147483646 h 702"/>
              <a:gd name="T34" fmla="*/ 2147483646 w 2377"/>
              <a:gd name="T35" fmla="*/ 2147483646 h 702"/>
              <a:gd name="T36" fmla="*/ 2147483646 w 2377"/>
              <a:gd name="T37" fmla="*/ 2147483646 h 702"/>
              <a:gd name="T38" fmla="*/ 2147483646 w 2377"/>
              <a:gd name="T39" fmla="*/ 2147483646 h 702"/>
              <a:gd name="T40" fmla="*/ 2147483646 w 2377"/>
              <a:gd name="T41" fmla="*/ 2147483646 h 702"/>
              <a:gd name="T42" fmla="*/ 2147483646 w 2377"/>
              <a:gd name="T43" fmla="*/ 2147483646 h 702"/>
              <a:gd name="T44" fmla="*/ 2147483646 w 2377"/>
              <a:gd name="T45" fmla="*/ 2147483646 h 702"/>
              <a:gd name="T46" fmla="*/ 2147483646 w 2377"/>
              <a:gd name="T47" fmla="*/ 2147483646 h 702"/>
              <a:gd name="T48" fmla="*/ 2147483646 w 2377"/>
              <a:gd name="T49" fmla="*/ 2147483646 h 702"/>
              <a:gd name="T50" fmla="*/ 2147483646 w 2377"/>
              <a:gd name="T51" fmla="*/ 2147483646 h 702"/>
              <a:gd name="T52" fmla="*/ 2147483646 w 2377"/>
              <a:gd name="T53" fmla="*/ 2147483646 h 702"/>
              <a:gd name="T54" fmla="*/ 2147483646 w 2377"/>
              <a:gd name="T55" fmla="*/ 2147483646 h 702"/>
              <a:gd name="T56" fmla="*/ 2147483646 w 2377"/>
              <a:gd name="T57" fmla="*/ 2147483646 h 702"/>
              <a:gd name="T58" fmla="*/ 2147483646 w 2377"/>
              <a:gd name="T59" fmla="*/ 2147483646 h 702"/>
              <a:gd name="T60" fmla="*/ 2147483646 w 2377"/>
              <a:gd name="T61" fmla="*/ 2147483646 h 702"/>
              <a:gd name="T62" fmla="*/ 2147483646 w 2377"/>
              <a:gd name="T63" fmla="*/ 2147483646 h 702"/>
              <a:gd name="T64" fmla="*/ 2147483646 w 2377"/>
              <a:gd name="T65" fmla="*/ 2147483646 h 702"/>
              <a:gd name="T66" fmla="*/ 2147483646 w 2377"/>
              <a:gd name="T67" fmla="*/ 2147483646 h 702"/>
              <a:gd name="T68" fmla="*/ 2147483646 w 2377"/>
              <a:gd name="T69" fmla="*/ 2147483646 h 702"/>
              <a:gd name="T70" fmla="*/ 2147483646 w 2377"/>
              <a:gd name="T71" fmla="*/ 2147483646 h 702"/>
              <a:gd name="T72" fmla="*/ 2147483646 w 2377"/>
              <a:gd name="T73" fmla="*/ 2147483646 h 702"/>
              <a:gd name="T74" fmla="*/ 2147483646 w 2377"/>
              <a:gd name="T75" fmla="*/ 2147483646 h 702"/>
              <a:gd name="T76" fmla="*/ 2147483646 w 2377"/>
              <a:gd name="T77" fmla="*/ 2147483646 h 702"/>
              <a:gd name="T78" fmla="*/ 2147483646 w 2377"/>
              <a:gd name="T79" fmla="*/ 2147483646 h 702"/>
              <a:gd name="T80" fmla="*/ 2147483646 w 2377"/>
              <a:gd name="T81" fmla="*/ 2147483646 h 702"/>
              <a:gd name="T82" fmla="*/ 2147483646 w 2377"/>
              <a:gd name="T83" fmla="*/ 2147483646 h 702"/>
              <a:gd name="T84" fmla="*/ 2147483646 w 2377"/>
              <a:gd name="T85" fmla="*/ 2147483646 h 702"/>
              <a:gd name="T86" fmla="*/ 2147483646 w 2377"/>
              <a:gd name="T87" fmla="*/ 2147483646 h 702"/>
              <a:gd name="T88" fmla="*/ 2147483646 w 2377"/>
              <a:gd name="T89" fmla="*/ 2147483646 h 702"/>
              <a:gd name="T90" fmla="*/ 2147483646 w 2377"/>
              <a:gd name="T91" fmla="*/ 2147483646 h 702"/>
              <a:gd name="T92" fmla="*/ 2147483646 w 2377"/>
              <a:gd name="T93" fmla="*/ 2147483646 h 702"/>
              <a:gd name="T94" fmla="*/ 0 w 2377"/>
              <a:gd name="T95" fmla="*/ 2147483646 h 702"/>
              <a:gd name="T96" fmla="*/ 2147483646 w 2377"/>
              <a:gd name="T97" fmla="*/ 2147483646 h 70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377"/>
              <a:gd name="T148" fmla="*/ 0 h 702"/>
              <a:gd name="T149" fmla="*/ 2377 w 2377"/>
              <a:gd name="T150" fmla="*/ 702 h 70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377" h="702">
                <a:moveTo>
                  <a:pt x="84" y="136"/>
                </a:moveTo>
                <a:cubicBezTo>
                  <a:pt x="113" y="131"/>
                  <a:pt x="142" y="127"/>
                  <a:pt x="180" y="121"/>
                </a:cubicBezTo>
                <a:cubicBezTo>
                  <a:pt x="218" y="115"/>
                  <a:pt x="285" y="105"/>
                  <a:pt x="315" y="97"/>
                </a:cubicBezTo>
                <a:cubicBezTo>
                  <a:pt x="345" y="89"/>
                  <a:pt x="335" y="80"/>
                  <a:pt x="360" y="73"/>
                </a:cubicBezTo>
                <a:cubicBezTo>
                  <a:pt x="385" y="66"/>
                  <a:pt x="435" y="62"/>
                  <a:pt x="468" y="52"/>
                </a:cubicBezTo>
                <a:cubicBezTo>
                  <a:pt x="501" y="42"/>
                  <a:pt x="531" y="20"/>
                  <a:pt x="558" y="13"/>
                </a:cubicBezTo>
                <a:cubicBezTo>
                  <a:pt x="585" y="6"/>
                  <a:pt x="608" y="8"/>
                  <a:pt x="630" y="13"/>
                </a:cubicBezTo>
                <a:cubicBezTo>
                  <a:pt x="652" y="18"/>
                  <a:pt x="652" y="34"/>
                  <a:pt x="693" y="43"/>
                </a:cubicBezTo>
                <a:cubicBezTo>
                  <a:pt x="734" y="52"/>
                  <a:pt x="837" y="70"/>
                  <a:pt x="876" y="70"/>
                </a:cubicBezTo>
                <a:cubicBezTo>
                  <a:pt x="915" y="70"/>
                  <a:pt x="892" y="57"/>
                  <a:pt x="927" y="46"/>
                </a:cubicBezTo>
                <a:cubicBezTo>
                  <a:pt x="962" y="35"/>
                  <a:pt x="1030" y="0"/>
                  <a:pt x="1089" y="4"/>
                </a:cubicBezTo>
                <a:cubicBezTo>
                  <a:pt x="1148" y="8"/>
                  <a:pt x="1226" y="57"/>
                  <a:pt x="1281" y="73"/>
                </a:cubicBezTo>
                <a:cubicBezTo>
                  <a:pt x="1336" y="89"/>
                  <a:pt x="1382" y="96"/>
                  <a:pt x="1419" y="100"/>
                </a:cubicBezTo>
                <a:cubicBezTo>
                  <a:pt x="1456" y="104"/>
                  <a:pt x="1468" y="97"/>
                  <a:pt x="1506" y="97"/>
                </a:cubicBezTo>
                <a:cubicBezTo>
                  <a:pt x="1544" y="97"/>
                  <a:pt x="1610" y="98"/>
                  <a:pt x="1647" y="100"/>
                </a:cubicBezTo>
                <a:cubicBezTo>
                  <a:pt x="1684" y="102"/>
                  <a:pt x="1704" y="104"/>
                  <a:pt x="1731" y="109"/>
                </a:cubicBezTo>
                <a:cubicBezTo>
                  <a:pt x="1758" y="114"/>
                  <a:pt x="1786" y="120"/>
                  <a:pt x="1809" y="127"/>
                </a:cubicBezTo>
                <a:cubicBezTo>
                  <a:pt x="1832" y="134"/>
                  <a:pt x="1850" y="146"/>
                  <a:pt x="1869" y="154"/>
                </a:cubicBezTo>
                <a:cubicBezTo>
                  <a:pt x="1888" y="162"/>
                  <a:pt x="1896" y="169"/>
                  <a:pt x="1923" y="172"/>
                </a:cubicBezTo>
                <a:cubicBezTo>
                  <a:pt x="1950" y="175"/>
                  <a:pt x="2004" y="172"/>
                  <a:pt x="2034" y="175"/>
                </a:cubicBezTo>
                <a:cubicBezTo>
                  <a:pt x="2064" y="178"/>
                  <a:pt x="2083" y="181"/>
                  <a:pt x="2106" y="190"/>
                </a:cubicBezTo>
                <a:cubicBezTo>
                  <a:pt x="2129" y="199"/>
                  <a:pt x="2153" y="219"/>
                  <a:pt x="2169" y="229"/>
                </a:cubicBezTo>
                <a:cubicBezTo>
                  <a:pt x="2185" y="239"/>
                  <a:pt x="2189" y="244"/>
                  <a:pt x="2202" y="253"/>
                </a:cubicBezTo>
                <a:cubicBezTo>
                  <a:pt x="2215" y="262"/>
                  <a:pt x="2229" y="277"/>
                  <a:pt x="2250" y="286"/>
                </a:cubicBezTo>
                <a:cubicBezTo>
                  <a:pt x="2271" y="295"/>
                  <a:pt x="2311" y="285"/>
                  <a:pt x="2328" y="310"/>
                </a:cubicBezTo>
                <a:cubicBezTo>
                  <a:pt x="2345" y="335"/>
                  <a:pt x="2344" y="387"/>
                  <a:pt x="2352" y="436"/>
                </a:cubicBezTo>
                <a:cubicBezTo>
                  <a:pt x="2360" y="485"/>
                  <a:pt x="2377" y="561"/>
                  <a:pt x="2376" y="604"/>
                </a:cubicBezTo>
                <a:cubicBezTo>
                  <a:pt x="2375" y="647"/>
                  <a:pt x="2357" y="686"/>
                  <a:pt x="2343" y="694"/>
                </a:cubicBezTo>
                <a:cubicBezTo>
                  <a:pt x="2329" y="702"/>
                  <a:pt x="2315" y="668"/>
                  <a:pt x="2292" y="655"/>
                </a:cubicBezTo>
                <a:cubicBezTo>
                  <a:pt x="2269" y="642"/>
                  <a:pt x="2232" y="628"/>
                  <a:pt x="2205" y="616"/>
                </a:cubicBezTo>
                <a:cubicBezTo>
                  <a:pt x="2178" y="604"/>
                  <a:pt x="2155" y="591"/>
                  <a:pt x="2127" y="583"/>
                </a:cubicBezTo>
                <a:cubicBezTo>
                  <a:pt x="2099" y="575"/>
                  <a:pt x="2061" y="574"/>
                  <a:pt x="2037" y="565"/>
                </a:cubicBezTo>
                <a:cubicBezTo>
                  <a:pt x="2013" y="556"/>
                  <a:pt x="2019" y="540"/>
                  <a:pt x="1980" y="526"/>
                </a:cubicBezTo>
                <a:cubicBezTo>
                  <a:pt x="1941" y="512"/>
                  <a:pt x="1855" y="488"/>
                  <a:pt x="1803" y="481"/>
                </a:cubicBezTo>
                <a:cubicBezTo>
                  <a:pt x="1751" y="474"/>
                  <a:pt x="1707" y="486"/>
                  <a:pt x="1665" y="484"/>
                </a:cubicBezTo>
                <a:cubicBezTo>
                  <a:pt x="1623" y="482"/>
                  <a:pt x="1585" y="482"/>
                  <a:pt x="1548" y="469"/>
                </a:cubicBezTo>
                <a:cubicBezTo>
                  <a:pt x="1511" y="456"/>
                  <a:pt x="1491" y="418"/>
                  <a:pt x="1443" y="406"/>
                </a:cubicBezTo>
                <a:cubicBezTo>
                  <a:pt x="1395" y="394"/>
                  <a:pt x="1316" y="396"/>
                  <a:pt x="1260" y="394"/>
                </a:cubicBezTo>
                <a:cubicBezTo>
                  <a:pt x="1204" y="392"/>
                  <a:pt x="1160" y="390"/>
                  <a:pt x="1107" y="397"/>
                </a:cubicBezTo>
                <a:cubicBezTo>
                  <a:pt x="1054" y="404"/>
                  <a:pt x="989" y="434"/>
                  <a:pt x="942" y="439"/>
                </a:cubicBezTo>
                <a:cubicBezTo>
                  <a:pt x="895" y="444"/>
                  <a:pt x="864" y="434"/>
                  <a:pt x="825" y="427"/>
                </a:cubicBezTo>
                <a:cubicBezTo>
                  <a:pt x="786" y="420"/>
                  <a:pt x="758" y="398"/>
                  <a:pt x="705" y="394"/>
                </a:cubicBezTo>
                <a:cubicBezTo>
                  <a:pt x="652" y="390"/>
                  <a:pt x="552" y="395"/>
                  <a:pt x="507" y="403"/>
                </a:cubicBezTo>
                <a:cubicBezTo>
                  <a:pt x="462" y="411"/>
                  <a:pt x="464" y="429"/>
                  <a:pt x="432" y="442"/>
                </a:cubicBezTo>
                <a:cubicBezTo>
                  <a:pt x="400" y="455"/>
                  <a:pt x="346" y="478"/>
                  <a:pt x="315" y="484"/>
                </a:cubicBezTo>
                <a:cubicBezTo>
                  <a:pt x="284" y="490"/>
                  <a:pt x="276" y="480"/>
                  <a:pt x="246" y="478"/>
                </a:cubicBezTo>
                <a:cubicBezTo>
                  <a:pt x="216" y="476"/>
                  <a:pt x="173" y="469"/>
                  <a:pt x="132" y="469"/>
                </a:cubicBezTo>
                <a:cubicBezTo>
                  <a:pt x="91" y="469"/>
                  <a:pt x="22" y="477"/>
                  <a:pt x="0" y="478"/>
                </a:cubicBezTo>
                <a:cubicBezTo>
                  <a:pt x="0" y="478"/>
                  <a:pt x="84" y="136"/>
                  <a:pt x="84" y="136"/>
                </a:cubicBezTo>
                <a:close/>
              </a:path>
            </a:pathLst>
          </a:custGeom>
          <a:solidFill>
            <a:srgbClr val="00800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5" name="Freeform 22">
            <a:extLst>
              <a:ext uri="{FF2B5EF4-FFF2-40B4-BE49-F238E27FC236}">
                <a16:creationId xmlns:a16="http://schemas.microsoft.com/office/drawing/2014/main" id="{E694831A-7689-9D31-6F7F-E3BDB966BF04}"/>
              </a:ext>
            </a:extLst>
          </p:cNvPr>
          <p:cNvSpPr>
            <a:spLocks/>
          </p:cNvSpPr>
          <p:nvPr/>
        </p:nvSpPr>
        <p:spPr bwMode="auto">
          <a:xfrm>
            <a:off x="2559050" y="3003550"/>
            <a:ext cx="1462088" cy="365125"/>
          </a:xfrm>
          <a:custGeom>
            <a:avLst/>
            <a:gdLst>
              <a:gd name="T0" fmla="*/ 2147483646 w 807"/>
              <a:gd name="T1" fmla="*/ 2147483646 h 206"/>
              <a:gd name="T2" fmla="*/ 2147483646 w 807"/>
              <a:gd name="T3" fmla="*/ 2147483646 h 206"/>
              <a:gd name="T4" fmla="*/ 2147483646 w 807"/>
              <a:gd name="T5" fmla="*/ 2147483646 h 206"/>
              <a:gd name="T6" fmla="*/ 2147483646 w 807"/>
              <a:gd name="T7" fmla="*/ 2147483646 h 206"/>
              <a:gd name="T8" fmla="*/ 2147483646 w 807"/>
              <a:gd name="T9" fmla="*/ 2147483646 h 206"/>
              <a:gd name="T10" fmla="*/ 2147483646 w 807"/>
              <a:gd name="T11" fmla="*/ 0 h 206"/>
              <a:gd name="T12" fmla="*/ 2147483646 w 807"/>
              <a:gd name="T13" fmla="*/ 2147483646 h 206"/>
              <a:gd name="T14" fmla="*/ 2147483646 w 807"/>
              <a:gd name="T15" fmla="*/ 2147483646 h 206"/>
              <a:gd name="T16" fmla="*/ 2147483646 w 807"/>
              <a:gd name="T17" fmla="*/ 2147483646 h 206"/>
              <a:gd name="T18" fmla="*/ 2147483646 w 807"/>
              <a:gd name="T19" fmla="*/ 2147483646 h 206"/>
              <a:gd name="T20" fmla="*/ 2147483646 w 807"/>
              <a:gd name="T21" fmla="*/ 2147483646 h 206"/>
              <a:gd name="T22" fmla="*/ 2147483646 w 807"/>
              <a:gd name="T23" fmla="*/ 2147483646 h 206"/>
              <a:gd name="T24" fmla="*/ 2147483646 w 807"/>
              <a:gd name="T25" fmla="*/ 2147483646 h 206"/>
              <a:gd name="T26" fmla="*/ 2147483646 w 807"/>
              <a:gd name="T27" fmla="*/ 2147483646 h 206"/>
              <a:gd name="T28" fmla="*/ 2147483646 w 807"/>
              <a:gd name="T29" fmla="*/ 2147483646 h 206"/>
              <a:gd name="T30" fmla="*/ 2147483646 w 807"/>
              <a:gd name="T31" fmla="*/ 2147483646 h 206"/>
              <a:gd name="T32" fmla="*/ 2147483646 w 807"/>
              <a:gd name="T33" fmla="*/ 2147483646 h 206"/>
              <a:gd name="T34" fmla="*/ 2147483646 w 807"/>
              <a:gd name="T35" fmla="*/ 2147483646 h 206"/>
              <a:gd name="T36" fmla="*/ 2147483646 w 807"/>
              <a:gd name="T37" fmla="*/ 2147483646 h 206"/>
              <a:gd name="T38" fmla="*/ 2147483646 w 807"/>
              <a:gd name="T39" fmla="*/ 2147483646 h 206"/>
              <a:gd name="T40" fmla="*/ 2147483646 w 807"/>
              <a:gd name="T41" fmla="*/ 2147483646 h 20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07"/>
              <a:gd name="T64" fmla="*/ 0 h 206"/>
              <a:gd name="T65" fmla="*/ 807 w 807"/>
              <a:gd name="T66" fmla="*/ 206 h 20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07" h="206">
                <a:moveTo>
                  <a:pt x="52" y="105"/>
                </a:moveTo>
                <a:cubicBezTo>
                  <a:pt x="80" y="88"/>
                  <a:pt x="108" y="71"/>
                  <a:pt x="136" y="63"/>
                </a:cubicBezTo>
                <a:cubicBezTo>
                  <a:pt x="164" y="55"/>
                  <a:pt x="196" y="63"/>
                  <a:pt x="220" y="57"/>
                </a:cubicBezTo>
                <a:cubicBezTo>
                  <a:pt x="244" y="51"/>
                  <a:pt x="257" y="30"/>
                  <a:pt x="283" y="24"/>
                </a:cubicBezTo>
                <a:cubicBezTo>
                  <a:pt x="309" y="18"/>
                  <a:pt x="348" y="25"/>
                  <a:pt x="379" y="21"/>
                </a:cubicBezTo>
                <a:cubicBezTo>
                  <a:pt x="410" y="17"/>
                  <a:pt x="442" y="0"/>
                  <a:pt x="472" y="0"/>
                </a:cubicBezTo>
                <a:cubicBezTo>
                  <a:pt x="502" y="0"/>
                  <a:pt x="532" y="19"/>
                  <a:pt x="562" y="24"/>
                </a:cubicBezTo>
                <a:cubicBezTo>
                  <a:pt x="592" y="29"/>
                  <a:pt x="626" y="28"/>
                  <a:pt x="652" y="30"/>
                </a:cubicBezTo>
                <a:cubicBezTo>
                  <a:pt x="678" y="32"/>
                  <a:pt x="696" y="33"/>
                  <a:pt x="721" y="36"/>
                </a:cubicBezTo>
                <a:cubicBezTo>
                  <a:pt x="746" y="39"/>
                  <a:pt x="803" y="44"/>
                  <a:pt x="805" y="51"/>
                </a:cubicBezTo>
                <a:cubicBezTo>
                  <a:pt x="807" y="58"/>
                  <a:pt x="759" y="71"/>
                  <a:pt x="733" y="81"/>
                </a:cubicBezTo>
                <a:cubicBezTo>
                  <a:pt x="707" y="91"/>
                  <a:pt x="677" y="100"/>
                  <a:pt x="649" y="108"/>
                </a:cubicBezTo>
                <a:cubicBezTo>
                  <a:pt x="621" y="116"/>
                  <a:pt x="601" y="120"/>
                  <a:pt x="565" y="126"/>
                </a:cubicBezTo>
                <a:cubicBezTo>
                  <a:pt x="529" y="132"/>
                  <a:pt x="463" y="134"/>
                  <a:pt x="433" y="141"/>
                </a:cubicBezTo>
                <a:cubicBezTo>
                  <a:pt x="403" y="148"/>
                  <a:pt x="409" y="163"/>
                  <a:pt x="385" y="168"/>
                </a:cubicBezTo>
                <a:cubicBezTo>
                  <a:pt x="361" y="173"/>
                  <a:pt x="320" y="173"/>
                  <a:pt x="286" y="174"/>
                </a:cubicBezTo>
                <a:cubicBezTo>
                  <a:pt x="252" y="175"/>
                  <a:pt x="206" y="170"/>
                  <a:pt x="178" y="174"/>
                </a:cubicBezTo>
                <a:cubicBezTo>
                  <a:pt x="150" y="178"/>
                  <a:pt x="138" y="196"/>
                  <a:pt x="115" y="201"/>
                </a:cubicBezTo>
                <a:cubicBezTo>
                  <a:pt x="92" y="206"/>
                  <a:pt x="59" y="204"/>
                  <a:pt x="40" y="201"/>
                </a:cubicBezTo>
                <a:cubicBezTo>
                  <a:pt x="21" y="198"/>
                  <a:pt x="2" y="192"/>
                  <a:pt x="1" y="180"/>
                </a:cubicBezTo>
                <a:cubicBezTo>
                  <a:pt x="0" y="168"/>
                  <a:pt x="17" y="148"/>
                  <a:pt x="34" y="129"/>
                </a:cubicBezTo>
              </a:path>
            </a:pathLst>
          </a:custGeom>
          <a:solidFill>
            <a:srgbClr val="66FF33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6" name="Freeform 23">
            <a:extLst>
              <a:ext uri="{FF2B5EF4-FFF2-40B4-BE49-F238E27FC236}">
                <a16:creationId xmlns:a16="http://schemas.microsoft.com/office/drawing/2014/main" id="{07701276-A864-F33F-47BC-8FDFEE0CCDC3}"/>
              </a:ext>
            </a:extLst>
          </p:cNvPr>
          <p:cNvSpPr>
            <a:spLocks/>
          </p:cNvSpPr>
          <p:nvPr/>
        </p:nvSpPr>
        <p:spPr bwMode="auto">
          <a:xfrm>
            <a:off x="4152900" y="2990850"/>
            <a:ext cx="2565400" cy="668338"/>
          </a:xfrm>
          <a:custGeom>
            <a:avLst/>
            <a:gdLst>
              <a:gd name="T0" fmla="*/ 2147483646 w 1416"/>
              <a:gd name="T1" fmla="*/ 2147483646 h 377"/>
              <a:gd name="T2" fmla="*/ 2147483646 w 1416"/>
              <a:gd name="T3" fmla="*/ 2147483646 h 377"/>
              <a:gd name="T4" fmla="*/ 2147483646 w 1416"/>
              <a:gd name="T5" fmla="*/ 2147483646 h 377"/>
              <a:gd name="T6" fmla="*/ 2147483646 w 1416"/>
              <a:gd name="T7" fmla="*/ 2147483646 h 377"/>
              <a:gd name="T8" fmla="*/ 2147483646 w 1416"/>
              <a:gd name="T9" fmla="*/ 2147483646 h 377"/>
              <a:gd name="T10" fmla="*/ 2147483646 w 1416"/>
              <a:gd name="T11" fmla="*/ 2147483646 h 377"/>
              <a:gd name="T12" fmla="*/ 2147483646 w 1416"/>
              <a:gd name="T13" fmla="*/ 2147483646 h 377"/>
              <a:gd name="T14" fmla="*/ 2147483646 w 1416"/>
              <a:gd name="T15" fmla="*/ 2147483646 h 377"/>
              <a:gd name="T16" fmla="*/ 2147483646 w 1416"/>
              <a:gd name="T17" fmla="*/ 2147483646 h 377"/>
              <a:gd name="T18" fmla="*/ 2147483646 w 1416"/>
              <a:gd name="T19" fmla="*/ 2147483646 h 377"/>
              <a:gd name="T20" fmla="*/ 2147483646 w 1416"/>
              <a:gd name="T21" fmla="*/ 2147483646 h 377"/>
              <a:gd name="T22" fmla="*/ 2147483646 w 1416"/>
              <a:gd name="T23" fmla="*/ 2147483646 h 377"/>
              <a:gd name="T24" fmla="*/ 2147483646 w 1416"/>
              <a:gd name="T25" fmla="*/ 2147483646 h 377"/>
              <a:gd name="T26" fmla="*/ 2147483646 w 1416"/>
              <a:gd name="T27" fmla="*/ 2147483646 h 377"/>
              <a:gd name="T28" fmla="*/ 2147483646 w 1416"/>
              <a:gd name="T29" fmla="*/ 2147483646 h 377"/>
              <a:gd name="T30" fmla="*/ 2147483646 w 1416"/>
              <a:gd name="T31" fmla="*/ 2147483646 h 377"/>
              <a:gd name="T32" fmla="*/ 2147483646 w 1416"/>
              <a:gd name="T33" fmla="*/ 2147483646 h 377"/>
              <a:gd name="T34" fmla="*/ 2147483646 w 1416"/>
              <a:gd name="T35" fmla="*/ 2147483646 h 377"/>
              <a:gd name="T36" fmla="*/ 2147483646 w 1416"/>
              <a:gd name="T37" fmla="*/ 2147483646 h 377"/>
              <a:gd name="T38" fmla="*/ 2147483646 w 1416"/>
              <a:gd name="T39" fmla="*/ 2147483646 h 377"/>
              <a:gd name="T40" fmla="*/ 2147483646 w 1416"/>
              <a:gd name="T41" fmla="*/ 2147483646 h 377"/>
              <a:gd name="T42" fmla="*/ 2147483646 w 1416"/>
              <a:gd name="T43" fmla="*/ 2147483646 h 377"/>
              <a:gd name="T44" fmla="*/ 2147483646 w 1416"/>
              <a:gd name="T45" fmla="*/ 2147483646 h 377"/>
              <a:gd name="T46" fmla="*/ 2147483646 w 1416"/>
              <a:gd name="T47" fmla="*/ 2147483646 h 377"/>
              <a:gd name="T48" fmla="*/ 2147483646 w 1416"/>
              <a:gd name="T49" fmla="*/ 2147483646 h 377"/>
              <a:gd name="T50" fmla="*/ 2147483646 w 1416"/>
              <a:gd name="T51" fmla="*/ 2147483646 h 377"/>
              <a:gd name="T52" fmla="*/ 2147483646 w 1416"/>
              <a:gd name="T53" fmla="*/ 2147483646 h 377"/>
              <a:gd name="T54" fmla="*/ 2147483646 w 1416"/>
              <a:gd name="T55" fmla="*/ 2147483646 h 377"/>
              <a:gd name="T56" fmla="*/ 2147483646 w 1416"/>
              <a:gd name="T57" fmla="*/ 2147483646 h 377"/>
              <a:gd name="T58" fmla="*/ 2147483646 w 1416"/>
              <a:gd name="T59" fmla="*/ 2147483646 h 377"/>
              <a:gd name="T60" fmla="*/ 2147483646 w 1416"/>
              <a:gd name="T61" fmla="*/ 2147483646 h 377"/>
              <a:gd name="T62" fmla="*/ 2147483646 w 1416"/>
              <a:gd name="T63" fmla="*/ 2147483646 h 377"/>
              <a:gd name="T64" fmla="*/ 2147483646 w 1416"/>
              <a:gd name="T65" fmla="*/ 2147483646 h 377"/>
              <a:gd name="T66" fmla="*/ 2147483646 w 1416"/>
              <a:gd name="T67" fmla="*/ 2147483646 h 377"/>
              <a:gd name="T68" fmla="*/ 2147483646 w 1416"/>
              <a:gd name="T69" fmla="*/ 2147483646 h 37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16"/>
              <a:gd name="T106" fmla="*/ 0 h 377"/>
              <a:gd name="T107" fmla="*/ 1416 w 1416"/>
              <a:gd name="T108" fmla="*/ 377 h 37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16" h="377">
                <a:moveTo>
                  <a:pt x="36" y="58"/>
                </a:moveTo>
                <a:cubicBezTo>
                  <a:pt x="49" y="45"/>
                  <a:pt x="57" y="23"/>
                  <a:pt x="84" y="16"/>
                </a:cubicBezTo>
                <a:cubicBezTo>
                  <a:pt x="111" y="9"/>
                  <a:pt x="166" y="21"/>
                  <a:pt x="198" y="19"/>
                </a:cubicBezTo>
                <a:cubicBezTo>
                  <a:pt x="230" y="17"/>
                  <a:pt x="252" y="2"/>
                  <a:pt x="279" y="1"/>
                </a:cubicBezTo>
                <a:cubicBezTo>
                  <a:pt x="306" y="0"/>
                  <a:pt x="338" y="7"/>
                  <a:pt x="363" y="10"/>
                </a:cubicBezTo>
                <a:cubicBezTo>
                  <a:pt x="388" y="13"/>
                  <a:pt x="407" y="12"/>
                  <a:pt x="432" y="19"/>
                </a:cubicBezTo>
                <a:cubicBezTo>
                  <a:pt x="457" y="26"/>
                  <a:pt x="485" y="45"/>
                  <a:pt x="513" y="52"/>
                </a:cubicBezTo>
                <a:cubicBezTo>
                  <a:pt x="541" y="59"/>
                  <a:pt x="571" y="63"/>
                  <a:pt x="603" y="64"/>
                </a:cubicBezTo>
                <a:cubicBezTo>
                  <a:pt x="635" y="65"/>
                  <a:pt x="673" y="57"/>
                  <a:pt x="705" y="55"/>
                </a:cubicBezTo>
                <a:cubicBezTo>
                  <a:pt x="737" y="53"/>
                  <a:pt x="769" y="53"/>
                  <a:pt x="795" y="55"/>
                </a:cubicBezTo>
                <a:cubicBezTo>
                  <a:pt x="821" y="57"/>
                  <a:pt x="843" y="60"/>
                  <a:pt x="864" y="67"/>
                </a:cubicBezTo>
                <a:cubicBezTo>
                  <a:pt x="885" y="74"/>
                  <a:pt x="902" y="85"/>
                  <a:pt x="921" y="94"/>
                </a:cubicBezTo>
                <a:cubicBezTo>
                  <a:pt x="940" y="103"/>
                  <a:pt x="953" y="115"/>
                  <a:pt x="975" y="121"/>
                </a:cubicBezTo>
                <a:cubicBezTo>
                  <a:pt x="997" y="127"/>
                  <a:pt x="1036" y="128"/>
                  <a:pt x="1056" y="130"/>
                </a:cubicBezTo>
                <a:cubicBezTo>
                  <a:pt x="1076" y="132"/>
                  <a:pt x="1072" y="124"/>
                  <a:pt x="1095" y="133"/>
                </a:cubicBezTo>
                <a:cubicBezTo>
                  <a:pt x="1118" y="142"/>
                  <a:pt x="1169" y="170"/>
                  <a:pt x="1197" y="184"/>
                </a:cubicBezTo>
                <a:cubicBezTo>
                  <a:pt x="1225" y="198"/>
                  <a:pt x="1241" y="203"/>
                  <a:pt x="1260" y="214"/>
                </a:cubicBezTo>
                <a:cubicBezTo>
                  <a:pt x="1279" y="225"/>
                  <a:pt x="1284" y="226"/>
                  <a:pt x="1308" y="250"/>
                </a:cubicBezTo>
                <a:cubicBezTo>
                  <a:pt x="1332" y="274"/>
                  <a:pt x="1392" y="339"/>
                  <a:pt x="1404" y="358"/>
                </a:cubicBezTo>
                <a:cubicBezTo>
                  <a:pt x="1416" y="377"/>
                  <a:pt x="1394" y="363"/>
                  <a:pt x="1380" y="364"/>
                </a:cubicBezTo>
                <a:cubicBezTo>
                  <a:pt x="1366" y="365"/>
                  <a:pt x="1343" y="367"/>
                  <a:pt x="1317" y="364"/>
                </a:cubicBezTo>
                <a:cubicBezTo>
                  <a:pt x="1291" y="361"/>
                  <a:pt x="1252" y="352"/>
                  <a:pt x="1221" y="346"/>
                </a:cubicBezTo>
                <a:cubicBezTo>
                  <a:pt x="1190" y="340"/>
                  <a:pt x="1154" y="336"/>
                  <a:pt x="1131" y="328"/>
                </a:cubicBezTo>
                <a:cubicBezTo>
                  <a:pt x="1108" y="320"/>
                  <a:pt x="1107" y="310"/>
                  <a:pt x="1083" y="298"/>
                </a:cubicBezTo>
                <a:cubicBezTo>
                  <a:pt x="1059" y="286"/>
                  <a:pt x="1027" y="265"/>
                  <a:pt x="990" y="256"/>
                </a:cubicBezTo>
                <a:cubicBezTo>
                  <a:pt x="953" y="247"/>
                  <a:pt x="897" y="246"/>
                  <a:pt x="858" y="244"/>
                </a:cubicBezTo>
                <a:cubicBezTo>
                  <a:pt x="819" y="242"/>
                  <a:pt x="794" y="246"/>
                  <a:pt x="756" y="244"/>
                </a:cubicBezTo>
                <a:cubicBezTo>
                  <a:pt x="718" y="242"/>
                  <a:pt x="673" y="239"/>
                  <a:pt x="627" y="229"/>
                </a:cubicBezTo>
                <a:cubicBezTo>
                  <a:pt x="581" y="219"/>
                  <a:pt x="529" y="194"/>
                  <a:pt x="480" y="181"/>
                </a:cubicBezTo>
                <a:cubicBezTo>
                  <a:pt x="431" y="168"/>
                  <a:pt x="368" y="154"/>
                  <a:pt x="330" y="151"/>
                </a:cubicBezTo>
                <a:cubicBezTo>
                  <a:pt x="292" y="148"/>
                  <a:pt x="285" y="159"/>
                  <a:pt x="252" y="160"/>
                </a:cubicBezTo>
                <a:cubicBezTo>
                  <a:pt x="219" y="161"/>
                  <a:pt x="162" y="162"/>
                  <a:pt x="132" y="160"/>
                </a:cubicBezTo>
                <a:cubicBezTo>
                  <a:pt x="102" y="158"/>
                  <a:pt x="93" y="159"/>
                  <a:pt x="72" y="148"/>
                </a:cubicBezTo>
                <a:cubicBezTo>
                  <a:pt x="51" y="137"/>
                  <a:pt x="12" y="110"/>
                  <a:pt x="6" y="97"/>
                </a:cubicBezTo>
                <a:cubicBezTo>
                  <a:pt x="0" y="84"/>
                  <a:pt x="23" y="71"/>
                  <a:pt x="36" y="58"/>
                </a:cubicBezTo>
                <a:close/>
              </a:path>
            </a:pathLst>
          </a:custGeom>
          <a:solidFill>
            <a:srgbClr val="66FF33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7" name="Freeform 24">
            <a:extLst>
              <a:ext uri="{FF2B5EF4-FFF2-40B4-BE49-F238E27FC236}">
                <a16:creationId xmlns:a16="http://schemas.microsoft.com/office/drawing/2014/main" id="{0A0E1FC1-F4F1-8526-5509-74921CE5EDE1}"/>
              </a:ext>
            </a:extLst>
          </p:cNvPr>
          <p:cNvSpPr>
            <a:spLocks/>
          </p:cNvSpPr>
          <p:nvPr/>
        </p:nvSpPr>
        <p:spPr bwMode="auto">
          <a:xfrm>
            <a:off x="4783138" y="1382713"/>
            <a:ext cx="68262" cy="100012"/>
          </a:xfrm>
          <a:custGeom>
            <a:avLst/>
            <a:gdLst>
              <a:gd name="T0" fmla="*/ 2147483646 w 37"/>
              <a:gd name="T1" fmla="*/ 0 h 57"/>
              <a:gd name="T2" fmla="*/ 2147483646 w 37"/>
              <a:gd name="T3" fmla="*/ 2147483646 h 57"/>
              <a:gd name="T4" fmla="*/ 0 w 37"/>
              <a:gd name="T5" fmla="*/ 2147483646 h 57"/>
              <a:gd name="T6" fmla="*/ 0 60000 65536"/>
              <a:gd name="T7" fmla="*/ 0 60000 65536"/>
              <a:gd name="T8" fmla="*/ 0 60000 65536"/>
              <a:gd name="T9" fmla="*/ 0 w 37"/>
              <a:gd name="T10" fmla="*/ 0 h 57"/>
              <a:gd name="T11" fmla="*/ 37 w 37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57">
                <a:moveTo>
                  <a:pt x="9" y="0"/>
                </a:moveTo>
                <a:cubicBezTo>
                  <a:pt x="23" y="13"/>
                  <a:pt x="37" y="27"/>
                  <a:pt x="36" y="36"/>
                </a:cubicBezTo>
                <a:cubicBezTo>
                  <a:pt x="35" y="45"/>
                  <a:pt x="17" y="51"/>
                  <a:pt x="0" y="57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8" name="Freeform 25">
            <a:extLst>
              <a:ext uri="{FF2B5EF4-FFF2-40B4-BE49-F238E27FC236}">
                <a16:creationId xmlns:a16="http://schemas.microsoft.com/office/drawing/2014/main" id="{53D36326-20D1-E277-233A-BE40920EA529}"/>
              </a:ext>
            </a:extLst>
          </p:cNvPr>
          <p:cNvSpPr>
            <a:spLocks/>
          </p:cNvSpPr>
          <p:nvPr/>
        </p:nvSpPr>
        <p:spPr bwMode="auto">
          <a:xfrm>
            <a:off x="2760663" y="4797425"/>
            <a:ext cx="3530600" cy="738188"/>
          </a:xfrm>
          <a:custGeom>
            <a:avLst/>
            <a:gdLst>
              <a:gd name="T0" fmla="*/ 2147483646 w 1949"/>
              <a:gd name="T1" fmla="*/ 2147483646 h 416"/>
              <a:gd name="T2" fmla="*/ 2147483646 w 1949"/>
              <a:gd name="T3" fmla="*/ 2147483646 h 416"/>
              <a:gd name="T4" fmla="*/ 2147483646 w 1949"/>
              <a:gd name="T5" fmla="*/ 2147483646 h 416"/>
              <a:gd name="T6" fmla="*/ 2147483646 w 1949"/>
              <a:gd name="T7" fmla="*/ 2147483646 h 416"/>
              <a:gd name="T8" fmla="*/ 2147483646 w 1949"/>
              <a:gd name="T9" fmla="*/ 2147483646 h 416"/>
              <a:gd name="T10" fmla="*/ 2147483646 w 1949"/>
              <a:gd name="T11" fmla="*/ 2147483646 h 416"/>
              <a:gd name="T12" fmla="*/ 2147483646 w 1949"/>
              <a:gd name="T13" fmla="*/ 2147483646 h 416"/>
              <a:gd name="T14" fmla="*/ 2147483646 w 1949"/>
              <a:gd name="T15" fmla="*/ 2147483646 h 416"/>
              <a:gd name="T16" fmla="*/ 2147483646 w 1949"/>
              <a:gd name="T17" fmla="*/ 2147483646 h 416"/>
              <a:gd name="T18" fmla="*/ 2147483646 w 1949"/>
              <a:gd name="T19" fmla="*/ 2147483646 h 416"/>
              <a:gd name="T20" fmla="*/ 2147483646 w 1949"/>
              <a:gd name="T21" fmla="*/ 2147483646 h 416"/>
              <a:gd name="T22" fmla="*/ 2147483646 w 1949"/>
              <a:gd name="T23" fmla="*/ 2147483646 h 416"/>
              <a:gd name="T24" fmla="*/ 2147483646 w 1949"/>
              <a:gd name="T25" fmla="*/ 2147483646 h 416"/>
              <a:gd name="T26" fmla="*/ 2147483646 w 1949"/>
              <a:gd name="T27" fmla="*/ 2147483646 h 416"/>
              <a:gd name="T28" fmla="*/ 2147483646 w 1949"/>
              <a:gd name="T29" fmla="*/ 2147483646 h 416"/>
              <a:gd name="T30" fmla="*/ 2147483646 w 1949"/>
              <a:gd name="T31" fmla="*/ 2147483646 h 416"/>
              <a:gd name="T32" fmla="*/ 2147483646 w 1949"/>
              <a:gd name="T33" fmla="*/ 2147483646 h 416"/>
              <a:gd name="T34" fmla="*/ 2147483646 w 1949"/>
              <a:gd name="T35" fmla="*/ 2147483646 h 416"/>
              <a:gd name="T36" fmla="*/ 2147483646 w 1949"/>
              <a:gd name="T37" fmla="*/ 2147483646 h 416"/>
              <a:gd name="T38" fmla="*/ 2147483646 w 1949"/>
              <a:gd name="T39" fmla="*/ 2147483646 h 416"/>
              <a:gd name="T40" fmla="*/ 2147483646 w 1949"/>
              <a:gd name="T41" fmla="*/ 2147483646 h 416"/>
              <a:gd name="T42" fmla="*/ 2147483646 w 1949"/>
              <a:gd name="T43" fmla="*/ 2147483646 h 416"/>
              <a:gd name="T44" fmla="*/ 2147483646 w 1949"/>
              <a:gd name="T45" fmla="*/ 2147483646 h 416"/>
              <a:gd name="T46" fmla="*/ 2147483646 w 1949"/>
              <a:gd name="T47" fmla="*/ 2147483646 h 416"/>
              <a:gd name="T48" fmla="*/ 2147483646 w 1949"/>
              <a:gd name="T49" fmla="*/ 2147483646 h 416"/>
              <a:gd name="T50" fmla="*/ 2147483646 w 1949"/>
              <a:gd name="T51" fmla="*/ 2147483646 h 416"/>
              <a:gd name="T52" fmla="*/ 2147483646 w 1949"/>
              <a:gd name="T53" fmla="*/ 2147483646 h 416"/>
              <a:gd name="T54" fmla="*/ 2147483646 w 1949"/>
              <a:gd name="T55" fmla="*/ 2147483646 h 416"/>
              <a:gd name="T56" fmla="*/ 2147483646 w 1949"/>
              <a:gd name="T57" fmla="*/ 2147483646 h 416"/>
              <a:gd name="T58" fmla="*/ 2147483646 w 1949"/>
              <a:gd name="T59" fmla="*/ 2147483646 h 416"/>
              <a:gd name="T60" fmla="*/ 2147483646 w 1949"/>
              <a:gd name="T61" fmla="*/ 2147483646 h 416"/>
              <a:gd name="T62" fmla="*/ 2147483646 w 1949"/>
              <a:gd name="T63" fmla="*/ 2147483646 h 416"/>
              <a:gd name="T64" fmla="*/ 2147483646 w 1949"/>
              <a:gd name="T65" fmla="*/ 2147483646 h 416"/>
              <a:gd name="T66" fmla="*/ 2147483646 w 1949"/>
              <a:gd name="T67" fmla="*/ 2147483646 h 416"/>
              <a:gd name="T68" fmla="*/ 2147483646 w 1949"/>
              <a:gd name="T69" fmla="*/ 2147483646 h 416"/>
              <a:gd name="T70" fmla="*/ 2147483646 w 1949"/>
              <a:gd name="T71" fmla="*/ 2147483646 h 416"/>
              <a:gd name="T72" fmla="*/ 2147483646 w 1949"/>
              <a:gd name="T73" fmla="*/ 2147483646 h 416"/>
              <a:gd name="T74" fmla="*/ 2147483646 w 1949"/>
              <a:gd name="T75" fmla="*/ 2147483646 h 416"/>
              <a:gd name="T76" fmla="*/ 2147483646 w 1949"/>
              <a:gd name="T77" fmla="*/ 2147483646 h 416"/>
              <a:gd name="T78" fmla="*/ 2147483646 w 1949"/>
              <a:gd name="T79" fmla="*/ 2147483646 h 416"/>
              <a:gd name="T80" fmla="*/ 2147483646 w 1949"/>
              <a:gd name="T81" fmla="*/ 2147483646 h 416"/>
              <a:gd name="T82" fmla="*/ 2147483646 w 1949"/>
              <a:gd name="T83" fmla="*/ 2147483646 h 416"/>
              <a:gd name="T84" fmla="*/ 2147483646 w 1949"/>
              <a:gd name="T85" fmla="*/ 2147483646 h 416"/>
              <a:gd name="T86" fmla="*/ 2147483646 w 1949"/>
              <a:gd name="T87" fmla="*/ 2147483646 h 416"/>
              <a:gd name="T88" fmla="*/ 2147483646 w 1949"/>
              <a:gd name="T89" fmla="*/ 2147483646 h 416"/>
              <a:gd name="T90" fmla="*/ 2147483646 w 1949"/>
              <a:gd name="T91" fmla="*/ 2147483646 h 416"/>
              <a:gd name="T92" fmla="*/ 2147483646 w 1949"/>
              <a:gd name="T93" fmla="*/ 2147483646 h 416"/>
              <a:gd name="T94" fmla="*/ 2147483646 w 1949"/>
              <a:gd name="T95" fmla="*/ 2147483646 h 41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949"/>
              <a:gd name="T145" fmla="*/ 0 h 416"/>
              <a:gd name="T146" fmla="*/ 1949 w 1949"/>
              <a:gd name="T147" fmla="*/ 416 h 41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949" h="416">
                <a:moveTo>
                  <a:pt x="140" y="238"/>
                </a:moveTo>
                <a:cubicBezTo>
                  <a:pt x="160" y="243"/>
                  <a:pt x="181" y="249"/>
                  <a:pt x="208" y="255"/>
                </a:cubicBezTo>
                <a:cubicBezTo>
                  <a:pt x="235" y="263"/>
                  <a:pt x="283" y="276"/>
                  <a:pt x="304" y="284"/>
                </a:cubicBezTo>
                <a:cubicBezTo>
                  <a:pt x="325" y="291"/>
                  <a:pt x="317" y="296"/>
                  <a:pt x="335" y="303"/>
                </a:cubicBezTo>
                <a:cubicBezTo>
                  <a:pt x="352" y="310"/>
                  <a:pt x="389" y="316"/>
                  <a:pt x="412" y="326"/>
                </a:cubicBezTo>
                <a:cubicBezTo>
                  <a:pt x="435" y="335"/>
                  <a:pt x="455" y="352"/>
                  <a:pt x="474" y="359"/>
                </a:cubicBezTo>
                <a:cubicBezTo>
                  <a:pt x="492" y="366"/>
                  <a:pt x="509" y="367"/>
                  <a:pt x="526" y="366"/>
                </a:cubicBezTo>
                <a:cubicBezTo>
                  <a:pt x="543" y="364"/>
                  <a:pt x="544" y="354"/>
                  <a:pt x="575" y="352"/>
                </a:cubicBezTo>
                <a:cubicBezTo>
                  <a:pt x="605" y="351"/>
                  <a:pt x="681" y="348"/>
                  <a:pt x="710" y="352"/>
                </a:cubicBezTo>
                <a:cubicBezTo>
                  <a:pt x="738" y="355"/>
                  <a:pt x="720" y="361"/>
                  <a:pt x="745" y="372"/>
                </a:cubicBezTo>
                <a:cubicBezTo>
                  <a:pt x="770" y="382"/>
                  <a:pt x="815" y="410"/>
                  <a:pt x="859" y="413"/>
                </a:cubicBezTo>
                <a:cubicBezTo>
                  <a:pt x="902" y="416"/>
                  <a:pt x="963" y="391"/>
                  <a:pt x="1004" y="386"/>
                </a:cubicBezTo>
                <a:cubicBezTo>
                  <a:pt x="1046" y="382"/>
                  <a:pt x="1079" y="381"/>
                  <a:pt x="1106" y="382"/>
                </a:cubicBezTo>
                <a:cubicBezTo>
                  <a:pt x="1133" y="383"/>
                  <a:pt x="1142" y="389"/>
                  <a:pt x="1169" y="392"/>
                </a:cubicBezTo>
                <a:cubicBezTo>
                  <a:pt x="1197" y="396"/>
                  <a:pt x="1245" y="401"/>
                  <a:pt x="1272" y="403"/>
                </a:cubicBezTo>
                <a:cubicBezTo>
                  <a:pt x="1299" y="405"/>
                  <a:pt x="1314" y="405"/>
                  <a:pt x="1334" y="405"/>
                </a:cubicBezTo>
                <a:cubicBezTo>
                  <a:pt x="1354" y="404"/>
                  <a:pt x="1375" y="403"/>
                  <a:pt x="1392" y="401"/>
                </a:cubicBezTo>
                <a:cubicBezTo>
                  <a:pt x="1410" y="398"/>
                  <a:pt x="1423" y="392"/>
                  <a:pt x="1438" y="389"/>
                </a:cubicBezTo>
                <a:cubicBezTo>
                  <a:pt x="1452" y="385"/>
                  <a:pt x="1459" y="382"/>
                  <a:pt x="1478" y="382"/>
                </a:cubicBezTo>
                <a:cubicBezTo>
                  <a:pt x="1498" y="383"/>
                  <a:pt x="1538" y="390"/>
                  <a:pt x="1560" y="391"/>
                </a:cubicBezTo>
                <a:cubicBezTo>
                  <a:pt x="1582" y="391"/>
                  <a:pt x="1596" y="391"/>
                  <a:pt x="1613" y="387"/>
                </a:cubicBezTo>
                <a:cubicBezTo>
                  <a:pt x="1630" y="383"/>
                  <a:pt x="1649" y="374"/>
                  <a:pt x="1662" y="368"/>
                </a:cubicBezTo>
                <a:cubicBezTo>
                  <a:pt x="1674" y="364"/>
                  <a:pt x="1677" y="361"/>
                  <a:pt x="1688" y="356"/>
                </a:cubicBezTo>
                <a:cubicBezTo>
                  <a:pt x="1698" y="352"/>
                  <a:pt x="1710" y="343"/>
                  <a:pt x="1725" y="340"/>
                </a:cubicBezTo>
                <a:cubicBezTo>
                  <a:pt x="1741" y="336"/>
                  <a:pt x="1764" y="341"/>
                  <a:pt x="1784" y="331"/>
                </a:cubicBezTo>
                <a:cubicBezTo>
                  <a:pt x="1804" y="321"/>
                  <a:pt x="1816" y="303"/>
                  <a:pt x="1843" y="277"/>
                </a:cubicBezTo>
                <a:cubicBezTo>
                  <a:pt x="1870" y="251"/>
                  <a:pt x="1949" y="196"/>
                  <a:pt x="1945" y="175"/>
                </a:cubicBezTo>
                <a:cubicBezTo>
                  <a:pt x="1941" y="154"/>
                  <a:pt x="1860" y="159"/>
                  <a:pt x="1822" y="151"/>
                </a:cubicBezTo>
                <a:cubicBezTo>
                  <a:pt x="1784" y="143"/>
                  <a:pt x="1746" y="127"/>
                  <a:pt x="1719" y="125"/>
                </a:cubicBezTo>
                <a:cubicBezTo>
                  <a:pt x="1692" y="123"/>
                  <a:pt x="1680" y="137"/>
                  <a:pt x="1660" y="139"/>
                </a:cubicBezTo>
                <a:cubicBezTo>
                  <a:pt x="1638" y="142"/>
                  <a:pt x="1611" y="139"/>
                  <a:pt x="1593" y="143"/>
                </a:cubicBezTo>
                <a:cubicBezTo>
                  <a:pt x="1574" y="147"/>
                  <a:pt x="1578" y="157"/>
                  <a:pt x="1548" y="162"/>
                </a:cubicBezTo>
                <a:cubicBezTo>
                  <a:pt x="1519" y="168"/>
                  <a:pt x="1455" y="175"/>
                  <a:pt x="1416" y="175"/>
                </a:cubicBezTo>
                <a:cubicBezTo>
                  <a:pt x="1377" y="174"/>
                  <a:pt x="1346" y="162"/>
                  <a:pt x="1316" y="161"/>
                </a:cubicBezTo>
                <a:cubicBezTo>
                  <a:pt x="1285" y="158"/>
                  <a:pt x="1258" y="154"/>
                  <a:pt x="1230" y="159"/>
                </a:cubicBezTo>
                <a:cubicBezTo>
                  <a:pt x="1202" y="164"/>
                  <a:pt x="1184" y="186"/>
                  <a:pt x="1148" y="190"/>
                </a:cubicBezTo>
                <a:cubicBezTo>
                  <a:pt x="1113" y="193"/>
                  <a:pt x="1055" y="184"/>
                  <a:pt x="1015" y="180"/>
                </a:cubicBezTo>
                <a:cubicBezTo>
                  <a:pt x="974" y="177"/>
                  <a:pt x="942" y="174"/>
                  <a:pt x="904" y="165"/>
                </a:cubicBezTo>
                <a:cubicBezTo>
                  <a:pt x="866" y="155"/>
                  <a:pt x="820" y="131"/>
                  <a:pt x="787" y="123"/>
                </a:cubicBezTo>
                <a:cubicBezTo>
                  <a:pt x="754" y="115"/>
                  <a:pt x="730" y="119"/>
                  <a:pt x="701" y="120"/>
                </a:cubicBezTo>
                <a:cubicBezTo>
                  <a:pt x="672" y="121"/>
                  <a:pt x="650" y="132"/>
                  <a:pt x="611" y="130"/>
                </a:cubicBezTo>
                <a:cubicBezTo>
                  <a:pt x="573" y="128"/>
                  <a:pt x="500" y="116"/>
                  <a:pt x="468" y="106"/>
                </a:cubicBezTo>
                <a:cubicBezTo>
                  <a:pt x="435" y="97"/>
                  <a:pt x="439" y="86"/>
                  <a:pt x="416" y="75"/>
                </a:cubicBezTo>
                <a:cubicBezTo>
                  <a:pt x="394" y="63"/>
                  <a:pt x="356" y="44"/>
                  <a:pt x="335" y="37"/>
                </a:cubicBezTo>
                <a:cubicBezTo>
                  <a:pt x="313" y="31"/>
                  <a:pt x="306" y="36"/>
                  <a:pt x="284" y="35"/>
                </a:cubicBezTo>
                <a:cubicBezTo>
                  <a:pt x="262" y="33"/>
                  <a:pt x="247" y="30"/>
                  <a:pt x="201" y="30"/>
                </a:cubicBezTo>
                <a:cubicBezTo>
                  <a:pt x="155" y="30"/>
                  <a:pt x="20" y="0"/>
                  <a:pt x="10" y="34"/>
                </a:cubicBezTo>
                <a:cubicBezTo>
                  <a:pt x="0" y="68"/>
                  <a:pt x="113" y="196"/>
                  <a:pt x="140" y="238"/>
                </a:cubicBezTo>
                <a:close/>
              </a:path>
            </a:pathLst>
          </a:custGeom>
          <a:solidFill>
            <a:srgbClr val="00800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9" name="Line 16">
            <a:extLst>
              <a:ext uri="{FF2B5EF4-FFF2-40B4-BE49-F238E27FC236}">
                <a16:creationId xmlns:a16="http://schemas.microsoft.com/office/drawing/2014/main" id="{48775AB7-DF08-7368-5CFF-134CF959CB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89438" y="3382963"/>
            <a:ext cx="455612" cy="2968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30" name="Line 17">
            <a:extLst>
              <a:ext uri="{FF2B5EF4-FFF2-40B4-BE49-F238E27FC236}">
                <a16:creationId xmlns:a16="http://schemas.microsoft.com/office/drawing/2014/main" id="{5AB4697E-BF3D-FD47-9AC8-86BCDD5E94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4675" y="2635250"/>
            <a:ext cx="479425" cy="3714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31" name="Line 18">
            <a:extLst>
              <a:ext uri="{FF2B5EF4-FFF2-40B4-BE49-F238E27FC236}">
                <a16:creationId xmlns:a16="http://schemas.microsoft.com/office/drawing/2014/main" id="{B5411283-258B-3A34-0121-C2C4C72C0A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9100" y="5330825"/>
            <a:ext cx="554038" cy="42863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32" name="Text Box 26">
            <a:extLst>
              <a:ext uri="{FF2B5EF4-FFF2-40B4-BE49-F238E27FC236}">
                <a16:creationId xmlns:a16="http://schemas.microsoft.com/office/drawing/2014/main" id="{0BABC0A0-0F03-8669-2F20-62B74DBD4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3546475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0°</a:t>
            </a:r>
          </a:p>
        </p:txBody>
      </p:sp>
      <p:sp>
        <p:nvSpPr>
          <p:cNvPr id="9233" name="Text Box 28">
            <a:extLst>
              <a:ext uri="{FF2B5EF4-FFF2-40B4-BE49-F238E27FC236}">
                <a16:creationId xmlns:a16="http://schemas.microsoft.com/office/drawing/2014/main" id="{3D64EA05-2F5A-159D-E847-6A0436ECD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813" y="5027613"/>
            <a:ext cx="452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45°</a:t>
            </a:r>
          </a:p>
        </p:txBody>
      </p:sp>
      <p:sp>
        <p:nvSpPr>
          <p:cNvPr id="9234" name="Freeform 29">
            <a:extLst>
              <a:ext uri="{FF2B5EF4-FFF2-40B4-BE49-F238E27FC236}">
                <a16:creationId xmlns:a16="http://schemas.microsoft.com/office/drawing/2014/main" id="{861AA41C-0AB3-3E89-BA0F-32CF1580B58E}"/>
              </a:ext>
            </a:extLst>
          </p:cNvPr>
          <p:cNvSpPr>
            <a:spLocks/>
          </p:cNvSpPr>
          <p:nvPr/>
        </p:nvSpPr>
        <p:spPr bwMode="auto">
          <a:xfrm rot="-4646726">
            <a:off x="1313657" y="2724943"/>
            <a:ext cx="869950" cy="1135063"/>
          </a:xfrm>
          <a:custGeom>
            <a:avLst/>
            <a:gdLst>
              <a:gd name="T0" fmla="*/ 2147483646 w 615"/>
              <a:gd name="T1" fmla="*/ 2147483646 h 740"/>
              <a:gd name="T2" fmla="*/ 2147483646 w 615"/>
              <a:gd name="T3" fmla="*/ 2147483646 h 740"/>
              <a:gd name="T4" fmla="*/ 2147483646 w 615"/>
              <a:gd name="T5" fmla="*/ 2147483646 h 740"/>
              <a:gd name="T6" fmla="*/ 2147483646 w 615"/>
              <a:gd name="T7" fmla="*/ 2147483646 h 740"/>
              <a:gd name="T8" fmla="*/ 2147483646 w 615"/>
              <a:gd name="T9" fmla="*/ 2147483646 h 740"/>
              <a:gd name="T10" fmla="*/ 2147483646 w 615"/>
              <a:gd name="T11" fmla="*/ 2147483646 h 740"/>
              <a:gd name="T12" fmla="*/ 2147483646 w 615"/>
              <a:gd name="T13" fmla="*/ 2147483646 h 740"/>
              <a:gd name="T14" fmla="*/ 2147483646 w 615"/>
              <a:gd name="T15" fmla="*/ 2147483646 h 740"/>
              <a:gd name="T16" fmla="*/ 2147483646 w 615"/>
              <a:gd name="T17" fmla="*/ 2147483646 h 740"/>
              <a:gd name="T18" fmla="*/ 2147483646 w 615"/>
              <a:gd name="T19" fmla="*/ 2147483646 h 740"/>
              <a:gd name="T20" fmla="*/ 2147483646 w 615"/>
              <a:gd name="T21" fmla="*/ 2147483646 h 740"/>
              <a:gd name="T22" fmla="*/ 2147483646 w 615"/>
              <a:gd name="T23" fmla="*/ 2147483646 h 74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15"/>
              <a:gd name="T37" fmla="*/ 0 h 740"/>
              <a:gd name="T38" fmla="*/ 615 w 615"/>
              <a:gd name="T39" fmla="*/ 740 h 74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15" h="740">
                <a:moveTo>
                  <a:pt x="314" y="740"/>
                </a:moveTo>
                <a:cubicBezTo>
                  <a:pt x="298" y="716"/>
                  <a:pt x="231" y="660"/>
                  <a:pt x="218" y="596"/>
                </a:cubicBezTo>
                <a:cubicBezTo>
                  <a:pt x="210" y="532"/>
                  <a:pt x="246" y="428"/>
                  <a:pt x="238" y="356"/>
                </a:cubicBezTo>
                <a:cubicBezTo>
                  <a:pt x="230" y="284"/>
                  <a:pt x="186" y="212"/>
                  <a:pt x="170" y="164"/>
                </a:cubicBezTo>
                <a:cubicBezTo>
                  <a:pt x="135" y="112"/>
                  <a:pt x="0" y="65"/>
                  <a:pt x="26" y="45"/>
                </a:cubicBezTo>
                <a:cubicBezTo>
                  <a:pt x="50" y="21"/>
                  <a:pt x="263" y="53"/>
                  <a:pt x="327" y="45"/>
                </a:cubicBezTo>
                <a:cubicBezTo>
                  <a:pt x="391" y="37"/>
                  <a:pt x="508" y="0"/>
                  <a:pt x="554" y="20"/>
                </a:cubicBezTo>
                <a:cubicBezTo>
                  <a:pt x="600" y="40"/>
                  <a:pt x="610" y="132"/>
                  <a:pt x="602" y="164"/>
                </a:cubicBezTo>
                <a:cubicBezTo>
                  <a:pt x="594" y="196"/>
                  <a:pt x="514" y="172"/>
                  <a:pt x="506" y="212"/>
                </a:cubicBezTo>
                <a:cubicBezTo>
                  <a:pt x="498" y="252"/>
                  <a:pt x="493" y="241"/>
                  <a:pt x="554" y="404"/>
                </a:cubicBezTo>
                <a:cubicBezTo>
                  <a:pt x="615" y="567"/>
                  <a:pt x="570" y="540"/>
                  <a:pt x="554" y="596"/>
                </a:cubicBezTo>
                <a:lnTo>
                  <a:pt x="458" y="740"/>
                </a:lnTo>
              </a:path>
            </a:pathLst>
          </a:cu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35" name="Line 30">
            <a:extLst>
              <a:ext uri="{FF2B5EF4-FFF2-40B4-BE49-F238E27FC236}">
                <a16:creationId xmlns:a16="http://schemas.microsoft.com/office/drawing/2014/main" id="{C219FAD6-8869-BCBA-62B2-C68D1CF019B6}"/>
              </a:ext>
            </a:extLst>
          </p:cNvPr>
          <p:cNvSpPr>
            <a:spLocks noChangeShapeType="1"/>
          </p:cNvSpPr>
          <p:nvPr/>
        </p:nvSpPr>
        <p:spPr bwMode="auto">
          <a:xfrm rot="406003" flipH="1">
            <a:off x="1349375" y="3262313"/>
            <a:ext cx="738188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36" name="Freeform 31">
            <a:extLst>
              <a:ext uri="{FF2B5EF4-FFF2-40B4-BE49-F238E27FC236}">
                <a16:creationId xmlns:a16="http://schemas.microsoft.com/office/drawing/2014/main" id="{A9DE66F6-7BBC-47F5-9E97-E5BFF09E83E6}"/>
              </a:ext>
            </a:extLst>
          </p:cNvPr>
          <p:cNvSpPr>
            <a:spLocks/>
          </p:cNvSpPr>
          <p:nvPr/>
        </p:nvSpPr>
        <p:spPr bwMode="auto">
          <a:xfrm rot="312850">
            <a:off x="1063625" y="3470275"/>
            <a:ext cx="1081088" cy="974725"/>
          </a:xfrm>
          <a:custGeom>
            <a:avLst/>
            <a:gdLst>
              <a:gd name="T0" fmla="*/ 2147483646 w 728"/>
              <a:gd name="T1" fmla="*/ 0 h 880"/>
              <a:gd name="T2" fmla="*/ 2147483646 w 728"/>
              <a:gd name="T3" fmla="*/ 2147483646 h 880"/>
              <a:gd name="T4" fmla="*/ 2147483646 w 728"/>
              <a:gd name="T5" fmla="*/ 2147483646 h 880"/>
              <a:gd name="T6" fmla="*/ 2147483646 w 728"/>
              <a:gd name="T7" fmla="*/ 2147483646 h 880"/>
              <a:gd name="T8" fmla="*/ 2147483646 w 728"/>
              <a:gd name="T9" fmla="*/ 2147483646 h 880"/>
              <a:gd name="T10" fmla="*/ 2147483646 w 728"/>
              <a:gd name="T11" fmla="*/ 2147483646 h 880"/>
              <a:gd name="T12" fmla="*/ 2147483646 w 728"/>
              <a:gd name="T13" fmla="*/ 2147483646 h 8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8"/>
              <a:gd name="T22" fmla="*/ 0 h 880"/>
              <a:gd name="T23" fmla="*/ 728 w 728"/>
              <a:gd name="T24" fmla="*/ 880 h 8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8" h="880">
                <a:moveTo>
                  <a:pt x="8" y="0"/>
                </a:moveTo>
                <a:cubicBezTo>
                  <a:pt x="4" y="60"/>
                  <a:pt x="0" y="120"/>
                  <a:pt x="8" y="192"/>
                </a:cubicBezTo>
                <a:cubicBezTo>
                  <a:pt x="16" y="264"/>
                  <a:pt x="32" y="360"/>
                  <a:pt x="56" y="432"/>
                </a:cubicBezTo>
                <a:cubicBezTo>
                  <a:pt x="80" y="504"/>
                  <a:pt x="112" y="568"/>
                  <a:pt x="152" y="624"/>
                </a:cubicBezTo>
                <a:cubicBezTo>
                  <a:pt x="192" y="680"/>
                  <a:pt x="232" y="728"/>
                  <a:pt x="296" y="768"/>
                </a:cubicBezTo>
                <a:cubicBezTo>
                  <a:pt x="360" y="808"/>
                  <a:pt x="464" y="848"/>
                  <a:pt x="536" y="864"/>
                </a:cubicBezTo>
                <a:cubicBezTo>
                  <a:pt x="608" y="880"/>
                  <a:pt x="668" y="872"/>
                  <a:pt x="728" y="864"/>
                </a:cubicBezTo>
              </a:path>
            </a:pathLst>
          </a:custGeom>
          <a:noFill/>
          <a:ln w="38100" cmpd="sng">
            <a:solidFill>
              <a:srgbClr val="FF9933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37" name="Freeform 32">
            <a:extLst>
              <a:ext uri="{FF2B5EF4-FFF2-40B4-BE49-F238E27FC236}">
                <a16:creationId xmlns:a16="http://schemas.microsoft.com/office/drawing/2014/main" id="{024C1425-6117-C01B-42DC-5B4216CB172B}"/>
              </a:ext>
            </a:extLst>
          </p:cNvPr>
          <p:cNvSpPr>
            <a:spLocks/>
          </p:cNvSpPr>
          <p:nvPr/>
        </p:nvSpPr>
        <p:spPr bwMode="auto">
          <a:xfrm>
            <a:off x="2316163" y="3575050"/>
            <a:ext cx="98425" cy="769938"/>
          </a:xfrm>
          <a:custGeom>
            <a:avLst/>
            <a:gdLst>
              <a:gd name="T0" fmla="*/ 2147483646 w 152"/>
              <a:gd name="T1" fmla="*/ 2147483646 h 624"/>
              <a:gd name="T2" fmla="*/ 2147483646 w 152"/>
              <a:gd name="T3" fmla="*/ 2147483646 h 624"/>
              <a:gd name="T4" fmla="*/ 2147483646 w 152"/>
              <a:gd name="T5" fmla="*/ 2147483646 h 624"/>
              <a:gd name="T6" fmla="*/ 2147483646 w 152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52"/>
              <a:gd name="T13" fmla="*/ 0 h 624"/>
              <a:gd name="T14" fmla="*/ 152 w 152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2" h="624">
                <a:moveTo>
                  <a:pt x="152" y="624"/>
                </a:moveTo>
                <a:cubicBezTo>
                  <a:pt x="116" y="564"/>
                  <a:pt x="80" y="504"/>
                  <a:pt x="56" y="432"/>
                </a:cubicBezTo>
                <a:cubicBezTo>
                  <a:pt x="32" y="360"/>
                  <a:pt x="16" y="264"/>
                  <a:pt x="8" y="192"/>
                </a:cubicBezTo>
                <a:cubicBezTo>
                  <a:pt x="0" y="120"/>
                  <a:pt x="4" y="60"/>
                  <a:pt x="8" y="0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38" name="Freeform 33">
            <a:extLst>
              <a:ext uri="{FF2B5EF4-FFF2-40B4-BE49-F238E27FC236}">
                <a16:creationId xmlns:a16="http://schemas.microsoft.com/office/drawing/2014/main" id="{1F5FE9DC-7573-8D85-EDE3-28D05317D780}"/>
              </a:ext>
            </a:extLst>
          </p:cNvPr>
          <p:cNvSpPr>
            <a:spLocks/>
          </p:cNvSpPr>
          <p:nvPr/>
        </p:nvSpPr>
        <p:spPr bwMode="auto">
          <a:xfrm rot="5983958">
            <a:off x="1289050" y="1955801"/>
            <a:ext cx="1011237" cy="1230312"/>
          </a:xfrm>
          <a:custGeom>
            <a:avLst/>
            <a:gdLst>
              <a:gd name="T0" fmla="*/ 2147483646 w 728"/>
              <a:gd name="T1" fmla="*/ 0 h 880"/>
              <a:gd name="T2" fmla="*/ 2147483646 w 728"/>
              <a:gd name="T3" fmla="*/ 2147483646 h 880"/>
              <a:gd name="T4" fmla="*/ 2147483646 w 728"/>
              <a:gd name="T5" fmla="*/ 2147483646 h 880"/>
              <a:gd name="T6" fmla="*/ 2147483646 w 728"/>
              <a:gd name="T7" fmla="*/ 2147483646 h 880"/>
              <a:gd name="T8" fmla="*/ 2147483646 w 728"/>
              <a:gd name="T9" fmla="*/ 2147483646 h 880"/>
              <a:gd name="T10" fmla="*/ 2147483646 w 728"/>
              <a:gd name="T11" fmla="*/ 2147483646 h 880"/>
              <a:gd name="T12" fmla="*/ 2147483646 w 728"/>
              <a:gd name="T13" fmla="*/ 2147483646 h 8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28"/>
              <a:gd name="T22" fmla="*/ 0 h 880"/>
              <a:gd name="T23" fmla="*/ 728 w 728"/>
              <a:gd name="T24" fmla="*/ 880 h 88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28" h="880">
                <a:moveTo>
                  <a:pt x="8" y="0"/>
                </a:moveTo>
                <a:cubicBezTo>
                  <a:pt x="4" y="60"/>
                  <a:pt x="0" y="120"/>
                  <a:pt x="8" y="192"/>
                </a:cubicBezTo>
                <a:cubicBezTo>
                  <a:pt x="16" y="264"/>
                  <a:pt x="32" y="360"/>
                  <a:pt x="56" y="432"/>
                </a:cubicBezTo>
                <a:cubicBezTo>
                  <a:pt x="80" y="504"/>
                  <a:pt x="112" y="568"/>
                  <a:pt x="152" y="624"/>
                </a:cubicBezTo>
                <a:cubicBezTo>
                  <a:pt x="192" y="680"/>
                  <a:pt x="232" y="728"/>
                  <a:pt x="296" y="768"/>
                </a:cubicBezTo>
                <a:cubicBezTo>
                  <a:pt x="360" y="808"/>
                  <a:pt x="464" y="848"/>
                  <a:pt x="536" y="864"/>
                </a:cubicBezTo>
                <a:cubicBezTo>
                  <a:pt x="608" y="880"/>
                  <a:pt x="668" y="872"/>
                  <a:pt x="728" y="864"/>
                </a:cubicBezTo>
              </a:path>
            </a:pathLst>
          </a:custGeom>
          <a:noFill/>
          <a:ln w="38100" cmpd="sng">
            <a:solidFill>
              <a:srgbClr val="FF9933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39" name="Freeform 34">
            <a:extLst>
              <a:ext uri="{FF2B5EF4-FFF2-40B4-BE49-F238E27FC236}">
                <a16:creationId xmlns:a16="http://schemas.microsoft.com/office/drawing/2014/main" id="{A7467178-3F9C-A082-4201-C8631BEE875B}"/>
              </a:ext>
            </a:extLst>
          </p:cNvPr>
          <p:cNvSpPr>
            <a:spLocks/>
          </p:cNvSpPr>
          <p:nvPr/>
        </p:nvSpPr>
        <p:spPr bwMode="auto">
          <a:xfrm rot="406003">
            <a:off x="2414588" y="2292350"/>
            <a:ext cx="323850" cy="792163"/>
          </a:xfrm>
          <a:custGeom>
            <a:avLst/>
            <a:gdLst>
              <a:gd name="T0" fmla="*/ 2147483646 w 240"/>
              <a:gd name="T1" fmla="*/ 0 h 528"/>
              <a:gd name="T2" fmla="*/ 2147483646 w 240"/>
              <a:gd name="T3" fmla="*/ 2147483646 h 528"/>
              <a:gd name="T4" fmla="*/ 0 w 240"/>
              <a:gd name="T5" fmla="*/ 2147483646 h 528"/>
              <a:gd name="T6" fmla="*/ 0 60000 65536"/>
              <a:gd name="T7" fmla="*/ 0 60000 65536"/>
              <a:gd name="T8" fmla="*/ 0 60000 65536"/>
              <a:gd name="T9" fmla="*/ 0 w 240"/>
              <a:gd name="T10" fmla="*/ 0 h 528"/>
              <a:gd name="T11" fmla="*/ 240 w 24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528">
                <a:moveTo>
                  <a:pt x="240" y="0"/>
                </a:moveTo>
                <a:cubicBezTo>
                  <a:pt x="188" y="76"/>
                  <a:pt x="136" y="152"/>
                  <a:pt x="96" y="240"/>
                </a:cubicBezTo>
                <a:cubicBezTo>
                  <a:pt x="56" y="328"/>
                  <a:pt x="28" y="428"/>
                  <a:pt x="0" y="528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40" name="Text Box 39">
            <a:extLst>
              <a:ext uri="{FF2B5EF4-FFF2-40B4-BE49-F238E27FC236}">
                <a16:creationId xmlns:a16="http://schemas.microsoft.com/office/drawing/2014/main" id="{A50E58EA-2C21-A4AF-BF8A-484594C14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950" y="2411413"/>
            <a:ext cx="973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 trades</a:t>
            </a:r>
          </a:p>
        </p:txBody>
      </p:sp>
      <p:sp>
        <p:nvSpPr>
          <p:cNvPr id="9241" name="Text Box 40">
            <a:extLst>
              <a:ext uri="{FF2B5EF4-FFF2-40B4-BE49-F238E27FC236}">
                <a16:creationId xmlns:a16="http://schemas.microsoft.com/office/drawing/2014/main" id="{C385BBD0-C11A-37C1-17A7-E3B21F45F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5" y="3779838"/>
            <a:ext cx="963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 trades</a:t>
            </a:r>
          </a:p>
        </p:txBody>
      </p:sp>
      <p:sp>
        <p:nvSpPr>
          <p:cNvPr id="9242" name="Text Box 41">
            <a:extLst>
              <a:ext uri="{FF2B5EF4-FFF2-40B4-BE49-F238E27FC236}">
                <a16:creationId xmlns:a16="http://schemas.microsoft.com/office/drawing/2014/main" id="{EA64F3AC-3260-3CC1-E06F-544DFAD75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150" y="1782763"/>
            <a:ext cx="16906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ITCZ: Intertropical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Convergence Zone</a:t>
            </a:r>
          </a:p>
        </p:txBody>
      </p:sp>
      <p:sp>
        <p:nvSpPr>
          <p:cNvPr id="9243" name="Line 42">
            <a:extLst>
              <a:ext uri="{FF2B5EF4-FFF2-40B4-BE49-F238E27FC236}">
                <a16:creationId xmlns:a16="http://schemas.microsoft.com/office/drawing/2014/main" id="{09473D61-F937-F7E6-0A31-4948B0D997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2190750"/>
            <a:ext cx="657225" cy="10858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44" name="Text Box 43">
            <a:extLst>
              <a:ext uri="{FF2B5EF4-FFF2-40B4-BE49-F238E27FC236}">
                <a16:creationId xmlns:a16="http://schemas.microsoft.com/office/drawing/2014/main" id="{43B946AD-9FC2-3C94-9980-95A3C87A3E3E}"/>
              </a:ext>
            </a:extLst>
          </p:cNvPr>
          <p:cNvSpPr txBox="1">
            <a:spLocks noChangeArrowheads="1"/>
          </p:cNvSpPr>
          <p:nvPr/>
        </p:nvSpPr>
        <p:spPr bwMode="auto">
          <a:xfrm rot="228181">
            <a:off x="3413125" y="4383088"/>
            <a:ext cx="1966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Belt of higher pressure</a:t>
            </a:r>
          </a:p>
        </p:txBody>
      </p:sp>
      <p:sp>
        <p:nvSpPr>
          <p:cNvPr id="9245" name="Arc 44">
            <a:extLst>
              <a:ext uri="{FF2B5EF4-FFF2-40B4-BE49-F238E27FC236}">
                <a16:creationId xmlns:a16="http://schemas.microsoft.com/office/drawing/2014/main" id="{F4BD3247-5B9C-8E4D-03DF-8101EC03CCD1}"/>
              </a:ext>
            </a:extLst>
          </p:cNvPr>
          <p:cNvSpPr>
            <a:spLocks/>
          </p:cNvSpPr>
          <p:nvPr/>
        </p:nvSpPr>
        <p:spPr bwMode="auto">
          <a:xfrm rot="-5157162">
            <a:off x="708025" y="2622550"/>
            <a:ext cx="1290638" cy="877888"/>
          </a:xfrm>
          <a:custGeom>
            <a:avLst/>
            <a:gdLst>
              <a:gd name="T0" fmla="*/ 0 w 21253"/>
              <a:gd name="T1" fmla="*/ 2147483646 h 21600"/>
              <a:gd name="T2" fmla="*/ 2147483646 w 21253"/>
              <a:gd name="T3" fmla="*/ 2147483646 h 21600"/>
              <a:gd name="T4" fmla="*/ 2147483646 w 21253"/>
              <a:gd name="T5" fmla="*/ 2147483646 h 21600"/>
              <a:gd name="T6" fmla="*/ 0 60000 65536"/>
              <a:gd name="T7" fmla="*/ 0 60000 65536"/>
              <a:gd name="T8" fmla="*/ 0 60000 65536"/>
              <a:gd name="T9" fmla="*/ 0 w 21253"/>
              <a:gd name="T10" fmla="*/ 0 h 21600"/>
              <a:gd name="T11" fmla="*/ 21253 w 212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53" h="21600" fill="none" extrusionOk="0">
                <a:moveTo>
                  <a:pt x="0" y="1860"/>
                </a:moveTo>
                <a:cubicBezTo>
                  <a:pt x="2760" y="633"/>
                  <a:pt x="5748" y="-1"/>
                  <a:pt x="8769" y="0"/>
                </a:cubicBezTo>
                <a:cubicBezTo>
                  <a:pt x="13241" y="0"/>
                  <a:pt x="17603" y="1388"/>
                  <a:pt x="21252" y="3973"/>
                </a:cubicBezTo>
              </a:path>
              <a:path w="21253" h="21600" stroke="0" extrusionOk="0">
                <a:moveTo>
                  <a:pt x="0" y="1860"/>
                </a:moveTo>
                <a:cubicBezTo>
                  <a:pt x="2760" y="633"/>
                  <a:pt x="5748" y="-1"/>
                  <a:pt x="8769" y="0"/>
                </a:cubicBezTo>
                <a:cubicBezTo>
                  <a:pt x="13241" y="0"/>
                  <a:pt x="17603" y="1388"/>
                  <a:pt x="21252" y="3973"/>
                </a:cubicBezTo>
                <a:lnTo>
                  <a:pt x="8769" y="21600"/>
                </a:lnTo>
                <a:lnTo>
                  <a:pt x="0" y="1860"/>
                </a:lnTo>
                <a:close/>
              </a:path>
            </a:pathLst>
          </a:cu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46" name="Text Box 46">
            <a:extLst>
              <a:ext uri="{FF2B5EF4-FFF2-40B4-BE49-F238E27FC236}">
                <a16:creationId xmlns:a16="http://schemas.microsoft.com/office/drawing/2014/main" id="{9E6EAA8F-1FC3-3F32-F73F-97E41446185F}"/>
              </a:ext>
            </a:extLst>
          </p:cNvPr>
          <p:cNvSpPr txBox="1">
            <a:spLocks noChangeArrowheads="1"/>
          </p:cNvSpPr>
          <p:nvPr/>
        </p:nvSpPr>
        <p:spPr bwMode="auto">
          <a:xfrm rot="-5134860">
            <a:off x="-522287" y="2847975"/>
            <a:ext cx="2457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Tropical Tropopause (15 km)</a:t>
            </a:r>
          </a:p>
        </p:txBody>
      </p:sp>
      <p:sp>
        <p:nvSpPr>
          <p:cNvPr id="9247" name="Text Box 47">
            <a:extLst>
              <a:ext uri="{FF2B5EF4-FFF2-40B4-BE49-F238E27FC236}">
                <a16:creationId xmlns:a16="http://schemas.microsoft.com/office/drawing/2014/main" id="{E62C7139-5252-613B-D409-53C735D3F02E}"/>
              </a:ext>
            </a:extLst>
          </p:cNvPr>
          <p:cNvSpPr txBox="1">
            <a:spLocks noChangeArrowheads="1"/>
          </p:cNvSpPr>
          <p:nvPr/>
        </p:nvSpPr>
        <p:spPr bwMode="auto">
          <a:xfrm rot="228181">
            <a:off x="3552825" y="3025775"/>
            <a:ext cx="189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Belt of lower pressure</a:t>
            </a:r>
          </a:p>
        </p:txBody>
      </p:sp>
      <p:sp>
        <p:nvSpPr>
          <p:cNvPr id="9248" name="Text Box 48">
            <a:extLst>
              <a:ext uri="{FF2B5EF4-FFF2-40B4-BE49-F238E27FC236}">
                <a16:creationId xmlns:a16="http://schemas.microsoft.com/office/drawing/2014/main" id="{0C456AD7-EDA3-AE6A-72A8-F3B410DA38CE}"/>
              </a:ext>
            </a:extLst>
          </p:cNvPr>
          <p:cNvSpPr txBox="1">
            <a:spLocks noChangeArrowheads="1"/>
          </p:cNvSpPr>
          <p:nvPr/>
        </p:nvSpPr>
        <p:spPr bwMode="auto">
          <a:xfrm rot="228181">
            <a:off x="3343275" y="4968875"/>
            <a:ext cx="1633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Surface westerlies</a:t>
            </a:r>
          </a:p>
        </p:txBody>
      </p:sp>
      <p:sp>
        <p:nvSpPr>
          <p:cNvPr id="9249" name="Text Box 50">
            <a:extLst>
              <a:ext uri="{FF2B5EF4-FFF2-40B4-BE49-F238E27FC236}">
                <a16:creationId xmlns:a16="http://schemas.microsoft.com/office/drawing/2014/main" id="{1360D147-45AF-322B-E42C-F48CEF785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5976938"/>
            <a:ext cx="3092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Surface wind (arrows)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Precipitation (green shadow)</a:t>
            </a:r>
          </a:p>
        </p:txBody>
      </p:sp>
    </p:spTree>
    <p:extLst>
      <p:ext uri="{BB962C8B-B14F-4D97-AF65-F5344CB8AC3E}">
        <p14:creationId xmlns:p14="http://schemas.microsoft.com/office/powerpoint/2010/main" val="4213331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1780" y="2511374"/>
            <a:ext cx="614299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Condiciones</a:t>
            </a:r>
            <a:r>
              <a:rPr sz="4400" spc="-25" dirty="0"/>
              <a:t> </a:t>
            </a:r>
            <a:r>
              <a:rPr sz="4400" dirty="0"/>
              <a:t>de</a:t>
            </a:r>
            <a:r>
              <a:rPr sz="4400" spc="-15" dirty="0"/>
              <a:t> </a:t>
            </a:r>
            <a:r>
              <a:rPr sz="4400" spc="-25" dirty="0"/>
              <a:t>gran</a:t>
            </a:r>
            <a:r>
              <a:rPr sz="4400" spc="20" dirty="0"/>
              <a:t> </a:t>
            </a:r>
            <a:r>
              <a:rPr sz="4400" spc="-5" dirty="0"/>
              <a:t>escala</a:t>
            </a:r>
            <a:endParaRPr sz="4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86D39A-FE90-4A95-B09C-E59FA4DE8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118"/>
            <a:ext cx="9144000" cy="661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5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3536" y="2617724"/>
            <a:ext cx="685482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49225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Condiciones</a:t>
            </a:r>
            <a:r>
              <a:rPr sz="3200" dirty="0"/>
              <a:t> </a:t>
            </a:r>
            <a:r>
              <a:rPr sz="3200" spc="-5" dirty="0"/>
              <a:t>locales</a:t>
            </a:r>
            <a:r>
              <a:rPr sz="3200" spc="-20" dirty="0"/>
              <a:t> </a:t>
            </a:r>
            <a:r>
              <a:rPr sz="3200" spc="-5" dirty="0"/>
              <a:t>(superficie</a:t>
            </a:r>
            <a:r>
              <a:rPr sz="3200" spc="5" dirty="0"/>
              <a:t> </a:t>
            </a:r>
            <a:r>
              <a:rPr sz="3200" dirty="0"/>
              <a:t>+ </a:t>
            </a:r>
            <a:r>
              <a:rPr sz="3200" spc="-10" dirty="0"/>
              <a:t>altura) </a:t>
            </a:r>
            <a:r>
              <a:rPr sz="3200" spc="-5" dirty="0"/>
              <a:t> </a:t>
            </a:r>
            <a:r>
              <a:rPr sz="3200" spc="-25" dirty="0"/>
              <a:t>durante</a:t>
            </a:r>
            <a:r>
              <a:rPr sz="3200" spc="-5" dirty="0"/>
              <a:t> </a:t>
            </a:r>
            <a:r>
              <a:rPr sz="3200" spc="-15" dirty="0"/>
              <a:t>tormentas</a:t>
            </a:r>
            <a:r>
              <a:rPr sz="3200" spc="20" dirty="0"/>
              <a:t> </a:t>
            </a:r>
            <a:r>
              <a:rPr sz="3200" dirty="0"/>
              <a:t>en</a:t>
            </a:r>
            <a:r>
              <a:rPr sz="3200" spc="-10" dirty="0"/>
              <a:t> centro-sur</a:t>
            </a:r>
            <a:r>
              <a:rPr sz="3200" spc="-30" dirty="0"/>
              <a:t> </a:t>
            </a:r>
            <a:r>
              <a:rPr sz="3200" spc="-5" dirty="0"/>
              <a:t>de</a:t>
            </a:r>
            <a:r>
              <a:rPr sz="3200" spc="-10" dirty="0"/>
              <a:t> </a:t>
            </a:r>
            <a:r>
              <a:rPr sz="3200" spc="-5" dirty="0"/>
              <a:t>Chile</a:t>
            </a: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1770412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5644" y="136982"/>
            <a:ext cx="67957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Condiciones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Locales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400" spc="-10" dirty="0"/>
              <a:t>Perfiles</a:t>
            </a:r>
            <a:r>
              <a:rPr sz="2400" spc="-5" dirty="0"/>
              <a:t> </a:t>
            </a:r>
            <a:r>
              <a:rPr sz="2400" dirty="0"/>
              <a:t>en</a:t>
            </a:r>
            <a:r>
              <a:rPr sz="2400" spc="5" dirty="0"/>
              <a:t> </a:t>
            </a:r>
            <a:r>
              <a:rPr sz="2400" spc="-15" dirty="0"/>
              <a:t>Santo</a:t>
            </a:r>
            <a:r>
              <a:rPr sz="2400" dirty="0"/>
              <a:t> </a:t>
            </a:r>
            <a:r>
              <a:rPr sz="2400" spc="-10" dirty="0"/>
              <a:t>Domingo</a:t>
            </a:r>
            <a:r>
              <a:rPr sz="2400" spc="-30" dirty="0"/>
              <a:t> </a:t>
            </a:r>
            <a:r>
              <a:rPr sz="2400" spc="-5" dirty="0"/>
              <a:t>cuando</a:t>
            </a:r>
            <a:r>
              <a:rPr sz="2400" dirty="0"/>
              <a:t> </a:t>
            </a:r>
            <a:r>
              <a:rPr sz="2400" spc="-10" dirty="0"/>
              <a:t>llueve</a:t>
            </a:r>
            <a:r>
              <a:rPr sz="2400" spc="20" dirty="0"/>
              <a:t> </a:t>
            </a:r>
            <a:r>
              <a:rPr sz="2400" dirty="0"/>
              <a:t>en</a:t>
            </a:r>
            <a:r>
              <a:rPr sz="2400" spc="5" dirty="0"/>
              <a:t> </a:t>
            </a:r>
            <a:r>
              <a:rPr sz="2400" spc="-10" dirty="0"/>
              <a:t>Santiago…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9075" y="1068449"/>
            <a:ext cx="6165850" cy="571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27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41441" y="1277656"/>
            <a:ext cx="4075429" cy="5054600"/>
            <a:chOff x="1941441" y="1277656"/>
            <a:chExt cx="4075429" cy="5054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41441" y="1277656"/>
              <a:ext cx="3825626" cy="505421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419475" y="1844675"/>
              <a:ext cx="2592705" cy="4177029"/>
            </a:xfrm>
            <a:custGeom>
              <a:avLst/>
              <a:gdLst/>
              <a:ahLst/>
              <a:cxnLst/>
              <a:rect l="l" t="t" r="r" b="b"/>
              <a:pathLst>
                <a:path w="2592704" h="4177029">
                  <a:moveTo>
                    <a:pt x="73025" y="4176712"/>
                  </a:moveTo>
                  <a:lnTo>
                    <a:pt x="2592451" y="215900"/>
                  </a:lnTo>
                </a:path>
                <a:path w="2592704" h="4177029">
                  <a:moveTo>
                    <a:pt x="2592451" y="215900"/>
                  </a:moveTo>
                  <a:lnTo>
                    <a:pt x="0" y="3097149"/>
                  </a:lnTo>
                </a:path>
                <a:path w="2592704" h="4177029">
                  <a:moveTo>
                    <a:pt x="2592451" y="21590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3242" y="175082"/>
            <a:ext cx="77520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Condiciones</a:t>
            </a:r>
            <a:r>
              <a:rPr sz="2400" spc="-40" dirty="0"/>
              <a:t> </a:t>
            </a:r>
            <a:r>
              <a:rPr sz="2400" spc="-5" dirty="0"/>
              <a:t>Locales (Sonda</a:t>
            </a:r>
            <a:r>
              <a:rPr sz="2400" spc="-25" dirty="0"/>
              <a:t> </a:t>
            </a:r>
            <a:r>
              <a:rPr sz="2400" spc="-5" dirty="0"/>
              <a:t>de </a:t>
            </a:r>
            <a:r>
              <a:rPr sz="2400" spc="-20" dirty="0"/>
              <a:t>SDO,</a:t>
            </a:r>
            <a:r>
              <a:rPr sz="2400" spc="-5" dirty="0"/>
              <a:t> precipitación</a:t>
            </a:r>
            <a:r>
              <a:rPr sz="2400" spc="-25" dirty="0"/>
              <a:t> </a:t>
            </a:r>
            <a:r>
              <a:rPr sz="2400" dirty="0"/>
              <a:t>en</a:t>
            </a:r>
            <a:r>
              <a:rPr sz="2400" spc="-5" dirty="0"/>
              <a:t> </a:t>
            </a:r>
            <a:r>
              <a:rPr sz="2400" spc="-10" dirty="0"/>
              <a:t>Santiago)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690168" y="793750"/>
            <a:ext cx="7282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Progresión </a:t>
            </a:r>
            <a:r>
              <a:rPr sz="1200" dirty="0">
                <a:latin typeface="Arial"/>
                <a:cs typeface="Arial"/>
              </a:rPr>
              <a:t>temporal </a:t>
            </a:r>
            <a:r>
              <a:rPr sz="1200" spc="-5" dirty="0">
                <a:latin typeface="Arial"/>
                <a:cs typeface="Arial"/>
              </a:rPr>
              <a:t>de las </a:t>
            </a:r>
            <a:r>
              <a:rPr sz="1200" dirty="0">
                <a:latin typeface="Arial"/>
                <a:cs typeface="Arial"/>
              </a:rPr>
              <a:t>anomalías</a:t>
            </a:r>
            <a:r>
              <a:rPr sz="1200" b="1" dirty="0">
                <a:latin typeface="Arial"/>
                <a:cs typeface="Arial"/>
              </a:rPr>
              <a:t>* </a:t>
            </a:r>
            <a:r>
              <a:rPr sz="1200" spc="-5" dirty="0">
                <a:latin typeface="Arial"/>
                <a:cs typeface="Arial"/>
              </a:rPr>
              <a:t>de algunas variables </a:t>
            </a:r>
            <a:r>
              <a:rPr sz="1200" dirty="0">
                <a:latin typeface="Arial"/>
                <a:cs typeface="Arial"/>
              </a:rPr>
              <a:t>medidas </a:t>
            </a:r>
            <a:r>
              <a:rPr sz="1200" spc="-5" dirty="0">
                <a:latin typeface="Arial"/>
                <a:cs typeface="Arial"/>
              </a:rPr>
              <a:t>por radiosonda, de 3 días </a:t>
            </a:r>
            <a:r>
              <a:rPr sz="1200" dirty="0">
                <a:latin typeface="Arial"/>
                <a:cs typeface="Arial"/>
              </a:rPr>
              <a:t>antes </a:t>
            </a:r>
            <a:r>
              <a:rPr sz="1200" spc="-5" dirty="0">
                <a:latin typeface="Arial"/>
                <a:cs typeface="Arial"/>
              </a:rPr>
              <a:t>hasta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días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después</a:t>
            </a:r>
            <a:r>
              <a:rPr sz="1200" spc="3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evento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lluvia.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64707" y="1873758"/>
            <a:ext cx="2480310" cy="20903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685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Factores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importantes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para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la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generación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lluvia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orográfica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 dirty="0">
              <a:latin typeface="Arial"/>
              <a:cs typeface="Arial"/>
            </a:endParaRPr>
          </a:p>
          <a:p>
            <a:pPr marL="106680" indent="-94615">
              <a:lnSpc>
                <a:spcPct val="100000"/>
              </a:lnSpc>
              <a:buChar char="•"/>
              <a:tabLst>
                <a:tab pos="107314" algn="l"/>
              </a:tabLst>
            </a:pPr>
            <a:r>
              <a:rPr sz="1200" spc="-5" dirty="0">
                <a:latin typeface="Arial"/>
                <a:cs typeface="Arial"/>
              </a:rPr>
              <a:t>Viento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promedio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hacia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Cordillera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200" dirty="0">
              <a:latin typeface="Arial"/>
              <a:cs typeface="Arial"/>
            </a:endParaRPr>
          </a:p>
          <a:p>
            <a:pPr marL="99060" indent="-86995">
              <a:lnSpc>
                <a:spcPct val="100000"/>
              </a:lnSpc>
              <a:buChar char="•"/>
              <a:tabLst>
                <a:tab pos="99695" algn="l"/>
              </a:tabLst>
            </a:pPr>
            <a:r>
              <a:rPr sz="1200" spc="-5" dirty="0">
                <a:latin typeface="Arial"/>
                <a:cs typeface="Arial"/>
              </a:rPr>
              <a:t>Aire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 err="1">
                <a:latin typeface="Arial"/>
                <a:cs typeface="Arial"/>
              </a:rPr>
              <a:t>húmed</a:t>
            </a:r>
            <a:r>
              <a:rPr lang="en-US" sz="1200" dirty="0" err="1">
                <a:latin typeface="Arial"/>
                <a:cs typeface="Arial"/>
              </a:rPr>
              <a:t>o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200" dirty="0">
              <a:latin typeface="Arial"/>
              <a:cs typeface="Arial"/>
            </a:endParaRPr>
          </a:p>
          <a:p>
            <a:pPr marL="106680" indent="-94615">
              <a:lnSpc>
                <a:spcPct val="100000"/>
              </a:lnSpc>
              <a:buChar char="•"/>
              <a:tabLst>
                <a:tab pos="107314" algn="l"/>
              </a:tabLst>
            </a:pPr>
            <a:r>
              <a:rPr sz="1200" spc="-5" dirty="0">
                <a:latin typeface="Arial"/>
                <a:cs typeface="Arial"/>
              </a:rPr>
              <a:t>Inestabilidad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condicional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5967" y="6411874"/>
            <a:ext cx="5070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*Anomalías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con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respecto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al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perfil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promedio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de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invierno (Abril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-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Septiembre)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79B7BE-818B-42A2-AF64-4DA7FCBFF99A}"/>
              </a:ext>
            </a:extLst>
          </p:cNvPr>
          <p:cNvSpPr txBox="1"/>
          <p:nvPr/>
        </p:nvSpPr>
        <p:spPr>
          <a:xfrm>
            <a:off x="4810046" y="1035651"/>
            <a:ext cx="1914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Dia 0 (PP en </a:t>
            </a:r>
            <a:r>
              <a:rPr lang="es-ES_tradnl" dirty="0" err="1"/>
              <a:t>Stgo</a:t>
            </a:r>
            <a:r>
              <a:rPr lang="es-ES_trad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5713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AAA353F-B100-E7C3-277F-56A5014CA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92" y="1463946"/>
            <a:ext cx="7267895" cy="2825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10BEDF-550A-6C3D-F0FB-58BC757C9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357" y="1561642"/>
            <a:ext cx="586020" cy="25268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0247C7-35EC-C56F-7D5B-27421CF781B4}"/>
              </a:ext>
            </a:extLst>
          </p:cNvPr>
          <p:cNvSpPr txBox="1"/>
          <p:nvPr/>
        </p:nvSpPr>
        <p:spPr>
          <a:xfrm>
            <a:off x="1830955" y="1273689"/>
            <a:ext cx="58064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50" dirty="0"/>
              <a:t>Zonal </a:t>
            </a:r>
            <a:r>
              <a:rPr lang="es-ES_tradnl" sz="1350" dirty="0" err="1"/>
              <a:t>wind</a:t>
            </a:r>
            <a:r>
              <a:rPr lang="es-ES_tradnl" sz="1350" dirty="0"/>
              <a:t> (</a:t>
            </a:r>
            <a:r>
              <a:rPr lang="es-ES_tradnl" sz="1350" dirty="0" err="1"/>
              <a:t>shaded</a:t>
            </a:r>
            <a:r>
              <a:rPr lang="es-ES_tradnl" sz="1350" dirty="0"/>
              <a:t>), T=0° (White), q=5 g/Kg (blue), U=5 m/s (</a:t>
            </a:r>
            <a:r>
              <a:rPr lang="es-ES_tradnl" sz="1350" dirty="0" err="1"/>
              <a:t>black</a:t>
            </a:r>
            <a:r>
              <a:rPr lang="es-ES_tradnl" sz="1350" dirty="0"/>
              <a:t>) – Full Topo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668BAD-8088-7ED4-2539-2BF847A6C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192" y="3939427"/>
            <a:ext cx="7267895" cy="12573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AD50CE-FC68-722B-592F-9DDE9E17CD6C}"/>
              </a:ext>
            </a:extLst>
          </p:cNvPr>
          <p:cNvSpPr txBox="1"/>
          <p:nvPr/>
        </p:nvSpPr>
        <p:spPr>
          <a:xfrm>
            <a:off x="1997015" y="4099185"/>
            <a:ext cx="213072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50" dirty="0"/>
              <a:t>PP </a:t>
            </a:r>
            <a:r>
              <a:rPr lang="es-ES_tradnl" sz="1350" dirty="0" err="1">
                <a:solidFill>
                  <a:srgbClr val="C00000"/>
                </a:solidFill>
              </a:rPr>
              <a:t>Conce</a:t>
            </a:r>
            <a:r>
              <a:rPr lang="es-ES_tradnl" sz="1350" dirty="0"/>
              <a:t> &amp; </a:t>
            </a:r>
            <a:r>
              <a:rPr lang="es-ES_tradnl" sz="1350" dirty="0">
                <a:solidFill>
                  <a:srgbClr val="00B0F0"/>
                </a:solidFill>
              </a:rPr>
              <a:t>Antuco</a:t>
            </a:r>
            <a:r>
              <a:rPr lang="es-ES_tradnl" sz="1350" dirty="0"/>
              <a:t> (mm/</a:t>
            </a:r>
            <a:r>
              <a:rPr lang="es-ES_tradnl" sz="1350" dirty="0" err="1"/>
              <a:t>hr</a:t>
            </a:r>
            <a:r>
              <a:rPr lang="es-ES_tradnl" sz="1350" dirty="0"/>
              <a:t>)</a:t>
            </a:r>
          </a:p>
          <a:p>
            <a:r>
              <a:rPr lang="es-ES_tradnl" sz="1350" dirty="0" err="1"/>
              <a:t>Acum</a:t>
            </a:r>
            <a:r>
              <a:rPr lang="es-ES_tradnl" sz="1350" dirty="0"/>
              <a:t> costera: 33 mm</a:t>
            </a:r>
          </a:p>
          <a:p>
            <a:r>
              <a:rPr lang="es-ES_tradnl" sz="1350" dirty="0" err="1"/>
              <a:t>Acum</a:t>
            </a:r>
            <a:r>
              <a:rPr lang="es-ES_tradnl" sz="1350" dirty="0"/>
              <a:t> </a:t>
            </a:r>
            <a:r>
              <a:rPr lang="es-ES_tradnl" sz="1350" dirty="0" err="1"/>
              <a:t>Mnt</a:t>
            </a:r>
            <a:r>
              <a:rPr lang="es-ES_tradnl" sz="1350"/>
              <a:t>: 57 </a:t>
            </a:r>
            <a:r>
              <a:rPr lang="es-ES_tradnl" sz="1350" dirty="0"/>
              <a:t>mm</a:t>
            </a:r>
          </a:p>
          <a:p>
            <a:endParaRPr lang="es-ES_tradnl" sz="1350" dirty="0"/>
          </a:p>
        </p:txBody>
      </p:sp>
    </p:spTree>
    <p:extLst>
      <p:ext uri="{BB962C8B-B14F-4D97-AF65-F5344CB8AC3E}">
        <p14:creationId xmlns:p14="http://schemas.microsoft.com/office/powerpoint/2010/main" val="4119124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C102EF9-CE71-3E3B-056B-596EBD194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51" y="1412189"/>
            <a:ext cx="7267895" cy="2825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94677E-C621-BC1E-B12B-6B33BAFE0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52" y="3906958"/>
            <a:ext cx="7267894" cy="1114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8BA18E-32D6-16A8-6291-5860B16EA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894" y="1497761"/>
            <a:ext cx="586020" cy="25268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D6039B-C35D-1B93-50CB-63976356DAEC}"/>
              </a:ext>
            </a:extLst>
          </p:cNvPr>
          <p:cNvSpPr txBox="1"/>
          <p:nvPr/>
        </p:nvSpPr>
        <p:spPr>
          <a:xfrm>
            <a:off x="1830956" y="1273689"/>
            <a:ext cx="53181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50" dirty="0"/>
              <a:t>Zonal </a:t>
            </a:r>
            <a:r>
              <a:rPr lang="es-ES_tradnl" sz="1350" dirty="0" err="1"/>
              <a:t>wind</a:t>
            </a:r>
            <a:r>
              <a:rPr lang="es-ES_tradnl" sz="1350" dirty="0"/>
              <a:t> (</a:t>
            </a:r>
            <a:r>
              <a:rPr lang="es-ES_tradnl" sz="1350" dirty="0" err="1"/>
              <a:t>shaded</a:t>
            </a:r>
            <a:r>
              <a:rPr lang="es-ES_tradnl" sz="1350" dirty="0"/>
              <a:t>), T=0° (White), q=5 g/Kg (blue), U=5 m/s (</a:t>
            </a:r>
            <a:r>
              <a:rPr lang="es-ES_tradnl" sz="1350" dirty="0" err="1"/>
              <a:t>black</a:t>
            </a:r>
            <a:r>
              <a:rPr lang="es-ES_tradnl" sz="1350" dirty="0"/>
              <a:t>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41289A-BAE7-EA13-DB4F-4791576B6B72}"/>
              </a:ext>
            </a:extLst>
          </p:cNvPr>
          <p:cNvSpPr txBox="1"/>
          <p:nvPr/>
        </p:nvSpPr>
        <p:spPr>
          <a:xfrm>
            <a:off x="1997015" y="4099185"/>
            <a:ext cx="213072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50" dirty="0"/>
              <a:t>PP </a:t>
            </a:r>
            <a:r>
              <a:rPr lang="es-ES_tradnl" sz="1350" dirty="0" err="1">
                <a:solidFill>
                  <a:srgbClr val="C00000"/>
                </a:solidFill>
              </a:rPr>
              <a:t>Conce</a:t>
            </a:r>
            <a:r>
              <a:rPr lang="es-ES_tradnl" sz="1350" dirty="0"/>
              <a:t> &amp; </a:t>
            </a:r>
            <a:r>
              <a:rPr lang="es-ES_tradnl" sz="1350" dirty="0">
                <a:solidFill>
                  <a:srgbClr val="00B0F0"/>
                </a:solidFill>
              </a:rPr>
              <a:t>Antuco</a:t>
            </a:r>
            <a:r>
              <a:rPr lang="es-ES_tradnl" sz="1350" dirty="0"/>
              <a:t> (mm/</a:t>
            </a:r>
            <a:r>
              <a:rPr lang="es-ES_tradnl" sz="1350" dirty="0" err="1"/>
              <a:t>hr</a:t>
            </a:r>
            <a:r>
              <a:rPr lang="es-ES_tradnl" sz="1350" dirty="0"/>
              <a:t>)</a:t>
            </a:r>
          </a:p>
          <a:p>
            <a:r>
              <a:rPr lang="es-ES_tradnl" sz="1350" dirty="0" err="1"/>
              <a:t>Acum</a:t>
            </a:r>
            <a:r>
              <a:rPr lang="es-ES_tradnl" sz="1350" dirty="0"/>
              <a:t> costera: 49 mm</a:t>
            </a:r>
          </a:p>
          <a:p>
            <a:r>
              <a:rPr lang="es-ES_tradnl" sz="1350" dirty="0" err="1"/>
              <a:t>Acum</a:t>
            </a:r>
            <a:r>
              <a:rPr lang="es-ES_tradnl" sz="1350" dirty="0"/>
              <a:t> </a:t>
            </a:r>
            <a:r>
              <a:rPr lang="es-ES_tradnl" sz="1350" dirty="0" err="1"/>
              <a:t>Mnt</a:t>
            </a:r>
            <a:r>
              <a:rPr lang="es-ES_tradnl" sz="1350" dirty="0"/>
              <a:t>: 42 mm</a:t>
            </a:r>
          </a:p>
          <a:p>
            <a:endParaRPr lang="es-ES_tradnl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5BE1D3-E9B2-C05E-5F4E-D43EB704027A}"/>
              </a:ext>
            </a:extLst>
          </p:cNvPr>
          <p:cNvSpPr txBox="1"/>
          <p:nvPr/>
        </p:nvSpPr>
        <p:spPr>
          <a:xfrm>
            <a:off x="1830955" y="937374"/>
            <a:ext cx="531818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350" dirty="0" err="1"/>
              <a:t>Fulltopo</a:t>
            </a:r>
            <a:endParaRPr lang="es-ES_tradnl" sz="1350" dirty="0"/>
          </a:p>
        </p:txBody>
      </p:sp>
    </p:spTree>
    <p:extLst>
      <p:ext uri="{BB962C8B-B14F-4D97-AF65-F5344CB8AC3E}">
        <p14:creationId xmlns:p14="http://schemas.microsoft.com/office/powerpoint/2010/main" val="2288387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08226" y="768286"/>
            <a:ext cx="5094605" cy="5926455"/>
            <a:chOff x="1808226" y="768286"/>
            <a:chExt cx="5094605" cy="5926455"/>
          </a:xfrm>
        </p:grpSpPr>
        <p:sp>
          <p:nvSpPr>
            <p:cNvPr id="3" name="object 3"/>
            <p:cNvSpPr/>
            <p:nvPr/>
          </p:nvSpPr>
          <p:spPr>
            <a:xfrm>
              <a:off x="1814576" y="774636"/>
              <a:ext cx="5081905" cy="5913755"/>
            </a:xfrm>
            <a:custGeom>
              <a:avLst/>
              <a:gdLst/>
              <a:ahLst/>
              <a:cxnLst/>
              <a:rect l="l" t="t" r="r" b="b"/>
              <a:pathLst>
                <a:path w="5081905" h="5913755">
                  <a:moveTo>
                    <a:pt x="0" y="5913501"/>
                  </a:moveTo>
                  <a:lnTo>
                    <a:pt x="5081524" y="5913501"/>
                  </a:lnTo>
                  <a:lnTo>
                    <a:pt x="5081524" y="0"/>
                  </a:lnTo>
                  <a:lnTo>
                    <a:pt x="0" y="0"/>
                  </a:lnTo>
                  <a:lnTo>
                    <a:pt x="0" y="5913501"/>
                  </a:lnTo>
                  <a:close/>
                </a:path>
              </a:pathLst>
            </a:custGeom>
            <a:ln w="127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2095" y="1028923"/>
              <a:ext cx="4456864" cy="544955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81301" y="2382901"/>
              <a:ext cx="4240530" cy="1762125"/>
            </a:xfrm>
            <a:custGeom>
              <a:avLst/>
              <a:gdLst/>
              <a:ahLst/>
              <a:cxnLst/>
              <a:rect l="l" t="t" r="r" b="b"/>
              <a:pathLst>
                <a:path w="4240530" h="1762125">
                  <a:moveTo>
                    <a:pt x="65024" y="0"/>
                  </a:moveTo>
                  <a:lnTo>
                    <a:pt x="4240149" y="0"/>
                  </a:lnTo>
                </a:path>
                <a:path w="4240530" h="1762125">
                  <a:moveTo>
                    <a:pt x="0" y="1761998"/>
                  </a:moveTo>
                  <a:lnTo>
                    <a:pt x="4159250" y="1761998"/>
                  </a:lnTo>
                </a:path>
              </a:pathLst>
            </a:custGeom>
            <a:ln w="63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62175" y="936624"/>
              <a:ext cx="184150" cy="2087880"/>
            </a:xfrm>
            <a:custGeom>
              <a:avLst/>
              <a:gdLst/>
              <a:ahLst/>
              <a:cxnLst/>
              <a:rect l="l" t="t" r="r" b="b"/>
              <a:pathLst>
                <a:path w="184150" h="2087880">
                  <a:moveTo>
                    <a:pt x="184150" y="0"/>
                  </a:moveTo>
                  <a:lnTo>
                    <a:pt x="0" y="0"/>
                  </a:lnTo>
                  <a:lnTo>
                    <a:pt x="0" y="2087626"/>
                  </a:lnTo>
                  <a:lnTo>
                    <a:pt x="184150" y="2087626"/>
                  </a:lnTo>
                  <a:lnTo>
                    <a:pt x="184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2175" y="936624"/>
              <a:ext cx="184150" cy="2087880"/>
            </a:xfrm>
            <a:custGeom>
              <a:avLst/>
              <a:gdLst/>
              <a:ahLst/>
              <a:cxnLst/>
              <a:rect l="l" t="t" r="r" b="b"/>
              <a:pathLst>
                <a:path w="184150" h="2087880">
                  <a:moveTo>
                    <a:pt x="0" y="2087626"/>
                  </a:moveTo>
                  <a:lnTo>
                    <a:pt x="184150" y="2087626"/>
                  </a:lnTo>
                  <a:lnTo>
                    <a:pt x="184150" y="0"/>
                  </a:lnTo>
                  <a:lnTo>
                    <a:pt x="0" y="0"/>
                  </a:lnTo>
                  <a:lnTo>
                    <a:pt x="0" y="208762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54301" y="5691187"/>
              <a:ext cx="192405" cy="581025"/>
            </a:xfrm>
            <a:custGeom>
              <a:avLst/>
              <a:gdLst/>
              <a:ahLst/>
              <a:cxnLst/>
              <a:rect l="l" t="t" r="r" b="b"/>
              <a:pathLst>
                <a:path w="192405" h="581025">
                  <a:moveTo>
                    <a:pt x="192087" y="0"/>
                  </a:moveTo>
                  <a:lnTo>
                    <a:pt x="0" y="0"/>
                  </a:lnTo>
                  <a:lnTo>
                    <a:pt x="0" y="581025"/>
                  </a:lnTo>
                  <a:lnTo>
                    <a:pt x="192087" y="581025"/>
                  </a:lnTo>
                  <a:lnTo>
                    <a:pt x="192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54301" y="5691187"/>
              <a:ext cx="192405" cy="581025"/>
            </a:xfrm>
            <a:custGeom>
              <a:avLst/>
              <a:gdLst/>
              <a:ahLst/>
              <a:cxnLst/>
              <a:rect l="l" t="t" r="r" b="b"/>
              <a:pathLst>
                <a:path w="192405" h="581025">
                  <a:moveTo>
                    <a:pt x="0" y="581025"/>
                  </a:moveTo>
                  <a:lnTo>
                    <a:pt x="192087" y="581025"/>
                  </a:lnTo>
                  <a:lnTo>
                    <a:pt x="192087" y="0"/>
                  </a:lnTo>
                  <a:lnTo>
                    <a:pt x="0" y="0"/>
                  </a:lnTo>
                  <a:lnTo>
                    <a:pt x="0" y="58102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40551" y="3057525"/>
              <a:ext cx="198755" cy="2160905"/>
            </a:xfrm>
            <a:custGeom>
              <a:avLst/>
              <a:gdLst/>
              <a:ahLst/>
              <a:cxnLst/>
              <a:rect l="l" t="t" r="r" b="b"/>
              <a:pathLst>
                <a:path w="198754" h="2160904">
                  <a:moveTo>
                    <a:pt x="198437" y="0"/>
                  </a:moveTo>
                  <a:lnTo>
                    <a:pt x="0" y="0"/>
                  </a:lnTo>
                  <a:lnTo>
                    <a:pt x="0" y="2160651"/>
                  </a:lnTo>
                  <a:lnTo>
                    <a:pt x="198437" y="2160651"/>
                  </a:lnTo>
                  <a:lnTo>
                    <a:pt x="1984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38451" y="979487"/>
              <a:ext cx="4300855" cy="4239260"/>
            </a:xfrm>
            <a:custGeom>
              <a:avLst/>
              <a:gdLst/>
              <a:ahLst/>
              <a:cxnLst/>
              <a:rect l="l" t="t" r="r" b="b"/>
              <a:pathLst>
                <a:path w="4300855" h="4239260">
                  <a:moveTo>
                    <a:pt x="4102100" y="4238688"/>
                  </a:moveTo>
                  <a:lnTo>
                    <a:pt x="4300537" y="4238688"/>
                  </a:lnTo>
                  <a:lnTo>
                    <a:pt x="4300537" y="2078037"/>
                  </a:lnTo>
                  <a:lnTo>
                    <a:pt x="4102100" y="2078037"/>
                  </a:lnTo>
                  <a:lnTo>
                    <a:pt x="4102100" y="4238688"/>
                  </a:lnTo>
                  <a:close/>
                </a:path>
                <a:path w="4300855" h="4239260">
                  <a:moveTo>
                    <a:pt x="0" y="214312"/>
                  </a:moveTo>
                  <a:lnTo>
                    <a:pt x="4102100" y="214312"/>
                  </a:lnTo>
                  <a:lnTo>
                    <a:pt x="4102100" y="0"/>
                  </a:lnTo>
                  <a:lnTo>
                    <a:pt x="0" y="0"/>
                  </a:lnTo>
                  <a:lnTo>
                    <a:pt x="0" y="21431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38426" y="6262687"/>
              <a:ext cx="114300" cy="119380"/>
            </a:xfrm>
            <a:custGeom>
              <a:avLst/>
              <a:gdLst/>
              <a:ahLst/>
              <a:cxnLst/>
              <a:rect l="l" t="t" r="r" b="b"/>
              <a:pathLst>
                <a:path w="114300" h="119379">
                  <a:moveTo>
                    <a:pt x="114300" y="0"/>
                  </a:moveTo>
                  <a:lnTo>
                    <a:pt x="0" y="0"/>
                  </a:lnTo>
                  <a:lnTo>
                    <a:pt x="0" y="119062"/>
                  </a:lnTo>
                  <a:lnTo>
                    <a:pt x="114300" y="119062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38426" y="6262687"/>
              <a:ext cx="114300" cy="119380"/>
            </a:xfrm>
            <a:custGeom>
              <a:avLst/>
              <a:gdLst/>
              <a:ahLst/>
              <a:cxnLst/>
              <a:rect l="l" t="t" r="r" b="b"/>
              <a:pathLst>
                <a:path w="114300" h="119379">
                  <a:moveTo>
                    <a:pt x="0" y="119062"/>
                  </a:moveTo>
                  <a:lnTo>
                    <a:pt x="114300" y="119062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0" y="11906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561581" y="981202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61581" y="1438402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61581" y="1895601"/>
            <a:ext cx="138430" cy="1099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-2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26555" y="1400047"/>
            <a:ext cx="152400" cy="118491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latin typeface="Calibri"/>
                <a:cs typeface="Calibri"/>
              </a:rPr>
              <a:t>Surface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pressure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[hPa]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34762" y="3624536"/>
            <a:ext cx="172085" cy="11055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Calibri"/>
                <a:cs typeface="Calibri"/>
              </a:rPr>
              <a:t>Air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Temperature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[</a:t>
            </a:r>
            <a:r>
              <a:rPr sz="1000" spc="-5" dirty="0">
                <a:latin typeface="Arial"/>
                <a:cs typeface="Arial"/>
              </a:rPr>
              <a:t>°</a:t>
            </a:r>
            <a:r>
              <a:rPr sz="1000" spc="-5" dirty="0">
                <a:latin typeface="Calibri"/>
                <a:cs typeface="Calibri"/>
              </a:rPr>
              <a:t>C]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65112" y="995425"/>
            <a:ext cx="6167755" cy="5297805"/>
            <a:chOff x="265112" y="995425"/>
            <a:chExt cx="6167755" cy="5297805"/>
          </a:xfrm>
        </p:grpSpPr>
        <p:sp>
          <p:nvSpPr>
            <p:cNvPr id="20" name="object 20"/>
            <p:cNvSpPr/>
            <p:nvPr/>
          </p:nvSpPr>
          <p:spPr>
            <a:xfrm>
              <a:off x="4381500" y="995425"/>
              <a:ext cx="2051050" cy="5297805"/>
            </a:xfrm>
            <a:custGeom>
              <a:avLst/>
              <a:gdLst/>
              <a:ahLst/>
              <a:cxnLst/>
              <a:rect l="l" t="t" r="r" b="b"/>
              <a:pathLst>
                <a:path w="2051050" h="5297805">
                  <a:moveTo>
                    <a:pt x="2051050" y="0"/>
                  </a:moveTo>
                  <a:lnTo>
                    <a:pt x="0" y="0"/>
                  </a:lnTo>
                  <a:lnTo>
                    <a:pt x="0" y="5297424"/>
                  </a:lnTo>
                  <a:lnTo>
                    <a:pt x="2051050" y="5297424"/>
                  </a:lnTo>
                  <a:lnTo>
                    <a:pt x="2051050" y="0"/>
                  </a:lnTo>
                  <a:close/>
                </a:path>
              </a:pathLst>
            </a:custGeom>
            <a:solidFill>
              <a:srgbClr val="00AF50">
                <a:alpha val="1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10150" y="4838699"/>
              <a:ext cx="107950" cy="728980"/>
            </a:xfrm>
            <a:custGeom>
              <a:avLst/>
              <a:gdLst/>
              <a:ahLst/>
              <a:cxnLst/>
              <a:rect l="l" t="t" r="r" b="b"/>
              <a:pathLst>
                <a:path w="107950" h="728979">
                  <a:moveTo>
                    <a:pt x="52450" y="0"/>
                  </a:moveTo>
                  <a:lnTo>
                    <a:pt x="52450" y="728726"/>
                  </a:lnTo>
                </a:path>
                <a:path w="107950" h="728979">
                  <a:moveTo>
                    <a:pt x="4825" y="6350"/>
                  </a:moveTo>
                  <a:lnTo>
                    <a:pt x="107950" y="6350"/>
                  </a:lnTo>
                </a:path>
                <a:path w="107950" h="728979">
                  <a:moveTo>
                    <a:pt x="0" y="727075"/>
                  </a:moveTo>
                  <a:lnTo>
                    <a:pt x="104775" y="727075"/>
                  </a:lnTo>
                </a:path>
              </a:pathLst>
            </a:custGeom>
            <a:ln w="12700">
              <a:solidFill>
                <a:srgbClr val="2D0E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95901" y="3940174"/>
              <a:ext cx="109855" cy="728980"/>
            </a:xfrm>
            <a:custGeom>
              <a:avLst/>
              <a:gdLst/>
              <a:ahLst/>
              <a:cxnLst/>
              <a:rect l="l" t="t" r="r" b="b"/>
              <a:pathLst>
                <a:path w="109854" h="728979">
                  <a:moveTo>
                    <a:pt x="52324" y="0"/>
                  </a:moveTo>
                  <a:lnTo>
                    <a:pt x="52324" y="728599"/>
                  </a:lnTo>
                </a:path>
                <a:path w="109854" h="728979">
                  <a:moveTo>
                    <a:pt x="4699" y="4699"/>
                  </a:moveTo>
                  <a:lnTo>
                    <a:pt x="109474" y="4699"/>
                  </a:lnTo>
                </a:path>
                <a:path w="109854" h="728979">
                  <a:moveTo>
                    <a:pt x="0" y="727075"/>
                  </a:moveTo>
                  <a:lnTo>
                    <a:pt x="104775" y="72707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9875" y="1163700"/>
              <a:ext cx="4381500" cy="584200"/>
            </a:xfrm>
            <a:custGeom>
              <a:avLst/>
              <a:gdLst/>
              <a:ahLst/>
              <a:cxnLst/>
              <a:rect l="l" t="t" r="r" b="b"/>
              <a:pathLst>
                <a:path w="4381500" h="584200">
                  <a:moveTo>
                    <a:pt x="4381500" y="0"/>
                  </a:moveTo>
                  <a:lnTo>
                    <a:pt x="0" y="0"/>
                  </a:lnTo>
                  <a:lnTo>
                    <a:pt x="0" y="584200"/>
                  </a:lnTo>
                  <a:lnTo>
                    <a:pt x="4381500" y="584200"/>
                  </a:lnTo>
                  <a:lnTo>
                    <a:pt x="4381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9875" y="1163700"/>
              <a:ext cx="4381500" cy="584200"/>
            </a:xfrm>
            <a:custGeom>
              <a:avLst/>
              <a:gdLst/>
              <a:ahLst/>
              <a:cxnLst/>
              <a:rect l="l" t="t" r="r" b="b"/>
              <a:pathLst>
                <a:path w="4381500" h="584200">
                  <a:moveTo>
                    <a:pt x="0" y="584200"/>
                  </a:moveTo>
                  <a:lnTo>
                    <a:pt x="4381500" y="584200"/>
                  </a:lnTo>
                  <a:lnTo>
                    <a:pt x="4381500" y="0"/>
                  </a:lnTo>
                  <a:lnTo>
                    <a:pt x="0" y="0"/>
                  </a:lnTo>
                  <a:lnTo>
                    <a:pt x="0" y="5842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704203" y="5498338"/>
            <a:ext cx="152400" cy="68453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latin typeface="Calibri"/>
                <a:cs typeface="Calibri"/>
              </a:rPr>
              <a:t>Precipitation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61581" y="5354192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61581" y="5811418"/>
            <a:ext cx="958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60723" y="6473748"/>
            <a:ext cx="13538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Time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[hr wrt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storm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onset]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530350" y="168275"/>
            <a:ext cx="5964555" cy="527050"/>
          </a:xfrm>
          <a:prstGeom prst="rect">
            <a:avLst/>
          </a:prstGeom>
          <a:solidFill>
            <a:srgbClr val="974707"/>
          </a:solidFill>
        </p:spPr>
        <p:txBody>
          <a:bodyPr vert="horz" wrap="square" lIns="0" tIns="1111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75"/>
              </a:spcBef>
            </a:pPr>
            <a:r>
              <a:rPr sz="1800" spc="-20" dirty="0">
                <a:solidFill>
                  <a:srgbClr val="FFFFFF"/>
                </a:solidFill>
              </a:rPr>
              <a:t>Warm</a:t>
            </a:r>
            <a:r>
              <a:rPr sz="1800" spc="-25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and</a:t>
            </a:r>
            <a:r>
              <a:rPr sz="1800" spc="5" dirty="0">
                <a:solidFill>
                  <a:srgbClr val="FFFFFF"/>
                </a:solidFill>
              </a:rPr>
              <a:t> </a:t>
            </a:r>
            <a:r>
              <a:rPr sz="1800" spc="-10" dirty="0">
                <a:solidFill>
                  <a:srgbClr val="FFFFFF"/>
                </a:solidFill>
              </a:rPr>
              <a:t>cold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spc="-10" dirty="0">
                <a:solidFill>
                  <a:srgbClr val="FFFFFF"/>
                </a:solidFill>
              </a:rPr>
              <a:t>winter</a:t>
            </a:r>
            <a:r>
              <a:rPr sz="1800" spc="10" dirty="0">
                <a:solidFill>
                  <a:srgbClr val="FFFFFF"/>
                </a:solidFill>
              </a:rPr>
              <a:t> </a:t>
            </a:r>
            <a:r>
              <a:rPr sz="1800" spc="-10" dirty="0">
                <a:solidFill>
                  <a:srgbClr val="FFFFFF"/>
                </a:solidFill>
              </a:rPr>
              <a:t>rainstorms</a:t>
            </a:r>
            <a:endParaRPr sz="1800"/>
          </a:p>
        </p:txBody>
      </p:sp>
      <p:sp>
        <p:nvSpPr>
          <p:cNvPr id="30" name="object 30"/>
          <p:cNvSpPr txBox="1"/>
          <p:nvPr/>
        </p:nvSpPr>
        <p:spPr>
          <a:xfrm>
            <a:off x="373786" y="1184910"/>
            <a:ext cx="41751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Composite </a:t>
            </a:r>
            <a:r>
              <a:rPr sz="1600" spc="-5" dirty="0">
                <a:latin typeface="Calibri"/>
                <a:cs typeface="Calibri"/>
              </a:rPr>
              <a:t>local </a:t>
            </a:r>
            <a:r>
              <a:rPr sz="1600" spc="-10" dirty="0">
                <a:latin typeface="Calibri"/>
                <a:cs typeface="Calibri"/>
              </a:rPr>
              <a:t>conditions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(DGF,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30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min,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2004-11)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10590" y="1428749"/>
            <a:ext cx="350075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during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C1FEB"/>
                </a:solidFill>
                <a:latin typeface="Calibri"/>
                <a:cs typeface="Calibri"/>
              </a:rPr>
              <a:t>cold</a:t>
            </a:r>
            <a:r>
              <a:rPr sz="1600" spc="10" dirty="0">
                <a:solidFill>
                  <a:srgbClr val="3C1FEB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(44)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and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alibri"/>
                <a:cs typeface="Calibri"/>
              </a:rPr>
              <a:t>warm</a:t>
            </a:r>
            <a:r>
              <a:rPr sz="16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(22)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rainstorms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47057" y="3348609"/>
            <a:ext cx="9055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[T]</a:t>
            </a:r>
            <a:r>
              <a:rPr sz="1000" spc="-10" dirty="0">
                <a:solidFill>
                  <a:srgbClr val="FF0000"/>
                </a:solidFill>
                <a:latin typeface="Symbol"/>
                <a:cs typeface="Symbol"/>
              </a:rPr>
              <a:t>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000" spc="-10" dirty="0">
                <a:solidFill>
                  <a:srgbClr val="FF0000"/>
                </a:solidFill>
                <a:latin typeface="Symbol"/>
                <a:cs typeface="Symbol"/>
              </a:rPr>
              <a:t></a:t>
            </a:r>
            <a:r>
              <a:rPr sz="1000" spc="-10" dirty="0">
                <a:solidFill>
                  <a:srgbClr val="FF0000"/>
                </a:solidFill>
                <a:latin typeface="Arial"/>
                <a:cs typeface="Arial"/>
              </a:rPr>
              <a:t>12.5°C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spc="-5" dirty="0">
                <a:solidFill>
                  <a:srgbClr val="FF0000"/>
                </a:solidFill>
                <a:latin typeface="Symbol"/>
                <a:cs typeface="Symbol"/>
              </a:rPr>
              <a:t></a:t>
            </a:r>
            <a:r>
              <a:rPr sz="1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H0</a:t>
            </a:r>
            <a:r>
              <a:rPr sz="10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Symbol"/>
                <a:cs typeface="Symbol"/>
              </a:rPr>
              <a:t></a:t>
            </a:r>
            <a:r>
              <a:rPr sz="1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2900</a:t>
            </a:r>
            <a:r>
              <a:rPr sz="10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12460" y="5324094"/>
            <a:ext cx="956944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3C1FEB"/>
                </a:solidFill>
                <a:latin typeface="Arial"/>
                <a:cs typeface="Arial"/>
              </a:rPr>
              <a:t>[T]</a:t>
            </a:r>
            <a:r>
              <a:rPr sz="1050" spc="-5" dirty="0">
                <a:solidFill>
                  <a:srgbClr val="3C1FEB"/>
                </a:solidFill>
                <a:latin typeface="Symbol"/>
                <a:cs typeface="Symbol"/>
              </a:rPr>
              <a:t></a:t>
            </a:r>
            <a:r>
              <a:rPr sz="1050" spc="-5" dirty="0">
                <a:solidFill>
                  <a:srgbClr val="3C1FEB"/>
                </a:solidFill>
                <a:latin typeface="Arial"/>
                <a:cs typeface="Arial"/>
              </a:rPr>
              <a:t>P</a:t>
            </a:r>
            <a:r>
              <a:rPr sz="1050" spc="-5" dirty="0">
                <a:solidFill>
                  <a:srgbClr val="3C1FEB"/>
                </a:solidFill>
                <a:latin typeface="Symbol"/>
                <a:cs typeface="Symbol"/>
              </a:rPr>
              <a:t></a:t>
            </a:r>
            <a:r>
              <a:rPr sz="1050" spc="-5" dirty="0">
                <a:solidFill>
                  <a:srgbClr val="3C1FEB"/>
                </a:solidFill>
                <a:latin typeface="Arial"/>
                <a:cs typeface="Arial"/>
              </a:rPr>
              <a:t>7.0°C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50" spc="5" dirty="0">
                <a:solidFill>
                  <a:srgbClr val="3C1FEB"/>
                </a:solidFill>
                <a:latin typeface="Symbol"/>
                <a:cs typeface="Symbol"/>
              </a:rPr>
              <a:t></a:t>
            </a:r>
            <a:r>
              <a:rPr sz="1050" spc="-15" dirty="0">
                <a:solidFill>
                  <a:srgbClr val="3C1FEB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C1FEB"/>
                </a:solidFill>
                <a:latin typeface="Arial"/>
                <a:cs typeface="Arial"/>
              </a:rPr>
              <a:t>H0</a:t>
            </a:r>
            <a:r>
              <a:rPr sz="1050" spc="-25" dirty="0">
                <a:solidFill>
                  <a:srgbClr val="3C1FEB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3C1FEB"/>
                </a:solidFill>
                <a:latin typeface="Symbol"/>
                <a:cs typeface="Symbol"/>
              </a:rPr>
              <a:t></a:t>
            </a:r>
            <a:r>
              <a:rPr sz="1050" spc="5" dirty="0">
                <a:solidFill>
                  <a:srgbClr val="3C1FEB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C1FEB"/>
                </a:solidFill>
                <a:latin typeface="Arial"/>
                <a:cs typeface="Arial"/>
              </a:rPr>
              <a:t>1700</a:t>
            </a:r>
            <a:r>
              <a:rPr sz="1050" spc="-20" dirty="0">
                <a:solidFill>
                  <a:srgbClr val="3C1FEB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3C1FEB"/>
                </a:solidFill>
                <a:latin typeface="Arial"/>
                <a:cs typeface="Arial"/>
              </a:rPr>
              <a:t>m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3450" y="481012"/>
            <a:ext cx="5143500" cy="60864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82433" y="2956305"/>
            <a:ext cx="1682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Arial"/>
                <a:cs typeface="Arial"/>
              </a:rPr>
              <a:t>+2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82433" y="3368167"/>
            <a:ext cx="1682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Arial"/>
                <a:cs typeface="Arial"/>
              </a:rPr>
              <a:t>+1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82433" y="4633340"/>
            <a:ext cx="1384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-2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85608" y="457879"/>
            <a:ext cx="14287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5" dirty="0">
                <a:latin typeface="Arial"/>
                <a:cs typeface="Arial"/>
              </a:rPr>
              <a:t>+3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72908" y="860298"/>
            <a:ext cx="16827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Arial"/>
                <a:cs typeface="Arial"/>
              </a:rPr>
              <a:t>+2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1000" spc="-15" dirty="0">
                <a:latin typeface="Arial"/>
                <a:cs typeface="Arial"/>
              </a:rPr>
              <a:t>+1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72908" y="2125472"/>
            <a:ext cx="1384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-1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2908" y="2536951"/>
            <a:ext cx="1384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-2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76652" y="1684477"/>
            <a:ext cx="1682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Arial"/>
                <a:cs typeface="Arial"/>
              </a:rPr>
              <a:t>+2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76652" y="2111501"/>
            <a:ext cx="1682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Arial"/>
                <a:cs typeface="Arial"/>
              </a:rPr>
              <a:t>+1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07132" y="2965195"/>
            <a:ext cx="1384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-1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07132" y="3376676"/>
            <a:ext cx="1384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-2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39772" y="467144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39772" y="5067680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39772" y="5463946"/>
            <a:ext cx="958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39772" y="5890971"/>
            <a:ext cx="9588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374900" y="477901"/>
            <a:ext cx="4921250" cy="5932805"/>
            <a:chOff x="2374900" y="477901"/>
            <a:chExt cx="4921250" cy="5932805"/>
          </a:xfrm>
        </p:grpSpPr>
        <p:sp>
          <p:nvSpPr>
            <p:cNvPr id="19" name="object 19"/>
            <p:cNvSpPr/>
            <p:nvPr/>
          </p:nvSpPr>
          <p:spPr>
            <a:xfrm>
              <a:off x="2413000" y="3546474"/>
              <a:ext cx="8255" cy="1123950"/>
            </a:xfrm>
            <a:custGeom>
              <a:avLst/>
              <a:gdLst/>
              <a:ahLst/>
              <a:cxnLst/>
              <a:rect l="l" t="t" r="r" b="b"/>
              <a:pathLst>
                <a:path w="8255" h="1123950">
                  <a:moveTo>
                    <a:pt x="8000" y="0"/>
                  </a:moveTo>
                  <a:lnTo>
                    <a:pt x="0" y="112395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29475" y="2651124"/>
              <a:ext cx="19050" cy="371475"/>
            </a:xfrm>
            <a:custGeom>
              <a:avLst/>
              <a:gdLst/>
              <a:ahLst/>
              <a:cxnLst/>
              <a:rect l="l" t="t" r="r" b="b"/>
              <a:pathLst>
                <a:path w="19050" h="371475">
                  <a:moveTo>
                    <a:pt x="9525" y="-38100"/>
                  </a:moveTo>
                  <a:lnTo>
                    <a:pt x="9525" y="409575"/>
                  </a:lnTo>
                </a:path>
              </a:pathLst>
            </a:custGeom>
            <a:ln w="952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13000" y="516001"/>
              <a:ext cx="4800600" cy="5856605"/>
            </a:xfrm>
            <a:custGeom>
              <a:avLst/>
              <a:gdLst/>
              <a:ahLst/>
              <a:cxnLst/>
              <a:rect l="l" t="t" r="r" b="b"/>
              <a:pathLst>
                <a:path w="4800600" h="5856605">
                  <a:moveTo>
                    <a:pt x="4800600" y="4411599"/>
                  </a:moveTo>
                  <a:lnTo>
                    <a:pt x="4795901" y="5856224"/>
                  </a:lnTo>
                </a:path>
                <a:path w="4800600" h="5856605">
                  <a:moveTo>
                    <a:pt x="0" y="0"/>
                  </a:moveTo>
                  <a:lnTo>
                    <a:pt x="12700" y="120015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337808" y="2046554"/>
            <a:ext cx="74549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105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0000"/>
                </a:solidFill>
                <a:latin typeface="Arial"/>
                <a:cs typeface="Arial"/>
              </a:rPr>
              <a:t>T(4000</a:t>
            </a:r>
            <a:r>
              <a:rPr sz="105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spc="5" dirty="0">
                <a:solidFill>
                  <a:srgbClr val="FF0000"/>
                </a:solidFill>
                <a:latin typeface="Arial"/>
                <a:cs typeface="Arial"/>
              </a:rPr>
              <a:t>m)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86050" y="2661284"/>
            <a:ext cx="7086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1050" dirty="0">
                <a:solidFill>
                  <a:srgbClr val="FF0000"/>
                </a:solidFill>
                <a:latin typeface="Arial"/>
                <a:cs typeface="Arial"/>
              </a:rPr>
              <a:t>T(1200</a:t>
            </a:r>
            <a:r>
              <a:rPr sz="105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spc="1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05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935223" y="1940560"/>
            <a:ext cx="3972560" cy="2030730"/>
            <a:chOff x="2935223" y="1940560"/>
            <a:chExt cx="3972560" cy="2030730"/>
          </a:xfrm>
        </p:grpSpPr>
        <p:sp>
          <p:nvSpPr>
            <p:cNvPr id="25" name="object 25"/>
            <p:cNvSpPr/>
            <p:nvPr/>
          </p:nvSpPr>
          <p:spPr>
            <a:xfrm>
              <a:off x="2935224" y="1940559"/>
              <a:ext cx="3972560" cy="2030730"/>
            </a:xfrm>
            <a:custGeom>
              <a:avLst/>
              <a:gdLst/>
              <a:ahLst/>
              <a:cxnLst/>
              <a:rect l="l" t="t" r="r" b="b"/>
              <a:pathLst>
                <a:path w="3972559" h="2030729">
                  <a:moveTo>
                    <a:pt x="287401" y="623189"/>
                  </a:moveTo>
                  <a:lnTo>
                    <a:pt x="36334" y="623189"/>
                  </a:lnTo>
                  <a:lnTo>
                    <a:pt x="95123" y="588899"/>
                  </a:lnTo>
                  <a:lnTo>
                    <a:pt x="96139" y="584962"/>
                  </a:lnTo>
                  <a:lnTo>
                    <a:pt x="92583" y="578866"/>
                  </a:lnTo>
                  <a:lnTo>
                    <a:pt x="88646" y="577850"/>
                  </a:lnTo>
                  <a:lnTo>
                    <a:pt x="0" y="629539"/>
                  </a:lnTo>
                  <a:lnTo>
                    <a:pt x="88646" y="681355"/>
                  </a:lnTo>
                  <a:lnTo>
                    <a:pt x="92583" y="680339"/>
                  </a:lnTo>
                  <a:lnTo>
                    <a:pt x="96139" y="674243"/>
                  </a:lnTo>
                  <a:lnTo>
                    <a:pt x="95123" y="670306"/>
                  </a:lnTo>
                  <a:lnTo>
                    <a:pt x="36118" y="635889"/>
                  </a:lnTo>
                  <a:lnTo>
                    <a:pt x="287401" y="635889"/>
                  </a:lnTo>
                  <a:lnTo>
                    <a:pt x="287401" y="623189"/>
                  </a:lnTo>
                  <a:close/>
                </a:path>
                <a:path w="3972559" h="2030729">
                  <a:moveTo>
                    <a:pt x="3891026" y="51689"/>
                  </a:moveTo>
                  <a:lnTo>
                    <a:pt x="3880129" y="45339"/>
                  </a:lnTo>
                  <a:lnTo>
                    <a:pt x="3802380" y="0"/>
                  </a:lnTo>
                  <a:lnTo>
                    <a:pt x="3798570" y="1016"/>
                  </a:lnTo>
                  <a:lnTo>
                    <a:pt x="3795014" y="7112"/>
                  </a:lnTo>
                  <a:lnTo>
                    <a:pt x="3796030" y="11049"/>
                  </a:lnTo>
                  <a:lnTo>
                    <a:pt x="3854805" y="45339"/>
                  </a:lnTo>
                  <a:lnTo>
                    <a:pt x="3602101" y="45339"/>
                  </a:lnTo>
                  <a:lnTo>
                    <a:pt x="3602101" y="58039"/>
                  </a:lnTo>
                  <a:lnTo>
                    <a:pt x="3855021" y="58039"/>
                  </a:lnTo>
                  <a:lnTo>
                    <a:pt x="3796030" y="92456"/>
                  </a:lnTo>
                  <a:lnTo>
                    <a:pt x="3795014" y="96393"/>
                  </a:lnTo>
                  <a:lnTo>
                    <a:pt x="3798570" y="102489"/>
                  </a:lnTo>
                  <a:lnTo>
                    <a:pt x="3802380" y="103505"/>
                  </a:lnTo>
                  <a:lnTo>
                    <a:pt x="3880154" y="58039"/>
                  </a:lnTo>
                  <a:lnTo>
                    <a:pt x="3891026" y="51689"/>
                  </a:lnTo>
                  <a:close/>
                </a:path>
                <a:path w="3972559" h="2030729">
                  <a:moveTo>
                    <a:pt x="3972052" y="1978914"/>
                  </a:moveTo>
                  <a:lnTo>
                    <a:pt x="3961155" y="1972564"/>
                  </a:lnTo>
                  <a:lnTo>
                    <a:pt x="3883406" y="1927225"/>
                  </a:lnTo>
                  <a:lnTo>
                    <a:pt x="3879469" y="1928241"/>
                  </a:lnTo>
                  <a:lnTo>
                    <a:pt x="3875913" y="1934337"/>
                  </a:lnTo>
                  <a:lnTo>
                    <a:pt x="3876929" y="1938274"/>
                  </a:lnTo>
                  <a:lnTo>
                    <a:pt x="3935704" y="1972564"/>
                  </a:lnTo>
                  <a:lnTo>
                    <a:pt x="3683000" y="1972564"/>
                  </a:lnTo>
                  <a:lnTo>
                    <a:pt x="3683000" y="1985264"/>
                  </a:lnTo>
                  <a:lnTo>
                    <a:pt x="3935920" y="1985264"/>
                  </a:lnTo>
                  <a:lnTo>
                    <a:pt x="3876929" y="2019681"/>
                  </a:lnTo>
                  <a:lnTo>
                    <a:pt x="3875913" y="2023618"/>
                  </a:lnTo>
                  <a:lnTo>
                    <a:pt x="3879469" y="2029714"/>
                  </a:lnTo>
                  <a:lnTo>
                    <a:pt x="3883406" y="2030730"/>
                  </a:lnTo>
                  <a:lnTo>
                    <a:pt x="3961180" y="1985264"/>
                  </a:lnTo>
                  <a:lnTo>
                    <a:pt x="3972052" y="197891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37455" y="3048000"/>
              <a:ext cx="290195" cy="156845"/>
            </a:xfrm>
            <a:custGeom>
              <a:avLst/>
              <a:gdLst/>
              <a:ahLst/>
              <a:cxnLst/>
              <a:rect l="l" t="t" r="r" b="b"/>
              <a:pathLst>
                <a:path w="290195" h="156844">
                  <a:moveTo>
                    <a:pt x="255226" y="16843"/>
                  </a:moveTo>
                  <a:lnTo>
                    <a:pt x="0" y="145161"/>
                  </a:lnTo>
                  <a:lnTo>
                    <a:pt x="5588" y="156463"/>
                  </a:lnTo>
                  <a:lnTo>
                    <a:pt x="260691" y="28267"/>
                  </a:lnTo>
                  <a:lnTo>
                    <a:pt x="267629" y="17612"/>
                  </a:lnTo>
                  <a:lnTo>
                    <a:pt x="255226" y="16843"/>
                  </a:lnTo>
                  <a:close/>
                </a:path>
                <a:path w="290195" h="156844">
                  <a:moveTo>
                    <a:pt x="290195" y="6350"/>
                  </a:moveTo>
                  <a:lnTo>
                    <a:pt x="276098" y="6350"/>
                  </a:lnTo>
                  <a:lnTo>
                    <a:pt x="281813" y="17652"/>
                  </a:lnTo>
                  <a:lnTo>
                    <a:pt x="260691" y="28267"/>
                  </a:lnTo>
                  <a:lnTo>
                    <a:pt x="225425" y="82423"/>
                  </a:lnTo>
                  <a:lnTo>
                    <a:pt x="223520" y="85471"/>
                  </a:lnTo>
                  <a:lnTo>
                    <a:pt x="224409" y="89408"/>
                  </a:lnTo>
                  <a:lnTo>
                    <a:pt x="230251" y="93217"/>
                  </a:lnTo>
                  <a:lnTo>
                    <a:pt x="234188" y="92328"/>
                  </a:lnTo>
                  <a:lnTo>
                    <a:pt x="290195" y="6350"/>
                  </a:lnTo>
                  <a:close/>
                </a:path>
                <a:path w="290195" h="156844">
                  <a:moveTo>
                    <a:pt x="267629" y="17612"/>
                  </a:moveTo>
                  <a:lnTo>
                    <a:pt x="260691" y="28267"/>
                  </a:lnTo>
                  <a:lnTo>
                    <a:pt x="280549" y="18287"/>
                  </a:lnTo>
                  <a:lnTo>
                    <a:pt x="278511" y="18287"/>
                  </a:lnTo>
                  <a:lnTo>
                    <a:pt x="267629" y="17612"/>
                  </a:lnTo>
                  <a:close/>
                </a:path>
                <a:path w="290195" h="156844">
                  <a:moveTo>
                    <a:pt x="273558" y="8509"/>
                  </a:moveTo>
                  <a:lnTo>
                    <a:pt x="267629" y="17612"/>
                  </a:lnTo>
                  <a:lnTo>
                    <a:pt x="278511" y="18287"/>
                  </a:lnTo>
                  <a:lnTo>
                    <a:pt x="273558" y="8509"/>
                  </a:lnTo>
                  <a:close/>
                </a:path>
                <a:path w="290195" h="156844">
                  <a:moveTo>
                    <a:pt x="277189" y="8509"/>
                  </a:moveTo>
                  <a:lnTo>
                    <a:pt x="273558" y="8509"/>
                  </a:lnTo>
                  <a:lnTo>
                    <a:pt x="278511" y="18287"/>
                  </a:lnTo>
                  <a:lnTo>
                    <a:pt x="280549" y="18287"/>
                  </a:lnTo>
                  <a:lnTo>
                    <a:pt x="281813" y="17652"/>
                  </a:lnTo>
                  <a:lnTo>
                    <a:pt x="277189" y="8509"/>
                  </a:lnTo>
                  <a:close/>
                </a:path>
                <a:path w="290195" h="156844">
                  <a:moveTo>
                    <a:pt x="276098" y="6350"/>
                  </a:moveTo>
                  <a:lnTo>
                    <a:pt x="255226" y="16843"/>
                  </a:lnTo>
                  <a:lnTo>
                    <a:pt x="267629" y="17612"/>
                  </a:lnTo>
                  <a:lnTo>
                    <a:pt x="273558" y="8509"/>
                  </a:lnTo>
                  <a:lnTo>
                    <a:pt x="277189" y="8509"/>
                  </a:lnTo>
                  <a:lnTo>
                    <a:pt x="276098" y="6350"/>
                  </a:lnTo>
                  <a:close/>
                </a:path>
                <a:path w="290195" h="156844">
                  <a:moveTo>
                    <a:pt x="187706" y="0"/>
                  </a:moveTo>
                  <a:lnTo>
                    <a:pt x="184785" y="2666"/>
                  </a:lnTo>
                  <a:lnTo>
                    <a:pt x="184277" y="9651"/>
                  </a:lnTo>
                  <a:lnTo>
                    <a:pt x="186944" y="12573"/>
                  </a:lnTo>
                  <a:lnTo>
                    <a:pt x="255226" y="16843"/>
                  </a:lnTo>
                  <a:lnTo>
                    <a:pt x="276098" y="6350"/>
                  </a:lnTo>
                  <a:lnTo>
                    <a:pt x="290195" y="6350"/>
                  </a:lnTo>
                  <a:lnTo>
                    <a:pt x="191262" y="126"/>
                  </a:lnTo>
                  <a:lnTo>
                    <a:pt x="18770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611626" y="3227908"/>
            <a:ext cx="98425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i="1" dirty="0">
                <a:solidFill>
                  <a:srgbClr val="404040"/>
                </a:solidFill>
                <a:latin typeface="Arial"/>
                <a:cs typeface="Arial"/>
              </a:rPr>
              <a:t>Frontal</a:t>
            </a:r>
            <a:r>
              <a:rPr sz="1050" i="1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04040"/>
                </a:solidFill>
                <a:latin typeface="Arial"/>
                <a:cs typeface="Arial"/>
              </a:rPr>
              <a:t>passage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92145" y="5494121"/>
            <a:ext cx="7905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i="1" dirty="0">
                <a:solidFill>
                  <a:srgbClr val="0000FF"/>
                </a:solidFill>
                <a:latin typeface="Arial"/>
                <a:cs typeface="Arial"/>
              </a:rPr>
              <a:t>Ra</a:t>
            </a:r>
            <a:r>
              <a:rPr sz="1050" i="1" spc="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050" i="1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1050" i="1" spc="-5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1050" i="1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050" i="1" spc="5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050" i="1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050" i="1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50" i="1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050" i="1" dirty="0">
                <a:solidFill>
                  <a:srgbClr val="0000FF"/>
                </a:solidFill>
                <a:latin typeface="Arial"/>
                <a:cs typeface="Arial"/>
              </a:rPr>
              <a:t>bs.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33397" y="2538222"/>
            <a:ext cx="3124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°C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72908" y="1698498"/>
            <a:ext cx="2755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0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500" spc="-7" baseline="2777" dirty="0">
                <a:latin typeface="Arial"/>
                <a:cs typeface="Arial"/>
              </a:rPr>
              <a:t>°C</a:t>
            </a:r>
            <a:endParaRPr sz="1500" baseline="2777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06031" y="3735737"/>
            <a:ext cx="989965" cy="66357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688975">
              <a:lnSpc>
                <a:spcPct val="100000"/>
              </a:lnSpc>
              <a:spcBef>
                <a:spcPts val="560"/>
              </a:spcBef>
            </a:pPr>
            <a:r>
              <a:rPr sz="1000" spc="-5" dirty="0">
                <a:latin typeface="Arial"/>
                <a:cs typeface="Arial"/>
              </a:rPr>
              <a:t>0</a:t>
            </a:r>
            <a:r>
              <a:rPr sz="1000" spc="2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°C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050" dirty="0">
                <a:solidFill>
                  <a:srgbClr val="FF0000"/>
                </a:solidFill>
                <a:latin typeface="Symbol"/>
                <a:cs typeface="Symbol"/>
              </a:rPr>
              <a:t></a:t>
            </a:r>
            <a:r>
              <a:rPr sz="105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FF0000"/>
                </a:solidFill>
                <a:latin typeface="Arial"/>
                <a:cs typeface="Arial"/>
              </a:rPr>
              <a:t>SAT</a:t>
            </a:r>
            <a:endParaRPr sz="1050">
              <a:latin typeface="Arial"/>
              <a:cs typeface="Arial"/>
            </a:endParaRPr>
          </a:p>
          <a:p>
            <a:pPr marL="688975">
              <a:lnSpc>
                <a:spcPct val="100000"/>
              </a:lnSpc>
              <a:spcBef>
                <a:spcPts val="400"/>
              </a:spcBef>
            </a:pPr>
            <a:r>
              <a:rPr sz="1000" spc="-5" dirty="0">
                <a:latin typeface="Arial"/>
                <a:cs typeface="Arial"/>
              </a:rPr>
              <a:t>-1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13326" y="6643522"/>
            <a:ext cx="5238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" dirty="0">
                <a:latin typeface="Arial"/>
                <a:cs typeface="Arial"/>
              </a:rPr>
              <a:t>T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spc="15" dirty="0">
                <a:latin typeface="Arial"/>
                <a:cs typeface="Arial"/>
              </a:rPr>
              <a:t>m</a:t>
            </a:r>
            <a:r>
              <a:rPr sz="1000" spc="-5" dirty="0">
                <a:latin typeface="Arial"/>
                <a:cs typeface="Arial"/>
              </a:rPr>
              <a:t>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[hr]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222375" y="161988"/>
            <a:ext cx="6720205" cy="6212205"/>
            <a:chOff x="1222375" y="161988"/>
            <a:chExt cx="6720205" cy="6212205"/>
          </a:xfrm>
        </p:grpSpPr>
        <p:sp>
          <p:nvSpPr>
            <p:cNvPr id="34" name="object 34"/>
            <p:cNvSpPr/>
            <p:nvPr/>
          </p:nvSpPr>
          <p:spPr>
            <a:xfrm>
              <a:off x="2871723" y="5361685"/>
              <a:ext cx="287655" cy="103505"/>
            </a:xfrm>
            <a:custGeom>
              <a:avLst/>
              <a:gdLst/>
              <a:ahLst/>
              <a:cxnLst/>
              <a:rect l="l" t="t" r="r" b="b"/>
              <a:pathLst>
                <a:path w="287655" h="103504">
                  <a:moveTo>
                    <a:pt x="88645" y="0"/>
                  </a:moveTo>
                  <a:lnTo>
                    <a:pt x="0" y="51688"/>
                  </a:lnTo>
                  <a:lnTo>
                    <a:pt x="88645" y="103377"/>
                  </a:lnTo>
                  <a:lnTo>
                    <a:pt x="92582" y="102361"/>
                  </a:lnTo>
                  <a:lnTo>
                    <a:pt x="96138" y="96265"/>
                  </a:lnTo>
                  <a:lnTo>
                    <a:pt x="95123" y="92455"/>
                  </a:lnTo>
                  <a:lnTo>
                    <a:pt x="36122" y="58038"/>
                  </a:lnTo>
                  <a:lnTo>
                    <a:pt x="12573" y="58038"/>
                  </a:lnTo>
                  <a:lnTo>
                    <a:pt x="12573" y="45338"/>
                  </a:lnTo>
                  <a:lnTo>
                    <a:pt x="36122" y="45338"/>
                  </a:lnTo>
                  <a:lnTo>
                    <a:pt x="95123" y="10921"/>
                  </a:lnTo>
                  <a:lnTo>
                    <a:pt x="96138" y="7111"/>
                  </a:lnTo>
                  <a:lnTo>
                    <a:pt x="92582" y="1015"/>
                  </a:lnTo>
                  <a:lnTo>
                    <a:pt x="88645" y="0"/>
                  </a:lnTo>
                  <a:close/>
                </a:path>
                <a:path w="287655" h="103504">
                  <a:moveTo>
                    <a:pt x="36122" y="45338"/>
                  </a:moveTo>
                  <a:lnTo>
                    <a:pt x="12573" y="45338"/>
                  </a:lnTo>
                  <a:lnTo>
                    <a:pt x="12573" y="58038"/>
                  </a:lnTo>
                  <a:lnTo>
                    <a:pt x="36122" y="58038"/>
                  </a:lnTo>
                  <a:lnTo>
                    <a:pt x="34598" y="57150"/>
                  </a:lnTo>
                  <a:lnTo>
                    <a:pt x="15875" y="57150"/>
                  </a:lnTo>
                  <a:lnTo>
                    <a:pt x="15875" y="46227"/>
                  </a:lnTo>
                  <a:lnTo>
                    <a:pt x="34598" y="46227"/>
                  </a:lnTo>
                  <a:lnTo>
                    <a:pt x="36122" y="45338"/>
                  </a:lnTo>
                  <a:close/>
                </a:path>
                <a:path w="287655" h="103504">
                  <a:moveTo>
                    <a:pt x="287400" y="45338"/>
                  </a:moveTo>
                  <a:lnTo>
                    <a:pt x="36122" y="45338"/>
                  </a:lnTo>
                  <a:lnTo>
                    <a:pt x="25236" y="51688"/>
                  </a:lnTo>
                  <a:lnTo>
                    <a:pt x="36122" y="58038"/>
                  </a:lnTo>
                  <a:lnTo>
                    <a:pt x="287400" y="58038"/>
                  </a:lnTo>
                  <a:lnTo>
                    <a:pt x="287400" y="45338"/>
                  </a:lnTo>
                  <a:close/>
                </a:path>
                <a:path w="287655" h="103504">
                  <a:moveTo>
                    <a:pt x="15875" y="46227"/>
                  </a:moveTo>
                  <a:lnTo>
                    <a:pt x="15875" y="57150"/>
                  </a:lnTo>
                  <a:lnTo>
                    <a:pt x="25236" y="51688"/>
                  </a:lnTo>
                  <a:lnTo>
                    <a:pt x="15875" y="46227"/>
                  </a:lnTo>
                  <a:close/>
                </a:path>
                <a:path w="287655" h="103504">
                  <a:moveTo>
                    <a:pt x="25236" y="51688"/>
                  </a:moveTo>
                  <a:lnTo>
                    <a:pt x="15875" y="57150"/>
                  </a:lnTo>
                  <a:lnTo>
                    <a:pt x="34598" y="57150"/>
                  </a:lnTo>
                  <a:lnTo>
                    <a:pt x="25236" y="51688"/>
                  </a:lnTo>
                  <a:close/>
                </a:path>
                <a:path w="287655" h="103504">
                  <a:moveTo>
                    <a:pt x="34598" y="46227"/>
                  </a:moveTo>
                  <a:lnTo>
                    <a:pt x="15875" y="46227"/>
                  </a:lnTo>
                  <a:lnTo>
                    <a:pt x="25236" y="51688"/>
                  </a:lnTo>
                  <a:lnTo>
                    <a:pt x="34598" y="46227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23650" y="623951"/>
              <a:ext cx="0" cy="5749925"/>
            </a:xfrm>
            <a:custGeom>
              <a:avLst/>
              <a:gdLst/>
              <a:ahLst/>
              <a:cxnLst/>
              <a:rect l="l" t="t" r="r" b="b"/>
              <a:pathLst>
                <a:path h="5749925">
                  <a:moveTo>
                    <a:pt x="0" y="0"/>
                  </a:moveTo>
                  <a:lnTo>
                    <a:pt x="0" y="5749861"/>
                  </a:lnTo>
                </a:path>
              </a:pathLst>
            </a:custGeom>
            <a:ln w="1117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22375" y="161988"/>
              <a:ext cx="6720205" cy="462280"/>
            </a:xfrm>
            <a:custGeom>
              <a:avLst/>
              <a:gdLst/>
              <a:ahLst/>
              <a:cxnLst/>
              <a:rect l="l" t="t" r="r" b="b"/>
              <a:pathLst>
                <a:path w="6720205" h="462280">
                  <a:moveTo>
                    <a:pt x="6719951" y="0"/>
                  </a:moveTo>
                  <a:lnTo>
                    <a:pt x="0" y="0"/>
                  </a:lnTo>
                  <a:lnTo>
                    <a:pt x="0" y="461962"/>
                  </a:lnTo>
                  <a:lnTo>
                    <a:pt x="6719951" y="461962"/>
                  </a:lnTo>
                  <a:lnTo>
                    <a:pt x="6719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1301241" y="175082"/>
            <a:ext cx="63233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Condiciones</a:t>
            </a:r>
            <a:r>
              <a:rPr sz="2400" spc="-35" dirty="0"/>
              <a:t> </a:t>
            </a:r>
            <a:r>
              <a:rPr sz="2400" spc="-5" dirty="0"/>
              <a:t>Locales</a:t>
            </a:r>
            <a:r>
              <a:rPr sz="2400" dirty="0"/>
              <a:t> </a:t>
            </a:r>
            <a:r>
              <a:rPr sz="2400" spc="-10" dirty="0"/>
              <a:t>(Nahuelbuta, </a:t>
            </a:r>
            <a:r>
              <a:rPr sz="2400" dirty="0"/>
              <a:t>al </a:t>
            </a:r>
            <a:r>
              <a:rPr sz="2400" spc="-5" dirty="0"/>
              <a:t>sur</a:t>
            </a:r>
            <a:r>
              <a:rPr sz="2400" spc="-20" dirty="0"/>
              <a:t> </a:t>
            </a:r>
            <a:r>
              <a:rPr sz="2400" spc="-5" dirty="0"/>
              <a:t>del</a:t>
            </a:r>
            <a:r>
              <a:rPr sz="2400" dirty="0"/>
              <a:t> </a:t>
            </a:r>
            <a:r>
              <a:rPr sz="2400" spc="-5" dirty="0"/>
              <a:t>BioBio)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99046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17943" y="886600"/>
            <a:ext cx="5826760" cy="5804535"/>
            <a:chOff x="1817943" y="886600"/>
            <a:chExt cx="5826760" cy="58045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7943" y="886600"/>
              <a:ext cx="5826177" cy="58042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76826" y="952499"/>
              <a:ext cx="19050" cy="5511800"/>
            </a:xfrm>
            <a:custGeom>
              <a:avLst/>
              <a:gdLst/>
              <a:ahLst/>
              <a:cxnLst/>
              <a:rect l="l" t="t" r="r" b="b"/>
              <a:pathLst>
                <a:path w="19050" h="5511800">
                  <a:moveTo>
                    <a:pt x="0" y="5511800"/>
                  </a:moveTo>
                  <a:lnTo>
                    <a:pt x="19050" y="0"/>
                  </a:lnTo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988433" y="4801615"/>
            <a:ext cx="53340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7305">
              <a:lnSpc>
                <a:spcPct val="100000"/>
              </a:lnSpc>
              <a:spcBef>
                <a:spcPts val="105"/>
              </a:spcBef>
            </a:pPr>
            <a:r>
              <a:rPr sz="1050" i="1" dirty="0">
                <a:solidFill>
                  <a:srgbClr val="404040"/>
                </a:solidFill>
                <a:latin typeface="Arial"/>
                <a:cs typeface="Arial"/>
              </a:rPr>
              <a:t>Frontal </a:t>
            </a:r>
            <a:r>
              <a:rPr sz="1050" i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404040"/>
                </a:solidFill>
                <a:latin typeface="Arial"/>
                <a:cs typeface="Arial"/>
              </a:rPr>
              <a:t>passage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69998" y="674624"/>
            <a:ext cx="19672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Arial"/>
                <a:cs typeface="Arial"/>
              </a:rPr>
              <a:t>(a)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Meridional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wind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speed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[m/s]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4673" y="4480940"/>
            <a:ext cx="6978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(b)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n</a:t>
            </a:r>
            <a:r>
              <a:rPr sz="1100" spc="10" dirty="0">
                <a:latin typeface="Arial"/>
                <a:cs typeface="Arial"/>
              </a:rPr>
              <a:t>f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l</a:t>
            </a:r>
            <a:r>
              <a:rPr sz="1100" dirty="0">
                <a:latin typeface="Arial"/>
                <a:cs typeface="Arial"/>
              </a:rPr>
              <a:t>l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90850" y="5292344"/>
            <a:ext cx="81534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i="1" dirty="0">
                <a:solidFill>
                  <a:srgbClr val="0000FF"/>
                </a:solidFill>
                <a:latin typeface="Arial"/>
                <a:cs typeface="Arial"/>
              </a:rPr>
              <a:t>Rainfall Obs. </a:t>
            </a:r>
            <a:r>
              <a:rPr sz="1050" i="1" spc="-2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00AF50"/>
                </a:solidFill>
                <a:latin typeface="Arial"/>
                <a:cs typeface="Arial"/>
              </a:rPr>
              <a:t>Ra</a:t>
            </a:r>
            <a:r>
              <a:rPr sz="1050" i="1" spc="5" dirty="0">
                <a:solidFill>
                  <a:srgbClr val="00AF50"/>
                </a:solidFill>
                <a:latin typeface="Arial"/>
                <a:cs typeface="Arial"/>
              </a:rPr>
              <a:t>i</a:t>
            </a:r>
            <a:r>
              <a:rPr sz="1050" i="1" dirty="0">
                <a:solidFill>
                  <a:srgbClr val="00AF50"/>
                </a:solidFill>
                <a:latin typeface="Arial"/>
                <a:cs typeface="Arial"/>
              </a:rPr>
              <a:t>n</a:t>
            </a:r>
            <a:r>
              <a:rPr sz="1050" i="1" spc="-5" dirty="0">
                <a:solidFill>
                  <a:srgbClr val="00AF50"/>
                </a:solidFill>
                <a:latin typeface="Arial"/>
                <a:cs typeface="Arial"/>
              </a:rPr>
              <a:t>f</a:t>
            </a:r>
            <a:r>
              <a:rPr sz="1050" i="1" dirty="0">
                <a:solidFill>
                  <a:srgbClr val="00AF50"/>
                </a:solidFill>
                <a:latin typeface="Arial"/>
                <a:cs typeface="Arial"/>
              </a:rPr>
              <a:t>a</a:t>
            </a:r>
            <a:r>
              <a:rPr sz="1050" i="1" spc="5" dirty="0">
                <a:solidFill>
                  <a:srgbClr val="00AF50"/>
                </a:solidFill>
                <a:latin typeface="Arial"/>
                <a:cs typeface="Arial"/>
              </a:rPr>
              <a:t>l</a:t>
            </a:r>
            <a:r>
              <a:rPr sz="1050" i="1" dirty="0">
                <a:solidFill>
                  <a:srgbClr val="00AF50"/>
                </a:solidFill>
                <a:latin typeface="Arial"/>
                <a:cs typeface="Arial"/>
              </a:rPr>
              <a:t>l</a:t>
            </a:r>
            <a:r>
              <a:rPr sz="1050" i="1" spc="-2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050" i="1" spc="15" dirty="0">
                <a:solidFill>
                  <a:srgbClr val="00AF50"/>
                </a:solidFill>
                <a:latin typeface="Arial"/>
                <a:cs typeface="Arial"/>
              </a:rPr>
              <a:t>W</a:t>
            </a:r>
            <a:r>
              <a:rPr sz="1050" i="1" dirty="0">
                <a:solidFill>
                  <a:srgbClr val="00AF50"/>
                </a:solidFill>
                <a:latin typeface="Arial"/>
                <a:cs typeface="Arial"/>
              </a:rPr>
              <a:t>RF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7361" y="2195297"/>
            <a:ext cx="167005" cy="8731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Height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[m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ASL]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21251" y="6643522"/>
            <a:ext cx="5238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5" dirty="0">
                <a:latin typeface="Arial"/>
                <a:cs typeface="Arial"/>
              </a:rPr>
              <a:t>T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spc="15" dirty="0">
                <a:latin typeface="Arial"/>
                <a:cs typeface="Arial"/>
              </a:rPr>
              <a:t>m</a:t>
            </a:r>
            <a:r>
              <a:rPr sz="1000" spc="-5" dirty="0">
                <a:latin typeface="Arial"/>
                <a:cs typeface="Arial"/>
              </a:rPr>
              <a:t>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[hr]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90033" y="4639471"/>
            <a:ext cx="167005" cy="14319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Rainfall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rate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[mm/30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min]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83048" y="4504054"/>
            <a:ext cx="482600" cy="233045"/>
          </a:xfrm>
          <a:custGeom>
            <a:avLst/>
            <a:gdLst/>
            <a:ahLst/>
            <a:cxnLst/>
            <a:rect l="l" t="t" r="r" b="b"/>
            <a:pathLst>
              <a:path w="482600" h="233045">
                <a:moveTo>
                  <a:pt x="35501" y="19796"/>
                </a:moveTo>
                <a:lnTo>
                  <a:pt x="22920" y="21107"/>
                </a:lnTo>
                <a:lnTo>
                  <a:pt x="30231" y="31330"/>
                </a:lnTo>
                <a:lnTo>
                  <a:pt x="476885" y="232537"/>
                </a:lnTo>
                <a:lnTo>
                  <a:pt x="482091" y="220853"/>
                </a:lnTo>
                <a:lnTo>
                  <a:pt x="35501" y="19796"/>
                </a:lnTo>
                <a:close/>
              </a:path>
              <a:path w="482600" h="233045">
                <a:moveTo>
                  <a:pt x="102108" y="0"/>
                </a:moveTo>
                <a:lnTo>
                  <a:pt x="0" y="10795"/>
                </a:lnTo>
                <a:lnTo>
                  <a:pt x="57530" y="91440"/>
                </a:lnTo>
                <a:lnTo>
                  <a:pt x="59562" y="94361"/>
                </a:lnTo>
                <a:lnTo>
                  <a:pt x="63626" y="94996"/>
                </a:lnTo>
                <a:lnTo>
                  <a:pt x="66421" y="92964"/>
                </a:lnTo>
                <a:lnTo>
                  <a:pt x="69341" y="90932"/>
                </a:lnTo>
                <a:lnTo>
                  <a:pt x="69976" y="86995"/>
                </a:lnTo>
                <a:lnTo>
                  <a:pt x="67945" y="84074"/>
                </a:lnTo>
                <a:lnTo>
                  <a:pt x="30231" y="31330"/>
                </a:lnTo>
                <a:lnTo>
                  <a:pt x="8889" y="21717"/>
                </a:lnTo>
                <a:lnTo>
                  <a:pt x="14097" y="10160"/>
                </a:lnTo>
                <a:lnTo>
                  <a:pt x="105410" y="10160"/>
                </a:lnTo>
                <a:lnTo>
                  <a:pt x="105917" y="9525"/>
                </a:lnTo>
                <a:lnTo>
                  <a:pt x="105155" y="2540"/>
                </a:lnTo>
                <a:lnTo>
                  <a:pt x="102108" y="0"/>
                </a:lnTo>
                <a:close/>
              </a:path>
              <a:path w="482600" h="233045">
                <a:moveTo>
                  <a:pt x="14097" y="10160"/>
                </a:moveTo>
                <a:lnTo>
                  <a:pt x="8889" y="21717"/>
                </a:lnTo>
                <a:lnTo>
                  <a:pt x="30231" y="31330"/>
                </a:lnTo>
                <a:lnTo>
                  <a:pt x="23720" y="22225"/>
                </a:lnTo>
                <a:lnTo>
                  <a:pt x="12191" y="22225"/>
                </a:lnTo>
                <a:lnTo>
                  <a:pt x="16637" y="12319"/>
                </a:lnTo>
                <a:lnTo>
                  <a:pt x="18892" y="12319"/>
                </a:lnTo>
                <a:lnTo>
                  <a:pt x="14097" y="10160"/>
                </a:lnTo>
                <a:close/>
              </a:path>
              <a:path w="482600" h="233045">
                <a:moveTo>
                  <a:pt x="16637" y="12319"/>
                </a:moveTo>
                <a:lnTo>
                  <a:pt x="12191" y="22225"/>
                </a:lnTo>
                <a:lnTo>
                  <a:pt x="22920" y="21107"/>
                </a:lnTo>
                <a:lnTo>
                  <a:pt x="16637" y="12319"/>
                </a:lnTo>
                <a:close/>
              </a:path>
              <a:path w="482600" h="233045">
                <a:moveTo>
                  <a:pt x="22920" y="21107"/>
                </a:moveTo>
                <a:lnTo>
                  <a:pt x="12191" y="22225"/>
                </a:lnTo>
                <a:lnTo>
                  <a:pt x="23720" y="22225"/>
                </a:lnTo>
                <a:lnTo>
                  <a:pt x="22920" y="21107"/>
                </a:lnTo>
                <a:close/>
              </a:path>
              <a:path w="482600" h="233045">
                <a:moveTo>
                  <a:pt x="18892" y="12319"/>
                </a:moveTo>
                <a:lnTo>
                  <a:pt x="16637" y="12319"/>
                </a:lnTo>
                <a:lnTo>
                  <a:pt x="22920" y="21107"/>
                </a:lnTo>
                <a:lnTo>
                  <a:pt x="35501" y="19796"/>
                </a:lnTo>
                <a:lnTo>
                  <a:pt x="18892" y="12319"/>
                </a:lnTo>
                <a:close/>
              </a:path>
              <a:path w="482600" h="233045">
                <a:moveTo>
                  <a:pt x="105410" y="10160"/>
                </a:moveTo>
                <a:lnTo>
                  <a:pt x="14097" y="10160"/>
                </a:lnTo>
                <a:lnTo>
                  <a:pt x="35501" y="19796"/>
                </a:lnTo>
                <a:lnTo>
                  <a:pt x="103377" y="12700"/>
                </a:lnTo>
                <a:lnTo>
                  <a:pt x="105410" y="1016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332991" y="175082"/>
            <a:ext cx="63233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Condiciones</a:t>
            </a:r>
            <a:r>
              <a:rPr sz="2400" spc="-35" dirty="0"/>
              <a:t> </a:t>
            </a:r>
            <a:r>
              <a:rPr sz="2400" spc="-5" dirty="0"/>
              <a:t>Locales</a:t>
            </a:r>
            <a:r>
              <a:rPr sz="2400" dirty="0"/>
              <a:t> </a:t>
            </a:r>
            <a:r>
              <a:rPr sz="2400" spc="-10" dirty="0"/>
              <a:t>(Nahuelbuta, </a:t>
            </a:r>
            <a:r>
              <a:rPr sz="2400" dirty="0"/>
              <a:t>al </a:t>
            </a:r>
            <a:r>
              <a:rPr sz="2400" spc="-5" dirty="0"/>
              <a:t>sur</a:t>
            </a:r>
            <a:r>
              <a:rPr sz="2400" spc="-20" dirty="0"/>
              <a:t> </a:t>
            </a:r>
            <a:r>
              <a:rPr sz="2400" spc="-5" dirty="0"/>
              <a:t>del</a:t>
            </a:r>
            <a:r>
              <a:rPr sz="2400" dirty="0"/>
              <a:t> </a:t>
            </a:r>
            <a:r>
              <a:rPr sz="2400" spc="-5" dirty="0"/>
              <a:t>BioBio)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688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c7">
            <a:extLst>
              <a:ext uri="{FF2B5EF4-FFF2-40B4-BE49-F238E27FC236}">
                <a16:creationId xmlns:a16="http://schemas.microsoft.com/office/drawing/2014/main" id="{E65DEED9-26A6-B089-A2DA-8AD254565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235075"/>
            <a:ext cx="4614862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Freeform 3">
            <a:extLst>
              <a:ext uri="{FF2B5EF4-FFF2-40B4-BE49-F238E27FC236}">
                <a16:creationId xmlns:a16="http://schemas.microsoft.com/office/drawing/2014/main" id="{918BCEF5-2558-4DFE-50C1-E9F50AC64ADC}"/>
              </a:ext>
            </a:extLst>
          </p:cNvPr>
          <p:cNvSpPr>
            <a:spLocks/>
          </p:cNvSpPr>
          <p:nvPr/>
        </p:nvSpPr>
        <p:spPr bwMode="auto">
          <a:xfrm>
            <a:off x="2062163" y="3781425"/>
            <a:ext cx="2195512" cy="439738"/>
          </a:xfrm>
          <a:custGeom>
            <a:avLst/>
            <a:gdLst>
              <a:gd name="T0" fmla="*/ 0 w 1383"/>
              <a:gd name="T1" fmla="*/ 2147483646 h 277"/>
              <a:gd name="T2" fmla="*/ 2147483646 w 1383"/>
              <a:gd name="T3" fmla="*/ 2147483646 h 277"/>
              <a:gd name="T4" fmla="*/ 2147483646 w 1383"/>
              <a:gd name="T5" fmla="*/ 2147483646 h 277"/>
              <a:gd name="T6" fmla="*/ 2147483646 w 1383"/>
              <a:gd name="T7" fmla="*/ 2147483646 h 277"/>
              <a:gd name="T8" fmla="*/ 2147483646 w 1383"/>
              <a:gd name="T9" fmla="*/ 2147483646 h 277"/>
              <a:gd name="T10" fmla="*/ 2147483646 w 1383"/>
              <a:gd name="T11" fmla="*/ 2147483646 h 2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83"/>
              <a:gd name="T19" fmla="*/ 0 h 277"/>
              <a:gd name="T20" fmla="*/ 1383 w 1383"/>
              <a:gd name="T21" fmla="*/ 277 h 2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83" h="277">
                <a:moveTo>
                  <a:pt x="0" y="277"/>
                </a:moveTo>
                <a:cubicBezTo>
                  <a:pt x="9" y="253"/>
                  <a:pt x="5" y="175"/>
                  <a:pt x="60" y="132"/>
                </a:cubicBezTo>
                <a:cubicBezTo>
                  <a:pt x="115" y="89"/>
                  <a:pt x="228" y="41"/>
                  <a:pt x="329" y="20"/>
                </a:cubicBezTo>
                <a:cubicBezTo>
                  <a:pt x="431" y="0"/>
                  <a:pt x="539" y="2"/>
                  <a:pt x="670" y="9"/>
                </a:cubicBezTo>
                <a:cubicBezTo>
                  <a:pt x="801" y="16"/>
                  <a:pt x="994" y="43"/>
                  <a:pt x="1113" y="60"/>
                </a:cubicBezTo>
                <a:cubicBezTo>
                  <a:pt x="1232" y="77"/>
                  <a:pt x="1327" y="103"/>
                  <a:pt x="1383" y="114"/>
                </a:cubicBezTo>
              </a:path>
            </a:pathLst>
          </a:custGeom>
          <a:noFill/>
          <a:ln w="38100" cap="flat" cmpd="sng">
            <a:solidFill>
              <a:srgbClr val="CC00FF"/>
            </a:solidFill>
            <a:prstDash val="lgDash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8" name="Freeform 4">
            <a:extLst>
              <a:ext uri="{FF2B5EF4-FFF2-40B4-BE49-F238E27FC236}">
                <a16:creationId xmlns:a16="http://schemas.microsoft.com/office/drawing/2014/main" id="{798E4C19-A2E3-4E24-53EC-F87A3CA37DF1}"/>
              </a:ext>
            </a:extLst>
          </p:cNvPr>
          <p:cNvSpPr>
            <a:spLocks/>
          </p:cNvSpPr>
          <p:nvPr/>
        </p:nvSpPr>
        <p:spPr bwMode="auto">
          <a:xfrm>
            <a:off x="4371975" y="4000500"/>
            <a:ext cx="1944688" cy="928688"/>
          </a:xfrm>
          <a:custGeom>
            <a:avLst/>
            <a:gdLst>
              <a:gd name="T0" fmla="*/ 0 w 1338"/>
              <a:gd name="T1" fmla="*/ 0 h 630"/>
              <a:gd name="T2" fmla="*/ 2147483646 w 1338"/>
              <a:gd name="T3" fmla="*/ 2147483646 h 630"/>
              <a:gd name="T4" fmla="*/ 2147483646 w 1338"/>
              <a:gd name="T5" fmla="*/ 2147483646 h 630"/>
              <a:gd name="T6" fmla="*/ 2147483646 w 1338"/>
              <a:gd name="T7" fmla="*/ 2147483646 h 630"/>
              <a:gd name="T8" fmla="*/ 2147483646 w 1338"/>
              <a:gd name="T9" fmla="*/ 2147483646 h 6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8"/>
              <a:gd name="T16" fmla="*/ 0 h 630"/>
              <a:gd name="T17" fmla="*/ 1338 w 1338"/>
              <a:gd name="T18" fmla="*/ 630 h 6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8" h="630">
                <a:moveTo>
                  <a:pt x="0" y="0"/>
                </a:moveTo>
                <a:cubicBezTo>
                  <a:pt x="74" y="19"/>
                  <a:pt x="320" y="74"/>
                  <a:pt x="444" y="114"/>
                </a:cubicBezTo>
                <a:cubicBezTo>
                  <a:pt x="568" y="154"/>
                  <a:pt x="633" y="188"/>
                  <a:pt x="744" y="240"/>
                </a:cubicBezTo>
                <a:cubicBezTo>
                  <a:pt x="855" y="292"/>
                  <a:pt x="1011" y="361"/>
                  <a:pt x="1110" y="426"/>
                </a:cubicBezTo>
                <a:cubicBezTo>
                  <a:pt x="1209" y="491"/>
                  <a:pt x="1291" y="588"/>
                  <a:pt x="1338" y="630"/>
                </a:cubicBezTo>
              </a:path>
            </a:pathLst>
          </a:custGeom>
          <a:noFill/>
          <a:ln w="38100" cap="flat" cmpd="sng">
            <a:solidFill>
              <a:srgbClr val="CC00FF"/>
            </a:solidFill>
            <a:prstDash val="lg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9" name="Line 5">
            <a:extLst>
              <a:ext uri="{FF2B5EF4-FFF2-40B4-BE49-F238E27FC236}">
                <a16:creationId xmlns:a16="http://schemas.microsoft.com/office/drawing/2014/main" id="{93BBB540-4B9A-2716-E9BB-37ED011A4460}"/>
              </a:ext>
            </a:extLst>
          </p:cNvPr>
          <p:cNvSpPr>
            <a:spLocks noChangeShapeType="1"/>
          </p:cNvSpPr>
          <p:nvPr/>
        </p:nvSpPr>
        <p:spPr bwMode="auto">
          <a:xfrm rot="631667" flipH="1">
            <a:off x="5180013" y="1120775"/>
            <a:ext cx="60325" cy="3365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0" name="Line 6">
            <a:extLst>
              <a:ext uri="{FF2B5EF4-FFF2-40B4-BE49-F238E27FC236}">
                <a16:creationId xmlns:a16="http://schemas.microsoft.com/office/drawing/2014/main" id="{FD8964CC-3BBE-58E0-9DA9-D290855DA5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71900" y="5467350"/>
            <a:ext cx="114300" cy="3175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1" name="Oval 7">
            <a:extLst>
              <a:ext uri="{FF2B5EF4-FFF2-40B4-BE49-F238E27FC236}">
                <a16:creationId xmlns:a16="http://schemas.microsoft.com/office/drawing/2014/main" id="{7BB70F6C-4B16-7290-0835-9F2FBD23B237}"/>
              </a:ext>
            </a:extLst>
          </p:cNvPr>
          <p:cNvSpPr>
            <a:spLocks noChangeArrowheads="1"/>
          </p:cNvSpPr>
          <p:nvPr/>
        </p:nvSpPr>
        <p:spPr bwMode="auto">
          <a:xfrm rot="1184555">
            <a:off x="5014913" y="1200150"/>
            <a:ext cx="409575" cy="98425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2" name="Freeform 8">
            <a:extLst>
              <a:ext uri="{FF2B5EF4-FFF2-40B4-BE49-F238E27FC236}">
                <a16:creationId xmlns:a16="http://schemas.microsoft.com/office/drawing/2014/main" id="{FA8C8288-4983-2CFF-5F6E-58ED1CDDA303}"/>
              </a:ext>
            </a:extLst>
          </p:cNvPr>
          <p:cNvSpPr>
            <a:spLocks/>
          </p:cNvSpPr>
          <p:nvPr/>
        </p:nvSpPr>
        <p:spPr bwMode="auto">
          <a:xfrm rot="589695">
            <a:off x="5156200" y="1243013"/>
            <a:ext cx="53975" cy="84137"/>
          </a:xfrm>
          <a:custGeom>
            <a:avLst/>
            <a:gdLst>
              <a:gd name="T0" fmla="*/ 2147483646 w 37"/>
              <a:gd name="T1" fmla="*/ 0 h 57"/>
              <a:gd name="T2" fmla="*/ 2147483646 w 37"/>
              <a:gd name="T3" fmla="*/ 2147483646 h 57"/>
              <a:gd name="T4" fmla="*/ 0 w 37"/>
              <a:gd name="T5" fmla="*/ 2147483646 h 57"/>
              <a:gd name="T6" fmla="*/ 0 60000 65536"/>
              <a:gd name="T7" fmla="*/ 0 60000 65536"/>
              <a:gd name="T8" fmla="*/ 0 60000 65536"/>
              <a:gd name="T9" fmla="*/ 0 w 37"/>
              <a:gd name="T10" fmla="*/ 0 h 57"/>
              <a:gd name="T11" fmla="*/ 37 w 37"/>
              <a:gd name="T12" fmla="*/ 57 h 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57">
                <a:moveTo>
                  <a:pt x="9" y="0"/>
                </a:moveTo>
                <a:cubicBezTo>
                  <a:pt x="23" y="13"/>
                  <a:pt x="37" y="27"/>
                  <a:pt x="36" y="36"/>
                </a:cubicBezTo>
                <a:cubicBezTo>
                  <a:pt x="35" y="45"/>
                  <a:pt x="17" y="51"/>
                  <a:pt x="0" y="57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F3FFB901-C58D-0DE3-C47C-EE5117EF7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088" y="4090988"/>
            <a:ext cx="354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0°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D6449B77-A026-0E0D-FAD7-9A0300486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5592763"/>
            <a:ext cx="452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60°</a:t>
            </a:r>
          </a:p>
        </p:txBody>
      </p:sp>
      <p:sp>
        <p:nvSpPr>
          <p:cNvPr id="11275" name="Text Box 14">
            <a:extLst>
              <a:ext uri="{FF2B5EF4-FFF2-40B4-BE49-F238E27FC236}">
                <a16:creationId xmlns:a16="http://schemas.microsoft.com/office/drawing/2014/main" id="{68EAB098-5ACD-0EF0-CD30-BFC4E3D03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88913"/>
            <a:ext cx="7272337" cy="611187"/>
          </a:xfrm>
          <a:prstGeom prst="rect">
            <a:avLst/>
          </a:prstGeom>
          <a:solidFill>
            <a:srgbClr val="33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General circulation in an aqua-planet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Perpetual Equinox</a:t>
            </a:r>
            <a:endParaRPr kumimoji="0" lang="es-ES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6" name="Freeform 15">
            <a:extLst>
              <a:ext uri="{FF2B5EF4-FFF2-40B4-BE49-F238E27FC236}">
                <a16:creationId xmlns:a16="http://schemas.microsoft.com/office/drawing/2014/main" id="{E1B7115C-E64E-4966-C950-AA9B3266E855}"/>
              </a:ext>
            </a:extLst>
          </p:cNvPr>
          <p:cNvSpPr>
            <a:spLocks/>
          </p:cNvSpPr>
          <p:nvPr/>
        </p:nvSpPr>
        <p:spPr bwMode="auto">
          <a:xfrm>
            <a:off x="2451100" y="2559050"/>
            <a:ext cx="3984625" cy="1608138"/>
          </a:xfrm>
          <a:custGeom>
            <a:avLst/>
            <a:gdLst>
              <a:gd name="T0" fmla="*/ 2147483646 w 2510"/>
              <a:gd name="T1" fmla="*/ 2147483646 h 1013"/>
              <a:gd name="T2" fmla="*/ 2147483646 w 2510"/>
              <a:gd name="T3" fmla="*/ 2147483646 h 1013"/>
              <a:gd name="T4" fmla="*/ 2147483646 w 2510"/>
              <a:gd name="T5" fmla="*/ 2147483646 h 1013"/>
              <a:gd name="T6" fmla="*/ 2147483646 w 2510"/>
              <a:gd name="T7" fmla="*/ 2147483646 h 1013"/>
              <a:gd name="T8" fmla="*/ 2147483646 w 2510"/>
              <a:gd name="T9" fmla="*/ 2147483646 h 1013"/>
              <a:gd name="T10" fmla="*/ 2147483646 w 2510"/>
              <a:gd name="T11" fmla="*/ 2147483646 h 1013"/>
              <a:gd name="T12" fmla="*/ 2147483646 w 2510"/>
              <a:gd name="T13" fmla="*/ 2147483646 h 1013"/>
              <a:gd name="T14" fmla="*/ 2147483646 w 2510"/>
              <a:gd name="T15" fmla="*/ 2147483646 h 1013"/>
              <a:gd name="T16" fmla="*/ 2147483646 w 2510"/>
              <a:gd name="T17" fmla="*/ 2147483646 h 1013"/>
              <a:gd name="T18" fmla="*/ 2147483646 w 2510"/>
              <a:gd name="T19" fmla="*/ 2147483646 h 1013"/>
              <a:gd name="T20" fmla="*/ 2147483646 w 2510"/>
              <a:gd name="T21" fmla="*/ 2147483646 h 1013"/>
              <a:gd name="T22" fmla="*/ 2147483646 w 2510"/>
              <a:gd name="T23" fmla="*/ 2147483646 h 1013"/>
              <a:gd name="T24" fmla="*/ 2147483646 w 2510"/>
              <a:gd name="T25" fmla="*/ 2147483646 h 1013"/>
              <a:gd name="T26" fmla="*/ 2147483646 w 2510"/>
              <a:gd name="T27" fmla="*/ 2147483646 h 1013"/>
              <a:gd name="T28" fmla="*/ 2147483646 w 2510"/>
              <a:gd name="T29" fmla="*/ 2147483646 h 1013"/>
              <a:gd name="T30" fmla="*/ 2147483646 w 2510"/>
              <a:gd name="T31" fmla="*/ 2147483646 h 1013"/>
              <a:gd name="T32" fmla="*/ 2147483646 w 2510"/>
              <a:gd name="T33" fmla="*/ 2147483646 h 1013"/>
              <a:gd name="T34" fmla="*/ 2147483646 w 2510"/>
              <a:gd name="T35" fmla="*/ 2147483646 h 1013"/>
              <a:gd name="T36" fmla="*/ 2147483646 w 2510"/>
              <a:gd name="T37" fmla="*/ 2147483646 h 1013"/>
              <a:gd name="T38" fmla="*/ 2147483646 w 2510"/>
              <a:gd name="T39" fmla="*/ 2147483646 h 1013"/>
              <a:gd name="T40" fmla="*/ 2147483646 w 2510"/>
              <a:gd name="T41" fmla="*/ 2147483646 h 1013"/>
              <a:gd name="T42" fmla="*/ 2147483646 w 2510"/>
              <a:gd name="T43" fmla="*/ 2147483646 h 1013"/>
              <a:gd name="T44" fmla="*/ 2147483646 w 2510"/>
              <a:gd name="T45" fmla="*/ 2147483646 h 1013"/>
              <a:gd name="T46" fmla="*/ 2147483646 w 2510"/>
              <a:gd name="T47" fmla="*/ 2147483646 h 1013"/>
              <a:gd name="T48" fmla="*/ 2147483646 w 2510"/>
              <a:gd name="T49" fmla="*/ 2147483646 h 1013"/>
              <a:gd name="T50" fmla="*/ 2147483646 w 2510"/>
              <a:gd name="T51" fmla="*/ 2147483646 h 1013"/>
              <a:gd name="T52" fmla="*/ 2147483646 w 2510"/>
              <a:gd name="T53" fmla="*/ 2147483646 h 1013"/>
              <a:gd name="T54" fmla="*/ 2147483646 w 2510"/>
              <a:gd name="T55" fmla="*/ 2147483646 h 1013"/>
              <a:gd name="T56" fmla="*/ 2147483646 w 2510"/>
              <a:gd name="T57" fmla="*/ 2147483646 h 1013"/>
              <a:gd name="T58" fmla="*/ 2147483646 w 2510"/>
              <a:gd name="T59" fmla="*/ 2147483646 h 1013"/>
              <a:gd name="T60" fmla="*/ 2147483646 w 2510"/>
              <a:gd name="T61" fmla="*/ 2147483646 h 1013"/>
              <a:gd name="T62" fmla="*/ 2147483646 w 2510"/>
              <a:gd name="T63" fmla="*/ 2147483646 h 1013"/>
              <a:gd name="T64" fmla="*/ 2147483646 w 2510"/>
              <a:gd name="T65" fmla="*/ 2147483646 h 1013"/>
              <a:gd name="T66" fmla="*/ 2147483646 w 2510"/>
              <a:gd name="T67" fmla="*/ 2147483646 h 1013"/>
              <a:gd name="T68" fmla="*/ 2147483646 w 2510"/>
              <a:gd name="T69" fmla="*/ 2147483646 h 1013"/>
              <a:gd name="T70" fmla="*/ 2147483646 w 2510"/>
              <a:gd name="T71" fmla="*/ 2147483646 h 1013"/>
              <a:gd name="T72" fmla="*/ 2147483646 w 2510"/>
              <a:gd name="T73" fmla="*/ 2147483646 h 1013"/>
              <a:gd name="T74" fmla="*/ 2147483646 w 2510"/>
              <a:gd name="T75" fmla="*/ 2147483646 h 1013"/>
              <a:gd name="T76" fmla="*/ 2147483646 w 2510"/>
              <a:gd name="T77" fmla="*/ 2147483646 h 1013"/>
              <a:gd name="T78" fmla="*/ 2147483646 w 2510"/>
              <a:gd name="T79" fmla="*/ 2147483646 h 1013"/>
              <a:gd name="T80" fmla="*/ 2147483646 w 2510"/>
              <a:gd name="T81" fmla="*/ 2147483646 h 1013"/>
              <a:gd name="T82" fmla="*/ 2147483646 w 2510"/>
              <a:gd name="T83" fmla="*/ 2147483646 h 1013"/>
              <a:gd name="T84" fmla="*/ 2147483646 w 2510"/>
              <a:gd name="T85" fmla="*/ 2147483646 h 1013"/>
              <a:gd name="T86" fmla="*/ 2147483646 w 2510"/>
              <a:gd name="T87" fmla="*/ 2147483646 h 1013"/>
              <a:gd name="T88" fmla="*/ 2147483646 w 2510"/>
              <a:gd name="T89" fmla="*/ 2147483646 h 1013"/>
              <a:gd name="T90" fmla="*/ 2147483646 w 2510"/>
              <a:gd name="T91" fmla="*/ 2147483646 h 101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510"/>
              <a:gd name="T139" fmla="*/ 0 h 1013"/>
              <a:gd name="T140" fmla="*/ 2510 w 2510"/>
              <a:gd name="T141" fmla="*/ 1013 h 101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510" h="1013">
                <a:moveTo>
                  <a:pt x="130" y="92"/>
                </a:moveTo>
                <a:cubicBezTo>
                  <a:pt x="172" y="35"/>
                  <a:pt x="210" y="36"/>
                  <a:pt x="255" y="26"/>
                </a:cubicBezTo>
                <a:cubicBezTo>
                  <a:pt x="300" y="16"/>
                  <a:pt x="368" y="31"/>
                  <a:pt x="401" y="30"/>
                </a:cubicBezTo>
                <a:cubicBezTo>
                  <a:pt x="434" y="28"/>
                  <a:pt x="425" y="19"/>
                  <a:pt x="452" y="17"/>
                </a:cubicBezTo>
                <a:cubicBezTo>
                  <a:pt x="479" y="15"/>
                  <a:pt x="533" y="21"/>
                  <a:pt x="569" y="18"/>
                </a:cubicBezTo>
                <a:cubicBezTo>
                  <a:pt x="605" y="16"/>
                  <a:pt x="641" y="3"/>
                  <a:pt x="669" y="1"/>
                </a:cubicBezTo>
                <a:cubicBezTo>
                  <a:pt x="699" y="0"/>
                  <a:pt x="723" y="6"/>
                  <a:pt x="746" y="14"/>
                </a:cubicBezTo>
                <a:cubicBezTo>
                  <a:pt x="768" y="22"/>
                  <a:pt x="766" y="36"/>
                  <a:pt x="808" y="51"/>
                </a:cubicBezTo>
                <a:cubicBezTo>
                  <a:pt x="850" y="65"/>
                  <a:pt x="956" y="99"/>
                  <a:pt x="997" y="106"/>
                </a:cubicBezTo>
                <a:cubicBezTo>
                  <a:pt x="1039" y="113"/>
                  <a:pt x="1016" y="98"/>
                  <a:pt x="1055" y="94"/>
                </a:cubicBezTo>
                <a:cubicBezTo>
                  <a:pt x="1093" y="91"/>
                  <a:pt x="1170" y="74"/>
                  <a:pt x="1232" y="87"/>
                </a:cubicBezTo>
                <a:cubicBezTo>
                  <a:pt x="1293" y="101"/>
                  <a:pt x="1369" y="156"/>
                  <a:pt x="1425" y="179"/>
                </a:cubicBezTo>
                <a:cubicBezTo>
                  <a:pt x="1480" y="202"/>
                  <a:pt x="1528" y="216"/>
                  <a:pt x="1566" y="226"/>
                </a:cubicBezTo>
                <a:cubicBezTo>
                  <a:pt x="1605" y="236"/>
                  <a:pt x="1619" y="233"/>
                  <a:pt x="1659" y="239"/>
                </a:cubicBezTo>
                <a:cubicBezTo>
                  <a:pt x="1699" y="246"/>
                  <a:pt x="1769" y="258"/>
                  <a:pt x="1807" y="266"/>
                </a:cubicBezTo>
                <a:cubicBezTo>
                  <a:pt x="1846" y="274"/>
                  <a:pt x="1867" y="280"/>
                  <a:pt x="1895" y="289"/>
                </a:cubicBezTo>
                <a:cubicBezTo>
                  <a:pt x="1923" y="297"/>
                  <a:pt x="1951" y="308"/>
                  <a:pt x="1975" y="318"/>
                </a:cubicBezTo>
                <a:cubicBezTo>
                  <a:pt x="1998" y="328"/>
                  <a:pt x="2016" y="341"/>
                  <a:pt x="2034" y="351"/>
                </a:cubicBezTo>
                <a:cubicBezTo>
                  <a:pt x="2053" y="360"/>
                  <a:pt x="2061" y="368"/>
                  <a:pt x="2089" y="376"/>
                </a:cubicBezTo>
                <a:cubicBezTo>
                  <a:pt x="2117" y="383"/>
                  <a:pt x="2178" y="384"/>
                  <a:pt x="2206" y="398"/>
                </a:cubicBezTo>
                <a:cubicBezTo>
                  <a:pt x="2234" y="412"/>
                  <a:pt x="2240" y="439"/>
                  <a:pt x="2260" y="458"/>
                </a:cubicBezTo>
                <a:cubicBezTo>
                  <a:pt x="2280" y="477"/>
                  <a:pt x="2297" y="488"/>
                  <a:pt x="2326" y="512"/>
                </a:cubicBezTo>
                <a:cubicBezTo>
                  <a:pt x="2355" y="536"/>
                  <a:pt x="2404" y="551"/>
                  <a:pt x="2434" y="602"/>
                </a:cubicBezTo>
                <a:cubicBezTo>
                  <a:pt x="2464" y="653"/>
                  <a:pt x="2504" y="753"/>
                  <a:pt x="2507" y="819"/>
                </a:cubicBezTo>
                <a:cubicBezTo>
                  <a:pt x="2510" y="885"/>
                  <a:pt x="2471" y="983"/>
                  <a:pt x="2452" y="998"/>
                </a:cubicBezTo>
                <a:cubicBezTo>
                  <a:pt x="2433" y="1013"/>
                  <a:pt x="2417" y="935"/>
                  <a:pt x="2392" y="908"/>
                </a:cubicBezTo>
                <a:cubicBezTo>
                  <a:pt x="2367" y="881"/>
                  <a:pt x="2326" y="861"/>
                  <a:pt x="2302" y="836"/>
                </a:cubicBezTo>
                <a:cubicBezTo>
                  <a:pt x="2278" y="811"/>
                  <a:pt x="2271" y="776"/>
                  <a:pt x="2246" y="758"/>
                </a:cubicBezTo>
                <a:cubicBezTo>
                  <a:pt x="2221" y="740"/>
                  <a:pt x="2178" y="739"/>
                  <a:pt x="2154" y="727"/>
                </a:cubicBezTo>
                <a:cubicBezTo>
                  <a:pt x="2130" y="715"/>
                  <a:pt x="2139" y="703"/>
                  <a:pt x="2099" y="685"/>
                </a:cubicBezTo>
                <a:cubicBezTo>
                  <a:pt x="2060" y="666"/>
                  <a:pt x="1973" y="630"/>
                  <a:pt x="1918" y="615"/>
                </a:cubicBezTo>
                <a:cubicBezTo>
                  <a:pt x="1865" y="600"/>
                  <a:pt x="1817" y="602"/>
                  <a:pt x="1773" y="594"/>
                </a:cubicBezTo>
                <a:cubicBezTo>
                  <a:pt x="1729" y="584"/>
                  <a:pt x="1688" y="578"/>
                  <a:pt x="1651" y="560"/>
                </a:cubicBezTo>
                <a:cubicBezTo>
                  <a:pt x="1614" y="543"/>
                  <a:pt x="1598" y="507"/>
                  <a:pt x="1549" y="489"/>
                </a:cubicBezTo>
                <a:cubicBezTo>
                  <a:pt x="1500" y="470"/>
                  <a:pt x="1416" y="457"/>
                  <a:pt x="1357" y="446"/>
                </a:cubicBezTo>
                <a:cubicBezTo>
                  <a:pt x="1299" y="435"/>
                  <a:pt x="1253" y="425"/>
                  <a:pt x="1195" y="422"/>
                </a:cubicBezTo>
                <a:cubicBezTo>
                  <a:pt x="1138" y="418"/>
                  <a:pt x="1066" y="432"/>
                  <a:pt x="1016" y="428"/>
                </a:cubicBezTo>
                <a:cubicBezTo>
                  <a:pt x="965" y="424"/>
                  <a:pt x="934" y="410"/>
                  <a:pt x="893" y="398"/>
                </a:cubicBezTo>
                <a:cubicBezTo>
                  <a:pt x="854" y="385"/>
                  <a:pt x="827" y="361"/>
                  <a:pt x="771" y="349"/>
                </a:cubicBezTo>
                <a:cubicBezTo>
                  <a:pt x="716" y="336"/>
                  <a:pt x="610" y="323"/>
                  <a:pt x="561" y="321"/>
                </a:cubicBezTo>
                <a:cubicBezTo>
                  <a:pt x="513" y="320"/>
                  <a:pt x="512" y="336"/>
                  <a:pt x="477" y="341"/>
                </a:cubicBezTo>
                <a:cubicBezTo>
                  <a:pt x="440" y="347"/>
                  <a:pt x="380" y="357"/>
                  <a:pt x="346" y="356"/>
                </a:cubicBezTo>
                <a:cubicBezTo>
                  <a:pt x="313" y="356"/>
                  <a:pt x="307" y="346"/>
                  <a:pt x="274" y="339"/>
                </a:cubicBezTo>
                <a:cubicBezTo>
                  <a:pt x="243" y="332"/>
                  <a:pt x="200" y="306"/>
                  <a:pt x="155" y="311"/>
                </a:cubicBezTo>
                <a:cubicBezTo>
                  <a:pt x="110" y="316"/>
                  <a:pt x="8" y="404"/>
                  <a:pt x="4" y="368"/>
                </a:cubicBezTo>
                <a:cubicBezTo>
                  <a:pt x="0" y="332"/>
                  <a:pt x="88" y="149"/>
                  <a:pt x="130" y="92"/>
                </a:cubicBezTo>
                <a:close/>
              </a:path>
            </a:pathLst>
          </a:custGeom>
          <a:solidFill>
            <a:srgbClr val="00800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7" name="Freeform 16">
            <a:extLst>
              <a:ext uri="{FF2B5EF4-FFF2-40B4-BE49-F238E27FC236}">
                <a16:creationId xmlns:a16="http://schemas.microsoft.com/office/drawing/2014/main" id="{C676DB37-0C0F-B900-A37E-A4B63F2F852A}"/>
              </a:ext>
            </a:extLst>
          </p:cNvPr>
          <p:cNvSpPr>
            <a:spLocks/>
          </p:cNvSpPr>
          <p:nvPr/>
        </p:nvSpPr>
        <p:spPr bwMode="auto">
          <a:xfrm rot="309798">
            <a:off x="2981325" y="2771775"/>
            <a:ext cx="2822575" cy="525463"/>
          </a:xfrm>
          <a:custGeom>
            <a:avLst/>
            <a:gdLst>
              <a:gd name="T0" fmla="*/ 2147483646 w 1416"/>
              <a:gd name="T1" fmla="*/ 2147483646 h 377"/>
              <a:gd name="T2" fmla="*/ 2147483646 w 1416"/>
              <a:gd name="T3" fmla="*/ 2147483646 h 377"/>
              <a:gd name="T4" fmla="*/ 2147483646 w 1416"/>
              <a:gd name="T5" fmla="*/ 2147483646 h 377"/>
              <a:gd name="T6" fmla="*/ 2147483646 w 1416"/>
              <a:gd name="T7" fmla="*/ 2147483646 h 377"/>
              <a:gd name="T8" fmla="*/ 2147483646 w 1416"/>
              <a:gd name="T9" fmla="*/ 2147483646 h 377"/>
              <a:gd name="T10" fmla="*/ 2147483646 w 1416"/>
              <a:gd name="T11" fmla="*/ 2147483646 h 377"/>
              <a:gd name="T12" fmla="*/ 2147483646 w 1416"/>
              <a:gd name="T13" fmla="*/ 2147483646 h 377"/>
              <a:gd name="T14" fmla="*/ 2147483646 w 1416"/>
              <a:gd name="T15" fmla="*/ 2147483646 h 377"/>
              <a:gd name="T16" fmla="*/ 2147483646 w 1416"/>
              <a:gd name="T17" fmla="*/ 2147483646 h 377"/>
              <a:gd name="T18" fmla="*/ 2147483646 w 1416"/>
              <a:gd name="T19" fmla="*/ 2147483646 h 377"/>
              <a:gd name="T20" fmla="*/ 2147483646 w 1416"/>
              <a:gd name="T21" fmla="*/ 2147483646 h 377"/>
              <a:gd name="T22" fmla="*/ 2147483646 w 1416"/>
              <a:gd name="T23" fmla="*/ 2147483646 h 377"/>
              <a:gd name="T24" fmla="*/ 2147483646 w 1416"/>
              <a:gd name="T25" fmla="*/ 2147483646 h 377"/>
              <a:gd name="T26" fmla="*/ 2147483646 w 1416"/>
              <a:gd name="T27" fmla="*/ 2147483646 h 377"/>
              <a:gd name="T28" fmla="*/ 2147483646 w 1416"/>
              <a:gd name="T29" fmla="*/ 2147483646 h 377"/>
              <a:gd name="T30" fmla="*/ 2147483646 w 1416"/>
              <a:gd name="T31" fmla="*/ 2147483646 h 377"/>
              <a:gd name="T32" fmla="*/ 2147483646 w 1416"/>
              <a:gd name="T33" fmla="*/ 2147483646 h 377"/>
              <a:gd name="T34" fmla="*/ 2147483646 w 1416"/>
              <a:gd name="T35" fmla="*/ 2147483646 h 377"/>
              <a:gd name="T36" fmla="*/ 2147483646 w 1416"/>
              <a:gd name="T37" fmla="*/ 2147483646 h 377"/>
              <a:gd name="T38" fmla="*/ 2147483646 w 1416"/>
              <a:gd name="T39" fmla="*/ 2147483646 h 377"/>
              <a:gd name="T40" fmla="*/ 2147483646 w 1416"/>
              <a:gd name="T41" fmla="*/ 2147483646 h 377"/>
              <a:gd name="T42" fmla="*/ 2147483646 w 1416"/>
              <a:gd name="T43" fmla="*/ 2147483646 h 377"/>
              <a:gd name="T44" fmla="*/ 2147483646 w 1416"/>
              <a:gd name="T45" fmla="*/ 2147483646 h 377"/>
              <a:gd name="T46" fmla="*/ 2147483646 w 1416"/>
              <a:gd name="T47" fmla="*/ 2147483646 h 377"/>
              <a:gd name="T48" fmla="*/ 2147483646 w 1416"/>
              <a:gd name="T49" fmla="*/ 2147483646 h 377"/>
              <a:gd name="T50" fmla="*/ 2147483646 w 1416"/>
              <a:gd name="T51" fmla="*/ 2147483646 h 377"/>
              <a:gd name="T52" fmla="*/ 2147483646 w 1416"/>
              <a:gd name="T53" fmla="*/ 2147483646 h 377"/>
              <a:gd name="T54" fmla="*/ 2147483646 w 1416"/>
              <a:gd name="T55" fmla="*/ 2147483646 h 377"/>
              <a:gd name="T56" fmla="*/ 2147483646 w 1416"/>
              <a:gd name="T57" fmla="*/ 2147483646 h 377"/>
              <a:gd name="T58" fmla="*/ 2147483646 w 1416"/>
              <a:gd name="T59" fmla="*/ 2147483646 h 377"/>
              <a:gd name="T60" fmla="*/ 2147483646 w 1416"/>
              <a:gd name="T61" fmla="*/ 2147483646 h 377"/>
              <a:gd name="T62" fmla="*/ 2147483646 w 1416"/>
              <a:gd name="T63" fmla="*/ 2147483646 h 377"/>
              <a:gd name="T64" fmla="*/ 2147483646 w 1416"/>
              <a:gd name="T65" fmla="*/ 2147483646 h 377"/>
              <a:gd name="T66" fmla="*/ 2147483646 w 1416"/>
              <a:gd name="T67" fmla="*/ 2147483646 h 377"/>
              <a:gd name="T68" fmla="*/ 2147483646 w 1416"/>
              <a:gd name="T69" fmla="*/ 2147483646 h 37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16"/>
              <a:gd name="T106" fmla="*/ 0 h 377"/>
              <a:gd name="T107" fmla="*/ 1416 w 1416"/>
              <a:gd name="T108" fmla="*/ 377 h 37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16" h="377">
                <a:moveTo>
                  <a:pt x="36" y="58"/>
                </a:moveTo>
                <a:cubicBezTo>
                  <a:pt x="49" y="45"/>
                  <a:pt x="57" y="23"/>
                  <a:pt x="84" y="16"/>
                </a:cubicBezTo>
                <a:cubicBezTo>
                  <a:pt x="111" y="9"/>
                  <a:pt x="166" y="21"/>
                  <a:pt x="198" y="19"/>
                </a:cubicBezTo>
                <a:cubicBezTo>
                  <a:pt x="230" y="17"/>
                  <a:pt x="252" y="2"/>
                  <a:pt x="279" y="1"/>
                </a:cubicBezTo>
                <a:cubicBezTo>
                  <a:pt x="306" y="0"/>
                  <a:pt x="338" y="7"/>
                  <a:pt x="363" y="10"/>
                </a:cubicBezTo>
                <a:cubicBezTo>
                  <a:pt x="388" y="13"/>
                  <a:pt x="407" y="12"/>
                  <a:pt x="432" y="19"/>
                </a:cubicBezTo>
                <a:cubicBezTo>
                  <a:pt x="457" y="26"/>
                  <a:pt x="485" y="45"/>
                  <a:pt x="513" y="52"/>
                </a:cubicBezTo>
                <a:cubicBezTo>
                  <a:pt x="541" y="59"/>
                  <a:pt x="571" y="63"/>
                  <a:pt x="603" y="64"/>
                </a:cubicBezTo>
                <a:cubicBezTo>
                  <a:pt x="635" y="65"/>
                  <a:pt x="673" y="57"/>
                  <a:pt x="705" y="55"/>
                </a:cubicBezTo>
                <a:cubicBezTo>
                  <a:pt x="737" y="53"/>
                  <a:pt x="769" y="53"/>
                  <a:pt x="795" y="55"/>
                </a:cubicBezTo>
                <a:cubicBezTo>
                  <a:pt x="821" y="57"/>
                  <a:pt x="843" y="60"/>
                  <a:pt x="864" y="67"/>
                </a:cubicBezTo>
                <a:cubicBezTo>
                  <a:pt x="885" y="74"/>
                  <a:pt x="902" y="85"/>
                  <a:pt x="921" y="94"/>
                </a:cubicBezTo>
                <a:cubicBezTo>
                  <a:pt x="940" y="103"/>
                  <a:pt x="953" y="115"/>
                  <a:pt x="975" y="121"/>
                </a:cubicBezTo>
                <a:cubicBezTo>
                  <a:pt x="997" y="127"/>
                  <a:pt x="1036" y="128"/>
                  <a:pt x="1056" y="130"/>
                </a:cubicBezTo>
                <a:cubicBezTo>
                  <a:pt x="1076" y="132"/>
                  <a:pt x="1072" y="124"/>
                  <a:pt x="1095" y="133"/>
                </a:cubicBezTo>
                <a:cubicBezTo>
                  <a:pt x="1118" y="142"/>
                  <a:pt x="1169" y="170"/>
                  <a:pt x="1197" y="184"/>
                </a:cubicBezTo>
                <a:cubicBezTo>
                  <a:pt x="1225" y="198"/>
                  <a:pt x="1241" y="203"/>
                  <a:pt x="1260" y="214"/>
                </a:cubicBezTo>
                <a:cubicBezTo>
                  <a:pt x="1279" y="225"/>
                  <a:pt x="1284" y="226"/>
                  <a:pt x="1308" y="250"/>
                </a:cubicBezTo>
                <a:cubicBezTo>
                  <a:pt x="1332" y="274"/>
                  <a:pt x="1392" y="339"/>
                  <a:pt x="1404" y="358"/>
                </a:cubicBezTo>
                <a:cubicBezTo>
                  <a:pt x="1416" y="377"/>
                  <a:pt x="1394" y="363"/>
                  <a:pt x="1380" y="364"/>
                </a:cubicBezTo>
                <a:cubicBezTo>
                  <a:pt x="1366" y="365"/>
                  <a:pt x="1343" y="367"/>
                  <a:pt x="1317" y="364"/>
                </a:cubicBezTo>
                <a:cubicBezTo>
                  <a:pt x="1291" y="361"/>
                  <a:pt x="1252" y="352"/>
                  <a:pt x="1221" y="346"/>
                </a:cubicBezTo>
                <a:cubicBezTo>
                  <a:pt x="1190" y="340"/>
                  <a:pt x="1154" y="336"/>
                  <a:pt x="1131" y="328"/>
                </a:cubicBezTo>
                <a:cubicBezTo>
                  <a:pt x="1108" y="320"/>
                  <a:pt x="1107" y="310"/>
                  <a:pt x="1083" y="298"/>
                </a:cubicBezTo>
                <a:cubicBezTo>
                  <a:pt x="1059" y="286"/>
                  <a:pt x="1027" y="265"/>
                  <a:pt x="990" y="256"/>
                </a:cubicBezTo>
                <a:cubicBezTo>
                  <a:pt x="953" y="247"/>
                  <a:pt x="897" y="246"/>
                  <a:pt x="858" y="244"/>
                </a:cubicBezTo>
                <a:cubicBezTo>
                  <a:pt x="819" y="242"/>
                  <a:pt x="794" y="246"/>
                  <a:pt x="756" y="244"/>
                </a:cubicBezTo>
                <a:cubicBezTo>
                  <a:pt x="718" y="242"/>
                  <a:pt x="673" y="239"/>
                  <a:pt x="627" y="229"/>
                </a:cubicBezTo>
                <a:cubicBezTo>
                  <a:pt x="581" y="219"/>
                  <a:pt x="529" y="194"/>
                  <a:pt x="480" y="181"/>
                </a:cubicBezTo>
                <a:cubicBezTo>
                  <a:pt x="431" y="168"/>
                  <a:pt x="368" y="154"/>
                  <a:pt x="330" y="151"/>
                </a:cubicBezTo>
                <a:cubicBezTo>
                  <a:pt x="292" y="148"/>
                  <a:pt x="285" y="159"/>
                  <a:pt x="252" y="160"/>
                </a:cubicBezTo>
                <a:cubicBezTo>
                  <a:pt x="219" y="161"/>
                  <a:pt x="162" y="162"/>
                  <a:pt x="132" y="160"/>
                </a:cubicBezTo>
                <a:cubicBezTo>
                  <a:pt x="102" y="158"/>
                  <a:pt x="93" y="159"/>
                  <a:pt x="72" y="148"/>
                </a:cubicBezTo>
                <a:cubicBezTo>
                  <a:pt x="51" y="137"/>
                  <a:pt x="12" y="110"/>
                  <a:pt x="6" y="97"/>
                </a:cubicBezTo>
                <a:cubicBezTo>
                  <a:pt x="0" y="84"/>
                  <a:pt x="23" y="71"/>
                  <a:pt x="36" y="58"/>
                </a:cubicBezTo>
                <a:close/>
              </a:path>
            </a:pathLst>
          </a:custGeom>
          <a:solidFill>
            <a:srgbClr val="66FF33">
              <a:alpha val="6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8" name="Freeform 17">
            <a:extLst>
              <a:ext uri="{FF2B5EF4-FFF2-40B4-BE49-F238E27FC236}">
                <a16:creationId xmlns:a16="http://schemas.microsoft.com/office/drawing/2014/main" id="{EBEE9803-5926-C450-5DF3-2C929404F0C8}"/>
              </a:ext>
            </a:extLst>
          </p:cNvPr>
          <p:cNvSpPr>
            <a:spLocks/>
          </p:cNvSpPr>
          <p:nvPr/>
        </p:nvSpPr>
        <p:spPr bwMode="auto">
          <a:xfrm>
            <a:off x="2665413" y="4383088"/>
            <a:ext cx="2978150" cy="950912"/>
          </a:xfrm>
          <a:custGeom>
            <a:avLst/>
            <a:gdLst>
              <a:gd name="T0" fmla="*/ 2147483646 w 1876"/>
              <a:gd name="T1" fmla="*/ 2147483646 h 599"/>
              <a:gd name="T2" fmla="*/ 2147483646 w 1876"/>
              <a:gd name="T3" fmla="*/ 2147483646 h 599"/>
              <a:gd name="T4" fmla="*/ 2147483646 w 1876"/>
              <a:gd name="T5" fmla="*/ 2147483646 h 599"/>
              <a:gd name="T6" fmla="*/ 2147483646 w 1876"/>
              <a:gd name="T7" fmla="*/ 2147483646 h 599"/>
              <a:gd name="T8" fmla="*/ 2147483646 w 1876"/>
              <a:gd name="T9" fmla="*/ 2147483646 h 599"/>
              <a:gd name="T10" fmla="*/ 2147483646 w 1876"/>
              <a:gd name="T11" fmla="*/ 2147483646 h 599"/>
              <a:gd name="T12" fmla="*/ 2147483646 w 1876"/>
              <a:gd name="T13" fmla="*/ 2147483646 h 599"/>
              <a:gd name="T14" fmla="*/ 2147483646 w 1876"/>
              <a:gd name="T15" fmla="*/ 2147483646 h 599"/>
              <a:gd name="T16" fmla="*/ 2147483646 w 1876"/>
              <a:gd name="T17" fmla="*/ 2147483646 h 599"/>
              <a:gd name="T18" fmla="*/ 2147483646 w 1876"/>
              <a:gd name="T19" fmla="*/ 2147483646 h 599"/>
              <a:gd name="T20" fmla="*/ 2147483646 w 1876"/>
              <a:gd name="T21" fmla="*/ 2147483646 h 599"/>
              <a:gd name="T22" fmla="*/ 2147483646 w 1876"/>
              <a:gd name="T23" fmla="*/ 2147483646 h 599"/>
              <a:gd name="T24" fmla="*/ 2147483646 w 1876"/>
              <a:gd name="T25" fmla="*/ 2147483646 h 599"/>
              <a:gd name="T26" fmla="*/ 2147483646 w 1876"/>
              <a:gd name="T27" fmla="*/ 2147483646 h 599"/>
              <a:gd name="T28" fmla="*/ 2147483646 w 1876"/>
              <a:gd name="T29" fmla="*/ 2147483646 h 599"/>
              <a:gd name="T30" fmla="*/ 2147483646 w 1876"/>
              <a:gd name="T31" fmla="*/ 2147483646 h 599"/>
              <a:gd name="T32" fmla="*/ 2147483646 w 1876"/>
              <a:gd name="T33" fmla="*/ 2147483646 h 599"/>
              <a:gd name="T34" fmla="*/ 2147483646 w 1876"/>
              <a:gd name="T35" fmla="*/ 2147483646 h 599"/>
              <a:gd name="T36" fmla="*/ 2147483646 w 1876"/>
              <a:gd name="T37" fmla="*/ 2147483646 h 599"/>
              <a:gd name="T38" fmla="*/ 2147483646 w 1876"/>
              <a:gd name="T39" fmla="*/ 2147483646 h 599"/>
              <a:gd name="T40" fmla="*/ 2147483646 w 1876"/>
              <a:gd name="T41" fmla="*/ 2147483646 h 599"/>
              <a:gd name="T42" fmla="*/ 2147483646 w 1876"/>
              <a:gd name="T43" fmla="*/ 2147483646 h 599"/>
              <a:gd name="T44" fmla="*/ 2147483646 w 1876"/>
              <a:gd name="T45" fmla="*/ 2147483646 h 599"/>
              <a:gd name="T46" fmla="*/ 2147483646 w 1876"/>
              <a:gd name="T47" fmla="*/ 2147483646 h 599"/>
              <a:gd name="T48" fmla="*/ 2147483646 w 1876"/>
              <a:gd name="T49" fmla="*/ 2147483646 h 599"/>
              <a:gd name="T50" fmla="*/ 2147483646 w 1876"/>
              <a:gd name="T51" fmla="*/ 2147483646 h 599"/>
              <a:gd name="T52" fmla="*/ 2147483646 w 1876"/>
              <a:gd name="T53" fmla="*/ 2147483646 h 599"/>
              <a:gd name="T54" fmla="*/ 2147483646 w 1876"/>
              <a:gd name="T55" fmla="*/ 2147483646 h 599"/>
              <a:gd name="T56" fmla="*/ 2147483646 w 1876"/>
              <a:gd name="T57" fmla="*/ 2147483646 h 599"/>
              <a:gd name="T58" fmla="*/ 2147483646 w 1876"/>
              <a:gd name="T59" fmla="*/ 2147483646 h 599"/>
              <a:gd name="T60" fmla="*/ 2147483646 w 1876"/>
              <a:gd name="T61" fmla="*/ 2147483646 h 599"/>
              <a:gd name="T62" fmla="*/ 2147483646 w 1876"/>
              <a:gd name="T63" fmla="*/ 2147483646 h 599"/>
              <a:gd name="T64" fmla="*/ 2147483646 w 1876"/>
              <a:gd name="T65" fmla="*/ 2147483646 h 599"/>
              <a:gd name="T66" fmla="*/ 2147483646 w 1876"/>
              <a:gd name="T67" fmla="*/ 2147483646 h 599"/>
              <a:gd name="T68" fmla="*/ 2147483646 w 1876"/>
              <a:gd name="T69" fmla="*/ 2147483646 h 599"/>
              <a:gd name="T70" fmla="*/ 2147483646 w 1876"/>
              <a:gd name="T71" fmla="*/ 2147483646 h 599"/>
              <a:gd name="T72" fmla="*/ 2147483646 w 1876"/>
              <a:gd name="T73" fmla="*/ 2147483646 h 599"/>
              <a:gd name="T74" fmla="*/ 2147483646 w 1876"/>
              <a:gd name="T75" fmla="*/ 2147483646 h 599"/>
              <a:gd name="T76" fmla="*/ 2147483646 w 1876"/>
              <a:gd name="T77" fmla="*/ 2147483646 h 599"/>
              <a:gd name="T78" fmla="*/ 2147483646 w 1876"/>
              <a:gd name="T79" fmla="*/ 2147483646 h 599"/>
              <a:gd name="T80" fmla="*/ 2147483646 w 1876"/>
              <a:gd name="T81" fmla="*/ 2147483646 h 599"/>
              <a:gd name="T82" fmla="*/ 2147483646 w 1876"/>
              <a:gd name="T83" fmla="*/ 2147483646 h 599"/>
              <a:gd name="T84" fmla="*/ 2147483646 w 1876"/>
              <a:gd name="T85" fmla="*/ 2147483646 h 599"/>
              <a:gd name="T86" fmla="*/ 2147483646 w 1876"/>
              <a:gd name="T87" fmla="*/ 2147483646 h 599"/>
              <a:gd name="T88" fmla="*/ 2147483646 w 1876"/>
              <a:gd name="T89" fmla="*/ 2147483646 h 599"/>
              <a:gd name="T90" fmla="*/ 2147483646 w 1876"/>
              <a:gd name="T91" fmla="*/ 2147483646 h 599"/>
              <a:gd name="T92" fmla="*/ 2147483646 w 1876"/>
              <a:gd name="T93" fmla="*/ 2147483646 h 599"/>
              <a:gd name="T94" fmla="*/ 2147483646 w 1876"/>
              <a:gd name="T95" fmla="*/ 2147483646 h 59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76"/>
              <a:gd name="T145" fmla="*/ 0 h 599"/>
              <a:gd name="T146" fmla="*/ 1876 w 1876"/>
              <a:gd name="T147" fmla="*/ 599 h 59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76" h="599">
                <a:moveTo>
                  <a:pt x="1849" y="449"/>
                </a:moveTo>
                <a:cubicBezTo>
                  <a:pt x="1822" y="404"/>
                  <a:pt x="1701" y="342"/>
                  <a:pt x="1654" y="312"/>
                </a:cubicBezTo>
                <a:cubicBezTo>
                  <a:pt x="1607" y="282"/>
                  <a:pt x="1585" y="280"/>
                  <a:pt x="1566" y="269"/>
                </a:cubicBezTo>
                <a:cubicBezTo>
                  <a:pt x="1547" y="259"/>
                  <a:pt x="1555" y="254"/>
                  <a:pt x="1539" y="244"/>
                </a:cubicBezTo>
                <a:cubicBezTo>
                  <a:pt x="1524" y="234"/>
                  <a:pt x="1489" y="224"/>
                  <a:pt x="1468" y="210"/>
                </a:cubicBezTo>
                <a:cubicBezTo>
                  <a:pt x="1447" y="197"/>
                  <a:pt x="1430" y="176"/>
                  <a:pt x="1413" y="166"/>
                </a:cubicBezTo>
                <a:cubicBezTo>
                  <a:pt x="1396" y="156"/>
                  <a:pt x="1381" y="153"/>
                  <a:pt x="1364" y="152"/>
                </a:cubicBezTo>
                <a:cubicBezTo>
                  <a:pt x="1347" y="152"/>
                  <a:pt x="1345" y="163"/>
                  <a:pt x="1315" y="162"/>
                </a:cubicBezTo>
                <a:cubicBezTo>
                  <a:pt x="1286" y="160"/>
                  <a:pt x="1212" y="154"/>
                  <a:pt x="1185" y="146"/>
                </a:cubicBezTo>
                <a:cubicBezTo>
                  <a:pt x="1159" y="139"/>
                  <a:pt x="1177" y="134"/>
                  <a:pt x="1154" y="120"/>
                </a:cubicBezTo>
                <a:cubicBezTo>
                  <a:pt x="1131" y="106"/>
                  <a:pt x="1092" y="70"/>
                  <a:pt x="1050" y="61"/>
                </a:cubicBezTo>
                <a:cubicBezTo>
                  <a:pt x="1010" y="53"/>
                  <a:pt x="948" y="73"/>
                  <a:pt x="908" y="75"/>
                </a:cubicBezTo>
                <a:cubicBezTo>
                  <a:pt x="866" y="74"/>
                  <a:pt x="834" y="71"/>
                  <a:pt x="809" y="67"/>
                </a:cubicBezTo>
                <a:cubicBezTo>
                  <a:pt x="783" y="63"/>
                  <a:pt x="776" y="55"/>
                  <a:pt x="750" y="48"/>
                </a:cubicBezTo>
                <a:cubicBezTo>
                  <a:pt x="723" y="40"/>
                  <a:pt x="678" y="30"/>
                  <a:pt x="653" y="25"/>
                </a:cubicBezTo>
                <a:cubicBezTo>
                  <a:pt x="627" y="18"/>
                  <a:pt x="612" y="17"/>
                  <a:pt x="593" y="14"/>
                </a:cubicBezTo>
                <a:cubicBezTo>
                  <a:pt x="574" y="13"/>
                  <a:pt x="553" y="13"/>
                  <a:pt x="537" y="13"/>
                </a:cubicBezTo>
                <a:cubicBezTo>
                  <a:pt x="519" y="13"/>
                  <a:pt x="506" y="19"/>
                  <a:pt x="491" y="20"/>
                </a:cubicBezTo>
                <a:cubicBezTo>
                  <a:pt x="478" y="23"/>
                  <a:pt x="470" y="26"/>
                  <a:pt x="452" y="23"/>
                </a:cubicBezTo>
                <a:cubicBezTo>
                  <a:pt x="433" y="20"/>
                  <a:pt x="396" y="8"/>
                  <a:pt x="374" y="4"/>
                </a:cubicBezTo>
                <a:cubicBezTo>
                  <a:pt x="353" y="1"/>
                  <a:pt x="339" y="0"/>
                  <a:pt x="323" y="2"/>
                </a:cubicBezTo>
                <a:cubicBezTo>
                  <a:pt x="307" y="5"/>
                  <a:pt x="286" y="12"/>
                  <a:pt x="274" y="18"/>
                </a:cubicBezTo>
                <a:cubicBezTo>
                  <a:pt x="261" y="20"/>
                  <a:pt x="258" y="23"/>
                  <a:pt x="246" y="28"/>
                </a:cubicBezTo>
                <a:cubicBezTo>
                  <a:pt x="237" y="32"/>
                  <a:pt x="224" y="40"/>
                  <a:pt x="209" y="41"/>
                </a:cubicBezTo>
                <a:cubicBezTo>
                  <a:pt x="193" y="43"/>
                  <a:pt x="183" y="35"/>
                  <a:pt x="152" y="44"/>
                </a:cubicBezTo>
                <a:cubicBezTo>
                  <a:pt x="121" y="53"/>
                  <a:pt x="38" y="73"/>
                  <a:pt x="19" y="95"/>
                </a:cubicBezTo>
                <a:cubicBezTo>
                  <a:pt x="0" y="117"/>
                  <a:pt x="25" y="155"/>
                  <a:pt x="37" y="179"/>
                </a:cubicBezTo>
                <a:cubicBezTo>
                  <a:pt x="49" y="203"/>
                  <a:pt x="66" y="222"/>
                  <a:pt x="91" y="239"/>
                </a:cubicBezTo>
                <a:cubicBezTo>
                  <a:pt x="116" y="256"/>
                  <a:pt x="160" y="275"/>
                  <a:pt x="186" y="280"/>
                </a:cubicBezTo>
                <a:cubicBezTo>
                  <a:pt x="212" y="286"/>
                  <a:pt x="225" y="272"/>
                  <a:pt x="245" y="272"/>
                </a:cubicBezTo>
                <a:cubicBezTo>
                  <a:pt x="266" y="271"/>
                  <a:pt x="292" y="278"/>
                  <a:pt x="309" y="275"/>
                </a:cubicBezTo>
                <a:cubicBezTo>
                  <a:pt x="328" y="273"/>
                  <a:pt x="326" y="262"/>
                  <a:pt x="355" y="259"/>
                </a:cubicBezTo>
                <a:cubicBezTo>
                  <a:pt x="384" y="256"/>
                  <a:pt x="446" y="255"/>
                  <a:pt x="483" y="260"/>
                </a:cubicBezTo>
                <a:cubicBezTo>
                  <a:pt x="521" y="266"/>
                  <a:pt x="549" y="283"/>
                  <a:pt x="578" y="287"/>
                </a:cubicBezTo>
                <a:cubicBezTo>
                  <a:pt x="607" y="294"/>
                  <a:pt x="632" y="302"/>
                  <a:pt x="660" y="299"/>
                </a:cubicBezTo>
                <a:cubicBezTo>
                  <a:pt x="687" y="298"/>
                  <a:pt x="708" y="275"/>
                  <a:pt x="743" y="275"/>
                </a:cubicBezTo>
                <a:cubicBezTo>
                  <a:pt x="777" y="275"/>
                  <a:pt x="832" y="292"/>
                  <a:pt x="869" y="302"/>
                </a:cubicBezTo>
                <a:cubicBezTo>
                  <a:pt x="908" y="309"/>
                  <a:pt x="939" y="317"/>
                  <a:pt x="974" y="331"/>
                </a:cubicBezTo>
                <a:cubicBezTo>
                  <a:pt x="1009" y="347"/>
                  <a:pt x="1050" y="379"/>
                  <a:pt x="1081" y="392"/>
                </a:cubicBezTo>
                <a:cubicBezTo>
                  <a:pt x="1111" y="403"/>
                  <a:pt x="1135" y="402"/>
                  <a:pt x="1163" y="405"/>
                </a:cubicBezTo>
                <a:cubicBezTo>
                  <a:pt x="1191" y="407"/>
                  <a:pt x="1213" y="397"/>
                  <a:pt x="1250" y="404"/>
                </a:cubicBezTo>
                <a:cubicBezTo>
                  <a:pt x="1287" y="411"/>
                  <a:pt x="1355" y="432"/>
                  <a:pt x="1384" y="448"/>
                </a:cubicBezTo>
                <a:cubicBezTo>
                  <a:pt x="1415" y="461"/>
                  <a:pt x="1409" y="473"/>
                  <a:pt x="1431" y="488"/>
                </a:cubicBezTo>
                <a:cubicBezTo>
                  <a:pt x="1450" y="504"/>
                  <a:pt x="1484" y="529"/>
                  <a:pt x="1503" y="540"/>
                </a:cubicBezTo>
                <a:cubicBezTo>
                  <a:pt x="1523" y="548"/>
                  <a:pt x="1531" y="544"/>
                  <a:pt x="1551" y="547"/>
                </a:cubicBezTo>
                <a:cubicBezTo>
                  <a:pt x="1573" y="552"/>
                  <a:pt x="1586" y="557"/>
                  <a:pt x="1631" y="562"/>
                </a:cubicBezTo>
                <a:cubicBezTo>
                  <a:pt x="1675" y="567"/>
                  <a:pt x="1778" y="599"/>
                  <a:pt x="1814" y="580"/>
                </a:cubicBezTo>
                <a:cubicBezTo>
                  <a:pt x="1850" y="561"/>
                  <a:pt x="1876" y="494"/>
                  <a:pt x="1849" y="449"/>
                </a:cubicBezTo>
                <a:close/>
              </a:path>
            </a:pathLst>
          </a:custGeom>
          <a:solidFill>
            <a:srgbClr val="00800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9" name="Text Box 13">
            <a:extLst>
              <a:ext uri="{FF2B5EF4-FFF2-40B4-BE49-F238E27FC236}">
                <a16:creationId xmlns:a16="http://schemas.microsoft.com/office/drawing/2014/main" id="{68F0BC12-B995-56A0-49C7-FD45A412C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9188" y="5176838"/>
            <a:ext cx="28019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Jet stream (westerly flow)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aloft (10-12 km): long term mean.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Boundary between subtropical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extratropical air masses</a:t>
            </a:r>
          </a:p>
        </p:txBody>
      </p:sp>
      <p:sp>
        <p:nvSpPr>
          <p:cNvPr id="11280" name="Text Box 18">
            <a:extLst>
              <a:ext uri="{FF2B5EF4-FFF2-40B4-BE49-F238E27FC236}">
                <a16:creationId xmlns:a16="http://schemas.microsoft.com/office/drawing/2014/main" id="{B8022563-D49C-543E-E3E5-DD899A3C9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3" y="2640013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ITCZ</a:t>
            </a:r>
          </a:p>
        </p:txBody>
      </p:sp>
      <p:sp>
        <p:nvSpPr>
          <p:cNvPr id="11281" name="Text Box 19">
            <a:extLst>
              <a:ext uri="{FF2B5EF4-FFF2-40B4-BE49-F238E27FC236}">
                <a16:creationId xmlns:a16="http://schemas.microsoft.com/office/drawing/2014/main" id="{26B86390-360C-ABC4-ADCD-76E8993B9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745163"/>
            <a:ext cx="26257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Midlatitude precipitation maximum and westerly belt</a:t>
            </a:r>
          </a:p>
        </p:txBody>
      </p:sp>
      <p:sp>
        <p:nvSpPr>
          <p:cNvPr id="11282" name="Line 20">
            <a:extLst>
              <a:ext uri="{FF2B5EF4-FFF2-40B4-BE49-F238E27FC236}">
                <a16:creationId xmlns:a16="http://schemas.microsoft.com/office/drawing/2014/main" id="{07F18101-BF38-5B82-461E-7E70C82248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7925" y="4657725"/>
            <a:ext cx="742950" cy="9715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83" name="Freeform 21">
            <a:extLst>
              <a:ext uri="{FF2B5EF4-FFF2-40B4-BE49-F238E27FC236}">
                <a16:creationId xmlns:a16="http://schemas.microsoft.com/office/drawing/2014/main" id="{F471915B-A779-D5D4-D2CC-9C4E78D26671}"/>
              </a:ext>
            </a:extLst>
          </p:cNvPr>
          <p:cNvSpPr>
            <a:spLocks/>
          </p:cNvSpPr>
          <p:nvPr/>
        </p:nvSpPr>
        <p:spPr bwMode="auto">
          <a:xfrm>
            <a:off x="2744788" y="4549775"/>
            <a:ext cx="1328737" cy="268288"/>
          </a:xfrm>
          <a:custGeom>
            <a:avLst/>
            <a:gdLst>
              <a:gd name="T0" fmla="*/ 0 w 1383"/>
              <a:gd name="T1" fmla="*/ 2147483646 h 277"/>
              <a:gd name="T2" fmla="*/ 2147483646 w 1383"/>
              <a:gd name="T3" fmla="*/ 2147483646 h 277"/>
              <a:gd name="T4" fmla="*/ 2147483646 w 1383"/>
              <a:gd name="T5" fmla="*/ 2147483646 h 277"/>
              <a:gd name="T6" fmla="*/ 2147483646 w 1383"/>
              <a:gd name="T7" fmla="*/ 2147483646 h 277"/>
              <a:gd name="T8" fmla="*/ 2147483646 w 1383"/>
              <a:gd name="T9" fmla="*/ 2147483646 h 277"/>
              <a:gd name="T10" fmla="*/ 2147483646 w 1383"/>
              <a:gd name="T11" fmla="*/ 2147483646 h 2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83"/>
              <a:gd name="T19" fmla="*/ 0 h 277"/>
              <a:gd name="T20" fmla="*/ 1383 w 1383"/>
              <a:gd name="T21" fmla="*/ 277 h 2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83" h="277">
                <a:moveTo>
                  <a:pt x="0" y="277"/>
                </a:moveTo>
                <a:cubicBezTo>
                  <a:pt x="9" y="253"/>
                  <a:pt x="5" y="175"/>
                  <a:pt x="60" y="132"/>
                </a:cubicBezTo>
                <a:cubicBezTo>
                  <a:pt x="115" y="89"/>
                  <a:pt x="228" y="41"/>
                  <a:pt x="329" y="20"/>
                </a:cubicBezTo>
                <a:cubicBezTo>
                  <a:pt x="431" y="0"/>
                  <a:pt x="539" y="2"/>
                  <a:pt x="670" y="9"/>
                </a:cubicBezTo>
                <a:cubicBezTo>
                  <a:pt x="801" y="16"/>
                  <a:pt x="994" y="43"/>
                  <a:pt x="1113" y="60"/>
                </a:cubicBezTo>
                <a:cubicBezTo>
                  <a:pt x="1232" y="77"/>
                  <a:pt x="1327" y="103"/>
                  <a:pt x="1383" y="114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lgDash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84" name="Freeform 22">
            <a:extLst>
              <a:ext uri="{FF2B5EF4-FFF2-40B4-BE49-F238E27FC236}">
                <a16:creationId xmlns:a16="http://schemas.microsoft.com/office/drawing/2014/main" id="{9AC8A7DE-EBD6-380B-85C0-A6E8E4B4403A}"/>
              </a:ext>
            </a:extLst>
          </p:cNvPr>
          <p:cNvSpPr>
            <a:spLocks/>
          </p:cNvSpPr>
          <p:nvPr/>
        </p:nvSpPr>
        <p:spPr bwMode="auto">
          <a:xfrm>
            <a:off x="4111625" y="4683125"/>
            <a:ext cx="1373188" cy="566738"/>
          </a:xfrm>
          <a:custGeom>
            <a:avLst/>
            <a:gdLst>
              <a:gd name="T0" fmla="*/ 0 w 1338"/>
              <a:gd name="T1" fmla="*/ 0 h 630"/>
              <a:gd name="T2" fmla="*/ 2147483646 w 1338"/>
              <a:gd name="T3" fmla="*/ 2147483646 h 630"/>
              <a:gd name="T4" fmla="*/ 2147483646 w 1338"/>
              <a:gd name="T5" fmla="*/ 2147483646 h 630"/>
              <a:gd name="T6" fmla="*/ 2147483646 w 1338"/>
              <a:gd name="T7" fmla="*/ 2147483646 h 630"/>
              <a:gd name="T8" fmla="*/ 2147483646 w 1338"/>
              <a:gd name="T9" fmla="*/ 2147483646 h 6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8"/>
              <a:gd name="T16" fmla="*/ 0 h 630"/>
              <a:gd name="T17" fmla="*/ 1338 w 1338"/>
              <a:gd name="T18" fmla="*/ 630 h 6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8" h="630">
                <a:moveTo>
                  <a:pt x="0" y="0"/>
                </a:moveTo>
                <a:cubicBezTo>
                  <a:pt x="74" y="19"/>
                  <a:pt x="320" y="74"/>
                  <a:pt x="444" y="114"/>
                </a:cubicBezTo>
                <a:cubicBezTo>
                  <a:pt x="568" y="154"/>
                  <a:pt x="633" y="188"/>
                  <a:pt x="744" y="240"/>
                </a:cubicBezTo>
                <a:cubicBezTo>
                  <a:pt x="855" y="292"/>
                  <a:pt x="1011" y="361"/>
                  <a:pt x="1110" y="426"/>
                </a:cubicBezTo>
                <a:cubicBezTo>
                  <a:pt x="1209" y="491"/>
                  <a:pt x="1291" y="588"/>
                  <a:pt x="1338" y="630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98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 flipH="1">
            <a:off x="3543443" y="3196030"/>
            <a:ext cx="1611776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10" dirty="0"/>
              <a:t>29 Junio 2020 12 Z</a:t>
            </a:r>
          </a:p>
          <a:p>
            <a:endParaRPr lang="es-CL" sz="1310" dirty="0"/>
          </a:p>
        </p:txBody>
      </p:sp>
    </p:spTree>
    <p:extLst>
      <p:ext uri="{BB962C8B-B14F-4D97-AF65-F5344CB8AC3E}">
        <p14:creationId xmlns:p14="http://schemas.microsoft.com/office/powerpoint/2010/main" val="947127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480" y="1387043"/>
            <a:ext cx="5429040" cy="408391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155982" y="932890"/>
            <a:ext cx="832037" cy="293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10" dirty="0"/>
              <a:t>500 </a:t>
            </a:r>
            <a:r>
              <a:rPr lang="es-CL" sz="1310" dirty="0" err="1"/>
              <a:t>hPa</a:t>
            </a:r>
            <a:endParaRPr lang="es-CL" sz="1310" dirty="0"/>
          </a:p>
        </p:txBody>
      </p:sp>
    </p:spTree>
    <p:extLst>
      <p:ext uri="{BB962C8B-B14F-4D97-AF65-F5344CB8AC3E}">
        <p14:creationId xmlns:p14="http://schemas.microsoft.com/office/powerpoint/2010/main" val="3310823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480" y="1380110"/>
            <a:ext cx="5429040" cy="4097781"/>
          </a:xfrm>
          <a:prstGeom prst="rect">
            <a:avLst/>
          </a:prstGeom>
        </p:spPr>
      </p:pic>
      <p:sp>
        <p:nvSpPr>
          <p:cNvPr id="4" name="Forma libre 3"/>
          <p:cNvSpPr/>
          <p:nvPr/>
        </p:nvSpPr>
        <p:spPr>
          <a:xfrm>
            <a:off x="3400215" y="1380111"/>
            <a:ext cx="1621976" cy="2303029"/>
          </a:xfrm>
          <a:custGeom>
            <a:avLst/>
            <a:gdLst>
              <a:gd name="connsiteX0" fmla="*/ 0 w 2271713"/>
              <a:gd name="connsiteY0" fmla="*/ 0 h 3157537"/>
              <a:gd name="connsiteX1" fmla="*/ 500063 w 2271713"/>
              <a:gd name="connsiteY1" fmla="*/ 342900 h 3157537"/>
              <a:gd name="connsiteX2" fmla="*/ 1071563 w 2271713"/>
              <a:gd name="connsiteY2" fmla="*/ 928687 h 3157537"/>
              <a:gd name="connsiteX3" fmla="*/ 1614488 w 2271713"/>
              <a:gd name="connsiteY3" fmla="*/ 1728787 h 3157537"/>
              <a:gd name="connsiteX4" fmla="*/ 2000250 w 2271713"/>
              <a:gd name="connsiteY4" fmla="*/ 2471737 h 3157537"/>
              <a:gd name="connsiteX5" fmla="*/ 2271713 w 2271713"/>
              <a:gd name="connsiteY5" fmla="*/ 3157537 h 3157537"/>
              <a:gd name="connsiteX0" fmla="*/ 0 w 2271713"/>
              <a:gd name="connsiteY0" fmla="*/ 0 h 3157537"/>
              <a:gd name="connsiteX1" fmla="*/ 500063 w 2271713"/>
              <a:gd name="connsiteY1" fmla="*/ 342900 h 3157537"/>
              <a:gd name="connsiteX2" fmla="*/ 1046681 w 2271713"/>
              <a:gd name="connsiteY2" fmla="*/ 947348 h 3157537"/>
              <a:gd name="connsiteX3" fmla="*/ 1614488 w 2271713"/>
              <a:gd name="connsiteY3" fmla="*/ 1728787 h 3157537"/>
              <a:gd name="connsiteX4" fmla="*/ 2000250 w 2271713"/>
              <a:gd name="connsiteY4" fmla="*/ 2471737 h 3157537"/>
              <a:gd name="connsiteX5" fmla="*/ 2271713 w 2271713"/>
              <a:gd name="connsiteY5" fmla="*/ 3157537 h 3157537"/>
              <a:gd name="connsiteX0" fmla="*/ 0 w 2271713"/>
              <a:gd name="connsiteY0" fmla="*/ 0 h 3157537"/>
              <a:gd name="connsiteX1" fmla="*/ 500063 w 2271713"/>
              <a:gd name="connsiteY1" fmla="*/ 342900 h 3157537"/>
              <a:gd name="connsiteX2" fmla="*/ 1046681 w 2271713"/>
              <a:gd name="connsiteY2" fmla="*/ 947348 h 3157537"/>
              <a:gd name="connsiteX3" fmla="*/ 1614488 w 2271713"/>
              <a:gd name="connsiteY3" fmla="*/ 1728787 h 3157537"/>
              <a:gd name="connsiteX4" fmla="*/ 2043792 w 2271713"/>
              <a:gd name="connsiteY4" fmla="*/ 2465517 h 3157537"/>
              <a:gd name="connsiteX5" fmla="*/ 2271713 w 2271713"/>
              <a:gd name="connsiteY5" fmla="*/ 3157537 h 3157537"/>
              <a:gd name="connsiteX0" fmla="*/ 0 w 2271713"/>
              <a:gd name="connsiteY0" fmla="*/ 0 h 3157537"/>
              <a:gd name="connsiteX1" fmla="*/ 500063 w 2271713"/>
              <a:gd name="connsiteY1" fmla="*/ 342900 h 3157537"/>
              <a:gd name="connsiteX2" fmla="*/ 1046681 w 2271713"/>
              <a:gd name="connsiteY2" fmla="*/ 947348 h 3157537"/>
              <a:gd name="connsiteX3" fmla="*/ 1614488 w 2271713"/>
              <a:gd name="connsiteY3" fmla="*/ 1728787 h 3157537"/>
              <a:gd name="connsiteX4" fmla="*/ 2043792 w 2271713"/>
              <a:gd name="connsiteY4" fmla="*/ 2465517 h 3157537"/>
              <a:gd name="connsiteX5" fmla="*/ 2271713 w 2271713"/>
              <a:gd name="connsiteY5" fmla="*/ 3157537 h 3157537"/>
              <a:gd name="connsiteX0" fmla="*/ 0 w 2228170"/>
              <a:gd name="connsiteY0" fmla="*/ 0 h 3163757"/>
              <a:gd name="connsiteX1" fmla="*/ 500063 w 2228170"/>
              <a:gd name="connsiteY1" fmla="*/ 342900 h 3163757"/>
              <a:gd name="connsiteX2" fmla="*/ 1046681 w 2228170"/>
              <a:gd name="connsiteY2" fmla="*/ 947348 h 3163757"/>
              <a:gd name="connsiteX3" fmla="*/ 1614488 w 2228170"/>
              <a:gd name="connsiteY3" fmla="*/ 1728787 h 3163757"/>
              <a:gd name="connsiteX4" fmla="*/ 2043792 w 2228170"/>
              <a:gd name="connsiteY4" fmla="*/ 2465517 h 3163757"/>
              <a:gd name="connsiteX5" fmla="*/ 2228170 w 2228170"/>
              <a:gd name="connsiteY5" fmla="*/ 3163757 h 3163757"/>
              <a:gd name="connsiteX0" fmla="*/ 0 w 2228170"/>
              <a:gd name="connsiteY0" fmla="*/ 0 h 3163757"/>
              <a:gd name="connsiteX1" fmla="*/ 500063 w 2228170"/>
              <a:gd name="connsiteY1" fmla="*/ 342900 h 3163757"/>
              <a:gd name="connsiteX2" fmla="*/ 1046681 w 2228170"/>
              <a:gd name="connsiteY2" fmla="*/ 947348 h 3163757"/>
              <a:gd name="connsiteX3" fmla="*/ 1614488 w 2228170"/>
              <a:gd name="connsiteY3" fmla="*/ 1728787 h 3163757"/>
              <a:gd name="connsiteX4" fmla="*/ 2043792 w 2228170"/>
              <a:gd name="connsiteY4" fmla="*/ 2465517 h 3163757"/>
              <a:gd name="connsiteX5" fmla="*/ 2228170 w 2228170"/>
              <a:gd name="connsiteY5" fmla="*/ 3163757 h 316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8170" h="3163757">
                <a:moveTo>
                  <a:pt x="0" y="0"/>
                </a:moveTo>
                <a:cubicBezTo>
                  <a:pt x="160734" y="94059"/>
                  <a:pt x="325616" y="185009"/>
                  <a:pt x="500063" y="342900"/>
                </a:cubicBezTo>
                <a:cubicBezTo>
                  <a:pt x="674510" y="500791"/>
                  <a:pt x="860944" y="716367"/>
                  <a:pt x="1046681" y="947348"/>
                </a:cubicBezTo>
                <a:cubicBezTo>
                  <a:pt x="1232418" y="1178329"/>
                  <a:pt x="1448303" y="1475759"/>
                  <a:pt x="1614488" y="1728787"/>
                </a:cubicBezTo>
                <a:cubicBezTo>
                  <a:pt x="1780673" y="1981815"/>
                  <a:pt x="1941512" y="2226355"/>
                  <a:pt x="2043792" y="2465517"/>
                </a:cubicBezTo>
                <a:cubicBezTo>
                  <a:pt x="2146072" y="2704679"/>
                  <a:pt x="2209411" y="2827951"/>
                  <a:pt x="2228170" y="3163757"/>
                </a:cubicBezTo>
              </a:path>
            </a:pathLst>
          </a:cu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10"/>
          </a:p>
        </p:txBody>
      </p:sp>
      <p:sp>
        <p:nvSpPr>
          <p:cNvPr id="5" name="CuadroTexto 4"/>
          <p:cNvSpPr txBox="1"/>
          <p:nvPr/>
        </p:nvSpPr>
        <p:spPr>
          <a:xfrm>
            <a:off x="4155982" y="932890"/>
            <a:ext cx="832037" cy="293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10" dirty="0"/>
              <a:t>950 </a:t>
            </a:r>
            <a:r>
              <a:rPr lang="es-CL" sz="1310" dirty="0" err="1"/>
              <a:t>hPa</a:t>
            </a:r>
            <a:endParaRPr lang="es-CL" sz="1310" dirty="0"/>
          </a:p>
        </p:txBody>
      </p:sp>
    </p:spTree>
    <p:extLst>
      <p:ext uri="{BB962C8B-B14F-4D97-AF65-F5344CB8AC3E}">
        <p14:creationId xmlns:p14="http://schemas.microsoft.com/office/powerpoint/2010/main" val="3405835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480" y="1380110"/>
            <a:ext cx="5429040" cy="4097781"/>
          </a:xfrm>
          <a:prstGeom prst="rect">
            <a:avLst/>
          </a:prstGeom>
        </p:spPr>
      </p:pic>
      <p:sp>
        <p:nvSpPr>
          <p:cNvPr id="3" name="Forma libre 2"/>
          <p:cNvSpPr/>
          <p:nvPr/>
        </p:nvSpPr>
        <p:spPr>
          <a:xfrm>
            <a:off x="3400215" y="1380111"/>
            <a:ext cx="1621976" cy="2303029"/>
          </a:xfrm>
          <a:custGeom>
            <a:avLst/>
            <a:gdLst>
              <a:gd name="connsiteX0" fmla="*/ 0 w 2271713"/>
              <a:gd name="connsiteY0" fmla="*/ 0 h 3157537"/>
              <a:gd name="connsiteX1" fmla="*/ 500063 w 2271713"/>
              <a:gd name="connsiteY1" fmla="*/ 342900 h 3157537"/>
              <a:gd name="connsiteX2" fmla="*/ 1071563 w 2271713"/>
              <a:gd name="connsiteY2" fmla="*/ 928687 h 3157537"/>
              <a:gd name="connsiteX3" fmla="*/ 1614488 w 2271713"/>
              <a:gd name="connsiteY3" fmla="*/ 1728787 h 3157537"/>
              <a:gd name="connsiteX4" fmla="*/ 2000250 w 2271713"/>
              <a:gd name="connsiteY4" fmla="*/ 2471737 h 3157537"/>
              <a:gd name="connsiteX5" fmla="*/ 2271713 w 2271713"/>
              <a:gd name="connsiteY5" fmla="*/ 3157537 h 3157537"/>
              <a:gd name="connsiteX0" fmla="*/ 0 w 2271713"/>
              <a:gd name="connsiteY0" fmla="*/ 0 h 3157537"/>
              <a:gd name="connsiteX1" fmla="*/ 500063 w 2271713"/>
              <a:gd name="connsiteY1" fmla="*/ 342900 h 3157537"/>
              <a:gd name="connsiteX2" fmla="*/ 1046681 w 2271713"/>
              <a:gd name="connsiteY2" fmla="*/ 947348 h 3157537"/>
              <a:gd name="connsiteX3" fmla="*/ 1614488 w 2271713"/>
              <a:gd name="connsiteY3" fmla="*/ 1728787 h 3157537"/>
              <a:gd name="connsiteX4" fmla="*/ 2000250 w 2271713"/>
              <a:gd name="connsiteY4" fmla="*/ 2471737 h 3157537"/>
              <a:gd name="connsiteX5" fmla="*/ 2271713 w 2271713"/>
              <a:gd name="connsiteY5" fmla="*/ 3157537 h 3157537"/>
              <a:gd name="connsiteX0" fmla="*/ 0 w 2271713"/>
              <a:gd name="connsiteY0" fmla="*/ 0 h 3157537"/>
              <a:gd name="connsiteX1" fmla="*/ 500063 w 2271713"/>
              <a:gd name="connsiteY1" fmla="*/ 342900 h 3157537"/>
              <a:gd name="connsiteX2" fmla="*/ 1046681 w 2271713"/>
              <a:gd name="connsiteY2" fmla="*/ 947348 h 3157537"/>
              <a:gd name="connsiteX3" fmla="*/ 1614488 w 2271713"/>
              <a:gd name="connsiteY3" fmla="*/ 1728787 h 3157537"/>
              <a:gd name="connsiteX4" fmla="*/ 2043792 w 2271713"/>
              <a:gd name="connsiteY4" fmla="*/ 2465517 h 3157537"/>
              <a:gd name="connsiteX5" fmla="*/ 2271713 w 2271713"/>
              <a:gd name="connsiteY5" fmla="*/ 3157537 h 3157537"/>
              <a:gd name="connsiteX0" fmla="*/ 0 w 2271713"/>
              <a:gd name="connsiteY0" fmla="*/ 0 h 3157537"/>
              <a:gd name="connsiteX1" fmla="*/ 500063 w 2271713"/>
              <a:gd name="connsiteY1" fmla="*/ 342900 h 3157537"/>
              <a:gd name="connsiteX2" fmla="*/ 1046681 w 2271713"/>
              <a:gd name="connsiteY2" fmla="*/ 947348 h 3157537"/>
              <a:gd name="connsiteX3" fmla="*/ 1614488 w 2271713"/>
              <a:gd name="connsiteY3" fmla="*/ 1728787 h 3157537"/>
              <a:gd name="connsiteX4" fmla="*/ 2043792 w 2271713"/>
              <a:gd name="connsiteY4" fmla="*/ 2465517 h 3157537"/>
              <a:gd name="connsiteX5" fmla="*/ 2271713 w 2271713"/>
              <a:gd name="connsiteY5" fmla="*/ 3157537 h 3157537"/>
              <a:gd name="connsiteX0" fmla="*/ 0 w 2228170"/>
              <a:gd name="connsiteY0" fmla="*/ 0 h 3163757"/>
              <a:gd name="connsiteX1" fmla="*/ 500063 w 2228170"/>
              <a:gd name="connsiteY1" fmla="*/ 342900 h 3163757"/>
              <a:gd name="connsiteX2" fmla="*/ 1046681 w 2228170"/>
              <a:gd name="connsiteY2" fmla="*/ 947348 h 3163757"/>
              <a:gd name="connsiteX3" fmla="*/ 1614488 w 2228170"/>
              <a:gd name="connsiteY3" fmla="*/ 1728787 h 3163757"/>
              <a:gd name="connsiteX4" fmla="*/ 2043792 w 2228170"/>
              <a:gd name="connsiteY4" fmla="*/ 2465517 h 3163757"/>
              <a:gd name="connsiteX5" fmla="*/ 2228170 w 2228170"/>
              <a:gd name="connsiteY5" fmla="*/ 3163757 h 3163757"/>
              <a:gd name="connsiteX0" fmla="*/ 0 w 2228170"/>
              <a:gd name="connsiteY0" fmla="*/ 0 h 3163757"/>
              <a:gd name="connsiteX1" fmla="*/ 500063 w 2228170"/>
              <a:gd name="connsiteY1" fmla="*/ 342900 h 3163757"/>
              <a:gd name="connsiteX2" fmla="*/ 1046681 w 2228170"/>
              <a:gd name="connsiteY2" fmla="*/ 947348 h 3163757"/>
              <a:gd name="connsiteX3" fmla="*/ 1614488 w 2228170"/>
              <a:gd name="connsiteY3" fmla="*/ 1728787 h 3163757"/>
              <a:gd name="connsiteX4" fmla="*/ 2043792 w 2228170"/>
              <a:gd name="connsiteY4" fmla="*/ 2465517 h 3163757"/>
              <a:gd name="connsiteX5" fmla="*/ 2228170 w 2228170"/>
              <a:gd name="connsiteY5" fmla="*/ 3163757 h 316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8170" h="3163757">
                <a:moveTo>
                  <a:pt x="0" y="0"/>
                </a:moveTo>
                <a:cubicBezTo>
                  <a:pt x="160734" y="94059"/>
                  <a:pt x="325616" y="185009"/>
                  <a:pt x="500063" y="342900"/>
                </a:cubicBezTo>
                <a:cubicBezTo>
                  <a:pt x="674510" y="500791"/>
                  <a:pt x="860944" y="716367"/>
                  <a:pt x="1046681" y="947348"/>
                </a:cubicBezTo>
                <a:cubicBezTo>
                  <a:pt x="1232418" y="1178329"/>
                  <a:pt x="1448303" y="1475759"/>
                  <a:pt x="1614488" y="1728787"/>
                </a:cubicBezTo>
                <a:cubicBezTo>
                  <a:pt x="1780673" y="1981815"/>
                  <a:pt x="1941512" y="2226355"/>
                  <a:pt x="2043792" y="2465517"/>
                </a:cubicBezTo>
                <a:cubicBezTo>
                  <a:pt x="2146072" y="2704679"/>
                  <a:pt x="2209411" y="2827951"/>
                  <a:pt x="2228170" y="3163757"/>
                </a:cubicBezTo>
              </a:path>
            </a:pathLst>
          </a:cu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10"/>
          </a:p>
        </p:txBody>
      </p:sp>
      <p:sp>
        <p:nvSpPr>
          <p:cNvPr id="4" name="CuadroTexto 3"/>
          <p:cNvSpPr txBox="1"/>
          <p:nvPr/>
        </p:nvSpPr>
        <p:spPr>
          <a:xfrm>
            <a:off x="4155982" y="932890"/>
            <a:ext cx="832037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10" dirty="0"/>
              <a:t>850 </a:t>
            </a:r>
            <a:r>
              <a:rPr lang="es-CL" sz="1310" dirty="0" err="1"/>
              <a:t>hPa</a:t>
            </a:r>
            <a:r>
              <a:rPr lang="es-CL" sz="1310" dirty="0"/>
              <a:t> </a:t>
            </a:r>
            <a:r>
              <a:rPr lang="es-CL" sz="1310" dirty="0" err="1"/>
              <a:t>temp</a:t>
            </a:r>
            <a:endParaRPr lang="es-CL" sz="1310" dirty="0"/>
          </a:p>
        </p:txBody>
      </p:sp>
    </p:spTree>
    <p:extLst>
      <p:ext uri="{BB962C8B-B14F-4D97-AF65-F5344CB8AC3E}">
        <p14:creationId xmlns:p14="http://schemas.microsoft.com/office/powerpoint/2010/main" val="3630063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480" y="1373176"/>
            <a:ext cx="5429040" cy="4111648"/>
          </a:xfrm>
          <a:prstGeom prst="rect">
            <a:avLst/>
          </a:prstGeom>
        </p:spPr>
      </p:pic>
      <p:sp>
        <p:nvSpPr>
          <p:cNvPr id="3" name="Forma libre 2"/>
          <p:cNvSpPr/>
          <p:nvPr/>
        </p:nvSpPr>
        <p:spPr>
          <a:xfrm>
            <a:off x="3400215" y="1380111"/>
            <a:ext cx="1621976" cy="2303029"/>
          </a:xfrm>
          <a:custGeom>
            <a:avLst/>
            <a:gdLst>
              <a:gd name="connsiteX0" fmla="*/ 0 w 2271713"/>
              <a:gd name="connsiteY0" fmla="*/ 0 h 3157537"/>
              <a:gd name="connsiteX1" fmla="*/ 500063 w 2271713"/>
              <a:gd name="connsiteY1" fmla="*/ 342900 h 3157537"/>
              <a:gd name="connsiteX2" fmla="*/ 1071563 w 2271713"/>
              <a:gd name="connsiteY2" fmla="*/ 928687 h 3157537"/>
              <a:gd name="connsiteX3" fmla="*/ 1614488 w 2271713"/>
              <a:gd name="connsiteY3" fmla="*/ 1728787 h 3157537"/>
              <a:gd name="connsiteX4" fmla="*/ 2000250 w 2271713"/>
              <a:gd name="connsiteY4" fmla="*/ 2471737 h 3157537"/>
              <a:gd name="connsiteX5" fmla="*/ 2271713 w 2271713"/>
              <a:gd name="connsiteY5" fmla="*/ 3157537 h 3157537"/>
              <a:gd name="connsiteX0" fmla="*/ 0 w 2271713"/>
              <a:gd name="connsiteY0" fmla="*/ 0 h 3157537"/>
              <a:gd name="connsiteX1" fmla="*/ 500063 w 2271713"/>
              <a:gd name="connsiteY1" fmla="*/ 342900 h 3157537"/>
              <a:gd name="connsiteX2" fmla="*/ 1046681 w 2271713"/>
              <a:gd name="connsiteY2" fmla="*/ 947348 h 3157537"/>
              <a:gd name="connsiteX3" fmla="*/ 1614488 w 2271713"/>
              <a:gd name="connsiteY3" fmla="*/ 1728787 h 3157537"/>
              <a:gd name="connsiteX4" fmla="*/ 2000250 w 2271713"/>
              <a:gd name="connsiteY4" fmla="*/ 2471737 h 3157537"/>
              <a:gd name="connsiteX5" fmla="*/ 2271713 w 2271713"/>
              <a:gd name="connsiteY5" fmla="*/ 3157537 h 3157537"/>
              <a:gd name="connsiteX0" fmla="*/ 0 w 2271713"/>
              <a:gd name="connsiteY0" fmla="*/ 0 h 3157537"/>
              <a:gd name="connsiteX1" fmla="*/ 500063 w 2271713"/>
              <a:gd name="connsiteY1" fmla="*/ 342900 h 3157537"/>
              <a:gd name="connsiteX2" fmla="*/ 1046681 w 2271713"/>
              <a:gd name="connsiteY2" fmla="*/ 947348 h 3157537"/>
              <a:gd name="connsiteX3" fmla="*/ 1614488 w 2271713"/>
              <a:gd name="connsiteY3" fmla="*/ 1728787 h 3157537"/>
              <a:gd name="connsiteX4" fmla="*/ 2043792 w 2271713"/>
              <a:gd name="connsiteY4" fmla="*/ 2465517 h 3157537"/>
              <a:gd name="connsiteX5" fmla="*/ 2271713 w 2271713"/>
              <a:gd name="connsiteY5" fmla="*/ 3157537 h 3157537"/>
              <a:gd name="connsiteX0" fmla="*/ 0 w 2271713"/>
              <a:gd name="connsiteY0" fmla="*/ 0 h 3157537"/>
              <a:gd name="connsiteX1" fmla="*/ 500063 w 2271713"/>
              <a:gd name="connsiteY1" fmla="*/ 342900 h 3157537"/>
              <a:gd name="connsiteX2" fmla="*/ 1046681 w 2271713"/>
              <a:gd name="connsiteY2" fmla="*/ 947348 h 3157537"/>
              <a:gd name="connsiteX3" fmla="*/ 1614488 w 2271713"/>
              <a:gd name="connsiteY3" fmla="*/ 1728787 h 3157537"/>
              <a:gd name="connsiteX4" fmla="*/ 2043792 w 2271713"/>
              <a:gd name="connsiteY4" fmla="*/ 2465517 h 3157537"/>
              <a:gd name="connsiteX5" fmla="*/ 2271713 w 2271713"/>
              <a:gd name="connsiteY5" fmla="*/ 3157537 h 3157537"/>
              <a:gd name="connsiteX0" fmla="*/ 0 w 2228170"/>
              <a:gd name="connsiteY0" fmla="*/ 0 h 3163757"/>
              <a:gd name="connsiteX1" fmla="*/ 500063 w 2228170"/>
              <a:gd name="connsiteY1" fmla="*/ 342900 h 3163757"/>
              <a:gd name="connsiteX2" fmla="*/ 1046681 w 2228170"/>
              <a:gd name="connsiteY2" fmla="*/ 947348 h 3163757"/>
              <a:gd name="connsiteX3" fmla="*/ 1614488 w 2228170"/>
              <a:gd name="connsiteY3" fmla="*/ 1728787 h 3163757"/>
              <a:gd name="connsiteX4" fmla="*/ 2043792 w 2228170"/>
              <a:gd name="connsiteY4" fmla="*/ 2465517 h 3163757"/>
              <a:gd name="connsiteX5" fmla="*/ 2228170 w 2228170"/>
              <a:gd name="connsiteY5" fmla="*/ 3163757 h 3163757"/>
              <a:gd name="connsiteX0" fmla="*/ 0 w 2228170"/>
              <a:gd name="connsiteY0" fmla="*/ 0 h 3163757"/>
              <a:gd name="connsiteX1" fmla="*/ 500063 w 2228170"/>
              <a:gd name="connsiteY1" fmla="*/ 342900 h 3163757"/>
              <a:gd name="connsiteX2" fmla="*/ 1046681 w 2228170"/>
              <a:gd name="connsiteY2" fmla="*/ 947348 h 3163757"/>
              <a:gd name="connsiteX3" fmla="*/ 1614488 w 2228170"/>
              <a:gd name="connsiteY3" fmla="*/ 1728787 h 3163757"/>
              <a:gd name="connsiteX4" fmla="*/ 2043792 w 2228170"/>
              <a:gd name="connsiteY4" fmla="*/ 2465517 h 3163757"/>
              <a:gd name="connsiteX5" fmla="*/ 2228170 w 2228170"/>
              <a:gd name="connsiteY5" fmla="*/ 3163757 h 316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8170" h="3163757">
                <a:moveTo>
                  <a:pt x="0" y="0"/>
                </a:moveTo>
                <a:cubicBezTo>
                  <a:pt x="160734" y="94059"/>
                  <a:pt x="325616" y="185009"/>
                  <a:pt x="500063" y="342900"/>
                </a:cubicBezTo>
                <a:cubicBezTo>
                  <a:pt x="674510" y="500791"/>
                  <a:pt x="860944" y="716367"/>
                  <a:pt x="1046681" y="947348"/>
                </a:cubicBezTo>
                <a:cubicBezTo>
                  <a:pt x="1232418" y="1178329"/>
                  <a:pt x="1448303" y="1475759"/>
                  <a:pt x="1614488" y="1728787"/>
                </a:cubicBezTo>
                <a:cubicBezTo>
                  <a:pt x="1780673" y="1981815"/>
                  <a:pt x="1941512" y="2226355"/>
                  <a:pt x="2043792" y="2465517"/>
                </a:cubicBezTo>
                <a:cubicBezTo>
                  <a:pt x="2146072" y="2704679"/>
                  <a:pt x="2209411" y="2827951"/>
                  <a:pt x="2228170" y="3163757"/>
                </a:cubicBezTo>
              </a:path>
            </a:pathLst>
          </a:cu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10"/>
          </a:p>
        </p:txBody>
      </p:sp>
      <p:sp>
        <p:nvSpPr>
          <p:cNvPr id="4" name="CuadroTexto 3"/>
          <p:cNvSpPr txBox="1"/>
          <p:nvPr/>
        </p:nvSpPr>
        <p:spPr>
          <a:xfrm>
            <a:off x="4155982" y="932890"/>
            <a:ext cx="832037" cy="293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10" dirty="0"/>
              <a:t>PWAT</a:t>
            </a:r>
          </a:p>
        </p:txBody>
      </p:sp>
    </p:spTree>
    <p:extLst>
      <p:ext uri="{BB962C8B-B14F-4D97-AF65-F5344CB8AC3E}">
        <p14:creationId xmlns:p14="http://schemas.microsoft.com/office/powerpoint/2010/main" val="1224521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480" y="1380110"/>
            <a:ext cx="5429040" cy="4097781"/>
          </a:xfrm>
          <a:prstGeom prst="rect">
            <a:avLst/>
          </a:prstGeom>
        </p:spPr>
      </p:pic>
      <p:sp>
        <p:nvSpPr>
          <p:cNvPr id="3" name="Forma libre 2"/>
          <p:cNvSpPr/>
          <p:nvPr/>
        </p:nvSpPr>
        <p:spPr>
          <a:xfrm>
            <a:off x="3400215" y="1380111"/>
            <a:ext cx="1621976" cy="2303029"/>
          </a:xfrm>
          <a:custGeom>
            <a:avLst/>
            <a:gdLst>
              <a:gd name="connsiteX0" fmla="*/ 0 w 2271713"/>
              <a:gd name="connsiteY0" fmla="*/ 0 h 3157537"/>
              <a:gd name="connsiteX1" fmla="*/ 500063 w 2271713"/>
              <a:gd name="connsiteY1" fmla="*/ 342900 h 3157537"/>
              <a:gd name="connsiteX2" fmla="*/ 1071563 w 2271713"/>
              <a:gd name="connsiteY2" fmla="*/ 928687 h 3157537"/>
              <a:gd name="connsiteX3" fmla="*/ 1614488 w 2271713"/>
              <a:gd name="connsiteY3" fmla="*/ 1728787 h 3157537"/>
              <a:gd name="connsiteX4" fmla="*/ 2000250 w 2271713"/>
              <a:gd name="connsiteY4" fmla="*/ 2471737 h 3157537"/>
              <a:gd name="connsiteX5" fmla="*/ 2271713 w 2271713"/>
              <a:gd name="connsiteY5" fmla="*/ 3157537 h 3157537"/>
              <a:gd name="connsiteX0" fmla="*/ 0 w 2271713"/>
              <a:gd name="connsiteY0" fmla="*/ 0 h 3157537"/>
              <a:gd name="connsiteX1" fmla="*/ 500063 w 2271713"/>
              <a:gd name="connsiteY1" fmla="*/ 342900 h 3157537"/>
              <a:gd name="connsiteX2" fmla="*/ 1046681 w 2271713"/>
              <a:gd name="connsiteY2" fmla="*/ 947348 h 3157537"/>
              <a:gd name="connsiteX3" fmla="*/ 1614488 w 2271713"/>
              <a:gd name="connsiteY3" fmla="*/ 1728787 h 3157537"/>
              <a:gd name="connsiteX4" fmla="*/ 2000250 w 2271713"/>
              <a:gd name="connsiteY4" fmla="*/ 2471737 h 3157537"/>
              <a:gd name="connsiteX5" fmla="*/ 2271713 w 2271713"/>
              <a:gd name="connsiteY5" fmla="*/ 3157537 h 3157537"/>
              <a:gd name="connsiteX0" fmla="*/ 0 w 2271713"/>
              <a:gd name="connsiteY0" fmla="*/ 0 h 3157537"/>
              <a:gd name="connsiteX1" fmla="*/ 500063 w 2271713"/>
              <a:gd name="connsiteY1" fmla="*/ 342900 h 3157537"/>
              <a:gd name="connsiteX2" fmla="*/ 1046681 w 2271713"/>
              <a:gd name="connsiteY2" fmla="*/ 947348 h 3157537"/>
              <a:gd name="connsiteX3" fmla="*/ 1614488 w 2271713"/>
              <a:gd name="connsiteY3" fmla="*/ 1728787 h 3157537"/>
              <a:gd name="connsiteX4" fmla="*/ 2043792 w 2271713"/>
              <a:gd name="connsiteY4" fmla="*/ 2465517 h 3157537"/>
              <a:gd name="connsiteX5" fmla="*/ 2271713 w 2271713"/>
              <a:gd name="connsiteY5" fmla="*/ 3157537 h 3157537"/>
              <a:gd name="connsiteX0" fmla="*/ 0 w 2271713"/>
              <a:gd name="connsiteY0" fmla="*/ 0 h 3157537"/>
              <a:gd name="connsiteX1" fmla="*/ 500063 w 2271713"/>
              <a:gd name="connsiteY1" fmla="*/ 342900 h 3157537"/>
              <a:gd name="connsiteX2" fmla="*/ 1046681 w 2271713"/>
              <a:gd name="connsiteY2" fmla="*/ 947348 h 3157537"/>
              <a:gd name="connsiteX3" fmla="*/ 1614488 w 2271713"/>
              <a:gd name="connsiteY3" fmla="*/ 1728787 h 3157537"/>
              <a:gd name="connsiteX4" fmla="*/ 2043792 w 2271713"/>
              <a:gd name="connsiteY4" fmla="*/ 2465517 h 3157537"/>
              <a:gd name="connsiteX5" fmla="*/ 2271713 w 2271713"/>
              <a:gd name="connsiteY5" fmla="*/ 3157537 h 3157537"/>
              <a:gd name="connsiteX0" fmla="*/ 0 w 2228170"/>
              <a:gd name="connsiteY0" fmla="*/ 0 h 3163757"/>
              <a:gd name="connsiteX1" fmla="*/ 500063 w 2228170"/>
              <a:gd name="connsiteY1" fmla="*/ 342900 h 3163757"/>
              <a:gd name="connsiteX2" fmla="*/ 1046681 w 2228170"/>
              <a:gd name="connsiteY2" fmla="*/ 947348 h 3163757"/>
              <a:gd name="connsiteX3" fmla="*/ 1614488 w 2228170"/>
              <a:gd name="connsiteY3" fmla="*/ 1728787 h 3163757"/>
              <a:gd name="connsiteX4" fmla="*/ 2043792 w 2228170"/>
              <a:gd name="connsiteY4" fmla="*/ 2465517 h 3163757"/>
              <a:gd name="connsiteX5" fmla="*/ 2228170 w 2228170"/>
              <a:gd name="connsiteY5" fmla="*/ 3163757 h 3163757"/>
              <a:gd name="connsiteX0" fmla="*/ 0 w 2228170"/>
              <a:gd name="connsiteY0" fmla="*/ 0 h 3163757"/>
              <a:gd name="connsiteX1" fmla="*/ 500063 w 2228170"/>
              <a:gd name="connsiteY1" fmla="*/ 342900 h 3163757"/>
              <a:gd name="connsiteX2" fmla="*/ 1046681 w 2228170"/>
              <a:gd name="connsiteY2" fmla="*/ 947348 h 3163757"/>
              <a:gd name="connsiteX3" fmla="*/ 1614488 w 2228170"/>
              <a:gd name="connsiteY3" fmla="*/ 1728787 h 3163757"/>
              <a:gd name="connsiteX4" fmla="*/ 2043792 w 2228170"/>
              <a:gd name="connsiteY4" fmla="*/ 2465517 h 3163757"/>
              <a:gd name="connsiteX5" fmla="*/ 2228170 w 2228170"/>
              <a:gd name="connsiteY5" fmla="*/ 3163757 h 316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8170" h="3163757">
                <a:moveTo>
                  <a:pt x="0" y="0"/>
                </a:moveTo>
                <a:cubicBezTo>
                  <a:pt x="160734" y="94059"/>
                  <a:pt x="325616" y="185009"/>
                  <a:pt x="500063" y="342900"/>
                </a:cubicBezTo>
                <a:cubicBezTo>
                  <a:pt x="674510" y="500791"/>
                  <a:pt x="860944" y="716367"/>
                  <a:pt x="1046681" y="947348"/>
                </a:cubicBezTo>
                <a:cubicBezTo>
                  <a:pt x="1232418" y="1178329"/>
                  <a:pt x="1448303" y="1475759"/>
                  <a:pt x="1614488" y="1728787"/>
                </a:cubicBezTo>
                <a:cubicBezTo>
                  <a:pt x="1780673" y="1981815"/>
                  <a:pt x="1941512" y="2226355"/>
                  <a:pt x="2043792" y="2465517"/>
                </a:cubicBezTo>
                <a:cubicBezTo>
                  <a:pt x="2146072" y="2704679"/>
                  <a:pt x="2209411" y="2827951"/>
                  <a:pt x="2228170" y="3163757"/>
                </a:cubicBezTo>
              </a:path>
            </a:pathLst>
          </a:cu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10"/>
          </a:p>
        </p:txBody>
      </p:sp>
      <p:sp>
        <p:nvSpPr>
          <p:cNvPr id="4" name="CuadroTexto 3"/>
          <p:cNvSpPr txBox="1"/>
          <p:nvPr/>
        </p:nvSpPr>
        <p:spPr>
          <a:xfrm>
            <a:off x="4155982" y="932890"/>
            <a:ext cx="832037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10" dirty="0"/>
              <a:t>800 </a:t>
            </a:r>
            <a:r>
              <a:rPr lang="es-CL" sz="1310" dirty="0" err="1"/>
              <a:t>hPa</a:t>
            </a:r>
            <a:r>
              <a:rPr lang="es-CL" sz="1310" dirty="0"/>
              <a:t> U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A022A9D-CA01-A010-B2A3-F00991D253DF}"/>
                  </a:ext>
                </a:extLst>
              </p14:cNvPr>
              <p14:cNvContentPartPr/>
              <p14:nvPr/>
            </p14:nvContentPartPr>
            <p14:xfrm>
              <a:off x="260795" y="2602841"/>
              <a:ext cx="195120" cy="897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A022A9D-CA01-A010-B2A3-F00991D253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155" y="2539841"/>
                <a:ext cx="320760" cy="10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2956595-65A3-4925-4904-B0A58239F6A0}"/>
                  </a:ext>
                </a:extLst>
              </p14:cNvPr>
              <p14:cNvContentPartPr/>
              <p14:nvPr/>
            </p14:nvContentPartPr>
            <p14:xfrm>
              <a:off x="3759275" y="1590521"/>
              <a:ext cx="1209600" cy="17118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2956595-65A3-4925-4904-B0A58239F6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96635" y="1527521"/>
                <a:ext cx="1335240" cy="18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7CC543F-B24C-206F-D0D9-DCDE8555A5C6}"/>
                  </a:ext>
                </a:extLst>
              </p14:cNvPr>
              <p14:cNvContentPartPr/>
              <p14:nvPr/>
            </p14:nvContentPartPr>
            <p14:xfrm>
              <a:off x="5009555" y="3859241"/>
              <a:ext cx="124920" cy="5680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7CC543F-B24C-206F-D0D9-DCDE8555A5C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46915" y="3796601"/>
                <a:ext cx="250560" cy="69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429F466-44F8-C499-47E1-13DF4FCDB93B}"/>
              </a:ext>
            </a:extLst>
          </p:cNvPr>
          <p:cNvGrpSpPr/>
          <p:nvPr/>
        </p:nvGrpSpPr>
        <p:grpSpPr>
          <a:xfrm>
            <a:off x="5096675" y="3425801"/>
            <a:ext cx="361440" cy="949320"/>
            <a:chOff x="5096675" y="3425801"/>
            <a:chExt cx="361440" cy="94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7439795-2A79-7524-D689-62D58F1FB224}"/>
                    </a:ext>
                  </a:extLst>
                </p14:cNvPr>
                <p14:cNvContentPartPr/>
                <p14:nvPr/>
              </p14:nvContentPartPr>
              <p14:xfrm>
                <a:off x="5096675" y="3514001"/>
                <a:ext cx="107640" cy="286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7439795-2A79-7524-D689-62D58F1FB22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33675" y="3451361"/>
                  <a:ext cx="23328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EBF54C4-9687-9201-C7CC-AEB945C83026}"/>
                    </a:ext>
                  </a:extLst>
                </p14:cNvPr>
                <p14:cNvContentPartPr/>
                <p14:nvPr/>
              </p14:nvContentPartPr>
              <p14:xfrm>
                <a:off x="5151755" y="3553961"/>
                <a:ext cx="10080" cy="137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EBF54C4-9687-9201-C7CC-AEB945C8302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89115" y="3490961"/>
                  <a:ext cx="135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2FAA648-D551-C41D-9A0F-2D46AC860B9C}"/>
                    </a:ext>
                  </a:extLst>
                </p14:cNvPr>
                <p14:cNvContentPartPr/>
                <p14:nvPr/>
              </p14:nvContentPartPr>
              <p14:xfrm>
                <a:off x="5141675" y="3425801"/>
                <a:ext cx="13320" cy="97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2FAA648-D551-C41D-9A0F-2D46AC860B9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78675" y="3362801"/>
                  <a:ext cx="138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9044938-9B5D-D61D-3EB5-1325D927565F}"/>
                    </a:ext>
                  </a:extLst>
                </p14:cNvPr>
                <p14:cNvContentPartPr/>
                <p14:nvPr/>
              </p14:nvContentPartPr>
              <p14:xfrm>
                <a:off x="5172635" y="3456041"/>
                <a:ext cx="285480" cy="865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9044938-9B5D-D61D-3EB5-1325D927565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109995" y="3393401"/>
                  <a:ext cx="411120" cy="9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09ED9F8-8A4E-0EDF-FBAD-271DB158E7F9}"/>
                    </a:ext>
                  </a:extLst>
                </p14:cNvPr>
                <p14:cNvContentPartPr/>
                <p14:nvPr/>
              </p14:nvContentPartPr>
              <p14:xfrm>
                <a:off x="5223395" y="4200161"/>
                <a:ext cx="133560" cy="29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09ED9F8-8A4E-0EDF-FBAD-271DB158E7F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60395" y="4137521"/>
                  <a:ext cx="259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8644770-1DD0-C6AE-C3B7-806159DAB921}"/>
                    </a:ext>
                  </a:extLst>
                </p14:cNvPr>
                <p14:cNvContentPartPr/>
                <p14:nvPr/>
              </p14:nvContentPartPr>
              <p14:xfrm>
                <a:off x="5277395" y="4201961"/>
                <a:ext cx="64800" cy="173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8644770-1DD0-C6AE-C3B7-806159DAB92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14755" y="4138961"/>
                  <a:ext cx="190440" cy="298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61852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47" y="1380110"/>
            <a:ext cx="5442907" cy="4097781"/>
          </a:xfrm>
          <a:prstGeom prst="rect">
            <a:avLst/>
          </a:prstGeom>
        </p:spPr>
      </p:pic>
      <p:sp>
        <p:nvSpPr>
          <p:cNvPr id="3" name="Forma libre 2"/>
          <p:cNvSpPr/>
          <p:nvPr/>
        </p:nvSpPr>
        <p:spPr>
          <a:xfrm>
            <a:off x="3400215" y="1380111"/>
            <a:ext cx="1621976" cy="2303029"/>
          </a:xfrm>
          <a:custGeom>
            <a:avLst/>
            <a:gdLst>
              <a:gd name="connsiteX0" fmla="*/ 0 w 2271713"/>
              <a:gd name="connsiteY0" fmla="*/ 0 h 3157537"/>
              <a:gd name="connsiteX1" fmla="*/ 500063 w 2271713"/>
              <a:gd name="connsiteY1" fmla="*/ 342900 h 3157537"/>
              <a:gd name="connsiteX2" fmla="*/ 1071563 w 2271713"/>
              <a:gd name="connsiteY2" fmla="*/ 928687 h 3157537"/>
              <a:gd name="connsiteX3" fmla="*/ 1614488 w 2271713"/>
              <a:gd name="connsiteY3" fmla="*/ 1728787 h 3157537"/>
              <a:gd name="connsiteX4" fmla="*/ 2000250 w 2271713"/>
              <a:gd name="connsiteY4" fmla="*/ 2471737 h 3157537"/>
              <a:gd name="connsiteX5" fmla="*/ 2271713 w 2271713"/>
              <a:gd name="connsiteY5" fmla="*/ 3157537 h 3157537"/>
              <a:gd name="connsiteX0" fmla="*/ 0 w 2271713"/>
              <a:gd name="connsiteY0" fmla="*/ 0 h 3157537"/>
              <a:gd name="connsiteX1" fmla="*/ 500063 w 2271713"/>
              <a:gd name="connsiteY1" fmla="*/ 342900 h 3157537"/>
              <a:gd name="connsiteX2" fmla="*/ 1046681 w 2271713"/>
              <a:gd name="connsiteY2" fmla="*/ 947348 h 3157537"/>
              <a:gd name="connsiteX3" fmla="*/ 1614488 w 2271713"/>
              <a:gd name="connsiteY3" fmla="*/ 1728787 h 3157537"/>
              <a:gd name="connsiteX4" fmla="*/ 2000250 w 2271713"/>
              <a:gd name="connsiteY4" fmla="*/ 2471737 h 3157537"/>
              <a:gd name="connsiteX5" fmla="*/ 2271713 w 2271713"/>
              <a:gd name="connsiteY5" fmla="*/ 3157537 h 3157537"/>
              <a:gd name="connsiteX0" fmla="*/ 0 w 2271713"/>
              <a:gd name="connsiteY0" fmla="*/ 0 h 3157537"/>
              <a:gd name="connsiteX1" fmla="*/ 500063 w 2271713"/>
              <a:gd name="connsiteY1" fmla="*/ 342900 h 3157537"/>
              <a:gd name="connsiteX2" fmla="*/ 1046681 w 2271713"/>
              <a:gd name="connsiteY2" fmla="*/ 947348 h 3157537"/>
              <a:gd name="connsiteX3" fmla="*/ 1614488 w 2271713"/>
              <a:gd name="connsiteY3" fmla="*/ 1728787 h 3157537"/>
              <a:gd name="connsiteX4" fmla="*/ 2043792 w 2271713"/>
              <a:gd name="connsiteY4" fmla="*/ 2465517 h 3157537"/>
              <a:gd name="connsiteX5" fmla="*/ 2271713 w 2271713"/>
              <a:gd name="connsiteY5" fmla="*/ 3157537 h 3157537"/>
              <a:gd name="connsiteX0" fmla="*/ 0 w 2271713"/>
              <a:gd name="connsiteY0" fmla="*/ 0 h 3157537"/>
              <a:gd name="connsiteX1" fmla="*/ 500063 w 2271713"/>
              <a:gd name="connsiteY1" fmla="*/ 342900 h 3157537"/>
              <a:gd name="connsiteX2" fmla="*/ 1046681 w 2271713"/>
              <a:gd name="connsiteY2" fmla="*/ 947348 h 3157537"/>
              <a:gd name="connsiteX3" fmla="*/ 1614488 w 2271713"/>
              <a:gd name="connsiteY3" fmla="*/ 1728787 h 3157537"/>
              <a:gd name="connsiteX4" fmla="*/ 2043792 w 2271713"/>
              <a:gd name="connsiteY4" fmla="*/ 2465517 h 3157537"/>
              <a:gd name="connsiteX5" fmla="*/ 2271713 w 2271713"/>
              <a:gd name="connsiteY5" fmla="*/ 3157537 h 3157537"/>
              <a:gd name="connsiteX0" fmla="*/ 0 w 2228170"/>
              <a:gd name="connsiteY0" fmla="*/ 0 h 3163757"/>
              <a:gd name="connsiteX1" fmla="*/ 500063 w 2228170"/>
              <a:gd name="connsiteY1" fmla="*/ 342900 h 3163757"/>
              <a:gd name="connsiteX2" fmla="*/ 1046681 w 2228170"/>
              <a:gd name="connsiteY2" fmla="*/ 947348 h 3163757"/>
              <a:gd name="connsiteX3" fmla="*/ 1614488 w 2228170"/>
              <a:gd name="connsiteY3" fmla="*/ 1728787 h 3163757"/>
              <a:gd name="connsiteX4" fmla="*/ 2043792 w 2228170"/>
              <a:gd name="connsiteY4" fmla="*/ 2465517 h 3163757"/>
              <a:gd name="connsiteX5" fmla="*/ 2228170 w 2228170"/>
              <a:gd name="connsiteY5" fmla="*/ 3163757 h 3163757"/>
              <a:gd name="connsiteX0" fmla="*/ 0 w 2228170"/>
              <a:gd name="connsiteY0" fmla="*/ 0 h 3163757"/>
              <a:gd name="connsiteX1" fmla="*/ 500063 w 2228170"/>
              <a:gd name="connsiteY1" fmla="*/ 342900 h 3163757"/>
              <a:gd name="connsiteX2" fmla="*/ 1046681 w 2228170"/>
              <a:gd name="connsiteY2" fmla="*/ 947348 h 3163757"/>
              <a:gd name="connsiteX3" fmla="*/ 1614488 w 2228170"/>
              <a:gd name="connsiteY3" fmla="*/ 1728787 h 3163757"/>
              <a:gd name="connsiteX4" fmla="*/ 2043792 w 2228170"/>
              <a:gd name="connsiteY4" fmla="*/ 2465517 h 3163757"/>
              <a:gd name="connsiteX5" fmla="*/ 2228170 w 2228170"/>
              <a:gd name="connsiteY5" fmla="*/ 3163757 h 316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8170" h="3163757">
                <a:moveTo>
                  <a:pt x="0" y="0"/>
                </a:moveTo>
                <a:cubicBezTo>
                  <a:pt x="160734" y="94059"/>
                  <a:pt x="325616" y="185009"/>
                  <a:pt x="500063" y="342900"/>
                </a:cubicBezTo>
                <a:cubicBezTo>
                  <a:pt x="674510" y="500791"/>
                  <a:pt x="860944" y="716367"/>
                  <a:pt x="1046681" y="947348"/>
                </a:cubicBezTo>
                <a:cubicBezTo>
                  <a:pt x="1232418" y="1178329"/>
                  <a:pt x="1448303" y="1475759"/>
                  <a:pt x="1614488" y="1728787"/>
                </a:cubicBezTo>
                <a:cubicBezTo>
                  <a:pt x="1780673" y="1981815"/>
                  <a:pt x="1941512" y="2226355"/>
                  <a:pt x="2043792" y="2465517"/>
                </a:cubicBezTo>
                <a:cubicBezTo>
                  <a:pt x="2146072" y="2704679"/>
                  <a:pt x="2209411" y="2827951"/>
                  <a:pt x="2228170" y="3163757"/>
                </a:cubicBezTo>
              </a:path>
            </a:pathLst>
          </a:cu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10"/>
          </a:p>
        </p:txBody>
      </p:sp>
      <p:sp>
        <p:nvSpPr>
          <p:cNvPr id="4" name="CuadroTexto 3"/>
          <p:cNvSpPr txBox="1"/>
          <p:nvPr/>
        </p:nvSpPr>
        <p:spPr>
          <a:xfrm>
            <a:off x="4155982" y="932889"/>
            <a:ext cx="832037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10" dirty="0"/>
              <a:t>800 </a:t>
            </a:r>
            <a:r>
              <a:rPr lang="es-CL" sz="1310" dirty="0" err="1"/>
              <a:t>hPa</a:t>
            </a:r>
            <a:r>
              <a:rPr lang="es-CL" sz="1310" dirty="0"/>
              <a:t> div</a:t>
            </a:r>
          </a:p>
        </p:txBody>
      </p:sp>
    </p:spTree>
    <p:extLst>
      <p:ext uri="{BB962C8B-B14F-4D97-AF65-F5344CB8AC3E}">
        <p14:creationId xmlns:p14="http://schemas.microsoft.com/office/powerpoint/2010/main" val="2495188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47" y="1380110"/>
            <a:ext cx="5442907" cy="4097781"/>
          </a:xfrm>
          <a:prstGeom prst="rect">
            <a:avLst/>
          </a:prstGeom>
        </p:spPr>
      </p:pic>
      <p:sp>
        <p:nvSpPr>
          <p:cNvPr id="3" name="Forma libre 2"/>
          <p:cNvSpPr/>
          <p:nvPr/>
        </p:nvSpPr>
        <p:spPr>
          <a:xfrm>
            <a:off x="3400215" y="1380111"/>
            <a:ext cx="1621976" cy="2303029"/>
          </a:xfrm>
          <a:custGeom>
            <a:avLst/>
            <a:gdLst>
              <a:gd name="connsiteX0" fmla="*/ 0 w 2271713"/>
              <a:gd name="connsiteY0" fmla="*/ 0 h 3157537"/>
              <a:gd name="connsiteX1" fmla="*/ 500063 w 2271713"/>
              <a:gd name="connsiteY1" fmla="*/ 342900 h 3157537"/>
              <a:gd name="connsiteX2" fmla="*/ 1071563 w 2271713"/>
              <a:gd name="connsiteY2" fmla="*/ 928687 h 3157537"/>
              <a:gd name="connsiteX3" fmla="*/ 1614488 w 2271713"/>
              <a:gd name="connsiteY3" fmla="*/ 1728787 h 3157537"/>
              <a:gd name="connsiteX4" fmla="*/ 2000250 w 2271713"/>
              <a:gd name="connsiteY4" fmla="*/ 2471737 h 3157537"/>
              <a:gd name="connsiteX5" fmla="*/ 2271713 w 2271713"/>
              <a:gd name="connsiteY5" fmla="*/ 3157537 h 3157537"/>
              <a:gd name="connsiteX0" fmla="*/ 0 w 2271713"/>
              <a:gd name="connsiteY0" fmla="*/ 0 h 3157537"/>
              <a:gd name="connsiteX1" fmla="*/ 500063 w 2271713"/>
              <a:gd name="connsiteY1" fmla="*/ 342900 h 3157537"/>
              <a:gd name="connsiteX2" fmla="*/ 1046681 w 2271713"/>
              <a:gd name="connsiteY2" fmla="*/ 947348 h 3157537"/>
              <a:gd name="connsiteX3" fmla="*/ 1614488 w 2271713"/>
              <a:gd name="connsiteY3" fmla="*/ 1728787 h 3157537"/>
              <a:gd name="connsiteX4" fmla="*/ 2000250 w 2271713"/>
              <a:gd name="connsiteY4" fmla="*/ 2471737 h 3157537"/>
              <a:gd name="connsiteX5" fmla="*/ 2271713 w 2271713"/>
              <a:gd name="connsiteY5" fmla="*/ 3157537 h 3157537"/>
              <a:gd name="connsiteX0" fmla="*/ 0 w 2271713"/>
              <a:gd name="connsiteY0" fmla="*/ 0 h 3157537"/>
              <a:gd name="connsiteX1" fmla="*/ 500063 w 2271713"/>
              <a:gd name="connsiteY1" fmla="*/ 342900 h 3157537"/>
              <a:gd name="connsiteX2" fmla="*/ 1046681 w 2271713"/>
              <a:gd name="connsiteY2" fmla="*/ 947348 h 3157537"/>
              <a:gd name="connsiteX3" fmla="*/ 1614488 w 2271713"/>
              <a:gd name="connsiteY3" fmla="*/ 1728787 h 3157537"/>
              <a:gd name="connsiteX4" fmla="*/ 2043792 w 2271713"/>
              <a:gd name="connsiteY4" fmla="*/ 2465517 h 3157537"/>
              <a:gd name="connsiteX5" fmla="*/ 2271713 w 2271713"/>
              <a:gd name="connsiteY5" fmla="*/ 3157537 h 3157537"/>
              <a:gd name="connsiteX0" fmla="*/ 0 w 2271713"/>
              <a:gd name="connsiteY0" fmla="*/ 0 h 3157537"/>
              <a:gd name="connsiteX1" fmla="*/ 500063 w 2271713"/>
              <a:gd name="connsiteY1" fmla="*/ 342900 h 3157537"/>
              <a:gd name="connsiteX2" fmla="*/ 1046681 w 2271713"/>
              <a:gd name="connsiteY2" fmla="*/ 947348 h 3157537"/>
              <a:gd name="connsiteX3" fmla="*/ 1614488 w 2271713"/>
              <a:gd name="connsiteY3" fmla="*/ 1728787 h 3157537"/>
              <a:gd name="connsiteX4" fmla="*/ 2043792 w 2271713"/>
              <a:gd name="connsiteY4" fmla="*/ 2465517 h 3157537"/>
              <a:gd name="connsiteX5" fmla="*/ 2271713 w 2271713"/>
              <a:gd name="connsiteY5" fmla="*/ 3157537 h 3157537"/>
              <a:gd name="connsiteX0" fmla="*/ 0 w 2228170"/>
              <a:gd name="connsiteY0" fmla="*/ 0 h 3163757"/>
              <a:gd name="connsiteX1" fmla="*/ 500063 w 2228170"/>
              <a:gd name="connsiteY1" fmla="*/ 342900 h 3163757"/>
              <a:gd name="connsiteX2" fmla="*/ 1046681 w 2228170"/>
              <a:gd name="connsiteY2" fmla="*/ 947348 h 3163757"/>
              <a:gd name="connsiteX3" fmla="*/ 1614488 w 2228170"/>
              <a:gd name="connsiteY3" fmla="*/ 1728787 h 3163757"/>
              <a:gd name="connsiteX4" fmla="*/ 2043792 w 2228170"/>
              <a:gd name="connsiteY4" fmla="*/ 2465517 h 3163757"/>
              <a:gd name="connsiteX5" fmla="*/ 2228170 w 2228170"/>
              <a:gd name="connsiteY5" fmla="*/ 3163757 h 3163757"/>
              <a:gd name="connsiteX0" fmla="*/ 0 w 2228170"/>
              <a:gd name="connsiteY0" fmla="*/ 0 h 3163757"/>
              <a:gd name="connsiteX1" fmla="*/ 500063 w 2228170"/>
              <a:gd name="connsiteY1" fmla="*/ 342900 h 3163757"/>
              <a:gd name="connsiteX2" fmla="*/ 1046681 w 2228170"/>
              <a:gd name="connsiteY2" fmla="*/ 947348 h 3163757"/>
              <a:gd name="connsiteX3" fmla="*/ 1614488 w 2228170"/>
              <a:gd name="connsiteY3" fmla="*/ 1728787 h 3163757"/>
              <a:gd name="connsiteX4" fmla="*/ 2043792 w 2228170"/>
              <a:gd name="connsiteY4" fmla="*/ 2465517 h 3163757"/>
              <a:gd name="connsiteX5" fmla="*/ 2228170 w 2228170"/>
              <a:gd name="connsiteY5" fmla="*/ 3163757 h 316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8170" h="3163757">
                <a:moveTo>
                  <a:pt x="0" y="0"/>
                </a:moveTo>
                <a:cubicBezTo>
                  <a:pt x="160734" y="94059"/>
                  <a:pt x="325616" y="185009"/>
                  <a:pt x="500063" y="342900"/>
                </a:cubicBezTo>
                <a:cubicBezTo>
                  <a:pt x="674510" y="500791"/>
                  <a:pt x="860944" y="716367"/>
                  <a:pt x="1046681" y="947348"/>
                </a:cubicBezTo>
                <a:cubicBezTo>
                  <a:pt x="1232418" y="1178329"/>
                  <a:pt x="1448303" y="1475759"/>
                  <a:pt x="1614488" y="1728787"/>
                </a:cubicBezTo>
                <a:cubicBezTo>
                  <a:pt x="1780673" y="1981815"/>
                  <a:pt x="1941512" y="2226355"/>
                  <a:pt x="2043792" y="2465517"/>
                </a:cubicBezTo>
                <a:cubicBezTo>
                  <a:pt x="2146072" y="2704679"/>
                  <a:pt x="2209411" y="2827951"/>
                  <a:pt x="2228170" y="3163757"/>
                </a:cubicBezTo>
              </a:path>
            </a:pathLst>
          </a:cu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10"/>
          </a:p>
        </p:txBody>
      </p:sp>
      <p:sp>
        <p:nvSpPr>
          <p:cNvPr id="4" name="CuadroTexto 3"/>
          <p:cNvSpPr txBox="1"/>
          <p:nvPr/>
        </p:nvSpPr>
        <p:spPr>
          <a:xfrm>
            <a:off x="4155982" y="932890"/>
            <a:ext cx="832037" cy="293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310" dirty="0" err="1"/>
              <a:t>Prate</a:t>
            </a:r>
            <a:endParaRPr lang="es-CL" sz="1310" dirty="0"/>
          </a:p>
        </p:txBody>
      </p:sp>
    </p:spTree>
    <p:extLst>
      <p:ext uri="{BB962C8B-B14F-4D97-AF65-F5344CB8AC3E}">
        <p14:creationId xmlns:p14="http://schemas.microsoft.com/office/powerpoint/2010/main" val="4277689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746" y="1380110"/>
            <a:ext cx="5484509" cy="4097781"/>
          </a:xfrm>
          <a:prstGeom prst="rect">
            <a:avLst/>
          </a:prstGeom>
        </p:spPr>
      </p:pic>
      <p:sp>
        <p:nvSpPr>
          <p:cNvPr id="4" name="Forma libre 3"/>
          <p:cNvSpPr/>
          <p:nvPr/>
        </p:nvSpPr>
        <p:spPr>
          <a:xfrm>
            <a:off x="1808945" y="1427358"/>
            <a:ext cx="4050830" cy="1887535"/>
          </a:xfrm>
          <a:custGeom>
            <a:avLst/>
            <a:gdLst>
              <a:gd name="connsiteX0" fmla="*/ 0 w 5290457"/>
              <a:gd name="connsiteY0" fmla="*/ 0 h 2638697"/>
              <a:gd name="connsiteX1" fmla="*/ 1371600 w 5290457"/>
              <a:gd name="connsiteY1" fmla="*/ 182880 h 2638697"/>
              <a:gd name="connsiteX2" fmla="*/ 2677885 w 5290457"/>
              <a:gd name="connsiteY2" fmla="*/ 561703 h 2638697"/>
              <a:gd name="connsiteX3" fmla="*/ 4023360 w 5290457"/>
              <a:gd name="connsiteY3" fmla="*/ 1397726 h 2638697"/>
              <a:gd name="connsiteX4" fmla="*/ 4846320 w 5290457"/>
              <a:gd name="connsiteY4" fmla="*/ 2142308 h 2638697"/>
              <a:gd name="connsiteX5" fmla="*/ 5290457 w 5290457"/>
              <a:gd name="connsiteY5" fmla="*/ 2638697 h 263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0457" h="2638697">
                <a:moveTo>
                  <a:pt x="0" y="0"/>
                </a:moveTo>
                <a:cubicBezTo>
                  <a:pt x="462643" y="44631"/>
                  <a:pt x="925286" y="89263"/>
                  <a:pt x="1371600" y="182880"/>
                </a:cubicBezTo>
                <a:cubicBezTo>
                  <a:pt x="1817914" y="276497"/>
                  <a:pt x="2235925" y="359229"/>
                  <a:pt x="2677885" y="561703"/>
                </a:cubicBezTo>
                <a:cubicBezTo>
                  <a:pt x="3119845" y="764177"/>
                  <a:pt x="3661954" y="1134292"/>
                  <a:pt x="4023360" y="1397726"/>
                </a:cubicBezTo>
                <a:cubicBezTo>
                  <a:pt x="4384766" y="1661160"/>
                  <a:pt x="4635137" y="1935480"/>
                  <a:pt x="4846320" y="2142308"/>
                </a:cubicBezTo>
                <a:cubicBezTo>
                  <a:pt x="5057503" y="2349136"/>
                  <a:pt x="5173980" y="2493916"/>
                  <a:pt x="5290457" y="2638697"/>
                </a:cubicBezTo>
              </a:path>
            </a:pathLst>
          </a:cu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10"/>
          </a:p>
        </p:txBody>
      </p:sp>
      <p:sp>
        <p:nvSpPr>
          <p:cNvPr id="5" name="CuadroTexto 4"/>
          <p:cNvSpPr txBox="1"/>
          <p:nvPr/>
        </p:nvSpPr>
        <p:spPr>
          <a:xfrm>
            <a:off x="3730718" y="996990"/>
            <a:ext cx="1691809" cy="293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310" dirty="0"/>
              <a:t>950 </a:t>
            </a:r>
            <a:r>
              <a:rPr lang="es-CL" sz="1310" dirty="0" err="1"/>
              <a:t>hPa</a:t>
            </a:r>
            <a:r>
              <a:rPr lang="es-CL" sz="1310" dirty="0"/>
              <a:t> </a:t>
            </a:r>
            <a:r>
              <a:rPr lang="es-CL" sz="1310" dirty="0" err="1"/>
              <a:t>Temp</a:t>
            </a:r>
            <a:endParaRPr lang="es-CL" sz="1310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4681056" y="4131609"/>
            <a:ext cx="2357438" cy="27735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 flipV="1">
            <a:off x="5391177" y="2082558"/>
            <a:ext cx="613776" cy="3232392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56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945" y="1373176"/>
            <a:ext cx="5526111" cy="4111648"/>
          </a:xfrm>
          <a:prstGeom prst="rect">
            <a:avLst/>
          </a:prstGeom>
        </p:spPr>
      </p:pic>
      <p:sp>
        <p:nvSpPr>
          <p:cNvPr id="3" name="Forma libre 2"/>
          <p:cNvSpPr/>
          <p:nvPr/>
        </p:nvSpPr>
        <p:spPr>
          <a:xfrm>
            <a:off x="1808945" y="1427358"/>
            <a:ext cx="4050830" cy="1887535"/>
          </a:xfrm>
          <a:custGeom>
            <a:avLst/>
            <a:gdLst>
              <a:gd name="connsiteX0" fmla="*/ 0 w 5290457"/>
              <a:gd name="connsiteY0" fmla="*/ 0 h 2638697"/>
              <a:gd name="connsiteX1" fmla="*/ 1371600 w 5290457"/>
              <a:gd name="connsiteY1" fmla="*/ 182880 h 2638697"/>
              <a:gd name="connsiteX2" fmla="*/ 2677885 w 5290457"/>
              <a:gd name="connsiteY2" fmla="*/ 561703 h 2638697"/>
              <a:gd name="connsiteX3" fmla="*/ 4023360 w 5290457"/>
              <a:gd name="connsiteY3" fmla="*/ 1397726 h 2638697"/>
              <a:gd name="connsiteX4" fmla="*/ 4846320 w 5290457"/>
              <a:gd name="connsiteY4" fmla="*/ 2142308 h 2638697"/>
              <a:gd name="connsiteX5" fmla="*/ 5290457 w 5290457"/>
              <a:gd name="connsiteY5" fmla="*/ 2638697 h 263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0457" h="2638697">
                <a:moveTo>
                  <a:pt x="0" y="0"/>
                </a:moveTo>
                <a:cubicBezTo>
                  <a:pt x="462643" y="44631"/>
                  <a:pt x="925286" y="89263"/>
                  <a:pt x="1371600" y="182880"/>
                </a:cubicBezTo>
                <a:cubicBezTo>
                  <a:pt x="1817914" y="276497"/>
                  <a:pt x="2235925" y="359229"/>
                  <a:pt x="2677885" y="561703"/>
                </a:cubicBezTo>
                <a:cubicBezTo>
                  <a:pt x="3119845" y="764177"/>
                  <a:pt x="3661954" y="1134292"/>
                  <a:pt x="4023360" y="1397726"/>
                </a:cubicBezTo>
                <a:cubicBezTo>
                  <a:pt x="4384766" y="1661160"/>
                  <a:pt x="4635137" y="1935480"/>
                  <a:pt x="4846320" y="2142308"/>
                </a:cubicBezTo>
                <a:cubicBezTo>
                  <a:pt x="5057503" y="2349136"/>
                  <a:pt x="5173980" y="2493916"/>
                  <a:pt x="5290457" y="2638697"/>
                </a:cubicBezTo>
              </a:path>
            </a:pathLst>
          </a:cu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10"/>
          </a:p>
        </p:txBody>
      </p:sp>
      <p:sp>
        <p:nvSpPr>
          <p:cNvPr id="4" name="CuadroTexto 3"/>
          <p:cNvSpPr txBox="1"/>
          <p:nvPr/>
        </p:nvSpPr>
        <p:spPr>
          <a:xfrm>
            <a:off x="3730718" y="996990"/>
            <a:ext cx="1691809" cy="293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310" dirty="0" err="1"/>
              <a:t>Wind</a:t>
            </a:r>
            <a:r>
              <a:rPr lang="es-CL" sz="1310" dirty="0"/>
              <a:t> and </a:t>
            </a:r>
            <a:r>
              <a:rPr lang="es-CL" sz="1310" dirty="0" err="1"/>
              <a:t>rel</a:t>
            </a:r>
            <a:r>
              <a:rPr lang="es-CL" sz="1310" dirty="0"/>
              <a:t> </a:t>
            </a:r>
            <a:r>
              <a:rPr lang="es-CL" sz="1310" dirty="0" err="1"/>
              <a:t>vor</a:t>
            </a:r>
            <a:r>
              <a:rPr lang="es-CL" sz="1310" dirty="0"/>
              <a:t> 950</a:t>
            </a:r>
          </a:p>
        </p:txBody>
      </p:sp>
    </p:spTree>
    <p:extLst>
      <p:ext uri="{BB962C8B-B14F-4D97-AF65-F5344CB8AC3E}">
        <p14:creationId xmlns:p14="http://schemas.microsoft.com/office/powerpoint/2010/main" val="772721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625B51CC-F71D-41F3-7585-A3346AEC1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728663"/>
            <a:ext cx="8601075" cy="541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399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813" y="1373176"/>
            <a:ext cx="5498376" cy="4111648"/>
          </a:xfrm>
          <a:prstGeom prst="rect">
            <a:avLst/>
          </a:prstGeom>
        </p:spPr>
      </p:pic>
      <p:sp>
        <p:nvSpPr>
          <p:cNvPr id="4" name="Forma libre 3"/>
          <p:cNvSpPr/>
          <p:nvPr/>
        </p:nvSpPr>
        <p:spPr>
          <a:xfrm>
            <a:off x="1808945" y="1427358"/>
            <a:ext cx="4050830" cy="1887535"/>
          </a:xfrm>
          <a:custGeom>
            <a:avLst/>
            <a:gdLst>
              <a:gd name="connsiteX0" fmla="*/ 0 w 5290457"/>
              <a:gd name="connsiteY0" fmla="*/ 0 h 2638697"/>
              <a:gd name="connsiteX1" fmla="*/ 1371600 w 5290457"/>
              <a:gd name="connsiteY1" fmla="*/ 182880 h 2638697"/>
              <a:gd name="connsiteX2" fmla="*/ 2677885 w 5290457"/>
              <a:gd name="connsiteY2" fmla="*/ 561703 h 2638697"/>
              <a:gd name="connsiteX3" fmla="*/ 4023360 w 5290457"/>
              <a:gd name="connsiteY3" fmla="*/ 1397726 h 2638697"/>
              <a:gd name="connsiteX4" fmla="*/ 4846320 w 5290457"/>
              <a:gd name="connsiteY4" fmla="*/ 2142308 h 2638697"/>
              <a:gd name="connsiteX5" fmla="*/ 5290457 w 5290457"/>
              <a:gd name="connsiteY5" fmla="*/ 2638697 h 263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0457" h="2638697">
                <a:moveTo>
                  <a:pt x="0" y="0"/>
                </a:moveTo>
                <a:cubicBezTo>
                  <a:pt x="462643" y="44631"/>
                  <a:pt x="925286" y="89263"/>
                  <a:pt x="1371600" y="182880"/>
                </a:cubicBezTo>
                <a:cubicBezTo>
                  <a:pt x="1817914" y="276497"/>
                  <a:pt x="2235925" y="359229"/>
                  <a:pt x="2677885" y="561703"/>
                </a:cubicBezTo>
                <a:cubicBezTo>
                  <a:pt x="3119845" y="764177"/>
                  <a:pt x="3661954" y="1134292"/>
                  <a:pt x="4023360" y="1397726"/>
                </a:cubicBezTo>
                <a:cubicBezTo>
                  <a:pt x="4384766" y="1661160"/>
                  <a:pt x="4635137" y="1935480"/>
                  <a:pt x="4846320" y="2142308"/>
                </a:cubicBezTo>
                <a:cubicBezTo>
                  <a:pt x="5057503" y="2349136"/>
                  <a:pt x="5173980" y="2493916"/>
                  <a:pt x="5290457" y="2638697"/>
                </a:cubicBezTo>
              </a:path>
            </a:pathLst>
          </a:cu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10"/>
          </a:p>
        </p:txBody>
      </p:sp>
      <p:sp>
        <p:nvSpPr>
          <p:cNvPr id="5" name="CuadroTexto 4"/>
          <p:cNvSpPr txBox="1"/>
          <p:nvPr/>
        </p:nvSpPr>
        <p:spPr>
          <a:xfrm>
            <a:off x="3730718" y="996990"/>
            <a:ext cx="1691809" cy="293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310" dirty="0"/>
              <a:t>PW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A5224F8-AE6F-487F-7590-E6775C6FB7B8}"/>
                  </a:ext>
                </a:extLst>
              </p14:cNvPr>
              <p14:cNvContentPartPr/>
              <p14:nvPr/>
            </p14:nvContentPartPr>
            <p14:xfrm>
              <a:off x="6462155" y="3779681"/>
              <a:ext cx="228960" cy="415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A5224F8-AE6F-487F-7590-E6775C6FB7B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99515" y="3717041"/>
                <a:ext cx="354600" cy="54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53697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879" y="1380110"/>
            <a:ext cx="5512243" cy="4097781"/>
          </a:xfrm>
          <a:prstGeom prst="rect">
            <a:avLst/>
          </a:prstGeom>
        </p:spPr>
      </p:pic>
      <p:sp>
        <p:nvSpPr>
          <p:cNvPr id="4" name="Forma libre 3"/>
          <p:cNvSpPr/>
          <p:nvPr/>
        </p:nvSpPr>
        <p:spPr>
          <a:xfrm>
            <a:off x="1808945" y="1427358"/>
            <a:ext cx="4050830" cy="1887535"/>
          </a:xfrm>
          <a:custGeom>
            <a:avLst/>
            <a:gdLst>
              <a:gd name="connsiteX0" fmla="*/ 0 w 5290457"/>
              <a:gd name="connsiteY0" fmla="*/ 0 h 2638697"/>
              <a:gd name="connsiteX1" fmla="*/ 1371600 w 5290457"/>
              <a:gd name="connsiteY1" fmla="*/ 182880 h 2638697"/>
              <a:gd name="connsiteX2" fmla="*/ 2677885 w 5290457"/>
              <a:gd name="connsiteY2" fmla="*/ 561703 h 2638697"/>
              <a:gd name="connsiteX3" fmla="*/ 4023360 w 5290457"/>
              <a:gd name="connsiteY3" fmla="*/ 1397726 h 2638697"/>
              <a:gd name="connsiteX4" fmla="*/ 4846320 w 5290457"/>
              <a:gd name="connsiteY4" fmla="*/ 2142308 h 2638697"/>
              <a:gd name="connsiteX5" fmla="*/ 5290457 w 5290457"/>
              <a:gd name="connsiteY5" fmla="*/ 2638697 h 263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0457" h="2638697">
                <a:moveTo>
                  <a:pt x="0" y="0"/>
                </a:moveTo>
                <a:cubicBezTo>
                  <a:pt x="462643" y="44631"/>
                  <a:pt x="925286" y="89263"/>
                  <a:pt x="1371600" y="182880"/>
                </a:cubicBezTo>
                <a:cubicBezTo>
                  <a:pt x="1817914" y="276497"/>
                  <a:pt x="2235925" y="359229"/>
                  <a:pt x="2677885" y="561703"/>
                </a:cubicBezTo>
                <a:cubicBezTo>
                  <a:pt x="3119845" y="764177"/>
                  <a:pt x="3661954" y="1134292"/>
                  <a:pt x="4023360" y="1397726"/>
                </a:cubicBezTo>
                <a:cubicBezTo>
                  <a:pt x="4384766" y="1661160"/>
                  <a:pt x="4635137" y="1935480"/>
                  <a:pt x="4846320" y="2142308"/>
                </a:cubicBezTo>
                <a:cubicBezTo>
                  <a:pt x="5057503" y="2349136"/>
                  <a:pt x="5173980" y="2493916"/>
                  <a:pt x="5290457" y="2638697"/>
                </a:cubicBezTo>
              </a:path>
            </a:pathLst>
          </a:cu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10"/>
          </a:p>
        </p:txBody>
      </p:sp>
      <p:sp>
        <p:nvSpPr>
          <p:cNvPr id="5" name="CuadroTexto 4"/>
          <p:cNvSpPr txBox="1"/>
          <p:nvPr/>
        </p:nvSpPr>
        <p:spPr>
          <a:xfrm>
            <a:off x="3730718" y="996990"/>
            <a:ext cx="1691809" cy="293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310" dirty="0"/>
              <a:t>800 </a:t>
            </a:r>
            <a:r>
              <a:rPr lang="es-CL" sz="1310" dirty="0" err="1"/>
              <a:t>hPa</a:t>
            </a:r>
            <a:r>
              <a:rPr lang="es-CL" sz="1310" dirty="0"/>
              <a:t> </a:t>
            </a:r>
            <a:r>
              <a:rPr lang="es-CL" sz="1310" dirty="0" err="1"/>
              <a:t>wind</a:t>
            </a:r>
            <a:endParaRPr lang="es-CL" sz="1310" dirty="0"/>
          </a:p>
        </p:txBody>
      </p:sp>
    </p:spTree>
    <p:extLst>
      <p:ext uri="{BB962C8B-B14F-4D97-AF65-F5344CB8AC3E}">
        <p14:creationId xmlns:p14="http://schemas.microsoft.com/office/powerpoint/2010/main" val="35571451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813" y="1373176"/>
            <a:ext cx="5498376" cy="4111648"/>
          </a:xfrm>
          <a:prstGeom prst="rect">
            <a:avLst/>
          </a:prstGeom>
        </p:spPr>
      </p:pic>
      <p:sp>
        <p:nvSpPr>
          <p:cNvPr id="4" name="Forma libre 3"/>
          <p:cNvSpPr/>
          <p:nvPr/>
        </p:nvSpPr>
        <p:spPr>
          <a:xfrm>
            <a:off x="1808945" y="1427358"/>
            <a:ext cx="4050830" cy="1887535"/>
          </a:xfrm>
          <a:custGeom>
            <a:avLst/>
            <a:gdLst>
              <a:gd name="connsiteX0" fmla="*/ 0 w 5290457"/>
              <a:gd name="connsiteY0" fmla="*/ 0 h 2638697"/>
              <a:gd name="connsiteX1" fmla="*/ 1371600 w 5290457"/>
              <a:gd name="connsiteY1" fmla="*/ 182880 h 2638697"/>
              <a:gd name="connsiteX2" fmla="*/ 2677885 w 5290457"/>
              <a:gd name="connsiteY2" fmla="*/ 561703 h 2638697"/>
              <a:gd name="connsiteX3" fmla="*/ 4023360 w 5290457"/>
              <a:gd name="connsiteY3" fmla="*/ 1397726 h 2638697"/>
              <a:gd name="connsiteX4" fmla="*/ 4846320 w 5290457"/>
              <a:gd name="connsiteY4" fmla="*/ 2142308 h 2638697"/>
              <a:gd name="connsiteX5" fmla="*/ 5290457 w 5290457"/>
              <a:gd name="connsiteY5" fmla="*/ 2638697 h 263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0457" h="2638697">
                <a:moveTo>
                  <a:pt x="0" y="0"/>
                </a:moveTo>
                <a:cubicBezTo>
                  <a:pt x="462643" y="44631"/>
                  <a:pt x="925286" y="89263"/>
                  <a:pt x="1371600" y="182880"/>
                </a:cubicBezTo>
                <a:cubicBezTo>
                  <a:pt x="1817914" y="276497"/>
                  <a:pt x="2235925" y="359229"/>
                  <a:pt x="2677885" y="561703"/>
                </a:cubicBezTo>
                <a:cubicBezTo>
                  <a:pt x="3119845" y="764177"/>
                  <a:pt x="3661954" y="1134292"/>
                  <a:pt x="4023360" y="1397726"/>
                </a:cubicBezTo>
                <a:cubicBezTo>
                  <a:pt x="4384766" y="1661160"/>
                  <a:pt x="4635137" y="1935480"/>
                  <a:pt x="4846320" y="2142308"/>
                </a:cubicBezTo>
                <a:cubicBezTo>
                  <a:pt x="5057503" y="2349136"/>
                  <a:pt x="5173980" y="2493916"/>
                  <a:pt x="5290457" y="2638697"/>
                </a:cubicBezTo>
              </a:path>
            </a:pathLst>
          </a:cu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310"/>
          </a:p>
        </p:txBody>
      </p:sp>
      <p:sp>
        <p:nvSpPr>
          <p:cNvPr id="5" name="CuadroTexto 4"/>
          <p:cNvSpPr txBox="1"/>
          <p:nvPr/>
        </p:nvSpPr>
        <p:spPr>
          <a:xfrm>
            <a:off x="3730718" y="996990"/>
            <a:ext cx="1691809" cy="293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310" dirty="0"/>
              <a:t>3 h </a:t>
            </a:r>
            <a:r>
              <a:rPr lang="es-CL" sz="1310" dirty="0" err="1"/>
              <a:t>Prec</a:t>
            </a:r>
            <a:endParaRPr lang="es-CL" sz="1310" dirty="0"/>
          </a:p>
        </p:txBody>
      </p:sp>
    </p:spTree>
    <p:extLst>
      <p:ext uri="{BB962C8B-B14F-4D97-AF65-F5344CB8AC3E}">
        <p14:creationId xmlns:p14="http://schemas.microsoft.com/office/powerpoint/2010/main" val="12356375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3098" y="2516250"/>
            <a:ext cx="588073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23645" marR="5080" indent="-121158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0AF50"/>
                </a:solidFill>
              </a:rPr>
              <a:t>Que </a:t>
            </a:r>
            <a:r>
              <a:rPr sz="4000" spc="-10" dirty="0">
                <a:solidFill>
                  <a:srgbClr val="00AF50"/>
                </a:solidFill>
              </a:rPr>
              <a:t>hace una </a:t>
            </a:r>
            <a:r>
              <a:rPr sz="4000" spc="-20" dirty="0">
                <a:solidFill>
                  <a:srgbClr val="00AF50"/>
                </a:solidFill>
              </a:rPr>
              <a:t>tormenta </a:t>
            </a:r>
            <a:r>
              <a:rPr sz="4000" spc="-5" dirty="0">
                <a:solidFill>
                  <a:srgbClr val="00AF50"/>
                </a:solidFill>
              </a:rPr>
              <a:t>mas </a:t>
            </a:r>
            <a:r>
              <a:rPr sz="4000" spc="-890" dirty="0">
                <a:solidFill>
                  <a:srgbClr val="00AF50"/>
                </a:solidFill>
              </a:rPr>
              <a:t> </a:t>
            </a:r>
            <a:r>
              <a:rPr sz="4000" spc="-10" dirty="0">
                <a:solidFill>
                  <a:srgbClr val="00AF50"/>
                </a:solidFill>
              </a:rPr>
              <a:t>jugosa que</a:t>
            </a:r>
            <a:r>
              <a:rPr sz="4000" spc="-25" dirty="0">
                <a:solidFill>
                  <a:srgbClr val="00AF50"/>
                </a:solidFill>
              </a:rPr>
              <a:t> </a:t>
            </a:r>
            <a:r>
              <a:rPr sz="4000" spc="-20" dirty="0">
                <a:solidFill>
                  <a:srgbClr val="00AF50"/>
                </a:solidFill>
              </a:rPr>
              <a:t>otra?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41080888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412" y="681408"/>
            <a:ext cx="8337176" cy="934080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 indent="671268">
              <a:spcBef>
                <a:spcPts val="84"/>
              </a:spcBef>
            </a:pPr>
            <a:r>
              <a:rPr lang="es-ES" sz="2000" spc="-13" dirty="0"/>
              <a:t>El ascenso forzado (</a:t>
            </a:r>
            <a:r>
              <a:rPr lang="es-ES" sz="2000" spc="-13" dirty="0" err="1"/>
              <a:t>wT</a:t>
            </a:r>
            <a:r>
              <a:rPr lang="es-ES" sz="2000" spc="-13" dirty="0"/>
              <a:t>) sobre la cordillera incrementa el ascenso de gran escala y en consecuencia la precipitación. </a:t>
            </a:r>
            <a:r>
              <a:rPr lang="es-ES" sz="2000" spc="-13" dirty="0" err="1"/>
              <a:t>wT</a:t>
            </a:r>
            <a:r>
              <a:rPr lang="es-ES" sz="2000" spc="-13" dirty="0"/>
              <a:t> depende a la vez del flujo contra la montaña (U en nuestro caso). Pero no olvidar la humedad!</a:t>
            </a:r>
            <a:endParaRPr sz="2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622176" y="2151529"/>
            <a:ext cx="5771589" cy="431986"/>
            <a:chOff x="2753772" y="1926335"/>
            <a:chExt cx="6541134" cy="489584"/>
          </a:xfrm>
        </p:grpSpPr>
        <p:sp>
          <p:nvSpPr>
            <p:cNvPr id="4" name="object 4"/>
            <p:cNvSpPr/>
            <p:nvPr/>
          </p:nvSpPr>
          <p:spPr>
            <a:xfrm>
              <a:off x="6107227" y="2240279"/>
              <a:ext cx="3187648" cy="175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5" name="object 5"/>
            <p:cNvSpPr/>
            <p:nvPr/>
          </p:nvSpPr>
          <p:spPr>
            <a:xfrm>
              <a:off x="8164971" y="2372867"/>
              <a:ext cx="31115" cy="43180"/>
            </a:xfrm>
            <a:custGeom>
              <a:avLst/>
              <a:gdLst/>
              <a:ahLst/>
              <a:cxnLst/>
              <a:rect l="l" t="t" r="r" b="b"/>
              <a:pathLst>
                <a:path w="31115" h="43180">
                  <a:moveTo>
                    <a:pt x="31100" y="4572"/>
                  </a:moveTo>
                  <a:lnTo>
                    <a:pt x="22718" y="0"/>
                  </a:lnTo>
                  <a:lnTo>
                    <a:pt x="0" y="42671"/>
                  </a:lnTo>
                  <a:lnTo>
                    <a:pt x="10816" y="42671"/>
                  </a:lnTo>
                  <a:lnTo>
                    <a:pt x="31100" y="4572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6" name="object 6"/>
            <p:cNvSpPr/>
            <p:nvPr/>
          </p:nvSpPr>
          <p:spPr>
            <a:xfrm>
              <a:off x="2753772" y="2190749"/>
              <a:ext cx="3115620" cy="2247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7" name="object 7"/>
            <p:cNvSpPr/>
            <p:nvPr/>
          </p:nvSpPr>
          <p:spPr>
            <a:xfrm>
              <a:off x="3581400" y="1926335"/>
              <a:ext cx="1548765" cy="369570"/>
            </a:xfrm>
            <a:custGeom>
              <a:avLst/>
              <a:gdLst/>
              <a:ahLst/>
              <a:cxnLst/>
              <a:rect l="l" t="t" r="r" b="b"/>
              <a:pathLst>
                <a:path w="1548764" h="369569">
                  <a:moveTo>
                    <a:pt x="1548384" y="369570"/>
                  </a:moveTo>
                  <a:lnTo>
                    <a:pt x="1548384" y="0"/>
                  </a:lnTo>
                  <a:lnTo>
                    <a:pt x="0" y="0"/>
                  </a:lnTo>
                  <a:lnTo>
                    <a:pt x="0" y="369570"/>
                  </a:lnTo>
                  <a:lnTo>
                    <a:pt x="1548384" y="3695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00329" y="2145031"/>
            <a:ext cx="804022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588" dirty="0">
                <a:latin typeface="Calibri"/>
                <a:cs typeface="Calibri"/>
              </a:rPr>
              <a:t>r[P*,U(z)]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1914" y="2167218"/>
            <a:ext cx="1214157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588" spc="-22" dirty="0">
                <a:latin typeface="Calibri"/>
                <a:cs typeface="Calibri"/>
              </a:rPr>
              <a:t>r[P,U(2500</a:t>
            </a:r>
            <a:r>
              <a:rPr sz="1588" spc="-62" dirty="0">
                <a:latin typeface="Calibri"/>
                <a:cs typeface="Calibri"/>
              </a:rPr>
              <a:t> </a:t>
            </a:r>
            <a:r>
              <a:rPr sz="1588" dirty="0">
                <a:latin typeface="Calibri"/>
                <a:cs typeface="Calibri"/>
              </a:rPr>
              <a:t>m)]</a:t>
            </a:r>
            <a:endParaRPr sz="1588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581108" y="2583180"/>
            <a:ext cx="2812676" cy="863973"/>
            <a:chOff x="6107227" y="2415539"/>
            <a:chExt cx="3187700" cy="979169"/>
          </a:xfrm>
        </p:grpSpPr>
        <p:sp>
          <p:nvSpPr>
            <p:cNvPr id="11" name="object 11"/>
            <p:cNvSpPr/>
            <p:nvPr/>
          </p:nvSpPr>
          <p:spPr>
            <a:xfrm>
              <a:off x="6107227" y="2415540"/>
              <a:ext cx="3187648" cy="9791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2" name="object 12"/>
            <p:cNvSpPr/>
            <p:nvPr/>
          </p:nvSpPr>
          <p:spPr>
            <a:xfrm>
              <a:off x="7643668" y="2415539"/>
              <a:ext cx="532130" cy="979169"/>
            </a:xfrm>
            <a:custGeom>
              <a:avLst/>
              <a:gdLst/>
              <a:ahLst/>
              <a:cxnLst/>
              <a:rect l="l" t="t" r="r" b="b"/>
              <a:pathLst>
                <a:path w="532129" h="979170">
                  <a:moveTo>
                    <a:pt x="532118" y="0"/>
                  </a:moveTo>
                  <a:lnTo>
                    <a:pt x="521302" y="0"/>
                  </a:lnTo>
                  <a:lnTo>
                    <a:pt x="0" y="979169"/>
                  </a:lnTo>
                  <a:lnTo>
                    <a:pt x="10816" y="979170"/>
                  </a:lnTo>
                  <a:lnTo>
                    <a:pt x="532118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968113" y="2779733"/>
            <a:ext cx="512669" cy="160150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971" spc="-9" dirty="0">
                <a:latin typeface="Calibri"/>
                <a:cs typeface="Calibri"/>
              </a:rPr>
              <a:t>Enhanced</a:t>
            </a:r>
            <a:endParaRPr sz="971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566527" y="2583181"/>
            <a:ext cx="5827618" cy="1727946"/>
            <a:chOff x="2690703" y="2415539"/>
            <a:chExt cx="6604634" cy="1958339"/>
          </a:xfrm>
        </p:grpSpPr>
        <p:sp>
          <p:nvSpPr>
            <p:cNvPr id="15" name="object 15"/>
            <p:cNvSpPr/>
            <p:nvPr/>
          </p:nvSpPr>
          <p:spPr>
            <a:xfrm>
              <a:off x="5975325" y="3394709"/>
              <a:ext cx="3319550" cy="9791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6" name="object 16"/>
            <p:cNvSpPr/>
            <p:nvPr/>
          </p:nvSpPr>
          <p:spPr>
            <a:xfrm>
              <a:off x="7122366" y="3394709"/>
              <a:ext cx="532130" cy="979169"/>
            </a:xfrm>
            <a:custGeom>
              <a:avLst/>
              <a:gdLst/>
              <a:ahLst/>
              <a:cxnLst/>
              <a:rect l="l" t="t" r="r" b="b"/>
              <a:pathLst>
                <a:path w="532129" h="979170">
                  <a:moveTo>
                    <a:pt x="532118" y="0"/>
                  </a:moveTo>
                  <a:lnTo>
                    <a:pt x="521302" y="0"/>
                  </a:lnTo>
                  <a:lnTo>
                    <a:pt x="0" y="979170"/>
                  </a:lnTo>
                  <a:lnTo>
                    <a:pt x="10816" y="979170"/>
                  </a:lnTo>
                  <a:lnTo>
                    <a:pt x="532118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17" name="object 17"/>
            <p:cNvSpPr/>
            <p:nvPr/>
          </p:nvSpPr>
          <p:spPr>
            <a:xfrm>
              <a:off x="2690703" y="2415539"/>
              <a:ext cx="3210224" cy="9791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146748" y="3492426"/>
            <a:ext cx="438710" cy="160150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971" spc="-4" dirty="0">
                <a:latin typeface="Calibri"/>
                <a:cs typeface="Calibri"/>
              </a:rPr>
              <a:t>Uniform</a:t>
            </a:r>
            <a:endParaRPr sz="971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06728" y="2462157"/>
            <a:ext cx="7687235" cy="2712944"/>
            <a:chOff x="582930" y="2278379"/>
            <a:chExt cx="8712200" cy="3074670"/>
          </a:xfrm>
        </p:grpSpPr>
        <p:sp>
          <p:nvSpPr>
            <p:cNvPr id="20" name="object 20"/>
            <p:cNvSpPr/>
            <p:nvPr/>
          </p:nvSpPr>
          <p:spPr>
            <a:xfrm>
              <a:off x="5975324" y="4373879"/>
              <a:ext cx="3319550" cy="9791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1" name="object 21"/>
            <p:cNvSpPr/>
            <p:nvPr/>
          </p:nvSpPr>
          <p:spPr>
            <a:xfrm>
              <a:off x="2690703" y="3394709"/>
              <a:ext cx="3210224" cy="97917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2" name="object 22"/>
            <p:cNvSpPr/>
            <p:nvPr/>
          </p:nvSpPr>
          <p:spPr>
            <a:xfrm>
              <a:off x="582930" y="2278379"/>
              <a:ext cx="1953005" cy="307466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029758" y="5053630"/>
            <a:ext cx="534521" cy="160150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>
              <a:spcBef>
                <a:spcPts val="84"/>
              </a:spcBef>
            </a:pPr>
            <a:r>
              <a:rPr sz="971" spc="-9" dirty="0">
                <a:latin typeface="Calibri"/>
                <a:cs typeface="Calibri"/>
              </a:rPr>
              <a:t>Supressed</a:t>
            </a:r>
            <a:endParaRPr sz="971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95790" y="4311128"/>
            <a:ext cx="8068235" cy="1727946"/>
            <a:chOff x="457200" y="4373879"/>
            <a:chExt cx="9144000" cy="1958339"/>
          </a:xfrm>
        </p:grpSpPr>
        <p:sp>
          <p:nvSpPr>
            <p:cNvPr id="25" name="object 25"/>
            <p:cNvSpPr/>
            <p:nvPr/>
          </p:nvSpPr>
          <p:spPr>
            <a:xfrm>
              <a:off x="6601063" y="4373879"/>
              <a:ext cx="532130" cy="979169"/>
            </a:xfrm>
            <a:custGeom>
              <a:avLst/>
              <a:gdLst/>
              <a:ahLst/>
              <a:cxnLst/>
              <a:rect l="l" t="t" r="r" b="b"/>
              <a:pathLst>
                <a:path w="532129" h="979170">
                  <a:moveTo>
                    <a:pt x="532118" y="0"/>
                  </a:moveTo>
                  <a:lnTo>
                    <a:pt x="521302" y="0"/>
                  </a:lnTo>
                  <a:lnTo>
                    <a:pt x="0" y="979170"/>
                  </a:lnTo>
                  <a:lnTo>
                    <a:pt x="10816" y="979170"/>
                  </a:lnTo>
                  <a:lnTo>
                    <a:pt x="532118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6" name="object 26"/>
            <p:cNvSpPr/>
            <p:nvPr/>
          </p:nvSpPr>
          <p:spPr>
            <a:xfrm>
              <a:off x="2690703" y="4373880"/>
              <a:ext cx="3210224" cy="97917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7" name="object 27"/>
            <p:cNvSpPr/>
            <p:nvPr/>
          </p:nvSpPr>
          <p:spPr>
            <a:xfrm>
              <a:off x="457200" y="5352288"/>
              <a:ext cx="9144000" cy="980440"/>
            </a:xfrm>
            <a:custGeom>
              <a:avLst/>
              <a:gdLst/>
              <a:ahLst/>
              <a:cxnLst/>
              <a:rect l="l" t="t" r="r" b="b"/>
              <a:pathLst>
                <a:path w="9144000" h="980439">
                  <a:moveTo>
                    <a:pt x="9144000" y="979932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979932"/>
                  </a:lnTo>
                  <a:lnTo>
                    <a:pt x="9144000" y="9799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8" name="object 28"/>
            <p:cNvSpPr/>
            <p:nvPr/>
          </p:nvSpPr>
          <p:spPr>
            <a:xfrm>
              <a:off x="5872734" y="5353050"/>
              <a:ext cx="3422141" cy="90678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29" name="object 29"/>
            <p:cNvSpPr/>
            <p:nvPr/>
          </p:nvSpPr>
          <p:spPr>
            <a:xfrm>
              <a:off x="6290309" y="5353049"/>
              <a:ext cx="321945" cy="588645"/>
            </a:xfrm>
            <a:custGeom>
              <a:avLst/>
              <a:gdLst/>
              <a:ahLst/>
              <a:cxnLst/>
              <a:rect l="l" t="t" r="r" b="b"/>
              <a:pathLst>
                <a:path w="321945" h="588645">
                  <a:moveTo>
                    <a:pt x="321569" y="0"/>
                  </a:moveTo>
                  <a:lnTo>
                    <a:pt x="310753" y="0"/>
                  </a:lnTo>
                  <a:lnTo>
                    <a:pt x="0" y="583692"/>
                  </a:lnTo>
                  <a:lnTo>
                    <a:pt x="8382" y="588264"/>
                  </a:lnTo>
                  <a:lnTo>
                    <a:pt x="321569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0" name="object 30"/>
            <p:cNvSpPr/>
            <p:nvPr/>
          </p:nvSpPr>
          <p:spPr>
            <a:xfrm>
              <a:off x="2665476" y="5353050"/>
              <a:ext cx="3235451" cy="7620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  <p:sp>
          <p:nvSpPr>
            <p:cNvPr id="31" name="object 31"/>
            <p:cNvSpPr/>
            <p:nvPr/>
          </p:nvSpPr>
          <p:spPr>
            <a:xfrm>
              <a:off x="582929" y="5353050"/>
              <a:ext cx="1953005" cy="92735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88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389595" y="5980802"/>
            <a:ext cx="1919007" cy="22861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412" spc="-13" dirty="0">
                <a:latin typeface="Calibri"/>
                <a:cs typeface="Calibri"/>
              </a:rPr>
              <a:t>Falvey </a:t>
            </a:r>
            <a:r>
              <a:rPr sz="1412" spc="-4" dirty="0">
                <a:latin typeface="Calibri"/>
                <a:cs typeface="Calibri"/>
              </a:rPr>
              <a:t>and Garreaud</a:t>
            </a:r>
            <a:r>
              <a:rPr sz="1412" spc="-57" dirty="0">
                <a:latin typeface="Calibri"/>
                <a:cs typeface="Calibri"/>
              </a:rPr>
              <a:t> </a:t>
            </a:r>
            <a:r>
              <a:rPr sz="1412" spc="-4" dirty="0">
                <a:latin typeface="Calibri"/>
                <a:cs typeface="Calibri"/>
              </a:rPr>
              <a:t>2007</a:t>
            </a:r>
            <a:endParaRPr sz="1412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8422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3303" y="4140524"/>
            <a:ext cx="1033144" cy="205104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Calibri"/>
                <a:cs typeface="Calibri"/>
              </a:rPr>
              <a:t>(a)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Symbol"/>
                <a:cs typeface="Symbol"/>
              </a:rPr>
              <a:t></a:t>
            </a:r>
            <a:r>
              <a:rPr sz="1000" dirty="0">
                <a:latin typeface="Calibri"/>
                <a:cs typeface="Calibri"/>
              </a:rPr>
              <a:t>(P,U</a:t>
            </a:r>
            <a:r>
              <a:rPr sz="975" baseline="-21367" dirty="0">
                <a:latin typeface="Calibri"/>
                <a:cs typeface="Calibri"/>
              </a:rPr>
              <a:t>850</a:t>
            </a:r>
            <a:r>
              <a:rPr sz="1000" dirty="0">
                <a:latin typeface="Calibri"/>
                <a:cs typeface="Calibri"/>
              </a:rPr>
              <a:t>) </a:t>
            </a:r>
            <a:r>
              <a:rPr sz="1000" spc="-5" dirty="0">
                <a:latin typeface="Calibri"/>
                <a:cs typeface="Calibri"/>
              </a:rPr>
              <a:t>Anual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33726" y="1898650"/>
            <a:ext cx="4504690" cy="3822065"/>
            <a:chOff x="2633726" y="1898650"/>
            <a:chExt cx="4504690" cy="38220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3726" y="1898650"/>
              <a:ext cx="4125350" cy="382187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63825" y="2324100"/>
              <a:ext cx="4067175" cy="3380104"/>
            </a:xfrm>
            <a:custGeom>
              <a:avLst/>
              <a:gdLst/>
              <a:ahLst/>
              <a:cxnLst/>
              <a:rect l="l" t="t" r="r" b="b"/>
              <a:pathLst>
                <a:path w="4067175" h="3380104">
                  <a:moveTo>
                    <a:pt x="2966847" y="1045083"/>
                  </a:moveTo>
                  <a:lnTo>
                    <a:pt x="3008834" y="1099118"/>
                  </a:lnTo>
                  <a:lnTo>
                    <a:pt x="3056957" y="1160703"/>
                  </a:lnTo>
                  <a:lnTo>
                    <a:pt x="3083101" y="1194051"/>
                  </a:lnTo>
                  <a:lnTo>
                    <a:pt x="3110518" y="1228954"/>
                  </a:lnTo>
                  <a:lnTo>
                    <a:pt x="3139119" y="1265303"/>
                  </a:lnTo>
                  <a:lnTo>
                    <a:pt x="3168819" y="1302985"/>
                  </a:lnTo>
                  <a:lnTo>
                    <a:pt x="3199529" y="1341892"/>
                  </a:lnTo>
                  <a:lnTo>
                    <a:pt x="3231163" y="1381912"/>
                  </a:lnTo>
                  <a:lnTo>
                    <a:pt x="3263633" y="1422935"/>
                  </a:lnTo>
                  <a:lnTo>
                    <a:pt x="3296852" y="1464850"/>
                  </a:lnTo>
                  <a:lnTo>
                    <a:pt x="3330733" y="1507547"/>
                  </a:lnTo>
                  <a:lnTo>
                    <a:pt x="3365190" y="1550914"/>
                  </a:lnTo>
                  <a:lnTo>
                    <a:pt x="3400133" y="1594842"/>
                  </a:lnTo>
                  <a:lnTo>
                    <a:pt x="3435478" y="1639220"/>
                  </a:lnTo>
                  <a:lnTo>
                    <a:pt x="3471136" y="1683936"/>
                  </a:lnTo>
                  <a:lnTo>
                    <a:pt x="3507019" y="1728882"/>
                  </a:lnTo>
                  <a:lnTo>
                    <a:pt x="3543042" y="1773945"/>
                  </a:lnTo>
                  <a:lnTo>
                    <a:pt x="3579117" y="1819015"/>
                  </a:lnTo>
                  <a:lnTo>
                    <a:pt x="3615156" y="1863983"/>
                  </a:lnTo>
                  <a:lnTo>
                    <a:pt x="3651073" y="1908736"/>
                  </a:lnTo>
                  <a:lnTo>
                    <a:pt x="3686780" y="1953165"/>
                  </a:lnTo>
                  <a:lnTo>
                    <a:pt x="3722190" y="1997159"/>
                  </a:lnTo>
                  <a:lnTo>
                    <a:pt x="3757216" y="2040607"/>
                  </a:lnTo>
                  <a:lnTo>
                    <a:pt x="3791771" y="2083399"/>
                  </a:lnTo>
                  <a:lnTo>
                    <a:pt x="3825767" y="2125424"/>
                  </a:lnTo>
                  <a:lnTo>
                    <a:pt x="3859118" y="2166572"/>
                  </a:lnTo>
                  <a:lnTo>
                    <a:pt x="3891736" y="2206731"/>
                  </a:lnTo>
                  <a:lnTo>
                    <a:pt x="3923534" y="2245792"/>
                  </a:lnTo>
                  <a:lnTo>
                    <a:pt x="3954425" y="2283644"/>
                  </a:lnTo>
                  <a:lnTo>
                    <a:pt x="3984322" y="2320176"/>
                  </a:lnTo>
                  <a:lnTo>
                    <a:pt x="4013137" y="2355277"/>
                  </a:lnTo>
                  <a:lnTo>
                    <a:pt x="4040784" y="2388838"/>
                  </a:lnTo>
                  <a:lnTo>
                    <a:pt x="4067175" y="2420747"/>
                  </a:lnTo>
                  <a:lnTo>
                    <a:pt x="4019183" y="2440797"/>
                  </a:lnTo>
                  <a:lnTo>
                    <a:pt x="3971219" y="2460674"/>
                  </a:lnTo>
                  <a:lnTo>
                    <a:pt x="3923283" y="2480382"/>
                  </a:lnTo>
                  <a:lnTo>
                    <a:pt x="3875375" y="2499923"/>
                  </a:lnTo>
                  <a:lnTo>
                    <a:pt x="3827493" y="2519303"/>
                  </a:lnTo>
                  <a:lnTo>
                    <a:pt x="3779639" y="2538524"/>
                  </a:lnTo>
                  <a:lnTo>
                    <a:pt x="3731811" y="2557590"/>
                  </a:lnTo>
                  <a:lnTo>
                    <a:pt x="3684010" y="2576505"/>
                  </a:lnTo>
                  <a:lnTo>
                    <a:pt x="3636234" y="2595272"/>
                  </a:lnTo>
                  <a:lnTo>
                    <a:pt x="3588484" y="2613896"/>
                  </a:lnTo>
                  <a:lnTo>
                    <a:pt x="3540759" y="2632380"/>
                  </a:lnTo>
                  <a:lnTo>
                    <a:pt x="3493059" y="2650728"/>
                  </a:lnTo>
                  <a:lnTo>
                    <a:pt x="3445384" y="2668944"/>
                  </a:lnTo>
                  <a:lnTo>
                    <a:pt x="3397734" y="2687031"/>
                  </a:lnTo>
                  <a:lnTo>
                    <a:pt x="3350107" y="2704993"/>
                  </a:lnTo>
                  <a:lnTo>
                    <a:pt x="3302504" y="2722833"/>
                  </a:lnTo>
                  <a:lnTo>
                    <a:pt x="3254925" y="2740556"/>
                  </a:lnTo>
                  <a:lnTo>
                    <a:pt x="3207368" y="2758166"/>
                  </a:lnTo>
                  <a:lnTo>
                    <a:pt x="3159835" y="2775665"/>
                  </a:lnTo>
                  <a:lnTo>
                    <a:pt x="3112324" y="2793057"/>
                  </a:lnTo>
                  <a:lnTo>
                    <a:pt x="3064835" y="2810348"/>
                  </a:lnTo>
                  <a:lnTo>
                    <a:pt x="3017368" y="2827539"/>
                  </a:lnTo>
                  <a:lnTo>
                    <a:pt x="2969923" y="2844635"/>
                  </a:lnTo>
                  <a:lnTo>
                    <a:pt x="2922498" y="2861640"/>
                  </a:lnTo>
                  <a:lnTo>
                    <a:pt x="2875095" y="2878556"/>
                  </a:lnTo>
                  <a:lnTo>
                    <a:pt x="2827712" y="2895389"/>
                  </a:lnTo>
                  <a:lnTo>
                    <a:pt x="2780350" y="2912142"/>
                  </a:lnTo>
                  <a:lnTo>
                    <a:pt x="2733008" y="2928818"/>
                  </a:lnTo>
                  <a:lnTo>
                    <a:pt x="2685685" y="2945421"/>
                  </a:lnTo>
                  <a:lnTo>
                    <a:pt x="2638382" y="2961955"/>
                  </a:lnTo>
                  <a:lnTo>
                    <a:pt x="2591098" y="2978424"/>
                  </a:lnTo>
                  <a:lnTo>
                    <a:pt x="2543832" y="2994831"/>
                  </a:lnTo>
                  <a:lnTo>
                    <a:pt x="2496585" y="3011180"/>
                  </a:lnTo>
                  <a:lnTo>
                    <a:pt x="2449356" y="3027475"/>
                  </a:lnTo>
                  <a:lnTo>
                    <a:pt x="2402145" y="3043719"/>
                  </a:lnTo>
                  <a:lnTo>
                    <a:pt x="2354951" y="3059917"/>
                  </a:lnTo>
                  <a:lnTo>
                    <a:pt x="2307775" y="3076072"/>
                  </a:lnTo>
                  <a:lnTo>
                    <a:pt x="2260615" y="3092187"/>
                  </a:lnTo>
                  <a:lnTo>
                    <a:pt x="2213472" y="3108267"/>
                  </a:lnTo>
                  <a:lnTo>
                    <a:pt x="2166346" y="3124314"/>
                  </a:lnTo>
                  <a:lnTo>
                    <a:pt x="2119235" y="3140334"/>
                  </a:lnTo>
                  <a:lnTo>
                    <a:pt x="2072139" y="3156330"/>
                  </a:lnTo>
                  <a:lnTo>
                    <a:pt x="2025060" y="3172304"/>
                  </a:lnTo>
                  <a:lnTo>
                    <a:pt x="1977995" y="3188262"/>
                  </a:lnTo>
                  <a:lnTo>
                    <a:pt x="1930944" y="3204206"/>
                  </a:lnTo>
                  <a:lnTo>
                    <a:pt x="1883908" y="3220141"/>
                  </a:lnTo>
                  <a:lnTo>
                    <a:pt x="1836887" y="3236070"/>
                  </a:lnTo>
                  <a:lnTo>
                    <a:pt x="1789879" y="3251997"/>
                  </a:lnTo>
                  <a:lnTo>
                    <a:pt x="1742884" y="3267926"/>
                  </a:lnTo>
                  <a:lnTo>
                    <a:pt x="1695902" y="3283860"/>
                  </a:lnTo>
                  <a:lnTo>
                    <a:pt x="1648934" y="3299804"/>
                  </a:lnTo>
                  <a:lnTo>
                    <a:pt x="1601978" y="3315760"/>
                  </a:lnTo>
                  <a:lnTo>
                    <a:pt x="1555034" y="3331732"/>
                  </a:lnTo>
                  <a:lnTo>
                    <a:pt x="1508101" y="3347725"/>
                  </a:lnTo>
                  <a:lnTo>
                    <a:pt x="1461181" y="3363742"/>
                  </a:lnTo>
                  <a:lnTo>
                    <a:pt x="1414272" y="3379787"/>
                  </a:lnTo>
                  <a:lnTo>
                    <a:pt x="1395295" y="3339867"/>
                  </a:lnTo>
                  <a:lnTo>
                    <a:pt x="1376111" y="3299284"/>
                  </a:lnTo>
                  <a:lnTo>
                    <a:pt x="1356727" y="3258060"/>
                  </a:lnTo>
                  <a:lnTo>
                    <a:pt x="1337150" y="3216218"/>
                  </a:lnTo>
                  <a:lnTo>
                    <a:pt x="1317387" y="3173779"/>
                  </a:lnTo>
                  <a:lnTo>
                    <a:pt x="1297444" y="3130765"/>
                  </a:lnTo>
                  <a:lnTo>
                    <a:pt x="1277329" y="3087197"/>
                  </a:lnTo>
                  <a:lnTo>
                    <a:pt x="1257048" y="3043097"/>
                  </a:lnTo>
                  <a:lnTo>
                    <a:pt x="1236609" y="2998487"/>
                  </a:lnTo>
                  <a:lnTo>
                    <a:pt x="1216018" y="2953390"/>
                  </a:lnTo>
                  <a:lnTo>
                    <a:pt x="1195283" y="2907826"/>
                  </a:lnTo>
                  <a:lnTo>
                    <a:pt x="1174410" y="2861817"/>
                  </a:lnTo>
                  <a:lnTo>
                    <a:pt x="1153406" y="2815385"/>
                  </a:lnTo>
                  <a:lnTo>
                    <a:pt x="1132279" y="2768553"/>
                  </a:lnTo>
                  <a:lnTo>
                    <a:pt x="1111034" y="2721341"/>
                  </a:lnTo>
                  <a:lnTo>
                    <a:pt x="1089680" y="2673771"/>
                  </a:lnTo>
                  <a:lnTo>
                    <a:pt x="1068222" y="2625866"/>
                  </a:lnTo>
                  <a:lnTo>
                    <a:pt x="1046669" y="2577647"/>
                  </a:lnTo>
                  <a:lnTo>
                    <a:pt x="1025026" y="2529136"/>
                  </a:lnTo>
                  <a:lnTo>
                    <a:pt x="1003302" y="2480354"/>
                  </a:lnTo>
                  <a:lnTo>
                    <a:pt x="981502" y="2431324"/>
                  </a:lnTo>
                  <a:lnTo>
                    <a:pt x="959634" y="2382067"/>
                  </a:lnTo>
                  <a:lnTo>
                    <a:pt x="937704" y="2332605"/>
                  </a:lnTo>
                  <a:lnTo>
                    <a:pt x="915721" y="2282960"/>
                  </a:lnTo>
                  <a:lnTo>
                    <a:pt x="893689" y="2233153"/>
                  </a:lnTo>
                  <a:lnTo>
                    <a:pt x="871618" y="2183206"/>
                  </a:lnTo>
                  <a:lnTo>
                    <a:pt x="849512" y="2133141"/>
                  </a:lnTo>
                  <a:lnTo>
                    <a:pt x="827381" y="2082980"/>
                  </a:lnTo>
                  <a:lnTo>
                    <a:pt x="805229" y="2032745"/>
                  </a:lnTo>
                  <a:lnTo>
                    <a:pt x="783065" y="1982457"/>
                  </a:lnTo>
                  <a:lnTo>
                    <a:pt x="760895" y="1932138"/>
                  </a:lnTo>
                  <a:lnTo>
                    <a:pt x="738726" y="1881810"/>
                  </a:lnTo>
                  <a:lnTo>
                    <a:pt x="716565" y="1831495"/>
                  </a:lnTo>
                  <a:lnTo>
                    <a:pt x="694420" y="1781214"/>
                  </a:lnTo>
                  <a:lnTo>
                    <a:pt x="672296" y="1730990"/>
                  </a:lnTo>
                  <a:lnTo>
                    <a:pt x="650201" y="1680843"/>
                  </a:lnTo>
                  <a:lnTo>
                    <a:pt x="628142" y="1630796"/>
                  </a:lnTo>
                  <a:lnTo>
                    <a:pt x="606126" y="1580871"/>
                  </a:lnTo>
                  <a:lnTo>
                    <a:pt x="584160" y="1531089"/>
                  </a:lnTo>
                  <a:lnTo>
                    <a:pt x="562251" y="1481473"/>
                  </a:lnTo>
                  <a:lnTo>
                    <a:pt x="540405" y="1432043"/>
                  </a:lnTo>
                  <a:lnTo>
                    <a:pt x="518630" y="1382822"/>
                  </a:lnTo>
                  <a:lnTo>
                    <a:pt x="496932" y="1333831"/>
                  </a:lnTo>
                  <a:lnTo>
                    <a:pt x="475319" y="1285092"/>
                  </a:lnTo>
                  <a:lnTo>
                    <a:pt x="453797" y="1236628"/>
                  </a:lnTo>
                  <a:lnTo>
                    <a:pt x="432373" y="1188459"/>
                  </a:lnTo>
                  <a:lnTo>
                    <a:pt x="411055" y="1140608"/>
                  </a:lnTo>
                  <a:lnTo>
                    <a:pt x="389849" y="1093096"/>
                  </a:lnTo>
                  <a:lnTo>
                    <a:pt x="368763" y="1045945"/>
                  </a:lnTo>
                  <a:lnTo>
                    <a:pt x="347802" y="999177"/>
                  </a:lnTo>
                  <a:lnTo>
                    <a:pt x="326975" y="952814"/>
                  </a:lnTo>
                  <a:lnTo>
                    <a:pt x="306288" y="906877"/>
                  </a:lnTo>
                  <a:lnTo>
                    <a:pt x="285747" y="861388"/>
                  </a:lnTo>
                  <a:lnTo>
                    <a:pt x="265361" y="816370"/>
                  </a:lnTo>
                  <a:lnTo>
                    <a:pt x="245135" y="771843"/>
                  </a:lnTo>
                  <a:lnTo>
                    <a:pt x="225077" y="727829"/>
                  </a:lnTo>
                  <a:lnTo>
                    <a:pt x="205194" y="684351"/>
                  </a:lnTo>
                  <a:lnTo>
                    <a:pt x="185493" y="641430"/>
                  </a:lnTo>
                  <a:lnTo>
                    <a:pt x="165980" y="599088"/>
                  </a:lnTo>
                  <a:lnTo>
                    <a:pt x="146663" y="557346"/>
                  </a:lnTo>
                  <a:lnTo>
                    <a:pt x="127548" y="516227"/>
                  </a:lnTo>
                  <a:lnTo>
                    <a:pt x="108643" y="475752"/>
                  </a:lnTo>
                  <a:lnTo>
                    <a:pt x="89954" y="435943"/>
                  </a:lnTo>
                  <a:lnTo>
                    <a:pt x="71489" y="396822"/>
                  </a:lnTo>
                  <a:lnTo>
                    <a:pt x="53254" y="358410"/>
                  </a:lnTo>
                  <a:lnTo>
                    <a:pt x="35256" y="320730"/>
                  </a:lnTo>
                  <a:lnTo>
                    <a:pt x="17502" y="283802"/>
                  </a:lnTo>
                  <a:lnTo>
                    <a:pt x="0" y="247650"/>
                  </a:lnTo>
                  <a:lnTo>
                    <a:pt x="72523" y="234890"/>
                  </a:lnTo>
                  <a:lnTo>
                    <a:pt x="142880" y="222373"/>
                  </a:lnTo>
                  <a:lnTo>
                    <a:pt x="211117" y="210102"/>
                  </a:lnTo>
                  <a:lnTo>
                    <a:pt x="277278" y="198077"/>
                  </a:lnTo>
                  <a:lnTo>
                    <a:pt x="341408" y="186302"/>
                  </a:lnTo>
                  <a:lnTo>
                    <a:pt x="403552" y="174777"/>
                  </a:lnTo>
                  <a:lnTo>
                    <a:pt x="463754" y="163506"/>
                  </a:lnTo>
                  <a:lnTo>
                    <a:pt x="522061" y="152489"/>
                  </a:lnTo>
                  <a:lnTo>
                    <a:pt x="578515" y="141730"/>
                  </a:lnTo>
                  <a:lnTo>
                    <a:pt x="633164" y="131229"/>
                  </a:lnTo>
                  <a:lnTo>
                    <a:pt x="686050" y="120988"/>
                  </a:lnTo>
                  <a:lnTo>
                    <a:pt x="737219" y="111011"/>
                  </a:lnTo>
                  <a:lnTo>
                    <a:pt x="786717" y="101298"/>
                  </a:lnTo>
                  <a:lnTo>
                    <a:pt x="834587" y="91852"/>
                  </a:lnTo>
                  <a:lnTo>
                    <a:pt x="880875" y="82674"/>
                  </a:lnTo>
                  <a:lnTo>
                    <a:pt x="925626" y="73766"/>
                  </a:lnTo>
                  <a:lnTo>
                    <a:pt x="968884" y="65132"/>
                  </a:lnTo>
                  <a:lnTo>
                    <a:pt x="1010695" y="56771"/>
                  </a:lnTo>
                  <a:lnTo>
                    <a:pt x="1051102" y="48687"/>
                  </a:lnTo>
                  <a:lnTo>
                    <a:pt x="1090152" y="40881"/>
                  </a:lnTo>
                  <a:lnTo>
                    <a:pt x="1127889" y="33356"/>
                  </a:lnTo>
                  <a:lnTo>
                    <a:pt x="1199603" y="19153"/>
                  </a:lnTo>
                  <a:lnTo>
                    <a:pt x="1266603" y="6095"/>
                  </a:lnTo>
                  <a:lnTo>
                    <a:pt x="129844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7541" y="5476875"/>
              <a:ext cx="1920874" cy="22674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200903" y="5740400"/>
            <a:ext cx="643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0525" algn="l"/>
              </a:tabLst>
            </a:pPr>
            <a:r>
              <a:rPr sz="1200" dirty="0">
                <a:latin typeface="Calibri"/>
                <a:cs typeface="Calibri"/>
              </a:rPr>
              <a:t>-0.8	-0.4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92714" y="5740400"/>
            <a:ext cx="512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870" algn="l"/>
              </a:tabLst>
            </a:pPr>
            <a:r>
              <a:rPr sz="1200" dirty="0">
                <a:latin typeface="Calibri"/>
                <a:cs typeface="Calibri"/>
              </a:rPr>
              <a:t>0	</a:t>
            </a:r>
            <a:r>
              <a:rPr sz="1200" spc="-5" dirty="0">
                <a:latin typeface="Calibri"/>
                <a:cs typeface="Calibri"/>
              </a:rPr>
              <a:t>+</a:t>
            </a:r>
            <a:r>
              <a:rPr sz="120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52524" y="5740400"/>
            <a:ext cx="2952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+</a:t>
            </a:r>
            <a:r>
              <a:rPr sz="1200" dirty="0">
                <a:latin typeface="Calibri"/>
                <a:cs typeface="Calibri"/>
              </a:rPr>
              <a:t>0</a:t>
            </a:r>
            <a:r>
              <a:rPr sz="1200" spc="-5" dirty="0">
                <a:latin typeface="Calibri"/>
                <a:cs typeface="Calibri"/>
              </a:rPr>
              <a:t>.8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6726" y="26923"/>
            <a:ext cx="8112759" cy="2171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C00000"/>
                </a:solidFill>
                <a:latin typeface="Arial"/>
                <a:cs typeface="Arial"/>
              </a:rPr>
              <a:t>Background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Arial"/>
              <a:cs typeface="Arial"/>
            </a:endParaRPr>
          </a:p>
          <a:p>
            <a:pPr marL="12700" marR="897890"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Arial"/>
                <a:cs typeface="Arial"/>
              </a:rPr>
              <a:t>Garreaud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et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al.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2013</a:t>
            </a:r>
            <a:r>
              <a:rPr sz="1600" spc="-5" dirty="0">
                <a:latin typeface="Arial"/>
                <a:cs typeface="Arial"/>
              </a:rPr>
              <a:t>.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Using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PRECIS-ERA40 data,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they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show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that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strong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(local)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correlation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between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850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hPa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zonal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wind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precipitation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extends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along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south- 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central </a:t>
            </a:r>
            <a:r>
              <a:rPr sz="1600" dirty="0">
                <a:latin typeface="Arial"/>
                <a:cs typeface="Arial"/>
              </a:rPr>
              <a:t>Chile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because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orographic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enhancement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windward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side of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 marL="1777364">
              <a:lnSpc>
                <a:spcPct val="100000"/>
              </a:lnSpc>
              <a:spcBef>
                <a:spcPts val="1575"/>
              </a:spcBef>
            </a:pPr>
            <a:r>
              <a:rPr sz="1400" dirty="0">
                <a:latin typeface="Calibri"/>
                <a:cs typeface="Calibri"/>
              </a:rPr>
              <a:t>a.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r(U850,P)</a:t>
            </a:r>
            <a:endParaRPr sz="1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0670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EF801CE3-5C6B-223E-6FB3-1EA79669A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76250"/>
            <a:ext cx="595312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>
            <a:extLst>
              <a:ext uri="{FF2B5EF4-FFF2-40B4-BE49-F238E27FC236}">
                <a16:creationId xmlns:a16="http://schemas.microsoft.com/office/drawing/2014/main" id="{FD26DCB6-87D3-CD68-787A-0C36D9F15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892550"/>
            <a:ext cx="5411788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id="{FDE88205-6CF1-E0EE-8E17-D4361B87B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15888"/>
            <a:ext cx="21955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rma libre 1">
            <a:extLst>
              <a:ext uri="{FF2B5EF4-FFF2-40B4-BE49-F238E27FC236}">
                <a16:creationId xmlns:a16="http://schemas.microsoft.com/office/drawing/2014/main" id="{4743C246-3B34-EB48-08C2-93A14BC1A1C7}"/>
              </a:ext>
            </a:extLst>
          </p:cNvPr>
          <p:cNvSpPr/>
          <p:nvPr/>
        </p:nvSpPr>
        <p:spPr>
          <a:xfrm>
            <a:off x="1881188" y="1333500"/>
            <a:ext cx="619125" cy="782638"/>
          </a:xfrm>
          <a:custGeom>
            <a:avLst/>
            <a:gdLst>
              <a:gd name="connsiteX0" fmla="*/ 0 w 619222"/>
              <a:gd name="connsiteY0" fmla="*/ 500063 h 782614"/>
              <a:gd name="connsiteX1" fmla="*/ 481012 w 619222"/>
              <a:gd name="connsiteY1" fmla="*/ 714375 h 782614"/>
              <a:gd name="connsiteX2" fmla="*/ 619125 w 619222"/>
              <a:gd name="connsiteY2" fmla="*/ 781050 h 782614"/>
              <a:gd name="connsiteX3" fmla="*/ 504825 w 619222"/>
              <a:gd name="connsiteY3" fmla="*/ 661988 h 782614"/>
              <a:gd name="connsiteX4" fmla="*/ 504825 w 619222"/>
              <a:gd name="connsiteY4" fmla="*/ 661988 h 782614"/>
              <a:gd name="connsiteX5" fmla="*/ 366712 w 619222"/>
              <a:gd name="connsiteY5" fmla="*/ 271463 h 782614"/>
              <a:gd name="connsiteX6" fmla="*/ 366712 w 619222"/>
              <a:gd name="connsiteY6" fmla="*/ 271463 h 782614"/>
              <a:gd name="connsiteX7" fmla="*/ 361950 w 619222"/>
              <a:gd name="connsiteY7" fmla="*/ 0 h 782614"/>
              <a:gd name="connsiteX8" fmla="*/ 361950 w 619222"/>
              <a:gd name="connsiteY8" fmla="*/ 0 h 78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222" h="782614">
                <a:moveTo>
                  <a:pt x="0" y="500063"/>
                </a:moveTo>
                <a:lnTo>
                  <a:pt x="481012" y="714375"/>
                </a:lnTo>
                <a:cubicBezTo>
                  <a:pt x="584200" y="761206"/>
                  <a:pt x="615156" y="789781"/>
                  <a:pt x="619125" y="781050"/>
                </a:cubicBezTo>
                <a:cubicBezTo>
                  <a:pt x="623094" y="772319"/>
                  <a:pt x="504825" y="661988"/>
                  <a:pt x="504825" y="661988"/>
                </a:cubicBezTo>
                <a:lnTo>
                  <a:pt x="504825" y="661988"/>
                </a:lnTo>
                <a:lnTo>
                  <a:pt x="366712" y="271463"/>
                </a:lnTo>
                <a:lnTo>
                  <a:pt x="366712" y="271463"/>
                </a:lnTo>
                <a:cubicBezTo>
                  <a:pt x="365918" y="226219"/>
                  <a:pt x="361950" y="0"/>
                  <a:pt x="361950" y="0"/>
                </a:cubicBezTo>
                <a:lnTo>
                  <a:pt x="36195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rma libre 5">
            <a:extLst>
              <a:ext uri="{FF2B5EF4-FFF2-40B4-BE49-F238E27FC236}">
                <a16:creationId xmlns:a16="http://schemas.microsoft.com/office/drawing/2014/main" id="{2070F4F7-D894-9B90-D9AC-0A3C7DD6ADC2}"/>
              </a:ext>
            </a:extLst>
          </p:cNvPr>
          <p:cNvSpPr/>
          <p:nvPr/>
        </p:nvSpPr>
        <p:spPr>
          <a:xfrm>
            <a:off x="4738688" y="4438650"/>
            <a:ext cx="619125" cy="782638"/>
          </a:xfrm>
          <a:custGeom>
            <a:avLst/>
            <a:gdLst>
              <a:gd name="connsiteX0" fmla="*/ 0 w 619222"/>
              <a:gd name="connsiteY0" fmla="*/ 500063 h 782614"/>
              <a:gd name="connsiteX1" fmla="*/ 481012 w 619222"/>
              <a:gd name="connsiteY1" fmla="*/ 714375 h 782614"/>
              <a:gd name="connsiteX2" fmla="*/ 619125 w 619222"/>
              <a:gd name="connsiteY2" fmla="*/ 781050 h 782614"/>
              <a:gd name="connsiteX3" fmla="*/ 504825 w 619222"/>
              <a:gd name="connsiteY3" fmla="*/ 661988 h 782614"/>
              <a:gd name="connsiteX4" fmla="*/ 504825 w 619222"/>
              <a:gd name="connsiteY4" fmla="*/ 661988 h 782614"/>
              <a:gd name="connsiteX5" fmla="*/ 366712 w 619222"/>
              <a:gd name="connsiteY5" fmla="*/ 271463 h 782614"/>
              <a:gd name="connsiteX6" fmla="*/ 366712 w 619222"/>
              <a:gd name="connsiteY6" fmla="*/ 271463 h 782614"/>
              <a:gd name="connsiteX7" fmla="*/ 361950 w 619222"/>
              <a:gd name="connsiteY7" fmla="*/ 0 h 782614"/>
              <a:gd name="connsiteX8" fmla="*/ 361950 w 619222"/>
              <a:gd name="connsiteY8" fmla="*/ 0 h 78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222" h="782614">
                <a:moveTo>
                  <a:pt x="0" y="500063"/>
                </a:moveTo>
                <a:lnTo>
                  <a:pt x="481012" y="714375"/>
                </a:lnTo>
                <a:cubicBezTo>
                  <a:pt x="584200" y="761206"/>
                  <a:pt x="615156" y="789781"/>
                  <a:pt x="619125" y="781050"/>
                </a:cubicBezTo>
                <a:cubicBezTo>
                  <a:pt x="623094" y="772319"/>
                  <a:pt x="504825" y="661988"/>
                  <a:pt x="504825" y="661988"/>
                </a:cubicBezTo>
                <a:lnTo>
                  <a:pt x="504825" y="661988"/>
                </a:lnTo>
                <a:lnTo>
                  <a:pt x="366712" y="271463"/>
                </a:lnTo>
                <a:lnTo>
                  <a:pt x="366712" y="271463"/>
                </a:lnTo>
                <a:cubicBezTo>
                  <a:pt x="365918" y="226219"/>
                  <a:pt x="361950" y="0"/>
                  <a:pt x="361950" y="0"/>
                </a:cubicBezTo>
                <a:lnTo>
                  <a:pt x="36195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Forma libre 6">
            <a:extLst>
              <a:ext uri="{FF2B5EF4-FFF2-40B4-BE49-F238E27FC236}">
                <a16:creationId xmlns:a16="http://schemas.microsoft.com/office/drawing/2014/main" id="{1719B9F0-7C06-EA6E-0CBE-D9D97B24F50F}"/>
              </a:ext>
            </a:extLst>
          </p:cNvPr>
          <p:cNvSpPr/>
          <p:nvPr/>
        </p:nvSpPr>
        <p:spPr>
          <a:xfrm>
            <a:off x="2014538" y="4429125"/>
            <a:ext cx="619125" cy="782638"/>
          </a:xfrm>
          <a:custGeom>
            <a:avLst/>
            <a:gdLst>
              <a:gd name="connsiteX0" fmla="*/ 0 w 619222"/>
              <a:gd name="connsiteY0" fmla="*/ 500063 h 782614"/>
              <a:gd name="connsiteX1" fmla="*/ 481012 w 619222"/>
              <a:gd name="connsiteY1" fmla="*/ 714375 h 782614"/>
              <a:gd name="connsiteX2" fmla="*/ 619125 w 619222"/>
              <a:gd name="connsiteY2" fmla="*/ 781050 h 782614"/>
              <a:gd name="connsiteX3" fmla="*/ 504825 w 619222"/>
              <a:gd name="connsiteY3" fmla="*/ 661988 h 782614"/>
              <a:gd name="connsiteX4" fmla="*/ 504825 w 619222"/>
              <a:gd name="connsiteY4" fmla="*/ 661988 h 782614"/>
              <a:gd name="connsiteX5" fmla="*/ 366712 w 619222"/>
              <a:gd name="connsiteY5" fmla="*/ 271463 h 782614"/>
              <a:gd name="connsiteX6" fmla="*/ 366712 w 619222"/>
              <a:gd name="connsiteY6" fmla="*/ 271463 h 782614"/>
              <a:gd name="connsiteX7" fmla="*/ 361950 w 619222"/>
              <a:gd name="connsiteY7" fmla="*/ 0 h 782614"/>
              <a:gd name="connsiteX8" fmla="*/ 361950 w 619222"/>
              <a:gd name="connsiteY8" fmla="*/ 0 h 78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222" h="782614">
                <a:moveTo>
                  <a:pt x="0" y="500063"/>
                </a:moveTo>
                <a:lnTo>
                  <a:pt x="481012" y="714375"/>
                </a:lnTo>
                <a:cubicBezTo>
                  <a:pt x="584200" y="761206"/>
                  <a:pt x="615156" y="789781"/>
                  <a:pt x="619125" y="781050"/>
                </a:cubicBezTo>
                <a:cubicBezTo>
                  <a:pt x="623094" y="772319"/>
                  <a:pt x="504825" y="661988"/>
                  <a:pt x="504825" y="661988"/>
                </a:cubicBezTo>
                <a:lnTo>
                  <a:pt x="504825" y="661988"/>
                </a:lnTo>
                <a:lnTo>
                  <a:pt x="366712" y="271463"/>
                </a:lnTo>
                <a:lnTo>
                  <a:pt x="366712" y="271463"/>
                </a:lnTo>
                <a:cubicBezTo>
                  <a:pt x="365918" y="226219"/>
                  <a:pt x="361950" y="0"/>
                  <a:pt x="361950" y="0"/>
                </a:cubicBezTo>
                <a:lnTo>
                  <a:pt x="36195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62670574-33D0-C68A-0815-84EF95AB611C}"/>
              </a:ext>
            </a:extLst>
          </p:cNvPr>
          <p:cNvSpPr/>
          <p:nvPr/>
        </p:nvSpPr>
        <p:spPr>
          <a:xfrm>
            <a:off x="4752975" y="1347788"/>
            <a:ext cx="619125" cy="782637"/>
          </a:xfrm>
          <a:custGeom>
            <a:avLst/>
            <a:gdLst>
              <a:gd name="connsiteX0" fmla="*/ 0 w 619222"/>
              <a:gd name="connsiteY0" fmla="*/ 500063 h 782614"/>
              <a:gd name="connsiteX1" fmla="*/ 481012 w 619222"/>
              <a:gd name="connsiteY1" fmla="*/ 714375 h 782614"/>
              <a:gd name="connsiteX2" fmla="*/ 619125 w 619222"/>
              <a:gd name="connsiteY2" fmla="*/ 781050 h 782614"/>
              <a:gd name="connsiteX3" fmla="*/ 504825 w 619222"/>
              <a:gd name="connsiteY3" fmla="*/ 661988 h 782614"/>
              <a:gd name="connsiteX4" fmla="*/ 504825 w 619222"/>
              <a:gd name="connsiteY4" fmla="*/ 661988 h 782614"/>
              <a:gd name="connsiteX5" fmla="*/ 366712 w 619222"/>
              <a:gd name="connsiteY5" fmla="*/ 271463 h 782614"/>
              <a:gd name="connsiteX6" fmla="*/ 366712 w 619222"/>
              <a:gd name="connsiteY6" fmla="*/ 271463 h 782614"/>
              <a:gd name="connsiteX7" fmla="*/ 361950 w 619222"/>
              <a:gd name="connsiteY7" fmla="*/ 0 h 782614"/>
              <a:gd name="connsiteX8" fmla="*/ 361950 w 619222"/>
              <a:gd name="connsiteY8" fmla="*/ 0 h 78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222" h="782614">
                <a:moveTo>
                  <a:pt x="0" y="500063"/>
                </a:moveTo>
                <a:lnTo>
                  <a:pt x="481012" y="714375"/>
                </a:lnTo>
                <a:cubicBezTo>
                  <a:pt x="584200" y="761206"/>
                  <a:pt x="615156" y="789781"/>
                  <a:pt x="619125" y="781050"/>
                </a:cubicBezTo>
                <a:cubicBezTo>
                  <a:pt x="623094" y="772319"/>
                  <a:pt x="504825" y="661988"/>
                  <a:pt x="504825" y="661988"/>
                </a:cubicBezTo>
                <a:lnTo>
                  <a:pt x="504825" y="661988"/>
                </a:lnTo>
                <a:lnTo>
                  <a:pt x="366712" y="271463"/>
                </a:lnTo>
                <a:lnTo>
                  <a:pt x="366712" y="271463"/>
                </a:lnTo>
                <a:cubicBezTo>
                  <a:pt x="365918" y="226219"/>
                  <a:pt x="361950" y="0"/>
                  <a:pt x="361950" y="0"/>
                </a:cubicBezTo>
                <a:lnTo>
                  <a:pt x="36195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729" name="CuadroTexto 2">
            <a:extLst>
              <a:ext uri="{FF2B5EF4-FFF2-40B4-BE49-F238E27FC236}">
                <a16:creationId xmlns:a16="http://schemas.microsoft.com/office/drawing/2014/main" id="{379D0499-8628-BB43-4E97-F627C0568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8" y="2100263"/>
            <a:ext cx="1676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Sd(z300)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 pass</a:t>
            </a:r>
          </a:p>
        </p:txBody>
      </p:sp>
      <p:sp>
        <p:nvSpPr>
          <p:cNvPr id="30730" name="CuadroTexto 9">
            <a:extLst>
              <a:ext uri="{FF2B5EF4-FFF2-40B4-BE49-F238E27FC236}">
                <a16:creationId xmlns:a16="http://schemas.microsoft.com/office/drawing/2014/main" id="{398AB0E3-8797-55F6-0A92-C88F627A3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5129213"/>
            <a:ext cx="1676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Sd(v300)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 pass</a:t>
            </a:r>
          </a:p>
        </p:txBody>
      </p:sp>
    </p:spTree>
    <p:extLst>
      <p:ext uri="{BB962C8B-B14F-4D97-AF65-F5344CB8AC3E}">
        <p14:creationId xmlns:p14="http://schemas.microsoft.com/office/powerpoint/2010/main" val="2249951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544544E1-81ED-55C8-F99C-8C6FE2D3C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490538"/>
            <a:ext cx="668655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741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F44A239B-2F6E-4A8A-E8F1-B258A2E22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82563"/>
            <a:ext cx="6249988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614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BACF0ED2-EA60-CD05-CA46-9F8AEC4DF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119188"/>
            <a:ext cx="722947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CuadroTexto 2">
            <a:extLst>
              <a:ext uri="{FF2B5EF4-FFF2-40B4-BE49-F238E27FC236}">
                <a16:creationId xmlns:a16="http://schemas.microsoft.com/office/drawing/2014/main" id="{8321B026-2978-3C3F-9D27-4FB99A01B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25" y="8001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DJF</a:t>
            </a:r>
          </a:p>
        </p:txBody>
      </p:sp>
      <p:sp>
        <p:nvSpPr>
          <p:cNvPr id="33796" name="CuadroTexto 3">
            <a:extLst>
              <a:ext uri="{FF2B5EF4-FFF2-40B4-BE49-F238E27FC236}">
                <a16:creationId xmlns:a16="http://schemas.microsoft.com/office/drawing/2014/main" id="{DFBF12B4-0227-423C-0726-33C01BB4F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863" y="161925"/>
            <a:ext cx="3171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Todos los Ciclones</a:t>
            </a:r>
          </a:p>
        </p:txBody>
      </p:sp>
      <p:sp>
        <p:nvSpPr>
          <p:cNvPr id="33797" name="CuadroTexto 4">
            <a:extLst>
              <a:ext uri="{FF2B5EF4-FFF2-40B4-BE49-F238E27FC236}">
                <a16:creationId xmlns:a16="http://schemas.microsoft.com/office/drawing/2014/main" id="{4DBC6DE0-1B6C-D407-436A-6E822B07E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25" y="923925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JJA</a:t>
            </a:r>
          </a:p>
        </p:txBody>
      </p:sp>
    </p:spTree>
    <p:extLst>
      <p:ext uri="{BB962C8B-B14F-4D97-AF65-F5344CB8AC3E}">
        <p14:creationId xmlns:p14="http://schemas.microsoft.com/office/powerpoint/2010/main" val="307163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AC5C47B1-5191-85D8-6EEB-6A8BD2513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162050"/>
            <a:ext cx="8097837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CuadroTexto 1">
            <a:extLst>
              <a:ext uri="{FF2B5EF4-FFF2-40B4-BE49-F238E27FC236}">
                <a16:creationId xmlns:a16="http://schemas.microsoft.com/office/drawing/2014/main" id="{715BD509-9D83-23F5-829D-B6049B22C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25" y="8001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DJF</a:t>
            </a:r>
          </a:p>
        </p:txBody>
      </p:sp>
      <p:sp>
        <p:nvSpPr>
          <p:cNvPr id="34820" name="CuadroTexto 3">
            <a:extLst>
              <a:ext uri="{FF2B5EF4-FFF2-40B4-BE49-F238E27FC236}">
                <a16:creationId xmlns:a16="http://schemas.microsoft.com/office/drawing/2014/main" id="{6783605B-098F-D899-8DF6-465CEB4AA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863" y="161925"/>
            <a:ext cx="3171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Ciclones migratorios</a:t>
            </a:r>
          </a:p>
        </p:txBody>
      </p:sp>
      <p:sp>
        <p:nvSpPr>
          <p:cNvPr id="34821" name="CuadroTexto 4">
            <a:extLst>
              <a:ext uri="{FF2B5EF4-FFF2-40B4-BE49-F238E27FC236}">
                <a16:creationId xmlns:a16="http://schemas.microsoft.com/office/drawing/2014/main" id="{1C974827-EFDE-934C-620A-D7CE6BBFB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25" y="923925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JJA</a:t>
            </a:r>
          </a:p>
        </p:txBody>
      </p:sp>
    </p:spTree>
    <p:extLst>
      <p:ext uri="{BB962C8B-B14F-4D97-AF65-F5344CB8AC3E}">
        <p14:creationId xmlns:p14="http://schemas.microsoft.com/office/powerpoint/2010/main" val="2907468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751</Words>
  <Application>Microsoft Office PowerPoint</Application>
  <PresentationFormat>On-screen Show (4:3)</PresentationFormat>
  <Paragraphs>173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Symbol</vt:lpstr>
      <vt:lpstr>Times New Roman</vt:lpstr>
      <vt:lpstr>Office Theme</vt:lpstr>
      <vt:lpstr>Diseño predeterminado</vt:lpstr>
      <vt:lpstr>2_Diseño predeterminado</vt:lpstr>
      <vt:lpstr>1_Diseño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Tormentas de invierno Chile centro-sur René D. Garreaud  Departamento de Geofísica  Universidad de Chile</vt:lpstr>
      <vt:lpstr>PowerPoint Presentation</vt:lpstr>
      <vt:lpstr>PowerPoint Presentation</vt:lpstr>
      <vt:lpstr>Condiciones de gran escala</vt:lpstr>
      <vt:lpstr>PowerPoint Presentation</vt:lpstr>
      <vt:lpstr>Condiciones locales (superficie + altura)  durante tormentas en centro-sur de Chile</vt:lpstr>
      <vt:lpstr>Condiciones Locales Perfiles en Santo Domingo cuando llueve en Santiago…</vt:lpstr>
      <vt:lpstr>Condiciones Locales (Sonda de SDO, precipitación en Santiago)</vt:lpstr>
      <vt:lpstr>PowerPoint Presentation</vt:lpstr>
      <vt:lpstr>PowerPoint Presentation</vt:lpstr>
      <vt:lpstr>Warm and cold winter rainstorms</vt:lpstr>
      <vt:lpstr>Condiciones Locales (Nahuelbuta, al sur del BioBio)</vt:lpstr>
      <vt:lpstr>Condiciones Locales (Nahuelbuta, al sur del BioBio)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 hace una tormenta mas  jugosa que otra?</vt:lpstr>
      <vt:lpstr>El ascenso forzado (wT) sobre la cordillera incrementa el ascenso de gran escala y en consecuencia la precipitación. wT depende a la vez del flujo contra la montaña (U en nuestro caso). Pero no olvidar la humedad!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Rene Garreaud</dc:creator>
  <cp:lastModifiedBy>rene garreaud</cp:lastModifiedBy>
  <cp:revision>4</cp:revision>
  <dcterms:created xsi:type="dcterms:W3CDTF">2021-04-28T20:06:35Z</dcterms:created>
  <dcterms:modified xsi:type="dcterms:W3CDTF">2023-11-07T22:18:44Z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2019-05-03T00:00:00Z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2021-04-28T00:00:00Z</vt:filetime>
  </property>
</Properties>
</file>