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8" r:id="rId4"/>
  </p:sldMasterIdLst>
  <p:sldIdLst>
    <p:sldId id="620" r:id="rId5"/>
    <p:sldId id="296" r:id="rId6"/>
    <p:sldId id="294" r:id="rId7"/>
    <p:sldId id="292" r:id="rId8"/>
    <p:sldId id="293" r:id="rId9"/>
    <p:sldId id="291" r:id="rId10"/>
    <p:sldId id="285" r:id="rId11"/>
    <p:sldId id="481" r:id="rId12"/>
    <p:sldId id="259" r:id="rId13"/>
    <p:sldId id="343" r:id="rId14"/>
    <p:sldId id="290" r:id="rId15"/>
    <p:sldId id="267" r:id="rId16"/>
    <p:sldId id="371" r:id="rId17"/>
    <p:sldId id="308" r:id="rId18"/>
    <p:sldId id="311" r:id="rId19"/>
    <p:sldId id="301" r:id="rId20"/>
    <p:sldId id="457" r:id="rId21"/>
    <p:sldId id="369" r:id="rId22"/>
    <p:sldId id="622" r:id="rId23"/>
    <p:sldId id="621" r:id="rId24"/>
    <p:sldId id="623" r:id="rId25"/>
    <p:sldId id="627" r:id="rId26"/>
    <p:sldId id="628" r:id="rId27"/>
    <p:sldId id="609" r:id="rId28"/>
    <p:sldId id="606" r:id="rId29"/>
    <p:sldId id="605" r:id="rId30"/>
    <p:sldId id="599" r:id="rId31"/>
    <p:sldId id="601" r:id="rId32"/>
    <p:sldId id="550" r:id="rId33"/>
    <p:sldId id="607" r:id="rId34"/>
    <p:sldId id="608" r:id="rId35"/>
    <p:sldId id="619" r:id="rId36"/>
    <p:sldId id="460" r:id="rId37"/>
    <p:sldId id="459" r:id="rId38"/>
    <p:sldId id="256" r:id="rId39"/>
    <p:sldId id="257" r:id="rId40"/>
    <p:sldId id="258" r:id="rId41"/>
    <p:sldId id="458" r:id="rId42"/>
    <p:sldId id="329" r:id="rId43"/>
    <p:sldId id="327" r:id="rId44"/>
    <p:sldId id="315" r:id="rId45"/>
    <p:sldId id="316" r:id="rId46"/>
    <p:sldId id="610" r:id="rId47"/>
    <p:sldId id="262" r:id="rId48"/>
    <p:sldId id="611" r:id="rId49"/>
    <p:sldId id="263" r:id="rId50"/>
    <p:sldId id="624" r:id="rId51"/>
    <p:sldId id="326" r:id="rId52"/>
    <p:sldId id="328" r:id="rId53"/>
    <p:sldId id="625" r:id="rId54"/>
    <p:sldId id="626" r:id="rId55"/>
    <p:sldId id="323" r:id="rId56"/>
    <p:sldId id="483" r:id="rId57"/>
    <p:sldId id="306" r:id="rId58"/>
    <p:sldId id="612" r:id="rId59"/>
    <p:sldId id="613" r:id="rId60"/>
    <p:sldId id="614" r:id="rId61"/>
    <p:sldId id="615" r:id="rId62"/>
    <p:sldId id="616" r:id="rId63"/>
    <p:sldId id="260" r:id="rId64"/>
    <p:sldId id="618" r:id="rId65"/>
    <p:sldId id="261" r:id="rId66"/>
    <p:sldId id="617" r:id="rId67"/>
    <p:sldId id="604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BFBFBF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FCA280-04ED-42FC-8D0B-34BBD2BD51E7}" v="74" dt="2023-10-11T14:26:46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260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7" d="100"/>
        <a:sy n="57" d="100"/>
      </p:scale>
      <p:origin x="0" y="-2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69FCA280-04ED-42FC-8D0B-34BBD2BD51E7}"/>
    <pc:docChg chg="undo custSel addSld delSld modSld sldOrd delMainMaster">
      <pc:chgData name="rene garreaud" userId="319a270e55de952e" providerId="LiveId" clId="{69FCA280-04ED-42FC-8D0B-34BBD2BD51E7}" dt="2023-10-11T14:26:46.031" v="986" actId="931"/>
      <pc:docMkLst>
        <pc:docMk/>
      </pc:docMkLst>
      <pc:sldChg chg="add">
        <pc:chgData name="rene garreaud" userId="319a270e55de952e" providerId="LiveId" clId="{69FCA280-04ED-42FC-8D0B-34BBD2BD51E7}" dt="2023-10-04T14:41:34.010" v="3"/>
        <pc:sldMkLst>
          <pc:docMk/>
          <pc:sldMk cId="58808011" sldId="256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1789283714" sldId="256"/>
        </pc:sldMkLst>
      </pc:sldChg>
      <pc:sldChg chg="del">
        <pc:chgData name="rene garreaud" userId="319a270e55de952e" providerId="LiveId" clId="{69FCA280-04ED-42FC-8D0B-34BBD2BD51E7}" dt="2023-10-04T14:39:53.420" v="0" actId="47"/>
        <pc:sldMkLst>
          <pc:docMk/>
          <pc:sldMk cId="2311556474" sldId="257"/>
        </pc:sldMkLst>
      </pc:sldChg>
      <pc:sldChg chg="add">
        <pc:chgData name="rene garreaud" userId="319a270e55de952e" providerId="LiveId" clId="{69FCA280-04ED-42FC-8D0B-34BBD2BD51E7}" dt="2023-10-04T14:41:34.010" v="3"/>
        <pc:sldMkLst>
          <pc:docMk/>
          <pc:sldMk cId="2312946658" sldId="257"/>
        </pc:sldMkLst>
      </pc:sldChg>
      <pc:sldChg chg="add">
        <pc:chgData name="rene garreaud" userId="319a270e55de952e" providerId="LiveId" clId="{69FCA280-04ED-42FC-8D0B-34BBD2BD51E7}" dt="2023-10-04T14:41:34.010" v="3"/>
        <pc:sldMkLst>
          <pc:docMk/>
          <pc:sldMk cId="1075936064" sldId="258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1438989772" sldId="260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2233138084" sldId="260"/>
        </pc:sldMkLst>
      </pc:sldChg>
      <pc:sldChg chg="add del">
        <pc:chgData name="rene garreaud" userId="319a270e55de952e" providerId="LiveId" clId="{69FCA280-04ED-42FC-8D0B-34BBD2BD51E7}" dt="2023-10-04T21:22:53.702" v="267" actId="47"/>
        <pc:sldMkLst>
          <pc:docMk/>
          <pc:sldMk cId="2507690771" sldId="260"/>
        </pc:sldMkLst>
      </pc:sldChg>
      <pc:sldChg chg="add del">
        <pc:chgData name="rene garreaud" userId="319a270e55de952e" providerId="LiveId" clId="{69FCA280-04ED-42FC-8D0B-34BBD2BD51E7}" dt="2023-10-04T21:23:05.144" v="269" actId="47"/>
        <pc:sldMkLst>
          <pc:docMk/>
          <pc:sldMk cId="2683415860" sldId="261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3004092498" sldId="261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3125194171" sldId="261"/>
        </pc:sldMkLst>
      </pc:sldChg>
      <pc:sldChg chg="add">
        <pc:chgData name="rene garreaud" userId="319a270e55de952e" providerId="LiveId" clId="{69FCA280-04ED-42FC-8D0B-34BBD2BD51E7}" dt="2023-10-04T21:24:37.180" v="272"/>
        <pc:sldMkLst>
          <pc:docMk/>
          <pc:sldMk cId="2867397208" sldId="262"/>
        </pc:sldMkLst>
      </pc:sldChg>
      <pc:sldChg chg="modSp add del mod">
        <pc:chgData name="rene garreaud" userId="319a270e55de952e" providerId="LiveId" clId="{69FCA280-04ED-42FC-8D0B-34BBD2BD51E7}" dt="2023-10-04T21:24:31.146" v="271" actId="2696"/>
        <pc:sldMkLst>
          <pc:docMk/>
          <pc:sldMk cId="3039356645" sldId="262"/>
        </pc:sldMkLst>
        <pc:spChg chg="mod">
          <ac:chgData name="rene garreaud" userId="319a270e55de952e" providerId="LiveId" clId="{69FCA280-04ED-42FC-8D0B-34BBD2BD51E7}" dt="2023-10-04T21:22:40.738" v="265" actId="14100"/>
          <ac:spMkLst>
            <pc:docMk/>
            <pc:sldMk cId="3039356645" sldId="262"/>
            <ac:spMk id="6" creationId="{00000000-0000-0000-0000-000000000000}"/>
          </ac:spMkLst>
        </pc:spChg>
      </pc:sldChg>
      <pc:sldChg chg="add">
        <pc:chgData name="rene garreaud" userId="319a270e55de952e" providerId="LiveId" clId="{69FCA280-04ED-42FC-8D0B-34BBD2BD51E7}" dt="2023-10-04T21:24:37.180" v="272"/>
        <pc:sldMkLst>
          <pc:docMk/>
          <pc:sldMk cId="639866922" sldId="263"/>
        </pc:sldMkLst>
      </pc:sldChg>
      <pc:sldChg chg="modSp add del mod">
        <pc:chgData name="rene garreaud" userId="319a270e55de952e" providerId="LiveId" clId="{69FCA280-04ED-42FC-8D0B-34BBD2BD51E7}" dt="2023-10-04T21:24:31.146" v="271" actId="2696"/>
        <pc:sldMkLst>
          <pc:docMk/>
          <pc:sldMk cId="1788813034" sldId="263"/>
        </pc:sldMkLst>
        <pc:spChg chg="mod">
          <ac:chgData name="rene garreaud" userId="319a270e55de952e" providerId="LiveId" clId="{69FCA280-04ED-42FC-8D0B-34BBD2BD51E7}" dt="2023-10-04T21:22:57.682" v="268" actId="14100"/>
          <ac:spMkLst>
            <pc:docMk/>
            <pc:sldMk cId="1788813034" sldId="263"/>
            <ac:spMk id="5" creationId="{00000000-0000-0000-0000-000000000000}"/>
          </ac:spMkLst>
        </pc:spChg>
      </pc:sldChg>
      <pc:sldChg chg="modSp add del mod">
        <pc:chgData name="rene garreaud" userId="319a270e55de952e" providerId="LiveId" clId="{69FCA280-04ED-42FC-8D0B-34BBD2BD51E7}" dt="2023-10-04T21:24:15.462" v="270" actId="47"/>
        <pc:sldMkLst>
          <pc:docMk/>
          <pc:sldMk cId="3807973168" sldId="264"/>
        </pc:sldMkLst>
        <pc:spChg chg="mod">
          <ac:chgData name="rene garreaud" userId="319a270e55de952e" providerId="LiveId" clId="{69FCA280-04ED-42FC-8D0B-34BBD2BD51E7}" dt="2023-10-04T21:22:38.756" v="264" actId="27636"/>
          <ac:spMkLst>
            <pc:docMk/>
            <pc:sldMk cId="3807973168" sldId="264"/>
            <ac:spMk id="2" creationId="{00000000-0000-0000-0000-000000000000}"/>
          </ac:spMkLst>
        </pc:spChg>
      </pc:sldChg>
      <pc:sldChg chg="add del">
        <pc:chgData name="rene garreaud" userId="319a270e55de952e" providerId="LiveId" clId="{69FCA280-04ED-42FC-8D0B-34BBD2BD51E7}" dt="2023-10-04T21:24:15.462" v="270" actId="47"/>
        <pc:sldMkLst>
          <pc:docMk/>
          <pc:sldMk cId="2235431207" sldId="266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3394786059" sldId="266"/>
        </pc:sldMkLst>
      </pc:sldChg>
      <pc:sldChg chg="add del">
        <pc:chgData name="rene garreaud" userId="319a270e55de952e" providerId="LiveId" clId="{69FCA280-04ED-42FC-8D0B-34BBD2BD51E7}" dt="2023-10-04T21:24:15.462" v="270" actId="47"/>
        <pc:sldMkLst>
          <pc:docMk/>
          <pc:sldMk cId="4004466574" sldId="270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2703371824" sldId="277"/>
        </pc:sldMkLst>
      </pc:sldChg>
      <pc:sldChg chg="add">
        <pc:chgData name="rene garreaud" userId="319a270e55de952e" providerId="LiveId" clId="{69FCA280-04ED-42FC-8D0B-34BBD2BD51E7}" dt="2023-10-10T17:00:11.581" v="389"/>
        <pc:sldMkLst>
          <pc:docMk/>
          <pc:sldMk cId="0" sldId="285"/>
        </pc:sldMkLst>
      </pc:sldChg>
      <pc:sldChg chg="add del">
        <pc:chgData name="rene garreaud" userId="319a270e55de952e" providerId="LiveId" clId="{69FCA280-04ED-42FC-8D0B-34BBD2BD51E7}" dt="2023-10-04T21:22:18.886" v="262" actId="47"/>
        <pc:sldMkLst>
          <pc:docMk/>
          <pc:sldMk cId="3649741466" sldId="288"/>
        </pc:sldMkLst>
      </pc:sldChg>
      <pc:sldChg chg="add">
        <pc:chgData name="rene garreaud" userId="319a270e55de952e" providerId="LiveId" clId="{69FCA280-04ED-42FC-8D0B-34BBD2BD51E7}" dt="2023-10-10T14:00:17.843" v="387"/>
        <pc:sldMkLst>
          <pc:docMk/>
          <pc:sldMk cId="3485693922" sldId="291"/>
        </pc:sldMkLst>
      </pc:sldChg>
      <pc:sldChg chg="add">
        <pc:chgData name="rene garreaud" userId="319a270e55de952e" providerId="LiveId" clId="{69FCA280-04ED-42FC-8D0B-34BBD2BD51E7}" dt="2023-10-10T14:00:17.843" v="387"/>
        <pc:sldMkLst>
          <pc:docMk/>
          <pc:sldMk cId="1174015496" sldId="292"/>
        </pc:sldMkLst>
      </pc:sldChg>
      <pc:sldChg chg="add">
        <pc:chgData name="rene garreaud" userId="319a270e55de952e" providerId="LiveId" clId="{69FCA280-04ED-42FC-8D0B-34BBD2BD51E7}" dt="2023-10-10T14:00:17.843" v="387"/>
        <pc:sldMkLst>
          <pc:docMk/>
          <pc:sldMk cId="1694191708" sldId="293"/>
        </pc:sldMkLst>
      </pc:sldChg>
      <pc:sldChg chg="add">
        <pc:chgData name="rene garreaud" userId="319a270e55de952e" providerId="LiveId" clId="{69FCA280-04ED-42FC-8D0B-34BBD2BD51E7}" dt="2023-10-10T14:00:17.843" v="387"/>
        <pc:sldMkLst>
          <pc:docMk/>
          <pc:sldMk cId="3862180353" sldId="294"/>
        </pc:sldMkLst>
      </pc:sldChg>
      <pc:sldChg chg="add">
        <pc:chgData name="rene garreaud" userId="319a270e55de952e" providerId="LiveId" clId="{69FCA280-04ED-42FC-8D0B-34BBD2BD51E7}" dt="2023-10-10T14:00:17.843" v="387"/>
        <pc:sldMkLst>
          <pc:docMk/>
          <pc:sldMk cId="1161936240" sldId="296"/>
        </pc:sldMkLst>
      </pc:sldChg>
      <pc:sldChg chg="delSp modSp add mod ord">
        <pc:chgData name="rene garreaud" userId="319a270e55de952e" providerId="LiveId" clId="{69FCA280-04ED-42FC-8D0B-34BBD2BD51E7}" dt="2023-10-04T21:31:36.144" v="372" actId="1076"/>
        <pc:sldMkLst>
          <pc:docMk/>
          <pc:sldMk cId="2578850328" sldId="306"/>
        </pc:sldMkLst>
        <pc:spChg chg="mod">
          <ac:chgData name="rene garreaud" userId="319a270e55de952e" providerId="LiveId" clId="{69FCA280-04ED-42FC-8D0B-34BBD2BD51E7}" dt="2023-10-04T21:31:36.144" v="372" actId="1076"/>
          <ac:spMkLst>
            <pc:docMk/>
            <pc:sldMk cId="2578850328" sldId="306"/>
            <ac:spMk id="2" creationId="{2B4DF771-D24D-6834-B11F-4A143DA31CC7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13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15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16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18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19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0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1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2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3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4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5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6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7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8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29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30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31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32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33" creationId="{00000000-0000-0000-0000-000000000000}"/>
          </ac:spMkLst>
        </pc:spChg>
        <pc:spChg chg="del">
          <ac:chgData name="rene garreaud" userId="319a270e55de952e" providerId="LiveId" clId="{69FCA280-04ED-42FC-8D0B-34BBD2BD51E7}" dt="2023-10-04T21:30:35.087" v="283" actId="478"/>
          <ac:spMkLst>
            <pc:docMk/>
            <pc:sldMk cId="2578850328" sldId="306"/>
            <ac:spMk id="35" creationId="{00000000-0000-0000-0000-000000000000}"/>
          </ac:spMkLst>
        </pc:spChg>
        <pc:picChg chg="del">
          <ac:chgData name="rene garreaud" userId="319a270e55de952e" providerId="LiveId" clId="{69FCA280-04ED-42FC-8D0B-34BBD2BD51E7}" dt="2023-10-04T21:30:35.087" v="283" actId="478"/>
          <ac:picMkLst>
            <pc:docMk/>
            <pc:sldMk cId="2578850328" sldId="306"/>
            <ac:picMk id="3" creationId="{00000000-0000-0000-0000-000000000000}"/>
          </ac:picMkLst>
        </pc:picChg>
        <pc:picChg chg="del">
          <ac:chgData name="rene garreaud" userId="319a270e55de952e" providerId="LiveId" clId="{69FCA280-04ED-42FC-8D0B-34BBD2BD51E7}" dt="2023-10-04T21:30:35.087" v="283" actId="478"/>
          <ac:picMkLst>
            <pc:docMk/>
            <pc:sldMk cId="2578850328" sldId="306"/>
            <ac:picMk id="6" creationId="{00000000-0000-0000-0000-000000000000}"/>
          </ac:picMkLst>
        </pc:picChg>
        <pc:picChg chg="del">
          <ac:chgData name="rene garreaud" userId="319a270e55de952e" providerId="LiveId" clId="{69FCA280-04ED-42FC-8D0B-34BBD2BD51E7}" dt="2023-10-04T21:30:35.087" v="283" actId="478"/>
          <ac:picMkLst>
            <pc:docMk/>
            <pc:sldMk cId="2578850328" sldId="306"/>
            <ac:picMk id="8" creationId="{00000000-0000-0000-0000-000000000000}"/>
          </ac:picMkLst>
        </pc:picChg>
        <pc:picChg chg="del">
          <ac:chgData name="rene garreaud" userId="319a270e55de952e" providerId="LiveId" clId="{69FCA280-04ED-42FC-8D0B-34BBD2BD51E7}" dt="2023-10-04T21:30:35.087" v="283" actId="478"/>
          <ac:picMkLst>
            <pc:docMk/>
            <pc:sldMk cId="2578850328" sldId="306"/>
            <ac:picMk id="9" creationId="{00000000-0000-0000-0000-000000000000}"/>
          </ac:picMkLst>
        </pc:picChg>
        <pc:picChg chg="del">
          <ac:chgData name="rene garreaud" userId="319a270e55de952e" providerId="LiveId" clId="{69FCA280-04ED-42FC-8D0B-34BBD2BD51E7}" dt="2023-10-04T21:30:35.087" v="283" actId="478"/>
          <ac:picMkLst>
            <pc:docMk/>
            <pc:sldMk cId="2578850328" sldId="306"/>
            <ac:picMk id="11" creationId="{00000000-0000-0000-0000-000000000000}"/>
          </ac:picMkLst>
        </pc:picChg>
        <pc:picChg chg="del">
          <ac:chgData name="rene garreaud" userId="319a270e55de952e" providerId="LiveId" clId="{69FCA280-04ED-42FC-8D0B-34BBD2BD51E7}" dt="2023-10-04T21:30:35.087" v="283" actId="478"/>
          <ac:picMkLst>
            <pc:docMk/>
            <pc:sldMk cId="2578850328" sldId="306"/>
            <ac:picMk id="12" creationId="{00000000-0000-0000-0000-000000000000}"/>
          </ac:picMkLst>
        </pc:picChg>
        <pc:cxnChg chg="del">
          <ac:chgData name="rene garreaud" userId="319a270e55de952e" providerId="LiveId" clId="{69FCA280-04ED-42FC-8D0B-34BBD2BD51E7}" dt="2023-10-04T21:30:35.087" v="283" actId="478"/>
          <ac:cxnSpMkLst>
            <pc:docMk/>
            <pc:sldMk cId="2578850328" sldId="306"/>
            <ac:cxnSpMk id="5" creationId="{00000000-0000-0000-0000-000000000000}"/>
          </ac:cxnSpMkLst>
        </pc:cxnChg>
        <pc:cxnChg chg="del">
          <ac:chgData name="rene garreaud" userId="319a270e55de952e" providerId="LiveId" clId="{69FCA280-04ED-42FC-8D0B-34BBD2BD51E7}" dt="2023-10-04T21:30:35.087" v="283" actId="478"/>
          <ac:cxnSpMkLst>
            <pc:docMk/>
            <pc:sldMk cId="2578850328" sldId="306"/>
            <ac:cxnSpMk id="14" creationId="{00000000-0000-0000-0000-000000000000}"/>
          </ac:cxnSpMkLst>
        </pc:cxnChg>
      </pc:sldChg>
      <pc:sldChg chg="ord">
        <pc:chgData name="rene garreaud" userId="319a270e55de952e" providerId="LiveId" clId="{69FCA280-04ED-42FC-8D0B-34BBD2BD51E7}" dt="2023-10-04T14:54:26.872" v="53"/>
        <pc:sldMkLst>
          <pc:docMk/>
          <pc:sldMk cId="1891761273" sldId="308"/>
        </pc:sldMkLst>
      </pc:sldChg>
      <pc:sldChg chg="add">
        <pc:chgData name="rene garreaud" userId="319a270e55de952e" providerId="LiveId" clId="{69FCA280-04ED-42FC-8D0B-34BBD2BD51E7}" dt="2023-10-04T21:05:02.601" v="59"/>
        <pc:sldMkLst>
          <pc:docMk/>
          <pc:sldMk cId="3849860021" sldId="315"/>
        </pc:sldMkLst>
      </pc:sldChg>
      <pc:sldChg chg="add">
        <pc:chgData name="rene garreaud" userId="319a270e55de952e" providerId="LiveId" clId="{69FCA280-04ED-42FC-8D0B-34BBD2BD51E7}" dt="2023-10-04T21:05:02.601" v="59"/>
        <pc:sldMkLst>
          <pc:docMk/>
          <pc:sldMk cId="2184336927" sldId="316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2875982256" sldId="321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255592054" sldId="322"/>
        </pc:sldMkLst>
      </pc:sldChg>
      <pc:sldChg chg="add">
        <pc:chgData name="rene garreaud" userId="319a270e55de952e" providerId="LiveId" clId="{69FCA280-04ED-42FC-8D0B-34BBD2BD51E7}" dt="2023-10-04T21:05:02.601" v="59"/>
        <pc:sldMkLst>
          <pc:docMk/>
          <pc:sldMk cId="695466711" sldId="323"/>
        </pc:sldMkLst>
      </pc:sldChg>
      <pc:sldChg chg="add">
        <pc:chgData name="rene garreaud" userId="319a270e55de952e" providerId="LiveId" clId="{69FCA280-04ED-42FC-8D0B-34BBD2BD51E7}" dt="2023-10-04T21:05:02.601" v="59"/>
        <pc:sldMkLst>
          <pc:docMk/>
          <pc:sldMk cId="1324761883" sldId="326"/>
        </pc:sldMkLst>
      </pc:sldChg>
      <pc:sldChg chg="modSp add mod">
        <pc:chgData name="rene garreaud" userId="319a270e55de952e" providerId="LiveId" clId="{69FCA280-04ED-42FC-8D0B-34BBD2BD51E7}" dt="2023-10-04T21:20:09.017" v="258" actId="1076"/>
        <pc:sldMkLst>
          <pc:docMk/>
          <pc:sldMk cId="3508978604" sldId="327"/>
        </pc:sldMkLst>
        <pc:spChg chg="mod">
          <ac:chgData name="rene garreaud" userId="319a270e55de952e" providerId="LiveId" clId="{69FCA280-04ED-42FC-8D0B-34BBD2BD51E7}" dt="2023-10-04T21:20:09.017" v="258" actId="1076"/>
          <ac:spMkLst>
            <pc:docMk/>
            <pc:sldMk cId="3508978604" sldId="327"/>
            <ac:spMk id="5" creationId="{392C3528-1A02-E8EF-6582-7208E371AE12}"/>
          </ac:spMkLst>
        </pc:spChg>
      </pc:sldChg>
      <pc:sldChg chg="add">
        <pc:chgData name="rene garreaud" userId="319a270e55de952e" providerId="LiveId" clId="{69FCA280-04ED-42FC-8D0B-34BBD2BD51E7}" dt="2023-10-04T21:05:02.601" v="59"/>
        <pc:sldMkLst>
          <pc:docMk/>
          <pc:sldMk cId="2223360156" sldId="328"/>
        </pc:sldMkLst>
      </pc:sldChg>
      <pc:sldChg chg="modSp add mod">
        <pc:chgData name="rene garreaud" userId="319a270e55de952e" providerId="LiveId" clId="{69FCA280-04ED-42FC-8D0B-34BBD2BD51E7}" dt="2023-10-04T21:19:51.057" v="256" actId="1076"/>
        <pc:sldMkLst>
          <pc:docMk/>
          <pc:sldMk cId="2992057548" sldId="329"/>
        </pc:sldMkLst>
        <pc:spChg chg="mod">
          <ac:chgData name="rene garreaud" userId="319a270e55de952e" providerId="LiveId" clId="{69FCA280-04ED-42FC-8D0B-34BBD2BD51E7}" dt="2023-10-04T21:19:51.057" v="256" actId="1076"/>
          <ac:spMkLst>
            <pc:docMk/>
            <pc:sldMk cId="2992057548" sldId="329"/>
            <ac:spMk id="2" creationId="{3FE298C3-FD46-3E41-F4AC-C8C67703668C}"/>
          </ac:spMkLst>
        </pc:spChg>
      </pc:sldChg>
      <pc:sldChg chg="del">
        <pc:chgData name="rene garreaud" userId="319a270e55de952e" providerId="LiveId" clId="{69FCA280-04ED-42FC-8D0B-34BBD2BD51E7}" dt="2023-10-10T14:00:27.182" v="388" actId="47"/>
        <pc:sldMkLst>
          <pc:docMk/>
          <pc:sldMk cId="2586755628" sldId="340"/>
        </pc:sldMkLst>
      </pc:sldChg>
      <pc:sldChg chg="del">
        <pc:chgData name="rene garreaud" userId="319a270e55de952e" providerId="LiveId" clId="{69FCA280-04ED-42FC-8D0B-34BBD2BD51E7}" dt="2023-10-10T14:00:27.182" v="388" actId="47"/>
        <pc:sldMkLst>
          <pc:docMk/>
          <pc:sldMk cId="1315566985" sldId="341"/>
        </pc:sldMkLst>
      </pc:sldChg>
      <pc:sldChg chg="modSp add del mod">
        <pc:chgData name="rene garreaud" userId="319a270e55de952e" providerId="LiveId" clId="{69FCA280-04ED-42FC-8D0B-34BBD2BD51E7}" dt="2023-10-04T21:19:21.200" v="254" actId="47"/>
        <pc:sldMkLst>
          <pc:docMk/>
          <pc:sldMk cId="3184672673" sldId="345"/>
        </pc:sldMkLst>
        <pc:spChg chg="mod">
          <ac:chgData name="rene garreaud" userId="319a270e55de952e" providerId="LiveId" clId="{69FCA280-04ED-42FC-8D0B-34BBD2BD51E7}" dt="2023-10-04T21:07:31.948" v="94" actId="14100"/>
          <ac:spMkLst>
            <pc:docMk/>
            <pc:sldMk cId="3184672673" sldId="345"/>
            <ac:spMk id="6" creationId="{00000000-0000-0000-0000-000000000000}"/>
          </ac:spMkLst>
        </pc:spChg>
      </pc:sldChg>
      <pc:sldChg chg="del ord">
        <pc:chgData name="rene garreaud" userId="319a270e55de952e" providerId="LiveId" clId="{69FCA280-04ED-42FC-8D0B-34BBD2BD51E7}" dt="2023-10-04T21:15:10.334" v="126" actId="2696"/>
        <pc:sldMkLst>
          <pc:docMk/>
          <pc:sldMk cId="3659206586" sldId="369"/>
        </pc:sldMkLst>
      </pc:sldChg>
      <pc:sldChg chg="addSp modSp add mod ord">
        <pc:chgData name="rene garreaud" userId="319a270e55de952e" providerId="LiveId" clId="{69FCA280-04ED-42FC-8D0B-34BBD2BD51E7}" dt="2023-10-04T21:15:46.042" v="200" actId="1076"/>
        <pc:sldMkLst>
          <pc:docMk/>
          <pc:sldMk cId="3850566061" sldId="369"/>
        </pc:sldMkLst>
        <pc:spChg chg="add mod">
          <ac:chgData name="rene garreaud" userId="319a270e55de952e" providerId="LiveId" clId="{69FCA280-04ED-42FC-8D0B-34BBD2BD51E7}" dt="2023-10-04T21:15:46.042" v="200" actId="1076"/>
          <ac:spMkLst>
            <pc:docMk/>
            <pc:sldMk cId="3850566061" sldId="369"/>
            <ac:spMk id="2" creationId="{2EB5A529-BF39-23DE-02D9-D7A2FE8B5832}"/>
          </ac:spMkLst>
        </pc:spChg>
        <pc:picChg chg="mod">
          <ac:chgData name="rene garreaud" userId="319a270e55de952e" providerId="LiveId" clId="{69FCA280-04ED-42FC-8D0B-34BBD2BD51E7}" dt="2023-10-04T21:15:19.930" v="131" actId="1076"/>
          <ac:picMkLst>
            <pc:docMk/>
            <pc:sldMk cId="3850566061" sldId="369"/>
            <ac:picMk id="3074" creationId="{754022C4-A266-CA90-193A-6C6A0231973B}"/>
          </ac:picMkLst>
        </pc:picChg>
      </pc:sldChg>
      <pc:sldChg chg="modSp">
        <pc:chgData name="rene garreaud" userId="319a270e55de952e" providerId="LiveId" clId="{69FCA280-04ED-42FC-8D0B-34BBD2BD51E7}" dt="2023-10-04T14:40:15.297" v="1" actId="1076"/>
        <pc:sldMkLst>
          <pc:docMk/>
          <pc:sldMk cId="398611001" sldId="371"/>
        </pc:sldMkLst>
        <pc:picChg chg="mod">
          <ac:chgData name="rene garreaud" userId="319a270e55de952e" providerId="LiveId" clId="{69FCA280-04ED-42FC-8D0B-34BBD2BD51E7}" dt="2023-10-04T14:40:15.297" v="1" actId="1076"/>
          <ac:picMkLst>
            <pc:docMk/>
            <pc:sldMk cId="398611001" sldId="371"/>
            <ac:picMk id="20485" creationId="{00000000-0000-0000-0000-000000000000}"/>
          </ac:picMkLst>
        </pc:picChg>
      </pc:sldChg>
      <pc:sldChg chg="add">
        <pc:chgData name="rene garreaud" userId="319a270e55de952e" providerId="LiveId" clId="{69FCA280-04ED-42FC-8D0B-34BBD2BD51E7}" dt="2023-10-04T14:41:34.010" v="3"/>
        <pc:sldMkLst>
          <pc:docMk/>
          <pc:sldMk cId="2612040432" sldId="458"/>
        </pc:sldMkLst>
      </pc:sldChg>
      <pc:sldChg chg="addSp delSp modSp add mod ord">
        <pc:chgData name="rene garreaud" userId="319a270e55de952e" providerId="LiveId" clId="{69FCA280-04ED-42FC-8D0B-34BBD2BD51E7}" dt="2023-10-04T14:44:41.976" v="42"/>
        <pc:sldMkLst>
          <pc:docMk/>
          <pc:sldMk cId="4038987921" sldId="459"/>
        </pc:sldMkLst>
        <pc:spChg chg="del">
          <ac:chgData name="rene garreaud" userId="319a270e55de952e" providerId="LiveId" clId="{69FCA280-04ED-42FC-8D0B-34BBD2BD51E7}" dt="2023-10-04T14:41:49.876" v="5" actId="478"/>
          <ac:spMkLst>
            <pc:docMk/>
            <pc:sldMk cId="4038987921" sldId="459"/>
            <ac:spMk id="2" creationId="{40B385A5-31EF-7207-7945-B8BD9B98244C}"/>
          </ac:spMkLst>
        </pc:spChg>
        <pc:spChg chg="add mod">
          <ac:chgData name="rene garreaud" userId="319a270e55de952e" providerId="LiveId" clId="{69FCA280-04ED-42FC-8D0B-34BBD2BD51E7}" dt="2023-10-04T14:42:28.115" v="38" actId="1076"/>
          <ac:spMkLst>
            <pc:docMk/>
            <pc:sldMk cId="4038987921" sldId="459"/>
            <ac:spMk id="3" creationId="{D1F108EC-EAE6-0847-1D67-4191C97A1AC5}"/>
          </ac:spMkLst>
        </pc:spChg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4107124871" sldId="459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3585256955" sldId="460"/>
        </pc:sldMkLst>
      </pc:sldChg>
      <pc:sldChg chg="addSp modSp new mod">
        <pc:chgData name="rene garreaud" userId="319a270e55de952e" providerId="LiveId" clId="{69FCA280-04ED-42FC-8D0B-34BBD2BD51E7}" dt="2023-10-04T21:33:01.672" v="382" actId="1076"/>
        <pc:sldMkLst>
          <pc:docMk/>
          <pc:sldMk cId="3959031583" sldId="460"/>
        </pc:sldMkLst>
        <pc:spChg chg="add mod">
          <ac:chgData name="rene garreaud" userId="319a270e55de952e" providerId="LiveId" clId="{69FCA280-04ED-42FC-8D0B-34BBD2BD51E7}" dt="2023-10-04T21:33:01.672" v="382" actId="1076"/>
          <ac:spMkLst>
            <pc:docMk/>
            <pc:sldMk cId="3959031583" sldId="460"/>
            <ac:spMk id="2" creationId="{220232C7-FE52-CCE0-06F0-F2C8EE40A319}"/>
          </ac:spMkLst>
        </pc:spChg>
        <pc:grpChg chg="mod">
          <ac:chgData name="rene garreaud" userId="319a270e55de952e" providerId="LiveId" clId="{69FCA280-04ED-42FC-8D0B-34BBD2BD51E7}" dt="2023-10-04T14:45:09.384" v="47"/>
          <ac:grpSpMkLst>
            <pc:docMk/>
            <pc:sldMk cId="3959031583" sldId="460"/>
            <ac:grpSpMk id="5" creationId="{44EF1B8D-5A21-93A9-284D-F002FB973CDB}"/>
          </ac:grpSpMkLst>
        </pc:grpChg>
        <pc:picChg chg="add">
          <ac:chgData name="rene garreaud" userId="319a270e55de952e" providerId="LiveId" clId="{69FCA280-04ED-42FC-8D0B-34BBD2BD51E7}" dt="2023-10-04T14:44:38.853" v="40"/>
          <ac:picMkLst>
            <pc:docMk/>
            <pc:sldMk cId="3959031583" sldId="460"/>
            <ac:picMk id="1026" creationId="{BFCE9098-85DF-02E8-6D84-A129377BC25F}"/>
          </ac:picMkLst>
        </pc:picChg>
        <pc:inkChg chg="add mod">
          <ac:chgData name="rene garreaud" userId="319a270e55de952e" providerId="LiveId" clId="{69FCA280-04ED-42FC-8D0B-34BBD2BD51E7}" dt="2023-10-04T14:45:09.384" v="47"/>
          <ac:inkMkLst>
            <pc:docMk/>
            <pc:sldMk cId="3959031583" sldId="460"/>
            <ac:inkMk id="3" creationId="{67778028-98E7-0BFC-D159-16650DC1386E}"/>
          </ac:inkMkLst>
        </pc:inkChg>
        <pc:inkChg chg="add mod">
          <ac:chgData name="rene garreaud" userId="319a270e55de952e" providerId="LiveId" clId="{69FCA280-04ED-42FC-8D0B-34BBD2BD51E7}" dt="2023-10-04T14:45:09.384" v="47"/>
          <ac:inkMkLst>
            <pc:docMk/>
            <pc:sldMk cId="3959031583" sldId="460"/>
            <ac:inkMk id="4" creationId="{70A5EA60-90FC-737C-CE66-C4E34E1EF3CA}"/>
          </ac:inkMkLst>
        </pc:inkChg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746264158" sldId="461"/>
        </pc:sldMkLst>
      </pc:sldChg>
      <pc:sldChg chg="add">
        <pc:chgData name="rene garreaud" userId="319a270e55de952e" providerId="LiveId" clId="{69FCA280-04ED-42FC-8D0B-34BBD2BD51E7}" dt="2023-10-10T17:00:11.581" v="389"/>
        <pc:sldMkLst>
          <pc:docMk/>
          <pc:sldMk cId="0" sldId="481"/>
        </pc:sldMkLst>
      </pc:sldChg>
      <pc:sldChg chg="add">
        <pc:chgData name="rene garreaud" userId="319a270e55de952e" providerId="LiveId" clId="{69FCA280-04ED-42FC-8D0B-34BBD2BD51E7}" dt="2023-10-04T21:38:41.030" v="386"/>
        <pc:sldMkLst>
          <pc:docMk/>
          <pc:sldMk cId="3428118176" sldId="483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4212117723" sldId="507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1672767663" sldId="516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2270278324" sldId="517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2669216448" sldId="548"/>
        </pc:sldMkLst>
      </pc:sldChg>
      <pc:sldChg chg="add del">
        <pc:chgData name="rene garreaud" userId="319a270e55de952e" providerId="LiveId" clId="{69FCA280-04ED-42FC-8D0B-34BBD2BD51E7}" dt="2023-10-04T21:35:08.305" v="384"/>
        <pc:sldMkLst>
          <pc:docMk/>
          <pc:sldMk cId="4183382790" sldId="550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3134821733" sldId="551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4294092871" sldId="552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648119658" sldId="553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875880821" sldId="572"/>
        </pc:sldMkLst>
      </pc:sldChg>
      <pc:sldChg chg="del">
        <pc:chgData name="rene garreaud" userId="319a270e55de952e" providerId="LiveId" clId="{69FCA280-04ED-42FC-8D0B-34BBD2BD51E7}" dt="2023-10-04T14:41:28.204" v="2" actId="47"/>
        <pc:sldMkLst>
          <pc:docMk/>
          <pc:sldMk cId="140152580" sldId="573"/>
        </pc:sldMkLst>
      </pc:sldChg>
      <pc:sldChg chg="add del">
        <pc:chgData name="rene garreaud" userId="319a270e55de952e" providerId="LiveId" clId="{69FCA280-04ED-42FC-8D0B-34BBD2BD51E7}" dt="2023-10-04T21:20:31.402" v="259" actId="47"/>
        <pc:sldMkLst>
          <pc:docMk/>
          <pc:sldMk cId="2154508718" sldId="598"/>
        </pc:sldMkLst>
      </pc:sldChg>
      <pc:sldChg chg="add del">
        <pc:chgData name="rene garreaud" userId="319a270e55de952e" providerId="LiveId" clId="{69FCA280-04ED-42FC-8D0B-34BBD2BD51E7}" dt="2023-10-04T21:06:33.026" v="60" actId="2696"/>
        <pc:sldMkLst>
          <pc:docMk/>
          <pc:sldMk cId="2448262315" sldId="599"/>
        </pc:sldMkLst>
      </pc:sldChg>
      <pc:sldChg chg="add">
        <pc:chgData name="rene garreaud" userId="319a270e55de952e" providerId="LiveId" clId="{69FCA280-04ED-42FC-8D0B-34BBD2BD51E7}" dt="2023-10-04T21:06:39.045" v="61"/>
        <pc:sldMkLst>
          <pc:docMk/>
          <pc:sldMk cId="3017174625" sldId="599"/>
        </pc:sldMkLst>
      </pc:sldChg>
      <pc:sldChg chg="add del">
        <pc:chgData name="rene garreaud" userId="319a270e55de952e" providerId="LiveId" clId="{69FCA280-04ED-42FC-8D0B-34BBD2BD51E7}" dt="2023-10-04T21:20:34.675" v="260" actId="47"/>
        <pc:sldMkLst>
          <pc:docMk/>
          <pc:sldMk cId="2632780903" sldId="600"/>
        </pc:sldMkLst>
      </pc:sldChg>
      <pc:sldChg chg="add del">
        <pc:chgData name="rene garreaud" userId="319a270e55de952e" providerId="LiveId" clId="{69FCA280-04ED-42FC-8D0B-34BBD2BD51E7}" dt="2023-10-04T21:06:51.214" v="62" actId="2696"/>
        <pc:sldMkLst>
          <pc:docMk/>
          <pc:sldMk cId="1669723869" sldId="601"/>
        </pc:sldMkLst>
      </pc:sldChg>
      <pc:sldChg chg="addSp modSp add mod">
        <pc:chgData name="rene garreaud" userId="319a270e55de952e" providerId="LiveId" clId="{69FCA280-04ED-42FC-8D0B-34BBD2BD51E7}" dt="2023-10-04T21:13:13.642" v="118" actId="14100"/>
        <pc:sldMkLst>
          <pc:docMk/>
          <pc:sldMk cId="2895635779" sldId="601"/>
        </pc:sldMkLst>
        <pc:picChg chg="add mod">
          <ac:chgData name="rene garreaud" userId="319a270e55de952e" providerId="LiveId" clId="{69FCA280-04ED-42FC-8D0B-34BBD2BD51E7}" dt="2023-10-04T21:13:13.642" v="118" actId="14100"/>
          <ac:picMkLst>
            <pc:docMk/>
            <pc:sldMk cId="2895635779" sldId="601"/>
            <ac:picMk id="3" creationId="{4D38827C-2ADE-8546-CA99-F5451FDA4457}"/>
          </ac:picMkLst>
        </pc:picChg>
      </pc:sldChg>
      <pc:sldChg chg="delSp add del">
        <pc:chgData name="rene garreaud" userId="319a270e55de952e" providerId="LiveId" clId="{69FCA280-04ED-42FC-8D0B-34BBD2BD51E7}" dt="2023-10-04T21:20:31.402" v="259" actId="47"/>
        <pc:sldMkLst>
          <pc:docMk/>
          <pc:sldMk cId="1300743636" sldId="602"/>
        </pc:sldMkLst>
        <pc:picChg chg="del">
          <ac:chgData name="rene garreaud" userId="319a270e55de952e" providerId="LiveId" clId="{69FCA280-04ED-42FC-8D0B-34BBD2BD51E7}" dt="2023-10-04T21:17:01.857" v="208" actId="21"/>
          <ac:picMkLst>
            <pc:docMk/>
            <pc:sldMk cId="1300743636" sldId="602"/>
            <ac:picMk id="2050" creationId="{2B656643-42D2-8973-8A9A-4072BFEF9E6E}"/>
          </ac:picMkLst>
        </pc:picChg>
      </pc:sldChg>
      <pc:sldChg chg="add del">
        <pc:chgData name="rene garreaud" userId="319a270e55de952e" providerId="LiveId" clId="{69FCA280-04ED-42FC-8D0B-34BBD2BD51E7}" dt="2023-10-04T21:20:31.402" v="259" actId="47"/>
        <pc:sldMkLst>
          <pc:docMk/>
          <pc:sldMk cId="1059162142" sldId="603"/>
        </pc:sldMkLst>
      </pc:sldChg>
      <pc:sldChg chg="new">
        <pc:chgData name="rene garreaud" userId="319a270e55de952e" providerId="LiveId" clId="{69FCA280-04ED-42FC-8D0B-34BBD2BD51E7}" dt="2023-10-04T14:50:10.443" v="50" actId="680"/>
        <pc:sldMkLst>
          <pc:docMk/>
          <pc:sldMk cId="2945564609" sldId="604"/>
        </pc:sldMkLst>
      </pc:sldChg>
      <pc:sldChg chg="addSp modSp add mod">
        <pc:chgData name="rene garreaud" userId="319a270e55de952e" providerId="LiveId" clId="{69FCA280-04ED-42FC-8D0B-34BBD2BD51E7}" dt="2023-10-04T21:13:07.810" v="115" actId="1076"/>
        <pc:sldMkLst>
          <pc:docMk/>
          <pc:sldMk cId="2046158269" sldId="605"/>
        </pc:sldMkLst>
        <pc:picChg chg="add mod">
          <ac:chgData name="rene garreaud" userId="319a270e55de952e" providerId="LiveId" clId="{69FCA280-04ED-42FC-8D0B-34BBD2BD51E7}" dt="2023-10-04T21:13:07.810" v="115" actId="1076"/>
          <ac:picMkLst>
            <pc:docMk/>
            <pc:sldMk cId="2046158269" sldId="605"/>
            <ac:picMk id="2" creationId="{04610645-0086-0466-E8EF-B0450E01704C}"/>
          </ac:picMkLst>
        </pc:picChg>
      </pc:sldChg>
      <pc:sldChg chg="add del ord">
        <pc:chgData name="rene garreaud" userId="319a270e55de952e" providerId="LiveId" clId="{69FCA280-04ED-42FC-8D0B-34BBD2BD51E7}" dt="2023-10-04T14:55:27.441" v="57" actId="2696"/>
        <pc:sldMkLst>
          <pc:docMk/>
          <pc:sldMk cId="2579659742" sldId="605"/>
        </pc:sldMkLst>
      </pc:sldChg>
      <pc:sldChg chg="addSp delSp modSp add mod ord">
        <pc:chgData name="rene garreaud" userId="319a270e55de952e" providerId="LiveId" clId="{69FCA280-04ED-42FC-8D0B-34BBD2BD51E7}" dt="2023-10-04T21:11:52.029" v="105"/>
        <pc:sldMkLst>
          <pc:docMk/>
          <pc:sldMk cId="3216962666" sldId="606"/>
        </pc:sldMkLst>
        <pc:picChg chg="add del mod">
          <ac:chgData name="rene garreaud" userId="319a270e55de952e" providerId="LiveId" clId="{69FCA280-04ED-42FC-8D0B-34BBD2BD51E7}" dt="2023-10-04T21:11:36.426" v="101" actId="21"/>
          <ac:picMkLst>
            <pc:docMk/>
            <pc:sldMk cId="3216962666" sldId="606"/>
            <ac:picMk id="3" creationId="{50A59B2B-4045-5FCF-F53F-B19A67C2F52B}"/>
          </ac:picMkLst>
        </pc:picChg>
      </pc:sldChg>
      <pc:sldChg chg="add del ord">
        <pc:chgData name="rene garreaud" userId="319a270e55de952e" providerId="LiveId" clId="{69FCA280-04ED-42FC-8D0B-34BBD2BD51E7}" dt="2023-10-04T14:55:27.441" v="57" actId="2696"/>
        <pc:sldMkLst>
          <pc:docMk/>
          <pc:sldMk cId="3398448701" sldId="606"/>
        </pc:sldMkLst>
      </pc:sldChg>
      <pc:sldChg chg="addSp modSp add mod">
        <pc:chgData name="rene garreaud" userId="319a270e55de952e" providerId="LiveId" clId="{69FCA280-04ED-42FC-8D0B-34BBD2BD51E7}" dt="2023-10-04T21:14:47.274" v="125" actId="1076"/>
        <pc:sldMkLst>
          <pc:docMk/>
          <pc:sldMk cId="4146027537" sldId="607"/>
        </pc:sldMkLst>
        <pc:picChg chg="add mod">
          <ac:chgData name="rene garreaud" userId="319a270e55de952e" providerId="LiveId" clId="{69FCA280-04ED-42FC-8D0B-34BBD2BD51E7}" dt="2023-10-04T21:14:47.274" v="125" actId="1076"/>
          <ac:picMkLst>
            <pc:docMk/>
            <pc:sldMk cId="4146027537" sldId="607"/>
            <ac:picMk id="3" creationId="{67891776-41D7-6AE3-F0D7-725376106807}"/>
          </ac:picMkLst>
        </pc:picChg>
      </pc:sldChg>
      <pc:sldChg chg="add">
        <pc:chgData name="rene garreaud" userId="319a270e55de952e" providerId="LiveId" clId="{69FCA280-04ED-42FC-8D0B-34BBD2BD51E7}" dt="2023-10-04T14:55:06.490" v="56"/>
        <pc:sldMkLst>
          <pc:docMk/>
          <pc:sldMk cId="1725263238" sldId="608"/>
        </pc:sldMkLst>
      </pc:sldChg>
      <pc:sldChg chg="addSp delSp modSp new mod">
        <pc:chgData name="rene garreaud" userId="319a270e55de952e" providerId="LiveId" clId="{69FCA280-04ED-42FC-8D0B-34BBD2BD51E7}" dt="2023-10-04T21:35:00.101" v="383" actId="33524"/>
        <pc:sldMkLst>
          <pc:docMk/>
          <pc:sldMk cId="4216644660" sldId="609"/>
        </pc:sldMkLst>
        <pc:spChg chg="add mod">
          <ac:chgData name="rene garreaud" userId="319a270e55de952e" providerId="LiveId" clId="{69FCA280-04ED-42FC-8D0B-34BBD2BD51E7}" dt="2023-10-04T21:35:00.101" v="383" actId="33524"/>
          <ac:spMkLst>
            <pc:docMk/>
            <pc:sldMk cId="4216644660" sldId="609"/>
            <ac:spMk id="6" creationId="{03228830-AF2F-EA20-29C7-94FB05B58140}"/>
          </ac:spMkLst>
        </pc:spChg>
        <pc:picChg chg="add mod">
          <ac:chgData name="rene garreaud" userId="319a270e55de952e" providerId="LiveId" clId="{69FCA280-04ED-42FC-8D0B-34BBD2BD51E7}" dt="2023-10-04T21:17:19.201" v="213" actId="1076"/>
          <ac:picMkLst>
            <pc:docMk/>
            <pc:sldMk cId="4216644660" sldId="609"/>
            <ac:picMk id="2" creationId="{1C82706F-75B2-E118-3E2C-51A271D35A79}"/>
          </ac:picMkLst>
        </pc:picChg>
        <pc:picChg chg="add mod">
          <ac:chgData name="rene garreaud" userId="319a270e55de952e" providerId="LiveId" clId="{69FCA280-04ED-42FC-8D0B-34BBD2BD51E7}" dt="2023-10-04T21:18:36.186" v="223" actId="1076"/>
          <ac:picMkLst>
            <pc:docMk/>
            <pc:sldMk cId="4216644660" sldId="609"/>
            <ac:picMk id="3" creationId="{5B9A0C16-D2EC-1A71-1BCA-00476B4E45A6}"/>
          </ac:picMkLst>
        </pc:picChg>
        <pc:picChg chg="add del mod">
          <ac:chgData name="rene garreaud" userId="319a270e55de952e" providerId="LiveId" clId="{69FCA280-04ED-42FC-8D0B-34BBD2BD51E7}" dt="2023-10-04T21:18:07.658" v="217" actId="478"/>
          <ac:picMkLst>
            <pc:docMk/>
            <pc:sldMk cId="4216644660" sldId="609"/>
            <ac:picMk id="4" creationId="{63BCEA4D-0F6A-4060-906F-2C0B40811582}"/>
          </ac:picMkLst>
        </pc:picChg>
        <pc:picChg chg="add mod">
          <ac:chgData name="rene garreaud" userId="319a270e55de952e" providerId="LiveId" clId="{69FCA280-04ED-42FC-8D0B-34BBD2BD51E7}" dt="2023-10-04T21:18:20.618" v="222" actId="1076"/>
          <ac:picMkLst>
            <pc:docMk/>
            <pc:sldMk cId="4216644660" sldId="609"/>
            <ac:picMk id="5" creationId="{788000D3-915C-7186-80F4-AB7EF276F48E}"/>
          </ac:picMkLst>
        </pc:picChg>
      </pc:sldChg>
      <pc:sldChg chg="modSp add del mod">
        <pc:chgData name="rene garreaud" userId="319a270e55de952e" providerId="LiveId" clId="{69FCA280-04ED-42FC-8D0B-34BBD2BD51E7}" dt="2023-10-04T21:24:31.146" v="271" actId="2696"/>
        <pc:sldMkLst>
          <pc:docMk/>
          <pc:sldMk cId="1780191038" sldId="610"/>
        </pc:sldMkLst>
        <pc:spChg chg="mod">
          <ac:chgData name="rene garreaud" userId="319a270e55de952e" providerId="LiveId" clId="{69FCA280-04ED-42FC-8D0B-34BBD2BD51E7}" dt="2023-10-04T21:22:43.122" v="266" actId="14100"/>
          <ac:spMkLst>
            <pc:docMk/>
            <pc:sldMk cId="1780191038" sldId="610"/>
            <ac:spMk id="11" creationId="{00000000-0000-0000-0000-000000000000}"/>
          </ac:spMkLst>
        </pc:spChg>
      </pc:sldChg>
      <pc:sldChg chg="add">
        <pc:chgData name="rene garreaud" userId="319a270e55de952e" providerId="LiveId" clId="{69FCA280-04ED-42FC-8D0B-34BBD2BD51E7}" dt="2023-10-04T21:24:37.180" v="272"/>
        <pc:sldMkLst>
          <pc:docMk/>
          <pc:sldMk cId="3440502188" sldId="610"/>
        </pc:sldMkLst>
      </pc:sldChg>
      <pc:sldChg chg="add">
        <pc:chgData name="rene garreaud" userId="319a270e55de952e" providerId="LiveId" clId="{69FCA280-04ED-42FC-8D0B-34BBD2BD51E7}" dt="2023-10-04T21:24:37.180" v="272"/>
        <pc:sldMkLst>
          <pc:docMk/>
          <pc:sldMk cId="728756430" sldId="611"/>
        </pc:sldMkLst>
      </pc:sldChg>
      <pc:sldChg chg="modSp add del mod">
        <pc:chgData name="rene garreaud" userId="319a270e55de952e" providerId="LiveId" clId="{69FCA280-04ED-42FC-8D0B-34BBD2BD51E7}" dt="2023-10-04T21:24:31.146" v="271" actId="2696"/>
        <pc:sldMkLst>
          <pc:docMk/>
          <pc:sldMk cId="3720889048" sldId="611"/>
        </pc:sldMkLst>
        <pc:spChg chg="mod">
          <ac:chgData name="rene garreaud" userId="319a270e55de952e" providerId="LiveId" clId="{69FCA280-04ED-42FC-8D0B-34BBD2BD51E7}" dt="2023-10-04T21:22:38.714" v="263" actId="14100"/>
          <ac:spMkLst>
            <pc:docMk/>
            <pc:sldMk cId="3720889048" sldId="611"/>
            <ac:spMk id="11" creationId="{00000000-0000-0000-0000-000000000000}"/>
          </ac:spMkLst>
        </pc:spChg>
      </pc:sldChg>
      <pc:sldChg chg="add del">
        <pc:chgData name="rene garreaud" userId="319a270e55de952e" providerId="LiveId" clId="{69FCA280-04ED-42FC-8D0B-34BBD2BD51E7}" dt="2023-10-04T21:23:05.144" v="269" actId="47"/>
        <pc:sldMkLst>
          <pc:docMk/>
          <pc:sldMk cId="325194003" sldId="612"/>
        </pc:sldMkLst>
      </pc:sldChg>
      <pc:sldChg chg="add del">
        <pc:chgData name="rene garreaud" userId="319a270e55de952e" providerId="LiveId" clId="{69FCA280-04ED-42FC-8D0B-34BBD2BD51E7}" dt="2023-10-04T21:29:22.191" v="275"/>
        <pc:sldMkLst>
          <pc:docMk/>
          <pc:sldMk cId="596453013" sldId="612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2720724717" sldId="612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1649195883" sldId="613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2801413688" sldId="614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90748224" sldId="615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2836431239" sldId="616"/>
        </pc:sldMkLst>
      </pc:sldChg>
      <pc:sldChg chg="add del">
        <pc:chgData name="rene garreaud" userId="319a270e55de952e" providerId="LiveId" clId="{69FCA280-04ED-42FC-8D0B-34BBD2BD51E7}" dt="2023-10-04T21:29:44.691" v="278"/>
        <pc:sldMkLst>
          <pc:docMk/>
          <pc:sldMk cId="2397174438" sldId="617"/>
        </pc:sldMkLst>
      </pc:sldChg>
      <pc:sldChg chg="add">
        <pc:chgData name="rene garreaud" userId="319a270e55de952e" providerId="LiveId" clId="{69FCA280-04ED-42FC-8D0B-34BBD2BD51E7}" dt="2023-10-04T21:30:26.498" v="282"/>
        <pc:sldMkLst>
          <pc:docMk/>
          <pc:sldMk cId="574853092" sldId="618"/>
        </pc:sldMkLst>
      </pc:sldChg>
      <pc:sldChg chg="add">
        <pc:chgData name="rene garreaud" userId="319a270e55de952e" providerId="LiveId" clId="{69FCA280-04ED-42FC-8D0B-34BBD2BD51E7}" dt="2023-10-04T21:35:51.608" v="385"/>
        <pc:sldMkLst>
          <pc:docMk/>
          <pc:sldMk cId="4107124871" sldId="619"/>
        </pc:sldMkLst>
      </pc:sldChg>
      <pc:sldChg chg="modSp add mod setBg">
        <pc:chgData name="rene garreaud" userId="319a270e55de952e" providerId="LiveId" clId="{69FCA280-04ED-42FC-8D0B-34BBD2BD51E7}" dt="2023-10-10T17:23:27.742" v="390" actId="1076"/>
        <pc:sldMkLst>
          <pc:docMk/>
          <pc:sldMk cId="828274413" sldId="620"/>
        </pc:sldMkLst>
        <pc:picChg chg="mod">
          <ac:chgData name="rene garreaud" userId="319a270e55de952e" providerId="LiveId" clId="{69FCA280-04ED-42FC-8D0B-34BBD2BD51E7}" dt="2023-10-10T17:23:27.742" v="390" actId="1076"/>
          <ac:picMkLst>
            <pc:docMk/>
            <pc:sldMk cId="828274413" sldId="620"/>
            <ac:picMk id="2" creationId="{00000000-0000-0000-0000-000000000000}"/>
          </ac:picMkLst>
        </pc:picChg>
      </pc:sldChg>
      <pc:sldChg chg="addSp modSp new mod">
        <pc:chgData name="rene garreaud" userId="319a270e55de952e" providerId="LiveId" clId="{69FCA280-04ED-42FC-8D0B-34BBD2BD51E7}" dt="2023-10-10T18:39:45.798" v="676" actId="207"/>
        <pc:sldMkLst>
          <pc:docMk/>
          <pc:sldMk cId="1285740630" sldId="621"/>
        </pc:sldMkLst>
        <pc:spChg chg="add mod">
          <ac:chgData name="rene garreaud" userId="319a270e55de952e" providerId="LiveId" clId="{69FCA280-04ED-42FC-8D0B-34BBD2BD51E7}" dt="2023-10-10T18:39:45.798" v="676" actId="207"/>
          <ac:spMkLst>
            <pc:docMk/>
            <pc:sldMk cId="1285740630" sldId="621"/>
            <ac:spMk id="2" creationId="{9E849225-C6FF-C7E7-A721-1E29D7BA486A}"/>
          </ac:spMkLst>
        </pc:spChg>
      </pc:sldChg>
      <pc:sldChg chg="add">
        <pc:chgData name="rene garreaud" userId="319a270e55de952e" providerId="LiveId" clId="{69FCA280-04ED-42FC-8D0B-34BBD2BD51E7}" dt="2023-10-10T18:40:39.109" v="677"/>
        <pc:sldMkLst>
          <pc:docMk/>
          <pc:sldMk cId="0" sldId="622"/>
        </pc:sldMkLst>
      </pc:sldChg>
      <pc:sldChg chg="addSp delSp modSp new mod">
        <pc:chgData name="rene garreaud" userId="319a270e55de952e" providerId="LiveId" clId="{69FCA280-04ED-42FC-8D0B-34BBD2BD51E7}" dt="2023-10-11T14:14:33.739" v="977" actId="20577"/>
        <pc:sldMkLst>
          <pc:docMk/>
          <pc:sldMk cId="1699680617" sldId="623"/>
        </pc:sldMkLst>
        <pc:spChg chg="add mod">
          <ac:chgData name="rene garreaud" userId="319a270e55de952e" providerId="LiveId" clId="{69FCA280-04ED-42FC-8D0B-34BBD2BD51E7}" dt="2023-10-11T14:13:30.638" v="962" actId="1076"/>
          <ac:spMkLst>
            <pc:docMk/>
            <pc:sldMk cId="1699680617" sldId="623"/>
            <ac:spMk id="2" creationId="{689196C8-A090-CCDF-E33A-07474610F425}"/>
          </ac:spMkLst>
        </pc:spChg>
        <pc:spChg chg="add mod">
          <ac:chgData name="rene garreaud" userId="319a270e55de952e" providerId="LiveId" clId="{69FCA280-04ED-42FC-8D0B-34BBD2BD51E7}" dt="2023-10-11T14:13:33.784" v="964" actId="1076"/>
          <ac:spMkLst>
            <pc:docMk/>
            <pc:sldMk cId="1699680617" sldId="623"/>
            <ac:spMk id="3" creationId="{FE1D8D73-6A81-DF32-785F-E7722CCFAA9D}"/>
          </ac:spMkLst>
        </pc:spChg>
        <pc:spChg chg="add mod">
          <ac:chgData name="rene garreaud" userId="319a270e55de952e" providerId="LiveId" clId="{69FCA280-04ED-42FC-8D0B-34BBD2BD51E7}" dt="2023-10-11T14:14:33.739" v="977" actId="20577"/>
          <ac:spMkLst>
            <pc:docMk/>
            <pc:sldMk cId="1699680617" sldId="623"/>
            <ac:spMk id="4" creationId="{96D327C9-0615-8E5E-C91F-505072C47746}"/>
          </ac:spMkLst>
        </pc:spChg>
        <pc:picChg chg="add del">
          <ac:chgData name="rene garreaud" userId="319a270e55de952e" providerId="LiveId" clId="{69FCA280-04ED-42FC-8D0B-34BBD2BD51E7}" dt="2023-10-10T19:06:54.667" v="680" actId="478"/>
          <ac:picMkLst>
            <pc:docMk/>
            <pc:sldMk cId="1699680617" sldId="623"/>
            <ac:picMk id="1026" creationId="{39639EC6-B4B8-B54E-577B-0586370FF6A1}"/>
          </ac:picMkLst>
        </pc:picChg>
        <pc:picChg chg="add">
          <ac:chgData name="rene garreaud" userId="319a270e55de952e" providerId="LiveId" clId="{69FCA280-04ED-42FC-8D0B-34BBD2BD51E7}" dt="2023-10-10T19:06:55.425" v="681"/>
          <ac:picMkLst>
            <pc:docMk/>
            <pc:sldMk cId="1699680617" sldId="623"/>
            <ac:picMk id="1028" creationId="{7E57237B-7590-DEF6-3B19-034506B6B40B}"/>
          </ac:picMkLst>
        </pc:picChg>
      </pc:sldChg>
      <pc:sldChg chg="addSp modSp new mod ord">
        <pc:chgData name="rene garreaud" userId="319a270e55de952e" providerId="LiveId" clId="{69FCA280-04ED-42FC-8D0B-34BBD2BD51E7}" dt="2023-10-10T21:11:31.191" v="893"/>
        <pc:sldMkLst>
          <pc:docMk/>
          <pc:sldMk cId="1680867379" sldId="624"/>
        </pc:sldMkLst>
        <pc:spChg chg="add mod">
          <ac:chgData name="rene garreaud" userId="319a270e55de952e" providerId="LiveId" clId="{69FCA280-04ED-42FC-8D0B-34BBD2BD51E7}" dt="2023-10-10T21:03:30.180" v="764" actId="1076"/>
          <ac:spMkLst>
            <pc:docMk/>
            <pc:sldMk cId="1680867379" sldId="624"/>
            <ac:spMk id="3" creationId="{A94658E6-311C-0CA4-9B90-BCAD5402DD64}"/>
          </ac:spMkLst>
        </pc:spChg>
        <pc:picChg chg="add mod">
          <ac:chgData name="rene garreaud" userId="319a270e55de952e" providerId="LiveId" clId="{69FCA280-04ED-42FC-8D0B-34BBD2BD51E7}" dt="2023-10-10T21:03:06.331" v="688" actId="1076"/>
          <ac:picMkLst>
            <pc:docMk/>
            <pc:sldMk cId="1680867379" sldId="624"/>
            <ac:picMk id="2" creationId="{2D12345F-FCCE-BA3A-0BA7-04D0E3714437}"/>
          </ac:picMkLst>
        </pc:picChg>
      </pc:sldChg>
      <pc:sldChg chg="addSp modSp add mod">
        <pc:chgData name="rene garreaud" userId="319a270e55de952e" providerId="LiveId" clId="{69FCA280-04ED-42FC-8D0B-34BBD2BD51E7}" dt="2023-10-10T21:12:24.754" v="947" actId="20577"/>
        <pc:sldMkLst>
          <pc:docMk/>
          <pc:sldMk cId="1281782195" sldId="625"/>
        </pc:sldMkLst>
        <pc:spChg chg="add mod">
          <ac:chgData name="rene garreaud" userId="319a270e55de952e" providerId="LiveId" clId="{69FCA280-04ED-42FC-8D0B-34BBD2BD51E7}" dt="2023-10-10T21:12:24.754" v="947" actId="20577"/>
          <ac:spMkLst>
            <pc:docMk/>
            <pc:sldMk cId="1281782195" sldId="625"/>
            <ac:spMk id="2" creationId="{C7AE2D0D-3620-481D-7FE1-78BA036B9FCC}"/>
          </ac:spMkLst>
        </pc:spChg>
      </pc:sldChg>
      <pc:sldChg chg="addSp delSp modSp new del mod">
        <pc:chgData name="rene garreaud" userId="319a270e55de952e" providerId="LiveId" clId="{69FCA280-04ED-42FC-8D0B-34BBD2BD51E7}" dt="2023-10-10T21:11:40.714" v="894" actId="2696"/>
        <pc:sldMkLst>
          <pc:docMk/>
          <pc:sldMk cId="2211456134" sldId="625"/>
        </pc:sldMkLst>
        <pc:spChg chg="add del">
          <ac:chgData name="rene garreaud" userId="319a270e55de952e" providerId="LiveId" clId="{69FCA280-04ED-42FC-8D0B-34BBD2BD51E7}" dt="2023-10-10T21:08:57.983" v="767" actId="22"/>
          <ac:spMkLst>
            <pc:docMk/>
            <pc:sldMk cId="2211456134" sldId="625"/>
            <ac:spMk id="3" creationId="{80622C2E-8737-8049-F2BB-CD38F2CDD1B6}"/>
          </ac:spMkLst>
        </pc:spChg>
        <pc:spChg chg="add mod">
          <ac:chgData name="rene garreaud" userId="319a270e55de952e" providerId="LiveId" clId="{69FCA280-04ED-42FC-8D0B-34BBD2BD51E7}" dt="2023-10-10T21:09:39.059" v="774"/>
          <ac:spMkLst>
            <pc:docMk/>
            <pc:sldMk cId="2211456134" sldId="625"/>
            <ac:spMk id="9" creationId="{B65C3FD9-97E6-4FC7-328D-6B7CA63FF12A}"/>
          </ac:spMkLst>
        </pc:spChg>
        <pc:spChg chg="add mod">
          <ac:chgData name="rene garreaud" userId="319a270e55de952e" providerId="LiveId" clId="{69FCA280-04ED-42FC-8D0B-34BBD2BD51E7}" dt="2023-10-10T21:09:39.059" v="774"/>
          <ac:spMkLst>
            <pc:docMk/>
            <pc:sldMk cId="2211456134" sldId="625"/>
            <ac:spMk id="10" creationId="{24034B9B-0DDC-28CD-1595-5BEF36B88D76}"/>
          </ac:spMkLst>
        </pc:spChg>
        <pc:spChg chg="add mod">
          <ac:chgData name="rene garreaud" userId="319a270e55de952e" providerId="LiveId" clId="{69FCA280-04ED-42FC-8D0B-34BBD2BD51E7}" dt="2023-10-10T21:09:39.059" v="774"/>
          <ac:spMkLst>
            <pc:docMk/>
            <pc:sldMk cId="2211456134" sldId="625"/>
            <ac:spMk id="11" creationId="{E01C8C15-E781-DAE6-C528-32F1B9BFFABB}"/>
          </ac:spMkLst>
        </pc:spChg>
        <pc:spChg chg="add mod">
          <ac:chgData name="rene garreaud" userId="319a270e55de952e" providerId="LiveId" clId="{69FCA280-04ED-42FC-8D0B-34BBD2BD51E7}" dt="2023-10-10T21:09:39.059" v="774"/>
          <ac:spMkLst>
            <pc:docMk/>
            <pc:sldMk cId="2211456134" sldId="625"/>
            <ac:spMk id="12" creationId="{2548D514-EE41-6F15-5837-F83DD196A610}"/>
          </ac:spMkLst>
        </pc:spChg>
        <pc:spChg chg="add mod">
          <ac:chgData name="rene garreaud" userId="319a270e55de952e" providerId="LiveId" clId="{69FCA280-04ED-42FC-8D0B-34BBD2BD51E7}" dt="2023-10-10T21:11:02.491" v="891" actId="20577"/>
          <ac:spMkLst>
            <pc:docMk/>
            <pc:sldMk cId="2211456134" sldId="625"/>
            <ac:spMk id="13" creationId="{11E1F837-084B-D405-133F-893572725276}"/>
          </ac:spMkLst>
        </pc:spChg>
        <pc:picChg chg="add mod">
          <ac:chgData name="rene garreaud" userId="319a270e55de952e" providerId="LiveId" clId="{69FCA280-04ED-42FC-8D0B-34BBD2BD51E7}" dt="2023-10-10T21:09:49.638" v="775" actId="1076"/>
          <ac:picMkLst>
            <pc:docMk/>
            <pc:sldMk cId="2211456134" sldId="625"/>
            <ac:picMk id="5" creationId="{8A3863E3-4100-8B8A-6C1F-4046C0A1630C}"/>
          </ac:picMkLst>
        </pc:picChg>
        <pc:picChg chg="add del mod">
          <ac:chgData name="rene garreaud" userId="319a270e55de952e" providerId="LiveId" clId="{69FCA280-04ED-42FC-8D0B-34BBD2BD51E7}" dt="2023-10-10T21:09:12.654" v="770" actId="21"/>
          <ac:picMkLst>
            <pc:docMk/>
            <pc:sldMk cId="2211456134" sldId="625"/>
            <ac:picMk id="7" creationId="{F600135B-6582-587F-9972-EA324FC65A05}"/>
          </ac:picMkLst>
        </pc:picChg>
        <pc:picChg chg="add mod">
          <ac:chgData name="rene garreaud" userId="319a270e55de952e" providerId="LiveId" clId="{69FCA280-04ED-42FC-8D0B-34BBD2BD51E7}" dt="2023-10-10T21:09:39.059" v="774"/>
          <ac:picMkLst>
            <pc:docMk/>
            <pc:sldMk cId="2211456134" sldId="625"/>
            <ac:picMk id="8" creationId="{C686AE5D-1944-7029-2C8D-F577030B672F}"/>
          </ac:picMkLst>
        </pc:picChg>
      </pc:sldChg>
      <pc:sldChg chg="add">
        <pc:chgData name="rene garreaud" userId="319a270e55de952e" providerId="LiveId" clId="{69FCA280-04ED-42FC-8D0B-34BBD2BD51E7}" dt="2023-10-10T21:11:43.520" v="895"/>
        <pc:sldMkLst>
          <pc:docMk/>
          <pc:sldMk cId="1024774965" sldId="626"/>
        </pc:sldMkLst>
      </pc:sldChg>
      <pc:sldChg chg="addSp modSp new del">
        <pc:chgData name="rene garreaud" userId="319a270e55de952e" providerId="LiveId" clId="{69FCA280-04ED-42FC-8D0B-34BBD2BD51E7}" dt="2023-10-10T21:11:40.714" v="894" actId="2696"/>
        <pc:sldMkLst>
          <pc:docMk/>
          <pc:sldMk cId="2308734344" sldId="626"/>
        </pc:sldMkLst>
        <pc:picChg chg="add mod">
          <ac:chgData name="rene garreaud" userId="319a270e55de952e" providerId="LiveId" clId="{69FCA280-04ED-42FC-8D0B-34BBD2BD51E7}" dt="2023-10-10T21:09:14.099" v="771"/>
          <ac:picMkLst>
            <pc:docMk/>
            <pc:sldMk cId="2308734344" sldId="626"/>
            <ac:picMk id="2" creationId="{B739EC52-431C-46E7-A330-FD7C425BB166}"/>
          </ac:picMkLst>
        </pc:picChg>
      </pc:sldChg>
      <pc:sldChg chg="addSp modSp new mod">
        <pc:chgData name="rene garreaud" userId="319a270e55de952e" providerId="LiveId" clId="{69FCA280-04ED-42FC-8D0B-34BBD2BD51E7}" dt="2023-10-11T14:18:34.476" v="982" actId="1076"/>
        <pc:sldMkLst>
          <pc:docMk/>
          <pc:sldMk cId="756643583" sldId="627"/>
        </pc:sldMkLst>
        <pc:spChg chg="add mod">
          <ac:chgData name="rene garreaud" userId="319a270e55de952e" providerId="LiveId" clId="{69FCA280-04ED-42FC-8D0B-34BBD2BD51E7}" dt="2023-10-11T14:18:34.476" v="982" actId="1076"/>
          <ac:spMkLst>
            <pc:docMk/>
            <pc:sldMk cId="756643583" sldId="627"/>
            <ac:spMk id="2" creationId="{A25F80D8-F423-F376-5EB4-89C0F8FE04EA}"/>
          </ac:spMkLst>
        </pc:spChg>
        <pc:spChg chg="add mod">
          <ac:chgData name="rene garreaud" userId="319a270e55de952e" providerId="LiveId" clId="{69FCA280-04ED-42FC-8D0B-34BBD2BD51E7}" dt="2023-10-11T14:18:30.449" v="981" actId="1076"/>
          <ac:spMkLst>
            <pc:docMk/>
            <pc:sldMk cId="756643583" sldId="627"/>
            <ac:spMk id="3" creationId="{81E2B620-0B04-A3AD-1733-358057B51B78}"/>
          </ac:spMkLst>
        </pc:spChg>
        <pc:picChg chg="add">
          <ac:chgData name="rene garreaud" userId="319a270e55de952e" providerId="LiveId" clId="{69FCA280-04ED-42FC-8D0B-34BBD2BD51E7}" dt="2023-10-11T14:18:16.432" v="979"/>
          <ac:picMkLst>
            <pc:docMk/>
            <pc:sldMk cId="756643583" sldId="627"/>
            <ac:picMk id="1026" creationId="{E1773CD6-FE60-D5B8-CB0C-58E91A8DCB29}"/>
          </ac:picMkLst>
        </pc:picChg>
      </pc:sldChg>
      <pc:sldChg chg="addSp delSp modSp new">
        <pc:chgData name="rene garreaud" userId="319a270e55de952e" providerId="LiveId" clId="{69FCA280-04ED-42FC-8D0B-34BBD2BD51E7}" dt="2023-10-11T14:26:46.031" v="986" actId="931"/>
        <pc:sldMkLst>
          <pc:docMk/>
          <pc:sldMk cId="2000261243" sldId="628"/>
        </pc:sldMkLst>
        <pc:spChg chg="add del mod">
          <ac:chgData name="rene garreaud" userId="319a270e55de952e" providerId="LiveId" clId="{69FCA280-04ED-42FC-8D0B-34BBD2BD51E7}" dt="2023-10-11T14:26:30.376" v="985"/>
          <ac:spMkLst>
            <pc:docMk/>
            <pc:sldMk cId="2000261243" sldId="628"/>
            <ac:spMk id="2" creationId="{7405F0EB-CB86-5833-2AE6-5CE1426C4863}"/>
          </ac:spMkLst>
        </pc:spChg>
        <pc:spChg chg="add del mod">
          <ac:chgData name="rene garreaud" userId="319a270e55de952e" providerId="LiveId" clId="{69FCA280-04ED-42FC-8D0B-34BBD2BD51E7}" dt="2023-10-11T14:26:30.376" v="985"/>
          <ac:spMkLst>
            <pc:docMk/>
            <pc:sldMk cId="2000261243" sldId="628"/>
            <ac:spMk id="3" creationId="{0E2E5334-E108-A0B1-4ABC-1DE6EA057DB4}"/>
          </ac:spMkLst>
        </pc:spChg>
        <pc:picChg chg="add mod">
          <ac:chgData name="rene garreaud" userId="319a270e55de952e" providerId="LiveId" clId="{69FCA280-04ED-42FC-8D0B-34BBD2BD51E7}" dt="2023-10-11T14:26:46.031" v="986" actId="931"/>
          <ac:picMkLst>
            <pc:docMk/>
            <pc:sldMk cId="2000261243" sldId="628"/>
            <ac:picMk id="5" creationId="{52C1CE90-3A5D-CE15-E388-E3DEE15DDBFC}"/>
          </ac:picMkLst>
        </pc:picChg>
      </pc:sldChg>
      <pc:sldMasterChg chg="delSldLayout">
        <pc:chgData name="rene garreaud" userId="319a270e55de952e" providerId="LiveId" clId="{69FCA280-04ED-42FC-8D0B-34BBD2BD51E7}" dt="2023-10-04T14:55:27.441" v="57" actId="2696"/>
        <pc:sldMasterMkLst>
          <pc:docMk/>
          <pc:sldMasterMk cId="2746661285" sldId="2147483648"/>
        </pc:sldMasterMkLst>
        <pc:sldLayoutChg chg="del">
          <pc:chgData name="rene garreaud" userId="319a270e55de952e" providerId="LiveId" clId="{69FCA280-04ED-42FC-8D0B-34BBD2BD51E7}" dt="2023-10-04T14:55:27.441" v="57" actId="2696"/>
          <pc:sldLayoutMkLst>
            <pc:docMk/>
            <pc:sldMasterMk cId="2746661285" sldId="2147483648"/>
            <pc:sldLayoutMk cId="3999392061" sldId="2147483698"/>
          </pc:sldLayoutMkLst>
        </pc:sldLayoutChg>
      </pc:sldMasterChg>
      <pc:sldMasterChg chg="delSldLayout">
        <pc:chgData name="rene garreaud" userId="319a270e55de952e" providerId="LiveId" clId="{69FCA280-04ED-42FC-8D0B-34BBD2BD51E7}" dt="2023-10-04T14:41:28.204" v="2" actId="47"/>
        <pc:sldMasterMkLst>
          <pc:docMk/>
          <pc:sldMasterMk cId="3274966281" sldId="2147483660"/>
        </pc:sldMasterMkLst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3274966281" sldId="2147483660"/>
            <pc:sldLayoutMk cId="3273127128" sldId="2147483697"/>
          </pc:sldLayoutMkLst>
        </pc:sldLayoutChg>
      </pc:sldMasterChg>
      <pc:sldMasterChg chg="del delSldLayout">
        <pc:chgData name="rene garreaud" userId="319a270e55de952e" providerId="LiveId" clId="{69FCA280-04ED-42FC-8D0B-34BBD2BD51E7}" dt="2023-10-04T14:41:28.204" v="2" actId="47"/>
        <pc:sldMasterMkLst>
          <pc:docMk/>
          <pc:sldMasterMk cId="1370336150" sldId="2147483698"/>
        </pc:sldMasterMkLst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1091269682" sldId="2147483699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1749842092" sldId="2147483700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158989450" sldId="2147483701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3150184127" sldId="2147483702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2966783011" sldId="2147483703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3306406254" sldId="2147483704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2909609364" sldId="2147483705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2879002991" sldId="2147483706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2506855309" sldId="2147483707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1408502185" sldId="2147483708"/>
          </pc:sldLayoutMkLst>
        </pc:sldLayoutChg>
        <pc:sldLayoutChg chg="del">
          <pc:chgData name="rene garreaud" userId="319a270e55de952e" providerId="LiveId" clId="{69FCA280-04ED-42FC-8D0B-34BBD2BD51E7}" dt="2023-10-04T14:41:28.204" v="2" actId="47"/>
          <pc:sldLayoutMkLst>
            <pc:docMk/>
            <pc:sldMasterMk cId="1370336150" sldId="2147483698"/>
            <pc:sldLayoutMk cId="2832217905" sldId="214748370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43.612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0 28 104 0 0,'0'0'3739'0'0,"7"0"-2673"0"0,4 4-863 0 0,-6-2-93 0 0,0-1 1 0 0,0 0 0 0 0,0 1-1 0 0,0-2 1 0 0,7 1 0 0 0,-6-1 48 0 0,0 0 0 0 0,0-1 0 0 0,0 0 0 0 0,1-1 0 0 0,-1 1-1 0 0,0-1 1 0 0,0 0 0 0 0,-1-1 0 0 0,1 1 0 0 0,0-1 0 0 0,6-5 0 0 0,17-2 530 0 0,-28 10-463 0 0,1-1-1 0 0,15-2 1018 0 0,-2 5-1039 0 0,25 11 690 0 0,-36-12-788 0 0,0 0 1 0 0,0-1 0 0 0,1 0-1 0 0,-1 0 1 0 0,0 0 0 0 0,0 0 0 0 0,0-1-1 0 0,5-1 1 0 0,-8 2-19 0 0,42 0 167 0 0,49 5 1 0 0,-54-4-138 0 0,-28-2-88 0 0,0 1 0 0 0,0 1-1 0 0,12 1 1 0 0,227 39-74 0 0,-60-13 25 0 0,-143-23 30 0 0,-34-5-19 0 0,0 1 0 0 0,0 1 0 0 0,21 4 0 0 0,33 12 65 0 0,-56-15-24 0 0,-1 0-1 0 0,1 1 1 0 0,-1 0-1 0 0,0 0 1 0 0,-1 1-1 0 0,1 0 1 0 0,-1 1-1 0 0,10 8 1 0 0,32 20 32 0 0,80 38-42 0 0,-124-70-24 0 0,-1 0 0 0 0,0-1 0 0 0,0 1 0 0 0,1-1 0 0 0,-1 0 1 0 0,9 0-1 0 0,-8-1 3 0 0,-1 0-1 0 0,0 1 1 0 0,0 0 0 0 0,0 0 0 0 0,0 0-1 0 0,10 4 1 0 0,15 11 40 0 0,6 2-36 0 0,62 42 0 0 0,-60-35-8 0 0,1-2 0 0 0,2-2 0 0 0,63 24 0 0 0,62 32 40 0 0,-114-46-50 0 0,143 74 7 0 0,-137-73-10 0 0,-39-20 32 0 0,30 13 0 0 0,-13-10-15 0 0,1 1 0 0 0,-2 2 1 0 0,0 2-1 0 0,-2 1 1 0 0,35 28-1 0 0,-50-36 4 0 0,34 21-1 0 0,-31-22-3 0 0,24 20 0 0 0,17 14-17 0 0,2-2 0 0 0,3-3 0 0 0,123 56 0 0 0,-158-83 26 0 0,0 2 0 0 0,-1 2 1 0 0,0 1-1 0 0,-2 1 0 0 0,0 1 0 0 0,39 40 1 0 0,-12-7 572 0 0,82 61 0 0 0,-69-60-643 0 0,-46-34 97 0 0,38 46 0 0 0,-18-19 7 0 0,-30-33-42 0 0,0 2 0 0 0,-2-1-1 0 0,17 30 1 0 0,6 9 45 0 0,-8-16-47 0 0,-1-2 44 0 0,51 59 0 0 0,-2-9 33 0 0,-52-59-26 0 0,1 0 1 0 0,1-2-1 0 0,40 34 1 0 0,-31-32 614 0 0,-23-18-532 0 0,0-1 1 0 0,1-1 0 0 0,22 14-1 0 0,-27-18-83 0 0,0 0-1 0 0,0 1 0 0 0,-1 0 1 0 0,1 0-1 0 0,-1 0 0 0 0,0 1 1 0 0,-1 0-1 0 0,0 0 0 0 0,1 0 1 0 0,-2 0-1 0 0,6 11 0 0 0,9 14 152 0 0,-13-25-190 0 0,-1 1-1 0 0,0 0 0 0 0,0 0 1 0 0,0 1-1 0 0,-1-1 0 0 0,0 1 0 0 0,0 0 1 0 0,2 14-1 0 0,-1-3 9 0 0,1 5 85 0 0,-5-23-97 0 0,0 0 1 0 0,0 0-1 0 0,0 0 0 0 0,0 0 0 0 0,0 0 1 0 0,0 0-1 0 0,-1 0 0 0 0,1 0 0 0 0,0 0 1 0 0,-1 0-1 0 0,1 0 0 0 0,-1-1 0 0 0,1 1 1 0 0,-1 0-1 0 0,1 0 0 0 0,-1 0 0 0 0,0-1 1 0 0,1 1-1 0 0,-1 0 0 0 0,0 0 0 0 0,-1 0 1 0 0,-38 43-2491 0 0,28-32-1332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53.033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94 43 856 0 0,'0'0'1649'0'0,"-5"-1"-1084"0"0,2 2-441 0 0,-1-1 0 0 0,1 1 0 0 0,-1-1 0 0 0,1 1-1 0 0,-1 0 1 0 0,1 1 0 0 0,-1-1 0 0 0,1 1 0 0 0,-4 2 0 0 0,-31 19 1136 0 0,33-17-511 0 0,5-5 584 0 0,1-1-1294 0 0,-1-1 0 0 0,1 1 0 0 0,-1-1 0 0 0,1 1 0 0 0,-1-1 0 0 0,1 1 0 0 0,-1-1 0 0 0,1 0 0 0 0,-1 1-1 0 0,0-1 1 0 0,1 1 0 0 0,-1-1 0 0 0,0 0 0 0 0,0 1 0 0 0,0-1 0 0 0,1 0 0 0 0,-1 0 0 0 0,0 1 0 0 0,0-1 0 0 0,0-1-1 0 0,18-49 407 0 0,-17 51-393 0 0,-1-1 1 0 0,0 1-1 0 0,0-1 1 0 0,0 1-1 0 0,1-1 1 0 0,-1 1-1 0 0,0-1 1 0 0,0 0-1 0 0,0 1 1 0 0,0-1-1 0 0,0 1 1 0 0,0-1-1 0 0,0 0 1 0 0,0 1-1 0 0,0-1 1 0 0,0 1 0 0 0,-1-1-1 0 0,1 1 1 0 0,0-1-1 0 0,0 1 1 0 0,0-1-1 0 0,-1 0 1 0 0,1 1-1 0 0,0-1 1 0 0,-1 1-1 0 0,1 0 1 0 0,0-1-1 0 0,-1 1 1 0 0,1-1-1 0 0,-1 1 1 0 0,1-1-1 0 0,0 1 1 0 0,-1 0-1 0 0,1-1 1 0 0,-1 1-1 0 0,1 0 1 0 0,-1 0 0 0 0,0-1-1 0 0,1 1 1 0 0,-1 0-1 0 0,1 0 1 0 0,-1 0-1 0 0,1 0 1 0 0,-1 0-1 0 0,1 0 1 0 0,-1-1-1 0 0,0 1 1 0 0,1 0-1 0 0,-1 1 1 0 0,0-1-1 0 0,-1 0-186 0 0,2 0 156 0 0,-1 0-1 0 0,0 0 1 0 0,1 0 0 0 0,-1 0-1 0 0,0 1 1 0 0,0-1-1 0 0,1 0 1 0 0,-1 1 0 0 0,1-1-1 0 0,-1 0 1 0 0,0 1 0 0 0,1-1-1 0 0,-1 1 1 0 0,1-1-1 0 0,-1 1 1 0 0,1-1 0 0 0,-1 1-1 0 0,1-1 1 0 0,-1 1-1 0 0,1 0 1 0 0,-1 0 0 0 0,1-1-8 0 0,0 0-1 0 0,-1 0 1 0 0,1 1 0 0 0,0-1 0 0 0,0 0 0 0 0,0 0 0 0 0,-1 0-1 0 0,1 0 1 0 0,0 1 0 0 0,0-1 0 0 0,0 0 0 0 0,0 0 0 0 0,0 0-1 0 0,-1 1 1 0 0,1-1 0 0 0,0 0 0 0 0,0 0 0 0 0,0 1 0 0 0,0-1-1 0 0,0 0 1 0 0,0 0 0 0 0,0 1 0 0 0,0-1 0 0 0,0 0 0 0 0,0 0-1 0 0,0 1 1 0 0,0-1 0 0 0,0 0 0 0 0,0 0 0 0 0,0 1 0 0 0,0-1-1 0 0,0 0 1 0 0,0 0 0 0 0,0 1 0 0 0,0-1 0 0 0,1 0 0 0 0,-1 0-1 0 0,0 1 1 0 0,0-1 0 0 0,0 0 0 0 0,0 0 0 0 0,1 0 0 0 0,-1 1 0 0 0,0-1-1 0 0,0 0 1 0 0,0 0 0 0 0,1 0 0 0 0,-1 1 0 0 0,2 7 104 0 0,5 9-121 0 0,0 1-1 0 0,19 31 1 0 0,-21-42 2 0 0,-1-1 0 0 0,1 0 0 0 0,1 0 0 0 0,-1 0-1 0 0,1 0 1 0 0,0-1 0 0 0,0 0 0 0 0,1-1 0 0 0,-1 1 0 0 0,10 4 0 0 0,-4-4 30 0 0,-1 0 0 0 0,1-1 0 0 0,1 0 1 0 0,-1-1-1 0 0,1 0 0 0 0,-1-1 0 0 0,1-1 1 0 0,0 0-1 0 0,-1 0 0 0 0,1-1 0 0 0,0-1 1 0 0,14-2-1 0 0,-18 0-19 0 0,-1 0 0 0 0,1 0 0 0 0,-1-1 0 0 0,11-5 0 0 0,11-6 53 0 0,-18 10-30 0 0,0-1 0 0 0,0 0 0 0 0,19-14 0 0 0,-27 17-13 0 0,0 0-1 0 0,0 0 1 0 0,-1 0 0 0 0,1 0 0 0 0,-1-1-1 0 0,0 0 1 0 0,0 1 0 0 0,0-1 0 0 0,-1-1-1 0 0,1 1 1 0 0,-1 0 0 0 0,0 0 0 0 0,2-8-1 0 0,2-2 173 0 0,-5 12-154 0 0,0 0-1 0 0,0 1 1 0 0,-1-1 0 0 0,1 0 0 0 0,0 0-1 0 0,-1 1 1 0 0,1-1 0 0 0,-1 0 0 0 0,0 0-1 0 0,1-2 1 0 0,-15 9 2 0 0,1 8-383 0 0,8-2-3155 0 0,3-4 1846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54.070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61 85 3025 0 0,'-8'5'4513'0'0,"8"-5"-4493"0"0,-1 0 1 0 0,0 0-1 0 0,1 0 1 0 0,-1 0-1 0 0,0 0 1 0 0,1 0-1 0 0,-1 0 1 0 0,0 0-1 0 0,1 0 1 0 0,-1 0-1 0 0,0-1 1 0 0,1 1-1 0 0,-1 0 1 0 0,0 0-1 0 0,1-1 1 0 0,-1 1-1 0 0,1 0 1 0 0,-1-1-1 0 0,1 1 1 0 0,-1-1-1 0 0,1 1 1 0 0,-1-1-1 0 0,1 1 1 0 0,-1-1-1 0 0,1 1 1 0 0,0-1 0 0 0,-1 1-1 0 0,1-1 1 0 0,0 0-1 0 0,-1 1 1 0 0,1-1-1 0 0,0 0 1 0 0,0 0-1 0 0,0-10 392 0 0,0 8-338 0 0,1 0-1 0 0,-1 0 0 0 0,0-1 1 0 0,0 1-1 0 0,-1 0 0 0 0,1 0 1 0 0,-1 0-1 0 0,1 0 0 0 0,-1 0 1 0 0,0-1-1 0 0,0 1 0 0 0,-3-5 1 0 0,4 4 208 0 0,-5 3-3 0 0,4 1 111 0 0,1 3-261 0 0,-1 0 1 0 0,1 0-1 0 0,-1 0 1 0 0,0 0 0 0 0,0 0-1 0 0,0 0 1 0 0,-2 4 0 0 0,-2 5 16 0 0,5-12-141 0 0,0 1 1 0 0,0-1 0 0 0,0 0 0 0 0,0 0 0 0 0,-1 1 0 0 0,1-1-1 0 0,0 0 1 0 0,0 1 0 0 0,0-1 0 0 0,-1 0 0 0 0,1 0 0 0 0,0 0 0 0 0,0 1-1 0 0,-1-1 1 0 0,1 0 0 0 0,0 0 0 0 0,0 0 0 0 0,-1 0 0 0 0,1 0 0 0 0,0 1-1 0 0,-1-1 1 0 0,1 0 0 0 0,0 0 0 0 0,-1 0 0 0 0,1 0 0 0 0,0 0 0 0 0,-1 0-1 0 0,1 0 1 0 0,0 0 0 0 0,-1 0 0 0 0,1 0 0 0 0,4 4 31 0 0,0-1-33 0 0,-2-1 1 0 0,0 0 0 0 0,-1 0 0 0 0,1 0 0 0 0,-1 0 0 0 0,0 0 0 0 0,1 0 0 0 0,-1 1 0 0 0,0-1 1 0 0,0 0-1 0 0,0 1 0 0 0,1 3 0 0 0,8 17 6 0 0,-6-16-1 0 0,0 0 0 0 0,-1 0 0 0 0,0 0 0 0 0,3 8 0 0 0,-3-8-2 0 0,-1 0-1 0 0,2 0 1 0 0,-1 0-1 0 0,6 8 1 0 0,-4-9-2 0 0,0-1 0 0 0,0 0 0 0 0,0 0 0 0 0,0-1 0 0 0,1 1 0 0 0,0-1 1 0 0,0 0-1 0 0,0-1 0 0 0,0 0 0 0 0,12 5 0 0 0,-8-5 32 0 0,-1 0-1 0 0,1 0 0 0 0,-1-1 1 0 0,1 0-1 0 0,0-1 1 0 0,0 0-1 0 0,12-1 0 0 0,-17 0-17 0 0,1-1 0 0 0,-1-1 0 0 0,1 1-1 0 0,-1-1 1 0 0,0 0 0 0 0,1 0 0 0 0,5-4-1 0 0,18-6 93 0 0,-21 9-91 0 0,-1 0 0 0 0,0 0 0 0 0,0-1 0 0 0,0 0 0 0 0,0 0 0 0 0,0-1 0 0 0,-1 0 0 0 0,0 0 0 0 0,9-9 0 0 0,4-8 120 0 0,22-32 1 0 0,-17 22 102 0 0,4-14-37 0 0,-5 5-76 0 0,-54 102-795 0 0,15-28-3651 0 0,4-7 2149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6:46.59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70 84 144 0 0,'-16'3'5223'0'0,"13"-2"-5027"0"0,0 0 1 0 0,-1 0-1 0 0,1 0 0 0 0,1 1 1 0 0,-1-1-1 0 0,0 1 1 0 0,0 0-1 0 0,1 0 1 0 0,-1 0-1 0 0,1 0 1 0 0,-4 3-1 0 0,6-4-175 0 0,0-1 0 0 0,0 0 0 0 0,0 1 0 0 0,0-1-1 0 0,-1 0 1 0 0,1 1 0 0 0,0-1 0 0 0,0 0 0 0 0,0 0-1 0 0,-1 1 1 0 0,1-1 0 0 0,0 0 0 0 0,0 0 0 0 0,-1 1 0 0 0,1-1-1 0 0,0 0 1 0 0,0 0 0 0 0,-1 0 0 0 0,1 1 0 0 0,0-1-1 0 0,-1 0 1 0 0,1 0 0 0 0,0 0 0 0 0,-1 0 0 0 0,1 0-1 0 0,0 0 1 0 0,-1 0 0 0 0,1 0 0 0 0,0 0 0 0 0,-1 0 0 0 0,1 0-1 0 0,0 0 1 0 0,-1 0 0 0 0,1 0 0 0 0,0 0 0 0 0,-1 0-1 0 0,1 0 1 0 0,-5-13 1414 0 0,4 11-1365 0 0,1 0 0 0 0,0 1 1 0 0,0-1-1 0 0,0 0 1 0 0,0 0-1 0 0,0 0 1 0 0,0 0-1 0 0,0 1 0 0 0,1-1 1 0 0,-1 0-1 0 0,1 0 1 0 0,0-2-1 0 0,6 3-96 0 0,-1 0-1 0 0,1 0 1 0 0,-1-1 0 0 0,0 0-1 0 0,0 0 1 0 0,0 0 0 0 0,0-1-1 0 0,0 0 1 0 0,0 0 0 0 0,9-7-1 0 0,-10 7 33 0 0,-1-1 0 0 0,1 1-1 0 0,0 1 1 0 0,0-1 0 0 0,0 0-1 0 0,0 1 1 0 0,1 0 0 0 0,-1 1-1 0 0,0-1 1 0 0,1 1 0 0 0,0 0-1 0 0,-1 0 1 0 0,1 1 0 0 0,-1-1-1 0 0,1 1 1 0 0,7 1 0 0 0,4 3-12 0 0,0-2 1 0 0,1 0 0 0 0,-1-1-1 0 0,0 0 1 0 0,1-1 0 0 0,-1-1-1 0 0,1-1 1 0 0,-1-1 0 0 0,23-6-1 0 0,-28 6 14 0 0,1 0 0 0 0,0 1 0 0 0,0 0 0 0 0,0 1 0 0 0,0 0 0 0 0,0 1 0 0 0,0 0 0 0 0,0 1 0 0 0,0 1 0 0 0,0 0 0 0 0,15 5 0 0 0,27 7 5 0 0,104 13 0 0 0,154 25-53 0 0,-248-40 12 0 0,6 3 49 0 0,-1 2-1 0 0,113 44 1 0 0,-148-44 35 0 0,-1 1 0 0 0,34 24 0 0 0,28 16-10 0 0,-35-24-32 0 0,43 21 50 0 0,-92-48-52 0 0,-2-1-1 0 0,1 2 1 0 0,-1-1 0 0 0,0 1-1 0 0,0 1 1 0 0,12 14-1 0 0,26 22 27 0 0,-20-21-28 0 0,-1 2 0 0 0,-1 1 0 0 0,36 48 0 0 0,1 7 30 0 0,4-4-1 0 0,137 127 1 0 0,-191-193-38 0 0,-1 1 0 0 0,-1 0 0 0 0,14 20 1 0 0,8 9 37 0 0,-20-24-13 0 0,0 0-1 0 0,16 33 1 0 0,6 8-62 0 0,-27-47 96 0 0,21 31 598 0 0,30 61 0 0 0,-34-42-337 0 0,-18-42-266 0 0,1 0 0 0 0,12 21 0 0 0,-2-6-22 0 0,0 1 0 0 0,13 41 1 0 0,25 63 69 0 0,-7-19-112 0 0,-11-31 48 0 0,-34-77-2 0 0,-1 0 1 0 0,0 1 0 0 0,-1-1 0 0 0,0 0 0 0 0,-1 1 0 0 0,-1 14-1 0 0,0-14 80 0 0,1 0 0 0 0,0 0 1 0 0,0 0-1 0 0,2 0 0 0 0,5 21 0 0 0,-1-17-51 0 0,-3-7-49 0 0,0 0 0 0 0,0 0 0 0 0,-1 0-1 0 0,-1 0 1 0 0,0 0 0 0 0,1 13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6:47.679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22 300 864 0 0,'-22'-4'8809'0'0,"24"2"-8786"0"0,1 0 0 0 0,-1 1 0 0 0,0 0 0 0 0,1-1 0 0 0,-1 1 0 0 0,1 0 0 0 0,-1 0 0 0 0,1 0 0 0 0,-1 1 0 0 0,1-1 0 0 0,0 1 0 0 0,0-1 0 0 0,-1 1 0 0 0,1 0 0 0 0,0 0 0 0 0,-1 0 0 0 0,1 0 0 0 0,0 1 0 0 0,0-1 0 0 0,3 2 0 0 0,9 3 69 0 0,0 1 0 0 0,0 0 0 0 0,0 1 0 0 0,-1 1 0 0 0,20 13 0 0 0,64 56 118 0 0,-70-55-132 0 0,71 69 127 0 0,5 4-21 0 0,-93-86-177 0 0,1 0 1 0 0,0-1-1 0 0,0 0 0 0 0,1-1 0 0 0,-1-1 1 0 0,24 9-1 0 0,-35-15-6 0 0,0 1 1 0 0,1-1-1 0 0,-1 0 1 0 0,1 0 0 0 0,-1 0-1 0 0,1 0 1 0 0,-1-1-1 0 0,0 1 1 0 0,1 0-1 0 0,-1-1 1 0 0,1 1 0 0 0,-1 0-1 0 0,0-1 1 0 0,2-1-1 0 0,-1 2-7 0 0,-1-1-1 0 0,1 0 1 0 0,-1 1-1 0 0,1-1 1 0 0,-1 1-1 0 0,1 0 1 0 0,0-1-1 0 0,-1 1 1 0 0,1 0-1 0 0,-1 0 1 0 0,4 0-1 0 0,9 2-11 0 0,-13-3 22 0 0,0 1 0 0 0,0 1 0 0 0,0-1 0 0 0,1 0 0 0 0,-1 0 0 0 0,0 0 0 0 0,0 1 0 0 0,0-1 0 0 0,0 0 0 0 0,0 1 0 0 0,0-1 0 0 0,0 1 0 0 0,0-1 0 0 0,0 1 0 0 0,0 0 0 0 0,0-1 0 0 0,0 1 0 0 0,0 0 0 0 0,-1 0-1 0 0,1-1 1 0 0,0 1 0 0 0,0 0 0 0 0,-1 0 0 0 0,2 1 0 0 0,-2 0-4 0 0,1-1 0 0 0,0 0 0 0 0,0 1 0 0 0,0-1-1 0 0,0 0 1 0 0,0 0 0 0 0,1 0 0 0 0,-1 0 0 0 0,0 0-1 0 0,0 0 1 0 0,1 0 0 0 0,-1 0 0 0 0,1-1 0 0 0,-1 1-1 0 0,1-1 1 0 0,-1 1 0 0 0,1-1 0 0 0,-1 1 0 0 0,1-1-1 0 0,-1 0 1 0 0,1 1 0 0 0,-1-1 0 0 0,1 0 0 0 0,0 0-1 0 0,-1 0 1 0 0,3-1 0 0 0,-2 0-13 0 0,1 0 0 0 0,-1 0 1 0 0,0 0-1 0 0,0 0 0 0 0,0-1 0 0 0,0 1 1 0 0,0-1-1 0 0,0 1 0 0 0,-1-1 0 0 0,1 0 0 0 0,-1 0 1 0 0,1 0-1 0 0,-1 0 0 0 0,1 0 0 0 0,-1 0 1 0 0,1-2-1 0 0,5-12-34 0 0,-1 0 0 0 0,0-1 0 0 0,4-22 0 0 0,4-13-15 0 0,29-69 67 0 0,28-92 221 0 0,-65 191-196 0 0,1-1 0 0 0,2 2 0 0 0,0-1 1 0 0,23-37-1 0 0,-23 42 43 0 0,-7 12-18 0 0,0 0 1 0 0,1 0-1 0 0,0 0 0 0 0,0 1 0 0 0,6-8 1 0 0,-8 11-42 0 0,0 1 0 0 0,0-1 0 0 0,-1 1 0 0 0,1-1 0 0 0,0 1 0 0 0,0-1 0 0 0,-1 1 0 0 0,1-1 0 0 0,0 1 1 0 0,0 0-1 0 0,0-1 0 0 0,0 1 0 0 0,0 0 0 0 0,0 0 0 0 0,0 0 0 0 0,0 0 0 0 0,-1 0 0 0 0,1 0 0 0 0,0 0 0 0 0,0 0 0 0 0,0 0 0 0 0,0 0 1 0 0,0 0-1 0 0,0 0 0 0 0,0 1 0 0 0,0-1 0 0 0,0 0 0 0 0,-1 1 0 0 0,1-1 0 0 0,0 1 0 0 0,0-1 0 0 0,0 1 0 0 0,-1-1 0 0 0,1 1 1 0 0,0 0-1 0 0,-1-1 0 0 0,1 1 0 0 0,0 0 0 0 0,0 0 0 0 0,3 5-186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7:11.281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3768 8 2649 0 0,'-5'-2'6302'0'0,"-18"-3"-4961"0"0,12 5-1079 0 0,0 1 1 0 0,0 1 0 0 0,-21 5-1 0 0,31-7-245 0 0,0 0-1 0 0,0 0 0 0 0,0 0 0 0 0,0 0 0 0 0,0 1 0 0 0,0-1 0 0 0,-1 0 1 0 0,1 1-1 0 0,0-1 0 0 0,0 1 0 0 0,0-1 0 0 0,0 1 0 0 0,1 0 0 0 0,-1-1 0 0 0,0 1 1 0 0,0 0-1 0 0,0 0 0 0 0,0-1 0 0 0,1 1 0 0 0,-1 0 0 0 0,0 0 0 0 0,1 0 1 0 0,-1 0-1 0 0,1 0 0 0 0,-1 0 0 0 0,1 0 0 0 0,-1 0 0 0 0,1 0 0 0 0,0 0 1 0 0,-1 0-1 0 0,1 0 0 0 0,0 1 0 0 0,0-1 0 0 0,0 0 0 0 0,0 0 0 0 0,0 0 1 0 0,0 0-1 0 0,0 0 0 0 0,1 2 0 0 0,-2 0 18 0 0,1 0 0 0 0,-1-1 0 0 0,1 1 0 0 0,-1-1 0 0 0,0 1 0 0 0,0-1 0 0 0,0 1 0 0 0,0-1 0 0 0,-1 0 0 0 0,1 1 0 0 0,0-1 0 0 0,-1 0 0 0 0,-3 4 1 0 0,-5 7 55 0 0,9-11-77 0 0,-1 0 0 0 0,1 0 1 0 0,0 0-1 0 0,0 0 0 0 0,0 0 1 0 0,0 0-1 0 0,0 0 0 0 0,0 0 1 0 0,0 0-1 0 0,1 0 0 0 0,-1 1 1 0 0,1-1-1 0 0,0 0 0 0 0,0 1 1 0 0,0-1-1 0 0,0 0 0 0 0,0 3 1 0 0,-1-2-12 0 0,0 0 1 0 0,0 1-1 0 0,-1-1 1 0 0,1 0-1 0 0,-1 0 1 0 0,1 0-1 0 0,-1 0 1 0 0,0-1-1 0 0,0 1 1 0 0,-1 0-1 0 0,-2 2 1 0 0,-5 7 61 0 0,3-2-36 0 0,-1-1 0 0 0,0 0-1 0 0,-9 8 1 0 0,11-12-6 0 0,0 1 1 0 0,0 0-1 0 0,0 1 1 0 0,1-1 0 0 0,0 1-1 0 0,0 0 1 0 0,-6 14-1 0 0,-5 2-55 0 0,5-9 38 0 0,7-8 16 0 0,-1-1-1 0 0,0 0 1 0 0,1 0-1 0 0,-2 0 1 0 0,-5 4-1 0 0,-10 9 12 0 0,4-3 31 0 0,0-1 0 0 0,-1-1 0 0 0,-38 22 0 0 0,32-22 58 0 0,-44 35-1 0 0,24-16-17 0 0,40-28-106 0 0,0-1 1 0 0,-1 0-1 0 0,1 0 0 0 0,-1 0 1 0 0,1 0-1 0 0,-11 3 0 0 0,-18 11 59 0 0,13-4-44 0 0,-35 17 0 0 0,34-20 15 0 0,-32 23 0 0 0,28-17-2 0 0,0-1 1 0 0,-2-2 0 0 0,1 0 0 0 0,-38 12-1 0 0,34-14-1 0 0,-72 19 211 0 0,68-22-132 0 0,-38 15-1 0 0,22-4 14 0 0,0-3 1 0 0,-2-2 0 0 0,-90 12 0 0 0,60-12 55 0 0,-100 32 1 0 0,127-31-150 0 0,-5-2 57 0 0,0-3 1 0 0,-1-2 0 0 0,-1-2-1 0 0,1-4 1 0 0,0-2 0 0 0,-1-3-1 0 0,-70-12 1 0 0,93 9-42 0 0,1-1 0 0 0,-54-18 0 0 0,7-7 8 0 0,28 10-22 0 0,-63-16-1 0 0,33 21-6 0 0,53 11-2 0 0,0-1-1 0 0,-59-21 1 0 0,-8-17 42 0 0,53 22-67 0 0,-60-19 1 0 0,97 39 10 0 0,-36-12 35 0 0,-69-31 1 0 0,109 43-34 0 0,-10-5 90 0 0,1-1 0 0 0,-24-17 0 0 0,21 14-39 0 0,15 10-52 0 0,0-1 1 0 0,0 1-1 0 0,0-1 0 0 0,1 0 0 0 0,-7-6 0 0 0,9 8 33 0 0,-35-17-40 0 0,33 18-16 0 0,1-1 0 0 0,0 1 0 0 0,0-1 0 0 0,0 0-1 0 0,0 0 1 0 0,0 0 0 0 0,1 0 0 0 0,-4-2 0 0 0,4 3 17 0 0,1-1 1 0 0,0 0 0 0 0,0 1 0 0 0,-1-1 0 0 0,1 1 0 0 0,0-1 0 0 0,0 1 0 0 0,0-1 0 0 0,0 0 0 0 0,0 1-1 0 0,0-1 1 0 0,0 1 0 0 0,0-1 0 0 0,0 0 0 0 0,0 1 0 0 0,0-1 0 0 0,1 1 0 0 0,-1-1 0 0 0,0 0 0 0 0,0 1-1 0 0,1-1 1 0 0,-1 1 0 0 0,0-1 0 0 0,0 1 0 0 0,1-1 0 0 0,-1 1 0 0 0,1-1 0 0 0,-1 1 0 0 0,0-1-1 0 0,1 1 1 0 0,-1 0 0 0 0,1-1 0 0 0,-1 1 0 0 0,1 0 0 0 0,0-1 0 0 0,7-7 24 0 0,-6 5-24 0 0,1 0 0 0 0,0 0 0 0 0,0 0 0 0 0,0 1 0 0 0,0-1 0 0 0,0 1 0 0 0,4-3 1 0 0,-5 5-1 0 0,0-1 1 0 0,-1 0 0 0 0,1 0 0 0 0,-1-1-1 0 0,1 1 1 0 0,-1 0 0 0 0,1 0 0 0 0,-1-1-1 0 0,0 1 1 0 0,0-1 0 0 0,1 1 0 0 0,0-3-1 0 0,0 1 3 0 0,0 0 40 0 0,7 2-99 0 0,9 0 63 0 0,-18 1-5 0 0,1 0 0 0 0,-1 0 1 0 0,0 1-1 0 0,1-1 1 0 0,-1 0-1 0 0,0 1 1 0 0,1-1-1 0 0,-1 0 1 0 0,0 1-1 0 0,0-1 0 0 0,1 0 1 0 0,-1 1-1 0 0,0-1 1 0 0,0 1-1 0 0,0-1 1 0 0,1 0-1 0 0,-1 1 1 0 0,0-1-1 0 0,0 1 0 0 0,0-1 1 0 0,0 0-1 0 0,0 1 1 0 0,0-1-1 0 0,0 1 1 0 0,0-1-1 0 0,0 1 1 0 0,0-1-1 0 0,0 1 0 0 0,0-1 1 0 0,0 0-1 0 0,0 1 1 0 0,-1-1-1 0 0,1 1 1 0 0,0-1-1 0 0,0 0 1 0 0,0 1-1 0 0,-1-1 0 0 0,1 1 1 0 0,0-1-1 0 0,0 0 1 0 0,-1 1-1 0 0,-5 18-23 0 0,1-1-1 0 0,0 1 0 0 0,2 1 0 0 0,0-1 1 0 0,0 31-1 0 0,-1-3 12 0 0,-14 272 9 0 0,17-301 32 0 0,-1 0 1 0 0,0 0-1 0 0,-1-1 0 0 0,-1 1 1 0 0,-10 28-1 0 0,13-44-22 0 0,1 0 0 0 0,-1 0 0 0 0,0 0 0 0 0,0 0 0 0 0,0 0 0 0 0,0 0 1 0 0,0-1-1 0 0,0 1 0 0 0,-1 0 0 0 0,1-1 0 0 0,-1 1 0 0 0,1-1 0 0 0,-1 1 0 0 0,1-1 0 0 0,-1 0 0 0 0,0 1 1 0 0,0-1-1 0 0,0 0 0 0 0,0 0 0 0 0,0 0 0 0 0,0-1 0 0 0,0 1 0 0 0,0 0 0 0 0,0-1 0 0 0,0 1 0 0 0,0-1 1 0 0,0 0-1 0 0,0 0 0 0 0,0 0 0 0 0,-3 0 0 0 0,3 0 21 0 0,-9-7 3 0 0,8 4-31 0 0,2 0 1 0 0,-1 0 0 0 0,0 0 0 0 0,0 0 0 0 0,1-1-1 0 0,0 1 1 0 0,-1 0 0 0 0,1-1 0 0 0,1 1 0 0 0,-2-8-1 0 0,-1-40 14 0 0,2 32-12 0 0,2-2-10 0 0,0 0 1 0 0,2 0-1 0 0,9-40 1 0 0,-2 14-7 0 0,24-138 68 0 0,-34 173-58 0 0,0 1 0 0 0,0-1 0 0 0,-1 1 0 0 0,-2-12 0 0 0,-2-12 18 0 0,2 15 9 0 0,2 18-26 0 0,0 0 0 0 0,1 0 0 0 0,-1-1 0 0 0,1 1 0 0 0,-1 0 0 0 0,1 0 0 0 0,0-1 0 0 0,0 1 0 0 0,0 0 0 0 0,0-1-1 0 0,1 1 1 0 0,-1 0 0 0 0,1 0 0 0 0,-1-1 0 0 0,2-2 0 0 0,27-72-49 0 0,-28 74 41 0 0,1 1-1 0 0,0 0 1 0 0,0-1-1 0 0,1 1 0 0 0,-1 0 1 0 0,0 0-1 0 0,1 0 1 0 0,-1 1-1 0 0,1-1 0 0 0,0 1 1 0 0,-1-1-1 0 0,1 1 1 0 0,0 0-1 0 0,0 0 1 0 0,3-1-1 0 0,51-10-107 0 0,-50 10 125 0 0,29-6-44 0 0,-2-3 0 0 0,1-1 0 0 0,-1-1 0 0 0,60-34 0 0 0,24-10-31 0 0,-56 31 43 0 0,-13 4 36 0 0,73-21 0 0 0,-113 40 16 0 0,0 1-1 0 0,0 0 0 0 0,0 1 0 0 0,0 0 0 0 0,17 1 0 0 0,-24 0-69 0 0,0 0 1 0 0,1 0-1 0 0,-1 1 1 0 0,0-1-1 0 0,0 1 0 0 0,0-1 1 0 0,1 1-1 0 0,-1 0 1 0 0,0 0-1 0 0,0 0 1 0 0,0 0-1 0 0,0 0 1 0 0,0 0-1 0 0,-1 1 1 0 0,1-1-1 0 0,0 1 1 0 0,-1-1-1 0 0,1 1 1 0 0,-1 0-1 0 0,1-1 0 0 0,-1 1 1 0 0,0 0-1 0 0,1 0 1 0 0,-1 0-1 0 0,0 0 1 0 0,0 0-1 0 0,-1 0 1 0 0,2 3-1 0 0,3 40-4315 0 0,-3-23 3961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7:23.83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44 34 80 0 0,'-17'-34'6237'0'0,"10"49"-5735"0"0,0-1 0 0 0,-5 16 0 0 0,13-23-207 0 0,6-11-107 0 0,8-9 880 0 0,10 16-831 0 0,11 39 300 0 0,-7-12-528 0 0,-25-27 8 0 0,0 0-1 0 0,0 1 1 0 0,0-1 0 0 0,0-1 0 0 0,0 1 0 0 0,1 0 0 0 0,0-1-1 0 0,-1 0 1 0 0,9 2 0 0 0,-10-3-2 0 0,0 0 0 0 0,0 0 1 0 0,0 0-1 0 0,0 1 0 0 0,0-1 0 0 0,0 1 0 0 0,-1-1 1 0 0,1 1-1 0 0,0 0 0 0 0,-1 0 0 0 0,0 0 0 0 0,1 0 1 0 0,-1 1-1 0 0,2 2 0 0 0,2 1-6 0 0,-1-1-1 0 0,1 0 1 0 0,0 0 0 0 0,0 0 0 0 0,0-1-1 0 0,1 1 1 0 0,0-2 0 0 0,-1 1 0 0 0,1-1-1 0 0,1 0 1 0 0,-1 0 0 0 0,11 2 0 0 0,8 4 6 0 0,-21-6-5 0 0,-1 0 1 0 0,0 0-1 0 0,0 0 0 0 0,0 1 0 0 0,-1-1 0 0 0,1 1 0 0 0,-1 0 0 0 0,0 0 1 0 0,0 1-1 0 0,4 5 0 0 0,0 1 24 0 0,15 26 100 0 0,-19-31-124 0 0,0 0 0 0 0,0 0 0 0 0,0 0 0 0 0,1 0 0 0 0,0-1 0 0 0,0 0 0 0 0,1 0 0 0 0,-1 0 0 0 0,1 0 0 0 0,0-1 0 0 0,0 0 0 0 0,10 6 0 0 0,-10-7-7 0 0,0 1 1 0 0,0-1 0 0 0,0 1-1 0 0,-1 0 1 0 0,1 0 0 0 0,3 5-1 0 0,-4-5 0 0 0,0 0 0 0 0,0 0-1 0 0,0 0 1 0 0,0-1-1 0 0,1 1 1 0 0,-1-1 0 0 0,6 3-1 0 0,-3-2 5 0 0,0 1-1 0 0,-1 0 1 0 0,1 1-1 0 0,-1 0 1 0 0,-1-1-1 0 0,1 2 1 0 0,-1-1-1 0 0,0 1 1 0 0,0 0-1 0 0,6 13 0 0 0,2 2-1 0 0,-5-11-9 0 0,-1 0 0 0 0,1 0 0 0 0,1-1-1 0 0,0 0 1 0 0,0 0 0 0 0,1-1 0 0 0,1 0-1 0 0,-1-1 1 0 0,22 12 0 0 0,57 11-11 0 0,-41-12 24 0 0,-31-14-10 0 0,-1 2 0 0 0,-1 0 0 0 0,28 16 0 0 0,216 141-72 0 0,-22-50 12 0 0,-146-73 82 0 0,5 10 28 0 0,-41-20-43 0 0,35 23-30 0 0,25 13 1 0 0,-60-43 6 0 0,31 17-27 0 0,-37-16 52 0 0,25 16 24 0 0,65 39 653 0 0,-39-18-243 0 0,49 28-236 0 0,-120-75-124 0 0,48 17-1 0 0,-13-5 3356 0 0,-64-27-3415 0 0,-7 0-87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7:25.172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45 87 368 0 0,'-5'2'455'0'0,"1"0"0"0"0,0 0-1 0 0,0 1 1 0 0,0-1 0 0 0,-11 10 1364 0 0,7-3-740 0 0,20-22-884 0 0,-7 5-94 0 0,-4 4-72 0 0,1 0 0 0 0,1 1 0 0 0,-1-1 0 0 0,1 1 0 0 0,13-13 1817 0 0,-4 24-1378 0 0,-9-7-463 0 0,-2-1 20 0 0,0 1 1 0 0,0 0-1 0 0,1-1 1 0 0,-1 1-1 0 0,0-1 1 0 0,1 0-1 0 0,-1 1 1 0 0,0-1-1 0 0,1 0 0 0 0,-1 0 1 0 0,1 0-1 0 0,-1 0 1 0 0,0 0-1 0 0,1 0 1 0 0,-1 0-1 0 0,1-1 1 0 0,-1 1-1 0 0,0 0 0 0 0,1-1 1 0 0,-1 1-1 0 0,0-1 1 0 0,1 1-1 0 0,-1-1 1 0 0,0 0-1 0 0,0 0 1 0 0,0 0-1 0 0,0 1 0 0 0,2-3 1 0 0,-2 2 15 0 0,1 0 1 0 0,-1 0 0 0 0,0 0-1 0 0,1 0 1 0 0,-1 0-1 0 0,1 0 1 0 0,-1 1-1 0 0,1-1 1 0 0,-1 0 0 0 0,1 1-1 0 0,0 0 1 0 0,-1-1-1 0 0,1 1 1 0 0,0 0-1 0 0,-1 0 1 0 0,1 0-1 0 0,0 0 1 0 0,-1 0 0 0 0,1 0-1 0 0,0 0 1 0 0,1 1-1 0 0,2 0 11 0 0,1 0 0 0 0,-2 0 0 0 0,1 1 0 0 0,0 0 0 0 0,8 4 0 0 0,-6-3-80 0 0,1 1 0 0 0,0-1 0 0 0,-1-1 0 0 0,1 0 0 0 0,0 0 0 0 0,0 0 0 0 0,0-1 0 0 0,0 0 0 0 0,0 0 1 0 0,0-1-1 0 0,1 0 0 0 0,-1-1 0 0 0,11-1 0 0 0,10-5-20 0 0,0 0 0 0 0,38-15 0 0 0,1-1 56 0 0,-42 17 126 0 0,-1 0-1 0 0,1 2 1 0 0,0 1 0 0 0,1 1 0 0 0,-1 1 0 0 0,0 2 0 0 0,0 0 0 0 0,0 2 0 0 0,0 1-1 0 0,0 1 1 0 0,-1 1 0 0 0,35 13 0 0 0,5 7 609 0 0,-51-19-665 0 0,0-1 0 0 0,1-1 0 0 0,0 0 0 0 0,0 0 0 0 0,0-2 0 0 0,0 0 0 0 0,18 1 0 0 0,-16-3 66 0 0,0-1 0 0 0,35-5 0 0 0,-48 4-97 0 0,0 1 0 0 0,0-1 0 0 0,0 0 0 0 0,-1 0 0 0 0,1 0 0 0 0,0-1 0 0 0,0 1 0 0 0,-1-1 0 0 0,1 0 0 0 0,-1 0 0 0 0,1-1 0 0 0,-1 1 0 0 0,0-1 0 0 0,0 1 0 0 0,0-1 0 0 0,0 0-1 0 0,0 0 1 0 0,4-7 0 0 0,-7 9-6 0 0,1 1 0 0 0,-1-1 0 0 0,0 0 0 0 0,0 0-1 0 0,1 1 1 0 0,-1-1 0 0 0,0 0 0 0 0,0 0 0 0 0,0 0-1 0 0,0 0 1 0 0,0 1 0 0 0,0-1 0 0 0,0 0 0 0 0,0 0-1 0 0,0 0 1 0 0,0 1 0 0 0,-1-1 0 0 0,1 0 0 0 0,0 0 0 0 0,0 0-1 0 0,-1 1 1 0 0,1-1 0 0 0,-1-1 0 0 0,-1 0-34 0 0,1 0 1 0 0,-1 1-1 0 0,0-1 1 0 0,0 0-1 0 0,0 1 0 0 0,1-1 1 0 0,-1 1-1 0 0,-3-2 1 0 0,-3-1-455 0 0,0 1 1 0 0,0-1-1 0 0,-12-2 0 0 0,-7 0-1396 0 0,-2 2-1692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7:26.29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9 120 376 0 0,'-8'7'3707'0'0,"8"-8"-3638"0"0,1-36 3742 0 0,-1 33-3753 0 0,1-1 0 0 0,-1 1-1 0 0,1 0 1 0 0,0-1 0 0 0,0 1-1 0 0,0 0 1 0 0,1 0 0 0 0,1-4 0 0 0,-1 3-38 0 0,0 1 0 0 0,-1 0 1 0 0,1-1-1 0 0,-1 1 0 0 0,0-1 1 0 0,-1 1-1 0 0,5-11 1494 0 0,-3 29-931 0 0,-2-9-591 0 0,0-1-1 0 0,0 0 0 0 0,0 1 0 0 0,1-1 0 0 0,-1 0 1 0 0,1 1-1 0 0,0-1 0 0 0,1 0 0 0 0,2 8 1 0 0,23 38-112 0 0,-9-19 97 0 0,-9-14 51 0 0,-1 1 1 0 0,-1 0 0 0 0,0 1-1 0 0,-1-1 1 0 0,-2 1 0 0 0,1 0-1 0 0,-2 1 1 0 0,-1-1 0 0 0,0 0-1 0 0,-1 1 1 0 0,-2 0 0 0 0,0-1-1 0 0,0 1 1 0 0,-2-1 0 0 0,-7 26-1 0 0,-16 39 94 0 0,17-63-427 0 0,2-1-1 0 0,1 2 0 0 0,0-1 1 0 0,2 0-1 0 0,0 1 0 0 0,0 43 1 0 0,6-35-634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7:44.39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0 2659 1608 0 0,'0'0'1110'0'0,"21"9"165"0"0,-7-8-927 0 0,-13-1-253 0 0,1 0 0 0 0,-1 0 1 0 0,1 0-1 0 0,16 7 2160 0 0,-16-6-2221 0 0,0-1 0 0 0,0 0 0 0 0,0 0-1 0 0,-1 1 1 0 0,1-1 0 0 0,0 0-1 0 0,0-1 1 0 0,-1 1 0 0 0,1 0-1 0 0,0 0 1 0 0,0-1 0 0 0,-1 1-1 0 0,1-1 1 0 0,0 1 0 0 0,0-1-1 0 0,-1 0 1 0 0,1 0 0 0 0,-1 0-1 0 0,1 0 1 0 0,-1 0 0 0 0,1 0-1 0 0,1-2 1 0 0,5-3-30 0 0,8-1 266 0 0,-15 7-247 0 0,0 0 1 0 0,0-1-1 0 0,0 1 0 0 0,0 0 1 0 0,0-1-1 0 0,0 1 1 0 0,0 0-1 0 0,-1-1 0 0 0,1 1 1 0 0,0-1-1 0 0,0 1 1 0 0,-1-1-1 0 0,1 0 0 0 0,0 1 1 0 0,-1-1-1 0 0,1 0 1 0 0,0 1-1 0 0,-1-1 0 0 0,1-1 1 0 0,3-3 54 0 0,1 0 0 0 0,-1 0 1 0 0,1 0-1 0 0,-1 1 0 0 0,1 0 0 0 0,0 0 0 0 0,1 0 1 0 0,10-5-1 0 0,-10 6-41 0 0,-1 0 1 0 0,1-1-1 0 0,-1 1 1 0 0,0-1-1 0 0,0-1 1 0 0,0 1-1 0 0,0-1 1 0 0,6-7-1 0 0,29-42 293 0 0,-27 39-213 0 0,21-34 0 0 0,6-16 86 0 0,42-82-19 0 0,-60 105-124 0 0,3 1-1 0 0,1 1 1 0 0,33-38 0 0 0,23-34 712 0 0,-64 89-676 0 0,1 0 0 0 0,1 1 0 0 0,40-34 1 0 0,-35 33-79 0 0,25-21 35 0 0,-21 20-45 0 0,-2-1 0 0 0,41-47 0 0 0,-13-3 54 0 0,61-73 27 0 0,-6 45 139 0 0,-75 70-196 0 0,3 1 1 0 0,67-44 0 0 0,-16 13-7 0 0,27-16-50 0 0,4-4-4 0 0,70-47 1 0 0,-82 59 59 0 0,34-15-70 0 0,20-13 39 0 0,-122 72-19 0 0,1 2 0 0 0,1 2-1 0 0,76-29 1 0 0,143-35 0 0 0,-35 14 9 0 0,-104 31-6 0 0,1 5-1 0 0,2 5 1 0 0,198-23 0 0 0,-109 28-7 0 0,-89 14 36 0 0,67-4 18 0 0,342 8-114 0 0,-24 37 81 0 0,-371-12-17 0 0,196 25 34 0 0,-227-22 17 0 0,115 34 0 0 0,-72-12-1 0 0,92 30 111 0 0,-6 19-52 0 0,-101-37-74 0 0,-42-11 63 0 0,-2 3 1 0 0,107 72-1 0 0,-175-102-57 0 0,88 62 120 0 0,-5-2-73 0 0,152 72 62 0 0,90 60-123 0 0,-134-72 27 0 0,-3-2 11 0 0,-162-98-48 0 0,360 226 24 0 0,-223-155 3 0 0,-97-54-15 0 0,-46-24 19 0 0,-1 3 1 0 0,49 44-1 0 0,28 21 35 0 0,341 199 174 0 0,-88-117-219 0 0,-303-150 12 0 0,-1-2-7 0 0,-1 3-1 0 0,121 71 1 0 0,103 72 13 0 0,-86-53 96 0 0,-86-47 187 0 0,3-5-1 0 0,195 75 1 0 0,-113-65-246 0 0,458 152 179 0 0,-513-183-240 0 0,40 12-8 0 0,509 84 156 0 0,7-76-52 0 0,-638-62-115 0 0,1003 42 227 0 0,-941-42-172 0 0,591-12 893 0 0,-560-5-776 0 0,-1-7-1 0 0,229-59 1 0 0,-364 72-139 0 0,265-74 294 0 0,-197 50-137 0 0,93-44-1 0 0,-179 72-148 0 0,-5 2-5 0 0,1 0-1 0 0,-1 0 1 0 0,1 0 0 0 0,-1-1-1 0 0,1 1 1 0 0,-1-1 0 0 0,0 1-1 0 0,1-1 1 0 0,-1 0 0 0 0,4-4-1 0 0,-7 6-34 0 0,1 0-1 0 0,0-1 1 0 0,-1 1-1 0 0,1 0 1 0 0,0-1-1 0 0,-1 1 1 0 0,1 0-1 0 0,-1 0 1 0 0,1 0-1 0 0,0 0 1 0 0,-1-1-1 0 0,1 1 1 0 0,-1 0-1 0 0,1 0 1 0 0,-1 0-1 0 0,1 0 1 0 0,0 0-1 0 0,-1 0 1 0 0,1 0-1 0 0,-1 0 1 0 0,1 0-1 0 0,-1 0 1 0 0,1 0-1 0 0,0 0 1 0 0,-1 0-1 0 0,1 1 1 0 0,-1-1-1 0 0,1 0 1 0 0,0 0-1 0 0,-1 0 1 0 0,0 1-1 0 0,-17 3-402 0 0,-7 8-807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7:45.816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48 32 7114 0 0,'-48'-14'5013'0'0,"58"12"-4969"0"0,0 0 0 0 0,0 1 1 0 0,0 0-1 0 0,16 0 0 0 0,25-2 32 0 0,-26 0-25 0 0,-1 0 1 0 0,0 2-1 0 0,0 0 1 0 0,1 2-1 0 0,-1 1 1 0 0,0 1-1 0 0,26 6 0 0 0,-10 1 26 0 0,-1 2-1 0 0,-1 2 0 0 0,52 26 0 0 0,-37-15 100 0 0,1-2-1 0 0,1-2 1 0 0,0-3 0 0 0,1-2-1 0 0,1-3 1 0 0,105 10 0 0 0,-96-17 781 0 0,100-6 1 0 0,-159-1-873 0 0,-1 0 0 0 0,1-1 0 0 0,0 1 0 0 0,0-1 0 0 0,6-4 0 0 0,4 0 178 0 0,-17 5-235 0 0,0 1-1 0 0,0-1 0 0 0,0 1 0 0 0,-1 0 1 0 0,1-1-1 0 0,0 1 0 0 0,-1-1 0 0 0,1 1 1 0 0,0-1-1 0 0,-1 1 0 0 0,1 0 0 0 0,0-1 0 0 0,-1 1 1 0 0,1 0-1 0 0,-1-1 0 0 0,1 1 0 0 0,0 0 1 0 0,-1 0-1 0 0,1-1 0 0 0,-1 1 0 0 0,1 0 1 0 0,-1 0-1 0 0,1 0 0 0 0,-1 0 0 0 0,1 0 1 0 0,-1 0-1 0 0,1 0 0 0 0,-1 0 0 0 0,1 0 1 0 0,-1 0-1 0 0,1 0 0 0 0,-1 0 0 0 0,1 0 1 0 0,-2 0-1 0 0,-74 21-8 0 0,58-17-7 0 0,15-3-9 0 0,0 0 0 0 0,0-1 0 0 0,1 1 0 0 0,-1 0-1 0 0,0 0 1 0 0,0 0 0 0 0,1 1 0 0 0,-1-1 0 0 0,1 1 0 0 0,-1-1-1 0 0,-2 3 1 0 0,2-1-4 0 0,-1-1 0 0 0,0 0 1 0 0,0 0-1 0 0,1-1 0 0 0,-1 1 0 0 0,0-1 0 0 0,0 0 0 0 0,-8 2 0 0 0,-5 1-15 0 0,14-3 11 0 0,0 1 1 0 0,1 0-1 0 0,-1 0 0 0 0,1 0 1 0 0,0 0-1 0 0,0 1 0 0 0,-3 3 0 0 0,-5 5-6 0 0,7-7 9 0 0,0 0 0 0 0,0 0-1 0 0,0 1 1 0 0,0-1 0 0 0,1 1 0 0 0,-3 7 0 0 0,2-4 0 0 0,-28 76-41 0 0,23-56 32 0 0,-20 42 0 0 0,-62 103-31 0 0,-75 160-2 0 0,67-122 59 0 0,70-159-19 0 0,-66 94 1 0 0,18-33 381 0 0,21-31-1472 0 0,16-29-3715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57.19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68 36 56 0 0,'-29'0'6560'0'0,"26"-6"-6548"0"0,3 6-1 0 0,0 0 1 0 0,0 0-1 0 0,0 0 0 0 0,0 1 0 0 0,0-1 0 0 0,0 0 0 0 0,0 0 1 0 0,-1 0-1 0 0,1 0 0 0 0,0 0 0 0 0,0 0 0 0 0,0 0 0 0 0,0 0 1 0 0,0 0-1 0 0,0 0 0 0 0,0 0 0 0 0,0 0 0 0 0,0 0 0 0 0,0 0 1 0 0,0 0-1 0 0,-1 0 0 0 0,1 0 0 0 0,0 0 0 0 0,0 0 0 0 0,0 0 1 0 0,0 0-1 0 0,0 0 0 0 0,0 0 0 0 0,0 0 0 0 0,0 0 0 0 0,0 0 1 0 0,0 0-1 0 0,-1 0 0 0 0,1 0 0 0 0,0 0 0 0 0,0 0 0 0 0,0 0 1 0 0,0 0-1 0 0,0 0 0 0 0,0 0 0 0 0,0 0 0 0 0,0 0 1 0 0,0 0-1 0 0,0 0 0 0 0,0 0 0 0 0,0 0 0 0 0,-1-1 0 0 0,1 1 1 0 0,0 0-1 0 0,0 0 0 0 0,0 0 0 0 0,0 0 0 0 0,0 0 0 0 0,0 0 1 0 0,0 0-1 0 0,0 0 0 0 0,0 0 0 0 0,0 0 0 0 0,0 0 0 0 0,0-1 1 0 0,0 1-1 0 0,0 0 0 0 0,0 0 0 0 0,0 0 0 0 0,0 0 0 0 0,0 0 1 0 0,0 0-1 0 0,0 0 0 0 0,0 2 29 0 0,-1 0 1 0 0,0-1-1 0 0,1 1 1 0 0,-1 0 0 0 0,0 0-1 0 0,0 0 1 0 0,0 0-1 0 0,-1-1 1 0 0,-1 3-1 0 0,1-2 46 0 0,0 1 1 0 0,1-1-1 0 0,-1 1 0 0 0,1-1 1 0 0,-1 1-1 0 0,1-1 0 0 0,0 1 1 0 0,0 0-1 0 0,-1 5 0 0 0,-1 4 257 0 0,3-12-318 0 0,0 1 1 0 0,-1 0 0 0 0,1 0-1 0 0,0-1 1 0 0,0 1 0 0 0,-1 0 0 0 0,1 0-1 0 0,0 0 1 0 0,0-1 0 0 0,0 1-1 0 0,0 0 1 0 0,0 0 0 0 0,0 0 0 0 0,0-1-1 0 0,0 1 1 0 0,0 0 0 0 0,1 0-1 0 0,-1-1 1 0 0,0 1 0 0 0,0 0 0 0 0,1 0-1 0 0,-1-1 1 0 0,0 1 0 0 0,1 0 0 0 0,-1 0-1 0 0,1-1 1 0 0,-1 1 0 0 0,1-1-1 0 0,-1 1 1 0 0,1 0 0 0 0,0-1 0 0 0,-1 1-1 0 0,1-1 1 0 0,0 1 0 0 0,-1-1-1 0 0,1 0 1 0 0,0 1 0 0 0,-1-1 0 0 0,1 0-1 0 0,0 1 1 0 0,0-1 0 0 0,1 0-1 0 0,1 0 18 0 0,1 0 0 0 0,-1 0 0 0 0,1 0 0 0 0,-1-1 0 0 0,1 1 0 0 0,-1-1 0 0 0,0 0 0 0 0,1 0 0 0 0,-1 0 0 0 0,0 0 0 0 0,0-1-1 0 0,0 0 1 0 0,1 1 0 0 0,3-4 0 0 0,3-1 38 0 0,-9 6-37 0 0,22-9 69 0 0,-6-8-39 0 0,-15 15-74 0 0,0-1 0 0 0,1 0 0 0 0,-1 1 1 0 0,1 0-1 0 0,0-1 0 0 0,-1 1 0 0 0,1 0 0 0 0,5-2 0 0 0,13-6-48 0 0,36-10 0 0 0,-48 17 63 0 0,-1 1-1 0 0,1 1 1 0 0,0 0-1 0 0,0 0 0 0 0,0 0 1 0 0,0 1-1 0 0,13 2 1 0 0,-1 2 180 0 0,-16-3-176 0 0,-1 0-1 0 0,0 0 0 0 0,1-1 0 0 0,-1 1 0 0 0,1-1 1 0 0,-1 0-1 0 0,1 0 0 0 0,-1 0 0 0 0,1-1 1 0 0,-1 1-1 0 0,1-1 0 0 0,-1 0 0 0 0,5-2 0 0 0,-2 0 158 0 0,0 1 0 0 0,0 0 0 0 0,0 0 0 0 0,1 1 0 0 0,-1 0 0 0 0,11-1-1 0 0,-27 17 83 0 0,7-12-245 0 0,1 0 0 0 0,-1 0 0 0 0,1 0 0 0 0,0 0 0 0 0,0 0 0 0 0,0 1 0 0 0,0-1 0 0 0,1 0 0 0 0,-1 0 0 0 0,1 1 0 0 0,0-1 0 0 0,0 0 0 0 0,0 5 0 0 0,2-2-33 0 0,0 1 1 0 0,0-1-1 0 0,0 0 1 0 0,1 0 0 0 0,3 7-1 0 0,-1-3 17 0 0,23 65-17 0 0,-22-54 17 0 0,2 0 1 0 0,16 33-1 0 0,10 3 102 0 0,-33-54-73 0 0,0-1-3 0 0,-1 1-1 0 0,1-1 0 0 0,0 0 1 0 0,0 1-1 0 0,0-1 1 0 0,0 0-1 0 0,3 4 1 0 0,-6 19-1597 0 0,-2-11 116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13.61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23 124 1624 0 0,'-1'-1'12'0'0,"0"-1"0"0"0,0 1 0 0 0,0 0 0 0 0,0 0 0 0 0,1-1 0 0 0,-1 1 0 0 0,0-1 0 0 0,1 1 0 0 0,-1-1 0 0 0,1 1-1 0 0,-1-1 1 0 0,1 1 0 0 0,0-3 0 0 0,-2-5 41 0 0,1 8-41 0 0,3-23 258 0 0,7-3 549 0 0,-7 23-467 0 0,0 1 0 0 0,0-1 0 0 0,-1 0 1 0 0,0 0-1 0 0,0 0 0 0 0,0 0 0 0 0,-1-1 0 0 0,1-4 1 0 0,-28 11 1282 0 0,26-1-1634 0 0,1 0 1 0 0,-1 0-1 0 0,0 0 0 0 0,1 0 1 0 0,-1 1-1 0 0,1-1 1 0 0,0 0-1 0 0,-1 0 1 0 0,1 1-1 0 0,0-1 0 0 0,0 0 1 0 0,-1 0-1 0 0,1 1 1 0 0,0-1-1 0 0,0 0 1 0 0,1 1-1 0 0,-1-1 1 0 0,0 0-1 0 0,0 0 0 0 0,1 1 1 0 0,-1-1-1 0 0,0 0 1 0 0,1 0-1 0 0,0 2 1 0 0,20 36 248 0 0,-9-18-42 0 0,6 24-18 0 0,3-2-1 0 0,42 69 0 0 0,-55-100-93 0 0,1 0 0 0 0,0 0 0 0 0,1-1 0 0 0,0-1 0 0 0,1 1 0 0 0,0-1 0 0 0,0-1 0 0 0,1 0 0 0 0,1-1 1 0 0,-1 0-1 0 0,1-1 0 0 0,1-1 0 0 0,14 6 0 0 0,-18-9 27 0 0,0-1 0 0 0,-1 0 0 0 0,2-1 0 0 0,-1 0 0 0 0,0 0 0 0 0,0-1 0 0 0,0-1 0 0 0,0 0 0 0 0,0 0 0 0 0,0-1 0 0 0,0 0 0 0 0,0 0 0 0 0,0-1 0 0 0,-1-1 0 0 0,17-8 0 0 0,-11 5-46 0 0,0-2 0 0 0,-1 0 0 0 0,-1 0 0 0 0,1-1 0 0 0,-1-1 0 0 0,-1-1 0 0 0,0 1-1 0 0,19-26 1 0 0,-18 18 65 0 0,-1 0 0 0 0,-1-1-1 0 0,10-22 1 0 0,-16 30-48 0 0,-1 1 1 0 0,0-1-1 0 0,0-1 0 0 0,-1 1 1 0 0,-1 0-1 0 0,2-26 0 0 0,-4 37-46 0 0,1 0-60 0 0,-1 1 10 0 0,0 0 1 0 0,1 0-1 0 0,-1 0 0 0 0,0 0 1 0 0,1 0-1 0 0,-1 0 0 0 0,0 0 1 0 0,1-1-1 0 0,-1 1 1 0 0,0 0-1 0 0,1 0 0 0 0,-1 0 1 0 0,1 1-1 0 0,-1-1 0 0 0,0 0 1 0 0,1 0-1 0 0,-1 0 0 0 0,0 0 1 0 0,1 0-1 0 0,-1 0 0 0 0,0 0 1 0 0,1 1-1 0 0,-1-1 0 0 0,0 0 1 0 0,1 0-1 0 0,-1 0 1 0 0,0 1-1 0 0,1-1 0 0 0,-1 0 1 0 0,0 0-1 0 0,0 1 0 0 0,1-1 1 0 0,1 17-13 0 0,0-1 0 0 0,0 0 1 0 0,-3 33-1 0 0,1-10-13 0 0,0 45 29 0 0,-14 119 0 0 0,8-157 36 0 0,-3 0-1 0 0,-2 0 1 0 0,-2-1 0 0 0,-21 49-1 0 0,-2-14 105 0 0,-11 27-654 0 0,41-89 10 0 0,0 1 1 0 0,1 0-1 0 0,1-1 1 0 0,-2 23-1 0 0,3 5 286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15.83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619 130 2689 0 0,'0'0'1369'0'0,"7"-22"812"0"0,-5 17-2164 0 0,-1 1 1 0 0,2 1-1 0 0,-1-1 1 0 0,0 0-1 0 0,1 0 1 0 0,-1 1-1 0 0,1 0 1 0 0,4-4-1 0 0,4-12-10 0 0,-11 18-7 0 0,1-1 0 0 0,0 1 0 0 0,-1-1 1 0 0,1 1-1 0 0,0-1 0 0 0,0 1 0 0 0,0-1 1 0 0,0 1-1 0 0,0 0 0 0 0,0-1 0 0 0,1 1 1 0 0,-1 0-1 0 0,0 0 0 0 0,0 0 0 0 0,3-1 1 0 0,-3 1-1 0 0,0 0 0 0 0,0 0 1 0 0,-1 1-1 0 0,1-1 0 0 0,0 0 1 0 0,0 0-1 0 0,-1 0 0 0 0,1 0 1 0 0,-1 0-1 0 0,1 0 0 0 0,-1 0 1 0 0,1 0-1 0 0,-1 0 0 0 0,1-2 1 0 0,-1 3 28 0 0,0-1 1 0 0,0 0 0 0 0,0 1 0 0 0,1-1 0 0 0,-1 1 0 0 0,0-1 0 0 0,0 0 0 0 0,1 1 0 0 0,-1-1 0 0 0,0 0 0 0 0,1 1 0 0 0,-1-1 0 0 0,0 1-1 0 0,1-1 1 0 0,-1 1 0 0 0,1-1 0 0 0,-1 1 0 0 0,1 0 0 0 0,-1-1 0 0 0,1 1 0 0 0,0-1 0 0 0,-1 1 0 0 0,1 0 0 0 0,-1 0 0 0 0,3-1 300 0 0,-1 1 549 0 0,1 0 196 0 0,-5 6-986 0 0,-2 0 90 0 0,0 0 1 0 0,0 0 0 0 0,0-1 0 0 0,-8 8 0 0 0,-10 14 22 0 0,-49 61 414 0 0,-4 5 485 0 0,29-28-357 0 0,-3-1 0 0 0,-3-3 1 0 0,-2-2-1 0 0,-96 81 1 0 0,-5-23-636 0 0,152-113-585 0 0,11-4-14 0 0,15-6-434 0 0,33-27-2186 0 0,-21 9 1930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16.26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53 1 10098 0 0,'-18'0'1754'0'0,"14"0"-1385"0"0,1 0 1 0 0,-1 0 0 0 0,1 0 0 0 0,-1 0 0 0 0,0 0-1 0 0,1 1 1 0 0,-6 1 0 0 0,8-1-99 0 0,4 8-254 0 0,13 15-158 0 0,24 29-1 0 0,11 16 81 0 0,-9-4 0 0 0,65 77 1 0 0,-84-116 49 0 0,1 0 1 0 0,1-2-1 0 0,1-1 1 0 0,2-1-1 0 0,38 24 1 0 0,37 12 202 0 0,23 15 19 0 0,-118-68-328 0 0,0 1 1 0 0,0 0-1 0 0,0 0 1 0 0,-1 1 0 0 0,1 0-1 0 0,-2 0 1 0 0,1 0-1 0 0,-1 1 1 0 0,0 0-1 0 0,-1 1 1 0 0,0-1 0 0 0,0 1-1 0 0,4 10 1 0 0,4 21-3345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20.25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20 161 1944 0 0,'14'-4'557'0'0,"-18"-4"1560"0"0,3 7-1951 0 0,0 0 0 0 0,0 0 0 0 0,1 0-1 0 0,-1 0 1 0 0,0 0 0 0 0,1 0 0 0 0,-1 0 0 0 0,1 0 0 0 0,-1 0-1 0 0,1 0 1 0 0,-1 0 0 0 0,1 0 0 0 0,0-1 0 0 0,-1 1 0 0 0,1 0 0 0 0,0 0-1 0 0,0 0 1 0 0,0 0 0 0 0,0-1 0 0 0,0 1 0 0 0,0 0 0 0 0,1-2-1 0 0,-1 1-77 0 0,0 0 0 0 0,0 1 0 0 0,0-1 0 0 0,0 1 0 0 0,0-1 0 0 0,0 1-1 0 0,0-1 1 0 0,0 1 0 0 0,-1-1 0 0 0,1 0 0 0 0,-1 1 0 0 0,1 0-1 0 0,-1-1 1 0 0,1 1 0 0 0,-2-2 0 0 0,-5-19 967 0 0,-3-15 385 0 0,11 23-517 0 0,4 23-276 0 0,2 9-727 0 0,3 6 84 0 0,-1 0 0 0 0,6 27-1 0 0,-10-32-1 0 0,1 0 0 0 0,1 1 0 0 0,0-2-1 0 0,17 31 1 0 0,-14-33 129 0 0,1 0 1 0 0,0-1-1 0 0,1 0 1 0 0,1 0-1 0 0,0-2 0 0 0,1 1 1 0 0,27 18-1 0 0,-35-28-82 0 0,0 0 0 0 0,0-1-1 0 0,0 1 1 0 0,1-1 0 0 0,-1-1-1 0 0,1 1 1 0 0,0-1 0 0 0,0-1 0 0 0,0 1-1 0 0,0-1 1 0 0,0 0 0 0 0,0 0 0 0 0,0-1-1 0 0,0 0 1 0 0,0-1 0 0 0,0 1-1 0 0,0-1 1 0 0,0-1 0 0 0,0 1 0 0 0,0-1-1 0 0,0 0 1 0 0,-1-1 0 0 0,13-5-1 0 0,5-6 71 0 0,1 0 1 0 0,-2-2-1 0 0,0-1 0 0 0,29-27 0 0 0,-39 31-77 0 0,0-1 0 0 0,0-1-1 0 0,-2 0 1 0 0,0 0 0 0 0,0-1 0 0 0,-2-1 0 0 0,11-24 0 0 0,-5 8 60 0 0,-7 16-3 0 0,-1-1-1 0 0,-1 1 1 0 0,7-28-1 0 0,-4 5 679 0 0,-7 54-654 0 0,-1-3-67 0 0,1 0 1 0 0,-2 1-1 0 0,1-1 1 0 0,-3 13-1 0 0,-36 177 16 0 0,16-101-68 0 0,3 0 37 0 0,-5 0 1 0 0,-44 117-1 0 0,23-111 20 0 0,20-52-40 0 0,3 1 0 0 0,3 0 0 0 0,-14 65 0 0 0,31-110-23 0 0,-6 44-3982 0 0,7-41 2308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29.1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32 131 80 0 0,'0'0'2430'0'0,"-17"-2"3955"0"0,15-9-4471 0 0,2 11-1898 0 0,-9-19 247 0 0,8 18-240 0 0,1 0-1 0 0,-1 0 1 0 0,1 1-1 0 0,0-1 0 0 0,-1 0 1 0 0,1 0-1 0 0,0 0 1 0 0,0 0-1 0 0,0 0 0 0 0,0 0 1 0 0,0 0-1 0 0,0 0 1 0 0,0 0-1 0 0,0 0 0 0 0,0 0 1 0 0,0 0-1 0 0,0 0 1 0 0,1 0-1 0 0,-1 0 0 0 0,0 0 1 0 0,1-1-1 0 0,-1 2 146 0 0,2-2-94 0 0,0 1-44 0 0,0 1 0 0 0,0-1 1 0 0,0 0-1 0 0,0 1 0 0 0,0-1 1 0 0,0 1-1 0 0,0 0 1 0 0,0-1-1 0 0,0 1 0 0 0,0 0 1 0 0,4 1-1 0 0,36 2 136 0 0,-18-2-144 0 0,52 5 32 0 0,-53-3-55 0 0,1-1 1 0 0,0-1-1 0 0,-1-2 1 0 0,43-5 0 0 0,131-44-331 0 0,-115 24-4964 0 0,-75 23 5015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29.71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170 18 2016 0 0,'-1'-2'217'0'0,"-1"1"0"0"0,1-1 0 0 0,-1 1 0 0 0,0-1 0 0 0,0 1 0 0 0,1 0 0 0 0,-1 0 0 0 0,0 0 0 0 0,0 0 0 0 0,0 0 0 0 0,0 0-1 0 0,0 1 1 0 0,-1-1 0 0 0,1 1 0 0 0,0-1 0 0 0,0 1 0 0 0,0 0 0 0 0,0 0 0 0 0,-5 0 0 0 0,4 1-65 0 0,0-1-1 0 0,-1 1 1 0 0,1 1 0 0 0,0-1-1 0 0,0 0 1 0 0,0 1 0 0 0,0-1 0 0 0,0 1-1 0 0,0 0 1 0 0,0 0 0 0 0,-4 5 0 0 0,0 0 3 0 0,0 1 0 0 0,1 0-1 0 0,0 0 1 0 0,0 0 0 0 0,0 1 0 0 0,1 0 0 0 0,-6 16 0 0 0,3-4 17 0 0,1 1 0 0 0,-6 33 1 0 0,12-48-173 0 0,0 1 0 0 0,0-1 1 0 0,0 1-1 0 0,1-1 1 0 0,0 1-1 0 0,1 0 1 0 0,0-1-1 0 0,0 1 0 0 0,0-1 1 0 0,1 1-1 0 0,3 7 1 0 0,-4-13 2 0 0,-1-1 1 0 0,1 1-1 0 0,-1-1 1 0 0,1 0-1 0 0,0 0 0 0 0,0 1 1 0 0,0-1-1 0 0,0 0 1 0 0,0 0-1 0 0,0 0 1 0 0,0 0-1 0 0,0 0 0 0 0,0 0 1 0 0,0 0-1 0 0,0 0 1 0 0,1-1-1 0 0,-1 1 1 0 0,0 0-1 0 0,1-1 0 0 0,-1 1 1 0 0,0-1-1 0 0,1 1 1 0 0,-1-1-1 0 0,1 0 1 0 0,-1 1-1 0 0,1-1 0 0 0,-1 0 1 0 0,1 0-1 0 0,-1 0 1 0 0,0 0-1 0 0,1 0 1 0 0,-1-1-1 0 0,1 1 0 0 0,-1 0 1 0 0,2-1-1 0 0,6-3 66 0 0,-1 1 0 0 0,-1-1-1 0 0,1-1 1 0 0,0 1-1 0 0,7-7 1 0 0,13-7 192 0 0,-23 16-244 0 0,0 1 0 0 0,0 0 0 0 0,0 0 1 0 0,-1 0-1 0 0,1 0 0 0 0,0 1 0 0 0,1 0 0 0 0,-1 0 1 0 0,0 0-1 0 0,0 1 0 0 0,0-1 0 0 0,-1 1 0 0 0,1 0 0 0 0,0 1 1 0 0,0-1-1 0 0,0 1 0 0 0,-1 0 0 0 0,1 0 0 0 0,-1 0 1 0 0,1 1-1 0 0,5 5 0 0 0,3 1-1 0 0,0 1 0 0 0,-1 1 0 0 0,0 0 0 0 0,-1 1-1 0 0,15 20 1 0 0,-15-17 13 0 0,0 0-1 0 0,-2 1 0 0 0,11 21 0 0 0,-17-29 2 0 0,0 0 0 0 0,0 0 0 0 0,-1 0-1 0 0,0 0 1 0 0,0 0 0 0 0,-1 0 0 0 0,0 0 0 0 0,-1 1-1 0 0,0 13 1 0 0,0-18 24 0 0,-1-1 1 0 0,1 0-1 0 0,-1 0 0 0 0,0 1 0 0 0,0-1 0 0 0,0 0 1 0 0,0 0-1 0 0,-1 0 0 0 0,1 0 0 0 0,-1 0 1 0 0,0 0-1 0 0,0 0 0 0 0,0-1 0 0 0,0 1 0 0 0,0-1 1 0 0,0 1-1 0 0,-1-1 0 0 0,1 0 0 0 0,-1 0 0 0 0,0 0 1 0 0,0 0-1 0 0,0 0 0 0 0,1-1 0 0 0,-2 1 1 0 0,-4 1-1 0 0,-7 0 93 0 0,0-1 0 0 0,0-1-1 0 0,0-1 1 0 0,0 0 0 0 0,0 0 0 0 0,0-2 0 0 0,-16-2 0 0 0,0-3 352 0 0,0-1 1 0 0,-37-16 0 0 0,57 20-409 0 0,1 0 0 0 0,1-1 1 0 0,-1-1-1 0 0,1 1 0 0 0,-14-12 1 0 0,68 37-3792 0 0,-22-9 329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0.05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293 247 8234 0 0,'-7'0'311'0'0,"1"0"1"0"0,0 0-1 0 0,-1 1 1 0 0,1 0-1 0 0,0 0 1 0 0,0 1 0 0 0,0 0-1 0 0,0 0 1 0 0,0 0-1 0 0,0 1 1 0 0,-7 4-1 0 0,9-4-292 0 0,0 0 0 0 0,0 0 0 0 0,0 1 1 0 0,1-1-1 0 0,-1 1 0 0 0,1 0 0 0 0,0 0 0 0 0,0 0 0 0 0,0 0 0 0 0,1 1 0 0 0,0-1 0 0 0,-1 1 0 0 0,2 0 1 0 0,-3 7-1 0 0,2-7-14 0 0,1 0 1 0 0,0-1 0 0 0,0 1 0 0 0,1 0-1 0 0,-1 0 1 0 0,1 0 0 0 0,0 0-1 0 0,1 9 1 0 0,-1-13-8 0 0,1 0-1 0 0,-1 0 1 0 0,0 0-1 0 0,1 0 1 0 0,-1 0 0 0 0,1 0-1 0 0,-1 0 1 0 0,1 0-1 0 0,-1-1 1 0 0,1 1-1 0 0,-1 0 1 0 0,1 0 0 0 0,0 0-1 0 0,0-1 1 0 0,-1 1-1 0 0,1 0 1 0 0,0-1-1 0 0,1 2 1 0 0,0-2 4 0 0,-1 1-1 0 0,1-1 1 0 0,-1 0-1 0 0,1 1 1 0 0,-1-1-1 0 0,1 0 1 0 0,-1 0 0 0 0,1 0-1 0 0,-1 0 1 0 0,1 0-1 0 0,-1 0 1 0 0,1-1-1 0 0,-1 1 1 0 0,1 0-1 0 0,-1-1 1 0 0,3 0 0 0 0,3-2 45 0 0,0-1 0 0 0,-1 0 0 0 0,1 0 0 0 0,-1 0 0 0 0,1-1 1 0 0,-1 0-1 0 0,0 0 0 0 0,-1 0 0 0 0,0-1 0 0 0,8-10 1 0 0,-3 3 127 0 0,0-1 1 0 0,-2-1 0 0 0,15-29-1 0 0,-19 33-47 0 0,-1 1-1 0 0,1-1 1 0 0,-2 0-1 0 0,1 0 0 0 0,-2 0 1 0 0,1 0-1 0 0,-2 0 1 0 0,1 0-1 0 0,-1 0 1 0 0,-1 0-1 0 0,-3-18 1 0 0,3 23-71 0 0,0 1 1 0 0,-1-1 0 0 0,0 1 0 0 0,0 0 0 0 0,0-1-1 0 0,-1 1 1 0 0,1 0 0 0 0,-1 0 0 0 0,-1 1-1 0 0,1-1 1 0 0,0 1 0 0 0,-1-1 0 0 0,0 1 0 0 0,0 0-1 0 0,-1 0 1 0 0,1 1 0 0 0,-1-1 0 0 0,1 1-1 0 0,-1 0 1 0 0,0 1 0 0 0,0-1 0 0 0,-1 1 0 0 0,1 0-1 0 0,-7-2 1 0 0,5 2-9 0 0,-1 1 0 0 0,1 1 0 0 0,-1-1-1 0 0,1 1 1 0 0,-1 0 0 0 0,1 1 0 0 0,-1 0 0 0 0,1 0-1 0 0,0 0 1 0 0,-1 1 0 0 0,1 0 0 0 0,0 1 0 0 0,0 0-1 0 0,0 0 1 0 0,0 0 0 0 0,1 1 0 0 0,-1 0 0 0 0,-8 7-1 0 0,7-5-58 0 0,-1 1-1 0 0,2 0 1 0 0,-1 0-1 0 0,1 1 1 0 0,0 0-1 0 0,0 1 1 0 0,1-1-1 0 0,0 1 1 0 0,1 1 0 0 0,0-1-1 0 0,0 1 1 0 0,-4 14-1 0 0,6-17-242 0 0,1 1 0 0 0,0 0 0 0 0,1 0 0 0 0,0 0 0 0 0,0 0 0 0 0,1 0 0 0 0,0 0 0 0 0,0 0 1 0 0,1 0-1 0 0,0 0 0 0 0,3 12 0 0 0,9 8-1898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0.43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1 231 5281 0 0,'0'0'2889'0'0,"-1"2"-1442"0"0,1 4-1061 0 0,1 0 1 0 0,0-1-1 0 0,0 1 1 0 0,0 0 0 0 0,0 0-1 0 0,3 7 1 0 0,4 16 29 0 0,-4 0-319 0 0,-3-19-78 0 0,0 0 1 0 0,1 0-1 0 0,0 0 0 0 0,1 0 0 0 0,6 16 0 0 0,-8-24-18 0 0,0 1 0 0 0,1-1-1 0 0,0 1 1 0 0,-1-1-1 0 0,1 0 1 0 0,0 1 0 0 0,0-1-1 0 0,0 0 1 0 0,1-1 0 0 0,-1 1-1 0 0,0 0 1 0 0,1 0-1 0 0,-1-1 1 0 0,1 0 0 0 0,0 1-1 0 0,-1-1 1 0 0,1 0-1 0 0,0 0 1 0 0,0-1 0 0 0,-1 1-1 0 0,1 0 1 0 0,0-1 0 0 0,0 0-1 0 0,5 0 1 0 0,-1 0 51 0 0,1-1 0 0 0,-1 0 1 0 0,1 0-1 0 0,-1-1 0 0 0,0 0 1 0 0,1-1-1 0 0,-1 1 0 0 0,0-1 1 0 0,-1-1-1 0 0,1 1 0 0 0,0-1 1 0 0,-1 0-1 0 0,0-1 0 0 0,11-9 1 0 0,1-3 148 0 0,0-1 0 0 0,-1-1 0 0 0,17-24 0 0 0,-23 28-155 0 0,-1-1 0 0 0,0 0 0 0 0,-1 0 0 0 0,-1-1-1 0 0,12-33 1 0 0,-18 43 24 0 0,0 1 0 0 0,0 0 0 0 0,-1-1 0 0 0,0 1 0 0 0,0-1-1 0 0,-1 1 1 0 0,0-1 0 0 0,0 1 0 0 0,-1-1 0 0 0,1 1 0 0 0,-1-1-1 0 0,-1 1 1 0 0,1 0 0 0 0,-1-1 0 0 0,0 1 0 0 0,-1 0 0 0 0,1 0 0 0 0,-1 0-1 0 0,0 1 1 0 0,-6-8 0 0 0,7 10-38 0 0,0 0 0 0 0,0 0 1 0 0,-1 1-1 0 0,1-1 0 0 0,-1 1 0 0 0,0-1 0 0 0,0 1 0 0 0,0 0 0 0 0,0 0 0 0 0,0 1 1 0 0,0-1-1 0 0,0 1 0 0 0,0-1 0 0 0,-1 1 0 0 0,1 0 0 0 0,-1 0 0 0 0,1 0 1 0 0,-1 1-1 0 0,1-1 0 0 0,-1 1 0 0 0,1 0 0 0 0,-1 0 0 0 0,-3 0 0 0 0,-1 2 32 0 0,1 0 1 0 0,0 0-1 0 0,0 0 0 0 0,0 1 0 0 0,0 0 0 0 0,0 0 0 0 0,1 1 0 0 0,-1 0 0 0 0,-10 8 0 0 0,5-2-413 0 0,0 0-1 0 0,1 1 1 0 0,1 0-1 0 0,0 0 0 0 0,0 1 1 0 0,1 0-1 0 0,0 1 1 0 0,2 0-1 0 0,-1 1 0 0 0,1-1 1 0 0,1 1-1 0 0,-7 24 0 0 0,11-18-3074 0 0,5 1 1317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1.02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86 158 1256 0 0,'-7'-11'1078'0'0,"1"-1"0"0"0,0 0 0 0 0,0 0 0 0 0,1-1 0 0 0,1 1 0 0 0,-6-24 0 0 0,-1-3 1625 0 0,10 37-1975 0 0,1 2-641 0 0,0-1-1 0 0,1 1 0 0 0,-1 0 1 0 0,0 0-1 0 0,0-1 0 0 0,0 1 1 0 0,0 0-1 0 0,0 0 0 0 0,0-1 1 0 0,0 1-1 0 0,-1 0 0 0 0,1 0 1 0 0,0-1-1 0 0,0 1 0 0 0,0 0 1 0 0,0 0-1 0 0,0-1 0 0 0,0 1 1 0 0,0 0-1 0 0,0 0 0 0 0,-1-1 1 0 0,1 1-1 0 0,0 0 0 0 0,0 0 1 0 0,0 0-1 0 0,-1-1 1 0 0,1 1-1 0 0,0 0 0 0 0,0 0 1 0 0,0 0-1 0 0,-1 0 0 0 0,1 0 1 0 0,0-1-1 0 0,-1 1 0 0 0,1 0-81 0 0,0 0 1 0 0,-1 0-1 0 0,1 0 0 0 0,-1 0 0 0 0,1 0 0 0 0,0 0 0 0 0,-1 0 0 0 0,1 0 0 0 0,0 0 1 0 0,-1 0-1 0 0,1 0 0 0 0,-1 0 0 0 0,1 0 0 0 0,0 1 0 0 0,-1-1 0 0 0,1 0 1 0 0,0 0-1 0 0,-1 0 0 0 0,1 0 0 0 0,0 1 0 0 0,-1-1 0 0 0,1 0 0 0 0,0 0 1 0 0,-1 1-1 0 0,1-1 0 0 0,0 0 0 0 0,0 1 0 0 0,0-1 0 0 0,-1 0 0 0 0,1 1 0 0 0,-6 17 103 0 0,2 33-23 0 0,3-33-90 0 0,-4 203 76 0 0,7-180-68 0 0,2 0 0 0 0,2 0 1 0 0,14 52-1 0 0,-17-83-14 0 0,0 0 0 0 0,0 0-1 0 0,1 0 1 0 0,1-1 0 0 0,-1 1 0 0 0,1-1 0 0 0,1-1-1 0 0,0 1 1 0 0,12 13 0 0 0,-17-21 7 0 0,0 0 0 0 0,0-1 0 0 0,0 1 1 0 0,0-1-1 0 0,0 1 0 0 0,0-1 0 0 0,0 0 0 0 0,0 1 0 0 0,0-1 1 0 0,0 0-1 0 0,0 0 0 0 0,0 0 0 0 0,0 0 0 0 0,0 0 0 0 0,0 0 0 0 0,0 0 1 0 0,0 0-1 0 0,0 0 0 0 0,0 0 0 0 0,0 0 0 0 0,0-1 0 0 0,0 1 1 0 0,0 0-1 0 0,0-1 0 0 0,1 0 0 0 0,21-15-107 0 0,-18 11 91 0 0,10-9-10 0 0,0-2-1 0 0,0 0 1 0 0,-2-1-1 0 0,0 0 0 0 0,-1-1 1 0 0,13-25-1 0 0,4-5-12 0 0,-24 40 59 0 0,0-1-28 0 0,1 0-1 0 0,0 1 1 0 0,0 0-1 0 0,14-13 1 0 0,-19 19 14 0 0,0 1 0 0 0,0 0 0 0 0,1 0 0 0 0,-1 0 1 0 0,0 1-1 0 0,0-1 0 0 0,1 0 0 0 0,-1 0 0 0 0,1 1 1 0 0,-1-1-1 0 0,0 1 0 0 0,1-1 0 0 0,-1 1 0 0 0,1 0 1 0 0,0-1-1 0 0,-1 1 0 0 0,1 0 0 0 0,-1 0 0 0 0,1 0 0 0 0,-1 0 1 0 0,1 0-1 0 0,-1 1 0 0 0,1-1 0 0 0,-1 0 0 0 0,1 1 1 0 0,-1-1-1 0 0,1 1 0 0 0,-1-1 0 0 0,1 1 0 0 0,-1 0 1 0 0,0 0-1 0 0,0 0 0 0 0,1-1 0 0 0,-1 1 0 0 0,0 0 0 0 0,0 1 1 0 0,0-1-1 0 0,0 0 0 0 0,2 2 0 0 0,2 4 14 0 0,-1-1-1 0 0,0 1 1 0 0,0 0 0 0 0,0 0-1 0 0,-1 0 1 0 0,0 1-1 0 0,0-1 1 0 0,-1 1 0 0 0,0 0-1 0 0,0 0 1 0 0,-1-1-1 0 0,0 1 1 0 0,0 9-1 0 0,0-4-9 0 0,3 7-1 0 0,1-1 0 0 0,1 0 1 0 0,15 35-1 0 0,-6-18-4 0 0,-1-12 95 0 0,-14-24-140 0 0,0 1 0 0 0,0-1 0 0 0,0 1-1 0 0,0-1 1 0 0,1 0 0 0 0,-1 1 0 0 0,0-1-1 0 0,1 0 1 0 0,-1 0 0 0 0,0 1 0 0 0,0-1 0 0 0,1 0-1 0 0,-1 1 1 0 0,0-1 0 0 0,1 0 0 0 0,-1 0-1 0 0,1 0 1 0 0,-1 1 0 0 0,0-1 0 0 0,1 0 0 0 0,-1 0-1 0 0,1 0 1 0 0,-1 0 0 0 0,0 0 0 0 0,1 0-1 0 0,-1 0 1 0 0,1 0 0 0 0,-1 0 0 0 0,1 0 0 0 0,-1 0-1 0 0,0 0 1 0 0,1 0 0 0 0,-1 0 0 0 0,1 0-1 0 0,-1 0 1 0 0,0-1 0 0 0,1 1 0 0 0,-1 0 0 0 0,0 0-1 0 0,1 0 1 0 0,-1-1 0 0 0,1 1 0 0 0,-1 0-1 0 0,0 0 1 0 0,0-1 0 0 0,1 1 0 0 0,-1 0 0 0 0,0-1-1 0 0,1 1 1 0 0,-1 0 0 0 0,0-1 0 0 0,0 1-1 0 0,0 0 1 0 0,1-1 0 0 0,-1 1 0 0 0,0-1 0 0 0,0 1-1 0 0,0-1 1 0 0,5-12-1764 0 0,3-2-1338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1.38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12 5553 0 0,'0'-1'76'0'0,"0"1"0"0"0,0 0 0 0 0,0-1-1 0 0,0 1 1 0 0,0-1 0 0 0,0 1 0 0 0,0 0-1 0 0,0-1 1 0 0,0 1 0 0 0,0-1 0 0 0,0 1-1 0 0,1 0 1 0 0,-1-1 0 0 0,0 1 0 0 0,0 0 0 0 0,0-1-1 0 0,0 1 1 0 0,1 0 0 0 0,-1-1 0 0 0,0 1-1 0 0,0 0 1 0 0,1-1 0 0 0,-1 1 0 0 0,0 0 0 0 0,1 0-1 0 0,-1-1 1 0 0,0 1 0 0 0,1 0 0 0 0,-1 0-1 0 0,0 0 1 0 0,1-1 0 0 0,-1 1 0 0 0,1 0 0 0 0,-1 0-1 0 0,0 0 1 0 0,1 0 0 0 0,-1 0 0 0 0,1 0-1 0 0,-1 0 1 0 0,0 0 0 0 0,1 0 0 0 0,-1 0-1 0 0,1 0 1 0 0,-1 0 0 0 0,0 0 0 0 0,1 0 0 0 0,-1 0-1 0 0,1 0 1 0 0,-1 1 0 0 0,0-1 0 0 0,1 0-1 0 0,-1 0 1 0 0,0 0 0 0 0,1 1 0 0 0,-1-1 0 0 0,1 1-1 0 0,1 0 147 0 0,0 0 0 0 0,0 0 0 0 0,0 1-1 0 0,0-1 1 0 0,0 1 0 0 0,0-1-1 0 0,0 1 1 0 0,2 3 0 0 0,3 6-81 0 0,-2 0 1 0 0,1 0-1 0 0,-1 1 0 0 0,-1-1 1 0 0,0 1-1 0 0,-1 0 0 0 0,0 0 1 0 0,2 22-1 0 0,-2 11-89 0 0,-2 48 0 0 0,-2-50 46 0 0,2 18-105 0 0,3-1 1 0 0,16 87 0 0 0,-18-177-4258 0 0,-2 10 2831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58.4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66 127 1872 0 0,'-12'-10'3596'0'0,"7"8"-3451"0"0,1 0 1 0 0,-1 0-1 0 0,1 0 0 0 0,-1 0 0 0 0,1 1 0 0 0,-9-2 0 0 0,13 3-110 0 0,-1 1 1 0 0,1-1-1 0 0,-1 0 1 0 0,1 0-1 0 0,-1 0 0 0 0,1-1 1 0 0,-1 1-1 0 0,1 0 0 0 0,-1 0 1 0 0,1 0-1 0 0,-1 0 0 0 0,1 0 1 0 0,-1-1-1 0 0,1 1 1 0 0,0 0-1 0 0,-1 0 0 0 0,1-1 1 0 0,-1 1-1 0 0,1 0 0 0 0,0-1 1 0 0,-1 1-1 0 0,1 0 1 0 0,-1-1-1 0 0,1 1 0 0 0,0-1 1 0 0,0 1-1 0 0,-1 0 0 0 0,1-1 1 0 0,0 1-1 0 0,0-1 1 0 0,0 1-1 0 0,-1-1 0 0 0,1 1 1 0 0,0-1-1 0 0,0 1 0 0 0,0-1 1 0 0,0 1-1 0 0,0-1 1 0 0,0 1-1 0 0,0-1 0 0 0,0 1 1 0 0,0-1-1 0 0,0 1 0 0 0,0-1 1 0 0,0 1-1 0 0,0-1 0 0 0,1 1 1 0 0,-1-1-1 0 0,0 1 1 0 0,0-1-1 0 0,1 1 0 0 0,-1 0 1 0 0,0-1-1 0 0,0 1 0 0 0,1-1 1 0 0,-1 1-1 0 0,0 0 1 0 0,1-1-1 0 0,-1 1 0 0 0,1-1 1 0 0,22-22 571 0 0,-14 16-404 0 0,-8 5-181 0 0,1 0 0 0 0,0 1 0 0 0,-1-1 0 0 0,1 1 0 0 0,0-1 0 0 0,0 1 0 0 0,0 0 0 0 0,0 0 0 0 0,0 0 1 0 0,1 0-1 0 0,-1 0 0 0 0,0 0 0 0 0,3 0 117 0 0,-2 1-110 0 0,1 0-20 0 0,1 1 0 0 0,0 0 0 0 0,-1 0 0 0 0,1 0-1 0 0,7 4 1 0 0,-7-3 1 0 0,0-1 0 0 0,0 1-1 0 0,0-1 1 0 0,0 0-1 0 0,10 1 1 0 0,4-3 45 0 0,1-1 1 0 0,-1-1-1 0 0,0-1 0 0 0,26-8 0 0 0,-5 1 59 0 0,-8 7-31 0 0,-27 4-60 0 0,1-1 0 0 0,-1 1 0 0 0,1-1 0 0 0,-1 0 0 0 0,0 0 0 0 0,7-3 0 0 0,-11 4 95 0 0,18 1 103 0 0,-16-1-219 0 0,0 1 1 0 0,0-1-1 0 0,-1 0 0 0 0,1 0 1 0 0,0 0-1 0 0,0 0 0 0 0,0-1 0 0 0,0 1 1 0 0,0-1-1 0 0,0 0 0 0 0,5-2 0 0 0,-6 3 23 0 0,-1-1 0 0 0,1 1 0 0 0,0-1-1 0 0,-1 1 1 0 0,1 0 0 0 0,0-1 0 0 0,0 1 0 0 0,-1 0-1 0 0,1 0 1 0 0,0 1 0 0 0,2-1 0 0 0,-3 0-8 0 0,-1 0 1 0 0,0 0 0 0 0,1 0 0 0 0,-1 0-1 0 0,0 0 1 0 0,1 1 0 0 0,-1-1-1 0 0,0 0 1 0 0,0 0 0 0 0,1 0 0 0 0,-1 0-1 0 0,0 0 1 0 0,1 0 0 0 0,-1 1-1 0 0,0-1 1 0 0,0 0 0 0 0,0 0 0 0 0,1 0-1 0 0,-1 1 1 0 0,0-1 0 0 0,0 0-1 0 0,0 0 1 0 0,1 1 0 0 0,-1-1 0 0 0,0 0-1 0 0,0 0 1 0 0,0 1 0 0 0,0-1-1 0 0,0 0 1 0 0,0 1 0 0 0,1-1 0 0 0,-1 0-1 0 0,0 0 1 0 0,0 1 0 0 0,0-1-1 0 0,0 0 1 0 0,0 1 0 0 0,0-1 0 0 0,0 0-1 0 0,0 1 1 0 0,-1-1 0 0 0,1 0-1 0 0,0 0 1 0 0,0 1 0 0 0,0-1 0 0 0,0 0-1 0 0,0 1 1 0 0,0-1 0 0 0,-1 0-1 0 0,1 0 1 0 0,0 1 0 0 0,0-1 0 0 0,0 0-1 0 0,0 0 1 0 0,-1 0 0 0 0,1 1-1 0 0,0-1 1 0 0,0 0 0 0 0,-1 0 0 0 0,1 0-1 0 0,0 0 1 0 0,-1 1 0 0 0,1-1 0 0 0,0 0-1 0 0,0 0 1 0 0,-1 0 0 0 0,-2 3 26 0 0,0 0-1 0 0,1 0 1 0 0,-1 0 0 0 0,1 1 0 0 0,0-1 0 0 0,0 1 0 0 0,0-1 0 0 0,0 1 0 0 0,0 0-1 0 0,1 0 1 0 0,-2 6 0 0 0,-6 47-40 0 0,7-43 26 0 0,1-7-26 0 0,1-1 1 0 0,-1 0-1 0 0,1 1 0 0 0,0-1 1 0 0,0 0-1 0 0,1 1 1 0 0,0-1-1 0 0,0 0 0 0 0,0 0 1 0 0,1 0-1 0 0,0 0 1 0 0,5 12-1 0 0,11 9 55 0 0,-17-27-42 0 0,0 2 15 0 0,10 25 134 0 0,-10-26-25 0 0,-9 8-2147 0 0,-11 9-489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1.77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0 156 3273 0 0,'0'-1'113'0'0,"1"-11"1405"0"0,0 1 0 0 0,5-23 0 0 0,-5 31-1247 0 0,0-1-1 0 0,1 0 1 0 0,-1 1 0 0 0,1-1 0 0 0,0 1-1 0 0,0 0 1 0 0,0-1 0 0 0,0 1 0 0 0,0 0-1 0 0,1 0 1 0 0,0 1 0 0 0,5-6 0 0 0,2 2 68 0 0,0-1 0 0 0,0 1 1 0 0,0 1-1 0 0,1 0 0 0 0,0 1 1 0 0,0 0-1 0 0,0 0 0 0 0,1 1 0 0 0,-1 1 1 0 0,1 0-1 0 0,0 0 0 0 0,-1 2 1 0 0,1-1-1 0 0,0 1 0 0 0,0 1 0 0 0,16 2 1 0 0,-26-2-320 0 0,0-1 0 0 0,0 1 0 0 0,-1 0 0 0 0,1-1 0 0 0,0 1 0 0 0,0 0 0 0 0,-1 0 0 0 0,1 0 0 0 0,-1 0 0 0 0,1 0 0 0 0,-1 0 0 0 0,1 1 0 0 0,-1-1 0 0 0,0 1 0 0 0,1-1 0 0 0,-1 1 0 0 0,0-1 0 0 0,0 1 0 0 0,1 2 0 0 0,0 1 14 0 0,0-1 0 0 0,-1 0 0 0 0,0 0 0 0 0,0 1 0 0 0,-1-1 0 0 0,1 1 0 0 0,-1-1 0 0 0,0 6 0 0 0,-1 8 31 0 0,-1-1 1 0 0,-1 0-1 0 0,-6 22 1 0 0,5-23-32 0 0,-1-1 1 0 0,-1 1-1 0 0,0-1 0 0 0,-2 0 0 0 0,1-1 1 0 0,-2 1-1 0 0,0-2 0 0 0,0 1 1 0 0,-1-1-1 0 0,-18 18 0 0 0,26-30-26 0 0,1 0 0 0 0,-1 0 0 0 0,1 0 0 0 0,-1-1 0 0 0,0 1 0 0 0,1 0 0 0 0,-1 0 0 0 0,0-1-1 0 0,0 1 1 0 0,1-1 0 0 0,-1 0 0 0 0,-3 1 0 0 0,4-1-28 0 0,0 0 0 0 0,0 0 0 0 0,0 0 0 0 0,0 0 0 0 0,0 0 0 0 0,0 0 0 0 0,0 0 0 0 0,0-1 1 0 0,0 1-1 0 0,0 0 0 0 0,0-1 0 0 0,1 1 0 0 0,-1 0 0 0 0,0-1 0 0 0,0 1 0 0 0,0-1 0 0 0,0 1 0 0 0,1-1 0 0 0,-1 0 0 0 0,0 1 0 0 0,0-1 0 0 0,1 0 0 0 0,-1 1 0 0 0,0-2 0 0 0,1 1-17 0 0,0 1-1 0 0,0 0 0 0 0,0-1 1 0 0,-1 1-1 0 0,1-1 0 0 0,0 1 1 0 0,1 0-1 0 0,-1-1 1 0 0,0 1-1 0 0,0-1 0 0 0,0 1 1 0 0,0-1-1 0 0,0 1 0 0 0,0 0 1 0 0,0-1-1 0 0,1 1 1 0 0,-1 0-1 0 0,0-1 0 0 0,0 1 1 0 0,0 0-1 0 0,1-1 0 0 0,-1 1 1 0 0,0 0-1 0 0,1-1 1 0 0,-1 1-1 0 0,0 0 0 0 0,1 0 1 0 0,-1-1-1 0 0,0 1 0 0 0,1 0 1 0 0,-1 0-1 0 0,0 0 1 0 0,1 0-1 0 0,-1-1 0 0 0,0 1 1 0 0,1 0-1 0 0,-1 0 0 0 0,1 0 1 0 0,-1 0-1 0 0,0 0 1 0 0,1 0-1 0 0,-1 0 0 0 0,1 0 1 0 0,-1 0-1 0 0,1 0 0 0 0,0 0 1 0 0,21 2-3177 0 0,-9 5 541 0 0,0 1 945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2.168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96 191 11634 0 0,'-6'2'136'0'0,"0"0"-1"0"0,0 1 0 0 0,1 0 0 0 0,-1 0 0 0 0,1 1 1 0 0,0 0-1 0 0,0-1 0 0 0,0 2 0 0 0,1-1 0 0 0,-1 0 1 0 0,1 1-1 0 0,0 0 0 0 0,1 0 0 0 0,-1 0 0 0 0,1 1 1 0 0,0-1-1 0 0,0 1 0 0 0,0-1 0 0 0,1 1 0 0 0,0 0 1 0 0,0 0-1 0 0,1 0 0 0 0,-2 9 0 0 0,3-14-136 0 0,0 0-1 0 0,0 1 0 0 0,-1-1 0 0 0,1 0 1 0 0,0 0-1 0 0,0 0 0 0 0,0 0 1 0 0,0 0-1 0 0,1 1 0 0 0,-1-1 1 0 0,0 0-1 0 0,0 0 0 0 0,1 0 1 0 0,-1 0-1 0 0,1 0 0 0 0,-1 0 1 0 0,1 0-1 0 0,-1 0 0 0 0,1 0 1 0 0,-1 0-1 0 0,1 0 0 0 0,0 0 1 0 0,0 0-1 0 0,-1 0 0 0 0,1-1 1 0 0,0 1-1 0 0,0 0 0 0 0,0-1 0 0 0,0 1 1 0 0,1 0-1 0 0,3 1-4 0 0,-1-1 0 0 0,0 0 0 0 0,1 0 0 0 0,-1-1 0 0 0,1 1 0 0 0,6-1 0 0 0,-5 0 21 0 0,-3 0-14 0 0,1 0-1 0 0,-1 0 0 0 0,0 0 0 0 0,0-1 0 0 0,1 1 1 0 0,-1-1-1 0 0,0 0 0 0 0,0 0 0 0 0,1 0 0 0 0,-1 0 1 0 0,0-1-1 0 0,3-1 0 0 0,0-2 1 0 0,1 0 0 0 0,-1 0 0 0 0,0 0 0 0 0,7-9 1 0 0,3-3 16 0 0,0-1 1 0 0,26-40 0 0 0,-39 52-14 0 0,1 0 0 0 0,-1 0 0 0 0,0-1 0 0 0,0 1 0 0 0,-1-1 0 0 0,0 0 0 0 0,0 1 0 0 0,-1-1 1 0 0,0 0-1 0 0,0 0 0 0 0,0 0 0 0 0,-1 0 0 0 0,0 0 0 0 0,0 0 0 0 0,-2-7 0 0 0,1 7 21 0 0,-1 0-1 0 0,0 0 1 0 0,0 0-1 0 0,-1 0 1 0 0,0 0 0 0 0,0 1-1 0 0,-1-1 1 0 0,0 1 0 0 0,-5-6-1 0 0,8 10 7 0 0,-1 0-1 0 0,1 0 1 0 0,-1 1-1 0 0,0-1 1 0 0,0 1-1 0 0,0-1 0 0 0,0 1 1 0 0,0 0-1 0 0,0 0 1 0 0,0 0-1 0 0,0 0 1 0 0,0 0-1 0 0,-1 0 1 0 0,1 1-1 0 0,0-1 0 0 0,-1 1 1 0 0,1 0-1 0 0,0-1 1 0 0,-1 1-1 0 0,1 0 1 0 0,0 0-1 0 0,-1 1 1 0 0,1-1-1 0 0,0 0 0 0 0,-1 1 1 0 0,1-1-1 0 0,0 1 1 0 0,0 0-1 0 0,-1 0 1 0 0,1 0-1 0 0,0 0 1 0 0,0 0-1 0 0,-2 2 0 0 0,-4 1 6 0 0,1 1-1 0 0,0 0 1 0 0,0 0-1 0 0,0 1 1 0 0,1 0-1 0 0,0 0 1 0 0,0 0-1 0 0,0 1 1 0 0,1 0-1 0 0,0 0 1 0 0,0 0-1 0 0,1 1 1 0 0,0 0-1 0 0,0 0 1 0 0,1 0-1 0 0,0 0 1 0 0,0 0-1 0 0,1 1 1 0 0,0-1-1 0 0,0 1 1 0 0,1-1-1 0 0,0 1 1 0 0,1 0-1 0 0,0 0 1 0 0,0-1-1 0 0,1 1 1 0 0,0 0-1 0 0,1-1 1 0 0,-1 1-1 0 0,2-1 1 0 0,-1 1-1 0 0,1-1 1 0 0,1 0-1 0 0,-1 0 1 0 0,1 0-1 0 0,1-1 0 0 0,-1 1 1 0 0,9 8-1 0 0,-6-8-70 0 0,0-1 0 0 0,0 0 1 0 0,0-1-1 0 0,1 0 0 0 0,0 0 0 0 0,1-1 0 0 0,-1 0 0 0 0,1 0 0 0 0,0-1 0 0 0,0 0 0 0 0,18 5 0 0 0,-10-5-246 0 0,0-1 0 0 0,0-1 1 0 0,1 0-1 0 0,-1-1 0 0 0,34-3 1 0 0,2-5-1655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4.17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356 165 936 0 0,'27'-11'3622'0'0,"-10"1"-1908"0"0,-15 9-1640 0 0,0 0 0 0 0,0 0 0 0 0,0 0 0 0 0,-1-1 0 0 0,1 1 0 0 0,0 0 0 0 0,-1-1 0 0 0,1 1 0 0 0,0-1 0 0 0,-1 1 0 0 0,0-1-1 0 0,1 0 1 0 0,-1 0 0 0 0,0 1 0 0 0,0-1 0 0 0,0 0 0 0 0,1-3 0 0 0,-1 2 28 0 0,0 0 0 0 0,0 1 0 0 0,0-1 0 0 0,-1 0 0 0 0,1 0 0 0 0,-1 0 0 0 0,1 0 1 0 0,-1 1-1 0 0,0-1 0 0 0,0 0 0 0 0,0 0 0 0 0,0 0 0 0 0,-1 0 0 0 0,1 0 0 0 0,-1 0 0 0 0,0 1 0 0 0,0-1 0 0 0,0 0 0 0 0,0 0 0 0 0,0 1 0 0 0,-1-1 1 0 0,1 1-1 0 0,-1-1 0 0 0,1 1 0 0 0,-1 0 0 0 0,0 0 0 0 0,0-1 0 0 0,0 1 0 0 0,0 1 0 0 0,-1-1 0 0 0,1 0 0 0 0,0 0 0 0 0,-1 1 0 0 0,1-1 1 0 0,-1 1-1 0 0,0 0 0 0 0,1 0 0 0 0,-7-2 0 0 0,-8-2 22 0 0,-1 0 0 0 0,-20-3 0 0 0,30 7-45 0 0,1 0 0 0 0,0 1 0 0 0,-1 0-1 0 0,1 1 1 0 0,-1 0 0 0 0,1 0 0 0 0,0 0 0 0 0,-11 4-1 0 0,-10 4 33 0 0,1 1-1 0 0,0 2 0 0 0,0 1 0 0 0,-46 29 0 0 0,69-38-115 0 0,-1-1 0 0 0,1 1 0 0 0,0 0 0 0 0,0 0 0 0 0,1 1-1 0 0,-1-1 1 0 0,1 1 0 0 0,0-1 0 0 0,0 1 0 0 0,-4 9 0 0 0,6-13-1 0 0,0 1 1 0 0,1 0-1 0 0,-1 0 0 0 0,0-1 1 0 0,1 1-1 0 0,0 0 0 0 0,-1 0 1 0 0,1 0-1 0 0,0 0 0 0 0,0 0 1 0 0,0 0-1 0 0,0 0 0 0 0,0 0 0 0 0,0-1 1 0 0,1 1-1 0 0,-1 0 0 0 0,1 0 1 0 0,-1 0-1 0 0,1 0 0 0 0,0-1 1 0 0,-1 1-1 0 0,1 0 0 0 0,0 0 1 0 0,0-1-1 0 0,0 1 0 0 0,1-1 1 0 0,-1 1-1 0 0,0-1 0 0 0,1 0 1 0 0,-1 1-1 0 0,0-1 0 0 0,1 0 1 0 0,0 0-1 0 0,1 1 0 0 0,12 6-14 0 0,-1-2-1 0 0,1 0 0 0 0,0 0 0 0 0,1-1 0 0 0,23 3 0 0 0,86 8-575 0 0,-31-5-364 0 0,115 16 2056 0 0,-208-27-1009 0 0,-1 0 1 0 0,0 0-1 0 0,1 0 0 0 0,-1 1 0 0 0,0-1 1 0 0,1 0-1 0 0,-1 0 0 0 0,0 0 0 0 0,1 0 1 0 0,-1 0-1 0 0,0 0 0 0 0,1 0 1 0 0,-1 0-1 0 0,0 0 0 0 0,1 0 0 0 0,-1 0 1 0 0,0 0-1 0 0,1 0 0 0 0,-1 0 1 0 0,0 0-1 0 0,1-1 0 0 0,-1 1 0 0 0,0 0 1 0 0,1 0-1 0 0,-1 0 0 0 0,0 0 1 0 0,1-1-1 0 0,-1 1 0 0 0,0 0 0 0 0,0 0 1 0 0,1-1-1 0 0,-8-8 796 0 0,-17-9-313 0 0,10 10-356 0 0,1 0 0 0 0,-2 1 1 0 0,1 1-1 0 0,-1 0 0 0 0,0 0 0 0 0,0 2 0 0 0,0 0 0 0 0,-17-2 0 0 0,20 5-203 0 0,1 1 0 0 0,-1 1-1 0 0,0-1 1 0 0,1 2 0 0 0,-1 0 0 0 0,1 0-1 0 0,-1 1 1 0 0,1 0 0 0 0,0 1 0 0 0,0 0-1 0 0,-13 8 1 0 0,-1 3-469 0 0,2 0-1 0 0,0 1 1 0 0,-32 29 0 0 0,50-40-397 0 0,0 0 0 0 0,0 0 0 0 0,1 0-1 0 0,-8 12 1 0 0,1 1-800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4.81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399 271 2609 0 0,'4'-4'389'0'0,"-1"0"1"0"0,1 0 0 0 0,-1 0 0 0 0,0 0 0 0 0,0-1 0 0 0,0 1 0 0 0,-1-1 0 0 0,1 0 0 0 0,-1 0 0 0 0,0 0 0 0 0,-1 0 0 0 0,3-9-1 0 0,-3 7-211 0 0,0-1 0 0 0,0 1 0 0 0,0-1 0 0 0,-1 0 0 0 0,0 0-1 0 0,-1 1 1 0 0,0-1 0 0 0,-2-9 0 0 0,1 12-121 0 0,0 0-1 0 0,0 0 1 0 0,-1 1-1 0 0,1-1 1 0 0,-1 1-1 0 0,0 0 1 0 0,0 0-1 0 0,-1 0 1 0 0,1 0-1 0 0,-1 0 1 0 0,0 1-1 0 0,-6-5 1 0 0,-1 0 286 0 0,0 1 1 0 0,0 0-1 0 0,-22-10 0 0 0,21 12-43 0 0,1 1-1 0 0,-1 0 0 0 0,1 0 0 0 0,-1 1 0 0 0,-1 1 0 0 0,1 0 1 0 0,0 0-1 0 0,-21 1 0 0 0,28 3-282 0 0,1-1 0 0 0,-1 1 1 0 0,1 0-1 0 0,0 0 0 0 0,0 0 0 0 0,-1 0 1 0 0,1 1-1 0 0,1-1 0 0 0,-1 1 0 0 0,0 0 1 0 0,1 0-1 0 0,-1 1 0 0 0,1-1 0 0 0,-4 6 0 0 0,-2 3-8 0 0,0 1-1 0 0,1 0 1 0 0,-8 16-1 0 0,-2 11-12 0 0,3 0 0 0 0,1 1 0 0 0,2 0-1 0 0,2 1 1 0 0,2 0 0 0 0,2 0 0 0 0,1 1 0 0 0,2 75 0 0 0,5-76-9 0 0,2-1 1 0 0,2 0 0 0 0,1 0-1 0 0,3 0 1 0 0,1-1-1 0 0,26 62 1 0 0,-34-97 33 0 0,-1-1 1 0 0,1 1-1 0 0,1-1 1 0 0,-1 0-1 0 0,4 4 0 0 0,-6-7-46 0 0,-1-1 0 0 0,1 1-1 0 0,-1-1 1 0 0,1 1-1 0 0,-1-1 1 0 0,1 0-1 0 0,-1 1 1 0 0,1-1 0 0 0,0 0-1 0 0,-1 1 1 0 0,1-1-1 0 0,0 0 1 0 0,-1 0-1 0 0,1 1 1 0 0,0-1 0 0 0,-1 0-1 0 0,1 0 1 0 0,0 0-1 0 0,0 0 1 0 0,0 0-69 0 0,-1-1 0 0 0,1 1 0 0 0,-1-1-1 0 0,1 1 1 0 0,-1-1 0 0 0,1 1 0 0 0,-1-1 0 0 0,1 1 0 0 0,-1-1 0 0 0,0 1 0 0 0,1-1-1 0 0,-1 0 1 0 0,0 1 0 0 0,1-1 0 0 0,-1 1 0 0 0,0-1 0 0 0,0 0 0 0 0,0 0 0 0 0,0 1 0 0 0,0-1-1 0 0,0 0 1 0 0,0 1 0 0 0,0-1 0 0 0,0 0 0 0 0,0 0 0 0 0,0-17-1761 0 0,-1-1-1421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5.20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1 214 11346 0 0,'1'1'182'0'0,"-1"0"-1"0"0,1 1 1 0 0,0-1-1 0 0,0 0 0 0 0,0 0 1 0 0,0 0-1 0 0,0 0 0 0 0,1 0 1 0 0,-1-1-1 0 0,0 1 0 0 0,0 0 1 0 0,1 0-1 0 0,-1-1 1 0 0,0 1-1 0 0,1-1 0 0 0,-1 1 1 0 0,0-1-1 0 0,1 1 0 0 0,-1-1 1 0 0,1 0-1 0 0,1 0 0 0 0,38 3 303 0 0,-28-2-165 0 0,4-1-184 0 0,-1 0-1 0 0,1-1 0 0 0,-1-1 0 0 0,1-1 0 0 0,-1 0 1 0 0,25-8-1 0 0,-11 0-423 0 0,0 0 0 0 0,39-23 1 0 0,16-20-3252 0 0,-64 39 2545 0 0,0 0 1 0 0,2 2-1 0 0,0 1 1 0 0,27-11-1 0 0,-31 17 527 0 0,0 0 0 0 0,27-3 0 0 0,-13 5-747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5.56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221 57 11098 0 0,'-1'0'80'0'0,"0"-1"0"0"0,0 1 0 0 0,0 0-1 0 0,0-1 1 0 0,0 1 0 0 0,0 0 0 0 0,0-1-1 0 0,-1 1 1 0 0,1-1 0 0 0,1 0-1 0 0,-1 1 1 0 0,0-1 0 0 0,0 0 0 0 0,0 0-1 0 0,0 1 1 0 0,0-1 0 0 0,0-1 0 0 0,-12-9-199 0 0,3 5 155 0 0,0 1 1 0 0,-1 1-1 0 0,0-1 1 0 0,0 2-1 0 0,-20-5 1 0 0,27 7 89 0 0,-1 0 1 0 0,1 0 0 0 0,0 1-1 0 0,0 0 1 0 0,-1-1-1 0 0,1 2 1 0 0,0-1 0 0 0,-1 0-1 0 0,1 1 1 0 0,0 0-1 0 0,0 0 1 0 0,0 0 0 0 0,0 0-1 0 0,0 1 1 0 0,0 0-1 0 0,0 0 1 0 0,0 0 0 0 0,-6 4-1 0 0,8-4-79 0 0,0 0-1 0 0,0 0 1 0 0,1 0 0 0 0,-1 1-1 0 0,0-1 1 0 0,1 0-1 0 0,0 1 1 0 0,-1-1-1 0 0,1 1 1 0 0,0 0 0 0 0,0-1-1 0 0,1 1 1 0 0,-1 0-1 0 0,0-1 1 0 0,1 1 0 0 0,0 0-1 0 0,-1 0 1 0 0,1 0-1 0 0,0-1 1 0 0,1 1-1 0 0,-1 0 1 0 0,0 0 0 0 0,1 0-1 0 0,0-1 1 0 0,-1 1-1 0 0,3 4 1 0 0,-1-3-41 0 0,-1 0 0 0 0,1 0-1 0 0,1 0 1 0 0,-1 0 0 0 0,0-1 0 0 0,1 1 0 0 0,0-1-1 0 0,0 0 1 0 0,0 1 0 0 0,0-1 0 0 0,0-1 0 0 0,1 1-1 0 0,0 0 1 0 0,-1-1 0 0 0,1 0 0 0 0,5 3 0 0 0,-1-2-31 0 0,1-1 0 0 0,0 0 0 0 0,0-1 0 0 0,-1 1 0 0 0,1-1 0 0 0,0-1 0 0 0,0 0 1 0 0,0 0-1 0 0,0-1 0 0 0,0 0 0 0 0,16-5 0 0 0,-7 2-592 0 0,-2-2 0 0 0,1 0 1 0 0,-1-1-1 0 0,1-1 0 0 0,14-10 0 0 0,2-3-3249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6.66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399 244 1568 0 0,'1'-1'150'0'0,"-1"0"0"0"0,1-1-1 0 0,0 1 1 0 0,0 0 0 0 0,-1-1-1 0 0,1 1 1 0 0,0 0 0 0 0,0 0-1 0 0,0 0 1 0 0,0 0 0 0 0,0 0-1 0 0,1 0 1 0 0,-1 0-1 0 0,0 0 1 0 0,0 0 0 0 0,1 1-1 0 0,1-2 1 0 0,-2 2 0 0 0,0 0-1 0 0,0-1 1 0 0,-1 1-1 0 0,1 0 1 0 0,0-1-1 0 0,0 1 1 0 0,0-1 0 0 0,0 0-1 0 0,0 1 1 0 0,-1-1-1 0 0,1 0 1 0 0,0 1-1 0 0,-1-1 1 0 0,1 0 0 0 0,0 0-1 0 0,-1 1 1 0 0,1-1-1 0 0,-1 0 1 0 0,1 0-1 0 0,-1 0 1 0 0,0 0 0 0 0,1 0-1 0 0,-1 0 1 0 0,0 0-1 0 0,0 0 1 0 0,1 0-1 0 0,-1 0 1 0 0,0 0-1 0 0,0 0 1 0 0,0 0 0 0 0,0 0-1 0 0,0 0 1 0 0,-1-1-1 0 0,0-4 201 0 0,-1 1-1 0 0,1-1 1 0 0,-1 1-1 0 0,0-1 1 0 0,-1 1-1 0 0,1 0 1 0 0,-1 0-1 0 0,0 0 1 0 0,0 0-1 0 0,-1 0 1 0 0,1 1-1 0 0,-8-7 1 0 0,-7-4-187 0 0,0 1 1 0 0,-1 1-1 0 0,0 0 0 0 0,-39-17 1 0 0,45 23-121 0 0,4 2-13 0 0,-1 0 0 0 0,1 1 0 0 0,-1 0 0 0 0,0 1 1 0 0,0 0-1 0 0,0 1 0 0 0,-19-3 0 0 0,25 5-18 0 0,0 0 0 0 0,0 0 0 0 0,0 1 1 0 0,0-1-1 0 0,0 1 0 0 0,1 0 0 0 0,-1 0 0 0 0,0 0 1 0 0,0 0-1 0 0,1 1 0 0 0,-1 0 0 0 0,1 0 0 0 0,-1 0 0 0 0,1 0 1 0 0,0 0-1 0 0,0 0 0 0 0,0 1 0 0 0,0 0 0 0 0,0 0 1 0 0,0 0-1 0 0,1 0 0 0 0,0 0 0 0 0,-1 0 0 0 0,-1 5 1 0 0,-6 10 18 0 0,2 0 0 0 0,0 1 1 0 0,1 0-1 0 0,1 0 1 0 0,0 1-1 0 0,2 0 1 0 0,-3 23-1 0 0,-5 147 171 0 0,12-182-199 0 0,7 231 14 0 0,-4-204-17 0 0,2-1 1 0 0,2 0-1 0 0,1 0 0 0 0,25 63 0 0 0,-28-83-59 0 0,2-1 0 0 0,0 0-1 0 0,1 0 1 0 0,0 0 0 0 0,1-1-1 0 0,0 0 1 0 0,1-1 0 0 0,0 0-1 0 0,20 16 1 0 0,-30-27 7 0 0,0 0 1 0 0,0 0-1 0 0,0 0 1 0 0,0-1-1 0 0,0 1 1 0 0,0 0-1 0 0,0 0 1 0 0,0-1-1 0 0,0 1 0 0 0,0 0 1 0 0,0 0-1 0 0,0-1 1 0 0,0 1-1 0 0,0 0 1 0 0,0 0-1 0 0,0-1 1 0 0,0 1-1 0 0,0 0 1 0 0,0 0-1 0 0,0-1 0 0 0,1 1 1 0 0,-1 0-1 0 0,0 0 1 0 0,0 0-1 0 0,0-1 1 0 0,0 1-1 0 0,0 0 1 0 0,1 0-1 0 0,-1 0 1 0 0,0-1-1 0 0,0 1 0 0 0,0 0 1 0 0,1 0-1 0 0,-1 0 1 0 0,0 0-1 0 0,0 0 1 0 0,1 0-1 0 0,-1-1 1 0 0,0 1-1 0 0,0 0 1 0 0,1 0-1 0 0,-1 0 1 0 0,0 0-1 0 0,0 0 0 0 0,1 0 1 0 0,-1 0-1 0 0,0 0 1 0 0,0 0-1 0 0,1 0 1 0 0,-1 0-1 0 0,0 0 1 0 0,0 0-1 0 0,1 0 1 0 0,-1 1-1 0 0,0-1 0 0 0,0 0 1 0 0,0 0-1 0 0,1 0 1 0 0,-1 0-1 0 0,-6-9-1887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7.919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92 153 1592 0 0,'-1'-3'421'0'0,"1"1"-1"0"0,-1 0 0 0 0,1-1 1 0 0,-1 1-1 0 0,0-1 0 0 0,0 1 1 0 0,0 0-1 0 0,0-1 1 0 0,-1 1-1 0 0,1 0 0 0 0,-1 0 1 0 0,1 0-1 0 0,-1 0 0 0 0,0 0 1 0 0,0 1-1 0 0,0-1 0 0 0,-2-1 1 0 0,-1-1-48 0 0,0 0 0 0 0,0 0 1 0 0,-1 1-1 0 0,0 0 0 0 0,-8-4 0 0 0,13 7-304 0 0,1-1 0 0 0,-1 1 0 0 0,0 0 0 0 0,0 0-1 0 0,1 0 1 0 0,-1-1 0 0 0,0 1 0 0 0,0 0-1 0 0,1 0 1 0 0,-1 0 0 0 0,0 0 0 0 0,0 0 0 0 0,0 1-1 0 0,1-1 1 0 0,-1 0 0 0 0,0 0 0 0 0,0 0-1 0 0,1 1 1 0 0,-1-1 0 0 0,0 0 0 0 0,0 1 0 0 0,1-1-1 0 0,-1 0 1 0 0,0 1 0 0 0,0 0 0 0 0,-2 1 122 0 0,2-1 342 0 0,-1-9-324 0 0,30 11 141 0 0,-9-5-210 0 0,0-1 0 0 0,-1 0 0 0 0,1-1 0 0 0,-1-1 0 0 0,0-1 0 0 0,19-8 0 0 0,10-3-40 0 0,-35 13-95 0 0,4-3-9 0 0,1 2 0 0 0,-1 0 0 0 0,1 1 0 0 0,0 1 0 0 0,0 0 0 0 0,27 0 0 0 0,-42 3-216 0 0,1 1-1 0 0,-1-1 1 0 0,0 1 0 0 0,0-1-1 0 0,0 1 1 0 0,0 0-1 0 0,0 0 1 0 0,0 0 0 0 0,0 0-1 0 0,0 0 1 0 0,0 1-1 0 0,0-1 1 0 0,-1 1 0 0 0,1-1-1 0 0,0 1 1 0 0,-1-1-1 0 0,1 1 1 0 0,-1 0 0 0 0,0 0-1 0 0,0 0 1 0 0,2 2-1 0 0,2 11-2615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8.34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348 29 4409 0 0,'0'0'5957'0'0,"-5"0"-5089"0"0,-33-12-203 0 0,31 9-612 0 0,-1 0 1 0 0,1 0-1 0 0,-1 1 0 0 0,0 0 0 0 0,-12-1 1 0 0,11 3 44 0 0,1 0 0 0 0,-1 1 1 0 0,1 0-1 0 0,-1 0 0 0 0,1 1 1 0 0,-1 0-1 0 0,1 0 0 0 0,0 1 1 0 0,-15 7-1 0 0,12-4 18 0 0,-1 1-1 0 0,2 0 1 0 0,-1 1-1 0 0,1 0 0 0 0,-16 17 1 0 0,16-15-99 0 0,1 0 0 0 0,0 1 0 0 0,-10 16-1 0 0,16-21-12 0 0,0 0-1 0 0,0 0 1 0 0,1 0 0 0 0,0 0-1 0 0,0 0 1 0 0,1 0-1 0 0,-1 1 1 0 0,1-1-1 0 0,0 8 1 0 0,1-7 10 0 0,0 0 0 0 0,0 0 0 0 0,0 0 0 0 0,1-1 1 0 0,0 1-1 0 0,1 0 0 0 0,-1 0 0 0 0,1-1 0 0 0,6 13 1 0 0,-6-15-17 0 0,1 0 0 0 0,-1 1 1 0 0,1-1-1 0 0,1 0 1 0 0,-1 0-1 0 0,0-1 1 0 0,1 1-1 0 0,0-1 1 0 0,0 1-1 0 0,0-1 1 0 0,0-1-1 0 0,0 1 0 0 0,1 0 1 0 0,5 1-1 0 0,-2 0-82 0 0,0-1 0 0 0,0-1 0 0 0,0 0-1 0 0,0 0 1 0 0,1 0 0 0 0,-1-1 0 0 0,1-1-1 0 0,-1 1 1 0 0,1-1 0 0 0,-1-1 0 0 0,13-1-1 0 0,-8-1-662 0 0,0 0-1 0 0,0-1 0 0 0,0 0 0 0 0,0-1 1 0 0,-1-1-1 0 0,17-10 0 0 0,9-7 327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39.075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323 62 3417 0 0,'3'-1'7195'0'0,"2"-3"-6066"0"0,-5 1-1047 0 0,0-1 0 0 0,0 1 1 0 0,0-1-1 0 0,0 1 0 0 0,-1 0 0 0 0,0-1 0 0 0,0 1 0 0 0,0 0 1 0 0,0-1-1 0 0,-2-2 0 0 0,0-1 10 0 0,3 6-88 0 0,0 1 0 0 0,-1-1-1 0 0,1 0 1 0 0,-1 1-1 0 0,1-1 1 0 0,-1 1-1 0 0,1-1 1 0 0,-1 1-1 0 0,0-1 1 0 0,1 1 0 0 0,-1-1-1 0 0,0 1 1 0 0,1-1-1 0 0,-1 1 1 0 0,0 0-1 0 0,1-1 1 0 0,-1 1 0 0 0,0 0-1 0 0,0 0 1 0 0,0 0-1 0 0,1 0 1 0 0,-1-1-1 0 0,0 1 1 0 0,-1 0-1 0 0,-15 2 25 0 0,17-2-27 0 0,-12 4 8 0 0,0 1 1 0 0,0 0 0 0 0,0 1 0 0 0,1 0-1 0 0,0 1 1 0 0,0 0 0 0 0,0 1 0 0 0,1 0-1 0 0,-16 17 1 0 0,17-14-14 0 0,0-1-1 0 0,0 2 0 0 0,1-1 1 0 0,1 1-1 0 0,0 0 1 0 0,0 0-1 0 0,-5 17 1 0 0,10-23 2 0 0,0-1 0 0 0,0 1-1 0 0,0 0 1 0 0,1-1 0 0 0,0 1 0 0 0,0 0 0 0 0,1 0 0 0 0,0 0 0 0 0,0 0 0 0 0,0 0-1 0 0,0 0 1 0 0,1 0 0 0 0,0-1 0 0 0,1 1 0 0 0,-1 0 0 0 0,1 0 0 0 0,0-1 0 0 0,0 1 0 0 0,4 5-1 0 0,0-4-8 0 0,0 0-1 0 0,1-1 1 0 0,-1 0-1 0 0,1-1 0 0 0,1 0 1 0 0,-1 0-1 0 0,1 0 0 0 0,-1-1 1 0 0,1 0-1 0 0,1-1 1 0 0,-1 1-1 0 0,0-2 0 0 0,12 3 1 0 0,4 0 8 0 0,1-2 1 0 0,36 0 0 0 0,-18-1 9 0 0,24-6 35 0 0,-67 4-39 0 0,1 0 0 0 0,-1 0-1 0 0,1 0 1 0 0,-1 0 0 0 0,1 0-1 0 0,-1 0 1 0 0,1 0-1 0 0,-1 0 1 0 0,1 0 0 0 0,-1 1-1 0 0,0-1 1 0 0,1 0 0 0 0,-1 0-1 0 0,1 0 1 0 0,-1 1 0 0 0,0-1-1 0 0,1 0 1 0 0,-1 0-1 0 0,1 1 1 0 0,-1-1 0 0 0,0 0-1 0 0,1 1 1 0 0,-1 0 0 0 0,-4 6 71 0 0,-16 6 23 0 0,-72 24 83 0 0,44-20 182 0 0,-79 43-1 0 0,84-39-296 0 0,32-16-524 0 0,1 0 1 0 0,-1 1 0 0 0,1 0 0 0 0,0 0 0 0 0,0 1 0 0 0,-15 14 0 0 0,6 1 223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59.55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 37 1456 0 0,'-3'1'310'0'0,"1"-1"1"0"0,-1 0-1 0 0,1 1 0 0 0,-1 0 0 0 0,0 0 0 0 0,1 0 0 0 0,-1 0 0 0 0,1 0 1 0 0,-3 2-1 0 0,4-2-267 0 0,0 0 0 0 0,1 0 0 0 0,-1 0 0 0 0,0 0 0 0 0,1 1 0 0 0,-1-1 0 0 0,1 0 1 0 0,-1 0-1 0 0,1 0 0 0 0,-1 1 0 0 0,1-1 0 0 0,0 0 0 0 0,0 0 0 0 0,0 1 0 0 0,0-1 0 0 0,0 0 1 0 0,0 0-1 0 0,0 1 0 0 0,0-1 0 0 0,0 0 0 0 0,0 0 0 0 0,1 2 0 0 0,-3 12 129 0 0,1-14-166 0 0,1-1 0 0 0,0 1 0 0 0,0-1 0 0 0,-1 1 0 0 0,1-1 0 0 0,0 1 0 0 0,0-1 0 0 0,0 1 0 0 0,0 0 0 0 0,-1-1 0 0 0,1 1 0 0 0,0-1 0 0 0,0 1 0 0 0,0 0 0 0 0,0-1 0 0 0,1 1 0 0 0,-1-1 0 0 0,0 1 0 0 0,0-1 0 0 0,0 1 0 0 0,0 0 0 0 0,0-1 0 0 0,1 1 0 0 0,-1-1 0 0 0,0 1 0 0 0,1-1 0 0 0,-1 1 0 0 0,0-1 0 0 0,1 1 0 0 0,-1-1 0 0 0,0 0 0 0 0,1 1 0 0 0,-1-1 0 0 0,1 1 0 0 0,-1-1 0 0 0,1 0 0 0 0,0 1 0 0 0,15-21 1403 0 0,-11 19-1312 0 0,-1 0 0 0 0,0-1 0 0 0,1 1 0 0 0,-1-1 0 0 0,0 0 0 0 0,0 0 0 0 0,0-1 0 0 0,0 1 0 0 0,4-4 0 0 0,20-12-109 0 0,-12 12 14 0 0,1 1 0 0 0,0 1-1 0 0,-1 0 1 0 0,1 1-1 0 0,1 1 1 0 0,-1 0 0 0 0,19 1-1 0 0,30-3 74 0 0,-8 1 130 0 0,17-2 460 0 0,50-5 539 0 0,-124 10-1159 0 0,0-1 0 0 0,-1 1 0 0 0,1 0 0 0 0,0 0 0 0 0,0 0 0 0 0,-1 0 0 0 0,1 0-1 0 0,0 0 1 0 0,0 0 0 0 0,-1 0 0 0 0,1 0 0 0 0,0 0 0 0 0,0 0 0 0 0,-1 1 0 0 0,1-1 0 0 0,0 0 0 0 0,-1 1 0 0 0,1-1-1 0 0,0 0 1 0 0,-1 1 0 0 0,1-1 0 0 0,0 0 0 0 0,-1 1 0 0 0,1-1 0 0 0,-1 1 0 0 0,1-1 0 0 0,-1 1 0 0 0,1 1-1 0 0,0-1 1 0 0,-1 0-1 0 0,0 0 1 0 0,0 1-1 0 0,0-1 0 0 0,0 0 1 0 0,0 0-1 0 0,0 1 0 0 0,0-1 1 0 0,0 0-1 0 0,-1 0 0 0 0,1 0 1 0 0,0 1-1 0 0,-1-1 0 0 0,1 0 1 0 0,-2 2-1 0 0,-1 2 88 0 0,0 1 0 0 0,-1 0 0 0 0,1-1 0 0 0,-1 0 0 0 0,-8 8 0 0 0,5-6-55 0 0,0 1 1 0 0,1 0 0 0 0,-11 18 0 0 0,17-26-77 0 0,-1 1 4 0 0,0-1 1 0 0,0 1-1 0 0,1 0 1 0 0,-1 0 0 0 0,0-1-1 0 0,0 1 1 0 0,0-1 0 0 0,1 1-1 0 0,-1 0 1 0 0,0-1-1 0 0,0 0 1 0 0,0 1 0 0 0,0-1-1 0 0,0 1 1 0 0,-1-1 0 0 0,1 0-5 0 0,0 0 1 0 0,0 1-1 0 0,0-1 0 0 0,0 0 1 0 0,0 1-1 0 0,0-1 1 0 0,0 1-1 0 0,0-1 1 0 0,1 1-1 0 0,-1-1 1 0 0,0 1-1 0 0,0 0 1 0 0,1-1-1 0 0,-2 2 1 0 0,-10 4 59 0 0,11-6-61 0 0,0 0 0 0 0,0 0 0 0 0,0 0 0 0 0,0 1 0 0 0,0-1 0 0 0,0 0 0 0 0,0 1 0 0 0,0-1 0 0 0,0 1 0 0 0,0-1 0 0 0,0 1 0 0 0,0 0 0 0 0,1-1 0 0 0,-1 1 0 0 0,0 0 0 0 0,-1 1 0 0 0,-4 8 16 0 0,0-2-19 0 0,1 1 0 0 0,0 0 0 0 0,0 0 0 0 0,1 0 0 0 0,0 1 0 0 0,0-1 0 0 0,1 1 0 0 0,0 0 0 0 0,1 0 0 0 0,-1 16 0 0 0,2-19-218 0 0,1 29 659 0 0,0-35-521 0 0,0 0 0 0 0,1 0 0 0 0,-1 0 0 0 0,0 0 0 0 0,0-1-1 0 0,1 1 1 0 0,-1 0 0 0 0,0 0 0 0 0,1 0 0 0 0,-1 0 0 0 0,0 0-1 0 0,1-1 1 0 0,0 1 0 0 0,-1 0 0 0 0,1-1 0 0 0,-1 1 0 0 0,1 0-1 0 0,0-1 1 0 0,-1 1 0 0 0,1 0 0 0 0,0-1 0 0 0,0 1 0 0 0,-1-1-1 0 0,1 1 1 0 0,0-1 0 0 0,0 0 0 0 0,0 1 0 0 0,0-1 0 0 0,0 0-1 0 0,0 0 1 0 0,-1 0 0 0 0,1 1 0 0 0,1-1 0 0 0,8 0-1023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11.82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628 97 24 0 0,'2'-1'120'0'0,"-1"0"1"0"0,0-1-1 0 0,0 1 1 0 0,0-1-1 0 0,0 1 1 0 0,0-1-1 0 0,0 1 1 0 0,-1-1-1 0 0,1 0 0 0 0,-1 0 1 0 0,1 1-1 0 0,-1-1 1 0 0,1 0-1 0 0,-1 0 1 0 0,0 1-1 0 0,0-1 1 0 0,0 0-1 0 0,0 0 0 0 0,0 1 1 0 0,0-1-1 0 0,-1-3 1 0 0,1-5 1283 0 0,1 1 126 0 0,-1 8-1530 0 0,7-36 3297 0 0,-10 40-3246 0 0,-1 0 1 0 0,1 0 0 0 0,0 1 0 0 0,0 0-1 0 0,0-1 1 0 0,0 1 0 0 0,1 0 0 0 0,-3 6-1 0 0,-7 9 20 0 0,-110 118 317 0 0,-154 199 2591 0 0,240-293-2692 0 0,1-1-165 0 0,-79 90 47 0 0,91-102-646 0 0,27-49-2711 0 0,2 7 2077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12.24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2 103 3513 0 0,'-1'-9'538'0'0,"0"0"1"0"0,1-1-1 0 0,2-15 0 0 0,-2 21-319 0 0,0 1 0 0 0,1-1-1 0 0,0 0 1 0 0,0 1 0 0 0,0-1-1 0 0,0 1 1 0 0,0-1-1 0 0,1 1 1 0 0,0 0 0 0 0,-1 0-1 0 0,1-1 1 0 0,3-2-1 0 0,-4 6-202 0 0,-1-1 0 0 0,0 1 0 0 0,0 0-1 0 0,1 0 1 0 0,-1 0 0 0 0,0 0-1 0 0,1 0 1 0 0,-1 0 0 0 0,0 0-1 0 0,1 0 1 0 0,-1-1 0 0 0,0 1 0 0 0,1 0-1 0 0,-1 0 1 0 0,0 1 0 0 0,1-1-1 0 0,-1 0 1 0 0,1 0 0 0 0,-1 0-1 0 0,0 0 1 0 0,0 0 0 0 0,1 0-1 0 0,-1 0 1 0 0,0 0 0 0 0,1 1 0 0 0,-1-1-1 0 0,0 0 1 0 0,1 0 0 0 0,-1 0-1 0 0,0 1 1 0 0,0-1 0 0 0,1 0-1 0 0,-1 0 1 0 0,0 1 0 0 0,0-1-1 0 0,0 0 1 0 0,1 1 0 0 0,-1-1 0 0 0,0 0-1 0 0,0 1 1 0 0,0-1 0 0 0,0 0-1 0 0,0 1 1 0 0,10 19 133 0 0,-9-17-90 0 0,89 186 470 0 0,-79-167-511 0 0,3 5 39 0 0,1-1-1 0 0,1-1 1 0 0,29 36 0 0 0,-32-47 143 0 0,0 0 0 0 0,0-1 1 0 0,2 0-1 0 0,-1-1 0 0 0,2-1 0 0 0,27 16 0 0 0,14 1 573 0 0,35 20-19 0 0,-90-47-767 0 0,0 0 0 0 0,0 0-1 0 0,-1 0 1 0 0,1 0 0 0 0,0 0-1 0 0,0 1 1 0 0,-1-1-1 0 0,1 0 1 0 0,-1 1 0 0 0,1-1-1 0 0,-1 1 1 0 0,0 0 0 0 0,0 0-1 0 0,1-1 1 0 0,-1 1-1 0 0,0 0 1 0 0,-1 0 0 0 0,1 0-1 0 0,0 0 1 0 0,0 0-1 0 0,-1 0 1 0 0,1 0 0 0 0,-1 0-1 0 0,0 0 1 0 0,0 0 0 0 0,0 0-1 0 0,0 0 1 0 0,0 1-1 0 0,0 1 1 0 0,-6 13-1805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40.514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347 88 4753 0 0,'0'0'1094'0'0,"-1"-3"-261"0"0,-1-8-1 0 0,1 8-524 0 0,1-1 1 0 0,-1 1-1 0 0,0 0 1 0 0,0 0-1 0 0,0 0 1 0 0,0 0-1 0 0,0 0 1 0 0,-1 0-1 0 0,0 0 1 0 0,-2-3-1 0 0,1 2-220 0 0,0 1 0 0 0,0 0 0 0 0,-1 0 0 0 0,1 0 0 0 0,-1 0 0 0 0,0 1 0 0 0,1 0 0 0 0,-1-1 0 0 0,-1 1 0 0 0,1 1 0 0 0,0-1 0 0 0,0 0 0 0 0,-1 1 0 0 0,-5-1 0 0 0,3 1-12 0 0,1 1 0 0 0,0 0 0 0 0,-1 0-1 0 0,1 1 1 0 0,0 0 0 0 0,-1 0 0 0 0,1 0-1 0 0,0 1 1 0 0,-12 4 0 0 0,-6 3 179 0 0,-41 18 308 0 0,59-24-513 0 0,1 1 0 0 0,-1-1 0 0 0,1 1 0 0 0,-1 0 1 0 0,1 0-1 0 0,0 1 0 0 0,0 0 0 0 0,-4 6 0 0 0,-13 12 95 0 0,19-20-148 0 0,-1 0 0 0 0,1 1 1 0 0,0-1-1 0 0,1 0 0 0 0,-1 1 0 0 0,0 0 1 0 0,1-1-1 0 0,-3 7 0 0 0,5-9-3 0 0,0 0 0 0 0,0 0 0 0 0,0 0 1 0 0,0 1-1 0 0,0-1 0 0 0,1 0 0 0 0,-1 0 0 0 0,0 0 0 0 0,0 1 0 0 0,1-1 0 0 0,-1 0 0 0 0,1 0 0 0 0,-1 0 0 0 0,1 0 0 0 0,0 0 0 0 0,-1 0 0 0 0,1 0 0 0 0,0 0 0 0 0,0 0 0 0 0,-1 0 0 0 0,2 0 0 0 0,20 19-82 0 0,-20-18 77 0 0,10 6-9 0 0,0 0 1 0 0,0 0 0 0 0,1-2 0 0 0,17 8-1 0 0,8 3 17 0 0,-8-2-7 0 0,3 2 25 0 0,43 28 1 0 0,-66-38-11 0 0,0 1 0 0 0,0 0 1 0 0,-1 0-1 0 0,0 1 1 0 0,-1 0-1 0 0,0 0 0 0 0,0 1 1 0 0,7 13-1 0 0,-14-22 0 0 0,-1 0 1 0 0,1 0-1 0 0,0 0 0 0 0,0 0 0 0 0,-1 0 1 0 0,1 1-1 0 0,-1-1 0 0 0,1 0 1 0 0,-1 0-1 0 0,0 0 0 0 0,1 0 1 0 0,-1 1-1 0 0,0-1 0 0 0,0 0 0 0 0,0 0 1 0 0,1 1-1 0 0,-1-1 0 0 0,-1 0 1 0 0,1 0-1 0 0,0 1 0 0 0,0-1 0 0 0,0 0 1 0 0,-1 0-1 0 0,1 0 0 0 0,-1 1 1 0 0,1-1-1 0 0,-1 0 0 0 0,1 0 0 0 0,-1 0 1 0 0,1 0-1 0 0,-1 0 0 0 0,0 0 1 0 0,0 0-1 0 0,0 0 0 0 0,1 0 1 0 0,-1 0-1 0 0,0-1 0 0 0,0 1 0 0 0,0 0 1 0 0,0 0-1 0 0,-1-1 0 0 0,0 1 1 0 0,-3 1 23 0 0,1 0 0 0 0,-1-1 1 0 0,0 0-1 0 0,1 0 1 0 0,-1-1-1 0 0,0 1 0 0 0,1-1 1 0 0,-1 0-1 0 0,-8-1 0 0 0,-19-3 277 0 0,-21-2 97 0 0,-76-19-1 0 0,111 21-362 0 0,-37-3-1 0 0,46 6-46 0 0,8 1-5 0 0,1-1-1 0 0,0 1 1 0 0,-1 0-1 0 0,1 0 0 0 0,-1 0 1 0 0,1 0-1 0 0,0 0 1 0 0,-1 0-1 0 0,1 0 0 0 0,0 0 1 0 0,-1 0-1 0 0,1 0 1 0 0,0 0-1 0 0,-1 0 0 0 0,1 0 1 0 0,-1 0-1 0 0,1 0 1 0 0,0 0-1 0 0,-1 0 0 0 0,1 0 1 0 0,0 0-1 0 0,-1 1 1 0 0,1-1-1 0 0,0 0 0 0 0,-1 0 1 0 0,1 0-1 0 0,0 1 0 0 0,0-1 1 0 0,-1 0-1 0 0,1 1 1 0 0,0-1-1 0 0,0 0 0 0 0,-1 0 1 0 0,1 1-1 0 0,0-1 1 0 0,0 0-1 0 0,0 1 0 0 0,-1-1 1 0 0,1 0-1 0 0,0 1 1 0 0,0-1-1 0 0,0 0 0 0 0,0 1 1 0 0,0-1-1 0 0,0 1 1 0 0,0-1-1 0 0,0 0 0 0 0,0 1 1 0 0,0-1-1 0 0,0 0 1 0 0,0 1-1 0 0,0-1 0 0 0,0 1 1 0 0,0-1-1 0 0,0 0 1 0 0,1 1-1 0 0,-1-1 0 0 0,0 0 1 0 0,0 1-1 0 0,0-1 1 0 0,0 0-1 0 0,1 1 0 0 0,-1-1 1 0 0,0 0-1 0 0,1 1 1 0 0,16 21-2953 0 0,0-8 628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41.043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388 130 7058 0 0,'0'-2'131'0'0,"0"0"0"0"0,-1 0 0 0 0,1 0 0 0 0,0 0 0 0 0,1 0 0 0 0,-1 0 0 0 0,0 1 0 0 0,0-1 0 0 0,1 0 0 0 0,-1 0 0 0 0,1 0 0 0 0,0 0 1 0 0,0 1-1 0 0,1-3 0 0 0,-2 3-51 0 0,1-1 0 0 0,0 1 1 0 0,-1 0-1 0 0,1 0 0 0 0,0 0 0 0 0,-1-1 1 0 0,0 1-1 0 0,1 0 0 0 0,-1-1 0 0 0,0 1 1 0 0,0 0-1 0 0,1-1 0 0 0,-1 1 0 0 0,0 0 1 0 0,-1-1-1 0 0,1 1 0 0 0,0 0 1 0 0,0-1-1 0 0,0 1 0 0 0,-1 0 0 0 0,1-1 1 0 0,-1 1-1 0 0,1 0 0 0 0,-1 0 0 0 0,1 0 1 0 0,-1-1-1 0 0,0 1 0 0 0,0 0 1 0 0,-1-2-1 0 0,-8-8 180 0 0,8 7-231 0 0,-1 0 0 0 0,0 1 0 0 0,0 0 0 0 0,-1-1 0 0 0,1 1-1 0 0,-1 1 1 0 0,1-1 0 0 0,-1 0 0 0 0,-6-2 0 0 0,5 2 17 0 0,0 1 1 0 0,0 0-1 0 0,0 1 0 0 0,0-1 0 0 0,0 1 1 0 0,0 0-1 0 0,0 0 0 0 0,-1 0 0 0 0,1 1 1 0 0,0 0-1 0 0,0 0 0 0 0,-1 0 0 0 0,1 1 1 0 0,0 0-1 0 0,0 0 0 0 0,-9 3 0 0 0,8-2-7 0 0,1 1-1 0 0,-1 0 0 0 0,1 0 0 0 0,0 0 0 0 0,1 1 0 0 0,-1 0 0 0 0,0 0 0 0 0,1 0 0 0 0,0 0 0 0 0,0 1 0 0 0,0 0 1 0 0,1-1-1 0 0,0 1 0 0 0,-5 9 0 0 0,0 4-26 0 0,0 1 0 0 0,1 0 0 0 0,1 0 0 0 0,1 0 0 0 0,1 1 0 0 0,0 0 0 0 0,0 30 0 0 0,2 7-9 0 0,8 77-1 0 0,-3-92-2 0 0,3-1-1 0 0,10 42 0 0 0,-13-70 4 0 0,1 0 0 0 0,0 0 0 0 0,1 0 0 0 0,1 0 0 0 0,0-1 0 0 0,1 0-1 0 0,0 0 1 0 0,1 0 0 0 0,17 20 0 0 0,-16-22-221 0 0,-19-14-1437 0 0,-17-14-1173 0 0,-46-35 1662 0 0,38 32 2858 0 0,-48-22 1 0 0,82 42-1544 0 0,1 1 1 0 0,-1 0-1 0 0,0 0 0 0 0,0-1 0 0 0,1 1 0 0 0,-1 0 1 0 0,0-1-1 0 0,0 1 0 0 0,1-1 0 0 0,-1 1 1 0 0,0-1-1 0 0,1 1 0 0 0,-1-1 0 0 0,1 1 1 0 0,-1-1-1 0 0,1 1 0 0 0,-1-1 0 0 0,1 0 1 0 0,-1 1-1 0 0,1-1 0 0 0,-1-1 0 0 0,2 1-81 0 0,-1 1-1 0 0,1-1 1 0 0,0 0-1 0 0,-1 1 0 0 0,1 0 1 0 0,0-1-1 0 0,0 1 1 0 0,-1-1-1 0 0,1 1 0 0 0,0 0 1 0 0,0-1-1 0 0,0 1 1 0 0,-1 0-1 0 0,1 0 1 0 0,0 0-1 0 0,0 0 0 0 0,0-1 1 0 0,0 1-1 0 0,0 1 1 0 0,-1-1-1 0 0,2 0 0 0 0,25-3-41 0 0,-1-1 1 0 0,0-1-1 0 0,0-2 0 0 0,36-13 0 0 0,100-49-2544 0 0,-85 34-456 0 0,-21 12 210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41.41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104 171 5193 0 0,'10'-26'2266'0'0,"-6"16"-1730"0"0,0-1 1 0 0,0 1-1 0 0,2-16 1 0 0,-5 23-429 0 0,-1 0 1 0 0,1 0 0 0 0,-1 0 0 0 0,0 1-1 0 0,0-1 1 0 0,0 0 0 0 0,-1 0-1 0 0,1 0 1 0 0,-1 1 0 0 0,0-1 0 0 0,1 0-1 0 0,-1 0 1 0 0,0 1 0 0 0,0-1 0 0 0,-1 1-1 0 0,1-1 1 0 0,-1 1 0 0 0,-2-4-1 0 0,1 2 75 0 0,0 0 0 0 0,-1 1 0 0 0,0-1 0 0 0,0 1 0 0 0,0-1 0 0 0,-5-2 0 0 0,8 5-152 0 0,0 1-1 0 0,0-1 0 0 0,-1 1 1 0 0,1-1-1 0 0,0 1 1 0 0,0 0-1 0 0,-1-1 0 0 0,1 1 1 0 0,0 0-1 0 0,0 0 1 0 0,-1 0-1 0 0,1 0 0 0 0,0 0 1 0 0,-1 0-1 0 0,1 0 1 0 0,0 0-1 0 0,-1 1 0 0 0,1-1 1 0 0,0 0-1 0 0,0 1 1 0 0,0-1-1 0 0,-1 1 0 0 0,1-1 1 0 0,0 1-1 0 0,0 0 1 0 0,0 0-1 0 0,0-1 0 0 0,0 1 1 0 0,0 0-1 0 0,-1 1 1 0 0,-4 4 103 0 0,1 0 0 0 0,1 1 0 0 0,-1-1 1 0 0,1 1-1 0 0,0 0 0 0 0,0 0 1 0 0,1 1-1 0 0,0-1 0 0 0,0 1 0 0 0,1-1 1 0 0,0 1-1 0 0,1 0 0 0 0,-1 0 0 0 0,1 0 1 0 0,1 0-1 0 0,-1 0 0 0 0,2 0 1 0 0,-1 0-1 0 0,1 0 0 0 0,3 14 0 0 0,-3-15-115 0 0,1 1 0 0 0,1-1 0 0 0,-1 0-1 0 0,1 0 1 0 0,0 0 0 0 0,0 0 0 0 0,1-1 0 0 0,0 1-1 0 0,0-1 1 0 0,1 0 0 0 0,-1 0 0 0 0,1 0-1 0 0,1-1 1 0 0,-1 0 0 0 0,1 0 0 0 0,0 0-1 0 0,0-1 1 0 0,0 0 0 0 0,1 0 0 0 0,-1 0 0 0 0,15 5-1 0 0,-2-5-322 0 0,0 0 0 0 0,0-2 0 0 0,1 0 0 0 0,-1-1 0 0 0,1-1 0 0 0,-1-1 0 0 0,0 0 0 0 0,21-5 0 0 0,19-4-2700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43.44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262 21 400 0 0,'4'6'-249'0'0,"2"1"1429"0"0,-6-15 2699 0 0,-36-6-1185 0 0,9 9-1419 0 0,19 3-1034 0 0,0 1 0 0 0,1 0-1 0 0,-1 0 1 0 0,0 0 0 0 0,0 1 0 0 0,0 0-1 0 0,-11 2 1 0 0,0 1 126 0 0,17-3-310 0 0,-1 0-1 0 0,0 0 0 0 0,0 1 1 0 0,1-1-1 0 0,-1 1 0 0 0,0 0 1 0 0,1 0-1 0 0,-1 0 0 0 0,1 0 1 0 0,-1 0-1 0 0,1 0 0 0 0,-1 1 1 0 0,1-1-1 0 0,0 1 0 0 0,0-1 0 0 0,-1 1 1 0 0,1 0-1 0 0,1 0 0 0 0,-1 0 1 0 0,0 0-1 0 0,0 1 0 0 0,1-1 1 0 0,-3 4-1 0 0,2-2-62 0 0,0 0-1 0 0,0 0 0 0 0,0 0 1 0 0,0 0-1 0 0,1 0 1 0 0,-1 0-1 0 0,1 0 1 0 0,0 0-1 0 0,1 1 1 0 0,-1-1-1 0 0,1 0 0 0 0,0 0 1 0 0,0 1-1 0 0,0-1 1 0 0,0 0-1 0 0,1 1 1 0 0,0-1-1 0 0,0 0 1 0 0,0 0-1 0 0,0 0 0 0 0,1 1 1 0 0,-1-1-1 0 0,1-1 1 0 0,0 1-1 0 0,0 0 1 0 0,1 0-1 0 0,3 4 1 0 0,7 7-21 0 0,1-2 0 0 0,0 0 1 0 0,0 0-1 0 0,1-2 1 0 0,18 11-1 0 0,12 11 18 0 0,-33-23-3 0 0,2 0 25 0 0,0 1 1 0 0,-1 1-1 0 0,-1 0 0 0 0,0 1 0 0 0,19 26 0 0 0,-30-38-8 0 0,0 0 0 0 0,-1 0 1 0 0,1 0-1 0 0,0 1 0 0 0,-1-1 0 0 0,0 0 1 0 0,1 0-1 0 0,-1 1 0 0 0,0-1 0 0 0,1 0 1 0 0,-1 1-1 0 0,0-1 0 0 0,0 0 1 0 0,0 1-1 0 0,0-1 0 0 0,0 0 0 0 0,-1 1 1 0 0,1-1-1 0 0,0 0 0 0 0,-1 0 1 0 0,1 1-1 0 0,0-1 0 0 0,-1 0 0 0 0,0 0 1 0 0,1 1-1 0 0,-1-1 0 0 0,0 0 0 0 0,1 0 1 0 0,-1 0-1 0 0,0 0 0 0 0,0 0 1 0 0,0 0-1 0 0,0 0 0 0 0,0 0 0 0 0,0-1 1 0 0,0 1-1 0 0,-2 1 0 0 0,-1 0 3 0 0,1-1 1 0 0,-1 1-1 0 0,1-1 0 0 0,-1 1 1 0 0,0-1-1 0 0,0 0 0 0 0,1 0 0 0 0,-1-1 1 0 0,0 1-1 0 0,0-1 0 0 0,0 0 0 0 0,-4 0 1 0 0,-24-6 401 0 0,1-1 0 0 0,-1-1 0 0 0,-34-14 1 0 0,6 1 183 0 0,59 21-587 0 0,-1-1-1 0 0,1 0 1 0 0,0 1 0 0 0,0 0 0 0 0,-1-1-1 0 0,1 1 1 0 0,0-1 0 0 0,-1 1-1 0 0,1 0 1 0 0,-1 0 0 0 0,1 0 0 0 0,0 0-1 0 0,-1 0 1 0 0,1 0 0 0 0,0 0-1 0 0,-1 1 1 0 0,1-1 0 0 0,0 0 0 0 0,-1 1-1 0 0,1-1 1 0 0,0 1 0 0 0,-1-1 0 0 0,1 1-1 0 0,-1 0 1 0 0,1 1-15 0 0,1 0 0 0 0,-1-1 1 0 0,1 1-1 0 0,0 0 0 0 0,-1-1 1 0 0,1 1-1 0 0,0 0 0 0 0,0-1 0 0 0,0 1 1 0 0,0 0-1 0 0,1-1 0 0 0,-1 1 0 0 0,0 0 1 0 0,1-1-1 0 0,-1 1 0 0 0,1 0 0 0 0,0-1 1 0 0,-1 1-1 0 0,2 1 0 0 0,2 7-621 0 0,1 0 0 0 0,0-1 0 0 0,0 0 0 0 0,1 0 0 0 0,7 8 0 0 0,5 7-898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43.867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137 263 5201 0 0,'-2'-19'1213'0'0,"2"-33"1"0"0,0 36-585 0 0,0 0 0 0 0,-1 1 0 0 0,-4-27 0 0 0,1 9-67 0 0,4 27-394 0 0,-1 0-1 0 0,1 0 1 0 0,-1-1-1 0 0,0 1 1 0 0,-1 0-1 0 0,0 0 1 0 0,-4-11 0 0 0,6 17-129 0 0,-1-1 0 0 0,1 0 1 0 0,-1 1-1 0 0,1-1 1 0 0,-1 1-1 0 0,1-1 1 0 0,-1 1-1 0 0,1-1 1 0 0,-1 1-1 0 0,1-1 0 0 0,-1 1 1 0 0,1-1-1 0 0,-1 1 1 0 0,0 0-1 0 0,1-1 1 0 0,-1 1-1 0 0,0 0 1 0 0,1 0-1 0 0,-1-1 1 0 0,0 1-1 0 0,0 0 0 0 0,1 0 1 0 0,-1 0-1 0 0,0 0 1 0 0,1 0-1 0 0,-1 0 1 0 0,-1 0-1 0 0,0 1-4 0 0,1-1-1 0 0,-1 1 1 0 0,1 0-1 0 0,-1-1 1 0 0,1 1-1 0 0,-1 0 1 0 0,1 0-1 0 0,0 0 0 0 0,0 0 1 0 0,-1 0-1 0 0,-1 3 1 0 0,-1 1 1 0 0,0 1 1 0 0,0 0-1 0 0,0 0 1 0 0,-5 11-1 0 0,-2 11-16 0 0,2 2 0 0 0,1-1 1 0 0,1 1-1 0 0,1 0 0 0 0,2 0 0 0 0,0 41 1 0 0,3-15-47 0 0,4 0 1 0 0,14 87-1 0 0,-5-86-146 0 0,4-1 0 0 0,23 57-1 0 0,-25-74-570 0 0,-14-38 615 0 0,1 0 0 0 0,-1 0 0 0 0,1 0 0 0 0,-1 0 0 0 0,0 0 0 0 0,0 0 0 0 0,0-1 0 0 0,1 1-1 0 0,-1 0 1 0 0,0 0 0 0 0,0 1 0 0 0,0-1 0 0 0,0 0 0 0 0,-1 0 0 0 0,1 0 0 0 0,0-1 0 0 0,0 1 0 0 0,0 0 0 0 0,-1 0 0 0 0,1 0 0 0 0,-1 0 0 0 0,1 0 0 0 0,-1 1 0 0 0,-1-1-304 0 0,1 0 1 0 0,-1 1-1 0 0,1-1 1 0 0,-1-1 0 0 0,1 1-1 0 0,-1 0 1 0 0,0 0 0 0 0,1-1-1 0 0,-1 1 1 0 0,0-1 0 0 0,-2 1-1 0 0,-11 2-37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44.210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115 216 2537 0 0,'-11'-6'485'0'0,"1"1"0"0"0,-1 0 0 0 0,1 0 0 0 0,-14-3 0 0 0,-13-5 2783 0 0,37 13-3176 0 0,-1 0 0 0 0,1 0 0 0 0,-1 0 0 0 0,0 0 0 0 0,1-1 0 0 0,-1 1 1 0 0,1 0-1 0 0,-1 0 0 0 0,1-1 0 0 0,-1 1 0 0 0,1 0 0 0 0,-1-1 0 0 0,1 1 0 0 0,-1-1 1 0 0,1 1-1 0 0,-1 0 0 0 0,1-1 0 0 0,0 1 0 0 0,-1-1 0 0 0,1 1 0 0 0,0-1 0 0 0,-1 1 1 0 0,1-1-1 0 0,-1-1 0 0 0,2 2-12 0 0,-1-1 0 0 0,0 1 0 0 0,1-1 0 0 0,-1 1-1 0 0,1-1 1 0 0,-1 1 0 0 0,1 0 0 0 0,-1-1 0 0 0,1 1 0 0 0,-1 0 0 0 0,1-1 0 0 0,-1 1 0 0 0,1 0 0 0 0,-1-1 0 0 0,1 1 0 0 0,-1 0 0 0 0,1 0 0 0 0,0 0-1 0 0,0-1 1 0 0,34-5 1488 0 0,-11 3-1170 0 0,0-2 0 0 0,0 0 1 0 0,23-10-1 0 0,-4 2-273 0 0,-15 3-63 0 0,39-18 1 0 0,-7 1-298 0 0,-3 12-869 0 0,-43 13 41 0 0,-1-1 0 0 0,-1-1 0 0 0,14-5 0 0 0,-4-2-3007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8:44.566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301 154 2849 0 0,'-6'0'401'0'0,"0"1"0"0"0,-1-2 0 0 0,1 1 1 0 0,0 0-1 0 0,-1-1 0 0 0,1-1 0 0 0,0 1 0 0 0,0-1 1 0 0,0 0-1 0 0,0 0 0 0 0,0 0 0 0 0,0-1 1 0 0,-9-6-1 0 0,12 4-216 0 0,0 0 0 0 0,0 0-1 0 0,1 0 1 0 0,-1 0 0 0 0,1 0 0 0 0,1-1 0 0 0,-1 1 0 0 0,1-1 0 0 0,0 1 0 0 0,-1-7 0 0 0,1-7 472 0 0,1 15-397 0 0,0 0 1 0 0,0 0 0 0 0,-1 0 0 0 0,1 0 0 0 0,-1 0-1 0 0,0 0 1 0 0,-2-7 0 0 0,2 11-207 0 0,0-1 0 0 0,0 0 0 0 0,0 0 0 0 0,0 1 0 0 0,0-1 0 0 0,0 1 0 0 0,0-1 0 0 0,0 1 0 0 0,0-1 0 0 0,0 1-1 0 0,0-1 1 0 0,0 1 0 0 0,0 0 0 0 0,0 0 0 0 0,0-1 0 0 0,0 1 0 0 0,0 0 0 0 0,0 0 0 0 0,-1 0 0 0 0,1 0 0 0 0,0 0 0 0 0,0 1 0 0 0,0-1 0 0 0,0 0 0 0 0,0 0 0 0 0,0 1 0 0 0,-2 0 0 0 0,-28 13 270 0 0,22-8-188 0 0,1-1 1 0 0,-1 2-1 0 0,1-1 1 0 0,1 1-1 0 0,0 1 0 0 0,0-1 1 0 0,0 1-1 0 0,1 1 1 0 0,0-1-1 0 0,0 1 0 0 0,1 0 1 0 0,0 0-1 0 0,-4 11 1 0 0,6-12-80 0 0,1 0 0 0 0,-1-1 1 0 0,1 1-1 0 0,1 0 0 0 0,-1 0 0 0 0,1 0 1 0 0,1 0-1 0 0,-1 0 0 0 0,1 1 1 0 0,2 11-1 0 0,-1-16-59 0 0,0 1 0 0 0,1-1 0 0 0,-1 1 0 0 0,1-1-1 0 0,0 1 1 0 0,1-1 0 0 0,-1 0 0 0 0,0 0 0 0 0,1 0 0 0 0,0 0 0 0 0,0 0 0 0 0,0-1 0 0 0,1 1-1 0 0,-1-1 1 0 0,1 0 0 0 0,0 0 0 0 0,0 0 0 0 0,0-1 0 0 0,5 3 0 0 0,1 0-1 0 0,1-1 0 0 0,-1-1 0 0 0,1 1 0 0 0,-1-2 0 0 0,1 0-1 0 0,0 0 1 0 0,0 0 0 0 0,0-2 0 0 0,0 1 0 0 0,0-2 0 0 0,0 1 0 0 0,0-1 0 0 0,0-1 0 0 0,0 0 0 0 0,20-7 0 0 0,4-3-518 0 0,0-1 1 0 0,-1-2-1 0 0,45-27 1 0 0,59-46-4293 0 0,-76 42 4335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4:45:07.237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27 21 7578 0 0,'-26'1'785'0'0,"25"0"-761"0"0,4 5-187 0 0,-2-4 166 0 0,0 0-1 0 0,0 0 1 0 0,0 0 0 0 0,0 0 0 0 0,0 1-1 0 0,0-1 1 0 0,0 0 0 0 0,-1 0-1 0 0,1 4 1 0 0,6 77 20 0 0,-3-67-18 0 0,3-12-3 0 0,7-13-1 0 0,-12 7-1 0 0,6-5 116 0 0,-5 2-12 0 0,2-19 55 0 0,1-60 15 0 0,-1 63 1527 0 0,1 16-1195 0 0,1 12-374 0 0,16-6 953 0 0,-20-2-1055 0 0,1-1 0 0 0,0 1 0 0 0,-1 1 1 0 0,1-1-1 0 0,0 0 0 0 0,7 1 49 0 0,-2 1-55 0 0,-8-1-25 0 0,1 0 0 0 0,0 0-1 0 0,-1 0 1 0 0,1 0 0 0 0,0 1 0 0 0,0-1 0 0 0,-1 1-1 0 0,1-1 1 0 0,0 1 0 0 0,-1-1 0 0 0,1 1-1 0 0,0 0 1 0 0,-1 0 0 0 0,1 0 0 0 0,-1 0 0 0 0,0 0-1 0 0,1 0 1 0 0,1 3 0 0 0,-2-4 1 0 0,-1 1 0 0 0,1-1 0 0 0,0 0-1 0 0,-1 0 1 0 0,1 1 0 0 0,-1-1 0 0 0,1 0 0 0 0,-1 0 0 0 0,1 0-1 0 0,0 1 1 0 0,-1-1 0 0 0,1 0 0 0 0,0 0 0 0 0,-1 0 0 0 0,1 0 0 0 0,0 0-1 0 0,-1 0 1 0 0,1-1 0 0 0,-1 1 0 0 0,1 0 0 0 0,0 0 0 0 0,0-1-1 0 0,14-3 6 0 0,-13 3-3 0 0,1 0 0 0 0,-1 1 0 0 0,1-1 0 0 0,-1 1 0 0 0,1-1 0 0 0,-1 1-1 0 0,1 0 1 0 0,-1 0 0 0 0,1 0 0 0 0,0 0 0 0 0,-1 0 0 0 0,1 1 0 0 0,4 1 0 0 0,9 1 14 0 0,22-6 177 0 0,-28 1-16 0 0,-9 1-171 0 0,-1 1-1 0 0,1 0 1 0 0,0 0 0 0 0,-1-1-1 0 0,1 1 1 0 0,-1 0-1 0 0,1 0 1 0 0,-1 0-1 0 0,1 0 1 0 0,0 0 0 0 0,-1 0-1 0 0,1 0 1 0 0,0 0-1 0 0,-1 0 1 0 0,1 0 0 0 0,-1 0-1 0 0,1 0 1 0 0,0 0-1 0 0,-1 0 1 0 0,1 1 0 0 0,-1-1-1 0 0,1 0 1 0 0,-1 0-1 0 0,1 1 1 0 0,-1-1 0 0 0,1 0-1 0 0,0 1 1 0 0,74 63 231 0 0,-67-60-240 0 0,0-1-1 0 0,0 0 1 0 0,1 0 0 0 0,-1-1-1 0 0,1 0 1 0 0,-1 0-1 0 0,1-1 1 0 0,0 0 0 0 0,16-1-1 0 0,-6 1 17 0 0,58-2 24 0 0,-72 1-31 0 0,-1 2 0 0 0,1-1 0 0 0,0 1-1 0 0,-1-1 1 0 0,0 1 0 0 0,1 0 0 0 0,-1 1 0 0 0,6 4-1 0 0,23 10 33 0 0,-22-12-43 0 0,0 1 1 0 0,-1 0 0 0 0,0 0 0 0 0,0 1-1 0 0,13 11 1 0 0,-3-2-6 0 0,-8-8 11 0 0,0-1 1 0 0,0 0 0 0 0,1-1-1 0 0,24 10 1 0 0,60 12 7 0 0,-63-20-15 0 0,60 24 0 0 0,-72-22 15 0 0,-5-3-10 0 0,1 1 0 0 0,-1 1 0 0 0,-1 0 0 0 0,1 1-1 0 0,-2 1 1 0 0,18 14 0 0 0,12 19-6 0 0,63 55 1 0 0,-86-80 11 0 0,2-2 1 0 0,0 0-1 0 0,28 13 0 0 0,-13-10-19 0 0,60 22-1 0 0,-73-31 24 0 0,0 1 1 0 0,-1 1-1 0 0,0 1 0 0 0,-1 2 1 0 0,0 0-1 0 0,-2 2 0 0 0,35 33 1 0 0,-28-25-11 0 0,-9-7 7 0 0,19 21 1 0 0,-2-1 4 0 0,2-2-1 0 0,1-1 1 0 0,70 47 0 0 0,-53-41-1 0 0,-25-20-9 0 0,43 22 0 0 0,-47-30-2 0 0,-2 2 1 0 0,1 0-1 0 0,28 26 1 0 0,128 138 65 0 0,-151-147-54 0 0,2-2 0 0 0,1-2-1 0 0,68 45 1 0 0,127 53-32 0 0,-162-90 77 0 0,-3 2 1 0 0,-1 4 0 0 0,-2 2 0 0 0,-3 3 0 0 0,77 77 0 0 0,65 71 362 0 0,-31-39-407 0 0,-53-51 22 0 0,-24-25-28 0 0,23 22 19 0 0,93 142 276 0 0,-31-32 136 0 0,-137-171-393 0 0,2-2 0 0 0,50 36 1 0 0,94 71-48 0 0,-145-114 23 0 0,68 69 0 0 0,26 49 68 0 0,-80-85-47 0 0,4-2 0 0 0,84 71 0 0 0,178 119-1 0 0,-253-194-23 0 0,24 19-3 0 0,258 191-26 0 0,-303-235-11 0 0,84 59 59 0 0,-62-47 15 0 0,-39-25-45 0 0,1-1 1 0 0,40 18 0 0 0,119 68 396 0 0,-70-35-194 0 0,22 12-124 0 0,31 16 42 0 0,203 79 309 0 0,-283-136-344 0 0,51 21-61 0 0,-62-29 3 0 0,-48-19-24 0 0,0-1 1 0 0,43 11 0 0 0,-33-14-20 0 0,-2 3 1 0 0,60 27-1 0 0,-22-8 33 0 0,2-4 0 0 0,1-3 0 0 0,1-4 0 0 0,102 13 0 0 0,68 22 126 0 0,2-1-10 0 0,75-9-137 0 0,39 6 1 0 0,-256-31-5 0 0,134 43 1 0 0,11 13 5 0 0,-98-31 131 0 0,-86-29 160 0 0,133 16 1 0 0,-146-26-202 0 0,204 12 205 0 0,-60-8-72 0 0,-197-12-161 0 0,0-1-1 0 0,1 2 0 0 0,-1 0 0 0 0,0 0 1 0 0,0 1-1 0 0,0 0 0 0 0,0 0 1 0 0,0 2-1 0 0,11 5 0 0 0,-20-9-68 0 0,-1-1 0 0 0,1 0 0 0 0,-1 0 0 0 0,0 0 0 0 0,1 0 0 0 0,-1 1-1 0 0,0-1 1 0 0,1 0 0 0 0,-1 0 0 0 0,0 1 0 0 0,1-1 0 0 0,-1 0 0 0 0,0 1 0 0 0,0-1 0 0 0,1 0-1 0 0,-1 1 1 0 0,0-1 0 0 0,0 0 0 0 0,0 1 0 0 0,0-1 0 0 0,1 1 0 0 0,-1-1 0 0 0,0 0 0 0 0,0 1-1 0 0,0-1 1 0 0,0 1 0 0 0,0-1 0 0 0,0 0 0 0 0,0 1 0 0 0,0-1 0 0 0,0 1 0 0 0,0-1 0 0 0,0 1-1 0 0,0-1 1 0 0,0 0 0 0 0,-1 1 0 0 0,1 0 0 0 0,-13 9-1178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6:31.03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268 3457 240 0 0,'-10'17'12183'0'0,"-1"-10"-11962"0"0,10-6-189 0 0,0 0 1 0 0,1 0-1 0 0,-1-1 0 0 0,0 1 0 0 0,0 0 0 0 0,0 0 0 0 0,0-1 0 0 0,-1 1 0 0 0,1-1 0 0 0,0 1 0 0 0,0-1 0 0 0,0 1 0 0 0,-4 3 622 0 0,5-4-646 0 0,-11-6 13 0 0,9 5-9 0 0,-1-2 3 0 0,-35-45 13 0 0,33 42-25 0 0,1 0-1 0 0,0 0 1 0 0,1-1 0 0 0,0 0-1 0 0,0 1 1 0 0,-4-14 0 0 0,-4-2-15 0 0,9 19 12 0 0,0 0 1 0 0,1 0-1 0 0,-1 0 0 0 0,1 0 1 0 0,0 0-1 0 0,-2-6 0 0 0,-9-18-39 0 0,10 24 36 0 0,0 1 0 0 0,1-1 1 0 0,-1 0-1 0 0,1 0 0 0 0,0 0 0 0 0,0 0 1 0 0,0 0-1 0 0,0 0 0 0 0,0-1 1 0 0,0-3-1 0 0,0-5 4 0 0,0-1 0 0 0,-1 1-1 0 0,-1 0 1 0 0,0 0 0 0 0,-1 0 0 0 0,-8-18 0 0 0,7 19 0 0 0,1-1 1 0 0,0 0-1 0 0,0 0 1 0 0,1-1-1 0 0,1 1 0 0 0,-2-21 1 0 0,2 7 5 0 0,0 1-1 0 0,-7-30 1 0 0,-2-17 8 0 0,1 6-32 0 0,6 47 6 0 0,1 0 0 0 0,1-1 0 0 0,1 1 0 0 0,1-1 0 0 0,0 1 0 0 0,4-25 0 0 0,13-74 103 0 0,-16 110-83 0 0,-1 1 0 0 0,0-1 0 0 0,0 0-1 0 0,0 0 1 0 0,-1 0 0 0 0,-3-13 0 0 0,-1-25-20 0 0,-1-136 34 0 0,6 175-23 0 0,0 0 0 0 0,1 0 0 0 0,0 0 0 0 0,2-8 1 0 0,3-23 15 0 0,-6 25 40 0 0,0-1 0 0 0,4-16 1 0 0,1-14 25 0 0,11-84 208 0 0,-1 11-134 0 0,9-62-161 0 0,-21 169 30 0 0,0 0 0 0 0,1 0 0 0 0,0 0 0 0 0,1 1 0 0 0,0 0 1 0 0,11-15-1 0 0,-8 12 24 0 0,-1-1 0 0 0,13-27 0 0 0,0-12-20 0 0,31-94 9 0 0,-11 18-49 0 0,-33 102 30 0 0,1 0-1 0 0,1 1 1 0 0,18-36 0 0 0,6 14 15 0 0,-5 9-58 0 0,35-60 11 0 0,40-68 74 0 0,-79 127-3 0 0,55-67 0 0 0,-6 10-8 0 0,-63 83-28 0 0,0 1-1 0 0,2-1 1 0 0,16-13 0 0 0,12-14 29 0 0,22-22-5 0 0,12-12-73 0 0,76-85 159 0 0,-141 149-91 0 0,-5 7-2 0 0,0-1 0 0 0,0 1 0 0 0,1 0 0 0 0,-1 0 0 0 0,7-3 229 0 0,-11 7-412 0 0,1 1 33 0 0,-1-1-1 0 0,0 0 1 0 0,1 1 0 0 0,-1-1-1 0 0,0 1 1 0 0,0-1 0 0 0,0 1-1 0 0,0-1 1 0 0,0 0-1 0 0,0 1 1 0 0,-1 1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4:45:08.764"/>
    </inkml:context>
    <inkml:brush xml:id="br0">
      <inkml:brushProperty name="width" value="0.35" units="cm"/>
      <inkml:brushProperty name="height" value="0.35" units="cm"/>
      <inkml:brushProperty name="color" value="#66CC00"/>
    </inkml:brush>
  </inkml:definitions>
  <inkml:trace contextRef="#ctx0" brushRef="#br0">388 30 1856 0 0,'-35'-3'1455'0'0,"-37"0"0"0"0,70 3-1408 0 0,1 0 0 0 0,0-1-1 0 0,-1 1 1 0 0,1 0-1 0 0,0-1 1 0 0,-1 1 0 0 0,1-1-1 0 0,0 0 1 0 0,0 1 0 0 0,-1-1-1 0 0,-1-1 1 0 0,2 1 35 0 0,0 0 0 0 0,0 0-1 0 0,0 1 1 0 0,0-1 0 0 0,0 1 0 0 0,0-1 0 0 0,0 1 0 0 0,0-1 0 0 0,-1 1-1 0 0,1 0 1 0 0,0-1 0 0 0,0 1 0 0 0,0 0 0 0 0,-1 0 0 0 0,1 0 0 0 0,-1 0-1 0 0,-2 0 157 0 0,1 0 0 0 0,0-1 0 0 0,0 1 0 0 0,0 0 0 0 0,0-1-1 0 0,-1 0 1 0 0,-3-2 0 0 0,-8-1 360 0 0,-26 11 1597 0 0,-7 20-592 0 0,45-26-1487 0 0,0 0 0 0 0,-1-1 0 0 0,1 1-1 0 0,0 0 1 0 0,-1-1 0 0 0,-5 0 0 0 0,-2 8 452 0 0,10-8-570 0 0,1 1 1 0 0,-1-1-1 0 0,1 0 1 0 0,-1 1-1 0 0,1-1 1 0 0,-1 1-1 0 0,1-1 1 0 0,-1 1-1 0 0,1-1 1 0 0,-1 1-1 0 0,1-1 1 0 0,0 1 0 0 0,-1-1-1 0 0,1 1 1 0 0,0-1-1 0 0,0 1 1 0 0,-1 0-1 0 0,1-1 1 0 0,0 1-1 0 0,0-1 1 0 0,0 1-1 0 0,0 0 1 0 0,0-1-1 0 0,0 2 1 0 0,4 7-5 0 0,1-1 1 0 0,0 1-1 0 0,1-1 0 0 0,0-1 1 0 0,0 1-1 0 0,1-1 1 0 0,-1 0-1 0 0,2 0 0 0 0,-1-1 1 0 0,1 0-1 0 0,0 0 1 0 0,0-1-1 0 0,0 0 1 0 0,1-1-1 0 0,11 5 0 0 0,32 10 41 0 0,0-2 0 0 0,1-3 0 0 0,80 11 0 0 0,-72-14-16 0 0,-1 1 0 0 0,74 27-1 0 0,-106-29 34 0 0,0 0-1 0 0,-1 2 0 0 0,0 1 0 0 0,-1 2 1 0 0,-1 0-1 0 0,32 25 0 0 0,-48-31 106 0 0,1-1-1 0 0,-1 1 1 0 0,-1 1-1 0 0,0 0 1 0 0,0 0 0 0 0,-1 1-1 0 0,0-1 1 0 0,-1 1-1 0 0,6 14 1 0 0,-8-16-51 0 0,1-1 0 0 0,0 0 0 0 0,7 9 1 0 0,-7-11-55 0 0,0 1 1 0 0,-1-1-1 0 0,7 14 1 0 0,-28-61 473 0 0,16 39-522 0 0,1 0-1 0 0,-1 1 0 0 0,0-1 0 0 0,0 0 1 0 0,0 1-1 0 0,0-1 0 0 0,0 1 0 0 0,0-1 0 0 0,0 1 1 0 0,-1 0-1 0 0,1 0 0 0 0,0-1 0 0 0,-1 1 0 0 0,1 0 1 0 0,-1 0-1 0 0,-1-1 0 0 0,-6-3 7 0 0,6 3-6 0 0,0-1 1 0 0,-1 1 0 0 0,0 0 0 0 0,1 0 0 0 0,-1 0 0 0 0,0 1 0 0 0,0 0 0 0 0,1-1 0 0 0,-7 0 0 0 0,2 0 6 0 0,8 1-11 0 0,-1 1-1 0 0,1 0 1 0 0,0 0-1 0 0,0 0 1 0 0,0 0 0 0 0,0 0-1 0 0,-1 0 1 0 0,1 0-1 0 0,0-1 1 0 0,0 1-1 0 0,0 0 1 0 0,-1 0-1 0 0,1 0 1 0 0,0 0 0 0 0,0 0-1 0 0,0 0 1 0 0,-1 0-1 0 0,1 0 1 0 0,0 0-1 0 0,0 0 1 0 0,0 0 0 0 0,-1 0-1 0 0,1 0 1 0 0,0 0-1 0 0,0 0 1 0 0,0 1-1 0 0,0-1 1 0 0,-1 0-1 0 0,1 0 1 0 0,0 0 0 0 0,0 0-1 0 0,0 0 1 0 0,-1 0-1 0 0,1 1 1 0 0,-29 11 45 0 0,24-9-34 0 0,0-1-1 0 0,-1 1 1 0 0,1-1-1 0 0,-1 0 1 0 0,0-1-1 0 0,-6 2 1 0 0,-21 7-20 0 0,16-1 22 0 0,0 1 0 0 0,1 0-1 0 0,0 1 1 0 0,-20 19-1 0 0,-25 17 1 0 0,-130 68 47 0 0,34-22 102 0 0,135-79-144 0 0,-42 26 48 0 0,-73 60 1 0 0,46-30-70 0 0,88-67 2 0 0,0 0 0 0 0,0 0-1 0 0,0 0 1 0 0,1 0 0 0 0,-1 0 0 0 0,1 0 0 0 0,0 1 0 0 0,-2 4-1 0 0,-14 17-120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2.1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1005 2897 0 0,'-26'3'2948'0'0,"21"-25"-2124"0"0,5 16-767 0 0,0 1-1 0 0,1-1 1 0 0,0 0-1 0 0,0 0 1 0 0,0 1-1 0 0,1-1 1 0 0,0 0-1 0 0,0 1 0 0 0,1 0 1 0 0,4-10-1 0 0,12-28 98 0 0,4-68 174 0 0,-1 4 76 0 0,14-49 1074 0 0,15-161 0 0 0,-29 139-187 0 0,-22 176-1254 0 0,2 35-118 0 0,1 0 1 0 0,1 1-1 0 0,2-2 1 0 0,1 1-1 0 0,19 52 1 0 0,-8-37 70 0 0,2-2 1 0 0,2 0-1 0 0,36 54 1 0 0,-28-57 20 0 0,1-3 0 0 0,61 62 0 0 0,64 40 38 0 0,-131-120 159 0 0,-2 1 0 0 0,39 50 0 0 0,-60-69-82 0 0,1-1 1 0 0,-1 1-1 0 0,0 0 0 0 0,0 0 0 0 0,0-1 0 0 0,0 1 0 0 0,1 6 0 0 0,-3-8-79 0 0,1-1 1 0 0,-1 0-1 0 0,0 0 0 0 0,0 1 1 0 0,0-1-1 0 0,1 0 0 0 0,-1 1 0 0 0,0-1 1 0 0,-1 0-1 0 0,1 0 0 0 0,0 1 1 0 0,0-1-1 0 0,-1 0 0 0 0,1 0 1 0 0,0 1-1 0 0,-1-1 0 0 0,1 0 1 0 0,-1 0-1 0 0,0 0 0 0 0,1 0 0 0 0,-1 0 1 0 0,0 0-1 0 0,1 0 0 0 0,-1 0 1 0 0,0 0-1 0 0,0 0 0 0 0,0 0 1 0 0,-1 1-1 0 0,-12 6 134 0 0,0-1 0 0 0,-1 0 1 0 0,1-1-1 0 0,-29 8 0 0 0,-65 9-110 0 0,2-1-43 0 0,-46 33-6 0 0,58-19-58 0 0,63-28-1822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2.8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45 145 608 0 0,'-6'-7'1538'0'0,"1"1"-978"0"0,0 1 1 0 0,-1 0-1 0 0,1 1 0 0 0,-11-8 1 0 0,15 4-360 0 0,1 6-166 0 0,0-1 0 0 0,0 1 0 0 0,0-1-1 0 0,0 1 1 0 0,0-1 0 0 0,1 1 0 0 0,-1-1 0 0 0,1 1 0 0 0,-1-1 0 0 0,1 1-1 0 0,0 0 1 0 0,0-1 0 0 0,0 1 0 0 0,0 0 0 0 0,1 0 0 0 0,-1 0 0 0 0,0 0-1 0 0,1 0 1 0 0,0 0 0 0 0,-1 0 0 0 0,1 0 0 0 0,4-3 0 0 0,6-7 596 0 0,11-10 190 0 0,-22 21-785 0 0,0 0 1 0 0,0 1-1 0 0,0-1 1 0 0,0 0-1 0 0,0 0 1 0 0,0 1-1 0 0,1-1 1 0 0,-1 1-1 0 0,0-1 1 0 0,0 1 0 0 0,1-1-1 0 0,-1 1 1 0 0,0 0-1 0 0,1 0 1 0 0,-1 0-1 0 0,0 0 1 0 0,2 0-1 0 0,-2 0-12 0 0,-1 0 0 0 0,1 0 0 0 0,-1 1 0 0 0,1-1 0 0 0,-1 0 0 0 0,1 1 0 0 0,-1-1 0 0 0,0 1 0 0 0,1-1 0 0 0,-1 0 0 0 0,1 1 0 0 0,-1-1 0 0 0,0 1-1 0 0,0-1 1 0 0,1 1 0 0 0,-1-1 0 0 0,0 1 0 0 0,0-1 0 0 0,0 1 0 0 0,1-1 0 0 0,-1 1 0 0 0,0-1 0 0 0,0 1 0 0 0,0 0 0 0 0,0-1 0 0 0,0 1 0 0 0,0 20 118 0 0,0-14-76 0 0,-15 168 790 0 0,2-47-343 0 0,11-98-425 0 0,-3 237 312 0 0,7-240-345 0 0,1 0-1 0 0,1-1 0 0 0,1 0 0 0 0,1 1 1 0 0,2-2-1 0 0,0 1 0 0 0,22 43 0 0 0,-26-62-2 0 0,-1 0-1 0 0,1 0 0 0 0,1-1 0 0 0,-1 0 0 0 0,1 0 0 0 0,0 0 1 0 0,0 0-1 0 0,1-1 0 0 0,-1 0 0 0 0,1 0 0 0 0,1 0 1 0 0,-1-1-1 0 0,0 0 0 0 0,1 0 0 0 0,0-1 0 0 0,0 0 1 0 0,0 0-1 0 0,0 0 0 0 0,1-1 0 0 0,-1 0 0 0 0,1-1 0 0 0,-1 0 1 0 0,1 0-1 0 0,0 0 0 0 0,-1-1 0 0 0,1 0 0 0 0,0 0 1 0 0,13-3-1 0 0,1-1-189 0 0,0-1 1 0 0,-1-1 0 0 0,1-1-1 0 0,-1-1 1 0 0,-1 0 0 0 0,1-2-1 0 0,-1 0 1 0 0,30-22-1 0 0,-38 22-867 0 0,-4 1-906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3.2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1 117 9298 0 0,'1'-4'434'0'0,"-1"1"1"0"0,1 0-1 0 0,0 1 0 0 0,0-1 0 0 0,0 0 1 0 0,1 0-1 0 0,-1 0 0 0 0,1 1 0 0 0,-1-1 1 0 0,1 0-1 0 0,3-2 0 0 0,-1 0-279 0 0,1 1 0 0 0,-1 0 0 0 0,1 0 0 0 0,0 1 0 0 0,7-5 0 0 0,1 1-239 0 0,0 1 0 0 0,1 0 0 0 0,27-7 0 0 0,-19 7 98 0 0,0 1 0 0 0,0 1 0 0 0,29-1 0 0 0,-41 5-48 0 0,0 0 0 0 0,-1 1-1 0 0,1 0 1 0 0,0 0 0 0 0,0 1 0 0 0,-1 0 0 0 0,1 1 0 0 0,-1 0-1 0 0,1 0 1 0 0,9 6 0 0 0,-1 1-155 0 0,2 0 0 0 0,-1-2 0 0 0,31 9 1 0 0,-42-15 190 0 0,1 0 0 0 0,-1 0 0 0 0,1-1 1 0 0,0-1-1 0 0,0 1 0 0 0,-1-1 1 0 0,1-1-1 0 0,0 0 0 0 0,0 0 0 0 0,-1 0 1 0 0,11-4-1 0 0,26-9-598 0 0,48-17-7155 0 0,-63 15 7220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3.6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33 6121 0 0,'-16'6'4965'0'0,"21"-5"-4120"0"0,-2 0-1053 0 0,22 2 258 0 0,0-1 0 0 0,0-1 0 0 0,0-1 0 0 0,0-1 0 0 0,26-5 0 0 0,-22 3-53 0 0,184-23 8 0 0,-191 21-105 0 0,3 1-382 0 0,-7 2-7267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4.0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16 165 6073 0 0,'0'0'977'0'0,"-14"-12"2775"0"0,12 6-3016 0 0,6-9-79 0 0,6 1-73 0 0,9 2-8 0 0,2-4-280 0 0,7 2-120 0 0,4 2-24 0 0,-5-8-32 0 0,3 3-80 0 0,-5 3-304 0 0,1 4-208 0 0,0 8-88 0 0,-7 5-1105 0 0,-5 2-1223 0 0,-10-5 1615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4.3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29 560 7850 0 0,'-5'-4'438'0'0,"3"3"-355"0"0,1 0 0 0 0,-1 0 0 0 0,0 0 0 0 0,1-1 0 0 0,0 1 0 0 0,-1 0 0 0 0,1-1 1 0 0,0 1-1 0 0,0-1 0 0 0,-1 1 0 0 0,1-1 0 0 0,0 0 0 0 0,1 1 0 0 0,-1-1 0 0 0,0 0 0 0 0,0 0 1 0 0,1 1-1 0 0,-1-1 0 0 0,1 0 0 0 0,-1 0 0 0 0,1 0 0 0 0,0 0 0 0 0,0 0 0 0 0,0 0 0 0 0,0 0 0 0 0,1-2 1 0 0,1-20-45 0 0,2 1 1 0 0,7-25 0 0 0,-2 12-23 0 0,92-339 48 0 0,-98 371 133 0 0,-2 14-154 0 0,0 15-65 0 0,-1-22 19 0 0,-5 290-70 0 0,7-230 141 0 0,3-1 0 0 0,22 104-1 0 0,-22-148-43 0 0,1 0-1 0 0,0 0 0 0 0,1 0 0 0 0,15 26 1 0 0,-21-43-174 0 0,-1 0 1 0 0,1 0 0 0 0,-1 0-1 0 0,1 0 1 0 0,0 0 0 0 0,0 0-1 0 0,0 0 1 0 0,-1-1 0 0 0,1 1-1 0 0,0 0 1 0 0,0 0 0 0 0,0-1-1 0 0,0 1 1 0 0,0-1 0 0 0,0 1-1 0 0,1-1 1 0 0,1 1 0 0 0,7 3-1036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4.9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75 6249 0 0,'-2'-1'106'0'0,"0"1"0"0"0,0 0 1 0 0,1 0-1 0 0,-1 0 0 0 0,0-1 0 0 0,1 1 0 0 0,-1-1 0 0 0,0 0 0 0 0,1 1 0 0 0,-1-1 0 0 0,-1-1 0 0 0,-9-3 532 0 0,11 4-486 0 0,4 0-128 0 0,0 1 1 0 0,0-2-1 0 0,0 1 0 0 0,0 0 0 0 0,0-1 0 0 0,0 1 0 0 0,4-4 0 0 0,7-3 165 0 0,7 0 75 0 0,-1 1 1 0 0,2 0 0 0 0,-1 2-1 0 0,1 1 1 0 0,-1 0 0 0 0,32-1-1 0 0,-43 5-244 0 0,0-1 0 0 0,0 2 0 0 0,0-1 0 0 0,0 1 0 0 0,-1 1 0 0 0,1 0 0 0 0,0 0 0 0 0,-1 1 0 0 0,1 0 0 0 0,-1 1-1 0 0,0 0 1 0 0,0 0 0 0 0,0 1 0 0 0,-1 0 0 0 0,0 1 0 0 0,12 9 0 0 0,-17-11-16 0 0,1-1 0 0 0,-1 1-1 0 0,0-1 1 0 0,0 1 0 0 0,-1 0 0 0 0,1 0 0 0 0,-1 0 0 0 0,0 1-1 0 0,0-1 1 0 0,-1 0 0 0 0,1 1 0 0 0,-1-1 0 0 0,0 1 0 0 0,0 0-1 0 0,0-1 1 0 0,-1 1 0 0 0,1 0 0 0 0,-1-1 0 0 0,0 1 0 0 0,-1 0-1 0 0,1 0 1 0 0,-1-1 0 0 0,0 1 0 0 0,0-1 0 0 0,0 1 0 0 0,-4 8-1 0 0,-5 6 8 0 0,0-1 0 0 0,-1 0 0 0 0,0 0 0 0 0,-26 28 0 0 0,16-19 20 0 0,-25 28 203 0 0,-96 88 0 0 0,59-59 109 0 0,81-83-311 0 0,1 0 0 0 0,-1 0 0 0 0,1 1-1 0 0,-1-1 1 0 0,1 1 0 0 0,0-1 0 0 0,0 1-1 0 0,0-1 1 0 0,0 1 0 0 0,0 0 0 0 0,0-1 0 0 0,0 1-1 0 0,0 0 1 0 0,1 0 0 0 0,-1 0 0 0 0,1 0 0 0 0,-1 0-1 0 0,1 0 1 0 0,0-1 0 0 0,-1 1 0 0 0,1 0-1 0 0,1 3 1 0 0,-1-3-6 0 0,1 0-1 0 0,0 0 0 0 0,0 0 1 0 0,0 0-1 0 0,0 0 1 0 0,0-1-1 0 0,0 1 0 0 0,0 0 1 0 0,1 0-1 0 0,-1-1 1 0 0,1 1-1 0 0,-1-1 0 0 0,1 0 1 0 0,0 1-1 0 0,-1-1 1 0 0,1 0-1 0 0,0 0 0 0 0,0 0 1 0 0,0 0-1 0 0,2 1 0 0 0,8 2 19 0 0,0 0-1 0 0,0-1 0 0 0,0-1 0 0 0,0 0 1 0 0,0 0-1 0 0,0-1 0 0 0,1-1 1 0 0,-1 0-1 0 0,19-3 0 0 0,12-2 3 0 0,55-17 0 0 0,-94 21-101 0 0,10-2-411 0 0,-1-1 1 0 0,26-10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5.5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74 7970 0 0,'0'-2'27'0'0,"0"-1"1"0"0,1 1 0 0 0,-1-1 0 0 0,1 0 0 0 0,-1 1-1 0 0,1-1 1 0 0,0 1 0 0 0,0 0 0 0 0,0-1-1 0 0,0 1 1 0 0,0 0 0 0 0,1 0 0 0 0,-1 0-1 0 0,1-1 1 0 0,0 1 0 0 0,-1 1 0 0 0,1-1-1 0 0,2-2 1 0 0,1 0-17 0 0,0 1 0 0 0,1-1 0 0 0,-1 1 0 0 0,1 0 0 0 0,-1 1 0 0 0,1-1 0 0 0,0 1 0 0 0,9-2 1 0 0,-14 4 0 0 0,-1 0 0 0 0,1 0 1 0 0,0 0-1 0 0,0 0 0 0 0,0 0 1 0 0,0 0-1 0 0,0 0 0 0 0,0 0 1 0 0,0 0-1 0 0,-1 1 1 0 0,1-1-1 0 0,0 0 0 0 0,0 1 1 0 0,0-1-1 0 0,-1 0 0 0 0,1 1 1 0 0,0-1-1 0 0,0 1 1 0 0,-1-1-1 0 0,1 1 0 0 0,0-1 1 0 0,-1 1-1 0 0,1 0 0 0 0,0-1 1 0 0,-1 1-1 0 0,1 0 0 0 0,-1 0 1 0 0,1-1-1 0 0,-1 1 1 0 0,0 0-1 0 0,1 0 0 0 0,-1 0 1 0 0,0-1-1 0 0,0 1 0 0 0,1 0 1 0 0,-1 0-1 0 0,0 0 1 0 0,0 1-1 0 0,4 43 289 0 0,-3-31-306 0 0,3 105 81 0 0,-14 146 1 0 0,3-144 26 0 0,7-92 104 0 0,1 0-1 0 0,2 0 0 0 0,1 0 0 0 0,1 0 1 0 0,12 35-1 0 0,-16-62-172 0 0,-1 0 0 0 0,0-1 0 0 0,1 1 0 0 0,-1-1 0 0 0,1 1 0 0 0,0 0 0 0 0,0-1 0 0 0,-1 0 0 0 0,1 1 0 0 0,0-1 0 0 0,0 1 0 0 0,0-1 0 0 0,0 0 0 0 0,1 0 0 0 0,-1 1 0 0 0,0-1 0 0 0,0 0 0 0 0,1 0 0 0 0,-1 0 0 0 0,3 1 0 0 0,-2-2-16 0 0,-1 0 0 0 0,1 0 0 0 0,0 1 0 0 0,-1-1 0 0 0,1 0 0 0 0,0 0 0 0 0,-1-1 0 0 0,1 1 0 0 0,0 0 0 0 0,-1-1-1 0 0,1 1 1 0 0,-1-1 0 0 0,1 1 0 0 0,0-1 0 0 0,-1 1 0 0 0,3-3 0 0 0,4-2-2 0 0,-1-1 1 0 0,1 1-1 0 0,-1-1 1 0 0,-1-1-1 0 0,12-14 1 0 0,35-52 1 0 0,-36 47 50 0 0,2 1 1 0 0,27-30 0 0 0,-45 54-60 0 0,0 0 1 0 0,0 0 0 0 0,0 0-1 0 0,0 0 1 0 0,0 1 0 0 0,0-1 0 0 0,0 0-1 0 0,0 0 1 0 0,0 1 0 0 0,0-1-1 0 0,1 1 1 0 0,-1-1 0 0 0,0 1-1 0 0,0 0 1 0 0,1-1 0 0 0,-1 1 0 0 0,0 0-1 0 0,1 0 1 0 0,-1 0 0 0 0,0 0-1 0 0,1 0 1 0 0,1 1 0 0 0,-1-1 19 0 0,0 1 0 0 0,0 0 0 0 0,1 0 0 0 0,-1 0 0 0 0,0 0 0 0 0,0 1 0 0 0,-1-1 0 0 0,1 1 0 0 0,0-1 0 0 0,0 1 0 0 0,2 3 0 0 0,3 4 148 0 0,0 1 0 0 0,-1 0 1 0 0,10 21-1 0 0,-14-28-130 0 0,40 92 167 0 0,16 30-562 0 0,-43-97-179 0 0,-3-1-884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6.8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3 3073 0 0,'-5'-1'736'0'0,"-21"-1"4032"0"0,26 2-4750 0 0,0 0-1 0 0,0 0 1 0 0,0 0-1 0 0,0 0 1 0 0,0 0 0 0 0,0 0-1 0 0,0 0 1 0 0,0 0-1 0 0,0 0 1 0 0,0 0-1 0 0,-1 0 1 0 0,1 0-1 0 0,0 0 1 0 0,0 0-1 0 0,0 0 1 0 0,0 0 0 0 0,0 0-1 0 0,0 1 1 0 0,0-1-1 0 0,0 0 1 0 0,0 0-1 0 0,0 0 1 0 0,0 0-1 0 0,0 0 1 0 0,0 0 0 0 0,0 0-1 0 0,-1 0 1 0 0,1 0-1 0 0,0 0 1 0 0,0 0-1 0 0,0 0 1 0 0,0 0-1 0 0,0 0 1 0 0,0 0 0 0 0,0 0-1 0 0,0 1 1 0 0,0-1-1 0 0,0 0 1 0 0,0 0-1 0 0,0 0 1 0 0,0 0-1 0 0,0 0 1 0 0,0 0-1 0 0,0 0 1 0 0,0 0 0 0 0,0 0-1 0 0,0 0 1 0 0,0 0-1 0 0,0 0 1 0 0,0 1-1 0 0,0-1 1 0 0,0 0-1 0 0,0 0 1 0 0,0 0 0 0 0,0 0-1 0 0,0 0 1 0 0,1 0-1 0 0,-1 0 1 0 0,0 0-1 0 0,0 0 1 0 0,0 0-1 0 0,0 0 1 0 0,0 0-1 0 0,0 0 1 0 0,11 8-274 0 0,-3-3 263 0 0,0 0 0 0 0,-1 0 0 0 0,0 1 0 0 0,0 0 0 0 0,-1 0 0 0 0,1 1 0 0 0,-1 0 0 0 0,-1 0 0 0 0,1 0 0 0 0,-1 1 0 0 0,-1 0 0 0 0,7 15 0 0 0,-1 1 27 0 0,-1 1 1 0 0,-1 1-1 0 0,5 29 0 0 0,-3 4 41 0 0,-4 1 1 0 0,0 71-1 0 0,-2-36-34 0 0,6 452 59 0 0,-1-32-72 0 0,210 1562 1308 0 0,13-456 1289 0 0,-178-999-1338 0 0,-46-478-1253 0 0,7 260 220 0 0,-19-257-243 0 0,2-117-855 0 0,-2 1-1 0 0,-14 52 1 0 0,12-60-1029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6:32.09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26 241 2889 0 0,'-25'22'12866'0'0,"42"-17"-14582"0"0,-10-5 1718 0 0,0-1 0 0 0,0 1-1 0 0,0-1 1 0 0,-1-1 0 0 0,1 1 0 0 0,10-4-1 0 0,48-23 27 0 0,-23 10-19 0 0,-1 4-17 0 0,1 3 1 0 0,1 1-1 0 0,62-6 0 0 0,-55 9 0 0 0,98-26 1 0 0,-133 29 124 0 0,1-1 1 0 0,-1-1 0 0 0,0 0 0 0 0,0-1-1 0 0,-1-1 1 0 0,0 0 0 0 0,0-1 0 0 0,-1 0-1 0 0,20-19 1 0 0,3-3 676 0 0,-35 50-604 0 0,-3-3-123 0 0,-2 24-36 0 0,4-38-32 0 0,0 1 0 0 0,0-1 0 0 0,0 1 0 0 0,0-1 1 0 0,1 1-1 0 0,-1-1 0 0 0,1 1 0 0 0,0-1 0 0 0,-1 1 1 0 0,1-1-1 0 0,0 0 0 0 0,2 4 0 0 0,-2-6-3 0 0,0 1 0 0 0,0-1 0 0 0,-1 1 0 0 0,1-1 1 0 0,0 0-1 0 0,0 1 0 0 0,0-1 0 0 0,0 0 0 0 0,-1 0 0 0 0,1 1 0 0 0,0-1 0 0 0,0 0 0 0 0,0 0 0 0 0,1 0 0 0 0,-1 0 10 0 0,1 0-1 0 0,-1 0 1 0 0,0 0-1 0 0,0 0 1 0 0,0 1-1 0 0,1-1 0 0 0,-1 0 1 0 0,0 1-1 0 0,0-1 1 0 0,0 1-1 0 0,0-1 1 0 0,2 2-1 0 0,-3-2 4 0 0,1 1 0 0 0,0 0 0 0 0,-1 0-1 0 0,1 0 1 0 0,-1 0 0 0 0,1 0 0 0 0,-1 0-1 0 0,1 0 1 0 0,-1 0 0 0 0,0 1 0 0 0,1-1 0 0 0,-1 0-1 0 0,0 0 1 0 0,0 0 0 0 0,0 0 0 0 0,0 0-1 0 0,0 0 1 0 0,0 1 0 0 0,0-1 0 0 0,0 0 0 0 0,-1 0-1 0 0,1 0 1 0 0,-1 2 0 0 0,-14 29 31 0 0,4-6-45 0 0,5 2 14 0 0,1-1 0 0 0,-2 58 0 0 0,10 58-27 0 0,0-55-3 0 0,-2-6 13 0 0,-1 202 26 0 0,-6-232-678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37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2 6881 0 0,'-19'6'1465'0'0,"17"-7"-1112"0"0,10-3-282 0 0,-6 3-63 0 0,1 1 0 0 0,-1-1 1 0 0,1 1-1 0 0,-1 0 0 0 0,1 0 0 0 0,-1 0 1 0 0,1 0-1 0 0,-1 0 0 0 0,1 0 1 0 0,-1 1-1 0 0,0-1 0 0 0,1 1 0 0 0,-1 0 1 0 0,0 0-1 0 0,1 0 0 0 0,-1 0 0 0 0,0 0 1 0 0,3 2-1 0 0,37 28 20 0 0,-37-27-17 0 0,19 19-7 0 0,-1 0 1 0 0,28 40-1 0 0,-8-11-20 0 0,-1 0 23 0 0,-2 2 0 0 0,-2 2-1 0 0,-3 1 1 0 0,28 65 0 0 0,-19-30 10 0 0,111 202 2477 0 0,-141-272-1941 0 0,31 35-1 0 0,-38-48-440 0 0,1-1 0 0 0,1 0 0 0 0,0-1 0 0 0,0 1 0 0 0,0-2-1 0 0,15 9 1 0 0,-20-14-80 0 0,1 1 0 0 0,0-1-1 0 0,0 0 1 0 0,0 0 0 0 0,1 0-1 0 0,-1-1 1 0 0,0 0-1 0 0,0 0 1 0 0,0 0 0 0 0,0 0-1 0 0,0-1 1 0 0,0 0 0 0 0,0 0-1 0 0,0 0 1 0 0,0-1 0 0 0,0 0-1 0 0,0 0 1 0 0,6-4 0 0 0,5-2 6 0 0,-1-1 1 0 0,0 0 0 0 0,-1-1-1 0 0,15-13 1 0 0,0-4 7 0 0,-2-2 0 0 0,0-1 0 0 0,-2-1 0 0 0,-1-1 0 0 0,-2-1 0 0 0,23-43 0 0 0,91-227-1277 0 0,-91 194-1071 0 0,-20 52 1044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40.7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77 285 272 0 0,'-14'-24'1536'0'0,"12"20"-1228"0"0,-1 0-1 0 0,1 0 1 0 0,0 0-1 0 0,0-1 1 0 0,0 1-1 0 0,1 0 1 0 0,0-1-1 0 0,-2-6 1 0 0,-6-25 870 0 0,6 29-996 0 0,1 0 0 0 0,0 0-1 0 0,-1-12 1 0 0,-11-89 928 0 0,9 76 1995 0 0,2 53-2929 0 0,1-1 0 0 0,0 1 0 0 0,2 0 0 0 0,1-1 1 0 0,0 1-1 0 0,7 34 0 0 0,-5-37-118 0 0,41 233-18 0 0,-24-78-38 0 0,13 96 30 0 0,44 479 21 0 0,-67-619-47 0 0,-3 59 247 0 0,-19 193 0 0 0,3-179 927 0 0,-12 110 225 0 0,8-156-1266 0 0,13-150-161 0 0,-1 0 0 0 0,0 0 0 0 0,0 0 1 0 0,0 0-1 0 0,-1 0 0 0 0,1 0 0 0 0,-2 0 0 0 0,-2 6 0 0 0,-10 8-2851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20:11:41.6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19 405 5433 0 0,'-2'-1'215'0'0,"1"0"0"0"0,-1 0 0 0 0,1-1 0 0 0,-1 1 0 0 0,1 0 0 0 0,0-1-1 0 0,0 1 1 0 0,-1-1 0 0 0,1 1 0 0 0,0-1 0 0 0,0 0 0 0 0,0 1 0 0 0,-1-4 0 0 0,2 2-138 0 0,0-1 0 0 0,0 1 0 0 0,0-1 0 0 0,1 1 0 0 0,-1 0 0 0 0,1-1 0 0 0,1-3 0 0 0,1-8 192 0 0,0 1 0 0 0,2 0-1 0 0,-1 0 1 0 0,2 0 0 0 0,0 1 0 0 0,11-19 0 0 0,-8 10 62 0 0,-8 20-302 0 0,-1 0 0 0 0,1 0 0 0 0,-1 0 0 0 0,1 0 1 0 0,0 1-1 0 0,0-1 0 0 0,0 0 0 0 0,0 0 0 0 0,0 1 0 0 0,0-1 0 0 0,0 1 0 0 0,1-1 1 0 0,-1 1-1 0 0,2-2 0 0 0,-1 1-3 0 0,-1 1-1 0 0,1-1 1 0 0,-1 1 0 0 0,0-1 0 0 0,1 1-1 0 0,-1-1 1 0 0,0 0 0 0 0,0 0 0 0 0,0 0-1 0 0,-1 1 1 0 0,1-1 0 0 0,1-2 0 0 0,-2 1 19 0 0,1 1-1 0 0,0 0 1 0 0,0 0 0 0 0,0 0 0 0 0,0 0 0 0 0,0 0 0 0 0,0 0-1 0 0,1 0 1 0 0,-1 0 0 0 0,3-1 0 0 0,-2-1 137 0 0,1 1 0 0 0,-1-1 0 0 0,0 0-1 0 0,0 0 1 0 0,0 0 0 0 0,-1 0 0 0 0,2-6 0 0 0,-1 5-139 0 0,-1 4-25 0 0,-1-1 1 0 0,1 1-1 0 0,0-1 1 0 0,-1 0-1 0 0,0 1 1 0 0,1-1 0 0 0,-1 0-1 0 0,0 0 1 0 0,0 1-1 0 0,0-1 1 0 0,0 0-1 0 0,0-2 1 0 0,0-3 752 0 0,1 7-776 0 0,0 0 0 0 0,0 1 0 0 0,0-1 1 0 0,0 1-1 0 0,0-1 0 0 0,0 1 0 0 0,0-1 0 0 0,0 1 1 0 0,0 0-1 0 0,0-1 0 0 0,0 1 0 0 0,0 0 0 0 0,-1 0 1 0 0,2 1-1 0 0,38 58-170 0 0,11 19 54 0 0,137 225 17 0 0,-130-219 114 0 0,-32-44 6 0 0,54 63 0 0 0,-58-80-32 0 0,-10-8 37 0 0,2-2 1 0 0,0 1 0 0 0,0-2 0 0 0,30 21-1 0 0,-39-31-7 0 0,-1 0 0 0 0,1-1 0 0 0,0 0-1 0 0,0 0 1 0 0,0 0 0 0 0,0 0 0 0 0,0-1 0 0 0,0 0 0 0 0,1 0-1 0 0,-1 0 1 0 0,0-1 0 0 0,0 1 0 0 0,1-2 0 0 0,-1 1-1 0 0,0 0 1 0 0,1-1 0 0 0,-1 0 0 0 0,0 0 0 0 0,0-1-1 0 0,0 1 1 0 0,0-1 0 0 0,9-4 0 0 0,-6 1 9 0 0,0 0 1 0 0,1-1-1 0 0,-2 0 1 0 0,1 0-1 0 0,-1-1 0 0 0,0 0 1 0 0,11-13-1 0 0,37-62 71 0 0,-44 64-75 0 0,10-21 25 0 0,-2 0 1 0 0,-1-1-1 0 0,18-65 0 0 0,-2 5-5 0 0,-15 51-221 0 0,44-108 452 0 0,-50 130-1039 0 0,1 0 1 0 0,1 1-1 0 0,29-37 1 0 0,-26 43-2913 0 0,0 4 1455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47.59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1 100 3105 0 0,'0'0'413'0'0,"19"-13"694"0"0,-17 12-1003 0 0,0 0-1 0 0,0 0 1 0 0,0-1 0 0 0,0 1-1 0 0,0 0 1 0 0,0-1 0 0 0,0 1-1 0 0,0-1 1 0 0,0 1-1 0 0,-1-1 1 0 0,1 0 0 0 0,-1 0-1 0 0,1 0 1 0 0,-1 0 0 0 0,0 0-1 0 0,0 0 1 0 0,0 0 0 0 0,0 0-1 0 0,0 0 1 0 0,0-1 0 0 0,-1 1-1 0 0,1 0 1 0 0,-1-1 0 0 0,1-3-1 0 0,0 2 232 0 0,-1 3-297 0 0,0 1 1 0 0,1-1-1 0 0,-1 0 0 0 0,0 1 0 0 0,0-1 0 0 0,0 1 0 0 0,0-1 1 0 0,0 1-1 0 0,0-1 0 0 0,0 0 0 0 0,0 1 0 0 0,0-1 0 0 0,0 1 0 0 0,0-1 1 0 0,0 0-1 0 0,0 1 0 0 0,0-1 0 0 0,0 1 0 0 0,0-1 0 0 0,-1 1 1 0 0,1-1-1 0 0,0 1 0 0 0,0-1 0 0 0,-1 1 0 0 0,1-1 0 0 0,0 1 1 0 0,-1-1-1 0 0,1 1 0 0 0,-1-1 0 0 0,1 1 0 0 0,-1 0 0 0 0,1-1 1 0 0,0 1-1 0 0,-1-1 0 0 0,1 1 0 0 0,-2 0 0 0 0,1-1 324 0 0,-2-5 804 0 0,2 3-846 0 0,9 2 39 0 0,42-2 1219 0 0,-50 3-1542 0 0,3 1 16 0 0,5 4-23 0 0,-8-5-26 0 0,0 0-1 0 0,0 0 1 0 0,1 0-1 0 0,-1 0 0 0 0,0 0 1 0 0,0 0-1 0 0,0 1 1 0 0,1-1-1 0 0,-1 0 1 0 0,0 0-1 0 0,0 0 0 0 0,0 0 1 0 0,0 0-1 0 0,1 0 1 0 0,-1 0-1 0 0,0 1 1 0 0,0-1-1 0 0,0 0 0 0 0,0 0 1 0 0,0 0-1 0 0,1 0 1 0 0,-1 1-1 0 0,0-1 1 0 0,0 0-1 0 0,0 0 0 0 0,0 0 1 0 0,0 0-1 0 0,0 1 1 0 0,0-1-1 0 0,0 0 1 0 0,0 0-1 0 0,0 0 0 0 0,0 1 1 0 0,0-1-1 0 0,0 0 1 0 0,0 0-1 0 0,0 1 1 0 0,0-1-1 0 0,0 0 0 0 0,0 0 1 0 0,0 0-1 0 0,0 0 1 0 0,0 1-1 0 0,0-1 1 0 0,0 0-1 0 0,0 0 0 0 0,-1 0 1 0 0,1 1-1 0 0,0-1 1 0 0,-7 1 34 0 0,5-1-9 0 0,2 0 7 0 0,0 0-1 0 0,0 1 1 0 0,0-1-1 0 0,0 0 1 0 0,0 1-1 0 0,-1-1 1 0 0,1 0-1 0 0,0 1 1 0 0,0-1-1 0 0,0 0 1 0 0,-1 0-1 0 0,1 1 1 0 0,0-1-1 0 0,0 0 1 0 0,-1 0-1 0 0,1 1 1 0 0,0-1-1 0 0,-1 0 1 0 0,1 0-1 0 0,0 0 1 0 0,-1 0-1 0 0,1 1 1 0 0,0-1-1 0 0,-1 0 1 0 0,1 0-1 0 0,0 0 1 0 0,-1 0-1 0 0,1 0 1 0 0,0 0-1 0 0,-1 0 1 0 0,1 0-1 0 0,0 0 1 0 0,-1 0-1 0 0,1 0 1 0 0,0 0-1 0 0,-1 0 1 0 0,1 0-1 0 0,0-1 1 0 0,-1 1-1 0 0,0 0 1 0 0,-1 0-17 0 0,1 0 1 0 0,-1 0-1 0 0,0 0 0 0 0,0 0 0 0 0,0 0 1 0 0,0 0-1 0 0,0 1 0 0 0,0-1 0 0 0,0 1 1 0 0,0 0-1 0 0,0-1 0 0 0,-2 3 0 0 0,-3 0-21 0 0,5-2 3 0 0,-1 1 0 0 0,1-1 0 0 0,-1 0 0 0 0,1 1 0 0 0,0-1 0 0 0,0 1 0 0 0,0 0 0 0 0,0 0 0 0 0,0 0 0 0 0,0 0 0 0 0,0 0-1 0 0,-2 4 1 0 0,3-5 11 0 0,1-1-1 0 0,-1 1 0 0 0,1 0 1 0 0,0-1-1 0 0,-1 1 0 0 0,1 0 1 0 0,0-1-1 0 0,0 1 0 0 0,-1 0 0 0 0,1-1 1 0 0,0 1-1 0 0,0 0 0 0 0,0 0 1 0 0,0-1-1 0 0,0 1 0 0 0,0 0 0 0 0,0 0 1 0 0,0-1-1 0 0,0 1 0 0 0,1 0 1 0 0,-1-1-1 0 0,0 1 0 0 0,0 0 0 0 0,0 0 1 0 0,1-1-1 0 0,-1 1 0 0 0,1-1 1 0 0,-1 1-1 0 0,0 0 0 0 0,1-1 1 0 0,-1 1-1 0 0,1-1 0 0 0,-1 1 0 0 0,1-1 1 0 0,-1 1-1 0 0,1-1 0 0 0,0 1 1 0 0,-1-1-1 0 0,1 0 0 0 0,0 1 0 0 0,-1-1 1 0 0,1 0-1 0 0,0 1 0 0 0,-1-1 1 0 0,1 0-1 0 0,0 0 0 0 0,0 0 0 0 0,-1 0 1 0 0,1 0-1 0 0,0 0 0 0 0,-1 0 1 0 0,2 0-1 0 0,5 1 36 0 0,-1-1 0 0 0,1 0-1 0 0,-1 0 1 0 0,1 0 0 0 0,-1-1 0 0 0,12-2 0 0 0,-2 0 13 0 0,-6 1 21 0 0,-4 0-77 0 0,0 1-1 0 0,0 0 1 0 0,0 0 0 0 0,0 1-1 0 0,0-1 1 0 0,0 1 0 0 0,0 1-1 0 0,0-1 1 0 0,0 1 0 0 0,0 0-1 0 0,-1 0 1 0 0,1 1 0 0 0,9 3-1 0 0,19 10-9 0 0,0-2 0 0 0,42 10 0 0 0,34 12-2 0 0,-63-16 7 0 0,79 33-11 0 0,-27-12-11 0 0,-31-16 28 0 0,-51-19-8 0 0,0 1 1 0 0,-1 1-1 0 0,27 14 0 0 0,147 84-2 0 0,-173-95 23 0 0,1-2 1 0 0,20 8 0 0 0,28 13-11 0 0,-42-17-11 0 0,1-1 0 0 0,0-2 1 0 0,37 10-1 0 0,11 3 1 0 0,-33-10 11 0 0,55 10 0 0 0,-10-3 4 0 0,456 75 226 0 0,-409-77-228 0 0,741 60-34 0 0,-620-61 4 0 0,367 16 60 0 0,-431-31 310 0 0,243-30-1 0 0,229-84 281 0 0,-462 76-150 0 0,-197 36-334 0 0,-2 2-144 0 0,0-1 0 0 0,0 0 0 0 0,0 0 0 0 0,0 0 0 0 0,0 1 0 0 0,0-1 0 0 0,0 0 0 0 0,0 0 0 0 0,0 1 0 0 0,0-1 0 0 0,0 0 0 0 0,0 0 0 0 0,0 1 0 0 0,0-1 0 0 0,0 0-1 0 0,0 0 1 0 0,0 0 0 0 0,0 1 0 0 0,0-1 0 0 0,0 0 0 0 0,0 0 0 0 0,-1 1 0 0 0,1-1 0 0 0,0 0 0 0 0,0 0 0 0 0,0 0 0 0 0,0 0 0 0 0,-1 1 0 0 0,1-1 0 0 0,0 0 0 0 0,0 0-1 0 0,0 0 1 0 0,-1 0 0 0 0,1 0 0 0 0,0 0 0 0 0,0 0 0 0 0,0 0 0 0 0,-1 1 0 0 0,1-1 0 0 0,0 0 0 0 0,-1 0 0 0 0,-8 6-781 0 0,-1 0 1 0 0,-1 0-1 0 0,-15 5 1 0 0,-9 5-633 0 0,-15 9 1075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50.371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15 146 856 0 0,'-1'-1'161'0'0,"1"0"0"0"0,0-1 0 0 0,-1 1-1 0 0,1 0 1 0 0,0-1 0 0 0,0 1 0 0 0,0 0 0 0 0,0 0-1 0 0,0-1 1 0 0,0 1 0 0 0,0 0 0 0 0,0-1 0 0 0,0 1 0 0 0,1 0-1 0 0,-1 0 1 0 0,1-1 0 0 0,-1 1 0 0 0,1 0 0 0 0,-1 0-1 0 0,1 0 1 0 0,-1 0 0 0 0,1-1 0 0 0,1 0 0 0 0,6-20 730 0 0,-8 21-834 0 0,0 1 1 0 0,0-1-1 0 0,0 0 1 0 0,0 0 0 0 0,0 1-1 0 0,0-1 1 0 0,-1 0 0 0 0,1 0-1 0 0,0 1 1 0 0,-1-1 0 0 0,1 0-1 0 0,0 1 1 0 0,-1-1-1 0 0,1 0 1 0 0,-1 1 0 0 0,1-1-1 0 0,-1 1 1 0 0,1-1 0 0 0,-1 1-1 0 0,0-1 1 0 0,1 1 0 0 0,-1-1-1 0 0,1 1 1 0 0,-1 0-1 0 0,0-1 1 0 0,0 1 0 0 0,1 0-1 0 0,-1-1 1 0 0,0 1 0 0 0,0 0-1 0 0,1 0 1 0 0,-1 0 0 0 0,0 0-1 0 0,0 0 1 0 0,1 0-1 0 0,-1 0 1 0 0,0 0 0 0 0,0 0-1 0 0,1 0 1 0 0,-1 0 0 0 0,0 0-1 0 0,0 0 1 0 0,1 1-1 0 0,-1-1 1 0 0,-2 1 1375 0 0,3-9-1380 0 0,0 7-49 0 0,0 0 1 0 0,0 1 0 0 0,0-1 0 0 0,0 1 0 0 0,0-1-1 0 0,0 0 1 0 0,0 1 0 0 0,0-1 0 0 0,0 1 0 0 0,0-1-1 0 0,1 0 1 0 0,-1 1 0 0 0,0-1 0 0 0,0 1-1 0 0,1-1 1 0 0,-1 1 0 0 0,0-1 0 0 0,1 1 0 0 0,-1-1-1 0 0,1 1 1 0 0,-1-1 0 0 0,1 1 0 0 0,-1 0 0 0 0,1-1-1 0 0,0 0 1 0 0,12-18 146 0 0,-11 15-80 0 0,0 1 0 0 0,0-1 0 0 0,0 1 1 0 0,1 0-1 0 0,-1 0 0 0 0,1 0 0 0 0,-1 0 1 0 0,1 0-1 0 0,4-2 0 0 0,-7 5-58 0 0,0 0 1 0 0,0 0 0 0 0,0-1-1 0 0,0 1 1 0 0,1 0-1 0 0,-1 0 1 0 0,0 0-1 0 0,0 0 1 0 0,0 0-1 0 0,0 0 1 0 0,1 0-1 0 0,-1-1 1 0 0,0 1-1 0 0,0 0 1 0 0,0 0 0 0 0,1 0-1 0 0,-1 0 1 0 0,0 0-1 0 0,0 0 1 0 0,0 0-1 0 0,1 0 1 0 0,-1 0-1 0 0,0 0 1 0 0,0 0-1 0 0,0 0 1 0 0,1 0-1 0 0,-1 0 1 0 0,0 0 0 0 0,0 0-1 0 0,0 1 1 0 0,0-1-1 0 0,1 0 1 0 0,-1 0-1 0 0,0 0 1 0 0,0 0-1 0 0,0 0 1 0 0,0 0-1 0 0,1 0 1 0 0,-1 1-1 0 0,0-1 1 0 0,0 0-1 0 0,0 0 1 0 0,0 0 0 0 0,0 0-1 0 0,0 1 1 0 0,1-1-1 0 0,-1 0 1 0 0,0 0-1 0 0,-3 14 430 0 0,-10 13 43 0 0,6-13-365 0 0,0-1 0 0 0,1 2 0 0 0,-8 22 0 0 0,14-37-117 0 0,0 1 0 0 0,0 0 0 0 0,0 0 0 0 0,0 0 0 0 0,0 0 0 0 0,0 0 0 0 0,0 0 0 0 0,0 0 0 0 0,0 0 0 0 0,1 0 0 0 0,-1 0 0 0 0,0 0 0 0 0,1 0 0 0 0,-1 0 0 0 0,0 0 0 0 0,1-1 0 0 0,-1 1 0 0 0,1 0 0 0 0,0 0 0 0 0,0 1 27 0 0,3-2 21 0 0,0 0-47 0 0,-1 1-1 0 0,1-1 1 0 0,0 1-1 0 0,-1 0 1 0 0,1 0 0 0 0,-1 0-1 0 0,5 2 1 0 0,-7-2-1 0 0,0 0 1 0 0,1 0 0 0 0,-1 0-1 0 0,0 0 1 0 0,0 0 0 0 0,0 0-1 0 0,0 0 1 0 0,0 0-1 0 0,0 0 1 0 0,0 1 0 0 0,0-1-1 0 0,0 0 1 0 0,-1 0 0 0 0,1 1-1 0 0,-1-1 1 0 0,1 1 0 0 0,-1-1-1 0 0,1 1 1 0 0,-1-1 0 0 0,0 1-1 0 0,1 1 1 0 0,1 13 5 0 0,0 0 0 0 0,2-1 1 0 0,0 1-1 0 0,7 18 0 0 0,-9-28-18 0 0,1 1 0 0 0,0-1 0 0 0,0 0-1 0 0,1-1 1 0 0,-1 1 0 0 0,1-1-1 0 0,0 1 1 0 0,1-1 0 0 0,0 0 0 0 0,-1-1-1 0 0,1 1 1 0 0,9 5 0 0 0,-10-8 20 0 0,1 0 1 0 0,-1 0-1 0 0,1 0 0 0 0,0-1 1 0 0,0 1-1 0 0,0-1 1 0 0,0 0-1 0 0,0-1 0 0 0,7 1 1 0 0,46-4 195 0 0,-52 3-191 0 0,9-3 21 0 0,-1 1 1 0 0,1-2-1 0 0,-1 0 0 0 0,0-1 0 0 0,21-9 1 0 0,-6-1 143 0 0,39-26 0 0 0,-64 38-78 0 0,-1 0 0 0 0,0 0 1 0 0,0-1-1 0 0,0 1 1 0 0,0-1-1 0 0,0 1 0 0 0,-1-1 1 0 0,0 0-1 0 0,0 0 0 0 0,0 0 1 0 0,0 0-1 0 0,0 0 1 0 0,-1-1-1 0 0,0 1 0 0 0,0 0 1 0 0,1-5-1 0 0,9-29 26 0 0,-7 32-125 0 0,1 0 0 0 0,-1 1 0 0 0,1-1 0 0 0,0 1 0 0 0,0 0 0 0 0,9-6 0 0 0,-14 11-23 0 0,0 0 0 0 0,1-1 1 0 0,-1 1-1 0 0,0 0 1 0 0,0 0-1 0 0,0 0 0 0 0,1 0 1 0 0,-1 0-1 0 0,0-1 0 0 0,1 1 1 0 0,-1 0-1 0 0,0 0 0 0 0,0 0 1 0 0,1 0-1 0 0,-1 0 1 0 0,0 0-1 0 0,0 0 0 0 0,1 0 1 0 0,-1 0-1 0 0,0 0 0 0 0,1 0 1 0 0,-1 0-1 0 0,0 0 1 0 0,0 0-1 0 0,1 0 0 0 0,-1 0 1 0 0,0 0-1 0 0,1 1 0 0 0,-1-1 1 0 0,0 0-1 0 0,0 0 0 0 0,0 0 1 0 0,1 0-1 0 0,-1 1 1 0 0,0-1-1 0 0,0 0 0 0 0,1 0 1 0 0,-1 0-1 0 0,0 1 0 0 0,0-1 1 0 0,0 0-1 0 0,0 0 0 0 0,1 1 1 0 0,-1-1-1 0 0,0 0 1 0 0,0 0-1 0 0,0 1 0 0 0,0-1 1 0 0,0 0-1 0 0,0 0 0 0 0,0 1 1 0 0,0-1-1 0 0,0 0 0 0 0,0 1 1 0 0,0-1-1 0 0,0 0 1 0 0,0 0-1 0 0,0 1 0 0 0,0-1 1 0 0,0 0-1 0 0,0 0 0 0 0,0 1 1 0 0,0-1-1 0 0,-1 1 1 0 0,-3 19-2101 0 0,-5 9-2317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0-04T13:35:51.772"/>
    </inkml:context>
    <inkml:brush xml:id="br0">
      <inkml:brushProperty name="width" value="0.035" units="cm"/>
      <inkml:brushProperty name="height" value="0.035" units="cm"/>
      <inkml:brushProperty name="color" value="#F6630D"/>
    </inkml:brush>
  </inkml:definitions>
  <inkml:trace contextRef="#ctx0" brushRef="#br0">17 113 4097 0 0,'0'-2'335'0'0,"0"1"-285"0"0,0 0 0 0 0,0 0 1 0 0,0 1-1 0 0,0-1 1 0 0,0 0-1 0 0,0 1 0 0 0,0-1 1 0 0,0 0-1 0 0,0 0 1 0 0,1 1-1 0 0,-1-1 1 0 0,0 0-1 0 0,0 1 0 0 0,1-1 1 0 0,-1 0-1 0 0,1 1 1 0 0,-1-1-1 0 0,0 1 0 0 0,1-1 1 0 0,-1 1-1 0 0,1-1 1 0 0,-1 1-1 0 0,1-1 1 0 0,0 1-1 0 0,-1-1 0 0 0,1 1 1 0 0,-1 0-1 0 0,2-1 1 0 0,-2 1-44 0 0,6-7 94 0 0,-1 0-1 0 0,0 0 0 0 0,-1 0 1 0 0,0 0-1 0 0,0-1 1 0 0,5-13-1 0 0,-9 20-4 0 0,1 0 1 0 0,-1 1-1 0 0,1-1 0 0 0,-1 0 0 0 0,0 1 1 0 0,0-1-1 0 0,1 0 0 0 0,-1 0 1 0 0,0 1-1 0 0,0-1 0 0 0,0 0 0 0 0,0 0 1 0 0,0 0-1 0 0,0 1 0 0 0,0-1 1 0 0,0 0-1 0 0,0 0 0 0 0,0 1 0 0 0,0-1 1 0 0,-1 0-1 0 0,1 0 0 0 0,0 1 0 0 0,0-1 1 0 0,-1 0-1 0 0,1 0 0 0 0,-1 1 1 0 0,1-1-1 0 0,0 0 0 0 0,-1 1 0 0 0,1-1 1 0 0,-1 1-1 0 0,0-1 0 0 0,0 0 0 0 0,-1 0 34 0 0,0 0-1 0 0,1 1 0 0 0,-1-1 0 0 0,0 1 0 0 0,0 0 1 0 0,0 0-1 0 0,1-1 0 0 0,-1 1 0 0 0,0 0 0 0 0,0 1 1 0 0,-2-1-1 0 0,3 1-115 0 0,0-1 1 0 0,-1 1 0 0 0,1 0 0 0 0,0 0-1 0 0,0-1 1 0 0,0 1 0 0 0,0 0-1 0 0,0 0 1 0 0,0 0 0 0 0,0 0 0 0 0,1 1-1 0 0,-1-1 1 0 0,0 0 0 0 0,-1 2-1 0 0,-5 7 550 0 0,6-9-544 0 0,0 1 1 0 0,0-1-1 0 0,0 0 0 0 0,0 1 1 0 0,1-1-1 0 0,-1 1 0 0 0,0-1 1 0 0,1 1-1 0 0,-1 0 0 0 0,1-1 1 0 0,-1 4-1 0 0,0-2 53 0 0,1-1-35 0 0,-1 5-14 0 0,0 0 1 0 0,0 0 0 0 0,1 0-1 0 0,1 11 1 0 0,0 20 48 0 0,-2-35-72 0 0,1 0 0 0 0,0 0 0 0 0,0 0 0 0 0,0-1 0 0 0,0 1 0 0 0,0 0 0 0 0,1 0 0 0 0,-1-1 0 0 0,1 1 0 0 0,0 0 0 0 0,0 0 0 0 0,0-1 0 0 0,0 1 0 0 0,0-1 0 0 0,1 1 0 0 0,2 3 0 0 0,0-2 2 0 0,0 0 0 0 0,0-1 0 0 0,1 1 0 0 0,-1-1 0 0 0,1 0 0 0 0,0 0 0 0 0,7 3 0 0 0,3 1-4 0 0,-1 0 0 0 0,1-2 0 0 0,0 1 0 0 0,24 4 0 0 0,-30-9 31 0 0,1 0 0 0 0,0 0 0 0 0,0 0 0 0 0,0-2 0 0 0,0 1-1 0 0,-1-1 1 0 0,1-1 0 0 0,14-3 0 0 0,38-17 170 0 0,-45 14-139 0 0,0 2 0 0 0,21-6 0 0 0,13 3 7 0 0,-51 9-53 0 0,15-3 90 0 0,-9 0-99 0 0,-3 1-1 0 0,0 1 1 0 0,0-1-1 0 0,-1 0 0 0 0,1 0 0 0 0,0 0 0 0 0,-1 0 1 0 0,5-4-1 0 0,-7 5 78 0 0,2 1-2082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706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958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8562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C7DA4-A70A-4C41-BBD6-08F441CB825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593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5050-7F98-42D4-B4BD-746797FBAA1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63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CA681-2A4B-407B-849A-9092B953ADB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916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E32F3-9C4D-4031-80B5-DDD575368C2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358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7A55E-C16C-410E-9796-3B8A4513BD3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7042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A8E2A-7142-4E22-9758-A059EBE18BC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5697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501DE-F708-4CB3-9B6F-BCE643C1267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238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6B12B-55C4-4E98-B78A-385C2053C30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054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61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6E6D5-27D6-47C4-B9AB-4A33E617BF9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0910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DA707-3F98-49C6-903E-BB75A282859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3325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4E779-CA95-4902-AE3B-7F7349250B2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561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7446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7919-E104-4136-B0E3-E1D63B818238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EF8B7-CB2A-49CF-A676-4A3C88AB9A42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8378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9530-99AE-4434-877A-7239C05551C7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6487C-0755-43CC-9DCD-21146BD613FD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31035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92A13-55FB-4171-B471-3D89C616603F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C3B1A-50F1-48BE-AA49-E07B441C44A8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84746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BD043-AE30-488B-AD70-78F8F6CAE340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66A9-F57B-4026-8EA2-4EFBBA6126A6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7133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FEE76-954F-4FDF-8CCD-3CD8187FB594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F48FD-E1B4-444A-B640-6D8E8FEB58D8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7755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A7D4E-040D-4C6D-B96B-BAF2F8E3B4E2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C0233-0CCC-4E52-AAEA-8D9036E2FBED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85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1573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FB226-02D5-4F32-A416-A210AD22309E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C94D7-6E90-4353-8B51-9CBA530634EF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8834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A3413-E584-40FF-AF40-8EE1895A67E3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A60A-5CFB-48C1-9162-7C31E971CFEB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18704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s-C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2C454-8C9F-43AB-BBCB-0B140C1DD902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42BBE-AE8A-4F50-A3DD-7F7F8A0C913C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9077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D4B18-A02C-4B0C-971F-1DAE476516B5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5B44-AAF9-44C2-857A-52AF7E83C43B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2906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C689C-2BE1-405B-9D93-41B408618F21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8E50D-67FC-4D6F-8345-D7D0115A153A}" type="slidenum">
              <a:rPr lang="es-CL"/>
              <a:pPr>
                <a:defRPr/>
              </a:pPr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35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0683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A610D-E5CF-4FF7-B45B-626FEF555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C69E2-268A-42CD-9C28-DE0D8298C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6625-F4C8-484E-B456-EC8D8BE58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127F9-33A2-4E60-873E-4ADDA8A8F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891FD-99C1-469B-8F6C-7460C9B3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6000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6495F-C707-4A56-9580-8A7CE4F0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17EC5-4EB2-4CE1-B2FF-9924BC98A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026B-ADF9-4D30-9D2F-04FC6760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391CB-FBC8-4475-BEBD-D27AA538C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662AA-0275-4866-BEB2-AF3C9D71E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3994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92CDD-04EB-40D8-8686-4D78B93A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3278F-8649-4DEB-A306-39462716D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B3410-C482-49D0-B00C-D35222BE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3319F-AEFE-4052-8417-9CD23D088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CD840-1FB8-4D37-BD04-ADC2C4DA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3879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E2231-0D23-4DF8-A0E8-89E8D754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8999D-3E73-4561-9B0C-E7235792AA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14094-1926-430C-ADEC-8D1351800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DD18B-9C67-47E2-8A31-397139F04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2C458-8DC6-49F5-874B-3A690DAE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5D1D67-813E-4211-AEB3-155AA0CA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339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6391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1280-B310-40C5-B84B-F5C4FB75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E4B08-FC64-47C3-9EB1-8BB6089AE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0B65D-E36B-4140-B9A5-30CB1C092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5F8E9-FC7A-4163-997C-168520791C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C502CF-124F-4BA1-AE68-B40FE115F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851FBF-A7D0-41EF-B081-0868ED68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DC39B-A8DB-4E9D-8C64-4FCBA052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B575DF-10A3-4198-9B17-D2F2D53D7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172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E1A6F-AB28-481E-A4F8-68629EA48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B20A4-F20D-4166-8CD8-D2155F0F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516DD-D3F3-4F64-8F46-23315CF95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48510-90F7-406F-BC4B-961D5380E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74792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03F7B0-1513-49AD-85C5-05B2BEE33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04ED31-9E89-4D85-9A40-CA400A42F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04B8D-511E-4922-8B4E-898BC31E2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1101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0DDBF-9D94-4CEC-9B3F-EBAF3CD92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0F5C5-F64C-4A2D-AFF0-8F567CA7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A8AF5B-38B6-4E1E-A990-10076DEBD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B7CD9-4FB0-4105-AC27-F6EDCF93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5A772-5D33-4B75-84E2-DE4020383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E6F55-D4F2-412A-B004-47BF8C66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6538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59566-DAFB-469D-83B9-5108BEFD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5725A6-05AB-40D3-A3B6-C5A3A21E1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05949-044E-4F42-A33D-FFA6359B8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BA2599-94AA-4372-A2F4-059E6623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5CD82-3531-4F0A-A0EA-9359D0A3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5BAE0-1414-47FD-9901-64AA548C2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68211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56-8F45-428A-A57C-3414A4849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CE9F4-2B05-4B52-9F90-4F14FE471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A8D3C-8C04-4F06-AD02-740D32D6C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ACC6-C27D-43FF-BB43-5FAEE45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40D1E-7ED2-4FFC-ABB4-CE8E1BA16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74407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869D43-0D66-4752-851B-522BF5D70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2883B0-DACC-4BAA-9C19-3E8AE309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4D58F-9D61-4115-B228-FB48FCAF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A09DE-CABD-4E7B-A59C-6321AC204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91587-4601-43A4-B840-0B1D4070D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109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08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16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227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44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8232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9F7B4-F057-4E16-A5B5-ECA7D6686CFB}" type="datetimeFigureOut">
              <a:rPr lang="es-ES" smtClean="0"/>
              <a:t>11/10/2023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523BE-1D83-4990-8A66-60C40AD2924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66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8D0B26-97D9-4F5F-B464-584E7611C831}" type="slidenum">
              <a:rPr lang="es-E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6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FB26FF-6B33-400B-867E-F49FEBCF3C71}" type="datetimeFigureOut">
              <a:rPr lang="es-C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11-10-2023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6C1CE7-E564-42C7-AFD1-9743C3C3044A}" type="slidenum">
              <a:rPr lang="es-CL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CL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42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92CF8-673C-40A8-A3EB-29F96F01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6D518-9791-4BE6-888B-2BE360FDA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647E1-4B44-43F6-8C99-0F7ED2A5A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637F8-1540-4F8A-B981-0885FD026580}" type="datetimeFigureOut">
              <a:rPr lang="es-ES_tradnl" smtClean="0"/>
              <a:t>11/10/2023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D0E5E-63D8-4596-9C46-75E4BEBAB0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A36C2-8ADA-47E9-9E84-B1A2A1D04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4D93F-D5F4-4F0E-87CB-5A8EBDAF1937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65806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ropic.ssec.wisc.edu/real-time/mtpw2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7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8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4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9.xm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0.png"/><Relationship Id="rId5" Type="http://schemas.openxmlformats.org/officeDocument/2006/relationships/customXml" Target="../ink/ink50.xml"/><Relationship Id="rId4" Type="http://schemas.openxmlformats.org/officeDocument/2006/relationships/image" Target="../media/image4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8.png"/><Relationship Id="rId7" Type="http://schemas.openxmlformats.org/officeDocument/2006/relationships/image" Target="../media/image7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0.png"/><Relationship Id="rId18" Type="http://schemas.openxmlformats.org/officeDocument/2006/relationships/customXml" Target="../ink/ink55.xml"/><Relationship Id="rId26" Type="http://schemas.openxmlformats.org/officeDocument/2006/relationships/customXml" Target="../ink/ink59.xml"/><Relationship Id="rId3" Type="http://schemas.openxmlformats.org/officeDocument/2006/relationships/image" Target="../media/image119.png"/><Relationship Id="rId21" Type="http://schemas.openxmlformats.org/officeDocument/2006/relationships/image" Target="../media/image79.png"/><Relationship Id="rId7" Type="http://schemas.openxmlformats.org/officeDocument/2006/relationships/image" Target="../media/image126.png"/><Relationship Id="rId12" Type="http://schemas.openxmlformats.org/officeDocument/2006/relationships/customXml" Target="../ink/ink52.xml"/><Relationship Id="rId17" Type="http://schemas.openxmlformats.org/officeDocument/2006/relationships/image" Target="../media/image77.png"/><Relationship Id="rId25" Type="http://schemas.openxmlformats.org/officeDocument/2006/relationships/image" Target="../media/image81.png"/><Relationship Id="rId33" Type="http://schemas.openxmlformats.org/officeDocument/2006/relationships/image" Target="../media/image850.png"/><Relationship Id="rId2" Type="http://schemas.openxmlformats.org/officeDocument/2006/relationships/image" Target="../media/image123.png"/><Relationship Id="rId16" Type="http://schemas.openxmlformats.org/officeDocument/2006/relationships/customXml" Target="../ink/ink54.xml"/><Relationship Id="rId20" Type="http://schemas.openxmlformats.org/officeDocument/2006/relationships/customXml" Target="../ink/ink56.xml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7.png"/><Relationship Id="rId11" Type="http://schemas.openxmlformats.org/officeDocument/2006/relationships/image" Target="../media/image740.png"/><Relationship Id="rId24" Type="http://schemas.openxmlformats.org/officeDocument/2006/relationships/customXml" Target="../ink/ink58.xml"/><Relationship Id="rId32" Type="http://schemas.openxmlformats.org/officeDocument/2006/relationships/customXml" Target="../ink/ink62.xml"/><Relationship Id="rId5" Type="http://schemas.openxmlformats.org/officeDocument/2006/relationships/image" Target="../media/image125.png"/><Relationship Id="rId15" Type="http://schemas.openxmlformats.org/officeDocument/2006/relationships/image" Target="../media/image760.png"/><Relationship Id="rId23" Type="http://schemas.openxmlformats.org/officeDocument/2006/relationships/image" Target="../media/image800.png"/><Relationship Id="rId28" Type="http://schemas.openxmlformats.org/officeDocument/2006/relationships/customXml" Target="../ink/ink60.xml"/><Relationship Id="rId10" Type="http://schemas.openxmlformats.org/officeDocument/2006/relationships/customXml" Target="../ink/ink51.xml"/><Relationship Id="rId19" Type="http://schemas.openxmlformats.org/officeDocument/2006/relationships/image" Target="../media/image78.png"/><Relationship Id="rId31" Type="http://schemas.openxmlformats.org/officeDocument/2006/relationships/image" Target="../media/image84.png"/><Relationship Id="rId4" Type="http://schemas.openxmlformats.org/officeDocument/2006/relationships/image" Target="../media/image124.png"/><Relationship Id="rId9" Type="http://schemas.openxmlformats.org/officeDocument/2006/relationships/image" Target="../media/image127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82.png"/><Relationship Id="rId30" Type="http://schemas.openxmlformats.org/officeDocument/2006/relationships/customXml" Target="../ink/ink61.xml"/><Relationship Id="rId8" Type="http://schemas.openxmlformats.org/officeDocument/2006/relationships/image" Target="../media/image10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metrain.org/satmanu/CM4SH/CFrAr/print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.png"/><Relationship Id="rId21" Type="http://schemas.openxmlformats.org/officeDocument/2006/relationships/customXml" Target="../ink/ink10.xml"/><Relationship Id="rId42" Type="http://schemas.openxmlformats.org/officeDocument/2006/relationships/image" Target="../media/image27.png"/><Relationship Id="rId47" Type="http://schemas.openxmlformats.org/officeDocument/2006/relationships/customXml" Target="../ink/ink23.xml"/><Relationship Id="rId63" Type="http://schemas.openxmlformats.org/officeDocument/2006/relationships/customXml" Target="../ink/ink31.xml"/><Relationship Id="rId68" Type="http://schemas.openxmlformats.org/officeDocument/2006/relationships/image" Target="../media/image40.png"/><Relationship Id="rId84" Type="http://schemas.openxmlformats.org/officeDocument/2006/relationships/image" Target="../media/image48.png"/><Relationship Id="rId89" Type="http://schemas.openxmlformats.org/officeDocument/2006/relationships/customXml" Target="../ink/ink44.xml"/><Relationship Id="rId16" Type="http://schemas.openxmlformats.org/officeDocument/2006/relationships/image" Target="../media/image14.png"/><Relationship Id="rId11" Type="http://schemas.openxmlformats.org/officeDocument/2006/relationships/customXml" Target="../ink/ink5.xml"/><Relationship Id="rId32" Type="http://schemas.openxmlformats.org/officeDocument/2006/relationships/image" Target="../media/image22.png"/><Relationship Id="rId37" Type="http://schemas.openxmlformats.org/officeDocument/2006/relationships/customXml" Target="../ink/ink18.xml"/><Relationship Id="rId53" Type="http://schemas.openxmlformats.org/officeDocument/2006/relationships/customXml" Target="../ink/ink26.xml"/><Relationship Id="rId58" Type="http://schemas.openxmlformats.org/officeDocument/2006/relationships/image" Target="../media/image35.png"/><Relationship Id="rId74" Type="http://schemas.openxmlformats.org/officeDocument/2006/relationships/image" Target="../media/image43.png"/><Relationship Id="rId79" Type="http://schemas.openxmlformats.org/officeDocument/2006/relationships/customXml" Target="../ink/ink39.xml"/><Relationship Id="rId5" Type="http://schemas.openxmlformats.org/officeDocument/2006/relationships/customXml" Target="../ink/ink2.xml"/><Relationship Id="rId90" Type="http://schemas.openxmlformats.org/officeDocument/2006/relationships/image" Target="../media/image51.png"/><Relationship Id="rId95" Type="http://schemas.openxmlformats.org/officeDocument/2006/relationships/customXml" Target="../ink/ink47.xml"/><Relationship Id="rId22" Type="http://schemas.openxmlformats.org/officeDocument/2006/relationships/image" Target="../media/image17.png"/><Relationship Id="rId27" Type="http://schemas.openxmlformats.org/officeDocument/2006/relationships/customXml" Target="../ink/ink13.xml"/><Relationship Id="rId43" Type="http://schemas.openxmlformats.org/officeDocument/2006/relationships/customXml" Target="../ink/ink21.xml"/><Relationship Id="rId48" Type="http://schemas.openxmlformats.org/officeDocument/2006/relationships/image" Target="../media/image30.png"/><Relationship Id="rId64" Type="http://schemas.openxmlformats.org/officeDocument/2006/relationships/image" Target="../media/image38.png"/><Relationship Id="rId69" Type="http://schemas.openxmlformats.org/officeDocument/2006/relationships/customXml" Target="../ink/ink34.xml"/><Relationship Id="rId80" Type="http://schemas.openxmlformats.org/officeDocument/2006/relationships/image" Target="../media/image46.png"/><Relationship Id="rId85" Type="http://schemas.openxmlformats.org/officeDocument/2006/relationships/customXml" Target="../ink/ink42.xml"/><Relationship Id="rId3" Type="http://schemas.openxmlformats.org/officeDocument/2006/relationships/customXml" Target="../ink/ink1.xml"/><Relationship Id="rId12" Type="http://schemas.openxmlformats.org/officeDocument/2006/relationships/image" Target="../media/image12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59" Type="http://schemas.openxmlformats.org/officeDocument/2006/relationships/customXml" Target="../ink/ink29.xml"/><Relationship Id="rId67" Type="http://schemas.openxmlformats.org/officeDocument/2006/relationships/customXml" Target="../ink/ink33.xml"/><Relationship Id="rId20" Type="http://schemas.openxmlformats.org/officeDocument/2006/relationships/image" Target="../media/image16.png"/><Relationship Id="rId41" Type="http://schemas.openxmlformats.org/officeDocument/2006/relationships/customXml" Target="../ink/ink20.xml"/><Relationship Id="rId54" Type="http://schemas.openxmlformats.org/officeDocument/2006/relationships/image" Target="../media/image33.png"/><Relationship Id="rId62" Type="http://schemas.openxmlformats.org/officeDocument/2006/relationships/image" Target="../media/image37.png"/><Relationship Id="rId70" Type="http://schemas.openxmlformats.org/officeDocument/2006/relationships/image" Target="../media/image41.png"/><Relationship Id="rId75" Type="http://schemas.openxmlformats.org/officeDocument/2006/relationships/customXml" Target="../ink/ink37.xml"/><Relationship Id="rId83" Type="http://schemas.openxmlformats.org/officeDocument/2006/relationships/customXml" Target="../ink/ink41.xml"/><Relationship Id="rId88" Type="http://schemas.openxmlformats.org/officeDocument/2006/relationships/image" Target="../media/image50.png"/><Relationship Id="rId91" Type="http://schemas.openxmlformats.org/officeDocument/2006/relationships/customXml" Target="../ink/ink45.xml"/><Relationship Id="rId96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20.png"/><Relationship Id="rId36" Type="http://schemas.openxmlformats.org/officeDocument/2006/relationships/image" Target="../media/image24.png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image" Target="../media/image11.png"/><Relationship Id="rId31" Type="http://schemas.openxmlformats.org/officeDocument/2006/relationships/customXml" Target="../ink/ink15.xml"/><Relationship Id="rId44" Type="http://schemas.openxmlformats.org/officeDocument/2006/relationships/image" Target="../media/image28.png"/><Relationship Id="rId52" Type="http://schemas.openxmlformats.org/officeDocument/2006/relationships/image" Target="../media/image32.png"/><Relationship Id="rId60" Type="http://schemas.openxmlformats.org/officeDocument/2006/relationships/image" Target="../media/image36.png"/><Relationship Id="rId65" Type="http://schemas.openxmlformats.org/officeDocument/2006/relationships/customXml" Target="../ink/ink32.xml"/><Relationship Id="rId73" Type="http://schemas.openxmlformats.org/officeDocument/2006/relationships/customXml" Target="../ink/ink36.xml"/><Relationship Id="rId78" Type="http://schemas.openxmlformats.org/officeDocument/2006/relationships/image" Target="../media/image45.png"/><Relationship Id="rId81" Type="http://schemas.openxmlformats.org/officeDocument/2006/relationships/customXml" Target="../ink/ink40.xml"/><Relationship Id="rId86" Type="http://schemas.openxmlformats.org/officeDocument/2006/relationships/image" Target="../media/image49.png"/><Relationship Id="rId94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customXml" Target="../ink/ink4.xml"/><Relationship Id="rId13" Type="http://schemas.openxmlformats.org/officeDocument/2006/relationships/customXml" Target="../ink/ink6.xml"/><Relationship Id="rId18" Type="http://schemas.openxmlformats.org/officeDocument/2006/relationships/image" Target="../media/image15.png"/><Relationship Id="rId39" Type="http://schemas.openxmlformats.org/officeDocument/2006/relationships/customXml" Target="../ink/ink19.xml"/><Relationship Id="rId34" Type="http://schemas.openxmlformats.org/officeDocument/2006/relationships/image" Target="../media/image23.png"/><Relationship Id="rId50" Type="http://schemas.openxmlformats.org/officeDocument/2006/relationships/image" Target="../media/image31.png"/><Relationship Id="rId55" Type="http://schemas.openxmlformats.org/officeDocument/2006/relationships/customXml" Target="../ink/ink27.xml"/><Relationship Id="rId76" Type="http://schemas.openxmlformats.org/officeDocument/2006/relationships/image" Target="../media/image44.png"/><Relationship Id="rId97" Type="http://schemas.openxmlformats.org/officeDocument/2006/relationships/customXml" Target="../ink/ink48.xml"/><Relationship Id="rId7" Type="http://schemas.openxmlformats.org/officeDocument/2006/relationships/customXml" Target="../ink/ink3.xml"/><Relationship Id="rId71" Type="http://schemas.openxmlformats.org/officeDocument/2006/relationships/customXml" Target="../ink/ink35.xml"/><Relationship Id="rId92" Type="http://schemas.openxmlformats.org/officeDocument/2006/relationships/image" Target="../media/image52.png"/><Relationship Id="rId2" Type="http://schemas.openxmlformats.org/officeDocument/2006/relationships/image" Target="../media/image7.jpeg"/><Relationship Id="rId29" Type="http://schemas.openxmlformats.org/officeDocument/2006/relationships/customXml" Target="../ink/ink14.xml"/><Relationship Id="rId24" Type="http://schemas.openxmlformats.org/officeDocument/2006/relationships/image" Target="../media/image18.png"/><Relationship Id="rId40" Type="http://schemas.openxmlformats.org/officeDocument/2006/relationships/image" Target="../media/image26.png"/><Relationship Id="rId45" Type="http://schemas.openxmlformats.org/officeDocument/2006/relationships/customXml" Target="../ink/ink22.xml"/><Relationship Id="rId66" Type="http://schemas.openxmlformats.org/officeDocument/2006/relationships/image" Target="../media/image39.png"/><Relationship Id="rId87" Type="http://schemas.openxmlformats.org/officeDocument/2006/relationships/customXml" Target="../ink/ink43.xml"/><Relationship Id="rId61" Type="http://schemas.openxmlformats.org/officeDocument/2006/relationships/customXml" Target="../ink/ink30.xml"/><Relationship Id="rId82" Type="http://schemas.openxmlformats.org/officeDocument/2006/relationships/image" Target="../media/image47.png"/><Relationship Id="rId19" Type="http://schemas.openxmlformats.org/officeDocument/2006/relationships/customXml" Target="../ink/ink9.xml"/><Relationship Id="rId14" Type="http://schemas.openxmlformats.org/officeDocument/2006/relationships/image" Target="../media/image13.png"/><Relationship Id="rId30" Type="http://schemas.openxmlformats.org/officeDocument/2006/relationships/image" Target="../media/image21.png"/><Relationship Id="rId35" Type="http://schemas.openxmlformats.org/officeDocument/2006/relationships/customXml" Target="../ink/ink17.xml"/><Relationship Id="rId56" Type="http://schemas.openxmlformats.org/officeDocument/2006/relationships/image" Target="../media/image34.png"/><Relationship Id="rId77" Type="http://schemas.openxmlformats.org/officeDocument/2006/relationships/customXml" Target="../ink/ink38.xml"/><Relationship Id="rId8" Type="http://schemas.openxmlformats.org/officeDocument/2006/relationships/image" Target="../media/image10.png"/><Relationship Id="rId51" Type="http://schemas.openxmlformats.org/officeDocument/2006/relationships/customXml" Target="../ink/ink25.xml"/><Relationship Id="rId72" Type="http://schemas.openxmlformats.org/officeDocument/2006/relationships/image" Target="../media/image42.png"/><Relationship Id="rId93" Type="http://schemas.openxmlformats.org/officeDocument/2006/relationships/customXml" Target="../ink/ink46.xml"/><Relationship Id="rId98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154"/>
            <a:ext cx="11441723" cy="663384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9969" y="5029200"/>
            <a:ext cx="464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</a:rPr>
              <a:t>Ríos Atmosféricos</a:t>
            </a:r>
          </a:p>
          <a:p>
            <a:r>
              <a:rPr lang="es-ES" sz="2800" dirty="0">
                <a:solidFill>
                  <a:schemeClr val="bg1"/>
                </a:solidFill>
              </a:rPr>
              <a:t>Imagen: 03 de Junio 2020</a:t>
            </a:r>
          </a:p>
        </p:txBody>
      </p:sp>
    </p:spTree>
    <p:extLst>
      <p:ext uri="{BB962C8B-B14F-4D97-AF65-F5344CB8AC3E}">
        <p14:creationId xmlns:p14="http://schemas.microsoft.com/office/powerpoint/2010/main" val="828274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tellite Microwave">
            <a:extLst>
              <a:ext uri="{FF2B5EF4-FFF2-40B4-BE49-F238E27FC236}">
                <a16:creationId xmlns:a16="http://schemas.microsoft.com/office/drawing/2014/main" id="{7FE85EB1-2A3C-44C7-B7C3-C4DAC61FD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7" y="1546320"/>
            <a:ext cx="4017666" cy="429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Wine outline">
            <a:extLst>
              <a:ext uri="{FF2B5EF4-FFF2-40B4-BE49-F238E27FC236}">
                <a16:creationId xmlns:a16="http://schemas.microsoft.com/office/drawing/2014/main" id="{AEB15369-0A2A-4579-ACFB-CD3A2A114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38250" y="2409244"/>
            <a:ext cx="2569535" cy="25695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347E91-A60C-47D9-BDF6-8141C18B1520}"/>
              </a:ext>
            </a:extLst>
          </p:cNvPr>
          <p:cNvSpPr txBox="1"/>
          <p:nvPr/>
        </p:nvSpPr>
        <p:spPr>
          <a:xfrm>
            <a:off x="650027" y="382771"/>
            <a:ext cx="401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Transmisiones microondas afectadas por el contenido de </a:t>
            </a:r>
            <a:r>
              <a:rPr lang="es-ES_tradnl" dirty="0">
                <a:solidFill>
                  <a:srgbClr val="00B0F0"/>
                </a:solidFill>
              </a:rPr>
              <a:t>vapor en la atmosfera</a:t>
            </a:r>
            <a:r>
              <a:rPr lang="es-ES_tradnl" dirty="0"/>
              <a:t>. Problema = Oportunidad</a:t>
            </a:r>
          </a:p>
        </p:txBody>
      </p:sp>
      <p:pic>
        <p:nvPicPr>
          <p:cNvPr id="1028" name="Picture 4" descr="Relative Humidity Water Vapor Atmosphere Of Earth, PNG, 1096x959px,  Relative Humidity, Area, Atmosphere Of Earth, Drinkware,">
            <a:extLst>
              <a:ext uri="{FF2B5EF4-FFF2-40B4-BE49-F238E27FC236}">
                <a16:creationId xmlns:a16="http://schemas.microsoft.com/office/drawing/2014/main" id="{45F3044A-F400-4A32-8869-35A75D92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194" y="2605030"/>
            <a:ext cx="3266853" cy="28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71426C-CD86-42BB-8167-ECA41151A284}"/>
              </a:ext>
            </a:extLst>
          </p:cNvPr>
          <p:cNvSpPr txBox="1"/>
          <p:nvPr/>
        </p:nvSpPr>
        <p:spPr>
          <a:xfrm>
            <a:off x="4991655" y="382771"/>
            <a:ext cx="3549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Se puede estimar el contenido de vapor (agua en estado gaseoso) en la columna atmosférica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56672-5BDB-46E3-909B-EC6FF91DF3CE}"/>
              </a:ext>
            </a:extLst>
          </p:cNvPr>
          <p:cNvSpPr txBox="1"/>
          <p:nvPr/>
        </p:nvSpPr>
        <p:spPr>
          <a:xfrm>
            <a:off x="8541047" y="382771"/>
            <a:ext cx="3549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Agua precipitable (PW)</a:t>
            </a:r>
          </a:p>
          <a:p>
            <a:pPr algn="ctr"/>
            <a:r>
              <a:rPr lang="es-ES_tradnl" dirty="0"/>
              <a:t>Se expresa en mm (equivalente en agua líquida al estrujar el aire)</a:t>
            </a:r>
          </a:p>
        </p:txBody>
      </p:sp>
      <p:pic>
        <p:nvPicPr>
          <p:cNvPr id="2" name="Imagen 4">
            <a:extLst>
              <a:ext uri="{FF2B5EF4-FFF2-40B4-BE49-F238E27FC236}">
                <a16:creationId xmlns:a16="http://schemas.microsoft.com/office/drawing/2014/main" id="{E95B1537-4F3E-B82E-236A-7975633B2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925" y="5088301"/>
            <a:ext cx="2768183" cy="8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64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09" y="727787"/>
            <a:ext cx="11025064" cy="507733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11899" y="6198667"/>
            <a:ext cx="4476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http://tropic.ssec.wisc.edu/real-time/mtpw2/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7" y="4989530"/>
            <a:ext cx="3144462" cy="101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13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A4C3B8B-F03A-4ADD-9EBF-223CAF3CC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190625"/>
            <a:ext cx="952500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03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67" y="2156198"/>
            <a:ext cx="4517569" cy="33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94121" y="2850508"/>
            <a:ext cx="6080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35" y="366577"/>
            <a:ext cx="10576465" cy="151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84F1D6-0E8C-A2AA-D53C-17E51A5B9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503" y="5600373"/>
            <a:ext cx="2921972" cy="1067744"/>
          </a:xfrm>
          <a:prstGeom prst="rect">
            <a:avLst/>
          </a:prstGeom>
        </p:spPr>
      </p:pic>
      <p:pic>
        <p:nvPicPr>
          <p:cNvPr id="4" name="Picture 2" descr="preview of user upload">
            <a:extLst>
              <a:ext uri="{FF2B5EF4-FFF2-40B4-BE49-F238E27FC236}">
                <a16:creationId xmlns:a16="http://schemas.microsoft.com/office/drawing/2014/main" id="{E1A26293-81C3-0631-1013-7FA0C85A0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003" y="2179491"/>
            <a:ext cx="4517569" cy="31795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1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750" y="1849117"/>
            <a:ext cx="5523820" cy="42230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11" y="1820928"/>
            <a:ext cx="5705489" cy="42512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52887" y="382656"/>
            <a:ext cx="685937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dirty="0">
                <a:solidFill>
                  <a:srgbClr val="00B0F0"/>
                </a:solidFill>
              </a:rPr>
              <a:t>Identificación de Ríos Atmosféricos</a:t>
            </a:r>
          </a:p>
          <a:p>
            <a:pPr algn="ctr"/>
            <a:r>
              <a:rPr lang="es-ES" sz="3200" dirty="0">
                <a:solidFill>
                  <a:srgbClr val="00B050"/>
                </a:solidFill>
              </a:rPr>
              <a:t>Agua precipitable o Transporte de vapor</a:t>
            </a:r>
          </a:p>
        </p:txBody>
      </p:sp>
    </p:spTree>
    <p:extLst>
      <p:ext uri="{BB962C8B-B14F-4D97-AF65-F5344CB8AC3E}">
        <p14:creationId xmlns:p14="http://schemas.microsoft.com/office/powerpoint/2010/main" val="1891761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6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8197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8199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8201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3" y="993633"/>
            <a:ext cx="12103483" cy="487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14 CuadroTexto"/>
          <p:cNvSpPr txBox="1"/>
          <p:nvPr/>
        </p:nvSpPr>
        <p:spPr>
          <a:xfrm>
            <a:off x="3721101" y="368301"/>
            <a:ext cx="461979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rgbClr val="00B050"/>
                </a:solidFill>
              </a:rPr>
              <a:t>Global ARs: Seasonal Cycle</a:t>
            </a:r>
          </a:p>
        </p:txBody>
      </p:sp>
    </p:spTree>
    <p:extLst>
      <p:ext uri="{BB962C8B-B14F-4D97-AF65-F5344CB8AC3E}">
        <p14:creationId xmlns:p14="http://schemas.microsoft.com/office/powerpoint/2010/main" val="40983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003301"/>
            <a:ext cx="8113184" cy="493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ángulo 3"/>
          <p:cNvSpPr>
            <a:spLocks noChangeArrowheads="1"/>
          </p:cNvSpPr>
          <p:nvPr/>
        </p:nvSpPr>
        <p:spPr bwMode="auto">
          <a:xfrm>
            <a:off x="194734" y="4337051"/>
            <a:ext cx="2307167" cy="74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133">
                <a:solidFill>
                  <a:srgbClr val="000000"/>
                </a:solidFill>
                <a:ea typeface="MS Mincho" pitchFamily="49" charset="-128"/>
              </a:rPr>
              <a:t>Guan and Waliser (2015)</a:t>
            </a:r>
            <a:endParaRPr lang="en-US" sz="2133">
              <a:solidFill>
                <a:srgbClr val="000000"/>
              </a:solidFill>
              <a:latin typeface="Arial" panose="020B0604020202020204" pitchFamily="34" charset="0"/>
              <a:ea typeface="MS Mincho" pitchFamily="49" charset="-128"/>
            </a:endParaRPr>
          </a:p>
        </p:txBody>
      </p:sp>
      <p:sp>
        <p:nvSpPr>
          <p:cNvPr id="7172" name="CuadroTexto 1"/>
          <p:cNvSpPr txBox="1">
            <a:spLocks noChangeArrowheads="1"/>
          </p:cNvSpPr>
          <p:nvPr/>
        </p:nvSpPr>
        <p:spPr bwMode="auto">
          <a:xfrm>
            <a:off x="2810933" y="275167"/>
            <a:ext cx="67415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sz="3733">
                <a:solidFill>
                  <a:srgbClr val="FF0000"/>
                </a:solidFill>
              </a:rPr>
              <a:t>Landfalling AR – Global Survey</a:t>
            </a:r>
          </a:p>
        </p:txBody>
      </p:sp>
      <p:sp>
        <p:nvSpPr>
          <p:cNvPr id="5" name="4 Rectángulo"/>
          <p:cNvSpPr/>
          <p:nvPr/>
        </p:nvSpPr>
        <p:spPr>
          <a:xfrm>
            <a:off x="7340601" y="3962401"/>
            <a:ext cx="1130300" cy="1206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  <p:grpSp>
        <p:nvGrpSpPr>
          <p:cNvPr id="7174" name="5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7175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8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7177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7179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1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358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0135302-00EE-416E-A3D7-F6C7E46956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940534"/>
              </p:ext>
            </p:extLst>
          </p:nvPr>
        </p:nvGraphicFramePr>
        <p:xfrm>
          <a:off x="6096000" y="1113336"/>
          <a:ext cx="27987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889680" imgH="13341240" progId="Paint.Picture">
                  <p:embed/>
                </p:oleObj>
              </mc:Choice>
              <mc:Fallback>
                <p:oleObj name="Bitmap Image" r:id="rId2" imgW="6889680" imgH="1334124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0135302-00EE-416E-A3D7-F6C7E46956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96000" y="1113336"/>
                        <a:ext cx="27987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C7FF3D2-718F-4BE1-B63A-C02BD42D44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853752"/>
              </p:ext>
            </p:extLst>
          </p:nvPr>
        </p:nvGraphicFramePr>
        <p:xfrm>
          <a:off x="2708729" y="1113336"/>
          <a:ext cx="2921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245360" imgH="13443120" progId="Paint.Picture">
                  <p:embed/>
                </p:oleObj>
              </mc:Choice>
              <mc:Fallback>
                <p:oleObj name="Bitmap Image" r:id="rId4" imgW="7245360" imgH="1344312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C7FF3D2-718F-4BE1-B63A-C02BD42D44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8729" y="1113336"/>
                        <a:ext cx="2921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D66B8D1-A2F5-438B-86E6-1692CA105E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252247"/>
              </p:ext>
            </p:extLst>
          </p:nvPr>
        </p:nvGraphicFramePr>
        <p:xfrm>
          <a:off x="9177860" y="1050299"/>
          <a:ext cx="231775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793800" imgH="18497520" progId="Paint.Picture">
                  <p:embed/>
                </p:oleObj>
              </mc:Choice>
              <mc:Fallback>
                <p:oleObj name="Bitmap Image" r:id="rId6" imgW="793800" imgH="1849752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D66B8D1-A2F5-438B-86E6-1692CA105E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77860" y="1050299"/>
                        <a:ext cx="231775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09F9C56-F5E3-45A5-8FD7-4F71126147B2}"/>
              </a:ext>
            </a:extLst>
          </p:cNvPr>
          <p:cNvSpPr txBox="1"/>
          <p:nvPr/>
        </p:nvSpPr>
        <p:spPr>
          <a:xfrm>
            <a:off x="9353293" y="1576270"/>
            <a:ext cx="58782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14</a:t>
            </a:r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7</a:t>
            </a:r>
          </a:p>
          <a:p>
            <a:endParaRPr lang="es-ES_tradnl" dirty="0"/>
          </a:p>
          <a:p>
            <a:endParaRPr lang="es-ES_tradnl" sz="2800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/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1D54C7-7EF5-4BC0-9759-E92EBC8D8F22}"/>
              </a:ext>
            </a:extLst>
          </p:cNvPr>
          <p:cNvSpPr/>
          <p:nvPr/>
        </p:nvSpPr>
        <p:spPr>
          <a:xfrm>
            <a:off x="2544792" y="1113335"/>
            <a:ext cx="3084937" cy="5318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84E87-4CEE-43EE-9253-913486D63CAD}"/>
              </a:ext>
            </a:extLst>
          </p:cNvPr>
          <p:cNvSpPr/>
          <p:nvPr/>
        </p:nvSpPr>
        <p:spPr>
          <a:xfrm>
            <a:off x="5812903" y="1113335"/>
            <a:ext cx="3084937" cy="5318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82FA70-9B31-49D5-9EEB-99693AB3DCAC}"/>
              </a:ext>
            </a:extLst>
          </p:cNvPr>
          <p:cNvSpPr txBox="1"/>
          <p:nvPr/>
        </p:nvSpPr>
        <p:spPr>
          <a:xfrm>
            <a:off x="2613803" y="1206938"/>
            <a:ext cx="1068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(a) MJJAS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922D1-2ED0-4D50-AA59-8996B63A3135}"/>
              </a:ext>
            </a:extLst>
          </p:cNvPr>
          <p:cNvSpPr txBox="1"/>
          <p:nvPr/>
        </p:nvSpPr>
        <p:spPr>
          <a:xfrm>
            <a:off x="5909749" y="1206938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(b) ONDEF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0C6EE5-4F97-4E4B-BA5D-4589A3576095}"/>
              </a:ext>
            </a:extLst>
          </p:cNvPr>
          <p:cNvSpPr txBox="1"/>
          <p:nvPr/>
        </p:nvSpPr>
        <p:spPr>
          <a:xfrm>
            <a:off x="2708730" y="277937"/>
            <a:ext cx="6186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Número promedio de ríos que llegan en cada estación del año (Gentileza de Jorge </a:t>
            </a:r>
            <a:r>
              <a:rPr lang="es-ES_tradnl" dirty="0" err="1">
                <a:latin typeface="Calibri" panose="020F0502020204030204" pitchFamily="34" charset="0"/>
                <a:cs typeface="Calibri" panose="020F0502020204030204" pitchFamily="34" charset="0"/>
              </a:rPr>
              <a:t>Eiras</a:t>
            </a:r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-Barca)</a:t>
            </a:r>
          </a:p>
        </p:txBody>
      </p:sp>
    </p:spTree>
    <p:extLst>
      <p:ext uri="{BB962C8B-B14F-4D97-AF65-F5344CB8AC3E}">
        <p14:creationId xmlns:p14="http://schemas.microsoft.com/office/powerpoint/2010/main" val="134976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w Western Storms Scale to Describe Intensity, Potential Impacts of  Atmospheric Rivers – The Front Page">
            <a:extLst>
              <a:ext uri="{FF2B5EF4-FFF2-40B4-BE49-F238E27FC236}">
                <a16:creationId xmlns:a16="http://schemas.microsoft.com/office/drawing/2014/main" id="{754022C4-A266-CA90-193A-6C6A02319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87" y="1932315"/>
            <a:ext cx="5235225" cy="39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35F118-B26B-EF19-155A-3954368D32B6}"/>
              </a:ext>
            </a:extLst>
          </p:cNvPr>
          <p:cNvSpPr txBox="1"/>
          <p:nvPr/>
        </p:nvSpPr>
        <p:spPr>
          <a:xfrm>
            <a:off x="2125490" y="250893"/>
            <a:ext cx="7941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7030A0"/>
                </a:solidFill>
              </a:rPr>
              <a:t>Ralph et al.2019: IVT + duración definen la categoría de un AR y su potencial impacto (bueno o malo)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5A529-BF39-23DE-02D9-D7A2FE8B5832}"/>
              </a:ext>
            </a:extLst>
          </p:cNvPr>
          <p:cNvSpPr txBox="1"/>
          <p:nvPr/>
        </p:nvSpPr>
        <p:spPr>
          <a:xfrm>
            <a:off x="1225467" y="6042693"/>
            <a:ext cx="956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srgbClr val="7030A0"/>
                </a:solidFill>
              </a:rPr>
              <a:t>Pero en el caso de Chile la orientación importa mucho…</a:t>
            </a:r>
          </a:p>
        </p:txBody>
      </p:sp>
    </p:spTree>
    <p:extLst>
      <p:ext uri="{BB962C8B-B14F-4D97-AF65-F5344CB8AC3E}">
        <p14:creationId xmlns:p14="http://schemas.microsoft.com/office/powerpoint/2010/main" val="3850566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n 1">
            <a:extLst>
              <a:ext uri="{FF2B5EF4-FFF2-40B4-BE49-F238E27FC236}">
                <a16:creationId xmlns:a16="http://schemas.microsoft.com/office/drawing/2014/main" id="{7321384E-5B7B-3E00-EC28-99B2E2FE9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1268413"/>
            <a:ext cx="5268912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CuadroTexto 13">
            <a:extLst>
              <a:ext uri="{FF2B5EF4-FFF2-40B4-BE49-F238E27FC236}">
                <a16:creationId xmlns:a16="http://schemas.microsoft.com/office/drawing/2014/main" id="{D92D7372-0F33-11EC-20B7-BFC6856FF8AB}"/>
              </a:ext>
            </a:extLst>
          </p:cNvPr>
          <p:cNvSpPr txBox="1">
            <a:spLocks noChangeArrowheads="1"/>
          </p:cNvSpPr>
          <p:nvPr/>
        </p:nvSpPr>
        <p:spPr bwMode="auto">
          <a:xfrm rot="21121542">
            <a:off x="3738563" y="4149725"/>
            <a:ext cx="5715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400" b="1"/>
              <a:t>AR</a:t>
            </a:r>
          </a:p>
        </p:txBody>
      </p:sp>
      <p:pic>
        <p:nvPicPr>
          <p:cNvPr id="11268" name="Imagen 14">
            <a:extLst>
              <a:ext uri="{FF2B5EF4-FFF2-40B4-BE49-F238E27FC236}">
                <a16:creationId xmlns:a16="http://schemas.microsoft.com/office/drawing/2014/main" id="{830677D2-2C33-D1F7-60F9-295D2FF92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9" y="60325"/>
            <a:ext cx="4657725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65440" y="2762814"/>
            <a:ext cx="672312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/>
              <a:t>Veo, veo…que ves?</a:t>
            </a:r>
          </a:p>
          <a:p>
            <a:r>
              <a:rPr lang="es-ES" sz="2800" dirty="0"/>
              <a:t>Que son los RA?</a:t>
            </a:r>
          </a:p>
          <a:p>
            <a:r>
              <a:rPr lang="es-ES" sz="2800" dirty="0"/>
              <a:t>Que relación tienen con ciclones y frentes?</a:t>
            </a:r>
          </a:p>
          <a:p>
            <a:r>
              <a:rPr lang="es-ES" sz="2800" dirty="0"/>
              <a:t>Como se definen e identifican?</a:t>
            </a:r>
          </a:p>
        </p:txBody>
      </p:sp>
    </p:spTree>
    <p:extLst>
      <p:ext uri="{BB962C8B-B14F-4D97-AF65-F5344CB8AC3E}">
        <p14:creationId xmlns:p14="http://schemas.microsoft.com/office/powerpoint/2010/main" val="1161936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849225-C6FF-C7E7-A721-1E29D7BA486A}"/>
              </a:ext>
            </a:extLst>
          </p:cNvPr>
          <p:cNvSpPr txBox="1"/>
          <p:nvPr/>
        </p:nvSpPr>
        <p:spPr>
          <a:xfrm>
            <a:off x="1109932" y="948904"/>
            <a:ext cx="99721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Preguntas importantes</a:t>
            </a:r>
            <a:b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¿Todos los </a:t>
            </a:r>
            <a:r>
              <a:rPr lang="es-AR" sz="3200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frentes fríos 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tienen asociado un </a:t>
            </a:r>
            <a:r>
              <a:rPr lang="es-AR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río atmosférico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s-A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¿Todos los </a:t>
            </a:r>
            <a:r>
              <a:rPr lang="es-AR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ríos atmosféricos 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están asociados a un </a:t>
            </a:r>
            <a:r>
              <a:rPr lang="es-AR" sz="3200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frente frío</a:t>
            </a:r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¿Y a una depresión?</a:t>
            </a:r>
          </a:p>
          <a:p>
            <a:endParaRPr lang="es-AR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A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¿Un RA intenso produce más precipitación?</a:t>
            </a:r>
          </a:p>
        </p:txBody>
      </p:sp>
    </p:spTree>
    <p:extLst>
      <p:ext uri="{BB962C8B-B14F-4D97-AF65-F5344CB8AC3E}">
        <p14:creationId xmlns:p14="http://schemas.microsoft.com/office/powerpoint/2010/main" val="1285740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1 de Agosto de 2023 12:00">
            <a:extLst>
              <a:ext uri="{FF2B5EF4-FFF2-40B4-BE49-F238E27FC236}">
                <a16:creationId xmlns:a16="http://schemas.microsoft.com/office/drawing/2014/main" id="{7E57237B-7590-DEF6-3B19-034506B6B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0"/>
            <a:ext cx="1085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9196C8-A090-CCDF-E33A-07474610F425}"/>
              </a:ext>
            </a:extLst>
          </p:cNvPr>
          <p:cNvSpPr txBox="1"/>
          <p:nvPr/>
        </p:nvSpPr>
        <p:spPr>
          <a:xfrm>
            <a:off x="854015" y="2355011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RA+Frente</a:t>
            </a:r>
            <a:endParaRPr lang="es-ES_trad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D8D73-6A81-DF32-785F-E7722CCFAA9D}"/>
              </a:ext>
            </a:extLst>
          </p:cNvPr>
          <p:cNvSpPr txBox="1"/>
          <p:nvPr/>
        </p:nvSpPr>
        <p:spPr>
          <a:xfrm>
            <a:off x="5500777" y="2724343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RA+Frente</a:t>
            </a:r>
            <a:endParaRPr lang="es-ES_tradn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D327C9-0615-8E5E-C91F-505072C47746}"/>
              </a:ext>
            </a:extLst>
          </p:cNvPr>
          <p:cNvSpPr txBox="1"/>
          <p:nvPr/>
        </p:nvSpPr>
        <p:spPr>
          <a:xfrm>
            <a:off x="3206150" y="4060167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Frente sin RA</a:t>
            </a:r>
          </a:p>
        </p:txBody>
      </p:sp>
    </p:spTree>
    <p:extLst>
      <p:ext uri="{BB962C8B-B14F-4D97-AF65-F5344CB8AC3E}">
        <p14:creationId xmlns:p14="http://schemas.microsoft.com/office/powerpoint/2010/main" val="1699680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6 de Julio de 2023 00:00">
            <a:extLst>
              <a:ext uri="{FF2B5EF4-FFF2-40B4-BE49-F238E27FC236}">
                <a16:creationId xmlns:a16="http://schemas.microsoft.com/office/drawing/2014/main" id="{E1773CD6-FE60-D5B8-CB0C-58E91A8D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0"/>
            <a:ext cx="10850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5F80D8-F423-F376-5EB4-89C0F8FE04EA}"/>
              </a:ext>
            </a:extLst>
          </p:cNvPr>
          <p:cNvSpPr txBox="1"/>
          <p:nvPr/>
        </p:nvSpPr>
        <p:spPr>
          <a:xfrm>
            <a:off x="1656271" y="3355675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/>
              <a:t>RA+Frente</a:t>
            </a:r>
            <a:endParaRPr lang="es-ES_trad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2B620-0B04-A3AD-1733-358057B51B78}"/>
              </a:ext>
            </a:extLst>
          </p:cNvPr>
          <p:cNvSpPr txBox="1"/>
          <p:nvPr/>
        </p:nvSpPr>
        <p:spPr>
          <a:xfrm>
            <a:off x="4326791" y="1722409"/>
            <a:ext cx="1768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Frente sin RA</a:t>
            </a:r>
          </a:p>
        </p:txBody>
      </p:sp>
    </p:spTree>
    <p:extLst>
      <p:ext uri="{BB962C8B-B14F-4D97-AF65-F5344CB8AC3E}">
        <p14:creationId xmlns:p14="http://schemas.microsoft.com/office/powerpoint/2010/main" val="756643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uter screen shot of a map&#10;&#10;Description automatically generated">
            <a:extLst>
              <a:ext uri="{FF2B5EF4-FFF2-40B4-BE49-F238E27FC236}">
                <a16:creationId xmlns:a16="http://schemas.microsoft.com/office/drawing/2014/main" id="{52C1CE90-3A5D-CE15-E388-E3DEE15DD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97" y="365754"/>
            <a:ext cx="10387605" cy="61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61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C82706F-75B2-E118-3E2C-51A271D35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5" y="1785668"/>
            <a:ext cx="3776620" cy="32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A0C16-D2EC-1A71-1BCA-00476B4E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57" y="1785668"/>
            <a:ext cx="3776620" cy="32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788000D3-915C-7186-80F4-AB7EF276F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6450" y="1785668"/>
            <a:ext cx="3996085" cy="32866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228830-AF2F-EA20-29C7-94FB05B58140}"/>
              </a:ext>
            </a:extLst>
          </p:cNvPr>
          <p:cNvSpPr txBox="1"/>
          <p:nvPr/>
        </p:nvSpPr>
        <p:spPr>
          <a:xfrm>
            <a:off x="1203178" y="813468"/>
            <a:ext cx="9566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7030A0"/>
                </a:solidFill>
              </a:rPr>
              <a:t>¿Cuál se ve más amenazante?</a:t>
            </a:r>
            <a:endParaRPr lang="es-ES_tradnl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44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storm&#10;&#10;Description automatically generated">
            <a:extLst>
              <a:ext uri="{FF2B5EF4-FFF2-40B4-BE49-F238E27FC236}">
                <a16:creationId xmlns:a16="http://schemas.microsoft.com/office/drawing/2014/main" id="{32ED9013-AB12-4A66-4212-F4D0D886B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324606"/>
            <a:ext cx="10332740" cy="6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2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EAA7BAC-1291-A7E9-5A49-63A79F05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0"/>
            <a:ext cx="788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610645-0086-0466-E8EF-B0450E01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288" y="705055"/>
            <a:ext cx="2291672" cy="544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58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5E88F883-8A32-4BE8-598E-F7DA3D536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324606"/>
            <a:ext cx="10332740" cy="6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74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5BA782F-0920-9E07-2807-E0FE060E6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0"/>
            <a:ext cx="788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38827C-2ADE-8546-CA99-F5451FDA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397" y="961845"/>
            <a:ext cx="2277374" cy="51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35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2A3BE1-3CD7-3AC6-C257-EE7277FB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538" y="1879793"/>
            <a:ext cx="5238288" cy="3711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6B69C-2DD0-7624-BD3D-BBB70BBBE662}"/>
              </a:ext>
            </a:extLst>
          </p:cNvPr>
          <p:cNvSpPr txBox="1"/>
          <p:nvPr/>
        </p:nvSpPr>
        <p:spPr>
          <a:xfrm>
            <a:off x="728491" y="558644"/>
            <a:ext cx="10735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000" dirty="0">
                <a:solidFill>
                  <a:srgbClr val="0070C0"/>
                </a:solidFill>
              </a:rPr>
              <a:t>Río atmosférico inclinado delante de un frente frío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7C026D7-98D2-BBD6-DFEE-296598A216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3360" y="1879793"/>
          <a:ext cx="5288196" cy="342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794800" imgH="5695920" progId="Paint.Picture">
                  <p:embed/>
                </p:oleObj>
              </mc:Choice>
              <mc:Fallback>
                <p:oleObj name="Bitmap Image" r:id="rId3" imgW="8794800" imgH="569592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7C026D7-98D2-BBD6-DFEE-296598A216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73360" y="1879793"/>
                        <a:ext cx="5288196" cy="3424918"/>
                      </a:xfrm>
                      <a:prstGeom prst="rect">
                        <a:avLst/>
                      </a:prstGeom>
                      <a:ln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3382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4" y="1671638"/>
            <a:ext cx="7869237" cy="400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576513" y="327025"/>
            <a:ext cx="7308850" cy="915988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XX: Lines of constant geopotential height at a given pressure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Trough: relative minimum pressure. Ridge: relative maximum pressure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In both cases “relative” looking at a same latitude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804150" y="1404938"/>
            <a:ext cx="237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Z @ 300 hPa (9000 m ASL)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359400" y="3986213"/>
            <a:ext cx="7938" cy="1116012"/>
          </a:xfrm>
          <a:prstGeom prst="line">
            <a:avLst/>
          </a:prstGeom>
          <a:noFill/>
          <a:ln w="19050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7586663" y="3803651"/>
            <a:ext cx="334962" cy="1116013"/>
          </a:xfrm>
          <a:prstGeom prst="line">
            <a:avLst/>
          </a:prstGeom>
          <a:noFill/>
          <a:ln w="19050">
            <a:solidFill>
              <a:schemeClr val="bg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7007226" y="3502025"/>
            <a:ext cx="665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Trough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743450" y="3719514"/>
            <a:ext cx="5794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</a:rPr>
              <a:t>Ridge</a:t>
            </a:r>
          </a:p>
        </p:txBody>
      </p:sp>
    </p:spTree>
    <p:extLst>
      <p:ext uri="{BB962C8B-B14F-4D97-AF65-F5344CB8AC3E}">
        <p14:creationId xmlns:p14="http://schemas.microsoft.com/office/powerpoint/2010/main" val="3862180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B656643-42D2-8973-8A9A-4072BFEF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825" y="0"/>
            <a:ext cx="7880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91776-41D7-6AE3-F0D7-725376106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098" y="439946"/>
            <a:ext cx="2363638" cy="572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27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eather&#10;&#10;Description automatically generated">
            <a:extLst>
              <a:ext uri="{FF2B5EF4-FFF2-40B4-BE49-F238E27FC236}">
                <a16:creationId xmlns:a16="http://schemas.microsoft.com/office/drawing/2014/main" id="{C8BD40C8-65EE-EC5E-B345-EC1928F06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0" y="324606"/>
            <a:ext cx="10332740" cy="620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63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CDE4B7B-810F-4395-A0E3-1D19B53A99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68432" y="2085873"/>
          <a:ext cx="4856804" cy="342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969320" imgH="5619600" progId="Paint.Picture">
                  <p:embed/>
                </p:oleObj>
              </mc:Choice>
              <mc:Fallback>
                <p:oleObj name="Bitmap Image" r:id="rId2" imgW="7969320" imgH="561960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CDE4B7B-810F-4395-A0E3-1D19B53A99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68432" y="2085873"/>
                        <a:ext cx="4856804" cy="3424918"/>
                      </a:xfrm>
                      <a:prstGeom prst="rect">
                        <a:avLst/>
                      </a:prstGeom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n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27D753-0B06-4E68-9A7C-36F3C83D8DF4}"/>
              </a:ext>
            </a:extLst>
          </p:cNvPr>
          <p:cNvSpPr txBox="1"/>
          <p:nvPr/>
        </p:nvSpPr>
        <p:spPr>
          <a:xfrm>
            <a:off x="9988816" y="269448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6B0489-F4C6-DA85-B454-70F8D01BE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0" y="1933586"/>
            <a:ext cx="5034116" cy="3650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2EDC47-3355-C5C5-02FE-0119D07AE127}"/>
              </a:ext>
            </a:extLst>
          </p:cNvPr>
          <p:cNvSpPr txBox="1"/>
          <p:nvPr/>
        </p:nvSpPr>
        <p:spPr>
          <a:xfrm>
            <a:off x="271464" y="567453"/>
            <a:ext cx="11744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Río atmosférico zonal delante de un frente estacionario</a:t>
            </a:r>
          </a:p>
          <a:p>
            <a:pPr algn="ctr"/>
            <a:r>
              <a:rPr lang="es-ES_tradnl" sz="4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(ZAR)</a:t>
            </a:r>
          </a:p>
        </p:txBody>
      </p:sp>
    </p:spTree>
    <p:extLst>
      <p:ext uri="{BB962C8B-B14F-4D97-AF65-F5344CB8AC3E}">
        <p14:creationId xmlns:p14="http://schemas.microsoft.com/office/powerpoint/2010/main" val="4107124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CE9098-85DF-02E8-6D84-A129377BC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042988"/>
            <a:ext cx="91821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0232C7-FE52-CCE0-06F0-F2C8EE40A319}"/>
              </a:ext>
            </a:extLst>
          </p:cNvPr>
          <p:cNvSpPr txBox="1"/>
          <p:nvPr/>
        </p:nvSpPr>
        <p:spPr>
          <a:xfrm>
            <a:off x="2555846" y="273893"/>
            <a:ext cx="747398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Un RA largo y sin depresión????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EF1B8D-5A21-93A9-284D-F002FB973CDB}"/>
              </a:ext>
            </a:extLst>
          </p:cNvPr>
          <p:cNvGrpSpPr/>
          <p:nvPr/>
        </p:nvGrpSpPr>
        <p:grpSpPr>
          <a:xfrm>
            <a:off x="3626803" y="1831870"/>
            <a:ext cx="4482720" cy="2541960"/>
            <a:chOff x="3626803" y="1831870"/>
            <a:chExt cx="4482720" cy="254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7778028-98E7-0BFC-D159-16650DC1386E}"/>
                    </a:ext>
                  </a:extLst>
                </p14:cNvPr>
                <p14:cNvContentPartPr/>
                <p14:nvPr/>
              </p14:nvContentPartPr>
              <p14:xfrm>
                <a:off x="3626803" y="1831870"/>
                <a:ext cx="4290840" cy="2357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7778028-98E7-0BFC-D159-16650DC138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563803" y="1768870"/>
                  <a:ext cx="4416480" cy="24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0A5EA60-90FC-737C-CE66-C4E34E1EF3CA}"/>
                    </a:ext>
                  </a:extLst>
                </p14:cNvPr>
                <p14:cNvContentPartPr/>
                <p14:nvPr/>
              </p14:nvContentPartPr>
              <p14:xfrm>
                <a:off x="7720723" y="3952270"/>
                <a:ext cx="388800" cy="421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0A5EA60-90FC-737C-CE66-C4E34E1EF3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58083" y="3889270"/>
                  <a:ext cx="514440" cy="547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59031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6B91DCE-6648-E65A-C852-BF110320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108EC-EAE6-0847-1D67-4191C97A1AC5}"/>
              </a:ext>
            </a:extLst>
          </p:cNvPr>
          <p:cNvSpPr txBox="1"/>
          <p:nvPr/>
        </p:nvSpPr>
        <p:spPr>
          <a:xfrm>
            <a:off x="3528204" y="4537495"/>
            <a:ext cx="5589916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Un RA sin depresión????</a:t>
            </a:r>
          </a:p>
        </p:txBody>
      </p:sp>
    </p:spTree>
    <p:extLst>
      <p:ext uri="{BB962C8B-B14F-4D97-AF65-F5344CB8AC3E}">
        <p14:creationId xmlns:p14="http://schemas.microsoft.com/office/powerpoint/2010/main" val="4038987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ABC194D-331A-CA78-FF81-ABF12AC19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ECA30A-1EDF-7D4F-BA55-893FC8E3A6C5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88080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68DCFDE-DA04-FA8C-1767-7FC0141B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B5A3B8-DAA0-5796-19F5-F0FF7A66E9D9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12946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33598A7-0F11-2B7E-5809-2173DF784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5DE2B8-E103-B427-42BD-B81213397C8D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5936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6B91DCE-6648-E65A-C852-BF110320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0"/>
            <a:ext cx="8732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B385A5-31EF-7207-7945-B8BD9B98244C}"/>
              </a:ext>
            </a:extLst>
          </p:cNvPr>
          <p:cNvSpPr txBox="1"/>
          <p:nvPr/>
        </p:nvSpPr>
        <p:spPr>
          <a:xfrm>
            <a:off x="6095206" y="2941607"/>
            <a:ext cx="543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12040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DE8D65D-E449-3326-B096-57C5AE78A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1269526"/>
            <a:ext cx="977265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E298C3-FD46-3E41-F4AC-C8C67703668C}"/>
              </a:ext>
            </a:extLst>
          </p:cNvPr>
          <p:cNvSpPr txBox="1"/>
          <p:nvPr/>
        </p:nvSpPr>
        <p:spPr>
          <a:xfrm>
            <a:off x="1676006" y="288824"/>
            <a:ext cx="9125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El misterio del río trabajador (01-Mayo-2019)</a:t>
            </a:r>
          </a:p>
        </p:txBody>
      </p:sp>
    </p:spTree>
    <p:extLst>
      <p:ext uri="{BB962C8B-B14F-4D97-AF65-F5344CB8AC3E}">
        <p14:creationId xmlns:p14="http://schemas.microsoft.com/office/powerpoint/2010/main" val="2992057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l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2235201"/>
            <a:ext cx="7624762" cy="3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51076" y="347664"/>
            <a:ext cx="7618413" cy="1190625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Isobars: lines of constant pressure at a given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(e.g. sea level pressure chart) and time (snapshot).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i="1">
                <a:solidFill>
                  <a:srgbClr val="FFFFFF"/>
                </a:solidFill>
              </a:rPr>
              <a:t>H</a:t>
            </a:r>
            <a:r>
              <a:rPr lang="en-US">
                <a:solidFill>
                  <a:srgbClr val="FFFFFF"/>
                </a:solidFill>
              </a:rPr>
              <a:t>igh (anticyclones) and </a:t>
            </a:r>
            <a:r>
              <a:rPr lang="en-US" b="1" i="1">
                <a:solidFill>
                  <a:srgbClr val="FFFFFF"/>
                </a:solidFill>
              </a:rPr>
              <a:t>L</a:t>
            </a:r>
            <a:r>
              <a:rPr lang="en-US">
                <a:solidFill>
                  <a:srgbClr val="FFFFFF"/>
                </a:solidFill>
              </a:rPr>
              <a:t>ow (cyclones) pressure centers.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460750" y="3663951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467600" y="34940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589713" y="3886201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471738" y="49434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7535864" y="5678488"/>
            <a:ext cx="2332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SLP map, October 17 2010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791309" y="370564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744848" y="3551584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185521" y="4928153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srgbClr val="FFFFFF"/>
                </a:solidFill>
              </a:rPr>
              <a:t>L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751180" y="4064829"/>
            <a:ext cx="34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FFFFFF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1740154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54DDF9D3-0722-F7A0-EC5B-1D330EB90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81" y="1140643"/>
            <a:ext cx="10090508" cy="520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2C3528-1A02-E8EF-6582-7208E371AE12}"/>
              </a:ext>
            </a:extLst>
          </p:cNvPr>
          <p:cNvSpPr txBox="1"/>
          <p:nvPr/>
        </p:nvSpPr>
        <p:spPr>
          <a:xfrm>
            <a:off x="1588859" y="358218"/>
            <a:ext cx="9014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/>
              <a:t>El misterio del río trabajador (01-Mayo-2019)</a:t>
            </a:r>
          </a:p>
        </p:txBody>
      </p:sp>
    </p:spTree>
    <p:extLst>
      <p:ext uri="{BB962C8B-B14F-4D97-AF65-F5344CB8AC3E}">
        <p14:creationId xmlns:p14="http://schemas.microsoft.com/office/powerpoint/2010/main" val="3508978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17" y="946151"/>
            <a:ext cx="9127067" cy="17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1" y="2224617"/>
            <a:ext cx="9124951" cy="17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3 CuadroTexto"/>
          <p:cNvSpPr txBox="1">
            <a:spLocks noChangeArrowheads="1"/>
          </p:cNvSpPr>
          <p:nvPr/>
        </p:nvSpPr>
        <p:spPr bwMode="auto">
          <a:xfrm>
            <a:off x="1915584" y="38100"/>
            <a:ext cx="8419228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sz="3733">
                <a:solidFill>
                  <a:srgbClr val="00B050"/>
                </a:solidFill>
              </a:rPr>
              <a:t>Zonal Atmospheric River </a:t>
            </a:r>
            <a:r>
              <a:rPr lang="es-CL" sz="3733"/>
              <a:t>/ </a:t>
            </a:r>
            <a:r>
              <a:rPr lang="es-CL" sz="3733">
                <a:solidFill>
                  <a:srgbClr val="C00000"/>
                </a:solidFill>
              </a:rPr>
              <a:t>Warm Storm  </a:t>
            </a:r>
            <a:r>
              <a:rPr lang="es-CL" sz="3733">
                <a:sym typeface="Wingdings" panose="05000000000000000000" pitchFamily="2" charset="2"/>
              </a:rPr>
              <a:t></a:t>
            </a:r>
            <a:endParaRPr lang="es-CL" sz="3733"/>
          </a:p>
        </p:txBody>
      </p:sp>
      <p:grpSp>
        <p:nvGrpSpPr>
          <p:cNvPr id="30725" name="4 Grupo"/>
          <p:cNvGrpSpPr>
            <a:grpSpLocks/>
          </p:cNvGrpSpPr>
          <p:nvPr/>
        </p:nvGrpSpPr>
        <p:grpSpPr bwMode="auto">
          <a:xfrm>
            <a:off x="0" y="6189133"/>
            <a:ext cx="12192000" cy="795867"/>
            <a:chOff x="1" y="4533900"/>
            <a:chExt cx="9144000" cy="597067"/>
          </a:xfrm>
        </p:grpSpPr>
        <p:sp>
          <p:nvSpPr>
            <p:cNvPr id="30728" name="9 CuadroTexto"/>
            <p:cNvSpPr txBox="1">
              <a:spLocks noChangeArrowheads="1"/>
            </p:cNvSpPr>
            <p:nvPr/>
          </p:nvSpPr>
          <p:spPr bwMode="auto">
            <a:xfrm>
              <a:off x="4976813" y="4591050"/>
              <a:ext cx="1777073" cy="2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CL" sz="1867">
                  <a:solidFill>
                    <a:schemeClr val="bg1"/>
                  </a:solidFill>
                </a:rPr>
                <a:t>July 30, 2014 – 18 UTC</a:t>
              </a: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" y="4533900"/>
              <a:ext cx="9144000" cy="49543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75336">
                <a:defRPr/>
              </a:pPr>
              <a:endParaRPr lang="en-US" sz="2400"/>
            </a:p>
          </p:txBody>
        </p:sp>
        <p:pic>
          <p:nvPicPr>
            <p:cNvPr id="30730" name="Picture 8" descr="http://microbialoceans.ucsd.edu/People/spodell/images/siologo_color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53" y="4610100"/>
              <a:ext cx="360000" cy="36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1573214" y="4533900"/>
              <a:ext cx="4684712" cy="5970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CW3E Atmospheric Rivers Colloquium</a:t>
              </a:r>
            </a:p>
            <a:p>
              <a:pPr algn="ctr" eaLnBrk="1" hangingPunct="1">
                <a:spcBef>
                  <a:spcPct val="20000"/>
                </a:spcBef>
                <a:buFont typeface="Arial" pitchFamily="34" charset="0"/>
                <a:buNone/>
                <a:defRPr/>
              </a:pP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UCSD/Scripps, La Jolla, CA – June 24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 – July 5</a:t>
              </a:r>
              <a:r>
                <a:rPr lang="en-US" sz="1467" b="1" baseline="30000" dirty="0">
                  <a:solidFill>
                    <a:srgbClr val="0070C0"/>
                  </a:solidFill>
                  <a:cs typeface="Times New Roman" pitchFamily="18" charset="0"/>
                </a:rPr>
                <a:t>th</a:t>
              </a:r>
              <a:r>
                <a:rPr lang="en-US" sz="1467" b="1" dirty="0">
                  <a:solidFill>
                    <a:srgbClr val="0070C0"/>
                  </a:solidFill>
                  <a:cs typeface="Times New Roman" pitchFamily="18" charset="0"/>
                </a:rPr>
                <a:t>, 2019</a:t>
              </a:r>
            </a:p>
          </p:txBody>
        </p:sp>
        <p:pic>
          <p:nvPicPr>
            <p:cNvPr id="30732" name="Picture 6" descr="http://woodland.ucsd.edu/images/cw3e_logo_files/wetransfer-b4ff74/CW3E%20Final%20Logo%20Suite/1-Horzontal-PRIMARY%20LOGO/Digital/PNG/CW3E-Logo-Horizontal-FullColor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" r="70473"/>
            <a:stretch>
              <a:fillRect/>
            </a:stretch>
          </p:blipFill>
          <p:spPr bwMode="auto">
            <a:xfrm>
              <a:off x="719787" y="4610101"/>
              <a:ext cx="360000" cy="357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0665" y="4656400"/>
              <a:ext cx="612000" cy="267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294" y="4638680"/>
              <a:ext cx="1008000" cy="28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1" y="4078817"/>
            <a:ext cx="7886700" cy="18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8445500" y="4533901"/>
            <a:ext cx="482600" cy="13589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3849860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454151"/>
            <a:ext cx="470746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33" y="2182285"/>
            <a:ext cx="4125384" cy="42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118" y="374651"/>
            <a:ext cx="4654549" cy="486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4 CuadroTexto"/>
          <p:cNvSpPr txBox="1">
            <a:spLocks noChangeArrowheads="1"/>
          </p:cNvSpPr>
          <p:nvPr/>
        </p:nvSpPr>
        <p:spPr bwMode="auto">
          <a:xfrm>
            <a:off x="88900" y="110067"/>
            <a:ext cx="56923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/>
              <a:t>Another example….May 1st 2019</a:t>
            </a:r>
          </a:p>
        </p:txBody>
      </p:sp>
    </p:spTree>
    <p:extLst>
      <p:ext uri="{BB962C8B-B14F-4D97-AF65-F5344CB8AC3E}">
        <p14:creationId xmlns:p14="http://schemas.microsoft.com/office/powerpoint/2010/main" val="2184336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1019175"/>
            <a:ext cx="6972300" cy="4819650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orma libre 9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 flipH="1">
            <a:off x="3402551" y="536358"/>
            <a:ext cx="567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wind vectors and air temperature (0 – 20°C) </a:t>
            </a:r>
          </a:p>
        </p:txBody>
      </p:sp>
      <p:sp>
        <p:nvSpPr>
          <p:cNvPr id="2" name="Llamada ovalada 1"/>
          <p:cNvSpPr/>
          <p:nvPr/>
        </p:nvSpPr>
        <p:spPr>
          <a:xfrm>
            <a:off x="854764" y="2961861"/>
            <a:ext cx="1371601" cy="1008821"/>
          </a:xfrm>
          <a:prstGeom prst="wedgeEllipseCallout">
            <a:avLst>
              <a:gd name="adj1" fmla="val 199167"/>
              <a:gd name="adj2" fmla="val -145382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Weak cold front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467139" y="4716117"/>
            <a:ext cx="1702905" cy="1230795"/>
          </a:xfrm>
          <a:prstGeom prst="wedgeEllipseCallout">
            <a:avLst>
              <a:gd name="adj1" fmla="val 314110"/>
              <a:gd name="adj2" fmla="val -127891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 to see a front here</a:t>
            </a:r>
          </a:p>
        </p:txBody>
      </p:sp>
    </p:spTree>
    <p:extLst>
      <p:ext uri="{BB962C8B-B14F-4D97-AF65-F5344CB8AC3E}">
        <p14:creationId xmlns:p14="http://schemas.microsoft.com/office/powerpoint/2010/main" val="3440502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957262"/>
            <a:ext cx="7010400" cy="4943475"/>
          </a:xfrm>
          <a:prstGeom prst="rect">
            <a:avLst/>
          </a:prstGeom>
        </p:spPr>
      </p:pic>
      <p:sp>
        <p:nvSpPr>
          <p:cNvPr id="4" name="Forma libre 3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orma libre 4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/>
          <p:cNvSpPr txBox="1"/>
          <p:nvPr/>
        </p:nvSpPr>
        <p:spPr>
          <a:xfrm flipH="1">
            <a:off x="4096476" y="534142"/>
            <a:ext cx="4490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relative vorticity (±1.5 10e-6 s-1)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467139" y="4716117"/>
            <a:ext cx="1702905" cy="1230795"/>
          </a:xfrm>
          <a:prstGeom prst="wedgeEllipseCallout">
            <a:avLst>
              <a:gd name="adj1" fmla="val 314110"/>
              <a:gd name="adj2" fmla="val -127891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Hard to see a front here…</a:t>
            </a:r>
          </a:p>
        </p:txBody>
      </p:sp>
    </p:spTree>
    <p:extLst>
      <p:ext uri="{BB962C8B-B14F-4D97-AF65-F5344CB8AC3E}">
        <p14:creationId xmlns:p14="http://schemas.microsoft.com/office/powerpoint/2010/main" val="2867397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612" y="1023937"/>
            <a:ext cx="6962775" cy="4810125"/>
          </a:xfrm>
          <a:prstGeom prst="rect">
            <a:avLst/>
          </a:prstGeom>
        </p:spPr>
      </p:pic>
      <p:sp>
        <p:nvSpPr>
          <p:cNvPr id="9" name="Forma libre 8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Forma libre 9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 flipH="1">
            <a:off x="3200845" y="536358"/>
            <a:ext cx="61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wind vectors and </a:t>
            </a:r>
            <a:r>
              <a:rPr lang="en-US" dirty="0" err="1"/>
              <a:t>precipitable</a:t>
            </a:r>
            <a:r>
              <a:rPr lang="en-US" dirty="0"/>
              <a:t> water (0 – 50 mm) </a:t>
            </a:r>
          </a:p>
        </p:txBody>
      </p:sp>
      <p:sp>
        <p:nvSpPr>
          <p:cNvPr id="6" name="Llamada ovalada 5"/>
          <p:cNvSpPr/>
          <p:nvPr/>
        </p:nvSpPr>
        <p:spPr>
          <a:xfrm>
            <a:off x="467139" y="4716117"/>
            <a:ext cx="1702905" cy="1230795"/>
          </a:xfrm>
          <a:prstGeom prst="wedgeEllipseCallout">
            <a:avLst>
              <a:gd name="adj1" fmla="val 250783"/>
              <a:gd name="adj2" fmla="val -175536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</a:t>
            </a:r>
          </a:p>
        </p:txBody>
      </p:sp>
    </p:spTree>
    <p:extLst>
      <p:ext uri="{BB962C8B-B14F-4D97-AF65-F5344CB8AC3E}">
        <p14:creationId xmlns:p14="http://schemas.microsoft.com/office/powerpoint/2010/main" val="7287564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850" y="971550"/>
            <a:ext cx="6972300" cy="4914900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2619374" y="1161536"/>
            <a:ext cx="3285510" cy="1988168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4446146"/>
              <a:gd name="connsiteY0" fmla="*/ 0 h 2334935"/>
              <a:gd name="connsiteX1" fmla="*/ 651850 w 4446146"/>
              <a:gd name="connsiteY1" fmla="*/ 262551 h 2334935"/>
              <a:gd name="connsiteX2" fmla="*/ 1348966 w 4446146"/>
              <a:gd name="connsiteY2" fmla="*/ 624689 h 2334935"/>
              <a:gd name="connsiteX3" fmla="*/ 2172832 w 4446146"/>
              <a:gd name="connsiteY3" fmla="*/ 1059255 h 2334935"/>
              <a:gd name="connsiteX4" fmla="*/ 2652665 w 4446146"/>
              <a:gd name="connsiteY4" fmla="*/ 1376127 h 2334935"/>
              <a:gd name="connsiteX5" fmla="*/ 3195873 w 4446146"/>
              <a:gd name="connsiteY5" fmla="*/ 1738265 h 2334935"/>
              <a:gd name="connsiteX6" fmla="*/ 3730028 w 4446146"/>
              <a:gd name="connsiteY6" fmla="*/ 2027976 h 2334935"/>
              <a:gd name="connsiteX7" fmla="*/ 4399984 w 4446146"/>
              <a:gd name="connsiteY7" fmla="*/ 2317687 h 2334935"/>
              <a:gd name="connsiteX8" fmla="*/ 4387416 w 4446146"/>
              <a:gd name="connsiteY8" fmla="*/ 2301159 h 2334935"/>
              <a:gd name="connsiteX0" fmla="*/ 0 w 4399984"/>
              <a:gd name="connsiteY0" fmla="*/ 0 h 2317687"/>
              <a:gd name="connsiteX1" fmla="*/ 651850 w 4399984"/>
              <a:gd name="connsiteY1" fmla="*/ 262551 h 2317687"/>
              <a:gd name="connsiteX2" fmla="*/ 1348966 w 4399984"/>
              <a:gd name="connsiteY2" fmla="*/ 624689 h 2317687"/>
              <a:gd name="connsiteX3" fmla="*/ 2172832 w 4399984"/>
              <a:gd name="connsiteY3" fmla="*/ 1059255 h 2317687"/>
              <a:gd name="connsiteX4" fmla="*/ 2652665 w 4399984"/>
              <a:gd name="connsiteY4" fmla="*/ 1376127 h 2317687"/>
              <a:gd name="connsiteX5" fmla="*/ 3195873 w 4399984"/>
              <a:gd name="connsiteY5" fmla="*/ 1738265 h 2317687"/>
              <a:gd name="connsiteX6" fmla="*/ 3730028 w 4399984"/>
              <a:gd name="connsiteY6" fmla="*/ 2027976 h 2317687"/>
              <a:gd name="connsiteX7" fmla="*/ 4399984 w 4399984"/>
              <a:gd name="connsiteY7" fmla="*/ 2317687 h 2317687"/>
              <a:gd name="connsiteX0" fmla="*/ 0 w 3730028"/>
              <a:gd name="connsiteY0" fmla="*/ 0 h 2027976"/>
              <a:gd name="connsiteX1" fmla="*/ 651850 w 3730028"/>
              <a:gd name="connsiteY1" fmla="*/ 262551 h 2027976"/>
              <a:gd name="connsiteX2" fmla="*/ 1348966 w 3730028"/>
              <a:gd name="connsiteY2" fmla="*/ 624689 h 2027976"/>
              <a:gd name="connsiteX3" fmla="*/ 2172832 w 3730028"/>
              <a:gd name="connsiteY3" fmla="*/ 1059255 h 2027976"/>
              <a:gd name="connsiteX4" fmla="*/ 2652665 w 3730028"/>
              <a:gd name="connsiteY4" fmla="*/ 1376127 h 2027976"/>
              <a:gd name="connsiteX5" fmla="*/ 3195873 w 3730028"/>
              <a:gd name="connsiteY5" fmla="*/ 1738265 h 2027976"/>
              <a:gd name="connsiteX6" fmla="*/ 3730028 w 3730028"/>
              <a:gd name="connsiteY6" fmla="*/ 2027976 h 2027976"/>
              <a:gd name="connsiteX0" fmla="*/ 0 w 3195873"/>
              <a:gd name="connsiteY0" fmla="*/ 0 h 1738265"/>
              <a:gd name="connsiteX1" fmla="*/ 651850 w 3195873"/>
              <a:gd name="connsiteY1" fmla="*/ 262551 h 1738265"/>
              <a:gd name="connsiteX2" fmla="*/ 1348966 w 3195873"/>
              <a:gd name="connsiteY2" fmla="*/ 624689 h 1738265"/>
              <a:gd name="connsiteX3" fmla="*/ 2172832 w 3195873"/>
              <a:gd name="connsiteY3" fmla="*/ 1059255 h 1738265"/>
              <a:gd name="connsiteX4" fmla="*/ 2652665 w 3195873"/>
              <a:gd name="connsiteY4" fmla="*/ 1376127 h 1738265"/>
              <a:gd name="connsiteX5" fmla="*/ 3195873 w 3195873"/>
              <a:gd name="connsiteY5" fmla="*/ 1738265 h 1738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95873" h="1738265">
                <a:moveTo>
                  <a:pt x="0" y="0"/>
                </a:moveTo>
                <a:cubicBezTo>
                  <a:pt x="213511" y="79218"/>
                  <a:pt x="427022" y="158436"/>
                  <a:pt x="651850" y="262551"/>
                </a:cubicBezTo>
                <a:cubicBezTo>
                  <a:pt x="876678" y="366666"/>
                  <a:pt x="1348966" y="624689"/>
                  <a:pt x="1348966" y="624689"/>
                </a:cubicBezTo>
                <a:cubicBezTo>
                  <a:pt x="1602463" y="757473"/>
                  <a:pt x="1955549" y="934015"/>
                  <a:pt x="2172832" y="1059255"/>
                </a:cubicBezTo>
                <a:cubicBezTo>
                  <a:pt x="2390115" y="1184495"/>
                  <a:pt x="2652665" y="1376127"/>
                  <a:pt x="2652665" y="1376127"/>
                </a:cubicBezTo>
                <a:cubicBezTo>
                  <a:pt x="2823172" y="1489295"/>
                  <a:pt x="3016313" y="1629624"/>
                  <a:pt x="3195873" y="1738265"/>
                </a:cubicBezTo>
              </a:path>
            </a:pathLst>
          </a:custGeom>
          <a:noFill/>
          <a:ln w="190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Forma libre 3"/>
          <p:cNvSpPr/>
          <p:nvPr/>
        </p:nvSpPr>
        <p:spPr>
          <a:xfrm>
            <a:off x="5893989" y="3143728"/>
            <a:ext cx="1861479" cy="859470"/>
          </a:xfrm>
          <a:custGeom>
            <a:avLst/>
            <a:gdLst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48135 w 5006566"/>
              <a:gd name="connsiteY6" fmla="*/ 1991762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5006566"/>
              <a:gd name="connsiteY0" fmla="*/ 0 h 2489703"/>
              <a:gd name="connsiteX1" fmla="*/ 651850 w 5006566"/>
              <a:gd name="connsiteY1" fmla="*/ 262551 h 2489703"/>
              <a:gd name="connsiteX2" fmla="*/ 1348966 w 5006566"/>
              <a:gd name="connsiteY2" fmla="*/ 624689 h 2489703"/>
              <a:gd name="connsiteX3" fmla="*/ 2172832 w 5006566"/>
              <a:gd name="connsiteY3" fmla="*/ 1059255 h 2489703"/>
              <a:gd name="connsiteX4" fmla="*/ 2652665 w 5006566"/>
              <a:gd name="connsiteY4" fmla="*/ 1376127 h 2489703"/>
              <a:gd name="connsiteX5" fmla="*/ 3195873 w 5006566"/>
              <a:gd name="connsiteY5" fmla="*/ 1738265 h 2489703"/>
              <a:gd name="connsiteX6" fmla="*/ 3730028 w 5006566"/>
              <a:gd name="connsiteY6" fmla="*/ 2027976 h 2489703"/>
              <a:gd name="connsiteX7" fmla="*/ 4399984 w 5006566"/>
              <a:gd name="connsiteY7" fmla="*/ 2317687 h 2489703"/>
              <a:gd name="connsiteX8" fmla="*/ 5006566 w 5006566"/>
              <a:gd name="connsiteY8" fmla="*/ 2489703 h 2489703"/>
              <a:gd name="connsiteX0" fmla="*/ 0 w 4354716"/>
              <a:gd name="connsiteY0" fmla="*/ 0 h 2227152"/>
              <a:gd name="connsiteX1" fmla="*/ 697116 w 4354716"/>
              <a:gd name="connsiteY1" fmla="*/ 362138 h 2227152"/>
              <a:gd name="connsiteX2" fmla="*/ 1520982 w 4354716"/>
              <a:gd name="connsiteY2" fmla="*/ 796704 h 2227152"/>
              <a:gd name="connsiteX3" fmla="*/ 2000815 w 4354716"/>
              <a:gd name="connsiteY3" fmla="*/ 1113576 h 2227152"/>
              <a:gd name="connsiteX4" fmla="*/ 2544023 w 4354716"/>
              <a:gd name="connsiteY4" fmla="*/ 1475714 h 2227152"/>
              <a:gd name="connsiteX5" fmla="*/ 3078178 w 4354716"/>
              <a:gd name="connsiteY5" fmla="*/ 1765425 h 2227152"/>
              <a:gd name="connsiteX6" fmla="*/ 3748134 w 4354716"/>
              <a:gd name="connsiteY6" fmla="*/ 2055136 h 2227152"/>
              <a:gd name="connsiteX7" fmla="*/ 4354716 w 4354716"/>
              <a:gd name="connsiteY7" fmla="*/ 2227152 h 2227152"/>
              <a:gd name="connsiteX0" fmla="*/ 0 w 3657600"/>
              <a:gd name="connsiteY0" fmla="*/ 0 h 1865014"/>
              <a:gd name="connsiteX1" fmla="*/ 823866 w 3657600"/>
              <a:gd name="connsiteY1" fmla="*/ 434566 h 1865014"/>
              <a:gd name="connsiteX2" fmla="*/ 1303699 w 3657600"/>
              <a:gd name="connsiteY2" fmla="*/ 751438 h 1865014"/>
              <a:gd name="connsiteX3" fmla="*/ 1846907 w 3657600"/>
              <a:gd name="connsiteY3" fmla="*/ 1113576 h 1865014"/>
              <a:gd name="connsiteX4" fmla="*/ 2381062 w 3657600"/>
              <a:gd name="connsiteY4" fmla="*/ 1403287 h 1865014"/>
              <a:gd name="connsiteX5" fmla="*/ 3051018 w 3657600"/>
              <a:gd name="connsiteY5" fmla="*/ 1692998 h 1865014"/>
              <a:gd name="connsiteX6" fmla="*/ 3657600 w 3657600"/>
              <a:gd name="connsiteY6" fmla="*/ 1865014 h 1865014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833734"/>
              <a:gd name="connsiteY0" fmla="*/ 0 h 1430448"/>
              <a:gd name="connsiteX1" fmla="*/ 479833 w 2833734"/>
              <a:gd name="connsiteY1" fmla="*/ 316872 h 1430448"/>
              <a:gd name="connsiteX2" fmla="*/ 1023041 w 2833734"/>
              <a:gd name="connsiteY2" fmla="*/ 679010 h 1430448"/>
              <a:gd name="connsiteX3" fmla="*/ 1557196 w 2833734"/>
              <a:gd name="connsiteY3" fmla="*/ 968721 h 1430448"/>
              <a:gd name="connsiteX4" fmla="*/ 2227152 w 2833734"/>
              <a:gd name="connsiteY4" fmla="*/ 1258432 h 1430448"/>
              <a:gd name="connsiteX5" fmla="*/ 2833734 w 2833734"/>
              <a:gd name="connsiteY5" fmla="*/ 1430448 h 1430448"/>
              <a:gd name="connsiteX0" fmla="*/ 0 w 2353901"/>
              <a:gd name="connsiteY0" fmla="*/ 0 h 1113576"/>
              <a:gd name="connsiteX1" fmla="*/ 543208 w 2353901"/>
              <a:gd name="connsiteY1" fmla="*/ 362138 h 1113576"/>
              <a:gd name="connsiteX2" fmla="*/ 1077363 w 2353901"/>
              <a:gd name="connsiteY2" fmla="*/ 651849 h 1113576"/>
              <a:gd name="connsiteX3" fmla="*/ 1747319 w 2353901"/>
              <a:gd name="connsiteY3" fmla="*/ 941560 h 1113576"/>
              <a:gd name="connsiteX4" fmla="*/ 2353901 w 2353901"/>
              <a:gd name="connsiteY4" fmla="*/ 1113576 h 1113576"/>
              <a:gd name="connsiteX0" fmla="*/ 0 w 1810693"/>
              <a:gd name="connsiteY0" fmla="*/ 0 h 751438"/>
              <a:gd name="connsiteX1" fmla="*/ 534155 w 1810693"/>
              <a:gd name="connsiteY1" fmla="*/ 289711 h 751438"/>
              <a:gd name="connsiteX2" fmla="*/ 1204111 w 1810693"/>
              <a:gd name="connsiteY2" fmla="*/ 579422 h 751438"/>
              <a:gd name="connsiteX3" fmla="*/ 1810693 w 1810693"/>
              <a:gd name="connsiteY3" fmla="*/ 751438 h 751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693" h="751438">
                <a:moveTo>
                  <a:pt x="0" y="0"/>
                </a:moveTo>
                <a:cubicBezTo>
                  <a:pt x="179561" y="108642"/>
                  <a:pt x="333470" y="193141"/>
                  <a:pt x="534155" y="289711"/>
                </a:cubicBezTo>
                <a:cubicBezTo>
                  <a:pt x="734840" y="386281"/>
                  <a:pt x="991355" y="502468"/>
                  <a:pt x="1204111" y="579422"/>
                </a:cubicBezTo>
                <a:cubicBezTo>
                  <a:pt x="1416867" y="656376"/>
                  <a:pt x="1612271" y="706925"/>
                  <a:pt x="1810693" y="751438"/>
                </a:cubicBezTo>
              </a:path>
            </a:pathLst>
          </a:custGeom>
          <a:noFill/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 flipH="1">
            <a:off x="2743649" y="536358"/>
            <a:ext cx="718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950 </a:t>
            </a:r>
            <a:r>
              <a:rPr lang="en-US" dirty="0" err="1"/>
              <a:t>hPa</a:t>
            </a:r>
            <a:r>
              <a:rPr lang="en-US" dirty="0"/>
              <a:t> wind vectors and 6 </a:t>
            </a:r>
            <a:r>
              <a:rPr lang="en-US" dirty="0" err="1"/>
              <a:t>hr</a:t>
            </a:r>
            <a:r>
              <a:rPr lang="en-US" dirty="0"/>
              <a:t> accumulated precipitation (0-25 mm)</a:t>
            </a:r>
          </a:p>
        </p:txBody>
      </p:sp>
      <p:sp>
        <p:nvSpPr>
          <p:cNvPr id="6" name="Llamada ovalada 5"/>
          <p:cNvSpPr/>
          <p:nvPr/>
        </p:nvSpPr>
        <p:spPr>
          <a:xfrm>
            <a:off x="129515" y="2957655"/>
            <a:ext cx="1702905" cy="1230795"/>
          </a:xfrm>
          <a:prstGeom prst="wedgeEllipseCallout">
            <a:avLst>
              <a:gd name="adj1" fmla="val 195847"/>
              <a:gd name="adj2" fmla="val -108672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Weak post frontal </a:t>
            </a:r>
            <a:r>
              <a:rPr lang="en-US" dirty="0" err="1"/>
              <a:t>precio</a:t>
            </a:r>
            <a:r>
              <a:rPr lang="en-US" dirty="0"/>
              <a:t>.</a:t>
            </a:r>
          </a:p>
        </p:txBody>
      </p:sp>
      <p:sp>
        <p:nvSpPr>
          <p:cNvPr id="7" name="Llamada ovalada 6"/>
          <p:cNvSpPr/>
          <p:nvPr/>
        </p:nvSpPr>
        <p:spPr>
          <a:xfrm>
            <a:off x="9594167" y="945976"/>
            <a:ext cx="2205214" cy="1230795"/>
          </a:xfrm>
          <a:prstGeom prst="wedgeEllipseCallout">
            <a:avLst>
              <a:gd name="adj1" fmla="val -126174"/>
              <a:gd name="adj2" fmla="val 161642"/>
            </a:avLst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Heavy </a:t>
            </a:r>
            <a:r>
              <a:rPr lang="en-US" dirty="0" err="1"/>
              <a:t>precip</a:t>
            </a:r>
            <a:r>
              <a:rPr lang="en-US" dirty="0"/>
              <a:t> in warm sector</a:t>
            </a:r>
          </a:p>
        </p:txBody>
      </p:sp>
    </p:spTree>
    <p:extLst>
      <p:ext uri="{BB962C8B-B14F-4D97-AF65-F5344CB8AC3E}">
        <p14:creationId xmlns:p14="http://schemas.microsoft.com/office/powerpoint/2010/main" val="639866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eather&#10;&#10;Description automatically generated">
            <a:extLst>
              <a:ext uri="{FF2B5EF4-FFF2-40B4-BE49-F238E27FC236}">
                <a16:creationId xmlns:a16="http://schemas.microsoft.com/office/drawing/2014/main" id="{2D12345F-FCCE-BA3A-0BA7-04D0E3714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1" y="857808"/>
            <a:ext cx="9970661" cy="514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658E6-311C-0CA4-9B90-BCAD5402DD64}"/>
              </a:ext>
            </a:extLst>
          </p:cNvPr>
          <p:cNvSpPr txBox="1"/>
          <p:nvPr/>
        </p:nvSpPr>
        <p:spPr>
          <a:xfrm>
            <a:off x="2774054" y="353683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Segumos</a:t>
            </a:r>
            <a:r>
              <a:rPr lang="en-US" dirty="0"/>
              <a:t> con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río</a:t>
            </a:r>
            <a:r>
              <a:rPr lang="en-US" dirty="0"/>
              <a:t> </a:t>
            </a:r>
            <a:r>
              <a:rPr lang="en-US" dirty="0" err="1"/>
              <a:t>trabajador</a:t>
            </a:r>
            <a:r>
              <a:rPr lang="en-US" dirty="0"/>
              <a:t>….</a:t>
            </a:r>
            <a:r>
              <a:rPr lang="en-US" dirty="0" err="1"/>
              <a:t>como</a:t>
            </a:r>
            <a:r>
              <a:rPr lang="en-US" dirty="0"/>
              <a:t> se </a:t>
            </a:r>
            <a:r>
              <a:rPr lang="en-US" dirty="0" err="1"/>
              <a:t>arma</a:t>
            </a:r>
            <a:r>
              <a:rPr lang="en-US" dirty="0"/>
              <a:t> un ZAR???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0867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E1DAD1E1-A61D-87FF-3E6A-EC94B97D2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9" y="2616548"/>
            <a:ext cx="8028843" cy="4060976"/>
          </a:xfrm>
          <a:prstGeom prst="rect">
            <a:avLst/>
          </a:prstGeom>
        </p:spPr>
      </p:pic>
      <p:pic>
        <p:nvPicPr>
          <p:cNvPr id="2" name="Picture 1" descr="A map of weather forecast&#10;&#10;Description automatically generated">
            <a:extLst>
              <a:ext uri="{FF2B5EF4-FFF2-40B4-BE49-F238E27FC236}">
                <a16:creationId xmlns:a16="http://schemas.microsoft.com/office/drawing/2014/main" id="{18641B88-402C-8697-A42A-BB4E7747C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9" y="-527628"/>
            <a:ext cx="7920559" cy="4085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0A13E3-1EB7-FE0A-ACB8-3A7BA4536251}"/>
              </a:ext>
            </a:extLst>
          </p:cNvPr>
          <p:cNvSpPr txBox="1"/>
          <p:nvPr/>
        </p:nvSpPr>
        <p:spPr>
          <a:xfrm>
            <a:off x="9987856" y="2690336"/>
            <a:ext cx="175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Does the moisture ascend and precipitate over warm front?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27B8F-3AC9-790C-97E0-40EA185BC4EB}"/>
              </a:ext>
            </a:extLst>
          </p:cNvPr>
          <p:cNvSpPr txBox="1"/>
          <p:nvPr/>
        </p:nvSpPr>
        <p:spPr>
          <a:xfrm>
            <a:off x="3735789" y="111962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5A0A1D-8D07-9CC4-5FDA-ADD9BCAF92AA}"/>
              </a:ext>
            </a:extLst>
          </p:cNvPr>
          <p:cNvSpPr txBox="1"/>
          <p:nvPr/>
        </p:nvSpPr>
        <p:spPr>
          <a:xfrm>
            <a:off x="4338808" y="1929245"/>
            <a:ext cx="6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WCB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C31C29F-57AC-20AF-F8E6-E85A00A79A71}"/>
              </a:ext>
            </a:extLst>
          </p:cNvPr>
          <p:cNvSpPr/>
          <p:nvPr/>
        </p:nvSpPr>
        <p:spPr>
          <a:xfrm rot="845324">
            <a:off x="675709" y="662608"/>
            <a:ext cx="3398386" cy="2269092"/>
          </a:xfrm>
          <a:prstGeom prst="arc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C443836-CA18-0873-2EF0-9275D3D95848}"/>
              </a:ext>
            </a:extLst>
          </p:cNvPr>
          <p:cNvSpPr/>
          <p:nvPr/>
        </p:nvSpPr>
        <p:spPr>
          <a:xfrm rot="1996340">
            <a:off x="2397230" y="-451519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B53649D9-478C-5DF7-CADA-AE6B944355B0}"/>
              </a:ext>
            </a:extLst>
          </p:cNvPr>
          <p:cNvSpPr/>
          <p:nvPr/>
        </p:nvSpPr>
        <p:spPr>
          <a:xfrm rot="845324">
            <a:off x="793410" y="3762448"/>
            <a:ext cx="3398386" cy="2269092"/>
          </a:xfrm>
          <a:prstGeom prst="arc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F45D53F-E6B4-1E78-0DB2-F6CC203D1E2F}"/>
              </a:ext>
            </a:extLst>
          </p:cNvPr>
          <p:cNvSpPr/>
          <p:nvPr/>
        </p:nvSpPr>
        <p:spPr>
          <a:xfrm rot="1996340">
            <a:off x="2514931" y="2648321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001EB2-B2C2-0E5E-0CA6-A05DCE7D1F09}"/>
              </a:ext>
            </a:extLst>
          </p:cNvPr>
          <p:cNvSpPr txBox="1"/>
          <p:nvPr/>
        </p:nvSpPr>
        <p:spPr>
          <a:xfrm>
            <a:off x="10099476" y="4890585"/>
            <a:ext cx="9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925 hPa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12756-8D6C-E5B6-8B3A-9A26A027E915}"/>
              </a:ext>
            </a:extLst>
          </p:cNvPr>
          <p:cNvSpPr txBox="1"/>
          <p:nvPr/>
        </p:nvSpPr>
        <p:spPr>
          <a:xfrm>
            <a:off x="3019946" y="4904486"/>
            <a:ext cx="684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Deep </a:t>
            </a:r>
            <a:r>
              <a:rPr lang="es-ES_tradnl" dirty="0" err="1"/>
              <a:t>low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24761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ather map&#10;&#10;Description automatically generated">
            <a:extLst>
              <a:ext uri="{FF2B5EF4-FFF2-40B4-BE49-F238E27FC236}">
                <a16:creationId xmlns:a16="http://schemas.microsoft.com/office/drawing/2014/main" id="{90534A9B-209C-F518-6FA2-4EDB29879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30" y="2574006"/>
            <a:ext cx="7877056" cy="4105444"/>
          </a:xfrm>
          <a:prstGeom prst="rect">
            <a:avLst/>
          </a:prstGeom>
        </p:spPr>
      </p:pic>
      <p:pic>
        <p:nvPicPr>
          <p:cNvPr id="3" name="Picture 2" descr="A screen shot of a weather map&#10;&#10;Description automatically generated">
            <a:extLst>
              <a:ext uri="{FF2B5EF4-FFF2-40B4-BE49-F238E27FC236}">
                <a16:creationId xmlns:a16="http://schemas.microsoft.com/office/drawing/2014/main" id="{E1DAD1E1-A61D-87FF-3E6A-EC94B97D2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94" y="-492395"/>
            <a:ext cx="8018478" cy="4055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0B56F1-45FC-800B-BCEF-3239ABC6C591}"/>
              </a:ext>
            </a:extLst>
          </p:cNvPr>
          <p:cNvSpPr txBox="1"/>
          <p:nvPr/>
        </p:nvSpPr>
        <p:spPr>
          <a:xfrm>
            <a:off x="4131418" y="2068549"/>
            <a:ext cx="138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Strong</a:t>
            </a:r>
            <a:r>
              <a:rPr lang="es-ES_tradnl" dirty="0">
                <a:solidFill>
                  <a:schemeClr val="bg1"/>
                </a:solidFill>
              </a:rPr>
              <a:t> </a:t>
            </a:r>
            <a:r>
              <a:rPr lang="es-ES_tradnl" dirty="0" err="1">
                <a:solidFill>
                  <a:schemeClr val="bg1"/>
                </a:solidFill>
              </a:rPr>
              <a:t>dT</a:t>
            </a:r>
            <a:r>
              <a:rPr lang="es-ES_tradnl" dirty="0">
                <a:solidFill>
                  <a:schemeClr val="bg1"/>
                </a:solidFill>
              </a:rPr>
              <a:t>/</a:t>
            </a:r>
            <a:r>
              <a:rPr lang="es-ES_tradnl" dirty="0" err="1">
                <a:solidFill>
                  <a:schemeClr val="bg1"/>
                </a:solidFill>
              </a:rPr>
              <a:t>dy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BE7D9-5A73-6A56-C1C6-550E6C921C9A}"/>
              </a:ext>
            </a:extLst>
          </p:cNvPr>
          <p:cNvSpPr txBox="1"/>
          <p:nvPr/>
        </p:nvSpPr>
        <p:spPr>
          <a:xfrm>
            <a:off x="5218099" y="5319616"/>
            <a:ext cx="92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>
                <a:solidFill>
                  <a:schemeClr val="bg1"/>
                </a:solidFill>
              </a:rPr>
              <a:t>Strong</a:t>
            </a:r>
            <a:r>
              <a:rPr lang="es-ES_tradnl" dirty="0">
                <a:solidFill>
                  <a:schemeClr val="bg1"/>
                </a:solidFill>
              </a:rPr>
              <a:t>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03FD2-46E8-D8E9-E2BA-6283D504C588}"/>
              </a:ext>
            </a:extLst>
          </p:cNvPr>
          <p:cNvSpPr txBox="1"/>
          <p:nvPr/>
        </p:nvSpPr>
        <p:spPr>
          <a:xfrm>
            <a:off x="9926008" y="1793487"/>
            <a:ext cx="9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925 hPa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75B70F-F1B5-4DC2-836A-0556052BA3C6}"/>
              </a:ext>
            </a:extLst>
          </p:cNvPr>
          <p:cNvSpPr txBox="1"/>
          <p:nvPr/>
        </p:nvSpPr>
        <p:spPr>
          <a:xfrm>
            <a:off x="9959365" y="5059279"/>
            <a:ext cx="934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500 hPa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CEDA24-0187-1695-9934-D02522C83F4B}"/>
              </a:ext>
            </a:extLst>
          </p:cNvPr>
          <p:cNvSpPr txBox="1"/>
          <p:nvPr/>
        </p:nvSpPr>
        <p:spPr>
          <a:xfrm>
            <a:off x="9987856" y="2690336"/>
            <a:ext cx="1753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Strong dT/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dy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at low levels enhanced mid level westerly jet that foster ZAR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4B249D4B-7424-E4D2-073A-310A00720DF0}"/>
              </a:ext>
            </a:extLst>
          </p:cNvPr>
          <p:cNvSpPr/>
          <p:nvPr/>
        </p:nvSpPr>
        <p:spPr>
          <a:xfrm rot="845324">
            <a:off x="793410" y="3762448"/>
            <a:ext cx="3398386" cy="226909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7DE68858-90DF-0E57-364D-DD1E6BA0E06D}"/>
              </a:ext>
            </a:extLst>
          </p:cNvPr>
          <p:cNvSpPr/>
          <p:nvPr/>
        </p:nvSpPr>
        <p:spPr>
          <a:xfrm rot="1996340">
            <a:off x="2514931" y="2648321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B4A9486-5B24-0A9A-47C0-DF5679EACC92}"/>
              </a:ext>
            </a:extLst>
          </p:cNvPr>
          <p:cNvSpPr/>
          <p:nvPr/>
        </p:nvSpPr>
        <p:spPr>
          <a:xfrm rot="845324">
            <a:off x="725320" y="658940"/>
            <a:ext cx="3398386" cy="2269092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7A308672-A2A3-2052-AA26-FA5F9406197E}"/>
              </a:ext>
            </a:extLst>
          </p:cNvPr>
          <p:cNvSpPr/>
          <p:nvPr/>
        </p:nvSpPr>
        <p:spPr>
          <a:xfrm rot="1996340">
            <a:off x="2446841" y="-455187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6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t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2192338"/>
            <a:ext cx="7632700" cy="338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251076" y="347663"/>
            <a:ext cx="7618413" cy="1465262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Isotherms: lines of constant air temperature at a given level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(z or p) and time (snapshot).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</a:rPr>
              <a:t>The temperature field usually decreases poleward and often exhibits elongated bands of strong thermal gradient (baroclinicity) called </a:t>
            </a:r>
            <a:r>
              <a:rPr lang="en-US" u="sng">
                <a:solidFill>
                  <a:srgbClr val="FFFFFF"/>
                </a:solidFill>
              </a:rPr>
              <a:t>fronts</a:t>
            </a: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 rot="2150793">
            <a:off x="2170114" y="3509963"/>
            <a:ext cx="1100137" cy="246062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 rot="246593">
            <a:off x="5084764" y="4000501"/>
            <a:ext cx="1100137" cy="246063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 rot="319727">
            <a:off x="8123238" y="3949701"/>
            <a:ext cx="1593850" cy="188913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7527099" y="5678488"/>
            <a:ext cx="238366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T @ 850 hPa (1500 m ASL)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October 17, 2010</a:t>
            </a:r>
          </a:p>
        </p:txBody>
      </p:sp>
    </p:spTree>
    <p:extLst>
      <p:ext uri="{BB962C8B-B14F-4D97-AF65-F5344CB8AC3E}">
        <p14:creationId xmlns:p14="http://schemas.microsoft.com/office/powerpoint/2010/main" val="1694191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eather&#10;&#10;Description automatically generated">
            <a:extLst>
              <a:ext uri="{FF2B5EF4-FFF2-40B4-BE49-F238E27FC236}">
                <a16:creationId xmlns:a16="http://schemas.microsoft.com/office/drawing/2014/main" id="{8A3863E3-4100-8B8A-6C1F-4046C0A16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23" y="2867415"/>
            <a:ext cx="8117370" cy="4087368"/>
          </a:xfrm>
          <a:prstGeom prst="rect">
            <a:avLst/>
          </a:prstGeom>
        </p:spPr>
      </p:pic>
      <p:pic>
        <p:nvPicPr>
          <p:cNvPr id="8" name="Picture 7" descr="A map of weather forecast&#10;&#10;Description automatically generated">
            <a:extLst>
              <a:ext uri="{FF2B5EF4-FFF2-40B4-BE49-F238E27FC236}">
                <a16:creationId xmlns:a16="http://schemas.microsoft.com/office/drawing/2014/main" id="{C686AE5D-1944-7029-2C8D-F577030B6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39" y="-527628"/>
            <a:ext cx="7920559" cy="40850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5C3FD9-97E6-4FC7-328D-6B7CA63FF12A}"/>
              </a:ext>
            </a:extLst>
          </p:cNvPr>
          <p:cNvSpPr txBox="1"/>
          <p:nvPr/>
        </p:nvSpPr>
        <p:spPr>
          <a:xfrm>
            <a:off x="3735789" y="1119625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034B9B-0DDC-28CD-1595-5BEF36B88D76}"/>
              </a:ext>
            </a:extLst>
          </p:cNvPr>
          <p:cNvSpPr txBox="1"/>
          <p:nvPr/>
        </p:nvSpPr>
        <p:spPr>
          <a:xfrm>
            <a:off x="4338808" y="1929245"/>
            <a:ext cx="635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WCB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E01C8C15-E781-DAE6-C528-32F1B9BFFABB}"/>
              </a:ext>
            </a:extLst>
          </p:cNvPr>
          <p:cNvSpPr/>
          <p:nvPr/>
        </p:nvSpPr>
        <p:spPr>
          <a:xfrm rot="845324">
            <a:off x="675709" y="662608"/>
            <a:ext cx="3398386" cy="2269092"/>
          </a:xfrm>
          <a:prstGeom prst="arc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548D514-EE41-6F15-5837-F83DD196A610}"/>
              </a:ext>
            </a:extLst>
          </p:cNvPr>
          <p:cNvSpPr/>
          <p:nvPr/>
        </p:nvSpPr>
        <p:spPr>
          <a:xfrm rot="1996340">
            <a:off x="2397230" y="-451519"/>
            <a:ext cx="3832938" cy="2685173"/>
          </a:xfrm>
          <a:prstGeom prst="arc">
            <a:avLst>
              <a:gd name="adj1" fmla="val 1014906"/>
              <a:gd name="adj2" fmla="val 397874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E1F837-084B-D405-133F-893572725276}"/>
              </a:ext>
            </a:extLst>
          </p:cNvPr>
          <p:cNvSpPr txBox="1"/>
          <p:nvPr/>
        </p:nvSpPr>
        <p:spPr>
          <a:xfrm>
            <a:off x="189781" y="4019909"/>
            <a:ext cx="17067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upper level cyclone (300 hPa) just over surface low….lysis?</a:t>
            </a:r>
            <a:endParaRPr lang="es-ES_trad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E2D0D-3620-481D-7FE1-78BA036B9FCC}"/>
              </a:ext>
            </a:extLst>
          </p:cNvPr>
          <p:cNvSpPr txBox="1"/>
          <p:nvPr/>
        </p:nvSpPr>
        <p:spPr>
          <a:xfrm>
            <a:off x="320906" y="681376"/>
            <a:ext cx="17067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we have an slow cyclone rapid AR (SCRAR)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817821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the weather&#10;&#10;Description automatically generated">
            <a:extLst>
              <a:ext uri="{FF2B5EF4-FFF2-40B4-BE49-F238E27FC236}">
                <a16:creationId xmlns:a16="http://schemas.microsoft.com/office/drawing/2014/main" id="{B739EC52-431C-46E7-A330-FD7C425BB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5" y="259721"/>
            <a:ext cx="10351029" cy="663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74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weather forecast&#10;&#10;Description automatically generated">
            <a:extLst>
              <a:ext uri="{FF2B5EF4-FFF2-40B4-BE49-F238E27FC236}">
                <a16:creationId xmlns:a16="http://schemas.microsoft.com/office/drawing/2014/main" id="{6444DB2F-52A3-A443-A8C5-52545489C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761" y="4562332"/>
            <a:ext cx="4077775" cy="2103120"/>
          </a:xfrm>
          <a:prstGeom prst="rect">
            <a:avLst/>
          </a:prstGeom>
        </p:spPr>
      </p:pic>
      <p:pic>
        <p:nvPicPr>
          <p:cNvPr id="7" name="Picture 6" descr="A map of weather forecast&#10;&#10;Description automatically generated">
            <a:extLst>
              <a:ext uri="{FF2B5EF4-FFF2-40B4-BE49-F238E27FC236}">
                <a16:creationId xmlns:a16="http://schemas.microsoft.com/office/drawing/2014/main" id="{0885AE0B-0B50-6CA4-6294-E82082BE1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7" y="3029314"/>
            <a:ext cx="4077775" cy="2103120"/>
          </a:xfrm>
          <a:prstGeom prst="rect">
            <a:avLst/>
          </a:prstGeom>
        </p:spPr>
      </p:pic>
      <p:pic>
        <p:nvPicPr>
          <p:cNvPr id="5" name="Picture 4" descr="A map of weather with red and blue lines&#10;&#10;Description automatically generated">
            <a:extLst>
              <a:ext uri="{FF2B5EF4-FFF2-40B4-BE49-F238E27FC236}">
                <a16:creationId xmlns:a16="http://schemas.microsoft.com/office/drawing/2014/main" id="{D9D7195C-281D-A3FF-4860-E0CA46CB6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28" y="1459835"/>
            <a:ext cx="4077775" cy="2103120"/>
          </a:xfrm>
          <a:prstGeom prst="rect">
            <a:avLst/>
          </a:prstGeom>
        </p:spPr>
      </p:pic>
      <p:pic>
        <p:nvPicPr>
          <p:cNvPr id="3" name="Picture 2" descr="A map of weather conditions&#10;&#10;Description automatically generated with medium confidence">
            <a:extLst>
              <a:ext uri="{FF2B5EF4-FFF2-40B4-BE49-F238E27FC236}">
                <a16:creationId xmlns:a16="http://schemas.microsoft.com/office/drawing/2014/main" id="{9708B526-D044-D149-26E3-CEA258158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176" y="-165443"/>
            <a:ext cx="4077775" cy="2103120"/>
          </a:xfrm>
          <a:prstGeom prst="rect">
            <a:avLst/>
          </a:prstGeom>
        </p:spPr>
      </p:pic>
      <p:pic>
        <p:nvPicPr>
          <p:cNvPr id="17" name="Picture 16" descr="A map of the weather&#10;&#10;Description automatically generated">
            <a:extLst>
              <a:ext uri="{FF2B5EF4-FFF2-40B4-BE49-F238E27FC236}">
                <a16:creationId xmlns:a16="http://schemas.microsoft.com/office/drawing/2014/main" id="{CC3718D3-47E2-F55B-22CE-2749C1FC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4" y="4562332"/>
            <a:ext cx="4077777" cy="2103120"/>
          </a:xfrm>
          <a:prstGeom prst="rect">
            <a:avLst/>
          </a:prstGeom>
        </p:spPr>
      </p:pic>
      <p:pic>
        <p:nvPicPr>
          <p:cNvPr id="15" name="Picture 14" descr="A map of the weather&#10;&#10;Description automatically generated">
            <a:extLst>
              <a:ext uri="{FF2B5EF4-FFF2-40B4-BE49-F238E27FC236}">
                <a16:creationId xmlns:a16="http://schemas.microsoft.com/office/drawing/2014/main" id="{CE148E69-4109-B8FE-E11D-26FE9D82DB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5" y="2954761"/>
            <a:ext cx="4077775" cy="2103120"/>
          </a:xfrm>
          <a:prstGeom prst="rect">
            <a:avLst/>
          </a:prstGeom>
        </p:spPr>
      </p:pic>
      <p:pic>
        <p:nvPicPr>
          <p:cNvPr id="13" name="Picture 12" descr="A map of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97D51640-D08D-239D-066B-F9601AEC3B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6" y="1394659"/>
            <a:ext cx="4077775" cy="2103120"/>
          </a:xfrm>
          <a:prstGeom prst="rect">
            <a:avLst/>
          </a:prstGeom>
        </p:spPr>
      </p:pic>
      <p:pic>
        <p:nvPicPr>
          <p:cNvPr id="11" name="Picture 10" descr="A map of the weather&#10;&#10;Description automatically generated">
            <a:extLst>
              <a:ext uri="{FF2B5EF4-FFF2-40B4-BE49-F238E27FC236}">
                <a16:creationId xmlns:a16="http://schemas.microsoft.com/office/drawing/2014/main" id="{EC8F6B98-6ABF-9331-97E2-53AC31E41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136" y="-165443"/>
            <a:ext cx="4077775" cy="21031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28E34C-ED1E-C6D2-DE84-58E43E79D7A8}"/>
              </a:ext>
            </a:extLst>
          </p:cNvPr>
          <p:cNvGrpSpPr/>
          <p:nvPr/>
        </p:nvGrpSpPr>
        <p:grpSpPr>
          <a:xfrm>
            <a:off x="10126199" y="1987233"/>
            <a:ext cx="1461240" cy="462240"/>
            <a:chOff x="10126199" y="1987233"/>
            <a:chExt cx="146124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50A0215-229F-70FB-4119-3B7D7AD00EC1}"/>
                    </a:ext>
                  </a:extLst>
                </p14:cNvPr>
                <p14:cNvContentPartPr/>
                <p14:nvPr/>
              </p14:nvContentPartPr>
              <p14:xfrm>
                <a:off x="10126199" y="1987233"/>
                <a:ext cx="287640" cy="429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50A0215-229F-70FB-4119-3B7D7AD00E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17559" y="1978593"/>
                  <a:ext cx="305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B05E497-3B96-82C6-9040-B96E3A4BFCFF}"/>
                    </a:ext>
                  </a:extLst>
                </p14:cNvPr>
                <p14:cNvContentPartPr/>
                <p14:nvPr/>
              </p14:nvContentPartPr>
              <p14:xfrm>
                <a:off x="10441919" y="2032233"/>
                <a:ext cx="200520" cy="359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B05E497-3B96-82C6-9040-B96E3A4BFCF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433279" y="2023593"/>
                  <a:ext cx="2181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D28DEE6-49A7-7180-D339-3D713CCF1801}"/>
                    </a:ext>
                  </a:extLst>
                </p14:cNvPr>
                <p14:cNvContentPartPr/>
                <p14:nvPr/>
              </p14:nvContentPartPr>
              <p14:xfrm>
                <a:off x="10349759" y="2200713"/>
                <a:ext cx="272520" cy="42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D28DEE6-49A7-7180-D339-3D713CCF180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41119" y="2191713"/>
                  <a:ext cx="29016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76BDC62-6F94-A151-56AF-F12C0DAE9620}"/>
                    </a:ext>
                  </a:extLst>
                </p14:cNvPr>
                <p14:cNvContentPartPr/>
                <p14:nvPr/>
              </p14:nvContentPartPr>
              <p14:xfrm>
                <a:off x="10710839" y="2378913"/>
                <a:ext cx="177480" cy="172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76BDC62-6F94-A151-56AF-F12C0DAE962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702199" y="2369913"/>
                  <a:ext cx="1951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D9A245D-3E1D-7950-821D-57E4C763D9C1}"/>
                    </a:ext>
                  </a:extLst>
                </p14:cNvPr>
                <p14:cNvContentPartPr/>
                <p14:nvPr/>
              </p14:nvContentPartPr>
              <p14:xfrm>
                <a:off x="10735319" y="2278833"/>
                <a:ext cx="102960" cy="59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D9A245D-3E1D-7950-821D-57E4C763D9C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26319" y="2270193"/>
                  <a:ext cx="1206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02DC31A-D0DD-4883-02D7-9FCD2F8D52D6}"/>
                    </a:ext>
                  </a:extLst>
                </p14:cNvPr>
                <p14:cNvContentPartPr/>
                <p14:nvPr/>
              </p14:nvContentPartPr>
              <p14:xfrm>
                <a:off x="10986239" y="2105673"/>
                <a:ext cx="85320" cy="272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02DC31A-D0DD-4883-02D7-9FCD2F8D52D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977599" y="2096673"/>
                  <a:ext cx="10296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ADDB00B-D770-5C04-CCE8-ED2018A19A7D}"/>
                    </a:ext>
                  </a:extLst>
                </p14:cNvPr>
                <p14:cNvContentPartPr/>
                <p14:nvPr/>
              </p14:nvContentPartPr>
              <p14:xfrm>
                <a:off x="11124119" y="2141673"/>
                <a:ext cx="154080" cy="2534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ADDB00B-D770-5C04-CCE8-ED2018A19A7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115479" y="2132673"/>
                  <a:ext cx="1717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A2F7F75-9A9C-5D17-837C-86AD5A141948}"/>
                    </a:ext>
                  </a:extLst>
                </p14:cNvPr>
                <p14:cNvContentPartPr/>
                <p14:nvPr/>
              </p14:nvContentPartPr>
              <p14:xfrm>
                <a:off x="11375399" y="2112873"/>
                <a:ext cx="212040" cy="3366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A2F7F75-9A9C-5D17-837C-86AD5A14194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366759" y="2104233"/>
                  <a:ext cx="229680" cy="35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0244A87-95E8-52FD-83BA-5DF7EABBE4E2}"/>
              </a:ext>
            </a:extLst>
          </p:cNvPr>
          <p:cNvGrpSpPr/>
          <p:nvPr/>
        </p:nvGrpSpPr>
        <p:grpSpPr>
          <a:xfrm>
            <a:off x="1167599" y="1156353"/>
            <a:ext cx="500760" cy="2464920"/>
            <a:chOff x="1167599" y="1156353"/>
            <a:chExt cx="500760" cy="246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B4C3C91-79DA-59BD-75DE-94FDFF365EBC}"/>
                    </a:ext>
                  </a:extLst>
                </p14:cNvPr>
                <p14:cNvContentPartPr/>
                <p14:nvPr/>
              </p14:nvContentPartPr>
              <p14:xfrm>
                <a:off x="1242479" y="1156353"/>
                <a:ext cx="256320" cy="24591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B4C3C91-79DA-59BD-75DE-94FDFF365EB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233479" y="1147353"/>
                  <a:ext cx="273960" cy="247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9C7EEB6-DC14-3A69-E6E5-B3ADD41089F2}"/>
                    </a:ext>
                  </a:extLst>
                </p14:cNvPr>
                <p14:cNvContentPartPr/>
                <p14:nvPr/>
              </p14:nvContentPartPr>
              <p14:xfrm>
                <a:off x="1167599" y="3231753"/>
                <a:ext cx="500760" cy="389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9C7EEB6-DC14-3A69-E6E5-B3ADD41089F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58959" y="3223113"/>
                  <a:ext cx="518400" cy="40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2C262C-F23C-D6B8-D71E-DA4298B7F536}"/>
              </a:ext>
            </a:extLst>
          </p:cNvPr>
          <p:cNvGrpSpPr/>
          <p:nvPr/>
        </p:nvGrpSpPr>
        <p:grpSpPr>
          <a:xfrm>
            <a:off x="9890759" y="4612353"/>
            <a:ext cx="468360" cy="1198440"/>
            <a:chOff x="9890759" y="4612353"/>
            <a:chExt cx="468360" cy="11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CF84647-C8A5-327D-907C-FE4298044180}"/>
                    </a:ext>
                  </a:extLst>
                </p14:cNvPr>
                <p14:cNvContentPartPr/>
                <p14:nvPr/>
              </p14:nvContentPartPr>
              <p14:xfrm>
                <a:off x="10056719" y="4612353"/>
                <a:ext cx="73800" cy="1111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CF84647-C8A5-327D-907C-FE429804418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47719" y="4603353"/>
                  <a:ext cx="91440" cy="11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904D3F1-79F6-EDCB-DC77-A97EF271EA14}"/>
                    </a:ext>
                  </a:extLst>
                </p14:cNvPr>
                <p14:cNvContentPartPr/>
                <p14:nvPr/>
              </p14:nvContentPartPr>
              <p14:xfrm>
                <a:off x="9890759" y="5492193"/>
                <a:ext cx="468360" cy="318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904D3F1-79F6-EDCB-DC77-A97EF271EA1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81759" y="5483193"/>
                  <a:ext cx="486000" cy="336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954667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1C667D-AE58-31C1-FAC4-45ADB41EF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375" y="1541124"/>
            <a:ext cx="12742277" cy="4466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7544CB-A858-2C7A-BF65-154D1170DBBB}"/>
              </a:ext>
            </a:extLst>
          </p:cNvPr>
          <p:cNvSpPr txBox="1"/>
          <p:nvPr/>
        </p:nvSpPr>
        <p:spPr>
          <a:xfrm>
            <a:off x="1140432" y="411559"/>
            <a:ext cx="95652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Precedent conditions: 24 January 2021</a:t>
            </a:r>
          </a:p>
          <a:p>
            <a:pPr algn="ctr"/>
            <a:r>
              <a:rPr lang="en-US" sz="2000" dirty="0"/>
              <a:t>Slow moving high latitude anticyclone (blocking high) + closed cyclone to the north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4F69EEA7-89B6-3E24-E18A-E18058C3CD3A}"/>
              </a:ext>
            </a:extLst>
          </p:cNvPr>
          <p:cNvSpPr/>
          <p:nvPr/>
        </p:nvSpPr>
        <p:spPr>
          <a:xfrm rot="483402">
            <a:off x="6187439" y="2820846"/>
            <a:ext cx="787746" cy="1067093"/>
          </a:xfrm>
          <a:prstGeom prst="arc">
            <a:avLst>
              <a:gd name="adj1" fmla="val 1299059"/>
              <a:gd name="adj2" fmla="val 4929299"/>
            </a:avLst>
          </a:prstGeom>
          <a:ln w="28575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35DA09C-CE34-CECA-8870-E49DEA7B6FEE}"/>
              </a:ext>
            </a:extLst>
          </p:cNvPr>
          <p:cNvSpPr/>
          <p:nvPr/>
        </p:nvSpPr>
        <p:spPr>
          <a:xfrm rot="21429907">
            <a:off x="6241457" y="3082660"/>
            <a:ext cx="787746" cy="1067093"/>
          </a:xfrm>
          <a:prstGeom prst="arc">
            <a:avLst>
              <a:gd name="adj1" fmla="val 16864114"/>
              <a:gd name="adj2" fmla="val 19597746"/>
            </a:avLst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8118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31">
            <a:extLst>
              <a:ext uri="{FF2B5EF4-FFF2-40B4-BE49-F238E27FC236}">
                <a16:creationId xmlns:a16="http://schemas.microsoft.com/office/drawing/2014/main" id="{2B4DF771-D24D-6834-B11F-4A143DA31CC7}"/>
              </a:ext>
            </a:extLst>
          </p:cNvPr>
          <p:cNvSpPr txBox="1"/>
          <p:nvPr/>
        </p:nvSpPr>
        <p:spPr>
          <a:xfrm>
            <a:off x="2611978" y="1967852"/>
            <a:ext cx="69680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Entonces se puede generar un ZAR con un </a:t>
            </a:r>
            <a:r>
              <a:rPr lang="es-ES" sz="2800" dirty="0" err="1"/>
              <a:t>slow-low</a:t>
            </a:r>
            <a:r>
              <a:rPr lang="es-ES" sz="2800" dirty="0"/>
              <a:t>/</a:t>
            </a:r>
            <a:r>
              <a:rPr lang="es-ES" sz="2800" dirty="0" err="1"/>
              <a:t>strong</a:t>
            </a:r>
            <a:r>
              <a:rPr lang="es-ES" sz="2800" dirty="0"/>
              <a:t> jet</a:t>
            </a:r>
          </a:p>
          <a:p>
            <a:endParaRPr lang="es-ES" sz="2800" dirty="0"/>
          </a:p>
          <a:p>
            <a:r>
              <a:rPr lang="es-ES" sz="2800" dirty="0"/>
              <a:t>Otra forma de generar un ZAR</a:t>
            </a:r>
          </a:p>
          <a:p>
            <a:endParaRPr lang="es-ES" sz="2800" dirty="0"/>
          </a:p>
          <a:p>
            <a:r>
              <a:rPr lang="es-ES" sz="2800" dirty="0" err="1"/>
              <a:t>Cyclone</a:t>
            </a:r>
            <a:r>
              <a:rPr lang="es-ES" sz="2800" dirty="0"/>
              <a:t> </a:t>
            </a:r>
            <a:r>
              <a:rPr lang="es-ES" sz="2800" dirty="0" err="1"/>
              <a:t>chain</a:t>
            </a:r>
            <a:r>
              <a:rPr lang="es-E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788503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F5CBE-D4AF-4BDF-B9E1-CA666522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24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1D59C-D573-4F9C-A992-934C237A2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CE495-1AFD-4704-AE11-464B6CEE7D41}"/>
              </a:ext>
            </a:extLst>
          </p:cNvPr>
          <p:cNvSpPr txBox="1"/>
          <p:nvPr/>
        </p:nvSpPr>
        <p:spPr>
          <a:xfrm>
            <a:off x="649138" y="1251632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2022-03-20 09:00 UTC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0B9B19-105F-47C8-B6F8-B324055379FC}"/>
              </a:ext>
            </a:extLst>
          </p:cNvPr>
          <p:cNvSpPr txBox="1"/>
          <p:nvPr/>
        </p:nvSpPr>
        <p:spPr>
          <a:xfrm>
            <a:off x="4640293" y="3172449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E61431-152E-4071-A02B-41E0050A49F0}"/>
              </a:ext>
            </a:extLst>
          </p:cNvPr>
          <p:cNvSpPr txBox="1"/>
          <p:nvPr/>
        </p:nvSpPr>
        <p:spPr>
          <a:xfrm>
            <a:off x="5500059" y="3685484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A2F193-CA19-449C-BAA7-9A2A1A2CB0C8}"/>
              </a:ext>
            </a:extLst>
          </p:cNvPr>
          <p:cNvSpPr txBox="1"/>
          <p:nvPr/>
        </p:nvSpPr>
        <p:spPr>
          <a:xfrm>
            <a:off x="6492096" y="4360018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1958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AB4B3-B8CF-4638-8944-4DE7C3069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766A53-57A4-4785-9C9D-20071FBE358C}"/>
              </a:ext>
            </a:extLst>
          </p:cNvPr>
          <p:cNvSpPr txBox="1"/>
          <p:nvPr/>
        </p:nvSpPr>
        <p:spPr>
          <a:xfrm>
            <a:off x="536994" y="1294765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2022-03-21 01:00 UTC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2ED7CB-1972-49CF-A27A-0C8FE00EAEDD}"/>
              </a:ext>
            </a:extLst>
          </p:cNvPr>
          <p:cNvSpPr txBox="1"/>
          <p:nvPr/>
        </p:nvSpPr>
        <p:spPr>
          <a:xfrm>
            <a:off x="4855953" y="316382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B6973-2863-416E-B50B-5AF69947D0AD}"/>
              </a:ext>
            </a:extLst>
          </p:cNvPr>
          <p:cNvSpPr txBox="1"/>
          <p:nvPr/>
        </p:nvSpPr>
        <p:spPr>
          <a:xfrm>
            <a:off x="6431712" y="4097313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5547FF-8C47-4C53-A1E5-9E4CD761CE24}"/>
              </a:ext>
            </a:extLst>
          </p:cNvPr>
          <p:cNvSpPr txBox="1"/>
          <p:nvPr/>
        </p:nvSpPr>
        <p:spPr>
          <a:xfrm>
            <a:off x="6854406" y="4722327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136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C7E8C-B4DF-4EAB-A820-48309C07DA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B9520-567E-4E9C-AEBD-AC13DD5EE63B}"/>
              </a:ext>
            </a:extLst>
          </p:cNvPr>
          <p:cNvSpPr txBox="1"/>
          <p:nvPr/>
        </p:nvSpPr>
        <p:spPr>
          <a:xfrm>
            <a:off x="623258" y="1320644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2022-03-21 07:00 UTC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6005AD-3B0E-4357-97B5-5E5203985859}"/>
              </a:ext>
            </a:extLst>
          </p:cNvPr>
          <p:cNvSpPr txBox="1"/>
          <p:nvPr/>
        </p:nvSpPr>
        <p:spPr>
          <a:xfrm>
            <a:off x="4855953" y="316382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FA439-F961-4C53-AFF6-65C6BEB220AE}"/>
              </a:ext>
            </a:extLst>
          </p:cNvPr>
          <p:cNvSpPr txBox="1"/>
          <p:nvPr/>
        </p:nvSpPr>
        <p:spPr>
          <a:xfrm>
            <a:off x="6717820" y="4235335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C30260-1A2E-4B0E-99B0-0051FDB6FD1B}"/>
              </a:ext>
            </a:extLst>
          </p:cNvPr>
          <p:cNvSpPr txBox="1"/>
          <p:nvPr/>
        </p:nvSpPr>
        <p:spPr>
          <a:xfrm>
            <a:off x="6932044" y="4886229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482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67A09-57FD-47E4-A034-D8DAF489C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056C24-8352-4C67-84AD-5D38CF427FA7}"/>
              </a:ext>
            </a:extLst>
          </p:cNvPr>
          <p:cNvSpPr txBox="1"/>
          <p:nvPr/>
        </p:nvSpPr>
        <p:spPr>
          <a:xfrm>
            <a:off x="485236" y="1234380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2022-03-22 01:00 UTC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PW + u1000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962E3F-2770-427C-A212-73FF83060AD6}"/>
              </a:ext>
            </a:extLst>
          </p:cNvPr>
          <p:cNvSpPr txBox="1"/>
          <p:nvPr/>
        </p:nvSpPr>
        <p:spPr>
          <a:xfrm>
            <a:off x="5244141" y="335136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L1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669B5-98C7-466A-9C34-CDDF09994D57}"/>
              </a:ext>
            </a:extLst>
          </p:cNvPr>
          <p:cNvSpPr txBox="1"/>
          <p:nvPr/>
        </p:nvSpPr>
        <p:spPr>
          <a:xfrm>
            <a:off x="6950733" y="4500512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L2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0F32F-B485-4AEE-9429-08A480B7FADC}"/>
              </a:ext>
            </a:extLst>
          </p:cNvPr>
          <p:cNvSpPr txBox="1"/>
          <p:nvPr/>
        </p:nvSpPr>
        <p:spPr>
          <a:xfrm>
            <a:off x="7080129" y="5494590"/>
            <a:ext cx="699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L3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31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835" y="1194437"/>
            <a:ext cx="10610961" cy="5043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lipse 2"/>
          <p:cNvSpPr/>
          <p:nvPr/>
        </p:nvSpPr>
        <p:spPr>
          <a:xfrm>
            <a:off x="3795823" y="1446027"/>
            <a:ext cx="1637414" cy="15629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lipse 3"/>
          <p:cNvSpPr/>
          <p:nvPr/>
        </p:nvSpPr>
        <p:spPr>
          <a:xfrm>
            <a:off x="3863163" y="4586176"/>
            <a:ext cx="1637414" cy="15629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/>
          <p:cNvSpPr/>
          <p:nvPr/>
        </p:nvSpPr>
        <p:spPr>
          <a:xfrm>
            <a:off x="8233143" y="4586176"/>
            <a:ext cx="1637414" cy="156298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2449031" y="3274828"/>
            <a:ext cx="5812465" cy="8541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4285688" y="279019"/>
            <a:ext cx="3819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" action="ppaction://noaction"/>
              </a:rPr>
              <a:t>IMAGEN VISIBLE</a:t>
            </a:r>
          </a:p>
          <a:p>
            <a:pPr algn="ctr"/>
            <a:r>
              <a:rPr lang="en-US" dirty="0">
                <a:hlinkClick r:id="" action="ppaction://noaction"/>
              </a:rPr>
              <a:t>https://worldview.earthdata.nasa.gov/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856939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BDE09-71C2-4EBF-847C-C9943438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065E11-2776-4457-B402-185C57E4D4B7}"/>
              </a:ext>
            </a:extLst>
          </p:cNvPr>
          <p:cNvSpPr txBox="1"/>
          <p:nvPr/>
        </p:nvSpPr>
        <p:spPr>
          <a:xfrm>
            <a:off x="485236" y="1234380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2022-03-21 14:00 UTC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EEEEE"/>
                </a:solidFill>
                <a:effectLst/>
                <a:uLnTx/>
                <a:uFillTx/>
                <a:latin typeface="mplus-1p-regular-base"/>
                <a:ea typeface="+mn-ea"/>
                <a:cs typeface="+mn-cs"/>
              </a:rPr>
              <a:t>Wind500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897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95" y="883542"/>
            <a:ext cx="3064669" cy="30551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40" y="907764"/>
            <a:ext cx="3031331" cy="302656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812" y="945643"/>
            <a:ext cx="3071813" cy="29551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238" y="895717"/>
            <a:ext cx="3038475" cy="305276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508" y="931640"/>
            <a:ext cx="2886075" cy="3040856"/>
          </a:xfrm>
          <a:prstGeom prst="rect">
            <a:avLst/>
          </a:prstGeom>
        </p:spPr>
      </p:pic>
      <p:cxnSp>
        <p:nvCxnSpPr>
          <p:cNvPr id="14" name="Conector recto 13"/>
          <p:cNvCxnSpPr/>
          <p:nvPr/>
        </p:nvCxnSpPr>
        <p:spPr>
          <a:xfrm flipV="1">
            <a:off x="767562" y="3941635"/>
            <a:ext cx="110878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/>
        </p:nvSpPr>
        <p:spPr>
          <a:xfrm>
            <a:off x="-183431" y="2397450"/>
            <a:ext cx="12801600" cy="1683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Arco 15"/>
          <p:cNvSpPr>
            <a:spLocks noChangeAspect="1"/>
          </p:cNvSpPr>
          <p:nvPr/>
        </p:nvSpPr>
        <p:spPr>
          <a:xfrm>
            <a:off x="4632703" y="917411"/>
            <a:ext cx="2916000" cy="2916000"/>
          </a:xfrm>
          <a:prstGeom prst="arc">
            <a:avLst>
              <a:gd name="adj1" fmla="val 10752955"/>
              <a:gd name="adj2" fmla="val 1899509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Arco 17"/>
          <p:cNvSpPr>
            <a:spLocks noChangeAspect="1"/>
          </p:cNvSpPr>
          <p:nvPr/>
        </p:nvSpPr>
        <p:spPr>
          <a:xfrm>
            <a:off x="6765295" y="874246"/>
            <a:ext cx="2916000" cy="2916000"/>
          </a:xfrm>
          <a:prstGeom prst="arc">
            <a:avLst>
              <a:gd name="adj1" fmla="val 10675802"/>
              <a:gd name="adj2" fmla="val 1909015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Arco 18"/>
          <p:cNvSpPr>
            <a:spLocks noChangeAspect="1"/>
          </p:cNvSpPr>
          <p:nvPr/>
        </p:nvSpPr>
        <p:spPr>
          <a:xfrm>
            <a:off x="2422463" y="884824"/>
            <a:ext cx="2916000" cy="2916000"/>
          </a:xfrm>
          <a:prstGeom prst="arc">
            <a:avLst>
              <a:gd name="adj1" fmla="val 10681716"/>
              <a:gd name="adj2" fmla="val 19180036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Arco 19"/>
          <p:cNvSpPr>
            <a:spLocks noChangeAspect="1"/>
          </p:cNvSpPr>
          <p:nvPr/>
        </p:nvSpPr>
        <p:spPr>
          <a:xfrm>
            <a:off x="329385" y="868960"/>
            <a:ext cx="2916000" cy="2916000"/>
          </a:xfrm>
          <a:prstGeom prst="arc">
            <a:avLst>
              <a:gd name="adj1" fmla="val 10657466"/>
              <a:gd name="adj2" fmla="val 18995098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Arco 20"/>
          <p:cNvSpPr>
            <a:spLocks noChangeAspect="1"/>
          </p:cNvSpPr>
          <p:nvPr/>
        </p:nvSpPr>
        <p:spPr>
          <a:xfrm>
            <a:off x="8923686" y="927482"/>
            <a:ext cx="2880000" cy="2880000"/>
          </a:xfrm>
          <a:prstGeom prst="arc">
            <a:avLst>
              <a:gd name="adj1" fmla="val 10752955"/>
              <a:gd name="adj2" fmla="val 21590602"/>
            </a:avLst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CuadroTexto 21"/>
          <p:cNvSpPr txBox="1"/>
          <p:nvPr/>
        </p:nvSpPr>
        <p:spPr>
          <a:xfrm>
            <a:off x="874671" y="1741952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7945854" y="1688216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730329" y="1660907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3229383" y="1681169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10038933" y="1751642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7814598" y="2591604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+36 h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4975377" y="2592040"/>
            <a:ext cx="184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12Z 21 </a:t>
            </a:r>
            <a:r>
              <a:rPr lang="es-ES" dirty="0" err="1"/>
              <a:t>May</a:t>
            </a:r>
            <a:r>
              <a:rPr lang="es-ES" dirty="0"/>
              <a:t> 2020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10028364" y="2596890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+72 h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3256695" y="2586318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-36 h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401467" y="2586318"/>
            <a:ext cx="771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-72h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4853733" y="3016503"/>
            <a:ext cx="265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IVT GFS (Alicia </a:t>
            </a:r>
            <a:r>
              <a:rPr lang="es-ES" dirty="0" err="1"/>
              <a:t>Bentley</a:t>
            </a:r>
            <a:r>
              <a:rPr lang="es-ES" dirty="0"/>
              <a:t>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9849071" y="1510697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7615858" y="1504738"/>
            <a:ext cx="3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B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3923" y="3429000"/>
            <a:ext cx="5653682" cy="3198906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316754" y="2402542"/>
            <a:ext cx="11520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 rot="337031">
            <a:off x="4891741" y="3591859"/>
            <a:ext cx="2408517" cy="1147482"/>
          </a:xfrm>
          <a:prstGeom prst="ellipse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31">
            <a:extLst>
              <a:ext uri="{FF2B5EF4-FFF2-40B4-BE49-F238E27FC236}">
                <a16:creationId xmlns:a16="http://schemas.microsoft.com/office/drawing/2014/main" id="{2B4DF771-D24D-6834-B11F-4A143DA31CC7}"/>
              </a:ext>
            </a:extLst>
          </p:cNvPr>
          <p:cNvSpPr txBox="1"/>
          <p:nvPr/>
        </p:nvSpPr>
        <p:spPr>
          <a:xfrm>
            <a:off x="3733294" y="124764"/>
            <a:ext cx="502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Otra forma de generar un ZAR</a:t>
            </a:r>
          </a:p>
        </p:txBody>
      </p:sp>
    </p:spTree>
    <p:extLst>
      <p:ext uri="{BB962C8B-B14F-4D97-AF65-F5344CB8AC3E}">
        <p14:creationId xmlns:p14="http://schemas.microsoft.com/office/powerpoint/2010/main" val="5748530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1941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1744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564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3">
            <a:extLst>
              <a:ext uri="{FF2B5EF4-FFF2-40B4-BE49-F238E27FC236}">
                <a16:creationId xmlns:a16="http://schemas.microsoft.com/office/drawing/2014/main" id="{9AAEB0FB-6EE9-7837-DC7F-E79EF402E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593725"/>
            <a:ext cx="8802687" cy="612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ángulo 4">
            <a:extLst>
              <a:ext uri="{FF2B5EF4-FFF2-40B4-BE49-F238E27FC236}">
                <a16:creationId xmlns:a16="http://schemas.microsoft.com/office/drawing/2014/main" id="{079ACC8B-8B3E-A12A-D32C-95468068E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238" y="141288"/>
            <a:ext cx="642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hlinkClick r:id="rId3"/>
              </a:rPr>
              <a:t>http://www.eumetrain.org/satmanu/CM4SH/CFrAr/print.htm</a:t>
            </a:r>
            <a:endParaRPr lang="es-ES" altLang="en-US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0" name="Arrow: Right 55309">
            <a:extLst>
              <a:ext uri="{FF2B5EF4-FFF2-40B4-BE49-F238E27FC236}">
                <a16:creationId xmlns:a16="http://schemas.microsoft.com/office/drawing/2014/main" id="{5A5CE01D-189C-5009-9A68-5959250CAE91}"/>
              </a:ext>
            </a:extLst>
          </p:cNvPr>
          <p:cNvSpPr/>
          <p:nvPr/>
        </p:nvSpPr>
        <p:spPr>
          <a:xfrm>
            <a:off x="5564189" y="1503364"/>
            <a:ext cx="973137" cy="7572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17411" name="Picture 4" descr="Cold Front-Cross Section">
            <a:extLst>
              <a:ext uri="{FF2B5EF4-FFF2-40B4-BE49-F238E27FC236}">
                <a16:creationId xmlns:a16="http://schemas.microsoft.com/office/drawing/2014/main" id="{0F70A091-E573-9FDF-1BF8-A33815CD3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3429001"/>
            <a:ext cx="6018213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3F55250-088F-3B64-C7F7-43813F492152}"/>
                  </a:ext>
                </a:extLst>
              </p14:cNvPr>
              <p14:cNvContentPartPr/>
              <p14:nvPr/>
            </p14:nvContentPartPr>
            <p14:xfrm>
              <a:off x="4200960" y="533664"/>
              <a:ext cx="1610280" cy="97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3F55250-088F-3B64-C7F7-43813F49215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82960" y="515671"/>
                <a:ext cx="1645920" cy="1009427"/>
              </a:xfrm>
              <a:prstGeom prst="rect">
                <a:avLst/>
              </a:prstGeom>
            </p:spPr>
          </p:pic>
        </mc:Fallback>
      </mc:AlternateContent>
      <p:grpSp>
        <p:nvGrpSpPr>
          <p:cNvPr id="17413" name="Group 18">
            <a:extLst>
              <a:ext uri="{FF2B5EF4-FFF2-40B4-BE49-F238E27FC236}">
                <a16:creationId xmlns:a16="http://schemas.microsoft.com/office/drawing/2014/main" id="{84752915-7008-F179-FE08-FA37FF6B8C32}"/>
              </a:ext>
            </a:extLst>
          </p:cNvPr>
          <p:cNvGrpSpPr>
            <a:grpSpLocks/>
          </p:cNvGrpSpPr>
          <p:nvPr/>
        </p:nvGrpSpPr>
        <p:grpSpPr bwMode="auto">
          <a:xfrm>
            <a:off x="4575176" y="515939"/>
            <a:ext cx="665163" cy="376237"/>
            <a:chOff x="3050640" y="516024"/>
            <a:chExt cx="666360" cy="37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18BCBA2-3365-1A4C-7510-E7F13EA44689}"/>
                    </a:ext>
                  </a:extLst>
                </p14:cNvPr>
                <p14:cNvContentPartPr/>
                <p14:nvPr/>
              </p14:nvContentPartPr>
              <p14:xfrm>
                <a:off x="3050640" y="516024"/>
                <a:ext cx="206640" cy="147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18BCBA2-3365-1A4C-7510-E7F13EA4468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32640" y="498024"/>
                  <a:ext cx="2422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1B24092-EACA-F0AD-BB12-C13A076E5D59}"/>
                    </a:ext>
                  </a:extLst>
                </p14:cNvPr>
                <p14:cNvContentPartPr/>
                <p14:nvPr/>
              </p14:nvContentPartPr>
              <p14:xfrm>
                <a:off x="3545640" y="779544"/>
                <a:ext cx="171360" cy="112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1B24092-EACA-F0AD-BB12-C13A076E5D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27640" y="761544"/>
                  <a:ext cx="207000" cy="14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8FF5CD3-CCDB-1BE1-F368-A05F53D40BE9}"/>
                  </a:ext>
                </a:extLst>
              </p14:cNvPr>
              <p14:cNvContentPartPr/>
              <p14:nvPr/>
            </p14:nvContentPartPr>
            <p14:xfrm>
              <a:off x="5518920" y="1095264"/>
              <a:ext cx="215280" cy="123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8FF5CD3-CCDB-1BE1-F368-A05F53D40BE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00920" y="1077264"/>
                <a:ext cx="250920" cy="15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15" name="Group 24">
            <a:extLst>
              <a:ext uri="{FF2B5EF4-FFF2-40B4-BE49-F238E27FC236}">
                <a16:creationId xmlns:a16="http://schemas.microsoft.com/office/drawing/2014/main" id="{B7295CB3-492C-3380-781E-61EE8BCDE43A}"/>
              </a:ext>
            </a:extLst>
          </p:cNvPr>
          <p:cNvGrpSpPr>
            <a:grpSpLocks/>
          </p:cNvGrpSpPr>
          <p:nvPr/>
        </p:nvGrpSpPr>
        <p:grpSpPr bwMode="auto">
          <a:xfrm>
            <a:off x="4770438" y="1228725"/>
            <a:ext cx="430212" cy="1308100"/>
            <a:chOff x="3246120" y="1228104"/>
            <a:chExt cx="430560" cy="1308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57BE0B9-5817-207A-A573-A831F9049284}"/>
                    </a:ext>
                  </a:extLst>
                </p14:cNvPr>
                <p14:cNvContentPartPr/>
                <p14:nvPr/>
              </p14:nvContentPartPr>
              <p14:xfrm>
                <a:off x="3246120" y="1278504"/>
                <a:ext cx="414720" cy="1257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57BE0B9-5817-207A-A573-A831F904928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183065" y="1215504"/>
                  <a:ext cx="540469" cy="13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EA16CED-1475-CFA9-F394-D2D5F350F80E}"/>
                    </a:ext>
                  </a:extLst>
                </p14:cNvPr>
                <p14:cNvContentPartPr/>
                <p14:nvPr/>
              </p14:nvContentPartPr>
              <p14:xfrm>
                <a:off x="3369960" y="1228104"/>
                <a:ext cx="306720" cy="357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EA16CED-1475-CFA9-F394-D2D5F350F80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06960" y="1165104"/>
                  <a:ext cx="432360" cy="48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16" name="Group 27">
            <a:extLst>
              <a:ext uri="{FF2B5EF4-FFF2-40B4-BE49-F238E27FC236}">
                <a16:creationId xmlns:a16="http://schemas.microsoft.com/office/drawing/2014/main" id="{CC1013A4-450D-E851-2D52-87571D48F655}"/>
              </a:ext>
            </a:extLst>
          </p:cNvPr>
          <p:cNvGrpSpPr>
            <a:grpSpLocks/>
          </p:cNvGrpSpPr>
          <p:nvPr/>
        </p:nvGrpSpPr>
        <p:grpSpPr bwMode="auto">
          <a:xfrm>
            <a:off x="5859464" y="998539"/>
            <a:ext cx="2422525" cy="1476375"/>
            <a:chOff x="4334760" y="999144"/>
            <a:chExt cx="2423160" cy="147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9FFD3A8-6F20-8A80-84E5-1922E2A5CF84}"/>
                    </a:ext>
                  </a:extLst>
                </p14:cNvPr>
                <p14:cNvContentPartPr/>
                <p14:nvPr/>
              </p14:nvContentPartPr>
              <p14:xfrm>
                <a:off x="4753080" y="2071584"/>
                <a:ext cx="2004840" cy="313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9FFD3A8-6F20-8A80-84E5-1922E2A5CF8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46959" y="2065457"/>
                  <a:ext cx="2017082" cy="3261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7E6D48C-E582-5F85-15E3-60F50044EDE4}"/>
                    </a:ext>
                  </a:extLst>
                </p14:cNvPr>
                <p14:cNvContentPartPr/>
                <p14:nvPr/>
              </p14:nvContentPartPr>
              <p14:xfrm>
                <a:off x="4975920" y="2151504"/>
                <a:ext cx="207720" cy="132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7E6D48C-E582-5F85-15E3-60F50044EDE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69789" y="2145384"/>
                  <a:ext cx="219981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AB50DF9-B2E7-6882-294B-3996D35B2837}"/>
                    </a:ext>
                  </a:extLst>
                </p14:cNvPr>
                <p14:cNvContentPartPr/>
                <p14:nvPr/>
              </p14:nvContentPartPr>
              <p14:xfrm>
                <a:off x="5362920" y="2303424"/>
                <a:ext cx="177120" cy="92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AB50DF9-B2E7-6882-294B-3996D35B283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356800" y="2297328"/>
                  <a:ext cx="189360" cy="104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94CB1FC-4BDA-90FD-E56C-87E0ECF50220}"/>
                    </a:ext>
                  </a:extLst>
                </p14:cNvPr>
                <p14:cNvContentPartPr/>
                <p14:nvPr/>
              </p14:nvContentPartPr>
              <p14:xfrm>
                <a:off x="5809320" y="2372184"/>
                <a:ext cx="180360" cy="74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94CB1FC-4BDA-90FD-E56C-87E0ECF5022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803200" y="2366093"/>
                  <a:ext cx="192600" cy="867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0BC03A2-0499-1AD9-17A3-EA3ADF4313EE}"/>
                    </a:ext>
                  </a:extLst>
                </p14:cNvPr>
                <p14:cNvContentPartPr/>
                <p14:nvPr/>
              </p14:nvContentPartPr>
              <p14:xfrm>
                <a:off x="6274800" y="2375784"/>
                <a:ext cx="191160" cy="99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0BC03A2-0499-1AD9-17A3-EA3ADF4313E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68668" y="2369642"/>
                  <a:ext cx="203423" cy="1112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5A2B792-0D1B-6880-7805-3274B438FC16}"/>
                    </a:ext>
                  </a:extLst>
                </p14:cNvPr>
                <p14:cNvContentPartPr/>
                <p14:nvPr/>
              </p14:nvContentPartPr>
              <p14:xfrm>
                <a:off x="4334760" y="999144"/>
                <a:ext cx="1107360" cy="8805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5A2B792-0D1B-6880-7805-3274B438FC1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271760" y="936144"/>
                  <a:ext cx="1233000" cy="10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5BB67A2-603D-7E47-EAF6-00FD4A0979CF}"/>
                    </a:ext>
                  </a:extLst>
                </p14:cNvPr>
                <p14:cNvContentPartPr/>
                <p14:nvPr/>
              </p14:nvContentPartPr>
              <p14:xfrm>
                <a:off x="5229360" y="1726704"/>
                <a:ext cx="376200" cy="2559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5BB67A2-603D-7E47-EAF6-00FD4A0979C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166360" y="1663704"/>
                  <a:ext cx="501840" cy="381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74DC453-5F62-19E6-5866-BE9A352F81AF}"/>
                  </a:ext>
                </a:extLst>
              </p14:cNvPr>
              <p14:cNvContentPartPr/>
              <p14:nvPr/>
            </p14:nvContentPartPr>
            <p14:xfrm>
              <a:off x="5553120" y="2599344"/>
              <a:ext cx="1356480" cy="4172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74DC453-5F62-19E6-5866-BE9A352F81A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90137" y="2536344"/>
                <a:ext cx="1482087" cy="54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18" name="Group 33">
            <a:extLst>
              <a:ext uri="{FF2B5EF4-FFF2-40B4-BE49-F238E27FC236}">
                <a16:creationId xmlns:a16="http://schemas.microsoft.com/office/drawing/2014/main" id="{AA8F4BB9-A0E2-25E9-B4C5-42C64FED6C57}"/>
              </a:ext>
            </a:extLst>
          </p:cNvPr>
          <p:cNvGrpSpPr>
            <a:grpSpLocks/>
          </p:cNvGrpSpPr>
          <p:nvPr/>
        </p:nvGrpSpPr>
        <p:grpSpPr bwMode="auto">
          <a:xfrm>
            <a:off x="4903788" y="153989"/>
            <a:ext cx="1014412" cy="708025"/>
            <a:chOff x="3380400" y="153504"/>
            <a:chExt cx="1014480" cy="70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D107A1A-48F5-4702-5A7D-28DF4DE56B54}"/>
                    </a:ext>
                  </a:extLst>
                </p14:cNvPr>
                <p14:cNvContentPartPr/>
                <p14:nvPr/>
              </p14:nvContentPartPr>
              <p14:xfrm>
                <a:off x="3380400" y="153504"/>
                <a:ext cx="982440" cy="6253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D107A1A-48F5-4702-5A7D-28DF4DE56B5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17400" y="90504"/>
                  <a:ext cx="1108080" cy="75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611B72D-8043-7C0A-BF29-9B9E2FCA75AB}"/>
                    </a:ext>
                  </a:extLst>
                </p14:cNvPr>
                <p14:cNvContentPartPr/>
                <p14:nvPr/>
              </p14:nvContentPartPr>
              <p14:xfrm>
                <a:off x="3938040" y="818784"/>
                <a:ext cx="438480" cy="432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611B72D-8043-7C0A-BF29-9B9E2FCA75A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875040" y="755255"/>
                  <a:ext cx="564120" cy="1698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AF25CD9-22C8-B2C4-8C95-EC88501B366F}"/>
                    </a:ext>
                  </a:extLst>
                </p14:cNvPr>
                <p14:cNvContentPartPr/>
                <p14:nvPr/>
              </p14:nvContentPartPr>
              <p14:xfrm>
                <a:off x="4345920" y="510264"/>
                <a:ext cx="48960" cy="2815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AF25CD9-22C8-B2C4-8C95-EC88501B366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82920" y="447264"/>
                  <a:ext cx="174600" cy="40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19" name="Group 36">
            <a:extLst>
              <a:ext uri="{FF2B5EF4-FFF2-40B4-BE49-F238E27FC236}">
                <a16:creationId xmlns:a16="http://schemas.microsoft.com/office/drawing/2014/main" id="{171F50FD-545A-DEE3-C119-7A13315DD13F}"/>
              </a:ext>
            </a:extLst>
          </p:cNvPr>
          <p:cNvGrpSpPr>
            <a:grpSpLocks/>
          </p:cNvGrpSpPr>
          <p:nvPr/>
        </p:nvGrpSpPr>
        <p:grpSpPr bwMode="auto">
          <a:xfrm>
            <a:off x="2487613" y="411163"/>
            <a:ext cx="6691312" cy="1797050"/>
            <a:chOff x="964080" y="411624"/>
            <a:chExt cx="6690240" cy="179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66F9AFD-EE31-7828-E790-217391A8D12F}"/>
                    </a:ext>
                  </a:extLst>
                </p14:cNvPr>
                <p14:cNvContentPartPr/>
                <p14:nvPr/>
              </p14:nvContentPartPr>
              <p14:xfrm>
                <a:off x="964080" y="411624"/>
                <a:ext cx="6433920" cy="1436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66F9AFD-EE31-7828-E790-217391A8D12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01084" y="348624"/>
                  <a:ext cx="6559553" cy="15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E958C0-5FED-8836-3A70-E696772F01F6}"/>
                    </a:ext>
                  </a:extLst>
                </p14:cNvPr>
                <p14:cNvContentPartPr/>
                <p14:nvPr/>
              </p14:nvContentPartPr>
              <p14:xfrm>
                <a:off x="7174440" y="1598904"/>
                <a:ext cx="479880" cy="6094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E958C0-5FED-8836-3A70-E696772F01F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111440" y="1535941"/>
                  <a:ext cx="605520" cy="73504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0BDE3CF8-B43E-0F46-020A-A211F5AC2AA8}"/>
                  </a:ext>
                </a:extLst>
              </p14:cNvPr>
              <p14:cNvContentPartPr/>
              <p14:nvPr/>
            </p14:nvContentPartPr>
            <p14:xfrm>
              <a:off x="6462840" y="238104"/>
              <a:ext cx="261000" cy="410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0BDE3CF8-B43E-0F46-020A-A211F5AC2AA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453852" y="229104"/>
                <a:ext cx="278616" cy="42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21" name="Group 45">
            <a:extLst>
              <a:ext uri="{FF2B5EF4-FFF2-40B4-BE49-F238E27FC236}">
                <a16:creationId xmlns:a16="http://schemas.microsoft.com/office/drawing/2014/main" id="{BA4D6C69-FA77-1B2F-63BA-B082D2AB25EB}"/>
              </a:ext>
            </a:extLst>
          </p:cNvPr>
          <p:cNvGrpSpPr>
            <a:grpSpLocks/>
          </p:cNvGrpSpPr>
          <p:nvPr/>
        </p:nvGrpSpPr>
        <p:grpSpPr bwMode="auto">
          <a:xfrm>
            <a:off x="2495550" y="5657850"/>
            <a:ext cx="342900" cy="342900"/>
            <a:chOff x="971280" y="5657544"/>
            <a:chExt cx="343080" cy="34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13F4485-B4EF-5225-FEA9-DAF3AAEDC2A9}"/>
                    </a:ext>
                  </a:extLst>
                </p14:cNvPr>
                <p14:cNvContentPartPr/>
                <p14:nvPr/>
              </p14:nvContentPartPr>
              <p14:xfrm>
                <a:off x="971280" y="5657544"/>
                <a:ext cx="254520" cy="2743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13F4485-B4EF-5225-FEA9-DAF3AAEDC2A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62293" y="5648532"/>
                  <a:ext cx="272135" cy="2919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847882C-EC94-FAFF-EFE6-059091DD11B5}"/>
                    </a:ext>
                  </a:extLst>
                </p14:cNvPr>
                <p14:cNvContentPartPr/>
                <p14:nvPr/>
              </p14:nvContentPartPr>
              <p14:xfrm>
                <a:off x="1029960" y="5706144"/>
                <a:ext cx="284400" cy="294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847882C-EC94-FAFF-EFE6-059091DD11B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20960" y="5697133"/>
                  <a:ext cx="302040" cy="312142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A277F25-900C-B93B-38DD-EDF82DA78E5D}"/>
                  </a:ext>
                </a:extLst>
              </p14:cNvPr>
              <p14:cNvContentPartPr/>
              <p14:nvPr/>
            </p14:nvContentPartPr>
            <p14:xfrm>
              <a:off x="9114240" y="5536584"/>
              <a:ext cx="254520" cy="45684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A277F25-900C-B93B-38DD-EDF82DA78E5D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105253" y="5527584"/>
                <a:ext cx="272135" cy="47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7423" name="Group 55">
            <a:extLst>
              <a:ext uri="{FF2B5EF4-FFF2-40B4-BE49-F238E27FC236}">
                <a16:creationId xmlns:a16="http://schemas.microsoft.com/office/drawing/2014/main" id="{ABD4E3C0-872E-5A45-E095-24BF03E3A163}"/>
              </a:ext>
            </a:extLst>
          </p:cNvPr>
          <p:cNvGrpSpPr>
            <a:grpSpLocks/>
          </p:cNvGrpSpPr>
          <p:nvPr/>
        </p:nvGrpSpPr>
        <p:grpSpPr bwMode="auto">
          <a:xfrm>
            <a:off x="9424989" y="1639889"/>
            <a:ext cx="1000125" cy="331787"/>
            <a:chOff x="7900200" y="1640664"/>
            <a:chExt cx="100044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8DCD278-18A3-487D-9C78-AF9765BBD8EF}"/>
                    </a:ext>
                  </a:extLst>
                </p14:cNvPr>
                <p14:cNvContentPartPr/>
                <p14:nvPr/>
              </p14:nvContentPartPr>
              <p14:xfrm>
                <a:off x="7932240" y="1707624"/>
                <a:ext cx="223920" cy="47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8DCD278-18A3-487D-9C78-AF9765BBD8E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23226" y="1698624"/>
                  <a:ext cx="241588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1DF3326-99DF-FF31-6868-690C2A283C62}"/>
                    </a:ext>
                  </a:extLst>
                </p14:cNvPr>
                <p14:cNvContentPartPr/>
                <p14:nvPr/>
              </p14:nvContentPartPr>
              <p14:xfrm>
                <a:off x="7900200" y="1744704"/>
                <a:ext cx="146160" cy="227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1DF3326-99DF-FF31-6868-690C2A283C6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891200" y="1735690"/>
                  <a:ext cx="163800" cy="2448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4B3925A-066B-307C-16B7-1F9A717E9B5D}"/>
                    </a:ext>
                  </a:extLst>
                </p14:cNvPr>
                <p14:cNvContentPartPr/>
                <p14:nvPr/>
              </p14:nvContentPartPr>
              <p14:xfrm>
                <a:off x="8066520" y="1805544"/>
                <a:ext cx="124560" cy="146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4B3925A-066B-307C-16B7-1F9A717E9B5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057520" y="1796544"/>
                  <a:ext cx="1422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3AFCB9E-17E0-AAA0-BEEA-1B1042C87657}"/>
                    </a:ext>
                  </a:extLst>
                </p14:cNvPr>
                <p14:cNvContentPartPr/>
                <p14:nvPr/>
              </p14:nvContentPartPr>
              <p14:xfrm>
                <a:off x="8233200" y="1797264"/>
                <a:ext cx="137520" cy="162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3AFCB9E-17E0-AAA0-BEEA-1B1042C8765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224200" y="1788264"/>
                  <a:ext cx="155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E89E704-5555-7C1C-6698-053F5E28AB36}"/>
                    </a:ext>
                  </a:extLst>
                </p14:cNvPr>
                <p14:cNvContentPartPr/>
                <p14:nvPr/>
              </p14:nvContentPartPr>
              <p14:xfrm>
                <a:off x="8431560" y="1725984"/>
                <a:ext cx="187920" cy="2422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E89E704-5555-7C1C-6698-053F5E28AB3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422560" y="1716984"/>
                  <a:ext cx="2055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9E6DF71-F033-651A-801E-D5323CC24FE5}"/>
                    </a:ext>
                  </a:extLst>
                </p14:cNvPr>
                <p14:cNvContentPartPr/>
                <p14:nvPr/>
              </p14:nvContentPartPr>
              <p14:xfrm>
                <a:off x="8665200" y="1731024"/>
                <a:ext cx="39600" cy="214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9E6DF71-F033-651A-801E-D5323CC24FE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656117" y="1722024"/>
                  <a:ext cx="57402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2CC5DDB-3137-98E4-E681-F6FF36E4BB80}"/>
                    </a:ext>
                  </a:extLst>
                </p14:cNvPr>
                <p14:cNvContentPartPr/>
                <p14:nvPr/>
              </p14:nvContentPartPr>
              <p14:xfrm>
                <a:off x="8625960" y="1640664"/>
                <a:ext cx="102600" cy="1267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2CC5DDB-3137-98E4-E681-F6FF36E4BB8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616960" y="1631664"/>
                  <a:ext cx="12024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C57DDDB-3528-BCC5-60B6-3E96830ECD5F}"/>
                    </a:ext>
                  </a:extLst>
                </p14:cNvPr>
                <p14:cNvContentPartPr/>
                <p14:nvPr/>
              </p14:nvContentPartPr>
              <p14:xfrm>
                <a:off x="8763480" y="1823904"/>
                <a:ext cx="137160" cy="143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C57DDDB-3528-BCC5-60B6-3E96830ECD5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54480" y="1814904"/>
                  <a:ext cx="154800" cy="16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24" name="Group 60">
            <a:extLst>
              <a:ext uri="{FF2B5EF4-FFF2-40B4-BE49-F238E27FC236}">
                <a16:creationId xmlns:a16="http://schemas.microsoft.com/office/drawing/2014/main" id="{F240C693-E39A-D10C-66EA-4C1046F3BDA3}"/>
              </a:ext>
            </a:extLst>
          </p:cNvPr>
          <p:cNvGrpSpPr>
            <a:grpSpLocks/>
          </p:cNvGrpSpPr>
          <p:nvPr/>
        </p:nvGrpSpPr>
        <p:grpSpPr bwMode="auto">
          <a:xfrm>
            <a:off x="6867526" y="2768601"/>
            <a:ext cx="582613" cy="339725"/>
            <a:chOff x="5343120" y="2769264"/>
            <a:chExt cx="582480" cy="3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2965A03-3E06-58B1-228B-BE63D8918899}"/>
                    </a:ext>
                  </a:extLst>
                </p14:cNvPr>
                <p14:cNvContentPartPr/>
                <p14:nvPr/>
              </p14:nvContentPartPr>
              <p14:xfrm>
                <a:off x="5343120" y="2854944"/>
                <a:ext cx="207720" cy="142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2965A03-3E06-58B1-228B-BE63D891889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34120" y="2845967"/>
                  <a:ext cx="225360" cy="1605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46AC21E-D19B-9951-06DB-0C3E1CE43353}"/>
                    </a:ext>
                  </a:extLst>
                </p14:cNvPr>
                <p14:cNvContentPartPr/>
                <p14:nvPr/>
              </p14:nvContentPartPr>
              <p14:xfrm>
                <a:off x="5607000" y="2769264"/>
                <a:ext cx="158760" cy="339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46AC21E-D19B-9951-06DB-0C3E1CE4335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598000" y="2760264"/>
                  <a:ext cx="1764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CE85ADB-D252-F0C9-CF7A-B0AF096A34EC}"/>
                    </a:ext>
                  </a:extLst>
                </p14:cNvPr>
                <p14:cNvContentPartPr/>
                <p14:nvPr/>
              </p14:nvContentPartPr>
              <p14:xfrm>
                <a:off x="5491800" y="2906064"/>
                <a:ext cx="249120" cy="84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CE85ADB-D252-F0C9-CF7A-B0AF096A34EC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482800" y="2897026"/>
                  <a:ext cx="266760" cy="1023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6B29C7C-EA44-536D-AD0E-0C1C782EDECD}"/>
                    </a:ext>
                  </a:extLst>
                </p14:cNvPr>
                <p14:cNvContentPartPr/>
                <p14:nvPr/>
              </p14:nvContentPartPr>
              <p14:xfrm>
                <a:off x="5806800" y="2929104"/>
                <a:ext cx="118800" cy="58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6B29C7C-EA44-536D-AD0E-0C1C782EDEC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797827" y="2920104"/>
                  <a:ext cx="136387" cy="7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25" name="Group 55298">
            <a:extLst>
              <a:ext uri="{FF2B5EF4-FFF2-40B4-BE49-F238E27FC236}">
                <a16:creationId xmlns:a16="http://schemas.microsoft.com/office/drawing/2014/main" id="{94AE426E-066B-3D71-E253-129439D0AB75}"/>
              </a:ext>
            </a:extLst>
          </p:cNvPr>
          <p:cNvGrpSpPr>
            <a:grpSpLocks/>
          </p:cNvGrpSpPr>
          <p:nvPr/>
        </p:nvGrpSpPr>
        <p:grpSpPr bwMode="auto">
          <a:xfrm>
            <a:off x="6743700" y="984251"/>
            <a:ext cx="431800" cy="373063"/>
            <a:chOff x="5219280" y="984744"/>
            <a:chExt cx="432000" cy="37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6725777-EB59-122D-A3FC-4CD6AFA510E1}"/>
                    </a:ext>
                  </a:extLst>
                </p14:cNvPr>
                <p14:cNvContentPartPr/>
                <p14:nvPr/>
              </p14:nvContentPartPr>
              <p14:xfrm>
                <a:off x="5441040" y="984744"/>
                <a:ext cx="157320" cy="373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6725777-EB59-122D-A3FC-4CD6AFA510E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432040" y="975735"/>
                  <a:ext cx="174960" cy="3909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8492A5E-8D07-2252-AF16-A0435CC7A58A}"/>
                    </a:ext>
                  </a:extLst>
                </p14:cNvPr>
                <p14:cNvContentPartPr/>
                <p14:nvPr/>
              </p14:nvContentPartPr>
              <p14:xfrm>
                <a:off x="5367600" y="1133424"/>
                <a:ext cx="153360" cy="55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8492A5E-8D07-2252-AF16-A0435CC7A58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358600" y="1124424"/>
                  <a:ext cx="1710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5296" name="Ink 55295">
                  <a:extLst>
                    <a:ext uri="{FF2B5EF4-FFF2-40B4-BE49-F238E27FC236}">
                      <a16:creationId xmlns:a16="http://schemas.microsoft.com/office/drawing/2014/main" id="{24D0DE5D-34A2-24E5-3446-D24A9F2C2702}"/>
                    </a:ext>
                  </a:extLst>
                </p14:cNvPr>
                <p14:cNvContentPartPr/>
                <p14:nvPr/>
              </p14:nvContentPartPr>
              <p14:xfrm>
                <a:off x="5526000" y="1126224"/>
                <a:ext cx="125280" cy="130320"/>
              </p14:xfrm>
            </p:contentPart>
          </mc:Choice>
          <mc:Fallback xmlns="">
            <p:pic>
              <p:nvPicPr>
                <p:cNvPr id="55296" name="Ink 55295">
                  <a:extLst>
                    <a:ext uri="{FF2B5EF4-FFF2-40B4-BE49-F238E27FC236}">
                      <a16:creationId xmlns:a16="http://schemas.microsoft.com/office/drawing/2014/main" id="{24D0DE5D-34A2-24E5-3446-D24A9F2C270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517000" y="1117224"/>
                  <a:ext cx="142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5297" name="Ink 55296">
                  <a:extLst>
                    <a:ext uri="{FF2B5EF4-FFF2-40B4-BE49-F238E27FC236}">
                      <a16:creationId xmlns:a16="http://schemas.microsoft.com/office/drawing/2014/main" id="{064E3637-3D0D-B841-0555-B2E7658D2C42}"/>
                    </a:ext>
                  </a:extLst>
                </p14:cNvPr>
                <p14:cNvContentPartPr/>
                <p14:nvPr/>
              </p14:nvContentPartPr>
              <p14:xfrm>
                <a:off x="5219280" y="1050264"/>
                <a:ext cx="158760" cy="226080"/>
              </p14:xfrm>
            </p:contentPart>
          </mc:Choice>
          <mc:Fallback xmlns="">
            <p:pic>
              <p:nvPicPr>
                <p:cNvPr id="55297" name="Ink 55296">
                  <a:extLst>
                    <a:ext uri="{FF2B5EF4-FFF2-40B4-BE49-F238E27FC236}">
                      <a16:creationId xmlns:a16="http://schemas.microsoft.com/office/drawing/2014/main" id="{064E3637-3D0D-B841-0555-B2E7658D2C4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210280" y="1041278"/>
                  <a:ext cx="176400" cy="24369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26" name="Group 55303">
            <a:extLst>
              <a:ext uri="{FF2B5EF4-FFF2-40B4-BE49-F238E27FC236}">
                <a16:creationId xmlns:a16="http://schemas.microsoft.com/office/drawing/2014/main" id="{05378EE8-63E5-7F53-8664-562D4B5F4AEA}"/>
              </a:ext>
            </a:extLst>
          </p:cNvPr>
          <p:cNvGrpSpPr>
            <a:grpSpLocks/>
          </p:cNvGrpSpPr>
          <p:nvPr/>
        </p:nvGrpSpPr>
        <p:grpSpPr bwMode="auto">
          <a:xfrm>
            <a:off x="3856038" y="1892301"/>
            <a:ext cx="912812" cy="754063"/>
            <a:chOff x="2331360" y="1892304"/>
            <a:chExt cx="914040" cy="75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63CB7CB-9E22-A471-158B-61587B552863}"/>
                    </a:ext>
                  </a:extLst>
                </p14:cNvPr>
                <p14:cNvContentPartPr/>
                <p14:nvPr/>
              </p14:nvContentPartPr>
              <p14:xfrm>
                <a:off x="2331360" y="1892304"/>
                <a:ext cx="233280" cy="280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63CB7CB-9E22-A471-158B-61587B55286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322360" y="1883304"/>
                  <a:ext cx="250920" cy="29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E51521F-5EA7-9801-16AD-B44D1F5285E8}"/>
                    </a:ext>
                  </a:extLst>
                </p14:cNvPr>
                <p14:cNvContentPartPr/>
                <p14:nvPr/>
              </p14:nvContentPartPr>
              <p14:xfrm>
                <a:off x="2337480" y="1940184"/>
                <a:ext cx="194760" cy="2268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E51521F-5EA7-9801-16AD-B44D1F5285E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328480" y="1931198"/>
                  <a:ext cx="212400" cy="2444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5301" name="Ink 55300">
                  <a:extLst>
                    <a:ext uri="{FF2B5EF4-FFF2-40B4-BE49-F238E27FC236}">
                      <a16:creationId xmlns:a16="http://schemas.microsoft.com/office/drawing/2014/main" id="{380B8825-EBE6-972B-D0F4-98296D074C7A}"/>
                    </a:ext>
                  </a:extLst>
                </p14:cNvPr>
                <p14:cNvContentPartPr/>
                <p14:nvPr/>
              </p14:nvContentPartPr>
              <p14:xfrm>
                <a:off x="2710080" y="2403504"/>
                <a:ext cx="138600" cy="173880"/>
              </p14:xfrm>
            </p:contentPart>
          </mc:Choice>
          <mc:Fallback xmlns="">
            <p:pic>
              <p:nvPicPr>
                <p:cNvPr id="55301" name="Ink 55300">
                  <a:extLst>
                    <a:ext uri="{FF2B5EF4-FFF2-40B4-BE49-F238E27FC236}">
                      <a16:creationId xmlns:a16="http://schemas.microsoft.com/office/drawing/2014/main" id="{380B8825-EBE6-972B-D0F4-98296D074C7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701103" y="2394504"/>
                  <a:ext cx="156194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5302" name="Ink 55301">
                  <a:extLst>
                    <a:ext uri="{FF2B5EF4-FFF2-40B4-BE49-F238E27FC236}">
                      <a16:creationId xmlns:a16="http://schemas.microsoft.com/office/drawing/2014/main" id="{9B383F0D-E5DC-516A-DD38-7AF104AEDC0D}"/>
                    </a:ext>
                  </a:extLst>
                </p14:cNvPr>
                <p14:cNvContentPartPr/>
                <p14:nvPr/>
              </p14:nvContentPartPr>
              <p14:xfrm>
                <a:off x="2883600" y="2368224"/>
                <a:ext cx="172800" cy="277920"/>
              </p14:xfrm>
            </p:contentPart>
          </mc:Choice>
          <mc:Fallback xmlns="">
            <p:pic>
              <p:nvPicPr>
                <p:cNvPr id="55302" name="Ink 55301">
                  <a:extLst>
                    <a:ext uri="{FF2B5EF4-FFF2-40B4-BE49-F238E27FC236}">
                      <a16:creationId xmlns:a16="http://schemas.microsoft.com/office/drawing/2014/main" id="{9B383F0D-E5DC-516A-DD38-7AF104AEDC0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874619" y="2359212"/>
                  <a:ext cx="190403" cy="2955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5303" name="Ink 55302">
                  <a:extLst>
                    <a:ext uri="{FF2B5EF4-FFF2-40B4-BE49-F238E27FC236}">
                      <a16:creationId xmlns:a16="http://schemas.microsoft.com/office/drawing/2014/main" id="{5B47A3C9-C07C-D807-156E-F76B6F7624B1}"/>
                    </a:ext>
                  </a:extLst>
                </p14:cNvPr>
                <p14:cNvContentPartPr/>
                <p14:nvPr/>
              </p14:nvContentPartPr>
              <p14:xfrm>
                <a:off x="3111480" y="2503944"/>
                <a:ext cx="133920" cy="117360"/>
              </p14:xfrm>
            </p:contentPart>
          </mc:Choice>
          <mc:Fallback xmlns="">
            <p:pic>
              <p:nvPicPr>
                <p:cNvPr id="55303" name="Ink 55302">
                  <a:extLst>
                    <a:ext uri="{FF2B5EF4-FFF2-40B4-BE49-F238E27FC236}">
                      <a16:creationId xmlns:a16="http://schemas.microsoft.com/office/drawing/2014/main" id="{5B47A3C9-C07C-D807-156E-F76B6F7624B1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102480" y="2494944"/>
                  <a:ext cx="151560" cy="13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427" name="Group 55308">
            <a:extLst>
              <a:ext uri="{FF2B5EF4-FFF2-40B4-BE49-F238E27FC236}">
                <a16:creationId xmlns:a16="http://schemas.microsoft.com/office/drawing/2014/main" id="{50677AF7-85DB-75A2-E579-EC86756336B0}"/>
              </a:ext>
            </a:extLst>
          </p:cNvPr>
          <p:cNvGrpSpPr>
            <a:grpSpLocks/>
          </p:cNvGrpSpPr>
          <p:nvPr/>
        </p:nvGrpSpPr>
        <p:grpSpPr bwMode="auto">
          <a:xfrm>
            <a:off x="5373689" y="96838"/>
            <a:ext cx="587375" cy="309562"/>
            <a:chOff x="3849480" y="97344"/>
            <a:chExt cx="587160" cy="30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305" name="Ink 55304">
                  <a:extLst>
                    <a:ext uri="{FF2B5EF4-FFF2-40B4-BE49-F238E27FC236}">
                      <a16:creationId xmlns:a16="http://schemas.microsoft.com/office/drawing/2014/main" id="{0C3C3EF1-83D6-98FE-7325-BA1B920F4FFA}"/>
                    </a:ext>
                  </a:extLst>
                </p14:cNvPr>
                <p14:cNvContentPartPr/>
                <p14:nvPr/>
              </p14:nvContentPartPr>
              <p14:xfrm>
                <a:off x="3849480" y="143424"/>
                <a:ext cx="118440" cy="181440"/>
              </p14:xfrm>
            </p:contentPart>
          </mc:Choice>
          <mc:Fallback xmlns="">
            <p:pic>
              <p:nvPicPr>
                <p:cNvPr id="55305" name="Ink 55304">
                  <a:extLst>
                    <a:ext uri="{FF2B5EF4-FFF2-40B4-BE49-F238E27FC236}">
                      <a16:creationId xmlns:a16="http://schemas.microsoft.com/office/drawing/2014/main" id="{0C3C3EF1-83D6-98FE-7325-BA1B920F4FF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840480" y="134424"/>
                  <a:ext cx="1360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5306" name="Ink 55305">
                  <a:extLst>
                    <a:ext uri="{FF2B5EF4-FFF2-40B4-BE49-F238E27FC236}">
                      <a16:creationId xmlns:a16="http://schemas.microsoft.com/office/drawing/2014/main" id="{90C7220D-3FEF-34ED-BDE6-C773BE1881B5}"/>
                    </a:ext>
                  </a:extLst>
                </p14:cNvPr>
                <p14:cNvContentPartPr/>
                <p14:nvPr/>
              </p14:nvContentPartPr>
              <p14:xfrm>
                <a:off x="4054680" y="97344"/>
                <a:ext cx="49680" cy="309240"/>
              </p14:xfrm>
            </p:contentPart>
          </mc:Choice>
          <mc:Fallback xmlns="">
            <p:pic>
              <p:nvPicPr>
                <p:cNvPr id="55306" name="Ink 55305">
                  <a:extLst>
                    <a:ext uri="{FF2B5EF4-FFF2-40B4-BE49-F238E27FC236}">
                      <a16:creationId xmlns:a16="http://schemas.microsoft.com/office/drawing/2014/main" id="{90C7220D-3FEF-34ED-BDE6-C773BE1881B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045680" y="88344"/>
                  <a:ext cx="6732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5307" name="Ink 55306">
                  <a:extLst>
                    <a:ext uri="{FF2B5EF4-FFF2-40B4-BE49-F238E27FC236}">
                      <a16:creationId xmlns:a16="http://schemas.microsoft.com/office/drawing/2014/main" id="{B8AD4988-1491-DD99-78C3-3C2EF385DE49}"/>
                    </a:ext>
                  </a:extLst>
                </p14:cNvPr>
                <p14:cNvContentPartPr/>
                <p14:nvPr/>
              </p14:nvContentPartPr>
              <p14:xfrm>
                <a:off x="3976920" y="308664"/>
                <a:ext cx="182880" cy="77760"/>
              </p14:xfrm>
            </p:contentPart>
          </mc:Choice>
          <mc:Fallback xmlns="">
            <p:pic>
              <p:nvPicPr>
                <p:cNvPr id="55307" name="Ink 55306">
                  <a:extLst>
                    <a:ext uri="{FF2B5EF4-FFF2-40B4-BE49-F238E27FC236}">
                      <a16:creationId xmlns:a16="http://schemas.microsoft.com/office/drawing/2014/main" id="{B8AD4988-1491-DD99-78C3-3C2EF385DE4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967920" y="299664"/>
                  <a:ext cx="2005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5308" name="Ink 55307">
                  <a:extLst>
                    <a:ext uri="{FF2B5EF4-FFF2-40B4-BE49-F238E27FC236}">
                      <a16:creationId xmlns:a16="http://schemas.microsoft.com/office/drawing/2014/main" id="{118F728F-1356-6BDC-CD27-A42E4ADE0E06}"/>
                    </a:ext>
                  </a:extLst>
                </p14:cNvPr>
                <p14:cNvContentPartPr/>
                <p14:nvPr/>
              </p14:nvContentPartPr>
              <p14:xfrm>
                <a:off x="4206600" y="203544"/>
                <a:ext cx="230040" cy="121680"/>
              </p14:xfrm>
            </p:contentPart>
          </mc:Choice>
          <mc:Fallback xmlns="">
            <p:pic>
              <p:nvPicPr>
                <p:cNvPr id="55308" name="Ink 55307">
                  <a:extLst>
                    <a:ext uri="{FF2B5EF4-FFF2-40B4-BE49-F238E27FC236}">
                      <a16:creationId xmlns:a16="http://schemas.microsoft.com/office/drawing/2014/main" id="{118F728F-1356-6BDC-CD27-A42E4ADE0E0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197600" y="194544"/>
                  <a:ext cx="247680" cy="139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5311" name="Oval 55310">
            <a:extLst>
              <a:ext uri="{FF2B5EF4-FFF2-40B4-BE49-F238E27FC236}">
                <a16:creationId xmlns:a16="http://schemas.microsoft.com/office/drawing/2014/main" id="{64DF4792-E0C9-0301-FDCD-4ED52CE4EEC3}"/>
              </a:ext>
            </a:extLst>
          </p:cNvPr>
          <p:cNvSpPr/>
          <p:nvPr/>
        </p:nvSpPr>
        <p:spPr>
          <a:xfrm>
            <a:off x="5268914" y="1230314"/>
            <a:ext cx="1336675" cy="1298575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/>
          </a:p>
        </p:txBody>
      </p:sp>
      <p:cxnSp>
        <p:nvCxnSpPr>
          <p:cNvPr id="55313" name="Straight Connector 55312">
            <a:extLst>
              <a:ext uri="{FF2B5EF4-FFF2-40B4-BE49-F238E27FC236}">
                <a16:creationId xmlns:a16="http://schemas.microsoft.com/office/drawing/2014/main" id="{60458FF2-43B1-A1E0-FC42-2C95825E5AAC}"/>
              </a:ext>
            </a:extLst>
          </p:cNvPr>
          <p:cNvCxnSpPr/>
          <p:nvPr/>
        </p:nvCxnSpPr>
        <p:spPr>
          <a:xfrm flipV="1">
            <a:off x="4200525" y="442914"/>
            <a:ext cx="2262188" cy="1354137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91" y="1633865"/>
            <a:ext cx="7467600" cy="494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co 3"/>
          <p:cNvSpPr/>
          <p:nvPr/>
        </p:nvSpPr>
        <p:spPr>
          <a:xfrm rot="562968">
            <a:off x="704103" y="1868815"/>
            <a:ext cx="5783263" cy="4548188"/>
          </a:xfrm>
          <a:prstGeom prst="arc">
            <a:avLst>
              <a:gd name="adj1" fmla="val 15928126"/>
              <a:gd name="adj2" fmla="val 919668"/>
            </a:avLst>
          </a:prstGeom>
          <a:ln w="571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Arco 4"/>
          <p:cNvSpPr/>
          <p:nvPr/>
        </p:nvSpPr>
        <p:spPr>
          <a:xfrm rot="9134654">
            <a:off x="4402978" y="1700540"/>
            <a:ext cx="5118100" cy="3405188"/>
          </a:xfrm>
          <a:prstGeom prst="arc">
            <a:avLst>
              <a:gd name="adj1" fmla="val 16705119"/>
              <a:gd name="adj2" fmla="val 19244322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Arco 5"/>
          <p:cNvSpPr/>
          <p:nvPr/>
        </p:nvSpPr>
        <p:spPr>
          <a:xfrm rot="3861280">
            <a:off x="4612528" y="4097666"/>
            <a:ext cx="631825" cy="590550"/>
          </a:xfrm>
          <a:prstGeom prst="arc">
            <a:avLst>
              <a:gd name="adj1" fmla="val 5938027"/>
              <a:gd name="adj2" fmla="val 18643226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Arco 6"/>
          <p:cNvSpPr/>
          <p:nvPr/>
        </p:nvSpPr>
        <p:spPr>
          <a:xfrm rot="9134654">
            <a:off x="4399803" y="1700540"/>
            <a:ext cx="5118100" cy="3403600"/>
          </a:xfrm>
          <a:prstGeom prst="arc">
            <a:avLst>
              <a:gd name="adj1" fmla="val 19132582"/>
              <a:gd name="adj2" fmla="val 181308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8615" name="CuadroTexto 7"/>
          <p:cNvSpPr txBox="1">
            <a:spLocks noChangeArrowheads="1"/>
          </p:cNvSpPr>
          <p:nvPr/>
        </p:nvSpPr>
        <p:spPr bwMode="auto">
          <a:xfrm>
            <a:off x="4718891" y="4138940"/>
            <a:ext cx="9763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3200">
                <a:solidFill>
                  <a:prstClr val="black"/>
                </a:solidFill>
                <a:latin typeface="Lucida Handwriting" panose="03010101010101010101" pitchFamily="66" charset="0"/>
              </a:rPr>
              <a:t>L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07757" y="340659"/>
            <a:ext cx="108015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Arial" panose="020B0604020202020204" pitchFamily="34" charset="0"/>
              </a:rPr>
              <a:t>Una depresión extratropical (baja presión) llegando a Patagonia juntos a sus frentes fríos y cálidos…si no está lloviendo, va a llover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B957DBCD-D28B-D016-7C86-4CC1483CBCEF}"/>
              </a:ext>
            </a:extLst>
          </p:cNvPr>
          <p:cNvSpPr/>
          <p:nvPr/>
        </p:nvSpPr>
        <p:spPr>
          <a:xfrm rot="3891494">
            <a:off x="6239588" y="3306624"/>
            <a:ext cx="193288" cy="191429"/>
          </a:xfrm>
          <a:prstGeom prst="triangl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2DC517F-2CB4-8537-A3B8-EA114FD1618C}"/>
              </a:ext>
            </a:extLst>
          </p:cNvPr>
          <p:cNvSpPr/>
          <p:nvPr/>
        </p:nvSpPr>
        <p:spPr>
          <a:xfrm rot="3209254">
            <a:off x="5780762" y="2628445"/>
            <a:ext cx="193288" cy="191429"/>
          </a:xfrm>
          <a:prstGeom prst="triangl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073B093-CA65-FF8F-6963-873AAF79E130}"/>
              </a:ext>
            </a:extLst>
          </p:cNvPr>
          <p:cNvSpPr/>
          <p:nvPr/>
        </p:nvSpPr>
        <p:spPr>
          <a:xfrm rot="1537712">
            <a:off x="4981867" y="2034085"/>
            <a:ext cx="193288" cy="191429"/>
          </a:xfrm>
          <a:prstGeom prst="triangl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5F9A767C-BFF3-F638-77AA-78239A2FE41D}"/>
              </a:ext>
            </a:extLst>
          </p:cNvPr>
          <p:cNvSpPr/>
          <p:nvPr/>
        </p:nvSpPr>
        <p:spPr>
          <a:xfrm rot="586782">
            <a:off x="3947212" y="1691134"/>
            <a:ext cx="193288" cy="191429"/>
          </a:xfrm>
          <a:prstGeom prst="triangl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599B1F2-FEB8-7557-ADDB-2E7612ED6D36}"/>
              </a:ext>
            </a:extLst>
          </p:cNvPr>
          <p:cNvSpPr/>
          <p:nvPr/>
        </p:nvSpPr>
        <p:spPr>
          <a:xfrm rot="5153672">
            <a:off x="6489560" y="4068900"/>
            <a:ext cx="193288" cy="191429"/>
          </a:xfrm>
          <a:prstGeom prst="triangl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79DD971-F4F8-6E27-AC42-DE9F0D2B3B6E}"/>
              </a:ext>
            </a:extLst>
          </p:cNvPr>
          <p:cNvSpPr/>
          <p:nvPr/>
        </p:nvSpPr>
        <p:spPr>
          <a:xfrm rot="6424396">
            <a:off x="6424517" y="4719577"/>
            <a:ext cx="193288" cy="191429"/>
          </a:xfrm>
          <a:prstGeom prst="triangl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Chord 12">
            <a:extLst>
              <a:ext uri="{FF2B5EF4-FFF2-40B4-BE49-F238E27FC236}">
                <a16:creationId xmlns:a16="http://schemas.microsoft.com/office/drawing/2014/main" id="{F59122BA-ECED-0BAA-C866-CBCB4679C187}"/>
              </a:ext>
            </a:extLst>
          </p:cNvPr>
          <p:cNvSpPr/>
          <p:nvPr/>
        </p:nvSpPr>
        <p:spPr>
          <a:xfrm rot="15002754">
            <a:off x="7265362" y="5008681"/>
            <a:ext cx="232573" cy="222189"/>
          </a:xfrm>
          <a:prstGeom prst="chord">
            <a:avLst>
              <a:gd name="adj1" fmla="val 5140491"/>
              <a:gd name="adj2" fmla="val 164403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14" name="Chord 13">
            <a:extLst>
              <a:ext uri="{FF2B5EF4-FFF2-40B4-BE49-F238E27FC236}">
                <a16:creationId xmlns:a16="http://schemas.microsoft.com/office/drawing/2014/main" id="{B9E1CCE3-6970-6452-16E2-369A70D11EAD}"/>
              </a:ext>
            </a:extLst>
          </p:cNvPr>
          <p:cNvSpPr/>
          <p:nvPr/>
        </p:nvSpPr>
        <p:spPr>
          <a:xfrm rot="15785709">
            <a:off x="6511639" y="5187055"/>
            <a:ext cx="232573" cy="222189"/>
          </a:xfrm>
          <a:prstGeom prst="chord">
            <a:avLst>
              <a:gd name="adj1" fmla="val 5140491"/>
              <a:gd name="adj2" fmla="val 164403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56D80F7C-9269-C61D-5E3C-E49A8007AC44}"/>
              </a:ext>
            </a:extLst>
          </p:cNvPr>
          <p:cNvSpPr/>
          <p:nvPr/>
        </p:nvSpPr>
        <p:spPr>
          <a:xfrm rot="1607269">
            <a:off x="5127414" y="4886017"/>
            <a:ext cx="193288" cy="191429"/>
          </a:xfrm>
          <a:prstGeom prst="triangle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hord 15">
            <a:extLst>
              <a:ext uri="{FF2B5EF4-FFF2-40B4-BE49-F238E27FC236}">
                <a16:creationId xmlns:a16="http://schemas.microsoft.com/office/drawing/2014/main" id="{CD0DF35F-5C03-B403-D7BD-A79920FB2A4B}"/>
              </a:ext>
            </a:extLst>
          </p:cNvPr>
          <p:cNvSpPr/>
          <p:nvPr/>
        </p:nvSpPr>
        <p:spPr>
          <a:xfrm rot="16952599">
            <a:off x="5626688" y="5196078"/>
            <a:ext cx="232573" cy="222189"/>
          </a:xfrm>
          <a:prstGeom prst="chord">
            <a:avLst>
              <a:gd name="adj1" fmla="val 5140491"/>
              <a:gd name="adj2" fmla="val 1644030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329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869</Words>
  <Application>Microsoft Office PowerPoint</Application>
  <PresentationFormat>Widescreen</PresentationFormat>
  <Paragraphs>169</Paragraphs>
  <Slides>64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4" baseType="lpstr">
      <vt:lpstr>Arial</vt:lpstr>
      <vt:lpstr>Calibri</vt:lpstr>
      <vt:lpstr>Calibri Light</vt:lpstr>
      <vt:lpstr>Lucida Handwriting</vt:lpstr>
      <vt:lpstr>mplus-1p-regular-base</vt:lpstr>
      <vt:lpstr>Tema de Office</vt:lpstr>
      <vt:lpstr>Diseño predeterminado</vt:lpstr>
      <vt:lpstr>2_Tema de Office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Conociendo al Enemigo Ríos Atmosféricos e Impactos del Cambio Climático en Nor Patagonia</dc:title>
  <dc:creator>rene</dc:creator>
  <cp:lastModifiedBy>rene garreaud</cp:lastModifiedBy>
  <cp:revision>10</cp:revision>
  <dcterms:created xsi:type="dcterms:W3CDTF">2020-09-11T22:30:14Z</dcterms:created>
  <dcterms:modified xsi:type="dcterms:W3CDTF">2023-10-11T14:26:52Z</dcterms:modified>
</cp:coreProperties>
</file>