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3"/>
  </p:notesMasterIdLst>
  <p:sldIdLst>
    <p:sldId id="449" r:id="rId4"/>
    <p:sldId id="447" r:id="rId5"/>
    <p:sldId id="446" r:id="rId6"/>
    <p:sldId id="445" r:id="rId7"/>
    <p:sldId id="444" r:id="rId8"/>
    <p:sldId id="268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265" r:id="rId19"/>
    <p:sldId id="473" r:id="rId20"/>
    <p:sldId id="267" r:id="rId21"/>
    <p:sldId id="460" r:id="rId22"/>
    <p:sldId id="462" r:id="rId23"/>
    <p:sldId id="266" r:id="rId24"/>
    <p:sldId id="376" r:id="rId25"/>
    <p:sldId id="412" r:id="rId26"/>
    <p:sldId id="431" r:id="rId27"/>
    <p:sldId id="432" r:id="rId28"/>
    <p:sldId id="451" r:id="rId29"/>
    <p:sldId id="452" r:id="rId30"/>
    <p:sldId id="433" r:id="rId31"/>
    <p:sldId id="459" r:id="rId32"/>
    <p:sldId id="434" r:id="rId33"/>
    <p:sldId id="435" r:id="rId34"/>
    <p:sldId id="453" r:id="rId35"/>
    <p:sldId id="437" r:id="rId36"/>
    <p:sldId id="442" r:id="rId37"/>
    <p:sldId id="438" r:id="rId38"/>
    <p:sldId id="439" r:id="rId39"/>
    <p:sldId id="443" r:id="rId40"/>
    <p:sldId id="454" r:id="rId41"/>
    <p:sldId id="264" r:id="rId42"/>
    <p:sldId id="256" r:id="rId43"/>
    <p:sldId id="257" r:id="rId44"/>
    <p:sldId id="258" r:id="rId45"/>
    <p:sldId id="259" r:id="rId46"/>
    <p:sldId id="260" r:id="rId47"/>
    <p:sldId id="261" r:id="rId48"/>
    <p:sldId id="262" r:id="rId49"/>
    <p:sldId id="263" r:id="rId50"/>
    <p:sldId id="461" r:id="rId51"/>
    <p:sldId id="46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E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06663-0AA6-485C-8609-0C418DE73026}" v="4" dt="2023-04-14T19:55:30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-6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1E606663-0AA6-485C-8609-0C418DE73026}"/>
    <pc:docChg chg="custSel delSld modSld">
      <pc:chgData name="rene garreaud" userId="319a270e55de952e" providerId="LiveId" clId="{1E606663-0AA6-485C-8609-0C418DE73026}" dt="2023-04-14T20:06:50.528" v="25" actId="20577"/>
      <pc:docMkLst>
        <pc:docMk/>
      </pc:docMkLst>
      <pc:sldChg chg="del">
        <pc:chgData name="rene garreaud" userId="319a270e55de952e" providerId="LiveId" clId="{1E606663-0AA6-485C-8609-0C418DE73026}" dt="2023-04-14T19:53:58.321" v="0" actId="47"/>
        <pc:sldMkLst>
          <pc:docMk/>
          <pc:sldMk cId="0" sldId="410"/>
        </pc:sldMkLst>
      </pc:sldChg>
      <pc:sldChg chg="del">
        <pc:chgData name="rene garreaud" userId="319a270e55de952e" providerId="LiveId" clId="{1E606663-0AA6-485C-8609-0C418DE73026}" dt="2023-04-14T19:53:58.321" v="0" actId="47"/>
        <pc:sldMkLst>
          <pc:docMk/>
          <pc:sldMk cId="0" sldId="411"/>
        </pc:sldMkLst>
      </pc:sldChg>
      <pc:sldChg chg="addSp delSp modSp mod">
        <pc:chgData name="rene garreaud" userId="319a270e55de952e" providerId="LiveId" clId="{1E606663-0AA6-485C-8609-0C418DE73026}" dt="2023-04-14T19:55:30.367" v="22" actId="1582"/>
        <pc:sldMkLst>
          <pc:docMk/>
          <pc:sldMk cId="0" sldId="434"/>
        </pc:sldMkLst>
        <pc:spChg chg="add mod">
          <ac:chgData name="rene garreaud" userId="319a270e55de952e" providerId="LiveId" clId="{1E606663-0AA6-485C-8609-0C418DE73026}" dt="2023-04-14T19:54:56.996" v="17" actId="1076"/>
          <ac:spMkLst>
            <pc:docMk/>
            <pc:sldMk cId="0" sldId="434"/>
            <ac:spMk id="2" creationId="{B3C131D2-2DE8-911B-F35C-70A2FB4CD449}"/>
          </ac:spMkLst>
        </pc:spChg>
        <pc:spChg chg="add mod">
          <ac:chgData name="rene garreaud" userId="319a270e55de952e" providerId="LiveId" clId="{1E606663-0AA6-485C-8609-0C418DE73026}" dt="2023-04-14T19:55:07.664" v="20" actId="1076"/>
          <ac:spMkLst>
            <pc:docMk/>
            <pc:sldMk cId="0" sldId="434"/>
            <ac:spMk id="3" creationId="{27161953-EFC9-876F-DD45-4BD4797857CF}"/>
          </ac:spMkLst>
        </pc:spChg>
        <pc:spChg chg="del">
          <ac:chgData name="rene garreaud" userId="319a270e55de952e" providerId="LiveId" clId="{1E606663-0AA6-485C-8609-0C418DE73026}" dt="2023-04-14T19:54:10.068" v="1" actId="478"/>
          <ac:spMkLst>
            <pc:docMk/>
            <pc:sldMk cId="0" sldId="434"/>
            <ac:spMk id="34819" creationId="{CF8B2A6A-78D2-499F-92FC-A971BEEDE649}"/>
          </ac:spMkLst>
        </pc:spChg>
        <pc:spChg chg="del">
          <ac:chgData name="rene garreaud" userId="319a270e55de952e" providerId="LiveId" clId="{1E606663-0AA6-485C-8609-0C418DE73026}" dt="2023-04-14T19:54:11.893" v="2" actId="478"/>
          <ac:spMkLst>
            <pc:docMk/>
            <pc:sldMk cId="0" sldId="434"/>
            <ac:spMk id="34820" creationId="{6D071494-F71C-4B32-B139-3D15596D4568}"/>
          </ac:spMkLst>
        </pc:spChg>
        <pc:spChg chg="mod">
          <ac:chgData name="rene garreaud" userId="319a270e55de952e" providerId="LiveId" clId="{1E606663-0AA6-485C-8609-0C418DE73026}" dt="2023-04-14T19:55:30.367" v="22" actId="1582"/>
          <ac:spMkLst>
            <pc:docMk/>
            <pc:sldMk cId="0" sldId="434"/>
            <ac:spMk id="34822" creationId="{D20B6C59-3930-41C5-98D9-034F79D3A3BC}"/>
          </ac:spMkLst>
        </pc:spChg>
        <pc:spChg chg="mod">
          <ac:chgData name="rene garreaud" userId="319a270e55de952e" providerId="LiveId" clId="{1E606663-0AA6-485C-8609-0C418DE73026}" dt="2023-04-14T19:55:00.405" v="18" actId="1076"/>
          <ac:spMkLst>
            <pc:docMk/>
            <pc:sldMk cId="0" sldId="434"/>
            <ac:spMk id="34842" creationId="{7FB7B1A0-E1EA-498F-9814-0FFBDAD66FF2}"/>
          </ac:spMkLst>
        </pc:spChg>
        <pc:spChg chg="mod">
          <ac:chgData name="rene garreaud" userId="319a270e55de952e" providerId="LiveId" clId="{1E606663-0AA6-485C-8609-0C418DE73026}" dt="2023-04-14T19:55:13.738" v="21" actId="1076"/>
          <ac:spMkLst>
            <pc:docMk/>
            <pc:sldMk cId="0" sldId="434"/>
            <ac:spMk id="34843" creationId="{DF5A6D24-3694-47C2-8FAE-B3F582940E9D}"/>
          </ac:spMkLst>
        </pc:spChg>
      </pc:sldChg>
      <pc:sldChg chg="modSp mod">
        <pc:chgData name="rene garreaud" userId="319a270e55de952e" providerId="LiveId" clId="{1E606663-0AA6-485C-8609-0C418DE73026}" dt="2023-04-14T20:06:50.528" v="25" actId="20577"/>
        <pc:sldMkLst>
          <pc:docMk/>
          <pc:sldMk cId="3577102606" sldId="449"/>
        </pc:sldMkLst>
        <pc:spChg chg="mod">
          <ac:chgData name="rene garreaud" userId="319a270e55de952e" providerId="LiveId" clId="{1E606663-0AA6-485C-8609-0C418DE73026}" dt="2023-04-14T20:06:50.528" v="25" actId="20577"/>
          <ac:spMkLst>
            <pc:docMk/>
            <pc:sldMk cId="3577102606" sldId="449"/>
            <ac:spMk id="9" creationId="{268B9A99-BB4A-4356-87E1-2AB5B989758A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6T19:53:32.68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14746 14557 243 0,'-3'0'-18'0,"-1"0"1"16,4 0 75-16,0 0-10 0,0 0 5 0,0 0-43 15,0 0-5-15,0 0-6 0,0 0-16 0,0 0 6 16,0 0 1-16,0 0 1 0,0 0 6 0,0 0 6 0,0 0-2 16,0 0 3-16,0 0 2 0,0 0 5 0,0 0 4 15,0 0 4-15,0 0 53 0,0 0-5 0,0 0 2 16,0 0-10-16,0 0-29 0,0 0-4 0,0 0 2 15,-1 0-2-15,0 0 10 0,0 0-3 0,-1 0 0 0,1 1 0 16,0-1 6-16,0 0-9 0,0 1 4 0,-1 1-7 16,1-2 6-16,0 0-16 0,0 0-1 0,0 1-6 15,0 0-5-15,-1-1 1 0,1 0 0 0,0 0 0 16,0 0 5-16,0 0-1 0,0 0 7 0,-1 0-4 16,1 0 13-16,0 0 6 0,0 0-2 0,0 0 4 0,-1 0 4 15,1 0-4-15,0 0-1 0,0 0-2 0,0 0-5 16,0 0-12-16,-1 0 5 0,1 0-7 0,0 0-1 15,0 0-7-15,0 0-1 0,0 0-2 0,-1 0-6 0,1-1 5 16,0 1-4-16,0 0 4 0,0 0-1 0,-1 0 0 16,1 0 1-16,0-1 1 0,0 1 1 0,0 0-2 15,1 0 0-15,0 0-1 0,-1 0 6 0,1 0-6 16,-2 0 3-16,1 0-3 0,0 0 2 0,0 0 1 16,0 0-2-16,0 0 1 0,-1 0-5 0,1 0 4 15,0 1-2-15,0 0 2 0,1 0-1 0,0 0-4 16,-1 1 1-16,1-1-2 0,0 0 8 0,0 0-7 15,0 0 7-15,0 0-6 0,0 1 8 0,-5 18-6 0,6-16 2 16,-1 2-4-16,3 1 5 0,-2 1-2 0,1 2-1 16,0 2 1-16,1-2 2 0,-1 4 0 0,0-1 0 15,0 3-1-15,0 0 0 0,1 3 0 0,0 1-3 16,0 2 0-16,0 2-1 0,-1 5 3 0,0 0-1 0,2 7 2 16,-2 1-1-16,2 1 0 0,-1 3 3 0,2-2-2 15,0 1 0-15,1-1-1 0,1-4 1 0,-1 0-1 16,1-2 4-16,-1-1 2 0,-1 1-4 0,1 1 3 15,1 1-5-15,0 2 6 0,-1-1 1 0,-1-2 2 16,0 0 3-16,-1-5 2 0,0 0-2 0,-2-3 1 16,2-1-8-16,-3-3 20 0,-1-2-1 0,0-2 8 0,0-2 5 15,-2 0-4-15,-1 0-2 0,-1-1-1 0,0-2-13 16,2 0-2-16,-2-1-1 0,2-1 0 0,-2 0-7 16,1-2-2-16,2 0-4 0,-1-2 0 0,1 0-1 0,1-1-13 15,0-3 5-15,1 1-10 0,2-3-23 0,0-1-168 16,2 0-82-16,3-1-52 0,0-8 348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20.0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171 31 776 0 0,'-4'0'1049'0'0,"0"0"-1"0"0,0-1 0 0 0,-1 1 1 0 0,1-1-1 0 0,-7-2 0 0 0,-8-4 58 0 0,19 7-1116 0 0,-1-1 658 0 0,-23-16 1220 0 0,22 17-1833 0 0,-1 0-1 0 0,0 0 0 0 0,0 0 1 0 0,1 0-1 0 0,-1 0 0 0 0,0 1 1 0 0,1-1-1 0 0,-1 1 0 0 0,0 0 0 0 0,1 0 1 0 0,-1 0-1 0 0,1 0 0 0 0,-1 0 1 0 0,1 0-1 0 0,-1 1 0 0 0,1-1 1 0 0,0 1-1 0 0,0 0 0 0 0,0-1 1 0 0,0 1-1 0 0,0 0 0 0 0,0 0 1 0 0,0 1-1 0 0,1-1 0 0 0,-1 0 1 0 0,1 0-1 0 0,0 1 0 0 0,-1-1 1 0 0,0 4-1 0 0,-3 6-23 0 0,0 0 0 0 0,1 1-1 0 0,0-1 1 0 0,1 1 0 0 0,1 0 0 0 0,-2 24 0 0 0,9 113-46 0 0,-3-127 30 0 0,2 0 0 0 0,1 1-1 0 0,0-2 1 0 0,13 32-1 0 0,-16-48 7 0 0,1 0 0 0 0,-1-1 0 0 0,1 0 0 0 0,0 0 0 0 0,1 0 0 0 0,-1 0 0 0 0,1 0 0 0 0,0-1-1 0 0,1 0 1 0 0,-1 1 0 0 0,1-2 0 0 0,-1 1 0 0 0,1 0 0 0 0,0-1 0 0 0,0 0 0 0 0,1 0-1 0 0,-1-1 1 0 0,1 1 0 0 0,9 2 0 0 0,-7-3 41 0 0,-1-1 0 0 0,0 0-1 0 0,1-1 1 0 0,0 1 0 0 0,-1-1 0 0 0,1-1-1 0 0,-1 1 1 0 0,1-1 0 0 0,-1 0 0 0 0,0-1-1 0 0,1 0 1 0 0,-1 0 0 0 0,0-1-1 0 0,0 0 1 0 0,10-5 0 0 0,-6 1 75 0 0,0 0 1 0 0,0-1 0 0 0,0 0-1 0 0,-1 0 1 0 0,-1-1-1 0 0,1-1 1 0 0,-1 1-1 0 0,-1-2 1 0 0,0 1-1 0 0,0-1 1 0 0,-1 0-1 0 0,11-23 1 0 0,-15 26 0 0 0,0-1 0 0 0,0 1 0 0 0,0-1 0 0 0,-1 0 0 0 0,-1 1 0 0 0,1-1 0 0 0,-1 0 0 0 0,-1 0 0 0 0,0 0 0 0 0,0 0 0 0 0,-1 0 0 0 0,0 0 0 0 0,0 1 0 0 0,-1-1 1 0 0,0 0-1 0 0,-1 1 0 0 0,0-1 0 0 0,0 1 0 0 0,-8-15 0 0 0,1 7 54 0 0,-1 1-1 0 0,0 0 1 0 0,-1 0 0 0 0,-1 2 0 0 0,0-1-1 0 0,-1 2 1 0 0,0 0 0 0 0,-23-15 0 0 0,26 20-252 0 0,0 1 1 0 0,-1 0-1 0 0,0 0 1 0 0,0 2 0 0 0,-20-7-1 0 0,23 9-313 0 0,1 1 0 0 0,-1 0-1 0 0,0 0 1 0 0,0 1 0 0 0,1-1 0 0 0,-1 2-1 0 0,0 0 1 0 0,1 0 0 0 0,-10 2 0 0 0,5 1-1006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4.2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148 52 5553 0 0,'-20'-2'1099'0'0,"17"2"-935"0"0,1 0-1 0 0,-1 0 0 0 0,0 0 1 0 0,0-1-1 0 0,0 1 0 0 0,0-1 0 0 0,0 0 1 0 0,0 0-1 0 0,1 0 0 0 0,-1 0 1 0 0,0 0-1 0 0,-3-2 0 0 0,-18-17 1069 0 0,10 11-287 0 0,-1-1-16 0 0,15 10-905 0 0,-1 0 0 0 0,1 0 1 0 0,-1 0-1 0 0,1 0 0 0 0,-1 0 0 0 0,1 0 1 0 0,-1 0-1 0 0,1 0 0 0 0,-1 0 0 0 0,1 0 1 0 0,-1 0-1 0 0,1 0 0 0 0,-1 0 0 0 0,1 1 1 0 0,0-1-1 0 0,-1 0 0 0 0,1 0 0 0 0,-1 0 1 0 0,1 1-1 0 0,-1-1 0 0 0,1 0 1 0 0,0 1-1 0 0,-1-1 0 0 0,1 0 0 0 0,0 1 1 0 0,-1-1-1 0 0,1 0 0 0 0,0 1 0 0 0,-1-1 1 0 0,1 1-1 0 0,0-1 0 0 0,-1 1 0 0 0,-9 9 148 0 0,9-9-176 0 0,0-1 0 0 0,1 0-1 0 0,-1 1 1 0 0,1-1 0 0 0,-1 0-1 0 0,1 1 1 0 0,-1-1 0 0 0,0 1-1 0 0,1-1 1 0 0,0 1-1 0 0,-1-1 1 0 0,1 1 0 0 0,-1 0-1 0 0,1-1 1 0 0,0 1 0 0 0,-1-1-1 0 0,1 1 1 0 0,0 0 0 0 0,-1-1-1 0 0,1 1 1 0 0,0 0-1 0 0,0-1 1 0 0,0 1 0 0 0,0 0-1 0 0,0-1 1 0 0,0 1 0 0 0,0 0-1 0 0,0 0 1 0 0,0-1-1 0 0,0 1 1 0 0,0 0 0 0 0,1 0-1 0 0,1 13-54 0 0,1 0-1 0 0,1 0 0 0 0,0-1 0 0 0,11 22 0 0 0,30 52 14 0 0,-30-60 10 0 0,159 257-90 0 0,-147-246 83 0 0,3-2 0 0 0,1-1-1 0 0,1-2 1 0 0,2-1 0 0 0,44 33 0 0 0,-7-15 74 0 0,2-4 1 0 0,2-2 0 0 0,2-4 0 0 0,1-3-1 0 0,88 27 1 0 0,143 25 242 0 0,-172-53-134 0 0,219 88 1 0 0,-351-122-134 0 0,67 33 109 0 0,-64-30-69 0 0,1 0 0 0 0,-1 1 0 0 0,0 0 0 0 0,0 0 0 0 0,13 14 0 0 0,-20-18-31 0 0,0-1-1 0 0,0 0 0 0 0,0 1 1 0 0,0-1-1 0 0,0 0 0 0 0,-1 1 1 0 0,1-1-1 0 0,0 1 0 0 0,-1 0 0 0 0,1-1 1 0 0,-1 1-1 0 0,1-1 0 0 0,-1 1 1 0 0,0 0-1 0 0,0-1 0 0 0,0 4 1 0 0,-2 0-327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5.4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62 160 3113 0 0,'-4'-1'764'0'0,"1"0"-1"0"0,-1 0 1 0 0,1 0 0 0 0,0-1 0 0 0,-1 0 0 0 0,-3-3 0 0 0,6 5-704 0 0,-1-1 0 0 0,1 0-1 0 0,0 0 1 0 0,0 0 0 0 0,0 0 0 0 0,0 0 0 0 0,1 0 0 0 0,-1 0 0 0 0,0 0 0 0 0,0 0 0 0 0,0 0 0 0 0,1 0 0 0 0,-1-1 0 0 0,1 1-1 0 0,-1 0 1 0 0,1 0 0 0 0,-1-1 0 0 0,1 1 0 0 0,0-2 0 0 0,7-24-137 0 0,-7 23 78 0 0,0 1-1 0 0,0 0 1 0 0,0-1 0 0 0,1 1 0 0 0,-1 0 0 0 0,1 0 0 0 0,0-1 0 0 0,0 1-1 0 0,0 0 1 0 0,2-3 0 0 0,-2 2-14 0 0,-1 3 73 0 0,3-5 40 0 0,-3 4-90 0 0,0 7-6 0 0,-9 429 187 0 0,7-404-82 0 0,-7 51 0 0 0,8-75-74 0 0,-2 6 567 0 0,1-21-48 0 0,0-6-696 0 0,-2-13 158 0 0,1-1 0 0 0,1 1 0 0 0,3-48-1 0 0,18-87-45 0 0,-15 137 26 0 0,1-8-1 0 0,13-49 1 0 0,-16 75-4 0 0,1 0-1 0 0,0 0 1 0 0,0 0-1 0 0,1 1 0 0 0,0-1 1 0 0,0 1-1 0 0,1 0 1 0 0,0 0-1 0 0,0 0 1 0 0,0 1-1 0 0,10-9 0 0 0,-10 12 2 0 0,0 0 0 0 0,0 0-1 0 0,0 0 1 0 0,1 1 0 0 0,-1 0-1 0 0,1 0 1 0 0,0 0-1 0 0,0 1 1 0 0,0-1 0 0 0,0 1-1 0 0,11 0 1 0 0,-5 1 9 0 0,-1 0 0 0 0,0 1 0 0 0,1 0 0 0 0,-1 0 0 0 0,15 5 0 0 0,-10 0 23 0 0,-1 1-1 0 0,0 0 1 0 0,0 1-1 0 0,-1 1 0 0 0,23 18 1 0 0,-8-6 6 0 0,-4-3-10 0 0,0 0 2 0 0,1-1 0 0 0,42 21 0 0 0,-61-35-10 0 0,1 1 0 0 0,0-1-1 0 0,0-1 1 0 0,0 1 0 0 0,0-1 0 0 0,0-1 0 0 0,1 0 0 0 0,-1 0-1 0 0,0 0 1 0 0,1-1 0 0 0,-1-1 0 0 0,0 1 0 0 0,1-1 0 0 0,9-3-1 0 0,-3-1-420 0 0,0-4-1188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6.4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 95 992 0 0,'-13'-60'6479'0'0,"0"39"-3046"0"0,-2 10-1881 0 0,15 11-1528 0 0,0 0 0 0 0,-1 0 1 0 0,1-1-1 0 0,0 1 1 0 0,-1 0-1 0 0,1 0 0 0 0,0 0 1 0 0,-1 0-1 0 0,1-1 0 0 0,0 1 1 0 0,-1 0-1 0 0,1 0 1 0 0,0 0-1 0 0,-1 0 0 0 0,1 0 1 0 0,0 0-1 0 0,-1 0 0 0 0,1 0 1 0 0,-1 0-1 0 0,1 0 1 0 0,0 0-1 0 0,-1 0 0 0 0,1 0 1 0 0,-1 0-1 0 0,1 0 0 0 0,0 1 1 0 0,-1-1-1 0 0,1 0 1 0 0,0 0-1 0 0,-1 0 0 0 0,1 0 1 0 0,0 1-1 0 0,-1-1 0 0 0,1 0 1 0 0,0 0-1 0 0,-1 1 1 0 0,-3 8 179 0 0,3-8-210 0 0,0 1 0 0 0,0 0-1 0 0,0 0 1 0 0,0 0 0 0 0,1 0 0 0 0,-1 0 0 0 0,1 0-1 0 0,-1 0 1 0 0,1 0 0 0 0,0 0 0 0 0,0 0-1 0 0,-1 0 1 0 0,2 2 0 0 0,13 202-196 0 0,1 34 180 0 0,-7-51 61 0 0,1 23 87 0 0,-7-193-982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6.8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21 175 5265 0 0,'-20'-32'3103'0'0,"19"30"-2830"0"0,8-15 400 0 0,0 13-674 0 0,1 1 1 0 0,0 1-1 0 0,0 0 0 0 0,1 0 1 0 0,-1 0-1 0 0,16 0 0 0 0,23-5 126 0 0,-23 2-15 0 0,0 2-1 0 0,0 0 1 0 0,43 1 0 0 0,11 0 0 0 0,65 3-44 0 0,108 7 159 0 0,-247-8-204 0 0,-1 0-1 0 0,0 0 1 0 0,0-1-1 0 0,0 1 1 0 0,0-1-1 0 0,0 1 1 0 0,0-1-1 0 0,0 0 1 0 0,0 0-1 0 0,4-3 1 0 0,-6 4-21 0 0,0-1 0 0 0,0 0 0 0 0,-1 0 0 0 0,1 0 1 0 0,0 1-1 0 0,0-1 0 0 0,0 0 0 0 0,-1 0 0 0 0,1 0 0 0 0,-1 0 1 0 0,1-1-1 0 0,-1 1 0 0 0,1 0 0 0 0,-1 0 0 0 0,1 0 0 0 0,-1 0 1 0 0,0 0-1 0 0,0 0 0 0 0,0-1 0 0 0,0 1 0 0 0,0 0 0 0 0,0 0 0 0 0,0 0 1 0 0,0-1-1 0 0,0 1 0 0 0,0 0 0 0 0,-1 0 0 0 0,1 0 0 0 0,0 0 1 0 0,-1 0-1 0 0,0-2 0 0 0,-14-27-2462 0 0,4 11 1412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7.2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51 117 8554 0 0,'-8'-4'1885'0'0,"-28"-14"2939"0"0,36 18-4825 0 0,-1-1 0 0 0,1 1 0 0 0,-1 0 0 0 0,1-1 0 0 0,0 1 0 0 0,-1 0-1 0 0,1-1 1 0 0,0 1 0 0 0,-1-1 0 0 0,1 1 0 0 0,0-1 0 0 0,-1 1 0 0 0,1-1 0 0 0,0 1 0 0 0,0-1-1 0 0,0 1 1 0 0,-1-1 0 0 0,1 1 0 0 0,0-1 0 0 0,0 1 0 0 0,0-1 0 0 0,0 1 0 0 0,0-1-1 0 0,0 1 1 0 0,0-1 0 0 0,0 1 0 0 0,0-1 0 0 0,0 1 0 0 0,0-1 0 0 0,1 1 0 0 0,-1-1 0 0 0,0 1-1 0 0,0-1 1 0 0,0 1 0 0 0,1-1 0 0 0,-1 1 0 0 0,0-1 0 0 0,0 1 0 0 0,1-1 0 0 0,-1 1-1 0 0,0 0 1 0 0,1-1 0 0 0,-1 1 0 0 0,1 0 0 0 0,-1-1 0 0 0,1 1 0 0 0,-1 0 0 0 0,1-1 0 0 0,27-6-88 0 0,0 1-1 0 0,0 1 1 0 0,1 1 0 0 0,37 0 0 0 0,36-4 57 0 0,16-2 8 0 0,46-8-20 0 0,-142 14-219 0 0,0 1-1 0 0,0 1 1 0 0,0 1 0 0 0,0 1-1 0 0,40 4 1 0 0,-49 0-1444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7.9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 9 2417 0 0,'-6'1'281'0'0,"-7"1"1976"0"0,13-2-2160 0 0,0 0 1 0 0,-1 0 0 0 0,1 0 0 0 0,0-1 0 0 0,-1 1 0 0 0,1 0-1 0 0,0 0 1 0 0,0 0 0 0 0,-1 0 0 0 0,1 0 0 0 0,0 0-1 0 0,-2-2 588 0 0,2 2-587 0 0,0 0 0 0 0,0 0 0 0 0,-1-1-1 0 0,1 1 1 0 0,0 0 0 0 0,0 0 0 0 0,0-1 0 0 0,0 1-1 0 0,0 0 1 0 0,0-1 0 0 0,0 1 0 0 0,0 0 0 0 0,0 0 0 0 0,-1-1-1 0 0,1 1 1 0 0,0 0 0 0 0,1-1 0 0 0,-1 1-98 0 0,-1 0 0 0 0,1 0 0 0 0,0-1 0 0 0,0 1 0 0 0,0 0 0 0 0,0 0 1 0 0,0 0-1 0 0,0 0 0 0 0,0 0 0 0 0,0 0 0 0 0,0-1 0 0 0,1 1 0 0 0,-1 0 0 0 0,0 0 1 0 0,0 0-1 0 0,0 0 0 0 0,0 0 0 0 0,0 0 0 0 0,0 0 0 0 0,0 0 0 0 0,0-1 0 0 0,0 1 0 0 0,0 0 1 0 0,0 0-1 0 0,0 0 0 0 0,0 0 0 0 0,1 0 0 0 0,-1 0 0 0 0,0 0 0 0 0,0 0 0 0 0,0 0 0 0 0,0 0 1 0 0,0 0-1 0 0,0 0 0 0 0,0-1 0 0 0,0 1 0 0 0,1 0 0 0 0,-1 0 0 0 0,0 0 0 0 0,0 0 0 0 0,0 0 1 0 0,0 0-1 0 0,0 0 0 0 0,0 0 0 0 0,1 0 0 0 0,-1 0 0 0 0,0 0 0 0 0,0 0 0 0 0,0 1 0 0 0,0-1 1 0 0,0 0-1 0 0,0 0 0 0 0,0 0 0 0 0,1 0 0 0 0,-1 0 0 0 0,0 0 0 0 0,0 0 0 0 0,0 0 0 0 0,0 0 1 0 0,0 0-1 0 0,6 7 85 0 0,0 18-36 0 0,-2 0-1 0 0,-1 0 1 0 0,-1 0 0 0 0,0 0-1 0 0,-4 35 1 0 0,1 3-14 0 0,-2 72 184 0 0,0-84 46 0 0,2 1-1 0 0,2-1 1 0 0,12 74-1 0 0,-7-102-222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8.3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121 1 7722 0 0,'0'0'87'0'0,"-1"0"1"0"0,1 0-1 0 0,0 0 0 0 0,-1 1 1 0 0,1-1-1 0 0,0 0 1 0 0,0 0-1 0 0,-1 1 1 0 0,1-1-1 0 0,0 0 0 0 0,0 1 1 0 0,-1-1-1 0 0,1 0 1 0 0,0 1-1 0 0,0-1 1 0 0,0 0-1 0 0,0 1 1 0 0,-1-1-1 0 0,1 0 0 0 0,0 1 1 0 0,0-1-1 0 0,0 0 1 0 0,0 1-1 0 0,0-1 1 0 0,0 1-1 0 0,0-1 0 0 0,0 0 1 0 0,0 1-1 0 0,0-1 1 0 0,0 1-1 0 0,0-1 1 0 0,0 0-1 0 0,1 1 1 0 0,11 5-103 0 0,1-1 7 0 0,18 8-14 0 0,2-2 0 0 0,-1-1 0 0 0,1-1 0 0 0,1-2 0 0 0,38 3 0 0 0,-72-10 22 0 0,3 1 12 0 0,0-1 1 0 0,0 1 0 0 0,0 0 0 0 0,-1-1 0 0 0,1 1-1 0 0,0 0 1 0 0,-1 1 0 0 0,1-1 0 0 0,-1 0 0 0 0,1 1 0 0 0,2 2-1 0 0,-4-4 0 0 0,0 1 0 0 0,-1 0 0 0 0,1 0 0 0 0,-1 0 1 0 0,1 0-1 0 0,-1 0 0 0 0,1 0 0 0 0,-1 0 0 0 0,1 0 0 0 0,-1 0 0 0 0,0 0 0 0 0,0 0 0 0 0,1 0 0 0 0,-1 0 0 0 0,0 0 0 0 0,0 0 0 0 0,0 0 0 0 0,0 0 0 0 0,0 0 0 0 0,0 0 0 0 0,-1 0 0 0 0,1 0 0 0 0,0 0 0 0 0,0 0 0 0 0,-1 0 0 0 0,1 0 0 0 0,-1 0 0 0 0,1 0 0 0 0,-1 0 0 0 0,1 0 0 0 0,-1 0 0 0 0,1 0 0 0 0,-1-1 0 0 0,-1 2 0 0 0,-20 25-444 0 0,-1 0 0 0 0,-2-2 0 0 0,-1-1 1 0 0,-40 30-1 0 0,17-14 619 0 0,-82 69 1488 0 0,104-94-1099 0 0,23-13-451 0 0,0 0 0 0 0,0 0 0 0 0,1 0 0 0 0,-1 0 0 0 0,0 1 0 0 0,1-1 0 0 0,0 1 0 0 0,-1 0 0 0 0,-4 6 0 0 0,7-8-67 0 0,9 2-314 0 0,-2 0 128 0 0,1 0-1 0 0,0 0 1 0 0,11 8 0 0 0,4 2 99 0 0,10 3 17 0 0,152 68 6 0 0,-161-76 223 0 0,1-1-1 0 0,0-1 1 0 0,0-2-1 0 0,0 0 1 0 0,36 0-1 0 0,-43-4-92 0 0,0-1-1 0 0,0 0 1 0 0,1-2-1 0 0,-1 0 1 0 0,-1-1-1 0 0,30-11 1 0 0,-18 3-173 0 0,0-1 1 0 0,49-31-1 0 0,-60 35-779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31T18:08:19.1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146 162 2264 0 0,'-3'0'120'0'0,"0"-1"-1"0"0,-1 0 1 0 0,1 0-1 0 0,0 0 0 0 0,0-1 1 0 0,0 1-1 0 0,1-1 1 0 0,-1 1-1 0 0,0-1 0 0 0,1 0 1 0 0,-1 0-1 0 0,1 0 1 0 0,-1-1-1 0 0,1 1 0 0 0,0-1 1 0 0,0 1-1 0 0,0-1 1 0 0,0 1-1 0 0,0-1 0 0 0,-1-4 1 0 0,2 5-99 0 0,0 1 0 0 0,-1-1 1 0 0,1 1-1 0 0,-1-1 0 0 0,1 1 0 0 0,-1 0 1 0 0,0-1-1 0 0,1 1 0 0 0,-1 0 0 0 0,0 0 1 0 0,0 0-1 0 0,0 0 0 0 0,0 0 1 0 0,0 1-1 0 0,0-1 0 0 0,0 1 0 0 0,0-1 1 0 0,-3 1-1 0 0,-41-3 5017 0 0,44 3-4530 0 0,2-1-509 0 0,-1 0-1 0 0,0-1 1 0 0,0 1-1 0 0,1 0 1 0 0,-1 0-1 0 0,1 0 1 0 0,-1-1-1 0 0,1 1 1 0 0,0 0-1 0 0,-1 0 1 0 0,1-1-1 0 0,0 1 1 0 0,0 0-1 0 0,0-1 1 0 0,0-1-1 0 0,1 0-20 0 0,0 0 0 0 0,0 1 1 0 0,0-1-1 0 0,0 0 0 0 0,1 0 0 0 0,0 1 0 0 0,-1-1 0 0 0,1 1 0 0 0,0 0 0 0 0,0-1 0 0 0,3-1 0 0 0,0-1-2 0 0,0 0 0 0 0,0 1 0 0 0,0 0-1 0 0,10-6 1 0 0,-11 8 23 0 0,0 0 1 0 0,1 0-1 0 0,-1 1 0 0 0,0-1 0 0 0,1 1 1 0 0,0 0-1 0 0,-1 1 0 0 0,1-1 0 0 0,-1 1 1 0 0,1-1-1 0 0,0 1 0 0 0,-1 1 0 0 0,1-1 1 0 0,0 1-1 0 0,-1-1 0 0 0,1 1 0 0 0,-1 1 1 0 0,1-1-1 0 0,-1 1 0 0 0,0 0 0 0 0,8 3 1 0 0,2 5 36 0 0,0 0 0 0 0,0 1 1 0 0,-1 0-1 0 0,19 22 1 0 0,-21-20 15 0 0,1-2 0 0 0,0 1 1 0 0,1-2-1 0 0,17 12 0 0 0,-19-16 9 0 0,0-1 0 0 0,1-1 1 0 0,0 0-1 0 0,0 0 0 0 0,0-1 1 0 0,0-1-1 0 0,0 0 0 0 0,0 0 0 0 0,0-2 1 0 0,1 1-1 0 0,18-3 0 0 0,-17 1-19 0 0,-1-1-1 0 0,0-1 0 0 0,1 0 1 0 0,-1 0-1 0 0,0-2 1 0 0,-1 1-1 0 0,1-2 1 0 0,-1 0-1 0 0,0 0 0 0 0,14-10 1 0 0,9-14 245 0 0,-32 28-494 0 0,-1 0-1 0 0,0 0 1 0 0,0-1 0 0 0,0 1 0 0 0,0-1 0 0 0,0 1 0 0 0,0-1 0 0 0,-1 0 0 0 0,1 0 0 0 0,-1 0 0 0 0,2-4 0 0 0,-22 3-4590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65D1C-7A0A-4BCB-913E-36E041CEBF96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50F25-1E59-40C7-91A9-C5D611959B4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59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61D5213-7E7C-4A48-B183-C8CDBAB5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5E6D1-C14A-4A45-A893-B2A68847B374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E281C32-056E-414B-AD9B-FBEB5E4CE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1B855B41-B869-4D21-889B-D2AD0D8AF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0199C1F-4F21-4813-A1EB-309463397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CDC5C-C3BE-484B-8B51-C151C5DCAF49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71178E0-9AD4-4EF2-8E14-438F1B08E5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1C53C99-8D18-4964-9212-53EA6E719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982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40545B4-1BCB-4B44-9855-B1A649D91F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1CE2A-AAE6-4366-BC93-1B7817A61465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F458A80-52D3-4004-8A9D-6CE409E4C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22D5D61-608F-4CE6-A49A-FB807891C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40545B4-1BCB-4B44-9855-B1A649D91F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1CE2A-AAE6-4366-BC93-1B7817A61465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F458A80-52D3-4004-8A9D-6CE409E4C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22D5D61-608F-4CE6-A49A-FB807891C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02085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06F9830B-FF6D-4B9E-AFB9-D9BA1701E0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0A62-0926-40C7-ABF9-B6C508BF7D3A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3E53415-CE0E-4B87-A55C-42F0F6220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DDD1A5E-ABAA-4B80-9E19-4D3DCD3FD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D3724E3-7C5C-4AEE-AA52-671E749B0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A60D5-31C0-478F-9C3F-6C8884E286FE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9A9B013-11A4-46FD-876E-AAFDFD8B6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BC43A9E-E736-41F7-BDC6-FA2E58C87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0199C1F-4F21-4813-A1EB-309463397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CDC5C-C3BE-484B-8B51-C151C5DCAF49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71178E0-9AD4-4EF2-8E14-438F1B08E5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1C53C99-8D18-4964-9212-53EA6E719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5103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0199C1F-4F21-4813-A1EB-309463397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CDC5C-C3BE-484B-8B51-C151C5DCAF49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71178E0-9AD4-4EF2-8E14-438F1B08E5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1C53C99-8D18-4964-9212-53EA6E719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50ECC50B-DA0D-4691-A255-EDBFF06E5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5AEC7-A3EB-4D7A-8549-ED1087D97CA4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498AAD9-9E05-462C-AD49-CB15BB3630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5D3824C-7272-48C2-B4A3-98130EF0A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A00C081-1740-4518-9ADD-583D7FEE2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11CBF7-E17E-4B04-915A-004D41B595E1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4A149CD-45F0-4FEA-AD2F-FA79B9DD1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247ACDAC-1719-4774-9FA9-392611BA9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46CC-56BB-459F-8929-69247037D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9A6B7-EC8C-4130-BA28-709898374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FD9E-E30F-46D4-8EFB-94910F3B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D40E-0ED5-44E9-AD30-B7CDBFC6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309F9-57E1-452B-ADE9-78790256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958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3871-23A4-4C28-87C0-421453EA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D36CD-8CD7-40AE-8927-B46B7777C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D2191-E5BD-4679-B0FE-535B21599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B32C-EB02-40C0-9C12-A747CA52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6D87-5740-48ED-A3F5-43E4687A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090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576A6-B9A7-4C39-918B-D6B9DE90D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F6ABA-E8D6-4FEF-BAC4-093272163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D44B6-3863-4399-B8E3-1A6B66DC7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74906-4058-4A04-AFC7-2F9E5DE7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7387A-72DC-4D9B-9D93-D0CAA7B2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7438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1AB84C-DE5F-4C93-9B3F-507FBDCC8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25EF15-65E2-4461-A7F3-A9F8A74A9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6A6CDD-7B16-4B9B-AC55-9A22DD2F9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7A80B-9A8F-4C55-AC8B-A6FD2C604F4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75445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AE33B-8BEA-43C1-A0DC-A50415765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F6AFFE-C36A-4CF7-8362-3DA601A519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5EDC9-1B90-47C0-89FD-96FC04C1A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E6EE9-1062-4257-A6D2-63CA2F2D1C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92672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F8BE58-E89C-4919-82E3-785B6C66B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B09F6C-2980-4216-8612-4C6299450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A6DEF5-30AB-416F-9D93-823032DD3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7D575-D9F3-45EB-AD93-4B4E16C752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02593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07D7A-43F3-4A1F-8799-A4E929ED61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06F5D-38DF-4684-9BDE-8BD2463EB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865B7-1C2F-482B-A63C-D43436733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7377E-082A-4D17-8D59-C3D4E869A6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63199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09C5BF-0D71-444D-B68B-81E36C302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EFFB2E-1C85-451B-B7ED-0D0C6BD6D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B6C6B7-319E-4B03-847E-95CAF9A9CB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D2A89-2427-4D88-8DC9-BCF3D1F1FF7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11013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AF863C-AC33-449B-BF59-981914BB6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8FB5AA-403D-463D-AC3A-85574CD9C0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DB08B2-F169-4247-BDEA-A5DEB8FA2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7B47-96B5-4BA8-8FA3-9D1E69E2ECD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21079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917C4-8424-4D93-A887-2BB140B79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3CCB6D-6D5B-47E8-81DA-FECE676EE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16EB75-C9A6-4622-AC6B-53FB88BCD3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A2880-69AA-45F9-B2F9-348E40A10D7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6481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98332-D130-46BA-A81A-862A1F81EC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C1D638-49E2-4342-8E85-0558ADFC5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AD669-D0D2-4243-B23E-1B79CD410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C039A-1079-4730-9669-B852ED85BB4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869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06726-EDB6-48D7-8E2F-CFDAE0B26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30250-7C95-43F7-A007-65850FF99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878B-DE99-4B10-A8E0-C0194153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5D233-5C15-4F1F-B6FC-E669EC5E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148DD-C8DD-4709-9223-B80E5977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2788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1A2B-972B-429F-97B3-14157AF4F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C2C59-63F3-4638-B369-90409549A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B1A09-8DBF-405C-A0A0-C2EEF1D2A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392AE-0AD1-4A74-80DE-6D3F929F2B5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7522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EDA7F-C584-4A26-B9DE-C89CE1348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0E5760-40AF-4246-BEAE-855A0C9AC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87F93C-B9AF-46FB-9DA7-AF76281CA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CB36B-60E8-490C-A1A1-9A705459BD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2238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EC99D-DBEA-469E-96AE-CAB2DDE3D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D4A384-5645-46AD-864C-43A475FA0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462D4B-798D-438F-A24A-11CE560A3F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CA914-2C4A-419F-9652-81B1FF736F4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8305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FD989D-99F6-41D4-9A83-EF0F5C858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D1C2CF0-33CC-40B1-8CDB-A35D3319D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81AF642-A228-41E3-B1EF-C50C5CA7B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6F546-6760-42C2-96A3-D36D7C3E81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3399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2CC34CE-F6DB-4AF3-96D7-7A1B5C0F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919EC35-FB06-4C9C-A393-AB082BB7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C9AA252-7CA3-4200-B413-CFD146BF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CE7C355-A1B3-42D9-A08B-073B048EA4F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99114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15A3E46-E025-4891-87FF-04FE151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49DAB8E-38E7-4B49-9D43-84CD2A21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417D177-AA60-4420-9896-9190C0A8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C1E1F15-D1E2-4E0E-8268-54869E70893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4776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D1063E2-D561-4716-BB66-42F8E82A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9C10077-6ED6-4E19-A928-F18FB172E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84BF1AA-BD4A-4ABA-912E-7DEE65F6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E5488C2-8E87-4120-8578-CDCAEA1457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2818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BBB217EA-B61A-4849-B85B-8C1592D6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E26A403-E256-4C54-938D-668A90D0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A880FFD4-9B4A-4853-B7AA-4238689B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093ECAA-2DB8-43D6-9107-AAAAAE6C91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96543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E3AB0043-9C1A-4CEC-8E4C-A64387E1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86710D15-4D19-41BE-9E52-94077787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64854A63-3610-4CD6-8A81-FF4D7B57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2CD5DF-21FF-457E-9005-8EE79DADB75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49611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9AD9AD90-0574-4C85-9BF0-FB3CC01F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D1861F7F-E185-4D83-B6E1-EFD4261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7C34E54B-8D5B-4E38-8898-E9CCFDF7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F4E231E-EA99-41A9-8417-5C273943923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5090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5380-472C-40E5-9C12-214CE4D8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47963-7DE7-453A-A979-B3F3AC25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DA02E-C8EC-4CC9-B9C3-08BA704F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D5A00-9FD1-43D4-8F81-A7D49AA7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CCA4-56B5-4450-B528-FCB3D117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63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3D8FCEF8-8FB4-4776-9FE5-580D5280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604933AD-7458-4AE6-9DBD-BC8E9CAC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2348D885-82A5-4EDB-B978-7AEB7F2F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3858B65-9DFB-428C-AD85-8FD28EEDF93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15525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114767C7-7B72-4ABB-9D88-929466D9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01EBE9EE-2B20-48F6-B255-E38EC2F5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C94CCDCD-1256-405B-8AA3-226A4D0B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2E62A40-0A9A-4949-ACFD-CC7642F36F4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2290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81E07154-BA48-4DCB-80D2-5F2F6712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69DC9CB6-6455-4BD0-8C15-A609766C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6D5B1F72-9E04-4976-9934-96B973E2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AE0107E-2A02-4CA4-8F29-CEC930ADC6C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83586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4E9ACC0-15D9-4169-B2D4-DFAC166D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5DAFBDB-CA73-4840-989E-341A2E87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E29BFAA-601D-41F0-A4E1-A926E3E7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D478266-41D6-49F5-AC36-C97FC29FC23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66632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51F68EF-7E36-455B-8D81-37489515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F15CE98-97EE-43E2-9ED1-333E7BCF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39D02CB-2011-40D0-B1F8-7B258757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A9D78FF-13A1-4E4E-AE4D-EFCB0E3E0BF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2247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F04C-CECC-4BCB-A342-ABAC96E5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F6EF6-734C-4432-9A94-47F0AB7F1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2C858-BB19-4356-9C4F-ECE2995C8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28F39-86D9-4E39-B958-49483039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D380B-92E5-42D9-9928-E1EC67AE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F6F0B-5D4E-4C96-AB74-6DFB9BAC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227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6F17-EEED-4303-9165-C1A5EFA0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FCF71-4FD9-4167-BE62-DF50861A4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22C40-F013-4273-A42F-75435049B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580D7-A8E4-4319-BC63-1EFCF17A1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3D08F-62CC-4FFE-A2E6-AD83205D2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0AB74-EAC7-45AF-A08E-1764478C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A877B7-1A1C-48CB-BA63-C195D1F7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10DB72-AB4B-414C-83B0-1EB7813A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00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2E68-63AF-4F52-BB31-C92A6CA0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B58C2-9D9C-4EC9-B358-B45D6947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20D1-670F-4730-B1CA-CF07A143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CB26F-0581-4C32-AF4E-D89293C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050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6B0BD4-AF8E-4290-94C7-F6600591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EE2EA-97C6-48FB-B0FC-B8C801C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BA37F-A8C6-4D0C-9931-407A9BE4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407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1235-E229-45E4-A49F-911D63E5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8E424-D132-4B87-AF02-A85053E4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412E9-2F93-4FAB-A8A8-F884A131D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979B9-4CE1-49EA-9565-3B107340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92DAA-B76C-47F5-B0B5-C6843785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EC579-08D2-4C54-84FE-82FC0150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738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6613-8248-4467-8616-DE902A01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FC49C-CB56-4490-B7E0-1B746568C2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C27D3-4DCF-4753-AF79-B60C1DAE8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F7975-5E9E-406B-B532-3925ED8A6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1E182-6B86-474F-85F1-0DD84E4B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62272-2FDE-4B79-B977-BB8B6E05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66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36AF43-D406-4445-84AA-C82DFDAF0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13B12-BE7D-4CBB-90C8-E56E11455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27E6A-DCCB-4936-A1A0-FFBFC63FE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DE6C-DE3A-49E9-98AB-C21D05D7B58E}" type="datetimeFigureOut">
              <a:rPr lang="es-ES_tradnl" smtClean="0"/>
              <a:t>14/04/2023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1A288-B734-4AE1-802F-7403A1D16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4C10C-2036-4CC5-8702-002FCF4D3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13483-3490-498A-BE9C-5FAEC9BB3B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403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AD8163A-4747-4CB9-B263-CCB0ABF0B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133BB7-FA31-4B2B-B487-F94527B3C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97107A-0092-4802-92D9-CC3AA7AE7A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491A9D-26FF-4838-8401-818E65FA42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27D36A9-B60E-44C0-9EEE-E059CBA926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6CAC776-CFB3-46AC-9251-678EA545DE2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869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7204D3C-DEF9-40B2-8639-50A20E77A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36FD4E0-155E-4FFA-A032-E88422A2F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C8C315-1D2B-40E9-A6D3-AA3539696B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6EEBA6-A2DC-4FF3-840A-16F8DF7DFF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274F6F-FF66-4327-AA4D-4EFDA25B3C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FCE9D8ED-3B6F-4BD7-8EC2-572C7089D05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3881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4.png"/><Relationship Id="rId3" Type="http://schemas.openxmlformats.org/officeDocument/2006/relationships/image" Target="../media/image24.emf"/><Relationship Id="rId7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customXml" Target="../ink/ink7.xml"/><Relationship Id="rId18" Type="http://schemas.openxmlformats.org/officeDocument/2006/relationships/image" Target="../media/image290.png"/><Relationship Id="rId3" Type="http://schemas.openxmlformats.org/officeDocument/2006/relationships/customXml" Target="../ink/ink2.xml"/><Relationship Id="rId21" Type="http://schemas.openxmlformats.org/officeDocument/2006/relationships/image" Target="../media/image310.png"/><Relationship Id="rId7" Type="http://schemas.openxmlformats.org/officeDocument/2006/relationships/customXml" Target="../ink/ink4.xml"/><Relationship Id="rId12" Type="http://schemas.openxmlformats.org/officeDocument/2006/relationships/image" Target="../media/image26.png"/><Relationship Id="rId17" Type="http://schemas.openxmlformats.org/officeDocument/2006/relationships/customXml" Target="../ink/ink9.xml"/><Relationship Id="rId2" Type="http://schemas.openxmlformats.org/officeDocument/2006/relationships/image" Target="../media/image34.png"/><Relationship Id="rId16" Type="http://schemas.openxmlformats.org/officeDocument/2006/relationships/image" Target="../media/image280.pn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0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image" Target="../media/image330.png"/><Relationship Id="rId10" Type="http://schemas.openxmlformats.org/officeDocument/2006/relationships/image" Target="../media/image250.png"/><Relationship Id="rId19" Type="http://schemas.openxmlformats.org/officeDocument/2006/relationships/customXml" Target="../ink/ink10.xml"/><Relationship Id="rId4" Type="http://schemas.openxmlformats.org/officeDocument/2006/relationships/image" Target="../media/image220.png"/><Relationship Id="rId9" Type="http://schemas.openxmlformats.org/officeDocument/2006/relationships/customXml" Target="../ink/ink5.xml"/><Relationship Id="rId14" Type="http://schemas.openxmlformats.org/officeDocument/2006/relationships/image" Target="../media/image27.png"/><Relationship Id="rId22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5" y="1362733"/>
            <a:ext cx="10979910" cy="43410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16928" y="6090557"/>
            <a:ext cx="269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Agosto 2015 – 12 UTC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Viento 850 </a:t>
            </a:r>
            <a:r>
              <a:rPr lang="es-E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hPa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GFS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95" y="151709"/>
            <a:ext cx="3588884" cy="3883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rapecio 7"/>
          <p:cNvSpPr/>
          <p:nvPr/>
        </p:nvSpPr>
        <p:spPr>
          <a:xfrm rot="12057695">
            <a:off x="5689737" y="2001620"/>
            <a:ext cx="2181015" cy="2381693"/>
          </a:xfrm>
          <a:prstGeom prst="trapezoid">
            <a:avLst>
              <a:gd name="adj" fmla="val 744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268B9A99-BB4A-4356-87E1-2AB5B989758A}"/>
              </a:ext>
            </a:extLst>
          </p:cNvPr>
          <p:cNvSpPr txBox="1"/>
          <p:nvPr/>
        </p:nvSpPr>
        <p:spPr>
          <a:xfrm>
            <a:off x="5760438" y="165352"/>
            <a:ext cx="4328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Ciclogenesis</a:t>
            </a:r>
            <a:r>
              <a:rPr lang="es-E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(y </a:t>
            </a:r>
            <a:r>
              <a:rPr lang="es-E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frontogenesis</a:t>
            </a:r>
            <a:r>
              <a:rPr lang="es-E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GF750 </a:t>
            </a:r>
            <a:r>
              <a:rPr lang="es-E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- 2023</a:t>
            </a:r>
            <a:endParaRPr lang="es-E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0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4BE6-A439-450E-BB76-4098E09A3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1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7BA85-26D5-4730-9806-15872970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2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C7344-B6B0-4A9E-A34D-B38170DF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0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33F4B-B20E-4F87-A1C5-E97ACF693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6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09E4B-6E6E-4B69-8F37-C8F3522E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0E695-00E2-4038-A921-4EE614588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2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D54CE-9205-4B3C-B446-388FE719E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F593E-7E9F-4D6C-977D-933274FB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7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421ABE-2D62-4A04-AE82-12BBA5202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to von Guericke">
            <a:extLst>
              <a:ext uri="{FF2B5EF4-FFF2-40B4-BE49-F238E27FC236}">
                <a16:creationId xmlns:a16="http://schemas.microsoft.com/office/drawing/2014/main" id="{B46F890D-9F3B-4A73-81CB-7A30D481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70" y="2259161"/>
            <a:ext cx="5654040" cy="39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3FF7E3-16AE-4015-A8FD-A919B778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93" y="1311787"/>
            <a:ext cx="3682365" cy="473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6A75C-331D-4237-829C-FA7821AB2C6C}"/>
              </a:ext>
            </a:extLst>
          </p:cNvPr>
          <p:cNvSpPr txBox="1"/>
          <p:nvPr/>
        </p:nvSpPr>
        <p:spPr>
          <a:xfrm>
            <a:off x="5737952" y="340145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516A5D-9FD4-4C2B-A3FA-578CD7D4B0C2}"/>
                  </a:ext>
                </a:extLst>
              </p:cNvPr>
              <p:cNvSpPr txBox="1"/>
              <p:nvPr/>
            </p:nvSpPr>
            <p:spPr>
              <a:xfrm>
                <a:off x="7216048" y="1410159"/>
                <a:ext cx="2390437" cy="8367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240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516A5D-9FD4-4C2B-A3FA-578CD7D4B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048" y="1410159"/>
                <a:ext cx="2390437" cy="8367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522AB5-39B0-4778-B45E-8AAB3C116289}"/>
              </a:ext>
            </a:extLst>
          </p:cNvPr>
          <p:cNvCxnSpPr>
            <a:cxnSpLocks/>
          </p:cNvCxnSpPr>
          <p:nvPr/>
        </p:nvCxnSpPr>
        <p:spPr>
          <a:xfrm>
            <a:off x="1059720" y="3221257"/>
            <a:ext cx="4454487" cy="0"/>
          </a:xfrm>
          <a:prstGeom prst="line">
            <a:avLst/>
          </a:prstGeom>
          <a:ln w="28575"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46547B-241F-457D-896D-522CACC1C79F}"/>
              </a:ext>
            </a:extLst>
          </p:cNvPr>
          <p:cNvSpPr txBox="1"/>
          <p:nvPr/>
        </p:nvSpPr>
        <p:spPr>
          <a:xfrm>
            <a:off x="5989870" y="179222"/>
            <a:ext cx="47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Ciclón o depresión tropical (</a:t>
            </a:r>
            <a:r>
              <a:rPr lang="es-ES_tradnl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baja térmica</a:t>
            </a:r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EA4DE-2A54-47FF-A815-C30377C198EA}"/>
              </a:ext>
            </a:extLst>
          </p:cNvPr>
          <p:cNvSpPr txBox="1"/>
          <p:nvPr/>
        </p:nvSpPr>
        <p:spPr>
          <a:xfrm>
            <a:off x="7662375" y="5227136"/>
            <a:ext cx="194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D07ED-6DC2-4924-A968-DA1FF6297CF5}"/>
              </a:ext>
            </a:extLst>
          </p:cNvPr>
          <p:cNvSpPr txBox="1"/>
          <p:nvPr/>
        </p:nvSpPr>
        <p:spPr>
          <a:xfrm>
            <a:off x="7662375" y="2523757"/>
            <a:ext cx="194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063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7F4EC93B-3F09-46D7-91D7-58AF7833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12192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A288E-878F-4B4E-9E44-9F76F182E374}"/>
              </a:ext>
            </a:extLst>
          </p:cNvPr>
          <p:cNvSpPr txBox="1"/>
          <p:nvPr/>
        </p:nvSpPr>
        <p:spPr>
          <a:xfrm>
            <a:off x="114301" y="-105695"/>
            <a:ext cx="2587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dirty="0">
                <a:latin typeface="Calibri" panose="020F0502020204030204" pitchFamily="34" charset="0"/>
                <a:cs typeface="Calibri" panose="020F0502020204030204" pitchFamily="34" charset="0"/>
              </a:rPr>
              <a:t>2021-03-11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157D3-406F-49DF-9C80-D742FDE9E61E}"/>
              </a:ext>
            </a:extLst>
          </p:cNvPr>
          <p:cNvSpPr txBox="1"/>
          <p:nvPr/>
        </p:nvSpPr>
        <p:spPr>
          <a:xfrm>
            <a:off x="0" y="6448425"/>
            <a:ext cx="406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https://worldview.earthdata.nasa.gov/</a:t>
            </a:r>
          </a:p>
        </p:txBody>
      </p:sp>
    </p:spTree>
    <p:extLst>
      <p:ext uri="{BB962C8B-B14F-4D97-AF65-F5344CB8AC3E}">
        <p14:creationId xmlns:p14="http://schemas.microsoft.com/office/powerpoint/2010/main" val="50465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A5FAF0-EB9C-4602-9DEB-02DE52DC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94" y="253388"/>
            <a:ext cx="4569946" cy="3935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A6923-093A-4997-BD5C-8E13C33C3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754" y="2372212"/>
            <a:ext cx="8110194" cy="4232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D03C674-A7CD-406D-935D-C6196355A55D}"/>
              </a:ext>
            </a:extLst>
          </p:cNvPr>
          <p:cNvSpPr/>
          <p:nvPr/>
        </p:nvSpPr>
        <p:spPr>
          <a:xfrm>
            <a:off x="4679783" y="4436248"/>
            <a:ext cx="1223012" cy="1400542"/>
          </a:xfrm>
          <a:prstGeom prst="ellipse">
            <a:avLst/>
          </a:prstGeom>
          <a:solidFill>
            <a:srgbClr val="0070C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B75E67-0EE6-4736-94BA-AE70995A01DE}"/>
              </a:ext>
            </a:extLst>
          </p:cNvPr>
          <p:cNvSpPr/>
          <p:nvPr/>
        </p:nvSpPr>
        <p:spPr>
          <a:xfrm>
            <a:off x="7666851" y="4436248"/>
            <a:ext cx="1223012" cy="1400542"/>
          </a:xfrm>
          <a:prstGeom prst="ellipse">
            <a:avLst/>
          </a:prstGeom>
          <a:solidFill>
            <a:srgbClr val="FF00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0FE1B0-B228-4540-A389-9166E98ABA6E}"/>
              </a:ext>
            </a:extLst>
          </p:cNvPr>
          <p:cNvCxnSpPr/>
          <p:nvPr/>
        </p:nvCxnSpPr>
        <p:spPr>
          <a:xfrm>
            <a:off x="132202" y="2110919"/>
            <a:ext cx="5563518" cy="0"/>
          </a:xfrm>
          <a:prstGeom prst="line">
            <a:avLst/>
          </a:prstGeom>
          <a:ln w="28575"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BF0856-2B29-47DF-9B8A-DD07C7DEF370}"/>
              </a:ext>
            </a:extLst>
          </p:cNvPr>
          <p:cNvSpPr txBox="1"/>
          <p:nvPr/>
        </p:nvSpPr>
        <p:spPr>
          <a:xfrm>
            <a:off x="5989870" y="179222"/>
            <a:ext cx="5302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Ciclón o depresión </a:t>
            </a:r>
            <a:r>
              <a:rPr lang="es-ES_trad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extratropical</a:t>
            </a:r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_tradnl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baja dinámica</a:t>
            </a:r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A54B5-14E0-4C2F-A68C-5DF8276BE73F}"/>
              </a:ext>
            </a:extLst>
          </p:cNvPr>
          <p:cNvSpPr txBox="1"/>
          <p:nvPr/>
        </p:nvSpPr>
        <p:spPr>
          <a:xfrm>
            <a:off x="6184136" y="5374632"/>
            <a:ext cx="194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0195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A91AE-0864-4199-9F48-EF972E1B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05" y="232756"/>
            <a:ext cx="1831458" cy="1937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61FA1C-E5BA-40D1-BCA7-F7198472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423" y="623455"/>
            <a:ext cx="1249598" cy="93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8641E-1099-47C0-AA04-7E3C20897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157" y="1828802"/>
            <a:ext cx="8522447" cy="25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E1D3E-87A5-4934-BF2F-3494E454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752" y="772589"/>
            <a:ext cx="5523957" cy="788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BE67-8F29-45A2-A6AC-E65F117AD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050" y="4596938"/>
            <a:ext cx="6811146" cy="2038863"/>
          </a:xfrm>
          <a:prstGeom prst="rect">
            <a:avLst/>
          </a:prstGeom>
          <a:ln>
            <a:solidFill>
              <a:srgbClr val="C0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5F9FC90-4F9A-44D4-B287-CCADAB303ED8}"/>
                  </a:ext>
                </a:extLst>
              </p14:cNvPr>
              <p14:cNvContentPartPr/>
              <p14:nvPr/>
            </p14:nvContentPartPr>
            <p14:xfrm>
              <a:off x="5279400" y="5240520"/>
              <a:ext cx="53280" cy="461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5F9FC90-4F9A-44D4-B287-CCADAB303ED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63560" y="5177160"/>
                <a:ext cx="84600" cy="58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253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4">
            <a:extLst>
              <a:ext uri="{FF2B5EF4-FFF2-40B4-BE49-F238E27FC236}">
                <a16:creationId xmlns:a16="http://schemas.microsoft.com/office/drawing/2014/main" id="{6E8D43C1-059F-4189-8EE6-E32BC639D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4" y="438150"/>
            <a:ext cx="7056437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>
            <a:extLst>
              <a:ext uri="{FF2B5EF4-FFF2-40B4-BE49-F238E27FC236}">
                <a16:creationId xmlns:a16="http://schemas.microsoft.com/office/drawing/2014/main" id="{8AA2021F-F3CF-4C86-9A97-51E224CAE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9" y="6126164"/>
            <a:ext cx="6408737" cy="504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1800">
              <a:solidFill>
                <a:srgbClr val="000000"/>
              </a:solidFill>
            </a:endParaRPr>
          </a:p>
        </p:txBody>
      </p:sp>
      <p:sp>
        <p:nvSpPr>
          <p:cNvPr id="27652" name="Freeform 5">
            <a:extLst>
              <a:ext uri="{FF2B5EF4-FFF2-40B4-BE49-F238E27FC236}">
                <a16:creationId xmlns:a16="http://schemas.microsoft.com/office/drawing/2014/main" id="{4602C80E-0BB3-4AB9-8AF4-B2BE1938FDBA}"/>
              </a:ext>
            </a:extLst>
          </p:cNvPr>
          <p:cNvSpPr>
            <a:spLocks/>
          </p:cNvSpPr>
          <p:nvPr/>
        </p:nvSpPr>
        <p:spPr bwMode="auto">
          <a:xfrm>
            <a:off x="5172076" y="4246563"/>
            <a:ext cx="365125" cy="163512"/>
          </a:xfrm>
          <a:custGeom>
            <a:avLst/>
            <a:gdLst>
              <a:gd name="T0" fmla="*/ 0 w 230"/>
              <a:gd name="T1" fmla="*/ 2147483646 h 103"/>
              <a:gd name="T2" fmla="*/ 2147483646 w 230"/>
              <a:gd name="T3" fmla="*/ 2147483646 h 103"/>
              <a:gd name="T4" fmla="*/ 2147483646 w 230"/>
              <a:gd name="T5" fmla="*/ 2147483646 h 103"/>
              <a:gd name="T6" fmla="*/ 2147483646 w 230"/>
              <a:gd name="T7" fmla="*/ 2147483646 h 103"/>
              <a:gd name="T8" fmla="*/ 0 60000 65536"/>
              <a:gd name="T9" fmla="*/ 0 60000 65536"/>
              <a:gd name="T10" fmla="*/ 0 60000 65536"/>
              <a:gd name="T11" fmla="*/ 0 60000 65536"/>
              <a:gd name="T12" fmla="*/ 0 w 230"/>
              <a:gd name="T13" fmla="*/ 0 h 103"/>
              <a:gd name="T14" fmla="*/ 230 w 230"/>
              <a:gd name="T15" fmla="*/ 103 h 1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0" h="103">
                <a:moveTo>
                  <a:pt x="0" y="98"/>
                </a:moveTo>
                <a:cubicBezTo>
                  <a:pt x="25" y="60"/>
                  <a:pt x="50" y="22"/>
                  <a:pt x="83" y="11"/>
                </a:cubicBezTo>
                <a:cubicBezTo>
                  <a:pt x="116" y="0"/>
                  <a:pt x="171" y="15"/>
                  <a:pt x="195" y="30"/>
                </a:cubicBezTo>
                <a:cubicBezTo>
                  <a:pt x="219" y="45"/>
                  <a:pt x="224" y="79"/>
                  <a:pt x="230" y="103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3" name="Freeform 6">
            <a:extLst>
              <a:ext uri="{FF2B5EF4-FFF2-40B4-BE49-F238E27FC236}">
                <a16:creationId xmlns:a16="http://schemas.microsoft.com/office/drawing/2014/main" id="{CBB2F77A-CDDB-45D3-8F0E-E2CE345DCCD6}"/>
              </a:ext>
            </a:extLst>
          </p:cNvPr>
          <p:cNvSpPr>
            <a:spLocks/>
          </p:cNvSpPr>
          <p:nvPr/>
        </p:nvSpPr>
        <p:spPr bwMode="auto">
          <a:xfrm>
            <a:off x="4451351" y="2928938"/>
            <a:ext cx="1509713" cy="1295400"/>
          </a:xfrm>
          <a:custGeom>
            <a:avLst/>
            <a:gdLst>
              <a:gd name="T0" fmla="*/ 0 w 951"/>
              <a:gd name="T1" fmla="*/ 2147483646 h 816"/>
              <a:gd name="T2" fmla="*/ 2147483646 w 951"/>
              <a:gd name="T3" fmla="*/ 2147483646 h 816"/>
              <a:gd name="T4" fmla="*/ 2147483646 w 951"/>
              <a:gd name="T5" fmla="*/ 2147483646 h 816"/>
              <a:gd name="T6" fmla="*/ 2147483646 w 951"/>
              <a:gd name="T7" fmla="*/ 2147483646 h 816"/>
              <a:gd name="T8" fmla="*/ 2147483646 w 951"/>
              <a:gd name="T9" fmla="*/ 2147483646 h 816"/>
              <a:gd name="T10" fmla="*/ 2147483646 w 951"/>
              <a:gd name="T11" fmla="*/ 2147483646 h 816"/>
              <a:gd name="T12" fmla="*/ 2147483646 w 951"/>
              <a:gd name="T13" fmla="*/ 2147483646 h 816"/>
              <a:gd name="T14" fmla="*/ 2147483646 w 951"/>
              <a:gd name="T15" fmla="*/ 2147483646 h 816"/>
              <a:gd name="T16" fmla="*/ 2147483646 w 951"/>
              <a:gd name="T17" fmla="*/ 2147483646 h 816"/>
              <a:gd name="T18" fmla="*/ 2147483646 w 951"/>
              <a:gd name="T19" fmla="*/ 2147483646 h 816"/>
              <a:gd name="T20" fmla="*/ 2147483646 w 951"/>
              <a:gd name="T21" fmla="*/ 2147483646 h 816"/>
              <a:gd name="T22" fmla="*/ 2147483646 w 951"/>
              <a:gd name="T23" fmla="*/ 2147483646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51"/>
              <a:gd name="T37" fmla="*/ 0 h 816"/>
              <a:gd name="T38" fmla="*/ 951 w 951"/>
              <a:gd name="T39" fmla="*/ 816 h 81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51" h="816">
                <a:moveTo>
                  <a:pt x="0" y="396"/>
                </a:moveTo>
                <a:cubicBezTo>
                  <a:pt x="58" y="330"/>
                  <a:pt x="117" y="264"/>
                  <a:pt x="186" y="211"/>
                </a:cubicBezTo>
                <a:cubicBezTo>
                  <a:pt x="255" y="158"/>
                  <a:pt x="357" y="112"/>
                  <a:pt x="415" y="79"/>
                </a:cubicBezTo>
                <a:cubicBezTo>
                  <a:pt x="473" y="46"/>
                  <a:pt x="473" y="0"/>
                  <a:pt x="532" y="11"/>
                </a:cubicBezTo>
                <a:cubicBezTo>
                  <a:pt x="591" y="22"/>
                  <a:pt x="704" y="106"/>
                  <a:pt x="771" y="147"/>
                </a:cubicBezTo>
                <a:cubicBezTo>
                  <a:pt x="838" y="188"/>
                  <a:pt x="915" y="210"/>
                  <a:pt x="933" y="255"/>
                </a:cubicBezTo>
                <a:cubicBezTo>
                  <a:pt x="951" y="300"/>
                  <a:pt x="887" y="341"/>
                  <a:pt x="879" y="416"/>
                </a:cubicBezTo>
                <a:cubicBezTo>
                  <a:pt x="871" y="491"/>
                  <a:pt x="921" y="656"/>
                  <a:pt x="884" y="704"/>
                </a:cubicBezTo>
                <a:cubicBezTo>
                  <a:pt x="847" y="752"/>
                  <a:pt x="726" y="710"/>
                  <a:pt x="659" y="704"/>
                </a:cubicBezTo>
                <a:cubicBezTo>
                  <a:pt x="592" y="698"/>
                  <a:pt x="550" y="657"/>
                  <a:pt x="483" y="665"/>
                </a:cubicBezTo>
                <a:cubicBezTo>
                  <a:pt x="416" y="673"/>
                  <a:pt x="299" y="728"/>
                  <a:pt x="254" y="753"/>
                </a:cubicBezTo>
                <a:cubicBezTo>
                  <a:pt x="209" y="778"/>
                  <a:pt x="209" y="797"/>
                  <a:pt x="210" y="816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4" name="Freeform 7">
            <a:extLst>
              <a:ext uri="{FF2B5EF4-FFF2-40B4-BE49-F238E27FC236}">
                <a16:creationId xmlns:a16="http://schemas.microsoft.com/office/drawing/2014/main" id="{21C9F19E-9145-46FD-90F9-5972D1EF6D80}"/>
              </a:ext>
            </a:extLst>
          </p:cNvPr>
          <p:cNvSpPr>
            <a:spLocks/>
          </p:cNvSpPr>
          <p:nvPr/>
        </p:nvSpPr>
        <p:spPr bwMode="auto">
          <a:xfrm>
            <a:off x="5265738" y="2720975"/>
            <a:ext cx="271462" cy="65088"/>
          </a:xfrm>
          <a:custGeom>
            <a:avLst/>
            <a:gdLst>
              <a:gd name="T0" fmla="*/ 0 w 171"/>
              <a:gd name="T1" fmla="*/ 0 h 41"/>
              <a:gd name="T2" fmla="*/ 2147483646 w 171"/>
              <a:gd name="T3" fmla="*/ 2147483646 h 41"/>
              <a:gd name="T4" fmla="*/ 2147483646 w 171"/>
              <a:gd name="T5" fmla="*/ 2147483646 h 41"/>
              <a:gd name="T6" fmla="*/ 0 60000 65536"/>
              <a:gd name="T7" fmla="*/ 0 60000 65536"/>
              <a:gd name="T8" fmla="*/ 0 60000 65536"/>
              <a:gd name="T9" fmla="*/ 0 w 171"/>
              <a:gd name="T10" fmla="*/ 0 h 41"/>
              <a:gd name="T11" fmla="*/ 171 w 171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1" h="41">
                <a:moveTo>
                  <a:pt x="0" y="0"/>
                </a:moveTo>
                <a:cubicBezTo>
                  <a:pt x="25" y="18"/>
                  <a:pt x="50" y="37"/>
                  <a:pt x="78" y="39"/>
                </a:cubicBezTo>
                <a:cubicBezTo>
                  <a:pt x="106" y="41"/>
                  <a:pt x="152" y="9"/>
                  <a:pt x="171" y="15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5" name="Freeform 8">
            <a:extLst>
              <a:ext uri="{FF2B5EF4-FFF2-40B4-BE49-F238E27FC236}">
                <a16:creationId xmlns:a16="http://schemas.microsoft.com/office/drawing/2014/main" id="{58905801-0FC6-44F6-A244-1719B3FA9FBD}"/>
              </a:ext>
            </a:extLst>
          </p:cNvPr>
          <p:cNvSpPr>
            <a:spLocks/>
          </p:cNvSpPr>
          <p:nvPr/>
        </p:nvSpPr>
        <p:spPr bwMode="auto">
          <a:xfrm>
            <a:off x="5978526" y="3062289"/>
            <a:ext cx="176213" cy="1000125"/>
          </a:xfrm>
          <a:custGeom>
            <a:avLst/>
            <a:gdLst>
              <a:gd name="T0" fmla="*/ 0 w 111"/>
              <a:gd name="T1" fmla="*/ 0 h 630"/>
              <a:gd name="T2" fmla="*/ 2147483646 w 111"/>
              <a:gd name="T3" fmla="*/ 2147483646 h 630"/>
              <a:gd name="T4" fmla="*/ 2147483646 w 111"/>
              <a:gd name="T5" fmla="*/ 2147483646 h 630"/>
              <a:gd name="T6" fmla="*/ 2147483646 w 111"/>
              <a:gd name="T7" fmla="*/ 2147483646 h 630"/>
              <a:gd name="T8" fmla="*/ 2147483646 w 111"/>
              <a:gd name="T9" fmla="*/ 2147483646 h 630"/>
              <a:gd name="T10" fmla="*/ 2147483646 w 111"/>
              <a:gd name="T11" fmla="*/ 2147483646 h 6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"/>
              <a:gd name="T19" fmla="*/ 0 h 630"/>
              <a:gd name="T20" fmla="*/ 111 w 111"/>
              <a:gd name="T21" fmla="*/ 630 h 6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" h="630">
                <a:moveTo>
                  <a:pt x="0" y="0"/>
                </a:moveTo>
                <a:cubicBezTo>
                  <a:pt x="22" y="34"/>
                  <a:pt x="45" y="68"/>
                  <a:pt x="63" y="102"/>
                </a:cubicBezTo>
                <a:cubicBezTo>
                  <a:pt x="81" y="136"/>
                  <a:pt x="103" y="166"/>
                  <a:pt x="107" y="205"/>
                </a:cubicBezTo>
                <a:cubicBezTo>
                  <a:pt x="111" y="244"/>
                  <a:pt x="99" y="287"/>
                  <a:pt x="88" y="337"/>
                </a:cubicBezTo>
                <a:cubicBezTo>
                  <a:pt x="77" y="387"/>
                  <a:pt x="51" y="459"/>
                  <a:pt x="39" y="508"/>
                </a:cubicBezTo>
                <a:cubicBezTo>
                  <a:pt x="27" y="557"/>
                  <a:pt x="20" y="593"/>
                  <a:pt x="14" y="630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6" name="Text Box 9">
            <a:extLst>
              <a:ext uri="{FF2B5EF4-FFF2-40B4-BE49-F238E27FC236}">
                <a16:creationId xmlns:a16="http://schemas.microsoft.com/office/drawing/2014/main" id="{30B380BA-F88E-45C3-9BE5-62BF2B63E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236538"/>
            <a:ext cx="1903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FFFFFF"/>
                </a:solidFill>
              </a:rPr>
              <a:t>Colores: PNM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FFFFFF"/>
                </a:solidFill>
              </a:rPr>
              <a:t>Contornos: Z500</a:t>
            </a: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93DC7529-E191-4FD0-8ABF-EDBC0C12DD2F}"/>
              </a:ext>
            </a:extLst>
          </p:cNvPr>
          <p:cNvSpPr txBox="1"/>
          <p:nvPr/>
        </p:nvSpPr>
        <p:spPr>
          <a:xfrm rot="2384932">
            <a:off x="4648201" y="1482725"/>
            <a:ext cx="49847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5800</a:t>
            </a: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30D34D92-C79B-4E8E-80B1-E92E1DDC8D0D}"/>
              </a:ext>
            </a:extLst>
          </p:cNvPr>
          <p:cNvSpPr txBox="1"/>
          <p:nvPr/>
        </p:nvSpPr>
        <p:spPr>
          <a:xfrm rot="237226">
            <a:off x="4629151" y="2387600"/>
            <a:ext cx="49847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5200</a:t>
            </a:r>
          </a:p>
        </p:txBody>
      </p:sp>
      <p:sp>
        <p:nvSpPr>
          <p:cNvPr id="27659" name="Text Box 9">
            <a:extLst>
              <a:ext uri="{FF2B5EF4-FFF2-40B4-BE49-F238E27FC236}">
                <a16:creationId xmlns:a16="http://schemas.microsoft.com/office/drawing/2014/main" id="{68D31794-7EFD-4C99-8129-B4205FD56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6" y="1028701"/>
            <a:ext cx="171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FFFFFF"/>
                </a:solidFill>
              </a:rPr>
              <a:t>Hemisferio Sur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800">
                <a:solidFill>
                  <a:srgbClr val="FFFFFF"/>
                </a:solidFill>
              </a:rPr>
              <a:t>25-06-2016</a:t>
            </a:r>
          </a:p>
        </p:txBody>
      </p:sp>
      <p:sp>
        <p:nvSpPr>
          <p:cNvPr id="27660" name="11 CuadroTexto">
            <a:extLst>
              <a:ext uri="{FF2B5EF4-FFF2-40B4-BE49-F238E27FC236}">
                <a16:creationId xmlns:a16="http://schemas.microsoft.com/office/drawing/2014/main" id="{4191F176-2C4E-48D9-928F-C310D88A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6" y="2925763"/>
            <a:ext cx="379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B</a:t>
            </a:r>
          </a:p>
        </p:txBody>
      </p:sp>
      <p:sp>
        <p:nvSpPr>
          <p:cNvPr id="27661" name="12 CuadroTexto">
            <a:extLst>
              <a:ext uri="{FF2B5EF4-FFF2-40B4-BE49-F238E27FC236}">
                <a16:creationId xmlns:a16="http://schemas.microsoft.com/office/drawing/2014/main" id="{0F78CA19-EA85-4156-B12E-F03F340A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1" y="2516188"/>
            <a:ext cx="379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B</a:t>
            </a:r>
          </a:p>
        </p:txBody>
      </p:sp>
      <p:sp>
        <p:nvSpPr>
          <p:cNvPr id="27662" name="13 CuadroTexto">
            <a:extLst>
              <a:ext uri="{FF2B5EF4-FFF2-40B4-BE49-F238E27FC236}">
                <a16:creationId xmlns:a16="http://schemas.microsoft.com/office/drawing/2014/main" id="{4DD44E35-7EFD-4D91-B4B8-98FF0476C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1" y="3925888"/>
            <a:ext cx="379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B</a:t>
            </a:r>
          </a:p>
        </p:txBody>
      </p:sp>
      <p:sp>
        <p:nvSpPr>
          <p:cNvPr id="27663" name="14 CuadroTexto">
            <a:extLst>
              <a:ext uri="{FF2B5EF4-FFF2-40B4-BE49-F238E27FC236}">
                <a16:creationId xmlns:a16="http://schemas.microsoft.com/office/drawing/2014/main" id="{AAB7AAF3-B59C-408A-ACA3-6CAFD5F6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1" y="4240213"/>
            <a:ext cx="379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B</a:t>
            </a:r>
          </a:p>
        </p:txBody>
      </p: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518D9B50-FB57-428C-A5C0-20689A6BF03A}"/>
              </a:ext>
            </a:extLst>
          </p:cNvPr>
          <p:cNvCxnSpPr/>
          <p:nvPr/>
        </p:nvCxnSpPr>
        <p:spPr>
          <a:xfrm>
            <a:off x="2997201" y="2981326"/>
            <a:ext cx="1412875" cy="284163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4BBE698-4FA1-4A87-A388-80C4E2F56731}"/>
              </a:ext>
            </a:extLst>
          </p:cNvPr>
          <p:cNvCxnSpPr/>
          <p:nvPr/>
        </p:nvCxnSpPr>
        <p:spPr>
          <a:xfrm flipV="1">
            <a:off x="5737225" y="1770064"/>
            <a:ext cx="668338" cy="1019175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B2A464EE-0110-4D2A-AC96-23616B4EAC0C}"/>
              </a:ext>
            </a:extLst>
          </p:cNvPr>
          <p:cNvCxnSpPr/>
          <p:nvPr/>
        </p:nvCxnSpPr>
        <p:spPr>
          <a:xfrm flipV="1">
            <a:off x="3922713" y="4144963"/>
            <a:ext cx="723900" cy="1033462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>
            <a:extLst>
              <a:ext uri="{FF2B5EF4-FFF2-40B4-BE49-F238E27FC236}">
                <a16:creationId xmlns:a16="http://schemas.microsoft.com/office/drawing/2014/main" id="{E9346313-09C7-4CE5-A86F-F7DE43C90BFF}"/>
              </a:ext>
            </a:extLst>
          </p:cNvPr>
          <p:cNvCxnSpPr/>
          <p:nvPr/>
        </p:nvCxnSpPr>
        <p:spPr>
          <a:xfrm>
            <a:off x="4314826" y="1520825"/>
            <a:ext cx="498475" cy="1163638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>
            <a:extLst>
              <a:ext uri="{FF2B5EF4-FFF2-40B4-BE49-F238E27FC236}">
                <a16:creationId xmlns:a16="http://schemas.microsoft.com/office/drawing/2014/main" id="{A6E4B4BE-48D1-4F90-9088-BB6B09BB028E}"/>
              </a:ext>
            </a:extLst>
          </p:cNvPr>
          <p:cNvCxnSpPr/>
          <p:nvPr/>
        </p:nvCxnSpPr>
        <p:spPr>
          <a:xfrm>
            <a:off x="6224589" y="3643313"/>
            <a:ext cx="1412875" cy="2857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>
            <a:extLst>
              <a:ext uri="{FF2B5EF4-FFF2-40B4-BE49-F238E27FC236}">
                <a16:creationId xmlns:a16="http://schemas.microsoft.com/office/drawing/2014/main" id="{3674851D-6875-404C-8CBA-4DDF3BA5F236}"/>
              </a:ext>
            </a:extLst>
          </p:cNvPr>
          <p:cNvCxnSpPr/>
          <p:nvPr/>
        </p:nvCxnSpPr>
        <p:spPr>
          <a:xfrm>
            <a:off x="5630864" y="4083050"/>
            <a:ext cx="358775" cy="928688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0" name="12 CuadroTexto">
            <a:extLst>
              <a:ext uri="{FF2B5EF4-FFF2-40B4-BE49-F238E27FC236}">
                <a16:creationId xmlns:a16="http://schemas.microsoft.com/office/drawing/2014/main" id="{7B798A78-B7B4-4651-88D2-86369BD97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4" y="1516064"/>
            <a:ext cx="3571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V</a:t>
            </a:r>
          </a:p>
        </p:txBody>
      </p:sp>
      <p:sp>
        <p:nvSpPr>
          <p:cNvPr id="27671" name="12 CuadroTexto">
            <a:extLst>
              <a:ext uri="{FF2B5EF4-FFF2-40B4-BE49-F238E27FC236}">
                <a16:creationId xmlns:a16="http://schemas.microsoft.com/office/drawing/2014/main" id="{9EC479E8-42C9-475C-864F-F44A6C191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4649788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V</a:t>
            </a:r>
          </a:p>
        </p:txBody>
      </p:sp>
      <p:sp>
        <p:nvSpPr>
          <p:cNvPr id="27672" name="12 CuadroTexto">
            <a:extLst>
              <a:ext uri="{FF2B5EF4-FFF2-40B4-BE49-F238E27FC236}">
                <a16:creationId xmlns:a16="http://schemas.microsoft.com/office/drawing/2014/main" id="{5A3CA11F-F772-4697-878E-D46CF00C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88" y="3495675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V</a:t>
            </a:r>
          </a:p>
        </p:txBody>
      </p:sp>
      <p:sp>
        <p:nvSpPr>
          <p:cNvPr id="27673" name="12 CuadroTexto">
            <a:extLst>
              <a:ext uri="{FF2B5EF4-FFF2-40B4-BE49-F238E27FC236}">
                <a16:creationId xmlns:a16="http://schemas.microsoft.com/office/drawing/2014/main" id="{71FB1409-EDB7-4315-9493-E2DBF0C2C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3" y="1712913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V</a:t>
            </a:r>
          </a:p>
        </p:txBody>
      </p:sp>
      <p:sp>
        <p:nvSpPr>
          <p:cNvPr id="27674" name="12 CuadroTexto">
            <a:extLst>
              <a:ext uri="{FF2B5EF4-FFF2-40B4-BE49-F238E27FC236}">
                <a16:creationId xmlns:a16="http://schemas.microsoft.com/office/drawing/2014/main" id="{8697715D-C565-4623-8742-AE15087D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2951163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V</a:t>
            </a:r>
          </a:p>
        </p:txBody>
      </p:sp>
      <p:sp>
        <p:nvSpPr>
          <p:cNvPr id="27675" name="12 CuadroTexto">
            <a:extLst>
              <a:ext uri="{FF2B5EF4-FFF2-40B4-BE49-F238E27FC236}">
                <a16:creationId xmlns:a16="http://schemas.microsoft.com/office/drawing/2014/main" id="{38EE3A04-E9E7-450C-B246-CE510DE81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4911725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000000"/>
                </a:solidFill>
                <a:latin typeface="Lucida Handwriting" panose="03010101010101010101" pitchFamily="66" charset="0"/>
              </a:rPr>
              <a:t>V</a:t>
            </a:r>
          </a:p>
        </p:txBody>
      </p:sp>
      <p:sp>
        <p:nvSpPr>
          <p:cNvPr id="27676" name="Text Box 9">
            <a:extLst>
              <a:ext uri="{FF2B5EF4-FFF2-40B4-BE49-F238E27FC236}">
                <a16:creationId xmlns:a16="http://schemas.microsoft.com/office/drawing/2014/main" id="{1B34930E-02CE-448F-9897-2EB38E010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5" y="269875"/>
            <a:ext cx="3397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 alguna relación entre los centros de alta/baja y las dorsales y vaguada?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Si, pues los centros de baja presión se ubican levemente al este de los ejes de las vaguadas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mismo sucede con los centros de Alta presión que estan un poco al este de los ejes de las dorsales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>
            <a:extLst>
              <a:ext uri="{FF2B5EF4-FFF2-40B4-BE49-F238E27FC236}">
                <a16:creationId xmlns:a16="http://schemas.microsoft.com/office/drawing/2014/main" id="{2C220868-7AF9-4AD5-B676-8CBFEA800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5" y="4194175"/>
            <a:ext cx="8229600" cy="2057400"/>
          </a:xfrm>
          <a:prstGeom prst="parallelogram">
            <a:avLst>
              <a:gd name="adj" fmla="val 10259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28675" name="Line 3">
            <a:extLst>
              <a:ext uri="{FF2B5EF4-FFF2-40B4-BE49-F238E27FC236}">
                <a16:creationId xmlns:a16="http://schemas.microsoft.com/office/drawing/2014/main" id="{88943F3B-860A-4CA9-A65D-28B38EF618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4063" y="350837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Line 4">
            <a:extLst>
              <a:ext uri="{FF2B5EF4-FFF2-40B4-BE49-F238E27FC236}">
                <a16:creationId xmlns:a16="http://schemas.microsoft.com/office/drawing/2014/main" id="{DF49AC45-05B6-4834-8C03-8004FE867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8125" y="358457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id="{4F0ADD88-C4F0-4566-8904-8EB71B8B50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80525" y="3508375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FA775BF5-E19A-45B3-9F58-0601AEE1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1679575"/>
            <a:ext cx="1757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Superficie </a:t>
            </a:r>
            <a:r>
              <a:rPr lang="es-CL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Isobarica</a:t>
            </a:r>
            <a:endParaRPr lang="es-CL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CL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e.g</a:t>
            </a: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., 500 hPa)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8679" name="Group 7">
            <a:extLst>
              <a:ext uri="{FF2B5EF4-FFF2-40B4-BE49-F238E27FC236}">
                <a16:creationId xmlns:a16="http://schemas.microsoft.com/office/drawing/2014/main" id="{92A1E874-B5EF-4626-98D3-40AEFF49F883}"/>
              </a:ext>
            </a:extLst>
          </p:cNvPr>
          <p:cNvGrpSpPr>
            <a:grpSpLocks/>
          </p:cNvGrpSpPr>
          <p:nvPr/>
        </p:nvGrpSpPr>
        <p:grpSpPr bwMode="auto">
          <a:xfrm>
            <a:off x="1660525" y="3965575"/>
            <a:ext cx="6400800" cy="2667000"/>
            <a:chOff x="144" y="2208"/>
            <a:chExt cx="4032" cy="1680"/>
          </a:xfrm>
        </p:grpSpPr>
        <p:sp>
          <p:nvSpPr>
            <p:cNvPr id="28705" name="Line 8">
              <a:extLst>
                <a:ext uri="{FF2B5EF4-FFF2-40B4-BE49-F238E27FC236}">
                  <a16:creationId xmlns:a16="http://schemas.microsoft.com/office/drawing/2014/main" id="{DA08A581-E4F5-4C30-8473-0BE4BC012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" y="3648"/>
              <a:ext cx="37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6" name="Line 9">
              <a:extLst>
                <a:ext uri="{FF2B5EF4-FFF2-40B4-BE49-F238E27FC236}">
                  <a16:creationId xmlns:a16="http://schemas.microsoft.com/office/drawing/2014/main" id="{0BDB92BA-890F-45ED-92B8-F245FDD5B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544"/>
              <a:ext cx="110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7" name="Line 10">
              <a:extLst>
                <a:ext uri="{FF2B5EF4-FFF2-40B4-BE49-F238E27FC236}">
                  <a16:creationId xmlns:a16="http://schemas.microsoft.com/office/drawing/2014/main" id="{FF0D2FB5-F663-4325-85DE-BEB459C99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20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8" name="Text Box 11">
              <a:extLst>
                <a:ext uri="{FF2B5EF4-FFF2-40B4-BE49-F238E27FC236}">
                  <a16:creationId xmlns:a16="http://schemas.microsoft.com/office/drawing/2014/main" id="{7CC23F2B-919A-4D87-A459-7E9E40323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696"/>
              <a:ext cx="5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Longitud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09" name="Text Box 12">
              <a:extLst>
                <a:ext uri="{FF2B5EF4-FFF2-40B4-BE49-F238E27FC236}">
                  <a16:creationId xmlns:a16="http://schemas.microsoft.com/office/drawing/2014/main" id="{1B6D7ADE-6CD3-4461-AE56-DE224D96E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806336">
              <a:off x="638" y="2866"/>
              <a:ext cx="4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Latitud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10" name="Text Box 13">
              <a:extLst>
                <a:ext uri="{FF2B5EF4-FFF2-40B4-BE49-F238E27FC236}">
                  <a16:creationId xmlns:a16="http://schemas.microsoft.com/office/drawing/2014/main" id="{BDDD98D1-5526-4B82-835C-B62A81FE9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6" y="2796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Altura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11" name="Text Box 14">
              <a:extLst>
                <a:ext uri="{FF2B5EF4-FFF2-40B4-BE49-F238E27FC236}">
                  <a16:creationId xmlns:a16="http://schemas.microsoft.com/office/drawing/2014/main" id="{62152886-7EC5-4E3E-9818-6664F8BB3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3603">
              <a:off x="576" y="3408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50°S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12" name="Text Box 15">
              <a:extLst>
                <a:ext uri="{FF2B5EF4-FFF2-40B4-BE49-F238E27FC236}">
                  <a16:creationId xmlns:a16="http://schemas.microsoft.com/office/drawing/2014/main" id="{237F9CF7-BAE0-4231-BCEC-BEF7C994C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5315">
              <a:off x="1248" y="2736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30°S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13" name="Line 16">
              <a:extLst>
                <a:ext uri="{FF2B5EF4-FFF2-40B4-BE49-F238E27FC236}">
                  <a16:creationId xmlns:a16="http://schemas.microsoft.com/office/drawing/2014/main" id="{91BC4BE6-341D-40E8-9577-CD9A12C49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14" name="Line 17">
              <a:extLst>
                <a:ext uri="{FF2B5EF4-FFF2-40B4-BE49-F238E27FC236}">
                  <a16:creationId xmlns:a16="http://schemas.microsoft.com/office/drawing/2014/main" id="{0560CE38-490D-451C-818C-892172589E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83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15" name="Line 18">
              <a:extLst>
                <a:ext uri="{FF2B5EF4-FFF2-40B4-BE49-F238E27FC236}">
                  <a16:creationId xmlns:a16="http://schemas.microsoft.com/office/drawing/2014/main" id="{032EF7A2-7CC2-4138-834E-4629AA28DA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2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16" name="Line 19">
              <a:extLst>
                <a:ext uri="{FF2B5EF4-FFF2-40B4-BE49-F238E27FC236}">
                  <a16:creationId xmlns:a16="http://schemas.microsoft.com/office/drawing/2014/main" id="{8205BFE6-DD01-4B18-AC9C-924597338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17" name="Text Box 20">
              <a:extLst>
                <a:ext uri="{FF2B5EF4-FFF2-40B4-BE49-F238E27FC236}">
                  <a16:creationId xmlns:a16="http://schemas.microsoft.com/office/drawing/2014/main" id="{2BEAFD0F-6D6C-4DDF-9015-47B1D692F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696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120W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18" name="Text Box 21">
              <a:extLst>
                <a:ext uri="{FF2B5EF4-FFF2-40B4-BE49-F238E27FC236}">
                  <a16:creationId xmlns:a16="http://schemas.microsoft.com/office/drawing/2014/main" id="{F80E2E89-1BF8-4587-9F30-2329A1115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696"/>
              <a:ext cx="34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70W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680" name="AutoShape 22">
            <a:extLst>
              <a:ext uri="{FF2B5EF4-FFF2-40B4-BE49-F238E27FC236}">
                <a16:creationId xmlns:a16="http://schemas.microsoft.com/office/drawing/2014/main" id="{D256BE21-5DCB-4CC4-9EF8-4AE02BA16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1" y="4866066"/>
            <a:ext cx="1133475" cy="717171"/>
          </a:xfrm>
          <a:prstGeom prst="can">
            <a:avLst>
              <a:gd name="adj" fmla="val 41472"/>
            </a:avLst>
          </a:prstGeom>
          <a:solidFill>
            <a:schemeClr val="accent1">
              <a:alpha val="50195"/>
            </a:schemeClr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28681" name="Arc 25">
            <a:extLst>
              <a:ext uri="{FF2B5EF4-FFF2-40B4-BE49-F238E27FC236}">
                <a16:creationId xmlns:a16="http://schemas.microsoft.com/office/drawing/2014/main" id="{11664033-A687-441E-88C0-4D6B8CC5AD7B}"/>
              </a:ext>
            </a:extLst>
          </p:cNvPr>
          <p:cNvSpPr>
            <a:spLocks/>
          </p:cNvSpPr>
          <p:nvPr/>
        </p:nvSpPr>
        <p:spPr bwMode="auto">
          <a:xfrm rot="10879264">
            <a:off x="4410076" y="5407025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2" name="Arc 26">
            <a:extLst>
              <a:ext uri="{FF2B5EF4-FFF2-40B4-BE49-F238E27FC236}">
                <a16:creationId xmlns:a16="http://schemas.microsoft.com/office/drawing/2014/main" id="{769237CB-A3D7-4513-9FB2-FD193DDF9166}"/>
              </a:ext>
            </a:extLst>
          </p:cNvPr>
          <p:cNvSpPr>
            <a:spLocks/>
          </p:cNvSpPr>
          <p:nvPr/>
        </p:nvSpPr>
        <p:spPr bwMode="auto">
          <a:xfrm rot="6088561">
            <a:off x="4910138" y="5092701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3" name="Arc 27">
            <a:extLst>
              <a:ext uri="{FF2B5EF4-FFF2-40B4-BE49-F238E27FC236}">
                <a16:creationId xmlns:a16="http://schemas.microsoft.com/office/drawing/2014/main" id="{F36EB1E9-4ECA-4441-B155-FF2A3D6C8D07}"/>
              </a:ext>
            </a:extLst>
          </p:cNvPr>
          <p:cNvSpPr>
            <a:spLocks/>
          </p:cNvSpPr>
          <p:nvPr/>
        </p:nvSpPr>
        <p:spPr bwMode="auto">
          <a:xfrm rot="14727456">
            <a:off x="3830638" y="5268913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4" name="Text Box 32">
            <a:extLst>
              <a:ext uri="{FF2B5EF4-FFF2-40B4-BE49-F238E27FC236}">
                <a16:creationId xmlns:a16="http://schemas.microsoft.com/office/drawing/2014/main" id="{B152623E-192C-4E85-AC03-6801C23F8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11175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85" name="AutoShape 34">
            <a:extLst>
              <a:ext uri="{FF2B5EF4-FFF2-40B4-BE49-F238E27FC236}">
                <a16:creationId xmlns:a16="http://schemas.microsoft.com/office/drawing/2014/main" id="{B4BC542B-F598-4592-9080-8D549ED02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797332"/>
            <a:ext cx="1066800" cy="785906"/>
          </a:xfrm>
          <a:prstGeom prst="can">
            <a:avLst>
              <a:gd name="adj" fmla="val 56585"/>
            </a:avLst>
          </a:prstGeom>
          <a:solidFill>
            <a:srgbClr val="FFFF66">
              <a:alpha val="50195"/>
            </a:srgbClr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28686" name="Arc 36">
            <a:extLst>
              <a:ext uri="{FF2B5EF4-FFF2-40B4-BE49-F238E27FC236}">
                <a16:creationId xmlns:a16="http://schemas.microsoft.com/office/drawing/2014/main" id="{94FA7BD0-8A0B-4A7E-B86D-2D520E00A4CC}"/>
              </a:ext>
            </a:extLst>
          </p:cNvPr>
          <p:cNvSpPr>
            <a:spLocks/>
          </p:cNvSpPr>
          <p:nvPr/>
        </p:nvSpPr>
        <p:spPr bwMode="auto">
          <a:xfrm rot="10879264">
            <a:off x="7045325" y="5407025"/>
            <a:ext cx="254000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7" name="Arc 37">
            <a:extLst>
              <a:ext uri="{FF2B5EF4-FFF2-40B4-BE49-F238E27FC236}">
                <a16:creationId xmlns:a16="http://schemas.microsoft.com/office/drawing/2014/main" id="{CF1C54A3-9ABF-4FB7-A6E3-5318FFCF2070}"/>
              </a:ext>
            </a:extLst>
          </p:cNvPr>
          <p:cNvSpPr>
            <a:spLocks/>
          </p:cNvSpPr>
          <p:nvPr/>
        </p:nvSpPr>
        <p:spPr bwMode="auto">
          <a:xfrm rot="6088561">
            <a:off x="7507288" y="5099051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8" name="Arc 38">
            <a:extLst>
              <a:ext uri="{FF2B5EF4-FFF2-40B4-BE49-F238E27FC236}">
                <a16:creationId xmlns:a16="http://schemas.microsoft.com/office/drawing/2014/main" id="{4F66AE45-39E1-4024-BABC-19FADD91DEC7}"/>
              </a:ext>
            </a:extLst>
          </p:cNvPr>
          <p:cNvSpPr>
            <a:spLocks/>
          </p:cNvSpPr>
          <p:nvPr/>
        </p:nvSpPr>
        <p:spPr bwMode="auto">
          <a:xfrm rot="14727456">
            <a:off x="6491288" y="5275263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9" name="Text Box 44">
            <a:extLst>
              <a:ext uri="{FF2B5EF4-FFF2-40B4-BE49-F238E27FC236}">
                <a16:creationId xmlns:a16="http://schemas.microsoft.com/office/drawing/2014/main" id="{13007644-66CD-4BE6-AE34-88F8C778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6" y="505301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90" name="AutoShape 45">
            <a:extLst>
              <a:ext uri="{FF2B5EF4-FFF2-40B4-BE49-F238E27FC236}">
                <a16:creationId xmlns:a16="http://schemas.microsoft.com/office/drawing/2014/main" id="{49E1692E-EF30-4DF9-9348-3E52CE510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05038"/>
            <a:ext cx="8839200" cy="2286000"/>
          </a:xfrm>
          <a:prstGeom prst="parallelogram">
            <a:avLst>
              <a:gd name="adj" fmla="val 9917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grpSp>
        <p:nvGrpSpPr>
          <p:cNvPr id="28691" name="Group 46">
            <a:extLst>
              <a:ext uri="{FF2B5EF4-FFF2-40B4-BE49-F238E27FC236}">
                <a16:creationId xmlns:a16="http://schemas.microsoft.com/office/drawing/2014/main" id="{FDB4D119-441F-46D9-BAEA-E6A68880158E}"/>
              </a:ext>
            </a:extLst>
          </p:cNvPr>
          <p:cNvGrpSpPr>
            <a:grpSpLocks/>
          </p:cNvGrpSpPr>
          <p:nvPr/>
        </p:nvGrpSpPr>
        <p:grpSpPr bwMode="auto">
          <a:xfrm>
            <a:off x="2346325" y="2259013"/>
            <a:ext cx="7162800" cy="2239962"/>
            <a:chOff x="576" y="989"/>
            <a:chExt cx="4512" cy="1411"/>
          </a:xfrm>
        </p:grpSpPr>
        <p:sp>
          <p:nvSpPr>
            <p:cNvPr id="28693" name="Freeform 47">
              <a:extLst>
                <a:ext uri="{FF2B5EF4-FFF2-40B4-BE49-F238E27FC236}">
                  <a16:creationId xmlns:a16="http://schemas.microsoft.com/office/drawing/2014/main" id="{ACAA8DA4-9068-4756-B474-E6F03BD0D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248"/>
              <a:ext cx="4315" cy="1039"/>
            </a:xfrm>
            <a:custGeom>
              <a:avLst/>
              <a:gdLst>
                <a:gd name="T0" fmla="*/ 0 w 4315"/>
                <a:gd name="T1" fmla="*/ 359 h 1039"/>
                <a:gd name="T2" fmla="*/ 448 w 4315"/>
                <a:gd name="T3" fmla="*/ 85 h 1039"/>
                <a:gd name="T4" fmla="*/ 859 w 4315"/>
                <a:gd name="T5" fmla="*/ 21 h 1039"/>
                <a:gd name="T6" fmla="*/ 1179 w 4315"/>
                <a:gd name="T7" fmla="*/ 213 h 1039"/>
                <a:gd name="T8" fmla="*/ 1325 w 4315"/>
                <a:gd name="T9" fmla="*/ 679 h 1039"/>
                <a:gd name="T10" fmla="*/ 1517 w 4315"/>
                <a:gd name="T11" fmla="*/ 944 h 1039"/>
                <a:gd name="T12" fmla="*/ 1773 w 4315"/>
                <a:gd name="T13" fmla="*/ 1036 h 1039"/>
                <a:gd name="T14" fmla="*/ 2212 w 4315"/>
                <a:gd name="T15" fmla="*/ 963 h 1039"/>
                <a:gd name="T16" fmla="*/ 2742 w 4315"/>
                <a:gd name="T17" fmla="*/ 615 h 1039"/>
                <a:gd name="T18" fmla="*/ 3063 w 4315"/>
                <a:gd name="T19" fmla="*/ 382 h 1039"/>
                <a:gd name="T20" fmla="*/ 3419 w 4315"/>
                <a:gd name="T21" fmla="*/ 226 h 1039"/>
                <a:gd name="T22" fmla="*/ 3813 w 4315"/>
                <a:gd name="T23" fmla="*/ 190 h 1039"/>
                <a:gd name="T24" fmla="*/ 4078 w 4315"/>
                <a:gd name="T25" fmla="*/ 418 h 1039"/>
                <a:gd name="T26" fmla="*/ 4197 w 4315"/>
                <a:gd name="T27" fmla="*/ 811 h 1039"/>
                <a:gd name="T28" fmla="*/ 4315 w 4315"/>
                <a:gd name="T29" fmla="*/ 1031 h 10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15"/>
                <a:gd name="T46" fmla="*/ 0 h 1039"/>
                <a:gd name="T47" fmla="*/ 4315 w 4315"/>
                <a:gd name="T48" fmla="*/ 1039 h 10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15" h="1039">
                  <a:moveTo>
                    <a:pt x="0" y="359"/>
                  </a:moveTo>
                  <a:cubicBezTo>
                    <a:pt x="75" y="313"/>
                    <a:pt x="305" y="141"/>
                    <a:pt x="448" y="85"/>
                  </a:cubicBezTo>
                  <a:cubicBezTo>
                    <a:pt x="591" y="29"/>
                    <a:pt x="737" y="0"/>
                    <a:pt x="859" y="21"/>
                  </a:cubicBezTo>
                  <a:cubicBezTo>
                    <a:pt x="981" y="42"/>
                    <a:pt x="1101" y="103"/>
                    <a:pt x="1179" y="213"/>
                  </a:cubicBezTo>
                  <a:cubicBezTo>
                    <a:pt x="1257" y="323"/>
                    <a:pt x="1269" y="557"/>
                    <a:pt x="1325" y="679"/>
                  </a:cubicBezTo>
                  <a:cubicBezTo>
                    <a:pt x="1381" y="801"/>
                    <a:pt x="1442" y="885"/>
                    <a:pt x="1517" y="944"/>
                  </a:cubicBezTo>
                  <a:cubicBezTo>
                    <a:pt x="1592" y="1003"/>
                    <a:pt x="1657" y="1033"/>
                    <a:pt x="1773" y="1036"/>
                  </a:cubicBezTo>
                  <a:cubicBezTo>
                    <a:pt x="1889" y="1039"/>
                    <a:pt x="2051" y="1033"/>
                    <a:pt x="2212" y="963"/>
                  </a:cubicBezTo>
                  <a:cubicBezTo>
                    <a:pt x="2373" y="893"/>
                    <a:pt x="2600" y="712"/>
                    <a:pt x="2742" y="615"/>
                  </a:cubicBezTo>
                  <a:cubicBezTo>
                    <a:pt x="2884" y="518"/>
                    <a:pt x="2950" y="447"/>
                    <a:pt x="3063" y="382"/>
                  </a:cubicBezTo>
                  <a:cubicBezTo>
                    <a:pt x="3176" y="317"/>
                    <a:pt x="3294" y="258"/>
                    <a:pt x="3419" y="226"/>
                  </a:cubicBezTo>
                  <a:cubicBezTo>
                    <a:pt x="3544" y="194"/>
                    <a:pt x="3703" y="158"/>
                    <a:pt x="3813" y="190"/>
                  </a:cubicBezTo>
                  <a:cubicBezTo>
                    <a:pt x="3923" y="222"/>
                    <a:pt x="4014" y="314"/>
                    <a:pt x="4078" y="418"/>
                  </a:cubicBezTo>
                  <a:cubicBezTo>
                    <a:pt x="4142" y="522"/>
                    <a:pt x="4158" y="709"/>
                    <a:pt x="4197" y="811"/>
                  </a:cubicBezTo>
                  <a:cubicBezTo>
                    <a:pt x="4236" y="913"/>
                    <a:pt x="4291" y="985"/>
                    <a:pt x="4315" y="10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4" name="Line 48">
              <a:extLst>
                <a:ext uri="{FF2B5EF4-FFF2-40B4-BE49-F238E27FC236}">
                  <a16:creationId xmlns:a16="http://schemas.microsoft.com/office/drawing/2014/main" id="{795D918B-5CFD-4E1E-B5DE-DD7548A0E1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3" y="1008"/>
              <a:ext cx="120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5" name="Line 49">
              <a:extLst>
                <a:ext uri="{FF2B5EF4-FFF2-40B4-BE49-F238E27FC236}">
                  <a16:creationId xmlns:a16="http://schemas.microsoft.com/office/drawing/2014/main" id="{CAD26CB7-1CC6-4960-9929-A7F9B643DC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9" y="1200"/>
              <a:ext cx="115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6" name="Line 50">
              <a:extLst>
                <a:ext uri="{FF2B5EF4-FFF2-40B4-BE49-F238E27FC236}">
                  <a16:creationId xmlns:a16="http://schemas.microsoft.com/office/drawing/2014/main" id="{D99696ED-DCDB-41CD-87A9-068C3E3A9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5" y="139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7" name="Line 51">
              <a:extLst>
                <a:ext uri="{FF2B5EF4-FFF2-40B4-BE49-F238E27FC236}">
                  <a16:creationId xmlns:a16="http://schemas.microsoft.com/office/drawing/2014/main" id="{11FE78F4-47FA-4357-AF48-31D9C2AE1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" y="139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8" name="Line 52">
              <a:extLst>
                <a:ext uri="{FF2B5EF4-FFF2-40B4-BE49-F238E27FC236}">
                  <a16:creationId xmlns:a16="http://schemas.microsoft.com/office/drawing/2014/main" id="{6A7A09A3-FCCF-4B55-87D1-C5489D63B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9" y="172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9" name="Line 53">
              <a:extLst>
                <a:ext uri="{FF2B5EF4-FFF2-40B4-BE49-F238E27FC236}">
                  <a16:creationId xmlns:a16="http://schemas.microsoft.com/office/drawing/2014/main" id="{31C83923-9929-4240-9677-3C9E6D27E4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9" y="177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0" name="Line 54">
              <a:extLst>
                <a:ext uri="{FF2B5EF4-FFF2-40B4-BE49-F238E27FC236}">
                  <a16:creationId xmlns:a16="http://schemas.microsoft.com/office/drawing/2014/main" id="{E6DC329C-669C-4925-AC8F-9AA20AB595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3" y="177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1" name="Line 55">
              <a:extLst>
                <a:ext uri="{FF2B5EF4-FFF2-40B4-BE49-F238E27FC236}">
                  <a16:creationId xmlns:a16="http://schemas.microsoft.com/office/drawing/2014/main" id="{CC76B73C-6CF8-44E3-84B2-5CA1EA5468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3" y="1152"/>
              <a:ext cx="120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2" name="Text Box 56">
              <a:extLst>
                <a:ext uri="{FF2B5EF4-FFF2-40B4-BE49-F238E27FC236}">
                  <a16:creationId xmlns:a16="http://schemas.microsoft.com/office/drawing/2014/main" id="{987B7D01-0F36-4097-AB34-D683A2C42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32517">
              <a:off x="576" y="1920"/>
              <a:ext cx="9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Eje de Vaguada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03" name="Text Box 57">
              <a:extLst>
                <a:ext uri="{FF2B5EF4-FFF2-40B4-BE49-F238E27FC236}">
                  <a16:creationId xmlns:a16="http://schemas.microsoft.com/office/drawing/2014/main" id="{BAA45584-9444-4038-8B48-AF2C33CE0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828711">
              <a:off x="2784" y="1287"/>
              <a:ext cx="7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Eje de Dorsal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04" name="Text Box 58">
              <a:extLst>
                <a:ext uri="{FF2B5EF4-FFF2-40B4-BE49-F238E27FC236}">
                  <a16:creationId xmlns:a16="http://schemas.microsoft.com/office/drawing/2014/main" id="{5177E071-502C-4E14-9DD1-BF542B2A4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32517">
              <a:off x="3552" y="2016"/>
              <a:ext cx="9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Eje de Vaguada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692" name="Text Box 59">
            <a:extLst>
              <a:ext uri="{FF2B5EF4-FFF2-40B4-BE49-F238E27FC236}">
                <a16:creationId xmlns:a16="http://schemas.microsoft.com/office/drawing/2014/main" id="{8624910A-A87C-4BE7-B869-6F22F500D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1" y="206376"/>
            <a:ext cx="79343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 tri-dimensional de la onda en desarrollo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general se observan las bajas (altas) en superficie un poco al este de las vaguadas (dorsales) en altura….y que pasa con la temperatura???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611815-4F64-4819-8F9E-273913797AD0}"/>
              </a:ext>
            </a:extLst>
          </p:cNvPr>
          <p:cNvCxnSpPr>
            <a:cxnSpLocks/>
          </p:cNvCxnSpPr>
          <p:nvPr/>
        </p:nvCxnSpPr>
        <p:spPr>
          <a:xfrm flipV="1">
            <a:off x="5035819" y="4209520"/>
            <a:ext cx="1722169" cy="196413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46557F-F1CA-4330-B2D3-E585437362D0}"/>
              </a:ext>
            </a:extLst>
          </p:cNvPr>
          <p:cNvCxnSpPr>
            <a:cxnSpLocks/>
          </p:cNvCxnSpPr>
          <p:nvPr/>
        </p:nvCxnSpPr>
        <p:spPr>
          <a:xfrm flipV="1">
            <a:off x="2496645" y="4156576"/>
            <a:ext cx="1722169" cy="196413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C316DE-9460-4613-B723-547567C8A54F}"/>
              </a:ext>
            </a:extLst>
          </p:cNvPr>
          <p:cNvCxnSpPr>
            <a:cxnSpLocks/>
          </p:cNvCxnSpPr>
          <p:nvPr/>
        </p:nvCxnSpPr>
        <p:spPr>
          <a:xfrm flipV="1">
            <a:off x="7463450" y="4163888"/>
            <a:ext cx="1722169" cy="196413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4D350C-9531-4B59-B0FD-C35A9F288929}"/>
              </a:ext>
            </a:extLst>
          </p:cNvPr>
          <p:cNvSpPr txBox="1"/>
          <p:nvPr/>
        </p:nvSpPr>
        <p:spPr>
          <a:xfrm>
            <a:off x="4561184" y="2698821"/>
            <a:ext cx="100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Pre Vaguada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BAC3B4-F444-48C4-A902-CD4A2A8256E7}"/>
              </a:ext>
            </a:extLst>
          </p:cNvPr>
          <p:cNvSpPr txBox="1"/>
          <p:nvPr/>
        </p:nvSpPr>
        <p:spPr>
          <a:xfrm>
            <a:off x="7055960" y="2647723"/>
            <a:ext cx="100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Pre Dorsal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B3A713A7-4EC9-4BC5-AEAB-0B7F2C032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407" y="4442885"/>
            <a:ext cx="909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Nivel del Mar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>
            <a:extLst>
              <a:ext uri="{FF2B5EF4-FFF2-40B4-BE49-F238E27FC236}">
                <a16:creationId xmlns:a16="http://schemas.microsoft.com/office/drawing/2014/main" id="{624907F5-1004-43D4-B96E-11516C589711}"/>
              </a:ext>
            </a:extLst>
          </p:cNvPr>
          <p:cNvGrpSpPr>
            <a:grpSpLocks/>
          </p:cNvGrpSpPr>
          <p:nvPr/>
        </p:nvGrpSpPr>
        <p:grpSpPr bwMode="auto">
          <a:xfrm>
            <a:off x="255587" y="495300"/>
            <a:ext cx="5840413" cy="5867400"/>
            <a:chOff x="785" y="288"/>
            <a:chExt cx="3679" cy="3696"/>
          </a:xfrm>
        </p:grpSpPr>
        <p:pic>
          <p:nvPicPr>
            <p:cNvPr id="30725" name="Picture 3" descr="ir">
              <a:extLst>
                <a:ext uri="{FF2B5EF4-FFF2-40B4-BE49-F238E27FC236}">
                  <a16:creationId xmlns:a16="http://schemas.microsoft.com/office/drawing/2014/main" id="{4D3A0670-B8BF-47CE-90F6-00FFDB9AC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576"/>
              <a:ext cx="2863" cy="2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6" name="Line 4">
              <a:extLst>
                <a:ext uri="{FF2B5EF4-FFF2-40B4-BE49-F238E27FC236}">
                  <a16:creationId xmlns:a16="http://schemas.microsoft.com/office/drawing/2014/main" id="{CC58F752-220E-4D49-8D01-632D19C6F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1" y="336"/>
              <a:ext cx="0" cy="326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27" name="Freeform 5">
              <a:extLst>
                <a:ext uri="{FF2B5EF4-FFF2-40B4-BE49-F238E27FC236}">
                  <a16:creationId xmlns:a16="http://schemas.microsoft.com/office/drawing/2014/main" id="{7A1D56F3-2894-4CF0-A426-B159C3143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" y="288"/>
              <a:ext cx="480" cy="202"/>
            </a:xfrm>
            <a:custGeom>
              <a:avLst/>
              <a:gdLst>
                <a:gd name="T0" fmla="*/ 1849 w 229"/>
                <a:gd name="T1" fmla="*/ 0 h 140"/>
                <a:gd name="T2" fmla="*/ 157 w 229"/>
                <a:gd name="T3" fmla="*/ 339 h 140"/>
                <a:gd name="T4" fmla="*/ 882 w 229"/>
                <a:gd name="T5" fmla="*/ 677 h 140"/>
                <a:gd name="T6" fmla="*/ 4052 w 229"/>
                <a:gd name="T7" fmla="*/ 861 h 140"/>
                <a:gd name="T8" fmla="*/ 7680 w 229"/>
                <a:gd name="T9" fmla="*/ 752 h 140"/>
                <a:gd name="T10" fmla="*/ 9151 w 229"/>
                <a:gd name="T11" fmla="*/ 339 h 140"/>
                <a:gd name="T12" fmla="*/ 6972 w 229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"/>
                <a:gd name="T22" fmla="*/ 0 h 140"/>
                <a:gd name="T23" fmla="*/ 229 w 229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" h="140">
                  <a:moveTo>
                    <a:pt x="46" y="0"/>
                  </a:moveTo>
                  <a:cubicBezTo>
                    <a:pt x="38" y="10"/>
                    <a:pt x="8" y="36"/>
                    <a:pt x="4" y="54"/>
                  </a:cubicBezTo>
                  <a:cubicBezTo>
                    <a:pt x="0" y="72"/>
                    <a:pt x="6" y="94"/>
                    <a:pt x="22" y="108"/>
                  </a:cubicBezTo>
                  <a:cubicBezTo>
                    <a:pt x="38" y="122"/>
                    <a:pt x="72" y="136"/>
                    <a:pt x="100" y="138"/>
                  </a:cubicBezTo>
                  <a:cubicBezTo>
                    <a:pt x="128" y="140"/>
                    <a:pt x="169" y="134"/>
                    <a:pt x="190" y="120"/>
                  </a:cubicBezTo>
                  <a:cubicBezTo>
                    <a:pt x="211" y="106"/>
                    <a:pt x="229" y="74"/>
                    <a:pt x="226" y="54"/>
                  </a:cubicBezTo>
                  <a:cubicBezTo>
                    <a:pt x="223" y="34"/>
                    <a:pt x="183" y="11"/>
                    <a:pt x="172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28" name="AutoShape 6">
              <a:extLst>
                <a:ext uri="{FF2B5EF4-FFF2-40B4-BE49-F238E27FC236}">
                  <a16:creationId xmlns:a16="http://schemas.microsoft.com/office/drawing/2014/main" id="{B0D74F5E-AE7D-44B3-BF6F-F4E393BBB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46964">
              <a:off x="1491" y="2741"/>
              <a:ext cx="288" cy="480"/>
            </a:xfrm>
            <a:prstGeom prst="can">
              <a:avLst>
                <a:gd name="adj" fmla="val 41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s-CL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0729" name="AutoShape 7">
              <a:extLst>
                <a:ext uri="{FF2B5EF4-FFF2-40B4-BE49-F238E27FC236}">
                  <a16:creationId xmlns:a16="http://schemas.microsoft.com/office/drawing/2014/main" id="{3A9E335F-4BA2-4668-BF38-D3BA29A158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98">
              <a:off x="2896" y="3455"/>
              <a:ext cx="288" cy="385"/>
            </a:xfrm>
            <a:prstGeom prst="can">
              <a:avLst>
                <a:gd name="adj" fmla="val 3342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s-CL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0730" name="AutoShape 8">
              <a:extLst>
                <a:ext uri="{FF2B5EF4-FFF2-40B4-BE49-F238E27FC236}">
                  <a16:creationId xmlns:a16="http://schemas.microsoft.com/office/drawing/2014/main" id="{7663292F-6DD8-4DE6-BB54-5A5D5CD32D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88402">
              <a:off x="1120" y="1632"/>
              <a:ext cx="288" cy="480"/>
            </a:xfrm>
            <a:prstGeom prst="can">
              <a:avLst>
                <a:gd name="adj" fmla="val 41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s-CL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0731" name="Freeform 9">
              <a:extLst>
                <a:ext uri="{FF2B5EF4-FFF2-40B4-BE49-F238E27FC236}">
                  <a16:creationId xmlns:a16="http://schemas.microsoft.com/office/drawing/2014/main" id="{9B9A4A7D-EACE-4B07-837A-08D74373F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872"/>
              <a:ext cx="2857" cy="247"/>
            </a:xfrm>
            <a:custGeom>
              <a:avLst/>
              <a:gdLst>
                <a:gd name="T0" fmla="*/ 0 w 2857"/>
                <a:gd name="T1" fmla="*/ 0 h 247"/>
                <a:gd name="T2" fmla="*/ 306 w 2857"/>
                <a:gd name="T3" fmla="*/ 123 h 247"/>
                <a:gd name="T4" fmla="*/ 974 w 2857"/>
                <a:gd name="T5" fmla="*/ 224 h 247"/>
                <a:gd name="T6" fmla="*/ 1733 w 2857"/>
                <a:gd name="T7" fmla="*/ 233 h 247"/>
                <a:gd name="T8" fmla="*/ 2382 w 2857"/>
                <a:gd name="T9" fmla="*/ 142 h 247"/>
                <a:gd name="T10" fmla="*/ 2857 w 2857"/>
                <a:gd name="T11" fmla="*/ 23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57"/>
                <a:gd name="T19" fmla="*/ 0 h 247"/>
                <a:gd name="T20" fmla="*/ 2857 w 2857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57" h="247">
                  <a:moveTo>
                    <a:pt x="0" y="0"/>
                  </a:moveTo>
                  <a:cubicBezTo>
                    <a:pt x="51" y="21"/>
                    <a:pt x="144" y="86"/>
                    <a:pt x="306" y="123"/>
                  </a:cubicBezTo>
                  <a:cubicBezTo>
                    <a:pt x="468" y="160"/>
                    <a:pt x="736" y="206"/>
                    <a:pt x="974" y="224"/>
                  </a:cubicBezTo>
                  <a:cubicBezTo>
                    <a:pt x="1212" y="242"/>
                    <a:pt x="1498" y="247"/>
                    <a:pt x="1733" y="233"/>
                  </a:cubicBezTo>
                  <a:cubicBezTo>
                    <a:pt x="1968" y="219"/>
                    <a:pt x="2195" y="177"/>
                    <a:pt x="2382" y="142"/>
                  </a:cubicBezTo>
                  <a:cubicBezTo>
                    <a:pt x="2569" y="107"/>
                    <a:pt x="2758" y="48"/>
                    <a:pt x="2857" y="23"/>
                  </a:cubicBezTo>
                </a:path>
              </a:pathLst>
            </a:custGeom>
            <a:noFill/>
            <a:ln w="12700" cap="flat" cmpd="sng">
              <a:solidFill>
                <a:srgbClr val="FFCC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2" name="Line 10">
              <a:extLst>
                <a:ext uri="{FF2B5EF4-FFF2-40B4-BE49-F238E27FC236}">
                  <a16:creationId xmlns:a16="http://schemas.microsoft.com/office/drawing/2014/main" id="{6368AE67-38C0-40A0-97A6-73C8F237D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3" y="18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3" name="Line 11">
              <a:extLst>
                <a:ext uri="{FF2B5EF4-FFF2-40B4-BE49-F238E27FC236}">
                  <a16:creationId xmlns:a16="http://schemas.microsoft.com/office/drawing/2014/main" id="{368D76FE-7F1E-46A4-A4CC-7C82F862F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87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4" name="Line 12">
              <a:extLst>
                <a:ext uri="{FF2B5EF4-FFF2-40B4-BE49-F238E27FC236}">
                  <a16:creationId xmlns:a16="http://schemas.microsoft.com/office/drawing/2014/main" id="{AE65E3D2-60FA-4357-8706-4A9BBADBB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5" y="2832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5" name="Line 13">
              <a:extLst>
                <a:ext uri="{FF2B5EF4-FFF2-40B4-BE49-F238E27FC236}">
                  <a16:creationId xmlns:a16="http://schemas.microsoft.com/office/drawing/2014/main" id="{FFE41AFB-16D5-41C8-8692-DA231CD88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41" y="350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6" name="Line 14">
              <a:extLst>
                <a:ext uri="{FF2B5EF4-FFF2-40B4-BE49-F238E27FC236}">
                  <a16:creationId xmlns:a16="http://schemas.microsoft.com/office/drawing/2014/main" id="{11382D8E-11C7-4365-B043-59879754A0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3" y="3072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7" name="Line 15">
              <a:extLst>
                <a:ext uri="{FF2B5EF4-FFF2-40B4-BE49-F238E27FC236}">
                  <a16:creationId xmlns:a16="http://schemas.microsoft.com/office/drawing/2014/main" id="{D11526DC-EB99-4B02-95AC-7B495ED8B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1" y="384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8" name="Freeform 16">
              <a:extLst>
                <a:ext uri="{FF2B5EF4-FFF2-40B4-BE49-F238E27FC236}">
                  <a16:creationId xmlns:a16="http://schemas.microsoft.com/office/drawing/2014/main" id="{05EA008A-DA82-4889-B4FE-00E09F470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" y="3871"/>
              <a:ext cx="208" cy="113"/>
            </a:xfrm>
            <a:custGeom>
              <a:avLst/>
              <a:gdLst>
                <a:gd name="T0" fmla="*/ 29 w 229"/>
                <a:gd name="T1" fmla="*/ 0 h 140"/>
                <a:gd name="T2" fmla="*/ 4 w 229"/>
                <a:gd name="T3" fmla="*/ 19 h 140"/>
                <a:gd name="T4" fmla="*/ 14 w 229"/>
                <a:gd name="T5" fmla="*/ 37 h 140"/>
                <a:gd name="T6" fmla="*/ 62 w 229"/>
                <a:gd name="T7" fmla="*/ 48 h 140"/>
                <a:gd name="T8" fmla="*/ 118 w 229"/>
                <a:gd name="T9" fmla="*/ 41 h 140"/>
                <a:gd name="T10" fmla="*/ 140 w 229"/>
                <a:gd name="T11" fmla="*/ 19 h 140"/>
                <a:gd name="T12" fmla="*/ 106 w 229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"/>
                <a:gd name="T22" fmla="*/ 0 h 140"/>
                <a:gd name="T23" fmla="*/ 229 w 229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" h="140">
                  <a:moveTo>
                    <a:pt x="46" y="0"/>
                  </a:moveTo>
                  <a:cubicBezTo>
                    <a:pt x="38" y="10"/>
                    <a:pt x="8" y="36"/>
                    <a:pt x="4" y="54"/>
                  </a:cubicBezTo>
                  <a:cubicBezTo>
                    <a:pt x="0" y="72"/>
                    <a:pt x="6" y="94"/>
                    <a:pt x="22" y="108"/>
                  </a:cubicBezTo>
                  <a:cubicBezTo>
                    <a:pt x="38" y="122"/>
                    <a:pt x="72" y="136"/>
                    <a:pt x="100" y="138"/>
                  </a:cubicBezTo>
                  <a:cubicBezTo>
                    <a:pt x="128" y="140"/>
                    <a:pt x="169" y="134"/>
                    <a:pt x="190" y="120"/>
                  </a:cubicBezTo>
                  <a:cubicBezTo>
                    <a:pt x="211" y="106"/>
                    <a:pt x="229" y="74"/>
                    <a:pt x="226" y="54"/>
                  </a:cubicBezTo>
                  <a:cubicBezTo>
                    <a:pt x="223" y="34"/>
                    <a:pt x="183" y="11"/>
                    <a:pt x="17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9" name="Freeform 17">
              <a:extLst>
                <a:ext uri="{FF2B5EF4-FFF2-40B4-BE49-F238E27FC236}">
                  <a16:creationId xmlns:a16="http://schemas.microsoft.com/office/drawing/2014/main" id="{9C605433-5FCC-4D5B-8B3C-61459AF70241}"/>
                </a:ext>
              </a:extLst>
            </p:cNvPr>
            <p:cNvSpPr>
              <a:spLocks/>
            </p:cNvSpPr>
            <p:nvPr/>
          </p:nvSpPr>
          <p:spPr bwMode="auto">
            <a:xfrm rot="2697209">
              <a:off x="1217" y="3168"/>
              <a:ext cx="208" cy="113"/>
            </a:xfrm>
            <a:custGeom>
              <a:avLst/>
              <a:gdLst>
                <a:gd name="T0" fmla="*/ 29 w 229"/>
                <a:gd name="T1" fmla="*/ 0 h 140"/>
                <a:gd name="T2" fmla="*/ 4 w 229"/>
                <a:gd name="T3" fmla="*/ 19 h 140"/>
                <a:gd name="T4" fmla="*/ 14 w 229"/>
                <a:gd name="T5" fmla="*/ 37 h 140"/>
                <a:gd name="T6" fmla="*/ 62 w 229"/>
                <a:gd name="T7" fmla="*/ 48 h 140"/>
                <a:gd name="T8" fmla="*/ 118 w 229"/>
                <a:gd name="T9" fmla="*/ 41 h 140"/>
                <a:gd name="T10" fmla="*/ 140 w 229"/>
                <a:gd name="T11" fmla="*/ 19 h 140"/>
                <a:gd name="T12" fmla="*/ 106 w 229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"/>
                <a:gd name="T22" fmla="*/ 0 h 140"/>
                <a:gd name="T23" fmla="*/ 229 w 229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" h="140">
                  <a:moveTo>
                    <a:pt x="46" y="0"/>
                  </a:moveTo>
                  <a:cubicBezTo>
                    <a:pt x="38" y="10"/>
                    <a:pt x="8" y="36"/>
                    <a:pt x="4" y="54"/>
                  </a:cubicBezTo>
                  <a:cubicBezTo>
                    <a:pt x="0" y="72"/>
                    <a:pt x="6" y="94"/>
                    <a:pt x="22" y="108"/>
                  </a:cubicBezTo>
                  <a:cubicBezTo>
                    <a:pt x="38" y="122"/>
                    <a:pt x="72" y="136"/>
                    <a:pt x="100" y="138"/>
                  </a:cubicBezTo>
                  <a:cubicBezTo>
                    <a:pt x="128" y="140"/>
                    <a:pt x="169" y="134"/>
                    <a:pt x="190" y="120"/>
                  </a:cubicBezTo>
                  <a:cubicBezTo>
                    <a:pt x="211" y="106"/>
                    <a:pt x="229" y="74"/>
                    <a:pt x="226" y="54"/>
                  </a:cubicBezTo>
                  <a:cubicBezTo>
                    <a:pt x="223" y="34"/>
                    <a:pt x="183" y="11"/>
                    <a:pt x="17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0" name="Freeform 18">
              <a:extLst>
                <a:ext uri="{FF2B5EF4-FFF2-40B4-BE49-F238E27FC236}">
                  <a16:creationId xmlns:a16="http://schemas.microsoft.com/office/drawing/2014/main" id="{2CCB1C1B-E55A-498E-BF54-E239F192E4C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738" y="1823"/>
              <a:ext cx="208" cy="113"/>
            </a:xfrm>
            <a:custGeom>
              <a:avLst/>
              <a:gdLst>
                <a:gd name="T0" fmla="*/ 29 w 229"/>
                <a:gd name="T1" fmla="*/ 0 h 140"/>
                <a:gd name="T2" fmla="*/ 4 w 229"/>
                <a:gd name="T3" fmla="*/ 19 h 140"/>
                <a:gd name="T4" fmla="*/ 14 w 229"/>
                <a:gd name="T5" fmla="*/ 37 h 140"/>
                <a:gd name="T6" fmla="*/ 62 w 229"/>
                <a:gd name="T7" fmla="*/ 48 h 140"/>
                <a:gd name="T8" fmla="*/ 118 w 229"/>
                <a:gd name="T9" fmla="*/ 41 h 140"/>
                <a:gd name="T10" fmla="*/ 140 w 229"/>
                <a:gd name="T11" fmla="*/ 19 h 140"/>
                <a:gd name="T12" fmla="*/ 106 w 229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"/>
                <a:gd name="T22" fmla="*/ 0 h 140"/>
                <a:gd name="T23" fmla="*/ 229 w 229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" h="140">
                  <a:moveTo>
                    <a:pt x="46" y="0"/>
                  </a:moveTo>
                  <a:cubicBezTo>
                    <a:pt x="38" y="10"/>
                    <a:pt x="8" y="36"/>
                    <a:pt x="4" y="54"/>
                  </a:cubicBezTo>
                  <a:cubicBezTo>
                    <a:pt x="0" y="72"/>
                    <a:pt x="6" y="94"/>
                    <a:pt x="22" y="108"/>
                  </a:cubicBezTo>
                  <a:cubicBezTo>
                    <a:pt x="38" y="122"/>
                    <a:pt x="72" y="136"/>
                    <a:pt x="100" y="138"/>
                  </a:cubicBezTo>
                  <a:cubicBezTo>
                    <a:pt x="128" y="140"/>
                    <a:pt x="169" y="134"/>
                    <a:pt x="190" y="120"/>
                  </a:cubicBezTo>
                  <a:cubicBezTo>
                    <a:pt x="211" y="106"/>
                    <a:pt x="229" y="74"/>
                    <a:pt x="226" y="54"/>
                  </a:cubicBezTo>
                  <a:cubicBezTo>
                    <a:pt x="223" y="34"/>
                    <a:pt x="183" y="11"/>
                    <a:pt x="17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1" name="Text Box 19">
              <a:extLst>
                <a:ext uri="{FF2B5EF4-FFF2-40B4-BE49-F238E27FC236}">
                  <a16:creationId xmlns:a16="http://schemas.microsoft.com/office/drawing/2014/main" id="{10CB0D59-215F-4C8C-945C-95C58591D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40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2400">
                  <a:solidFill>
                    <a:srgbClr val="000000"/>
                  </a:solidFill>
                </a:rPr>
                <a:t>A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0742" name="Text Box 20">
              <a:extLst>
                <a:ext uri="{FF2B5EF4-FFF2-40B4-BE49-F238E27FC236}">
                  <a16:creationId xmlns:a16="http://schemas.microsoft.com/office/drawing/2014/main" id="{4EBF7753-2BA0-4F66-96DD-C5BE78D4B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" y="345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2400">
                  <a:solidFill>
                    <a:srgbClr val="000000"/>
                  </a:solidFill>
                </a:rPr>
                <a:t>C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0743" name="Text Box 21">
              <a:extLst>
                <a:ext uri="{FF2B5EF4-FFF2-40B4-BE49-F238E27FC236}">
                  <a16:creationId xmlns:a16="http://schemas.microsoft.com/office/drawing/2014/main" id="{086BEA88-D8AE-4EAE-84DE-B5F6429A0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59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2400">
                  <a:solidFill>
                    <a:srgbClr val="000000"/>
                  </a:solidFill>
                </a:rPr>
                <a:t>B</a:t>
              </a: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0723" name="23 CuadroTexto">
            <a:extLst>
              <a:ext uri="{FF2B5EF4-FFF2-40B4-BE49-F238E27FC236}">
                <a16:creationId xmlns:a16="http://schemas.microsoft.com/office/drawing/2014/main" id="{5ABF0398-B2D5-4CAC-8FE2-46D4C6382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6" y="266701"/>
            <a:ext cx="49434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una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columna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aire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Vistas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desde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tierra, las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columnas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estan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rotando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torno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vertical (</a:t>
            </a:r>
            <a:r>
              <a:rPr lang="es-ES_tradnl" altLang="en-US" sz="24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:</a:t>
            </a:r>
            <a:r>
              <a:rPr lang="es-ES_tradnl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Vorticidad relativa)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ES_tradnl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Desde un sistema fijo (fuera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tierra) hay que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sumar la componente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rotación terrestre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_tradnl" altLang="en-US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</a:t>
            </a: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</a:t>
            </a: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sen(</a:t>
            </a:r>
            <a:r>
              <a:rPr lang="es-ES_tradnl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</a:t>
            </a: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s-ES_tradnl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rotación total es: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f+  =    …. </a:t>
            </a:r>
            <a:endParaRPr lang="es-ES_tradnl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4" name="24 Rectángulo">
            <a:extLst>
              <a:ext uri="{FF2B5EF4-FFF2-40B4-BE49-F238E27FC236}">
                <a16:creationId xmlns:a16="http://schemas.microsoft.com/office/drawing/2014/main" id="{B1A5A1A0-1207-4549-84B0-B1A72CFD8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386" y="74614"/>
            <a:ext cx="419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</a:t>
            </a:r>
            <a:endParaRPr lang="en-US" altLang="en-US" sz="2400">
              <a:solidFill>
                <a:srgbClr val="00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C1E547D-3886-4BFD-A06A-81D0DF82EA60}"/>
              </a:ext>
            </a:extLst>
          </p:cNvPr>
          <p:cNvCxnSpPr/>
          <p:nvPr/>
        </p:nvCxnSpPr>
        <p:spPr>
          <a:xfrm flipV="1">
            <a:off x="3836987" y="445424"/>
            <a:ext cx="0" cy="507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BB3455-FFF6-4AFF-B95D-1B24C01DB41F}"/>
              </a:ext>
            </a:extLst>
          </p:cNvPr>
          <p:cNvCxnSpPr/>
          <p:nvPr/>
        </p:nvCxnSpPr>
        <p:spPr>
          <a:xfrm flipV="1">
            <a:off x="1286697" y="2502824"/>
            <a:ext cx="0" cy="507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3C4E71-6A3E-47C5-B157-68474FAE9386}"/>
              </a:ext>
            </a:extLst>
          </p:cNvPr>
          <p:cNvCxnSpPr/>
          <p:nvPr/>
        </p:nvCxnSpPr>
        <p:spPr>
          <a:xfrm flipV="1">
            <a:off x="3836987" y="4976870"/>
            <a:ext cx="0" cy="507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90115A2-810C-4D68-B950-CB4862A535BF}"/>
              </a:ext>
            </a:extLst>
          </p:cNvPr>
          <p:cNvCxnSpPr/>
          <p:nvPr/>
        </p:nvCxnSpPr>
        <p:spPr>
          <a:xfrm flipV="1">
            <a:off x="1803140" y="4108673"/>
            <a:ext cx="0" cy="507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">
            <a:extLst>
              <a:ext uri="{FF2B5EF4-FFF2-40B4-BE49-F238E27FC236}">
                <a16:creationId xmlns:a16="http://schemas.microsoft.com/office/drawing/2014/main" id="{C2C810D3-8D73-4A65-B6D3-981493C418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624" y="360965"/>
            <a:ext cx="4986251" cy="2761647"/>
          </a:xfrm>
          <a:noFill/>
        </p:spPr>
      </p:pic>
      <p:pic>
        <p:nvPicPr>
          <p:cNvPr id="31747" name="Picture 3" descr="vr">
            <a:extLst>
              <a:ext uri="{FF2B5EF4-FFF2-40B4-BE49-F238E27FC236}">
                <a16:creationId xmlns:a16="http://schemas.microsoft.com/office/drawing/2014/main" id="{4D17CD03-017D-494F-A05B-19455E2CA06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4074" y="350838"/>
            <a:ext cx="4988845" cy="2761647"/>
          </a:xfrm>
          <a:noFill/>
        </p:spPr>
      </p:pic>
      <p:pic>
        <p:nvPicPr>
          <p:cNvPr id="31748" name="Picture 4" descr="va">
            <a:extLst>
              <a:ext uri="{FF2B5EF4-FFF2-40B4-BE49-F238E27FC236}">
                <a16:creationId xmlns:a16="http://schemas.microsoft.com/office/drawing/2014/main" id="{62218891-7BA9-4AEC-A7F2-8E5506B504F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3505200"/>
            <a:ext cx="5486400" cy="3036888"/>
          </a:xfrm>
          <a:noFill/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66618BEA-3036-4D04-8214-6ABC7EBB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927" y="452924"/>
            <a:ext cx="4009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 i="1" dirty="0">
                <a:solidFill>
                  <a:srgbClr val="FFFFFF"/>
                </a:solidFill>
                <a:latin typeface="Arial" panose="020B0604020202020204" pitchFamily="34" charset="0"/>
              </a:rPr>
              <a:t>f </a:t>
            </a:r>
            <a:r>
              <a:rPr lang="es-ES_tradnl" altLang="en-US" sz="1600" dirty="0">
                <a:solidFill>
                  <a:srgbClr val="FFFFFF"/>
                </a:solidFill>
                <a:latin typeface="Arial" panose="020B0604020202020204" pitchFamily="34" charset="0"/>
              </a:rPr>
              <a:t>: Vorticidad planetaria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 dirty="0">
                <a:solidFill>
                  <a:srgbClr val="FFFFFF"/>
                </a:solidFill>
                <a:latin typeface="Arial" panose="020B0604020202020204" pitchFamily="34" charset="0"/>
              </a:rPr>
              <a:t>Siempre negativa en el HS.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 dirty="0">
                <a:solidFill>
                  <a:srgbClr val="FFFFFF"/>
                </a:solidFill>
                <a:latin typeface="Arial" panose="020B0604020202020204" pitchFamily="34" charset="0"/>
              </a:rPr>
              <a:t>Valor absoluto se incrementa hacia el polo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72BE3068-219B-43EB-8399-E0BB18972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14" y="-35717"/>
            <a:ext cx="21337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 :</a:t>
            </a:r>
            <a:r>
              <a:rPr lang="es-ES_tradnl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Vorticidad relativa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BC40655A-DFB3-4BC0-87E4-E95045B63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3048000"/>
            <a:ext cx="26691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f+  =:</a:t>
            </a:r>
            <a:r>
              <a:rPr lang="es-ES_tradnl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Vorticidad absoluta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52BF1E3D-0E2A-4908-A0D4-A7DD77D5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072" y="2927158"/>
            <a:ext cx="381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s-ES_tradnl" alt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-1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D1ADCBC1-CF17-4BBC-94EB-D7530879B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1"/>
            <a:ext cx="381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s-ES_tradnl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-1</a:t>
            </a:r>
          </a:p>
        </p:txBody>
      </p:sp>
      <p:sp>
        <p:nvSpPr>
          <p:cNvPr id="31754" name="Text Box 10">
            <a:extLst>
              <a:ext uri="{FF2B5EF4-FFF2-40B4-BE49-F238E27FC236}">
                <a16:creationId xmlns:a16="http://schemas.microsoft.com/office/drawing/2014/main" id="{BE51E9C8-791B-4EAC-9CC2-6F63220B1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7455" y="2894111"/>
            <a:ext cx="381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s-ES_tradnl" alt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-1</a:t>
            </a:r>
          </a:p>
        </p:txBody>
      </p:sp>
      <p:sp>
        <p:nvSpPr>
          <p:cNvPr id="31755" name="Arc 11">
            <a:extLst>
              <a:ext uri="{FF2B5EF4-FFF2-40B4-BE49-F238E27FC236}">
                <a16:creationId xmlns:a16="http://schemas.microsoft.com/office/drawing/2014/main" id="{4F17B8C1-83E4-4796-8240-B9937B4BA048}"/>
              </a:ext>
            </a:extLst>
          </p:cNvPr>
          <p:cNvSpPr>
            <a:spLocks/>
          </p:cNvSpPr>
          <p:nvPr/>
        </p:nvSpPr>
        <p:spPr bwMode="auto">
          <a:xfrm rot="5400000">
            <a:off x="6960394" y="1269207"/>
            <a:ext cx="373063" cy="425450"/>
          </a:xfrm>
          <a:custGeom>
            <a:avLst/>
            <a:gdLst>
              <a:gd name="T0" fmla="*/ 127401820 w 37526"/>
              <a:gd name="T1" fmla="*/ 2147483646 h 43200"/>
              <a:gd name="T2" fmla="*/ 0 w 37526"/>
              <a:gd name="T3" fmla="*/ 2147483646 h 43200"/>
              <a:gd name="T4" fmla="*/ 2147483646 w 37526"/>
              <a:gd name="T5" fmla="*/ 2147483646 h 43200"/>
              <a:gd name="T6" fmla="*/ 0 60000 65536"/>
              <a:gd name="T7" fmla="*/ 0 60000 65536"/>
              <a:gd name="T8" fmla="*/ 0 60000 65536"/>
              <a:gd name="T9" fmla="*/ 0 w 37526"/>
              <a:gd name="T10" fmla="*/ 0 h 43200"/>
              <a:gd name="T11" fmla="*/ 37526 w 3752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26" h="43200" fill="none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</a:path>
              <a:path w="37526" h="43200" stroke="0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  <a:lnTo>
                  <a:pt x="15926" y="21600"/>
                </a:lnTo>
                <a:lnTo>
                  <a:pt x="131" y="6865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6" name="Arc 12">
            <a:extLst>
              <a:ext uri="{FF2B5EF4-FFF2-40B4-BE49-F238E27FC236}">
                <a16:creationId xmlns:a16="http://schemas.microsoft.com/office/drawing/2014/main" id="{D1D4B606-C7D1-4230-BAFF-103B6B87BCA0}"/>
              </a:ext>
            </a:extLst>
          </p:cNvPr>
          <p:cNvSpPr>
            <a:spLocks/>
          </p:cNvSpPr>
          <p:nvPr/>
        </p:nvSpPr>
        <p:spPr bwMode="auto">
          <a:xfrm rot="16200000">
            <a:off x="7646194" y="1040607"/>
            <a:ext cx="373063" cy="425450"/>
          </a:xfrm>
          <a:custGeom>
            <a:avLst/>
            <a:gdLst>
              <a:gd name="T0" fmla="*/ 127401820 w 37526"/>
              <a:gd name="T1" fmla="*/ 2147483646 h 43200"/>
              <a:gd name="T2" fmla="*/ 0 w 37526"/>
              <a:gd name="T3" fmla="*/ 2147483646 h 43200"/>
              <a:gd name="T4" fmla="*/ 2147483646 w 37526"/>
              <a:gd name="T5" fmla="*/ 2147483646 h 43200"/>
              <a:gd name="T6" fmla="*/ 0 60000 65536"/>
              <a:gd name="T7" fmla="*/ 0 60000 65536"/>
              <a:gd name="T8" fmla="*/ 0 60000 65536"/>
              <a:gd name="T9" fmla="*/ 0 w 37526"/>
              <a:gd name="T10" fmla="*/ 0 h 43200"/>
              <a:gd name="T11" fmla="*/ 37526 w 3752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26" h="43200" fill="none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</a:path>
              <a:path w="37526" h="43200" stroke="0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  <a:lnTo>
                  <a:pt x="15926" y="21600"/>
                </a:lnTo>
                <a:lnTo>
                  <a:pt x="131" y="6865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FCFA0B3B-8439-49D1-8400-96316A3D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295401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4A187E35-BF90-48C5-88A2-0940D34B2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1" y="9906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  <p:sp>
        <p:nvSpPr>
          <p:cNvPr id="31759" name="Arc 15">
            <a:extLst>
              <a:ext uri="{FF2B5EF4-FFF2-40B4-BE49-F238E27FC236}">
                <a16:creationId xmlns:a16="http://schemas.microsoft.com/office/drawing/2014/main" id="{46FEF983-C569-4F47-B6AE-0A6A96C44E65}"/>
              </a:ext>
            </a:extLst>
          </p:cNvPr>
          <p:cNvSpPr>
            <a:spLocks/>
          </p:cNvSpPr>
          <p:nvPr/>
        </p:nvSpPr>
        <p:spPr bwMode="auto">
          <a:xfrm rot="16200000">
            <a:off x="4750594" y="4622007"/>
            <a:ext cx="296863" cy="349250"/>
          </a:xfrm>
          <a:custGeom>
            <a:avLst/>
            <a:gdLst>
              <a:gd name="T0" fmla="*/ 32346240 w 37526"/>
              <a:gd name="T1" fmla="*/ 1916984250 h 43200"/>
              <a:gd name="T2" fmla="*/ 0 w 37526"/>
              <a:gd name="T3" fmla="*/ 2147483646 h 43200"/>
              <a:gd name="T4" fmla="*/ 2147483646 w 37526"/>
              <a:gd name="T5" fmla="*/ 2147483646 h 43200"/>
              <a:gd name="T6" fmla="*/ 0 60000 65536"/>
              <a:gd name="T7" fmla="*/ 0 60000 65536"/>
              <a:gd name="T8" fmla="*/ 0 60000 65536"/>
              <a:gd name="T9" fmla="*/ 0 w 37526"/>
              <a:gd name="T10" fmla="*/ 0 h 43200"/>
              <a:gd name="T11" fmla="*/ 37526 w 3752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26" h="43200" fill="none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</a:path>
              <a:path w="37526" h="43200" stroke="0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  <a:lnTo>
                  <a:pt x="15926" y="21600"/>
                </a:lnTo>
                <a:lnTo>
                  <a:pt x="131" y="686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0" name="Arc 16">
            <a:extLst>
              <a:ext uri="{FF2B5EF4-FFF2-40B4-BE49-F238E27FC236}">
                <a16:creationId xmlns:a16="http://schemas.microsoft.com/office/drawing/2014/main" id="{D12F1F39-AD24-49E4-9A8D-075D88302BE1}"/>
              </a:ext>
            </a:extLst>
          </p:cNvPr>
          <p:cNvSpPr>
            <a:spLocks/>
          </p:cNvSpPr>
          <p:nvPr/>
        </p:nvSpPr>
        <p:spPr bwMode="auto">
          <a:xfrm rot="16200000">
            <a:off x="5588794" y="4317207"/>
            <a:ext cx="373063" cy="425450"/>
          </a:xfrm>
          <a:custGeom>
            <a:avLst/>
            <a:gdLst>
              <a:gd name="T0" fmla="*/ 127401820 w 37526"/>
              <a:gd name="T1" fmla="*/ 2147483646 h 43200"/>
              <a:gd name="T2" fmla="*/ 0 w 37526"/>
              <a:gd name="T3" fmla="*/ 2147483646 h 43200"/>
              <a:gd name="T4" fmla="*/ 2147483646 w 37526"/>
              <a:gd name="T5" fmla="*/ 2147483646 h 43200"/>
              <a:gd name="T6" fmla="*/ 0 60000 65536"/>
              <a:gd name="T7" fmla="*/ 0 60000 65536"/>
              <a:gd name="T8" fmla="*/ 0 60000 65536"/>
              <a:gd name="T9" fmla="*/ 0 w 37526"/>
              <a:gd name="T10" fmla="*/ 0 h 43200"/>
              <a:gd name="T11" fmla="*/ 37526 w 3752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26" h="43200" fill="none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</a:path>
              <a:path w="37526" h="43200" stroke="0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  <a:lnTo>
                  <a:pt x="15926" y="21600"/>
                </a:lnTo>
                <a:lnTo>
                  <a:pt x="131" y="686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D9419FFF-A5FF-4A89-A0AD-970A1DE17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7875" y="4548188"/>
            <a:ext cx="762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2" name="Line 18">
            <a:extLst>
              <a:ext uri="{FF2B5EF4-FFF2-40B4-BE49-F238E27FC236}">
                <a16:creationId xmlns:a16="http://schemas.microsoft.com/office/drawing/2014/main" id="{FB86E6FD-74C1-4809-B52D-4970E4C6F9A1}"/>
              </a:ext>
            </a:extLst>
          </p:cNvPr>
          <p:cNvSpPr>
            <a:spLocks noChangeShapeType="1"/>
          </p:cNvSpPr>
          <p:nvPr/>
        </p:nvSpPr>
        <p:spPr bwMode="auto">
          <a:xfrm rot="16535306">
            <a:off x="5976938" y="4595813"/>
            <a:ext cx="762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3" name="Arc 19">
            <a:extLst>
              <a:ext uri="{FF2B5EF4-FFF2-40B4-BE49-F238E27FC236}">
                <a16:creationId xmlns:a16="http://schemas.microsoft.com/office/drawing/2014/main" id="{85D4B326-9797-4548-B11E-D69E9A5F57F3}"/>
              </a:ext>
            </a:extLst>
          </p:cNvPr>
          <p:cNvSpPr>
            <a:spLocks/>
          </p:cNvSpPr>
          <p:nvPr/>
        </p:nvSpPr>
        <p:spPr bwMode="auto">
          <a:xfrm rot="16200000">
            <a:off x="6941344" y="5193507"/>
            <a:ext cx="296863" cy="349250"/>
          </a:xfrm>
          <a:custGeom>
            <a:avLst/>
            <a:gdLst>
              <a:gd name="T0" fmla="*/ 32346240 w 37526"/>
              <a:gd name="T1" fmla="*/ 1916984250 h 43200"/>
              <a:gd name="T2" fmla="*/ 0 w 37526"/>
              <a:gd name="T3" fmla="*/ 2147483646 h 43200"/>
              <a:gd name="T4" fmla="*/ 2147483646 w 37526"/>
              <a:gd name="T5" fmla="*/ 2147483646 h 43200"/>
              <a:gd name="T6" fmla="*/ 0 60000 65536"/>
              <a:gd name="T7" fmla="*/ 0 60000 65536"/>
              <a:gd name="T8" fmla="*/ 0 60000 65536"/>
              <a:gd name="T9" fmla="*/ 0 w 37526"/>
              <a:gd name="T10" fmla="*/ 0 h 43200"/>
              <a:gd name="T11" fmla="*/ 37526 w 3752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26" h="43200" fill="none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</a:path>
              <a:path w="37526" h="43200" stroke="0" extrusionOk="0">
                <a:moveTo>
                  <a:pt x="131" y="6865"/>
                </a:moveTo>
                <a:cubicBezTo>
                  <a:pt x="4216" y="2486"/>
                  <a:pt x="9937" y="-1"/>
                  <a:pt x="15926" y="0"/>
                </a:cubicBezTo>
                <a:cubicBezTo>
                  <a:pt x="27855" y="0"/>
                  <a:pt x="37526" y="9670"/>
                  <a:pt x="37526" y="21600"/>
                </a:cubicBezTo>
                <a:cubicBezTo>
                  <a:pt x="37526" y="33529"/>
                  <a:pt x="27855" y="43200"/>
                  <a:pt x="15926" y="43200"/>
                </a:cubicBezTo>
                <a:cubicBezTo>
                  <a:pt x="9869" y="43200"/>
                  <a:pt x="4091" y="40657"/>
                  <a:pt x="0" y="36191"/>
                </a:cubicBezTo>
                <a:lnTo>
                  <a:pt x="15926" y="21600"/>
                </a:lnTo>
                <a:lnTo>
                  <a:pt x="131" y="686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4" name="Text Box 20">
            <a:extLst>
              <a:ext uri="{FF2B5EF4-FFF2-40B4-BE49-F238E27FC236}">
                <a16:creationId xmlns:a16="http://schemas.microsoft.com/office/drawing/2014/main" id="{621937A7-2EF2-4435-AFAC-6C3393D9A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5318125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>
                <a:solidFill>
                  <a:srgbClr val="FFFFFF"/>
                </a:solidFill>
                <a:latin typeface="Arial" panose="020B0604020202020204" pitchFamily="34" charset="0"/>
              </a:rPr>
              <a:t>lenta</a:t>
            </a:r>
          </a:p>
        </p:txBody>
      </p:sp>
      <p:sp>
        <p:nvSpPr>
          <p:cNvPr id="31765" name="Text Box 21">
            <a:extLst>
              <a:ext uri="{FF2B5EF4-FFF2-40B4-BE49-F238E27FC236}">
                <a16:creationId xmlns:a16="http://schemas.microsoft.com/office/drawing/2014/main" id="{1B4F4703-D20E-4E0B-AD6F-EF4DA614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6" y="4679950"/>
            <a:ext cx="747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1600">
                <a:solidFill>
                  <a:srgbClr val="FFFFFF"/>
                </a:solidFill>
                <a:latin typeface="Arial" panose="020B0604020202020204" pitchFamily="34" charset="0"/>
              </a:rPr>
              <a:t>rapida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79E380-E8EA-4F51-BBA4-5B95BD2D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95" y="648636"/>
            <a:ext cx="9571743" cy="55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5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02147-21D5-4FDA-9F05-600E2010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26" y="1585110"/>
            <a:ext cx="4538200" cy="3943623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DB107E3A-583C-4CBB-8187-057AAF16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70" y="2657739"/>
            <a:ext cx="5801938" cy="2057400"/>
          </a:xfrm>
          <a:prstGeom prst="parallelogram">
            <a:avLst>
              <a:gd name="adj" fmla="val 81120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1833A1D2-9915-4412-BA86-CB48F10B7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912" y="1764586"/>
            <a:ext cx="752103" cy="2154238"/>
          </a:xfrm>
          <a:prstGeom prst="can">
            <a:avLst>
              <a:gd name="adj" fmla="val 56585"/>
            </a:avLst>
          </a:prstGeom>
          <a:solidFill>
            <a:srgbClr val="FFFF66">
              <a:alpha val="50195"/>
            </a:srgbClr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7" name="24 Rectángulo">
            <a:extLst>
              <a:ext uri="{FF2B5EF4-FFF2-40B4-BE49-F238E27FC236}">
                <a16:creationId xmlns:a16="http://schemas.microsoft.com/office/drawing/2014/main" id="{494D4D81-1DA3-457F-879B-3E444F99D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790" y="1087822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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611EEE-5731-4B22-89CB-A8DF20FD651C}"/>
              </a:ext>
            </a:extLst>
          </p:cNvPr>
          <p:cNvCxnSpPr/>
          <p:nvPr/>
        </p:nvCxnSpPr>
        <p:spPr>
          <a:xfrm flipV="1">
            <a:off x="3477391" y="1458632"/>
            <a:ext cx="0" cy="507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21">
            <a:extLst>
              <a:ext uri="{FF2B5EF4-FFF2-40B4-BE49-F238E27FC236}">
                <a16:creationId xmlns:a16="http://schemas.microsoft.com/office/drawing/2014/main" id="{3EE3CF65-09BF-4B33-ABA6-556AE97185DC}"/>
              </a:ext>
            </a:extLst>
          </p:cNvPr>
          <p:cNvSpPr>
            <a:spLocks/>
          </p:cNvSpPr>
          <p:nvPr/>
        </p:nvSpPr>
        <p:spPr bwMode="auto">
          <a:xfrm rot="10800000">
            <a:off x="3222186" y="1674092"/>
            <a:ext cx="510407" cy="321681"/>
          </a:xfrm>
          <a:custGeom>
            <a:avLst/>
            <a:gdLst>
              <a:gd name="T0" fmla="*/ 2147483646 w 229"/>
              <a:gd name="T1" fmla="*/ 0 h 140"/>
              <a:gd name="T2" fmla="*/ 2147483646 w 229"/>
              <a:gd name="T3" fmla="*/ 2147483646 h 140"/>
              <a:gd name="T4" fmla="*/ 2147483646 w 229"/>
              <a:gd name="T5" fmla="*/ 2147483646 h 140"/>
              <a:gd name="T6" fmla="*/ 2147483646 w 229"/>
              <a:gd name="T7" fmla="*/ 2147483646 h 140"/>
              <a:gd name="T8" fmla="*/ 2147483646 w 229"/>
              <a:gd name="T9" fmla="*/ 2147483646 h 140"/>
              <a:gd name="T10" fmla="*/ 2147483646 w 229"/>
              <a:gd name="T11" fmla="*/ 2147483646 h 140"/>
              <a:gd name="T12" fmla="*/ 2147483646 w 229"/>
              <a:gd name="T13" fmla="*/ 0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140"/>
              <a:gd name="T23" fmla="*/ 229 w 229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140">
                <a:moveTo>
                  <a:pt x="46" y="0"/>
                </a:moveTo>
                <a:cubicBezTo>
                  <a:pt x="38" y="10"/>
                  <a:pt x="8" y="36"/>
                  <a:pt x="4" y="54"/>
                </a:cubicBezTo>
                <a:cubicBezTo>
                  <a:pt x="0" y="72"/>
                  <a:pt x="6" y="94"/>
                  <a:pt x="22" y="108"/>
                </a:cubicBezTo>
                <a:cubicBezTo>
                  <a:pt x="38" y="122"/>
                  <a:pt x="72" y="136"/>
                  <a:pt x="100" y="138"/>
                </a:cubicBezTo>
                <a:cubicBezTo>
                  <a:pt x="128" y="140"/>
                  <a:pt x="169" y="134"/>
                  <a:pt x="190" y="120"/>
                </a:cubicBezTo>
                <a:cubicBezTo>
                  <a:pt x="211" y="106"/>
                  <a:pt x="229" y="74"/>
                  <a:pt x="226" y="54"/>
                </a:cubicBezTo>
                <a:cubicBezTo>
                  <a:pt x="223" y="34"/>
                  <a:pt x="183" y="11"/>
                  <a:pt x="172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8B9FF7-896F-48DA-9401-C85DBDDFBF86}"/>
              </a:ext>
            </a:extLst>
          </p:cNvPr>
          <p:cNvGrpSpPr/>
          <p:nvPr/>
        </p:nvGrpSpPr>
        <p:grpSpPr>
          <a:xfrm>
            <a:off x="3722880" y="3950040"/>
            <a:ext cx="1846440" cy="690480"/>
            <a:chOff x="3722880" y="3950040"/>
            <a:chExt cx="1846440" cy="69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79395C5-3CC6-4D64-B44E-E7CFB73A6BF1}"/>
                    </a:ext>
                  </a:extLst>
                </p14:cNvPr>
                <p14:cNvContentPartPr/>
                <p14:nvPr/>
              </p14:nvContentPartPr>
              <p14:xfrm>
                <a:off x="3756360" y="3966960"/>
                <a:ext cx="715680" cy="509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79395C5-3CC6-4D64-B44E-E7CFB73A6BF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38720" y="3949320"/>
                  <a:ext cx="75132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BAFFA37-5453-415D-A3EF-376E5538D438}"/>
                    </a:ext>
                  </a:extLst>
                </p14:cNvPr>
                <p14:cNvContentPartPr/>
                <p14:nvPr/>
              </p14:nvContentPartPr>
              <p14:xfrm>
                <a:off x="3722880" y="3950040"/>
                <a:ext cx="257040" cy="220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BAFFA37-5453-415D-A3EF-376E5538D43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05240" y="3932400"/>
                  <a:ext cx="2926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EAA692-F67B-400E-880F-FA130FB06DF4}"/>
                    </a:ext>
                  </a:extLst>
                </p14:cNvPr>
                <p14:cNvContentPartPr/>
                <p14:nvPr/>
              </p14:nvContentPartPr>
              <p14:xfrm>
                <a:off x="4622880" y="4175400"/>
                <a:ext cx="23760" cy="326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EAA692-F67B-400E-880F-FA130FB06DF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04880" y="4157760"/>
                  <a:ext cx="594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6A1DACD-21F6-4AF4-84D2-3CD8F82B08AE}"/>
                    </a:ext>
                  </a:extLst>
                </p14:cNvPr>
                <p14:cNvContentPartPr/>
                <p14:nvPr/>
              </p14:nvContentPartPr>
              <p14:xfrm>
                <a:off x="4519560" y="4320120"/>
                <a:ext cx="283320" cy="63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6A1DACD-21F6-4AF4-84D2-3CD8F82B08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01560" y="4302480"/>
                  <a:ext cx="318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F6D67C5-7267-4570-863D-763F4178A1BE}"/>
                    </a:ext>
                  </a:extLst>
                </p14:cNvPr>
                <p14:cNvContentPartPr/>
                <p14:nvPr/>
              </p14:nvContentPartPr>
              <p14:xfrm>
                <a:off x="4561320" y="4180080"/>
                <a:ext cx="272160" cy="42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F6D67C5-7267-4570-863D-763F4178A1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43680" y="4162440"/>
                  <a:ext cx="3078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082903D-A414-4EC7-8DB9-B15509ADE40B}"/>
                    </a:ext>
                  </a:extLst>
                </p14:cNvPr>
                <p14:cNvContentPartPr/>
                <p14:nvPr/>
              </p14:nvContentPartPr>
              <p14:xfrm>
                <a:off x="4810800" y="4390680"/>
                <a:ext cx="14040" cy="249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082903D-A414-4EC7-8DB9-B15509ADE40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92800" y="4372680"/>
                  <a:ext cx="496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E53E941-BC59-4AF3-8EC4-1B727BBB95E1}"/>
                    </a:ext>
                  </a:extLst>
                </p14:cNvPr>
                <p14:cNvContentPartPr/>
                <p14:nvPr/>
              </p14:nvContentPartPr>
              <p14:xfrm>
                <a:off x="4778040" y="4367280"/>
                <a:ext cx="274320" cy="23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E53E941-BC59-4AF3-8EC4-1B727BBB95E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60040" y="4349640"/>
                  <a:ext cx="3099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ECBEA75-2139-4A97-A54A-1B06590E3A0B}"/>
                    </a:ext>
                  </a:extLst>
                </p14:cNvPr>
                <p14:cNvContentPartPr/>
                <p14:nvPr/>
              </p14:nvContentPartPr>
              <p14:xfrm>
                <a:off x="5059560" y="4367280"/>
                <a:ext cx="253440" cy="68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ECBEA75-2139-4A97-A54A-1B06590E3A0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41920" y="4349280"/>
                  <a:ext cx="2890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979133B-BD63-47B7-A8A4-4A27A97B05A4}"/>
                    </a:ext>
                  </a:extLst>
                </p14:cNvPr>
                <p14:cNvContentPartPr/>
                <p14:nvPr/>
              </p14:nvContentPartPr>
              <p14:xfrm>
                <a:off x="5421720" y="4260360"/>
                <a:ext cx="147600" cy="194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979133B-BD63-47B7-A8A4-4A27A97B05A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404080" y="4242720"/>
                  <a:ext cx="183240" cy="23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A15E4F-D0B8-4AFF-BF41-04E3ED70881E}"/>
                  </a:ext>
                </a:extLst>
              </p:cNvPr>
              <p:cNvSpPr txBox="1"/>
              <p:nvPr/>
            </p:nvSpPr>
            <p:spPr>
              <a:xfrm>
                <a:off x="4355990" y="774399"/>
                <a:ext cx="1407139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_tradn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s-ES_tradnl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A15E4F-D0B8-4AFF-BF41-04E3ED708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90" y="774399"/>
                <a:ext cx="1407139" cy="310598"/>
              </a:xfrm>
              <a:prstGeom prst="rect">
                <a:avLst/>
              </a:prstGeom>
              <a:blipFill>
                <a:blip r:embed="rId21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6BE990-A537-45C7-8C34-565D7CBB2BFC}"/>
                  </a:ext>
                </a:extLst>
              </p:cNvPr>
              <p:cNvSpPr txBox="1"/>
              <p:nvPr/>
            </p:nvSpPr>
            <p:spPr>
              <a:xfrm>
                <a:off x="4199904" y="1413035"/>
                <a:ext cx="17193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_tradnl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_trad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6BE990-A537-45C7-8C34-565D7CBB2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904" y="1413035"/>
                <a:ext cx="1719312" cy="276999"/>
              </a:xfrm>
              <a:prstGeom prst="rect">
                <a:avLst/>
              </a:prstGeom>
              <a:blipFill>
                <a:blip r:embed="rId22"/>
                <a:stretch>
                  <a:fillRect t="-2222" b="-37778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27126F-D346-445F-A1B1-D623CF261943}"/>
                  </a:ext>
                </a:extLst>
              </p:cNvPr>
              <p:cNvSpPr txBox="1"/>
              <p:nvPr/>
            </p:nvSpPr>
            <p:spPr>
              <a:xfrm>
                <a:off x="4189053" y="1995773"/>
                <a:ext cx="1719317" cy="728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_tradnl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s-ES_tradn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</m:e>
                      </m:nary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27126F-D346-445F-A1B1-D623CF261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053" y="1995773"/>
                <a:ext cx="1719317" cy="7283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B7033AD-D8CD-42AA-AD57-0D729B3CC49B}"/>
              </a:ext>
            </a:extLst>
          </p:cNvPr>
          <p:cNvSpPr txBox="1"/>
          <p:nvPr/>
        </p:nvSpPr>
        <p:spPr>
          <a:xfrm>
            <a:off x="6891867" y="471054"/>
            <a:ext cx="461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Calibri" panose="020F0502020204030204" pitchFamily="34" charset="0"/>
                <a:cs typeface="Calibri" panose="020F0502020204030204" pitchFamily="34" charset="0"/>
              </a:rPr>
              <a:t>Si el torque neto es cero (por ejemplo, porque la fuerza en el plano de rotación es nula) entonces L = constante</a:t>
            </a:r>
          </a:p>
        </p:txBody>
      </p:sp>
    </p:spTree>
    <p:extLst>
      <p:ext uri="{BB962C8B-B14F-4D97-AF65-F5344CB8AC3E}">
        <p14:creationId xmlns:p14="http://schemas.microsoft.com/office/powerpoint/2010/main" val="93171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E26F639-418B-4095-A5ED-FD989D474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32" y="2075411"/>
            <a:ext cx="7239000" cy="38862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s-E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Arc 3">
            <a:extLst>
              <a:ext uri="{FF2B5EF4-FFF2-40B4-BE49-F238E27FC236}">
                <a16:creationId xmlns:a16="http://schemas.microsoft.com/office/drawing/2014/main" id="{EEF62BD5-67C8-4AD5-99A3-6EDA141A6962}"/>
              </a:ext>
            </a:extLst>
          </p:cNvPr>
          <p:cNvSpPr>
            <a:spLocks/>
          </p:cNvSpPr>
          <p:nvPr/>
        </p:nvSpPr>
        <p:spPr bwMode="auto">
          <a:xfrm rot="19171729" flipV="1">
            <a:off x="5771357" y="3599411"/>
            <a:ext cx="457200" cy="457200"/>
          </a:xfrm>
          <a:custGeom>
            <a:avLst/>
            <a:gdLst>
              <a:gd name="T0" fmla="*/ 2147483646 w 43200"/>
              <a:gd name="T1" fmla="*/ 0 h 43200"/>
              <a:gd name="T2" fmla="*/ 259969032 w 43200"/>
              <a:gd name="T3" fmla="*/ 2147483646 h 43200"/>
              <a:gd name="T4" fmla="*/ 2147483646 w 43200"/>
              <a:gd name="T5" fmla="*/ 2147483646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2" name="Arc 4">
            <a:extLst>
              <a:ext uri="{FF2B5EF4-FFF2-40B4-BE49-F238E27FC236}">
                <a16:creationId xmlns:a16="http://schemas.microsoft.com/office/drawing/2014/main" id="{458A5A4B-DAA9-49A7-BF01-0E24F0DDD394}"/>
              </a:ext>
            </a:extLst>
          </p:cNvPr>
          <p:cNvSpPr>
            <a:spLocks/>
          </p:cNvSpPr>
          <p:nvPr/>
        </p:nvSpPr>
        <p:spPr bwMode="auto">
          <a:xfrm rot="19171729" flipV="1">
            <a:off x="8432007" y="4894811"/>
            <a:ext cx="457200" cy="457200"/>
          </a:xfrm>
          <a:custGeom>
            <a:avLst/>
            <a:gdLst>
              <a:gd name="T0" fmla="*/ 2147483646 w 43200"/>
              <a:gd name="T1" fmla="*/ 0 h 43200"/>
              <a:gd name="T2" fmla="*/ 259969032 w 43200"/>
              <a:gd name="T3" fmla="*/ 2147483646 h 43200"/>
              <a:gd name="T4" fmla="*/ 2147483646 w 43200"/>
              <a:gd name="T5" fmla="*/ 2147483646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3" name="Oval 5">
            <a:extLst>
              <a:ext uri="{FF2B5EF4-FFF2-40B4-BE49-F238E27FC236}">
                <a16:creationId xmlns:a16="http://schemas.microsoft.com/office/drawing/2014/main" id="{B7590C65-B3E2-4DAB-8267-38168E86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057" y="4107411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2774" name="Oval 6">
            <a:extLst>
              <a:ext uri="{FF2B5EF4-FFF2-40B4-BE49-F238E27FC236}">
                <a16:creationId xmlns:a16="http://schemas.microsoft.com/office/drawing/2014/main" id="{0E220A22-C11F-4038-8DB2-51D831558F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4657" y="3955011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2775" name="Line 7">
            <a:extLst>
              <a:ext uri="{FF2B5EF4-FFF2-40B4-BE49-F238E27FC236}">
                <a16:creationId xmlns:a16="http://schemas.microsoft.com/office/drawing/2014/main" id="{3351911B-FC43-4EEF-A87A-DF917B97F0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17557" y="382801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6" name="Line 8">
            <a:extLst>
              <a:ext uri="{FF2B5EF4-FFF2-40B4-BE49-F238E27FC236}">
                <a16:creationId xmlns:a16="http://schemas.microsoft.com/office/drawing/2014/main" id="{BF96D881-5A76-4BF5-A931-AB99D90E2C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11207" y="439951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7" name="Line 9">
            <a:extLst>
              <a:ext uri="{FF2B5EF4-FFF2-40B4-BE49-F238E27FC236}">
                <a16:creationId xmlns:a16="http://schemas.microsoft.com/office/drawing/2014/main" id="{84121A49-4285-4447-B461-0A6072D4B64E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7422357" y="413281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8" name="Line 10">
            <a:extLst>
              <a:ext uri="{FF2B5EF4-FFF2-40B4-BE49-F238E27FC236}">
                <a16:creationId xmlns:a16="http://schemas.microsoft.com/office/drawing/2014/main" id="{B418AE34-10F9-41EB-B62E-3FFDFD2079FF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6838157" y="412646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9" name="Oval 11">
            <a:extLst>
              <a:ext uri="{FF2B5EF4-FFF2-40B4-BE49-F238E27FC236}">
                <a16:creationId xmlns:a16="http://schemas.microsoft.com/office/drawing/2014/main" id="{59D46808-81D9-4F3F-B9C1-D4288E454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657" y="4196311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2780" name="Oval 12">
            <a:extLst>
              <a:ext uri="{FF2B5EF4-FFF2-40B4-BE49-F238E27FC236}">
                <a16:creationId xmlns:a16="http://schemas.microsoft.com/office/drawing/2014/main" id="{B56479B4-B5E1-400B-832A-A16C02C64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36257" y="4043911"/>
            <a:ext cx="685800" cy="6858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2781" name="Line 13">
            <a:extLst>
              <a:ext uri="{FF2B5EF4-FFF2-40B4-BE49-F238E27FC236}">
                <a16:creationId xmlns:a16="http://schemas.microsoft.com/office/drawing/2014/main" id="{9D2BB6F5-2FC4-49C1-822E-2C6424B45B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9157" y="391691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2" name="Line 14">
            <a:extLst>
              <a:ext uri="{FF2B5EF4-FFF2-40B4-BE49-F238E27FC236}">
                <a16:creationId xmlns:a16="http://schemas.microsoft.com/office/drawing/2014/main" id="{3A2C0771-67F8-4A7A-B77D-0A2189E521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2807" y="448841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3" name="Line 15">
            <a:extLst>
              <a:ext uri="{FF2B5EF4-FFF2-40B4-BE49-F238E27FC236}">
                <a16:creationId xmlns:a16="http://schemas.microsoft.com/office/drawing/2014/main" id="{6E592004-5449-4138-9C25-96D691A1AE65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983957" y="422171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4" name="Line 16">
            <a:extLst>
              <a:ext uri="{FF2B5EF4-FFF2-40B4-BE49-F238E27FC236}">
                <a16:creationId xmlns:a16="http://schemas.microsoft.com/office/drawing/2014/main" id="{546A43F8-364B-4F6F-8579-D15178BF01CA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399757" y="4215361"/>
            <a:ext cx="63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5" name="Text Box 17">
            <a:extLst>
              <a:ext uri="{FF2B5EF4-FFF2-40B4-BE49-F238E27FC236}">
                <a16:creationId xmlns:a16="http://schemas.microsoft.com/office/drawing/2014/main" id="{D3968276-5F5E-4925-9296-97C52E87C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557" y="5428211"/>
            <a:ext cx="891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Lenta</a:t>
            </a:r>
          </a:p>
        </p:txBody>
      </p:sp>
      <p:sp>
        <p:nvSpPr>
          <p:cNvPr id="32786" name="Text Box 18">
            <a:extLst>
              <a:ext uri="{FF2B5EF4-FFF2-40B4-BE49-F238E27FC236}">
                <a16:creationId xmlns:a16="http://schemas.microsoft.com/office/drawing/2014/main" id="{1A1AB4A5-7791-48D8-AA50-610A2DE6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557" y="5428211"/>
            <a:ext cx="891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Lenta</a:t>
            </a:r>
          </a:p>
        </p:txBody>
      </p:sp>
      <p:sp>
        <p:nvSpPr>
          <p:cNvPr id="32787" name="Line 19">
            <a:extLst>
              <a:ext uri="{FF2B5EF4-FFF2-40B4-BE49-F238E27FC236}">
                <a16:creationId xmlns:a16="http://schemas.microsoft.com/office/drawing/2014/main" id="{36278E16-95EA-4549-A78B-6C313BF7A5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9970" y="3818487"/>
            <a:ext cx="61912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8" name="Line 20">
            <a:extLst>
              <a:ext uri="{FF2B5EF4-FFF2-40B4-BE49-F238E27FC236}">
                <a16:creationId xmlns:a16="http://schemas.microsoft.com/office/drawing/2014/main" id="{9AB8AE7B-5277-4707-8589-C0CD6D1D7B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7120" y="3929612"/>
            <a:ext cx="176212" cy="619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9" name="Line 21">
            <a:extLst>
              <a:ext uri="{FF2B5EF4-FFF2-40B4-BE49-F238E27FC236}">
                <a16:creationId xmlns:a16="http://schemas.microsoft.com/office/drawing/2014/main" id="{31863FF3-7D56-4FF8-B913-3382185351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79671" y="5166275"/>
            <a:ext cx="33337" cy="123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0" name="Line 22">
            <a:extLst>
              <a:ext uri="{FF2B5EF4-FFF2-40B4-BE49-F238E27FC236}">
                <a16:creationId xmlns:a16="http://schemas.microsoft.com/office/drawing/2014/main" id="{96B70260-4CFB-4108-ABEB-CDB5837785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13007" y="5294861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1" name="Arc 23">
            <a:extLst>
              <a:ext uri="{FF2B5EF4-FFF2-40B4-BE49-F238E27FC236}">
                <a16:creationId xmlns:a16="http://schemas.microsoft.com/office/drawing/2014/main" id="{E85CE304-73B2-4C0B-AFE6-9CAD32C32405}"/>
              </a:ext>
            </a:extLst>
          </p:cNvPr>
          <p:cNvSpPr>
            <a:spLocks/>
          </p:cNvSpPr>
          <p:nvPr/>
        </p:nvSpPr>
        <p:spPr bwMode="auto">
          <a:xfrm rot="19171729" flipV="1">
            <a:off x="3080545" y="4818611"/>
            <a:ext cx="457200" cy="457200"/>
          </a:xfrm>
          <a:custGeom>
            <a:avLst/>
            <a:gdLst>
              <a:gd name="T0" fmla="*/ 2147483646 w 43200"/>
              <a:gd name="T1" fmla="*/ 0 h 43200"/>
              <a:gd name="T2" fmla="*/ 259969032 w 43200"/>
              <a:gd name="T3" fmla="*/ 2147483646 h 43200"/>
              <a:gd name="T4" fmla="*/ 2147483646 w 43200"/>
              <a:gd name="T5" fmla="*/ 2147483646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2" name="Line 24">
            <a:extLst>
              <a:ext uri="{FF2B5EF4-FFF2-40B4-BE49-F238E27FC236}">
                <a16:creationId xmlns:a16="http://schemas.microsoft.com/office/drawing/2014/main" id="{E7373D15-31B0-44AD-8DC1-D74485AC2B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8207" y="5094837"/>
            <a:ext cx="33338" cy="123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3" name="Line 25">
            <a:extLst>
              <a:ext uri="{FF2B5EF4-FFF2-40B4-BE49-F238E27FC236}">
                <a16:creationId xmlns:a16="http://schemas.microsoft.com/office/drawing/2014/main" id="{4D6E8B98-8A80-4645-BB57-3581DA45D9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61545" y="5223424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4" name="Freeform 26">
            <a:extLst>
              <a:ext uri="{FF2B5EF4-FFF2-40B4-BE49-F238E27FC236}">
                <a16:creationId xmlns:a16="http://schemas.microsoft.com/office/drawing/2014/main" id="{911F97E6-8710-47C4-9350-18890F8CCAD4}"/>
              </a:ext>
            </a:extLst>
          </p:cNvPr>
          <p:cNvSpPr>
            <a:spLocks/>
          </p:cNvSpPr>
          <p:nvPr/>
        </p:nvSpPr>
        <p:spPr bwMode="auto">
          <a:xfrm>
            <a:off x="2504282" y="3751811"/>
            <a:ext cx="6896100" cy="1333500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5" name="Line 27">
            <a:extLst>
              <a:ext uri="{FF2B5EF4-FFF2-40B4-BE49-F238E27FC236}">
                <a16:creationId xmlns:a16="http://schemas.microsoft.com/office/drawing/2014/main" id="{C550137F-74C0-409A-BF98-BD7DD1DE2E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9083" y="5009111"/>
            <a:ext cx="10477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6" name="Line 28">
            <a:extLst>
              <a:ext uri="{FF2B5EF4-FFF2-40B4-BE49-F238E27FC236}">
                <a16:creationId xmlns:a16="http://schemas.microsoft.com/office/drawing/2014/main" id="{B8535104-464C-4332-9BA4-0EEC6B8471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8258" y="3840712"/>
            <a:ext cx="66675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7" name="Line 29">
            <a:extLst>
              <a:ext uri="{FF2B5EF4-FFF2-40B4-BE49-F238E27FC236}">
                <a16:creationId xmlns:a16="http://schemas.microsoft.com/office/drawing/2014/main" id="{0C96D1B7-BA7C-4D1E-904E-64CFB4BD07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0208" y="3783562"/>
            <a:ext cx="666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8" name="Line 30">
            <a:extLst>
              <a:ext uri="{FF2B5EF4-FFF2-40B4-BE49-F238E27FC236}">
                <a16:creationId xmlns:a16="http://schemas.microsoft.com/office/drawing/2014/main" id="{821E362D-A48D-4EB4-BC92-D0A56F8AF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2708" y="4961487"/>
            <a:ext cx="666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9" name="Line 31">
            <a:extLst>
              <a:ext uri="{FF2B5EF4-FFF2-40B4-BE49-F238E27FC236}">
                <a16:creationId xmlns:a16="http://schemas.microsoft.com/office/drawing/2014/main" id="{91BF9917-44A1-4B67-976A-EA0D0C3A6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9532" y="6037811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0" name="Line 32">
            <a:extLst>
              <a:ext uri="{FF2B5EF4-FFF2-40B4-BE49-F238E27FC236}">
                <a16:creationId xmlns:a16="http://schemas.microsoft.com/office/drawing/2014/main" id="{C753C370-7053-4A89-9483-622BA771F6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0932" y="2151611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1" name="Text Box 33">
            <a:extLst>
              <a:ext uri="{FF2B5EF4-FFF2-40B4-BE49-F238E27FC236}">
                <a16:creationId xmlns:a16="http://schemas.microsoft.com/office/drawing/2014/main" id="{F7F63695-27CA-43AD-ABF6-DCF42B87C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33" y="6190211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Oeste</a:t>
            </a:r>
          </a:p>
        </p:txBody>
      </p:sp>
      <p:sp>
        <p:nvSpPr>
          <p:cNvPr id="32802" name="Text Box 34">
            <a:extLst>
              <a:ext uri="{FF2B5EF4-FFF2-40B4-BE49-F238E27FC236}">
                <a16:creationId xmlns:a16="http://schemas.microsoft.com/office/drawing/2014/main" id="{724844DF-B922-4DE3-B8CF-E33E0A491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732" y="6190211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Este</a:t>
            </a:r>
          </a:p>
        </p:txBody>
      </p:sp>
      <p:sp>
        <p:nvSpPr>
          <p:cNvPr id="32803" name="Text Box 35">
            <a:extLst>
              <a:ext uri="{FF2B5EF4-FFF2-40B4-BE49-F238E27FC236}">
                <a16:creationId xmlns:a16="http://schemas.microsoft.com/office/drawing/2014/main" id="{68055BCD-2410-4FD9-9C66-2B085C78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733" y="5733011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Sur</a:t>
            </a:r>
          </a:p>
        </p:txBody>
      </p:sp>
      <p:sp>
        <p:nvSpPr>
          <p:cNvPr id="32804" name="Text Box 36">
            <a:extLst>
              <a:ext uri="{FF2B5EF4-FFF2-40B4-BE49-F238E27FC236}">
                <a16:creationId xmlns:a16="http://schemas.microsoft.com/office/drawing/2014/main" id="{9F088737-F6C8-4B7C-887A-700923D83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232" y="2075411"/>
            <a:ext cx="617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Norte</a:t>
            </a:r>
          </a:p>
        </p:txBody>
      </p:sp>
      <p:sp>
        <p:nvSpPr>
          <p:cNvPr id="32805" name="Freeform 37">
            <a:extLst>
              <a:ext uri="{FF2B5EF4-FFF2-40B4-BE49-F238E27FC236}">
                <a16:creationId xmlns:a16="http://schemas.microsoft.com/office/drawing/2014/main" id="{DD7BE819-248B-42F5-8CC4-9A608297990D}"/>
              </a:ext>
            </a:extLst>
          </p:cNvPr>
          <p:cNvSpPr>
            <a:spLocks/>
          </p:cNvSpPr>
          <p:nvPr/>
        </p:nvSpPr>
        <p:spPr bwMode="auto">
          <a:xfrm>
            <a:off x="2561432" y="4361411"/>
            <a:ext cx="6896100" cy="1371600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6" name="Freeform 38">
            <a:extLst>
              <a:ext uri="{FF2B5EF4-FFF2-40B4-BE49-F238E27FC236}">
                <a16:creationId xmlns:a16="http://schemas.microsoft.com/office/drawing/2014/main" id="{E17FE3FD-FB86-4B75-AA32-5871157ABEBE}"/>
              </a:ext>
            </a:extLst>
          </p:cNvPr>
          <p:cNvSpPr>
            <a:spLocks/>
          </p:cNvSpPr>
          <p:nvPr/>
        </p:nvSpPr>
        <p:spPr bwMode="auto">
          <a:xfrm>
            <a:off x="2485232" y="3066012"/>
            <a:ext cx="6896100" cy="1292225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7" name="AutoShape 39">
            <a:extLst>
              <a:ext uri="{FF2B5EF4-FFF2-40B4-BE49-F238E27FC236}">
                <a16:creationId xmlns:a16="http://schemas.microsoft.com/office/drawing/2014/main" id="{22BAC3E1-B00F-484D-9F67-BF703FAAC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032" y="3218411"/>
            <a:ext cx="1600200" cy="762000"/>
          </a:xfrm>
          <a:prstGeom prst="wedgeRectCallout">
            <a:avLst>
              <a:gd name="adj1" fmla="val 65972"/>
              <a:gd name="adj2" fmla="val 983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Aumento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contracción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Convergencia</a:t>
            </a: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2808" name="Text Box 40">
            <a:extLst>
              <a:ext uri="{FF2B5EF4-FFF2-40B4-BE49-F238E27FC236}">
                <a16:creationId xmlns:a16="http://schemas.microsoft.com/office/drawing/2014/main" id="{649485CB-DCD6-49AE-9196-E61068249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020" y="720795"/>
            <a:ext cx="880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eje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de la dorsal      : </a:t>
            </a: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 -9.10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18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s-ES_tradnl" altLang="en-US" sz="18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: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 +2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·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18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 = </a:t>
            </a: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s-ES_tradnl" altLang="en-US" sz="20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: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 -7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·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18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eje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Vaguada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 -4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·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18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s-ES_tradnl" altLang="en-US" sz="18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: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 -10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·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18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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</a:t>
            </a:r>
            <a:r>
              <a:rPr lang="en-US" altLang="en-US" sz="20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s-ES_tradnl" altLang="en-US" sz="2000" i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: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 -14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·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1800" baseline="300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2809" name="Text Box 41">
            <a:extLst>
              <a:ext uri="{FF2B5EF4-FFF2-40B4-BE49-F238E27FC236}">
                <a16:creationId xmlns:a16="http://schemas.microsoft.com/office/drawing/2014/main" id="{F69C0352-9FDE-4ADF-8339-CAA049AC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482" y="6163224"/>
            <a:ext cx="78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Z=5400</a:t>
            </a:r>
          </a:p>
        </p:txBody>
      </p:sp>
      <p:sp>
        <p:nvSpPr>
          <p:cNvPr id="32810" name="Text Box 42">
            <a:extLst>
              <a:ext uri="{FF2B5EF4-FFF2-40B4-BE49-F238E27FC236}">
                <a16:creationId xmlns:a16="http://schemas.microsoft.com/office/drawing/2014/main" id="{40DF5921-33F8-4444-B27E-5393FB6C0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28601"/>
            <a:ext cx="7561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Consideremos una pequeña ondulación en el flujo superior...</a:t>
            </a:r>
          </a:p>
        </p:txBody>
      </p:sp>
      <p:sp>
        <p:nvSpPr>
          <p:cNvPr id="32811" name="Line 43">
            <a:extLst>
              <a:ext uri="{FF2B5EF4-FFF2-40B4-BE49-F238E27FC236}">
                <a16:creationId xmlns:a16="http://schemas.microsoft.com/office/drawing/2014/main" id="{FAB10C48-B75C-47A9-ADB2-B80D36B09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0432" y="2304011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12" name="Line 44">
            <a:extLst>
              <a:ext uri="{FF2B5EF4-FFF2-40B4-BE49-F238E27FC236}">
                <a16:creationId xmlns:a16="http://schemas.microsoft.com/office/drawing/2014/main" id="{9F273116-6B13-4657-9141-7076F4DF8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7432" y="2456411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13" name="AutoShape 45">
            <a:extLst>
              <a:ext uri="{FF2B5EF4-FFF2-40B4-BE49-F238E27FC236}">
                <a16:creationId xmlns:a16="http://schemas.microsoft.com/office/drawing/2014/main" id="{990816BD-CDF4-44AF-A2E3-020034A62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832" y="2989811"/>
            <a:ext cx="1981200" cy="762000"/>
          </a:xfrm>
          <a:prstGeom prst="wedgeRectCallout">
            <a:avLst>
              <a:gd name="adj1" fmla="val -58171"/>
              <a:gd name="adj2" fmla="val 114583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Disminución rotación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 expansión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1400" b="1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Divergencia</a:t>
            </a:r>
          </a:p>
        </p:txBody>
      </p:sp>
      <p:sp>
        <p:nvSpPr>
          <p:cNvPr id="32814" name="Text Box 46">
            <a:extLst>
              <a:ext uri="{FF2B5EF4-FFF2-40B4-BE49-F238E27FC236}">
                <a16:creationId xmlns:a16="http://schemas.microsoft.com/office/drawing/2014/main" id="{3C6C65D8-944F-47B5-B358-8EAE9D00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557" y="2837411"/>
            <a:ext cx="891591" cy="52322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Rápida</a:t>
            </a:r>
          </a:p>
        </p:txBody>
      </p:sp>
      <p:sp>
        <p:nvSpPr>
          <p:cNvPr id="32815" name="Text Box 47">
            <a:extLst>
              <a:ext uri="{FF2B5EF4-FFF2-40B4-BE49-F238E27FC236}">
                <a16:creationId xmlns:a16="http://schemas.microsoft.com/office/drawing/2014/main" id="{521A9456-A4EC-49F1-8562-ED0510E8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032" y="1999212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32816" name="Text Box 48">
            <a:extLst>
              <a:ext uri="{FF2B5EF4-FFF2-40B4-BE49-F238E27FC236}">
                <a16:creationId xmlns:a16="http://schemas.microsoft.com/office/drawing/2014/main" id="{1E1327D4-4E40-4088-BFBE-57212A37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032" y="2075412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E26F639-418B-4095-A5ED-FD989D474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32" y="2075411"/>
            <a:ext cx="7239000" cy="38862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s-E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94" name="Freeform 26">
            <a:extLst>
              <a:ext uri="{FF2B5EF4-FFF2-40B4-BE49-F238E27FC236}">
                <a16:creationId xmlns:a16="http://schemas.microsoft.com/office/drawing/2014/main" id="{911F97E6-8710-47C4-9350-18890F8CCAD4}"/>
              </a:ext>
            </a:extLst>
          </p:cNvPr>
          <p:cNvSpPr>
            <a:spLocks/>
          </p:cNvSpPr>
          <p:nvPr/>
        </p:nvSpPr>
        <p:spPr bwMode="auto">
          <a:xfrm>
            <a:off x="2504282" y="3751811"/>
            <a:ext cx="6896100" cy="1333500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99" name="Line 31">
            <a:extLst>
              <a:ext uri="{FF2B5EF4-FFF2-40B4-BE49-F238E27FC236}">
                <a16:creationId xmlns:a16="http://schemas.microsoft.com/office/drawing/2014/main" id="{91BF9917-44A1-4B67-976A-EA0D0C3A6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9532" y="6037811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0" name="Line 32">
            <a:extLst>
              <a:ext uri="{FF2B5EF4-FFF2-40B4-BE49-F238E27FC236}">
                <a16:creationId xmlns:a16="http://schemas.microsoft.com/office/drawing/2014/main" id="{C753C370-7053-4A89-9483-622BA771F6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0932" y="2151611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1" name="Text Box 33">
            <a:extLst>
              <a:ext uri="{FF2B5EF4-FFF2-40B4-BE49-F238E27FC236}">
                <a16:creationId xmlns:a16="http://schemas.microsoft.com/office/drawing/2014/main" id="{F7F63695-27CA-43AD-ABF6-DCF42B87C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33" y="6190211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Oeste</a:t>
            </a:r>
          </a:p>
        </p:txBody>
      </p:sp>
      <p:sp>
        <p:nvSpPr>
          <p:cNvPr id="32802" name="Text Box 34">
            <a:extLst>
              <a:ext uri="{FF2B5EF4-FFF2-40B4-BE49-F238E27FC236}">
                <a16:creationId xmlns:a16="http://schemas.microsoft.com/office/drawing/2014/main" id="{724844DF-B922-4DE3-B8CF-E33E0A491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732" y="6190211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Este</a:t>
            </a:r>
          </a:p>
        </p:txBody>
      </p:sp>
      <p:sp>
        <p:nvSpPr>
          <p:cNvPr id="32803" name="Text Box 35">
            <a:extLst>
              <a:ext uri="{FF2B5EF4-FFF2-40B4-BE49-F238E27FC236}">
                <a16:creationId xmlns:a16="http://schemas.microsoft.com/office/drawing/2014/main" id="{68055BCD-2410-4FD9-9C66-2B085C78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733" y="5733011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Sur</a:t>
            </a:r>
          </a:p>
        </p:txBody>
      </p:sp>
      <p:sp>
        <p:nvSpPr>
          <p:cNvPr id="32804" name="Text Box 36">
            <a:extLst>
              <a:ext uri="{FF2B5EF4-FFF2-40B4-BE49-F238E27FC236}">
                <a16:creationId xmlns:a16="http://schemas.microsoft.com/office/drawing/2014/main" id="{9F088737-F6C8-4B7C-887A-700923D83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232" y="2075411"/>
            <a:ext cx="617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Norte</a:t>
            </a:r>
          </a:p>
        </p:txBody>
      </p:sp>
      <p:sp>
        <p:nvSpPr>
          <p:cNvPr id="32805" name="Freeform 37">
            <a:extLst>
              <a:ext uri="{FF2B5EF4-FFF2-40B4-BE49-F238E27FC236}">
                <a16:creationId xmlns:a16="http://schemas.microsoft.com/office/drawing/2014/main" id="{DD7BE819-248B-42F5-8CC4-9A608297990D}"/>
              </a:ext>
            </a:extLst>
          </p:cNvPr>
          <p:cNvSpPr>
            <a:spLocks/>
          </p:cNvSpPr>
          <p:nvPr/>
        </p:nvSpPr>
        <p:spPr bwMode="auto">
          <a:xfrm>
            <a:off x="2561432" y="4361411"/>
            <a:ext cx="6896100" cy="1371600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1905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6" name="Freeform 38">
            <a:extLst>
              <a:ext uri="{FF2B5EF4-FFF2-40B4-BE49-F238E27FC236}">
                <a16:creationId xmlns:a16="http://schemas.microsoft.com/office/drawing/2014/main" id="{E17FE3FD-FB86-4B75-AA32-5871157ABEBE}"/>
              </a:ext>
            </a:extLst>
          </p:cNvPr>
          <p:cNvSpPr>
            <a:spLocks/>
          </p:cNvSpPr>
          <p:nvPr/>
        </p:nvSpPr>
        <p:spPr bwMode="auto">
          <a:xfrm>
            <a:off x="2485232" y="3066012"/>
            <a:ext cx="6896100" cy="1292225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1905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08" name="Text Box 40">
            <a:extLst>
              <a:ext uri="{FF2B5EF4-FFF2-40B4-BE49-F238E27FC236}">
                <a16:creationId xmlns:a16="http://schemas.microsoft.com/office/drawing/2014/main" id="{649485CB-DCD6-49AE-9196-E61068249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657" y="893321"/>
            <a:ext cx="880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Recordar que Fuerza Centrifuga siempre apunta alejándose del centro de curvatura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Fuerza de Coriolis es proporcional a la magnitud del viento</a:t>
            </a:r>
            <a:endParaRPr lang="es-ES_tradnl" alt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32809" name="Text Box 41">
            <a:extLst>
              <a:ext uri="{FF2B5EF4-FFF2-40B4-BE49-F238E27FC236}">
                <a16:creationId xmlns:a16="http://schemas.microsoft.com/office/drawing/2014/main" id="{F69C0352-9FDE-4ADF-8339-CAA049AC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625" y="1784107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300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hPa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810" name="Text Box 42">
            <a:extLst>
              <a:ext uri="{FF2B5EF4-FFF2-40B4-BE49-F238E27FC236}">
                <a16:creationId xmlns:a16="http://schemas.microsoft.com/office/drawing/2014/main" id="{40DF5921-33F8-4444-B27E-5393FB6C0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28601"/>
            <a:ext cx="6806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Efecto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curvatura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onda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superior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tambien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ayuda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...</a:t>
            </a:r>
          </a:p>
        </p:txBody>
      </p:sp>
      <p:sp>
        <p:nvSpPr>
          <p:cNvPr id="32811" name="Line 43">
            <a:extLst>
              <a:ext uri="{FF2B5EF4-FFF2-40B4-BE49-F238E27FC236}">
                <a16:creationId xmlns:a16="http://schemas.microsoft.com/office/drawing/2014/main" id="{FAB10C48-B75C-47A9-ADB2-B80D36B09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0432" y="2304011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12" name="Line 44">
            <a:extLst>
              <a:ext uri="{FF2B5EF4-FFF2-40B4-BE49-F238E27FC236}">
                <a16:creationId xmlns:a16="http://schemas.microsoft.com/office/drawing/2014/main" id="{9F273116-6B13-4657-9141-7076F4DF8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7432" y="2456411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815" name="Text Box 47">
            <a:extLst>
              <a:ext uri="{FF2B5EF4-FFF2-40B4-BE49-F238E27FC236}">
                <a16:creationId xmlns:a16="http://schemas.microsoft.com/office/drawing/2014/main" id="{521A9456-A4EC-49F1-8562-ED0510E8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032" y="1999212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32816" name="Text Box 48">
            <a:extLst>
              <a:ext uri="{FF2B5EF4-FFF2-40B4-BE49-F238E27FC236}">
                <a16:creationId xmlns:a16="http://schemas.microsoft.com/office/drawing/2014/main" id="{1E1327D4-4E40-4088-BFBE-57212A37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032" y="2075412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C04D5A6-DEEA-45EE-90E4-CB98877245D6}"/>
              </a:ext>
            </a:extLst>
          </p:cNvPr>
          <p:cNvSpPr/>
          <p:nvPr/>
        </p:nvSpPr>
        <p:spPr>
          <a:xfrm>
            <a:off x="5899810" y="3783562"/>
            <a:ext cx="210619" cy="73152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29A25DDD-5DB8-4A52-81C2-CB52F1F7AEE7}"/>
              </a:ext>
            </a:extLst>
          </p:cNvPr>
          <p:cNvSpPr/>
          <p:nvPr/>
        </p:nvSpPr>
        <p:spPr>
          <a:xfrm>
            <a:off x="3179488" y="5077691"/>
            <a:ext cx="210619" cy="73152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D410A444-AF2B-4EFE-B44E-739003AEAD6B}"/>
              </a:ext>
            </a:extLst>
          </p:cNvPr>
          <p:cNvSpPr/>
          <p:nvPr/>
        </p:nvSpPr>
        <p:spPr>
          <a:xfrm>
            <a:off x="8552122" y="5102807"/>
            <a:ext cx="210619" cy="731520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87D83A25-2434-49CD-9244-251FB0921376}"/>
              </a:ext>
            </a:extLst>
          </p:cNvPr>
          <p:cNvSpPr/>
          <p:nvPr/>
        </p:nvSpPr>
        <p:spPr>
          <a:xfrm flipV="1">
            <a:off x="5782601" y="3550624"/>
            <a:ext cx="210619" cy="182880"/>
          </a:xfrm>
          <a:prstGeom prst="down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22C26952-F04C-4100-99CB-BDED61DA21D2}"/>
              </a:ext>
            </a:extLst>
          </p:cNvPr>
          <p:cNvSpPr/>
          <p:nvPr/>
        </p:nvSpPr>
        <p:spPr>
          <a:xfrm flipV="1">
            <a:off x="5981879" y="3174529"/>
            <a:ext cx="210619" cy="548640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2BDF0950-FF36-456C-AFB9-706CAD2AB7DD}"/>
              </a:ext>
            </a:extLst>
          </p:cNvPr>
          <p:cNvSpPr/>
          <p:nvPr/>
        </p:nvSpPr>
        <p:spPr>
          <a:xfrm rot="10800000" flipV="1">
            <a:off x="3066757" y="5076089"/>
            <a:ext cx="210619" cy="182880"/>
          </a:xfrm>
          <a:prstGeom prst="down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95803135-9DED-4D21-9EDB-A9790325B7E9}"/>
              </a:ext>
            </a:extLst>
          </p:cNvPr>
          <p:cNvSpPr/>
          <p:nvPr/>
        </p:nvSpPr>
        <p:spPr>
          <a:xfrm rot="10800000" flipV="1">
            <a:off x="8450959" y="5102123"/>
            <a:ext cx="210619" cy="182880"/>
          </a:xfrm>
          <a:prstGeom prst="down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2DF65932-1312-40C3-B233-58474E7E9E4F}"/>
              </a:ext>
            </a:extLst>
          </p:cNvPr>
          <p:cNvSpPr/>
          <p:nvPr/>
        </p:nvSpPr>
        <p:spPr>
          <a:xfrm flipV="1">
            <a:off x="3136347" y="4132146"/>
            <a:ext cx="210619" cy="914400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9E34CF5B-3371-49E0-BD9F-4EE1CD2F90DF}"/>
              </a:ext>
            </a:extLst>
          </p:cNvPr>
          <p:cNvSpPr/>
          <p:nvPr/>
        </p:nvSpPr>
        <p:spPr>
          <a:xfrm flipV="1">
            <a:off x="8513746" y="4166425"/>
            <a:ext cx="210619" cy="914400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196D00-7A9F-49DC-BF11-8C5AE175B468}"/>
              </a:ext>
            </a:extLst>
          </p:cNvPr>
          <p:cNvCxnSpPr/>
          <p:nvPr/>
        </p:nvCxnSpPr>
        <p:spPr>
          <a:xfrm>
            <a:off x="3256758" y="5046546"/>
            <a:ext cx="9144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65DCDFB-BD96-4B21-B543-D1EFE1C7A324}"/>
              </a:ext>
            </a:extLst>
          </p:cNvPr>
          <p:cNvCxnSpPr/>
          <p:nvPr/>
        </p:nvCxnSpPr>
        <p:spPr>
          <a:xfrm>
            <a:off x="8604092" y="5073893"/>
            <a:ext cx="9144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6EDF2BB-7EF6-49E6-9C97-150129E38937}"/>
              </a:ext>
            </a:extLst>
          </p:cNvPr>
          <p:cNvCxnSpPr/>
          <p:nvPr/>
        </p:nvCxnSpPr>
        <p:spPr>
          <a:xfrm>
            <a:off x="6036428" y="3751811"/>
            <a:ext cx="36576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591C38A0-AAD0-4C49-BA55-7117AF8186BA}"/>
              </a:ext>
            </a:extLst>
          </p:cNvPr>
          <p:cNvSpPr/>
          <p:nvPr/>
        </p:nvSpPr>
        <p:spPr>
          <a:xfrm rot="2122831">
            <a:off x="6375624" y="3904812"/>
            <a:ext cx="1810116" cy="914400"/>
          </a:xfrm>
          <a:prstGeom prst="ellipse">
            <a:avLst/>
          </a:prstGeom>
          <a:solidFill>
            <a:srgbClr val="00B0F0">
              <a:alpha val="50196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B6E78E3-55F1-45D3-B32F-A5F674981D96}"/>
              </a:ext>
            </a:extLst>
          </p:cNvPr>
          <p:cNvSpPr/>
          <p:nvPr/>
        </p:nvSpPr>
        <p:spPr>
          <a:xfrm rot="19619980">
            <a:off x="3853348" y="3901032"/>
            <a:ext cx="1810116" cy="914400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B0E0CED-D3CF-495D-B597-165AC5C46CE4}"/>
              </a:ext>
            </a:extLst>
          </p:cNvPr>
          <p:cNvCxnSpPr>
            <a:cxnSpLocks/>
          </p:cNvCxnSpPr>
          <p:nvPr/>
        </p:nvCxnSpPr>
        <p:spPr>
          <a:xfrm flipV="1">
            <a:off x="4458070" y="4226507"/>
            <a:ext cx="444791" cy="30835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BC8CB28-4B10-4122-ABF2-A05B885E02AB}"/>
              </a:ext>
            </a:extLst>
          </p:cNvPr>
          <p:cNvCxnSpPr>
            <a:cxnSpLocks/>
          </p:cNvCxnSpPr>
          <p:nvPr/>
        </p:nvCxnSpPr>
        <p:spPr>
          <a:xfrm>
            <a:off x="7089210" y="4243107"/>
            <a:ext cx="410213" cy="326722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A9473A-CCC9-4C6E-9000-24D4129AE300}"/>
              </a:ext>
            </a:extLst>
          </p:cNvPr>
          <p:cNvSpPr txBox="1"/>
          <p:nvPr/>
        </p:nvSpPr>
        <p:spPr>
          <a:xfrm flipH="1">
            <a:off x="3362924" y="5265868"/>
            <a:ext cx="92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FGP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4AC913-E6D8-4D34-9209-CBCD57373301}"/>
              </a:ext>
            </a:extLst>
          </p:cNvPr>
          <p:cNvSpPr txBox="1"/>
          <p:nvPr/>
        </p:nvSpPr>
        <p:spPr>
          <a:xfrm flipH="1">
            <a:off x="2577406" y="5065572"/>
            <a:ext cx="92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240B9D4-D465-49A2-9EA0-05E8F174C990}"/>
              </a:ext>
            </a:extLst>
          </p:cNvPr>
          <p:cNvSpPr txBox="1"/>
          <p:nvPr/>
        </p:nvSpPr>
        <p:spPr>
          <a:xfrm flipH="1">
            <a:off x="2957459" y="3733392"/>
            <a:ext cx="92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CCE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9CFD81-E8F2-40DC-A43E-B5FF21A2A6E8}"/>
              </a:ext>
            </a:extLst>
          </p:cNvPr>
          <p:cNvSpPr txBox="1"/>
          <p:nvPr/>
        </p:nvSpPr>
        <p:spPr>
          <a:xfrm rot="19515448" flipH="1">
            <a:off x="3904129" y="3964656"/>
            <a:ext cx="147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Convergencia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9E87133-7EFA-4653-A925-E1B9F82C7625}"/>
              </a:ext>
            </a:extLst>
          </p:cNvPr>
          <p:cNvSpPr txBox="1"/>
          <p:nvPr/>
        </p:nvSpPr>
        <p:spPr>
          <a:xfrm rot="2313637" flipH="1">
            <a:off x="6790148" y="4082865"/>
            <a:ext cx="147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Divergencia</a:t>
            </a:r>
          </a:p>
        </p:txBody>
      </p:sp>
      <p:sp>
        <p:nvSpPr>
          <p:cNvPr id="93" name="Text Box 48">
            <a:extLst>
              <a:ext uri="{FF2B5EF4-FFF2-40B4-BE49-F238E27FC236}">
                <a16:creationId xmlns:a16="http://schemas.microsoft.com/office/drawing/2014/main" id="{08BD4CA9-A326-4EF4-A981-44B18A883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303" y="2175244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92" name="Line 44">
            <a:extLst>
              <a:ext uri="{FF2B5EF4-FFF2-40B4-BE49-F238E27FC236}">
                <a16:creationId xmlns:a16="http://schemas.microsoft.com/office/drawing/2014/main" id="{0B127E33-0668-468C-8C90-794DAE6CD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6703" y="2556243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A91EFABE-529A-4035-A84D-61F8389FF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12192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C9470F-C8B5-4356-A6EA-6C406BACB878}"/>
              </a:ext>
            </a:extLst>
          </p:cNvPr>
          <p:cNvSpPr txBox="1"/>
          <p:nvPr/>
        </p:nvSpPr>
        <p:spPr>
          <a:xfrm>
            <a:off x="114301" y="-105695"/>
            <a:ext cx="2587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dirty="0">
                <a:latin typeface="Calibri" panose="020F0502020204030204" pitchFamily="34" charset="0"/>
                <a:cs typeface="Calibri" panose="020F0502020204030204" pitchFamily="34" charset="0"/>
              </a:rPr>
              <a:t>2021-03-12</a:t>
            </a:r>
          </a:p>
        </p:txBody>
      </p:sp>
    </p:spTree>
    <p:extLst>
      <p:ext uri="{BB962C8B-B14F-4D97-AF65-F5344CB8AC3E}">
        <p14:creationId xmlns:p14="http://schemas.microsoft.com/office/powerpoint/2010/main" val="3287931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>
            <a:extLst>
              <a:ext uri="{FF2B5EF4-FFF2-40B4-BE49-F238E27FC236}">
                <a16:creationId xmlns:a16="http://schemas.microsoft.com/office/drawing/2014/main" id="{55EE9046-163D-4387-8A22-92847E47D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505200"/>
            <a:ext cx="8229600" cy="2057400"/>
          </a:xfrm>
          <a:prstGeom prst="parallelogram">
            <a:avLst>
              <a:gd name="adj" fmla="val 10259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4821" name="AutoShape 5">
            <a:extLst>
              <a:ext uri="{FF2B5EF4-FFF2-40B4-BE49-F238E27FC236}">
                <a16:creationId xmlns:a16="http://schemas.microsoft.com/office/drawing/2014/main" id="{D5174944-0866-4692-9DBD-DB6FB7A80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00200"/>
            <a:ext cx="8839200" cy="2286000"/>
          </a:xfrm>
          <a:prstGeom prst="parallelogram">
            <a:avLst>
              <a:gd name="adj" fmla="val 9917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4822" name="Freeform 6">
            <a:extLst>
              <a:ext uri="{FF2B5EF4-FFF2-40B4-BE49-F238E27FC236}">
                <a16:creationId xmlns:a16="http://schemas.microsoft.com/office/drawing/2014/main" id="{D20B6C59-3930-41C5-98D9-034F79D3A3BC}"/>
              </a:ext>
            </a:extLst>
          </p:cNvPr>
          <p:cNvSpPr>
            <a:spLocks/>
          </p:cNvSpPr>
          <p:nvPr/>
        </p:nvSpPr>
        <p:spPr bwMode="auto">
          <a:xfrm>
            <a:off x="2751139" y="1981201"/>
            <a:ext cx="6630987" cy="1649413"/>
          </a:xfrm>
          <a:custGeom>
            <a:avLst/>
            <a:gdLst>
              <a:gd name="T0" fmla="*/ 0 w 4177"/>
              <a:gd name="T1" fmla="*/ 2147483646 h 1039"/>
              <a:gd name="T2" fmla="*/ 2147483646 w 4177"/>
              <a:gd name="T3" fmla="*/ 2147483646 h 1039"/>
              <a:gd name="T4" fmla="*/ 2147483646 w 4177"/>
              <a:gd name="T5" fmla="*/ 2147483646 h 1039"/>
              <a:gd name="T6" fmla="*/ 2147483646 w 4177"/>
              <a:gd name="T7" fmla="*/ 2147483646 h 1039"/>
              <a:gd name="T8" fmla="*/ 2147483646 w 4177"/>
              <a:gd name="T9" fmla="*/ 2147483646 h 1039"/>
              <a:gd name="T10" fmla="*/ 2147483646 w 4177"/>
              <a:gd name="T11" fmla="*/ 2147483646 h 1039"/>
              <a:gd name="T12" fmla="*/ 2147483646 w 4177"/>
              <a:gd name="T13" fmla="*/ 2147483646 h 1039"/>
              <a:gd name="T14" fmla="*/ 2147483646 w 4177"/>
              <a:gd name="T15" fmla="*/ 2147483646 h 1039"/>
              <a:gd name="T16" fmla="*/ 2147483646 w 4177"/>
              <a:gd name="T17" fmla="*/ 2147483646 h 1039"/>
              <a:gd name="T18" fmla="*/ 2147483646 w 4177"/>
              <a:gd name="T19" fmla="*/ 2147483646 h 1039"/>
              <a:gd name="T20" fmla="*/ 2147483646 w 4177"/>
              <a:gd name="T21" fmla="*/ 2147483646 h 1039"/>
              <a:gd name="T22" fmla="*/ 2147483646 w 4177"/>
              <a:gd name="T23" fmla="*/ 2147483646 h 1039"/>
              <a:gd name="T24" fmla="*/ 2147483646 w 4177"/>
              <a:gd name="T25" fmla="*/ 2147483646 h 1039"/>
              <a:gd name="T26" fmla="*/ 2147483646 w 4177"/>
              <a:gd name="T27" fmla="*/ 2147483646 h 10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77"/>
              <a:gd name="T43" fmla="*/ 0 h 1039"/>
              <a:gd name="T44" fmla="*/ 4177 w 4177"/>
              <a:gd name="T45" fmla="*/ 1039 h 10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77" h="1039">
                <a:moveTo>
                  <a:pt x="0" y="359"/>
                </a:moveTo>
                <a:cubicBezTo>
                  <a:pt x="75" y="313"/>
                  <a:pt x="305" y="141"/>
                  <a:pt x="448" y="85"/>
                </a:cubicBezTo>
                <a:cubicBezTo>
                  <a:pt x="591" y="29"/>
                  <a:pt x="737" y="0"/>
                  <a:pt x="859" y="21"/>
                </a:cubicBezTo>
                <a:cubicBezTo>
                  <a:pt x="981" y="42"/>
                  <a:pt x="1101" y="103"/>
                  <a:pt x="1179" y="213"/>
                </a:cubicBezTo>
                <a:cubicBezTo>
                  <a:pt x="1257" y="323"/>
                  <a:pt x="1269" y="557"/>
                  <a:pt x="1325" y="679"/>
                </a:cubicBezTo>
                <a:cubicBezTo>
                  <a:pt x="1381" y="801"/>
                  <a:pt x="1442" y="885"/>
                  <a:pt x="1517" y="944"/>
                </a:cubicBezTo>
                <a:cubicBezTo>
                  <a:pt x="1592" y="1003"/>
                  <a:pt x="1657" y="1033"/>
                  <a:pt x="1773" y="1036"/>
                </a:cubicBezTo>
                <a:cubicBezTo>
                  <a:pt x="1889" y="1039"/>
                  <a:pt x="2051" y="1033"/>
                  <a:pt x="2212" y="963"/>
                </a:cubicBezTo>
                <a:cubicBezTo>
                  <a:pt x="2373" y="893"/>
                  <a:pt x="2600" y="712"/>
                  <a:pt x="2742" y="615"/>
                </a:cubicBezTo>
                <a:cubicBezTo>
                  <a:pt x="2884" y="518"/>
                  <a:pt x="2950" y="447"/>
                  <a:pt x="3063" y="382"/>
                </a:cubicBezTo>
                <a:cubicBezTo>
                  <a:pt x="3176" y="317"/>
                  <a:pt x="3294" y="258"/>
                  <a:pt x="3419" y="226"/>
                </a:cubicBezTo>
                <a:cubicBezTo>
                  <a:pt x="3544" y="194"/>
                  <a:pt x="3703" y="158"/>
                  <a:pt x="3813" y="190"/>
                </a:cubicBezTo>
                <a:cubicBezTo>
                  <a:pt x="3923" y="222"/>
                  <a:pt x="4017" y="338"/>
                  <a:pt x="4078" y="418"/>
                </a:cubicBezTo>
                <a:cubicBezTo>
                  <a:pt x="4139" y="498"/>
                  <a:pt x="4156" y="619"/>
                  <a:pt x="4177" y="67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3" name="Line 7">
            <a:extLst>
              <a:ext uri="{FF2B5EF4-FFF2-40B4-BE49-F238E27FC236}">
                <a16:creationId xmlns:a16="http://schemas.microsoft.com/office/drawing/2014/main" id="{A0DDC160-CE99-4236-B8D9-9FB94452B7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38" y="16002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2246D129-7148-4E27-9DDD-48F336D3E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9538" y="1905000"/>
            <a:ext cx="18288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5" name="Line 9">
            <a:extLst>
              <a:ext uri="{FF2B5EF4-FFF2-40B4-BE49-F238E27FC236}">
                <a16:creationId xmlns:a16="http://schemas.microsoft.com/office/drawing/2014/main" id="{61C7423F-9EDB-47C0-9CB9-2E6F92C34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5938" y="2209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6" name="Line 10">
            <a:extLst>
              <a:ext uri="{FF2B5EF4-FFF2-40B4-BE49-F238E27FC236}">
                <a16:creationId xmlns:a16="http://schemas.microsoft.com/office/drawing/2014/main" id="{F3CA3DA5-EBDA-4D46-9A15-47CC7058F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7" name="Line 11">
            <a:extLst>
              <a:ext uri="{FF2B5EF4-FFF2-40B4-BE49-F238E27FC236}">
                <a16:creationId xmlns:a16="http://schemas.microsoft.com/office/drawing/2014/main" id="{710DE30B-5B03-418C-A06B-5804037F0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4538" y="2819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8" name="Line 12">
            <a:extLst>
              <a:ext uri="{FF2B5EF4-FFF2-40B4-BE49-F238E27FC236}">
                <a16:creationId xmlns:a16="http://schemas.microsoft.com/office/drawing/2014/main" id="{5DE517B1-F158-4C00-9742-EC5F6A5AF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3138" y="2819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9" name="Line 13">
            <a:extLst>
              <a:ext uri="{FF2B5EF4-FFF2-40B4-BE49-F238E27FC236}">
                <a16:creationId xmlns:a16="http://schemas.microsoft.com/office/drawing/2014/main" id="{CABC20E0-EF6B-4C3C-A064-30DEE8015D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3138" y="18288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0" name="Line 14">
            <a:extLst>
              <a:ext uri="{FF2B5EF4-FFF2-40B4-BE49-F238E27FC236}">
                <a16:creationId xmlns:a16="http://schemas.microsoft.com/office/drawing/2014/main" id="{05880010-6B11-4B0D-91B0-19E7289CB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2895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1" name="Line 15">
            <a:extLst>
              <a:ext uri="{FF2B5EF4-FFF2-40B4-BE49-F238E27FC236}">
                <a16:creationId xmlns:a16="http://schemas.microsoft.com/office/drawing/2014/main" id="{EE6B5E19-1B93-4E50-9F15-46B448B44E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28194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2" name="Text Box 16">
            <a:extLst>
              <a:ext uri="{FF2B5EF4-FFF2-40B4-BE49-F238E27FC236}">
                <a16:creationId xmlns:a16="http://schemas.microsoft.com/office/drawing/2014/main" id="{110B1493-8C18-4CE5-AA4A-C5F41414B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938" y="990600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Superficie Isobarica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(e.g., 300 hPa)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33" name="Text Box 17">
            <a:extLst>
              <a:ext uri="{FF2B5EF4-FFF2-40B4-BE49-F238E27FC236}">
                <a16:creationId xmlns:a16="http://schemas.microsoft.com/office/drawing/2014/main" id="{7754CA23-4F3C-408A-BB61-A6BD30CC8870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2438401" y="3048000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Vaguada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34" name="Text Box 18">
            <a:extLst>
              <a:ext uri="{FF2B5EF4-FFF2-40B4-BE49-F238E27FC236}">
                <a16:creationId xmlns:a16="http://schemas.microsoft.com/office/drawing/2014/main" id="{98B4397F-B804-4607-B688-BC2A74ED539F}"/>
              </a:ext>
            </a:extLst>
          </p:cNvPr>
          <p:cNvSpPr txBox="1">
            <a:spLocks noChangeArrowheads="1"/>
          </p:cNvSpPr>
          <p:nvPr/>
        </p:nvSpPr>
        <p:spPr bwMode="auto">
          <a:xfrm rot="18771289">
            <a:off x="5944394" y="2042319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Dorsal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35" name="Text Box 19">
            <a:extLst>
              <a:ext uri="{FF2B5EF4-FFF2-40B4-BE49-F238E27FC236}">
                <a16:creationId xmlns:a16="http://schemas.microsoft.com/office/drawing/2014/main" id="{00FD1C70-82F2-4023-9D3C-3DE352A249E8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7162801" y="3200400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Vaguada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36" name="Freeform 20">
            <a:extLst>
              <a:ext uri="{FF2B5EF4-FFF2-40B4-BE49-F238E27FC236}">
                <a16:creationId xmlns:a16="http://schemas.microsoft.com/office/drawing/2014/main" id="{F222167E-BD33-41E0-B695-1ABE07C71E70}"/>
              </a:ext>
            </a:extLst>
          </p:cNvPr>
          <p:cNvSpPr>
            <a:spLocks/>
          </p:cNvSpPr>
          <p:nvPr/>
        </p:nvSpPr>
        <p:spPr bwMode="auto">
          <a:xfrm rot="11008527">
            <a:off x="5410200" y="3325814"/>
            <a:ext cx="330200" cy="179387"/>
          </a:xfrm>
          <a:custGeom>
            <a:avLst/>
            <a:gdLst>
              <a:gd name="T0" fmla="*/ 2147483646 w 229"/>
              <a:gd name="T1" fmla="*/ 0 h 140"/>
              <a:gd name="T2" fmla="*/ 2147483646 w 229"/>
              <a:gd name="T3" fmla="*/ 2147483646 h 140"/>
              <a:gd name="T4" fmla="*/ 2147483646 w 229"/>
              <a:gd name="T5" fmla="*/ 2147483646 h 140"/>
              <a:gd name="T6" fmla="*/ 2147483646 w 229"/>
              <a:gd name="T7" fmla="*/ 2147483646 h 140"/>
              <a:gd name="T8" fmla="*/ 2147483646 w 229"/>
              <a:gd name="T9" fmla="*/ 2147483646 h 140"/>
              <a:gd name="T10" fmla="*/ 2147483646 w 229"/>
              <a:gd name="T11" fmla="*/ 2147483646 h 140"/>
              <a:gd name="T12" fmla="*/ 2147483646 w 229"/>
              <a:gd name="T13" fmla="*/ 0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140"/>
              <a:gd name="T23" fmla="*/ 229 w 229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140">
                <a:moveTo>
                  <a:pt x="46" y="0"/>
                </a:moveTo>
                <a:cubicBezTo>
                  <a:pt x="38" y="10"/>
                  <a:pt x="8" y="36"/>
                  <a:pt x="4" y="54"/>
                </a:cubicBezTo>
                <a:cubicBezTo>
                  <a:pt x="0" y="72"/>
                  <a:pt x="6" y="94"/>
                  <a:pt x="22" y="108"/>
                </a:cubicBezTo>
                <a:cubicBezTo>
                  <a:pt x="38" y="122"/>
                  <a:pt x="72" y="136"/>
                  <a:pt x="100" y="138"/>
                </a:cubicBezTo>
                <a:cubicBezTo>
                  <a:pt x="128" y="140"/>
                  <a:pt x="169" y="134"/>
                  <a:pt x="190" y="120"/>
                </a:cubicBezTo>
                <a:cubicBezTo>
                  <a:pt x="211" y="106"/>
                  <a:pt x="229" y="74"/>
                  <a:pt x="226" y="54"/>
                </a:cubicBezTo>
                <a:cubicBezTo>
                  <a:pt x="223" y="34"/>
                  <a:pt x="183" y="11"/>
                  <a:pt x="1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7" name="Freeform 21">
            <a:extLst>
              <a:ext uri="{FF2B5EF4-FFF2-40B4-BE49-F238E27FC236}">
                <a16:creationId xmlns:a16="http://schemas.microsoft.com/office/drawing/2014/main" id="{F0DB94F7-D882-4630-BAAA-86ECB15860F8}"/>
              </a:ext>
            </a:extLst>
          </p:cNvPr>
          <p:cNvSpPr>
            <a:spLocks/>
          </p:cNvSpPr>
          <p:nvPr/>
        </p:nvSpPr>
        <p:spPr bwMode="auto">
          <a:xfrm rot="10800000">
            <a:off x="3886200" y="2133600"/>
            <a:ext cx="330200" cy="179388"/>
          </a:xfrm>
          <a:custGeom>
            <a:avLst/>
            <a:gdLst>
              <a:gd name="T0" fmla="*/ 2147483646 w 229"/>
              <a:gd name="T1" fmla="*/ 0 h 140"/>
              <a:gd name="T2" fmla="*/ 2147483646 w 229"/>
              <a:gd name="T3" fmla="*/ 2147483646 h 140"/>
              <a:gd name="T4" fmla="*/ 2147483646 w 229"/>
              <a:gd name="T5" fmla="*/ 2147483646 h 140"/>
              <a:gd name="T6" fmla="*/ 2147483646 w 229"/>
              <a:gd name="T7" fmla="*/ 2147483646 h 140"/>
              <a:gd name="T8" fmla="*/ 2147483646 w 229"/>
              <a:gd name="T9" fmla="*/ 2147483646 h 140"/>
              <a:gd name="T10" fmla="*/ 2147483646 w 229"/>
              <a:gd name="T11" fmla="*/ 2147483646 h 140"/>
              <a:gd name="T12" fmla="*/ 2147483646 w 229"/>
              <a:gd name="T13" fmla="*/ 0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140"/>
              <a:gd name="T23" fmla="*/ 229 w 229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140">
                <a:moveTo>
                  <a:pt x="46" y="0"/>
                </a:moveTo>
                <a:cubicBezTo>
                  <a:pt x="38" y="10"/>
                  <a:pt x="8" y="36"/>
                  <a:pt x="4" y="54"/>
                </a:cubicBezTo>
                <a:cubicBezTo>
                  <a:pt x="0" y="72"/>
                  <a:pt x="6" y="94"/>
                  <a:pt x="22" y="108"/>
                </a:cubicBezTo>
                <a:cubicBezTo>
                  <a:pt x="38" y="122"/>
                  <a:pt x="72" y="136"/>
                  <a:pt x="100" y="138"/>
                </a:cubicBezTo>
                <a:cubicBezTo>
                  <a:pt x="128" y="140"/>
                  <a:pt x="169" y="134"/>
                  <a:pt x="190" y="120"/>
                </a:cubicBezTo>
                <a:cubicBezTo>
                  <a:pt x="211" y="106"/>
                  <a:pt x="229" y="74"/>
                  <a:pt x="226" y="54"/>
                </a:cubicBezTo>
                <a:cubicBezTo>
                  <a:pt x="223" y="34"/>
                  <a:pt x="183" y="11"/>
                  <a:pt x="172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4838" name="Group 22">
            <a:extLst>
              <a:ext uri="{FF2B5EF4-FFF2-40B4-BE49-F238E27FC236}">
                <a16:creationId xmlns:a16="http://schemas.microsoft.com/office/drawing/2014/main" id="{BE33D229-5A27-4FF4-91BD-3E88F07EB1A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276600"/>
            <a:ext cx="6400800" cy="2667000"/>
            <a:chOff x="144" y="2208"/>
            <a:chExt cx="4032" cy="1680"/>
          </a:xfrm>
        </p:grpSpPr>
        <p:sp>
          <p:nvSpPr>
            <p:cNvPr id="34853" name="Line 23">
              <a:extLst>
                <a:ext uri="{FF2B5EF4-FFF2-40B4-BE49-F238E27FC236}">
                  <a16:creationId xmlns:a16="http://schemas.microsoft.com/office/drawing/2014/main" id="{5E0F377C-E598-4A93-B111-A8909B9282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" y="3648"/>
              <a:ext cx="37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54" name="Line 24">
              <a:extLst>
                <a:ext uri="{FF2B5EF4-FFF2-40B4-BE49-F238E27FC236}">
                  <a16:creationId xmlns:a16="http://schemas.microsoft.com/office/drawing/2014/main" id="{32894B23-B54E-4A16-9CD1-6CF20F9F98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544"/>
              <a:ext cx="110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55" name="Line 25">
              <a:extLst>
                <a:ext uri="{FF2B5EF4-FFF2-40B4-BE49-F238E27FC236}">
                  <a16:creationId xmlns:a16="http://schemas.microsoft.com/office/drawing/2014/main" id="{3E4D430C-66BD-4AFE-B75C-1CF475D567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20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56" name="Text Box 26">
              <a:extLst>
                <a:ext uri="{FF2B5EF4-FFF2-40B4-BE49-F238E27FC236}">
                  <a16:creationId xmlns:a16="http://schemas.microsoft.com/office/drawing/2014/main" id="{AB6BBC34-0ACB-43CB-ABE3-6DA60E7C1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696"/>
              <a:ext cx="5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Longitud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7" name="Text Box 27">
              <a:extLst>
                <a:ext uri="{FF2B5EF4-FFF2-40B4-BE49-F238E27FC236}">
                  <a16:creationId xmlns:a16="http://schemas.microsoft.com/office/drawing/2014/main" id="{65EBC96B-65F1-43A6-9B4D-DC61B5A1B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806336">
              <a:off x="638" y="2866"/>
              <a:ext cx="4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Latitud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8" name="Text Box 28">
              <a:extLst>
                <a:ext uri="{FF2B5EF4-FFF2-40B4-BE49-F238E27FC236}">
                  <a16:creationId xmlns:a16="http://schemas.microsoft.com/office/drawing/2014/main" id="{D0A6A279-C885-4750-968E-B35267479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6" y="2796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Altura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9" name="Text Box 29">
              <a:extLst>
                <a:ext uri="{FF2B5EF4-FFF2-40B4-BE49-F238E27FC236}">
                  <a16:creationId xmlns:a16="http://schemas.microsoft.com/office/drawing/2014/main" id="{DC1F6EA2-AA78-472B-B696-FFBE12E77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3603">
              <a:off x="576" y="3408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50°S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0" name="Text Box 30">
              <a:extLst>
                <a:ext uri="{FF2B5EF4-FFF2-40B4-BE49-F238E27FC236}">
                  <a16:creationId xmlns:a16="http://schemas.microsoft.com/office/drawing/2014/main" id="{25F86DBE-BC24-405B-8115-CE489DAAE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5315">
              <a:off x="1248" y="2736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30°S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1" name="Line 31">
              <a:extLst>
                <a:ext uri="{FF2B5EF4-FFF2-40B4-BE49-F238E27FC236}">
                  <a16:creationId xmlns:a16="http://schemas.microsoft.com/office/drawing/2014/main" id="{2E0D30C3-9CE1-4E09-8BE0-9306FEF4AD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2" name="Line 32">
              <a:extLst>
                <a:ext uri="{FF2B5EF4-FFF2-40B4-BE49-F238E27FC236}">
                  <a16:creationId xmlns:a16="http://schemas.microsoft.com/office/drawing/2014/main" id="{F682C5F2-B693-4E69-984C-72A7E7A25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83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3" name="Line 33">
              <a:extLst>
                <a:ext uri="{FF2B5EF4-FFF2-40B4-BE49-F238E27FC236}">
                  <a16:creationId xmlns:a16="http://schemas.microsoft.com/office/drawing/2014/main" id="{449348D6-48A2-4795-A8EB-92F6EAE80B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2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4" name="Line 34">
              <a:extLst>
                <a:ext uri="{FF2B5EF4-FFF2-40B4-BE49-F238E27FC236}">
                  <a16:creationId xmlns:a16="http://schemas.microsoft.com/office/drawing/2014/main" id="{811C5DB4-5807-4635-BA0C-DF165CE81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65" name="Text Box 35">
              <a:extLst>
                <a:ext uri="{FF2B5EF4-FFF2-40B4-BE49-F238E27FC236}">
                  <a16:creationId xmlns:a16="http://schemas.microsoft.com/office/drawing/2014/main" id="{FF80D593-4DCC-4600-8F68-FAF737677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696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120W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66" name="Text Box 36">
              <a:extLst>
                <a:ext uri="{FF2B5EF4-FFF2-40B4-BE49-F238E27FC236}">
                  <a16:creationId xmlns:a16="http://schemas.microsoft.com/office/drawing/2014/main" id="{CFFF7444-9646-4E0D-8210-5768F14AC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696"/>
              <a:ext cx="34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70W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839" name="Text Box 37">
            <a:extLst>
              <a:ext uri="{FF2B5EF4-FFF2-40B4-BE49-F238E27FC236}">
                <a16:creationId xmlns:a16="http://schemas.microsoft.com/office/drawing/2014/main" id="{281EB38C-2864-4D30-8ECE-049FFB6ED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438401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DIV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40" name="Text Box 38">
            <a:extLst>
              <a:ext uri="{FF2B5EF4-FFF2-40B4-BE49-F238E27FC236}">
                <a16:creationId xmlns:a16="http://schemas.microsoft.com/office/drawing/2014/main" id="{EABD28CD-95B6-4B0D-A900-93BA7ADEB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86001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CONV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41" name="Freeform 39">
            <a:extLst>
              <a:ext uri="{FF2B5EF4-FFF2-40B4-BE49-F238E27FC236}">
                <a16:creationId xmlns:a16="http://schemas.microsoft.com/office/drawing/2014/main" id="{E2342C73-F680-4709-BDBC-405663909FE7}"/>
              </a:ext>
            </a:extLst>
          </p:cNvPr>
          <p:cNvSpPr>
            <a:spLocks/>
          </p:cNvSpPr>
          <p:nvPr/>
        </p:nvSpPr>
        <p:spPr bwMode="auto">
          <a:xfrm rot="10800000">
            <a:off x="8458200" y="2362200"/>
            <a:ext cx="330200" cy="179388"/>
          </a:xfrm>
          <a:custGeom>
            <a:avLst/>
            <a:gdLst>
              <a:gd name="T0" fmla="*/ 2147483646 w 229"/>
              <a:gd name="T1" fmla="*/ 0 h 140"/>
              <a:gd name="T2" fmla="*/ 2147483646 w 229"/>
              <a:gd name="T3" fmla="*/ 2147483646 h 140"/>
              <a:gd name="T4" fmla="*/ 2147483646 w 229"/>
              <a:gd name="T5" fmla="*/ 2147483646 h 140"/>
              <a:gd name="T6" fmla="*/ 2147483646 w 229"/>
              <a:gd name="T7" fmla="*/ 2147483646 h 140"/>
              <a:gd name="T8" fmla="*/ 2147483646 w 229"/>
              <a:gd name="T9" fmla="*/ 2147483646 h 140"/>
              <a:gd name="T10" fmla="*/ 2147483646 w 229"/>
              <a:gd name="T11" fmla="*/ 2147483646 h 140"/>
              <a:gd name="T12" fmla="*/ 2147483646 w 229"/>
              <a:gd name="T13" fmla="*/ 0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140"/>
              <a:gd name="T23" fmla="*/ 229 w 229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140">
                <a:moveTo>
                  <a:pt x="46" y="0"/>
                </a:moveTo>
                <a:cubicBezTo>
                  <a:pt x="38" y="10"/>
                  <a:pt x="8" y="36"/>
                  <a:pt x="4" y="54"/>
                </a:cubicBezTo>
                <a:cubicBezTo>
                  <a:pt x="0" y="72"/>
                  <a:pt x="6" y="94"/>
                  <a:pt x="22" y="108"/>
                </a:cubicBezTo>
                <a:cubicBezTo>
                  <a:pt x="38" y="122"/>
                  <a:pt x="72" y="136"/>
                  <a:pt x="100" y="138"/>
                </a:cubicBezTo>
                <a:cubicBezTo>
                  <a:pt x="128" y="140"/>
                  <a:pt x="169" y="134"/>
                  <a:pt x="190" y="120"/>
                </a:cubicBezTo>
                <a:cubicBezTo>
                  <a:pt x="211" y="106"/>
                  <a:pt x="229" y="74"/>
                  <a:pt x="226" y="54"/>
                </a:cubicBezTo>
                <a:cubicBezTo>
                  <a:pt x="223" y="34"/>
                  <a:pt x="183" y="11"/>
                  <a:pt x="172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42" name="Text Box 40">
            <a:extLst>
              <a:ext uri="{FF2B5EF4-FFF2-40B4-BE49-F238E27FC236}">
                <a16:creationId xmlns:a16="http://schemas.microsoft.com/office/drawing/2014/main" id="{7FB7B1A0-E1EA-498F-9814-0FFBDAD66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256" y="4578351"/>
            <a:ext cx="979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p/t &lt; 0</a:t>
            </a:r>
          </a:p>
        </p:txBody>
      </p:sp>
      <p:sp>
        <p:nvSpPr>
          <p:cNvPr id="34843" name="Text Box 41">
            <a:extLst>
              <a:ext uri="{FF2B5EF4-FFF2-40B4-BE49-F238E27FC236}">
                <a16:creationId xmlns:a16="http://schemas.microsoft.com/office/drawing/2014/main" id="{DF5A6D24-3694-47C2-8FAE-B3F582940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122" y="4578351"/>
            <a:ext cx="979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p/t &gt; 0</a:t>
            </a:r>
          </a:p>
        </p:txBody>
      </p:sp>
      <p:sp>
        <p:nvSpPr>
          <p:cNvPr id="34844" name="Arc 42">
            <a:extLst>
              <a:ext uri="{FF2B5EF4-FFF2-40B4-BE49-F238E27FC236}">
                <a16:creationId xmlns:a16="http://schemas.microsoft.com/office/drawing/2014/main" id="{FD993963-1526-406C-90FC-263C959A3415}"/>
              </a:ext>
            </a:extLst>
          </p:cNvPr>
          <p:cNvSpPr>
            <a:spLocks/>
          </p:cNvSpPr>
          <p:nvPr/>
        </p:nvSpPr>
        <p:spPr bwMode="auto">
          <a:xfrm rot="10879264">
            <a:off x="4705351" y="2735263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45" name="Arc 43">
            <a:extLst>
              <a:ext uri="{FF2B5EF4-FFF2-40B4-BE49-F238E27FC236}">
                <a16:creationId xmlns:a16="http://schemas.microsoft.com/office/drawing/2014/main" id="{E8DE6FA4-56BE-4429-B851-A224EC17B0A8}"/>
              </a:ext>
            </a:extLst>
          </p:cNvPr>
          <p:cNvSpPr>
            <a:spLocks/>
          </p:cNvSpPr>
          <p:nvPr/>
        </p:nvSpPr>
        <p:spPr bwMode="auto">
          <a:xfrm rot="6088561">
            <a:off x="5205413" y="242093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46" name="Arc 44">
            <a:extLst>
              <a:ext uri="{FF2B5EF4-FFF2-40B4-BE49-F238E27FC236}">
                <a16:creationId xmlns:a16="http://schemas.microsoft.com/office/drawing/2014/main" id="{D5C6A61C-047E-4448-BE81-169EDCD2DC61}"/>
              </a:ext>
            </a:extLst>
          </p:cNvPr>
          <p:cNvSpPr>
            <a:spLocks/>
          </p:cNvSpPr>
          <p:nvPr/>
        </p:nvSpPr>
        <p:spPr bwMode="auto">
          <a:xfrm rot="16624135">
            <a:off x="4126706" y="2597944"/>
            <a:ext cx="293688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47" name="Arc 45">
            <a:extLst>
              <a:ext uri="{FF2B5EF4-FFF2-40B4-BE49-F238E27FC236}">
                <a16:creationId xmlns:a16="http://schemas.microsoft.com/office/drawing/2014/main" id="{1544904F-36BB-4DE9-B2B1-4514D9349B0C}"/>
              </a:ext>
            </a:extLst>
          </p:cNvPr>
          <p:cNvSpPr>
            <a:spLocks/>
          </p:cNvSpPr>
          <p:nvPr/>
        </p:nvSpPr>
        <p:spPr bwMode="auto">
          <a:xfrm rot="21064719">
            <a:off x="4597401" y="21463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48" name="Arc 46">
            <a:extLst>
              <a:ext uri="{FF2B5EF4-FFF2-40B4-BE49-F238E27FC236}">
                <a16:creationId xmlns:a16="http://schemas.microsoft.com/office/drawing/2014/main" id="{FC3704BC-24ED-4FF2-8BFC-B06C4A0AC2D6}"/>
              </a:ext>
            </a:extLst>
          </p:cNvPr>
          <p:cNvSpPr>
            <a:spLocks/>
          </p:cNvSpPr>
          <p:nvPr/>
        </p:nvSpPr>
        <p:spPr bwMode="auto">
          <a:xfrm rot="10879264">
            <a:off x="7340600" y="2735263"/>
            <a:ext cx="254000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49" name="Arc 47">
            <a:extLst>
              <a:ext uri="{FF2B5EF4-FFF2-40B4-BE49-F238E27FC236}">
                <a16:creationId xmlns:a16="http://schemas.microsoft.com/office/drawing/2014/main" id="{24409EAE-8261-4E58-A279-01AD68BB4DEB}"/>
              </a:ext>
            </a:extLst>
          </p:cNvPr>
          <p:cNvSpPr>
            <a:spLocks/>
          </p:cNvSpPr>
          <p:nvPr/>
        </p:nvSpPr>
        <p:spPr bwMode="auto">
          <a:xfrm rot="6088561">
            <a:off x="7802563" y="24272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50" name="Arc 48">
            <a:extLst>
              <a:ext uri="{FF2B5EF4-FFF2-40B4-BE49-F238E27FC236}">
                <a16:creationId xmlns:a16="http://schemas.microsoft.com/office/drawing/2014/main" id="{68A79AB7-A5A8-43E9-B516-92DF19B31BAE}"/>
              </a:ext>
            </a:extLst>
          </p:cNvPr>
          <p:cNvSpPr>
            <a:spLocks/>
          </p:cNvSpPr>
          <p:nvPr/>
        </p:nvSpPr>
        <p:spPr bwMode="auto">
          <a:xfrm rot="16624135">
            <a:off x="6787356" y="2604294"/>
            <a:ext cx="293688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51" name="Arc 49">
            <a:extLst>
              <a:ext uri="{FF2B5EF4-FFF2-40B4-BE49-F238E27FC236}">
                <a16:creationId xmlns:a16="http://schemas.microsoft.com/office/drawing/2014/main" id="{0B6FD4AF-6685-412F-9D56-089F5F2C4970}"/>
              </a:ext>
            </a:extLst>
          </p:cNvPr>
          <p:cNvSpPr>
            <a:spLocks/>
          </p:cNvSpPr>
          <p:nvPr/>
        </p:nvSpPr>
        <p:spPr bwMode="auto">
          <a:xfrm rot="21064719">
            <a:off x="7239000" y="2146300"/>
            <a:ext cx="254000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52" name="Text Box 50">
            <a:extLst>
              <a:ext uri="{FF2B5EF4-FFF2-40B4-BE49-F238E27FC236}">
                <a16:creationId xmlns:a16="http://schemas.microsoft.com/office/drawing/2014/main" id="{5144666A-6805-4023-868F-23EC7D48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33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Estructura tri-dimensional de la onda en desarrollo</a:t>
            </a:r>
          </a:p>
        </p:txBody>
      </p:sp>
      <p:sp>
        <p:nvSpPr>
          <p:cNvPr id="2" name="Flowchart: Magnetic Disk 1">
            <a:extLst>
              <a:ext uri="{FF2B5EF4-FFF2-40B4-BE49-F238E27FC236}">
                <a16:creationId xmlns:a16="http://schemas.microsoft.com/office/drawing/2014/main" id="{B3C131D2-2DE8-911B-F35C-70A2FB4CD449}"/>
              </a:ext>
            </a:extLst>
          </p:cNvPr>
          <p:cNvSpPr/>
          <p:nvPr/>
        </p:nvSpPr>
        <p:spPr>
          <a:xfrm>
            <a:off x="4028214" y="2150076"/>
            <a:ext cx="1595573" cy="2910874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27161953-EFC9-876F-DD45-4BD4797857CF}"/>
              </a:ext>
            </a:extLst>
          </p:cNvPr>
          <p:cNvSpPr/>
          <p:nvPr/>
        </p:nvSpPr>
        <p:spPr>
          <a:xfrm>
            <a:off x="6593613" y="2147469"/>
            <a:ext cx="1595573" cy="2910874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>
            <a:extLst>
              <a:ext uri="{FF2B5EF4-FFF2-40B4-BE49-F238E27FC236}">
                <a16:creationId xmlns:a16="http://schemas.microsoft.com/office/drawing/2014/main" id="{CCA1EF9A-DD3E-4AA6-A194-8F964EA4A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505200"/>
            <a:ext cx="8229600" cy="2057400"/>
          </a:xfrm>
          <a:prstGeom prst="parallelogram">
            <a:avLst>
              <a:gd name="adj" fmla="val 10259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6867" name="Line 3">
            <a:extLst>
              <a:ext uri="{FF2B5EF4-FFF2-40B4-BE49-F238E27FC236}">
                <a16:creationId xmlns:a16="http://schemas.microsoft.com/office/drawing/2014/main" id="{1A2CDC05-9223-4696-9587-D0CE397E8A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8" y="2819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8" name="Line 4">
            <a:extLst>
              <a:ext uri="{FF2B5EF4-FFF2-40B4-BE49-F238E27FC236}">
                <a16:creationId xmlns:a16="http://schemas.microsoft.com/office/drawing/2014/main" id="{1749213C-754A-4B88-9985-29841CB6E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2895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08E53B9C-1E70-412E-A346-AE681F121A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28194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54522DC1-C6FA-459C-8DF5-47C6AEAF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938" y="990600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Superficie Isobarica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(e.g., 300 hPa)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6871" name="Group 7">
            <a:extLst>
              <a:ext uri="{FF2B5EF4-FFF2-40B4-BE49-F238E27FC236}">
                <a16:creationId xmlns:a16="http://schemas.microsoft.com/office/drawing/2014/main" id="{EA67FE6E-357C-4805-B403-BE09F5B531C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276600"/>
            <a:ext cx="6400800" cy="2667000"/>
            <a:chOff x="144" y="2208"/>
            <a:chExt cx="4032" cy="1680"/>
          </a:xfrm>
        </p:grpSpPr>
        <p:sp>
          <p:nvSpPr>
            <p:cNvPr id="36908" name="Line 8">
              <a:extLst>
                <a:ext uri="{FF2B5EF4-FFF2-40B4-BE49-F238E27FC236}">
                  <a16:creationId xmlns:a16="http://schemas.microsoft.com/office/drawing/2014/main" id="{CF044659-98F5-45F9-A1B5-BFA5E95DA9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" y="3648"/>
              <a:ext cx="37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9" name="Line 9">
              <a:extLst>
                <a:ext uri="{FF2B5EF4-FFF2-40B4-BE49-F238E27FC236}">
                  <a16:creationId xmlns:a16="http://schemas.microsoft.com/office/drawing/2014/main" id="{A11E179B-04A7-4D24-A73D-ACE175DED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544"/>
              <a:ext cx="110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10" name="Line 10">
              <a:extLst>
                <a:ext uri="{FF2B5EF4-FFF2-40B4-BE49-F238E27FC236}">
                  <a16:creationId xmlns:a16="http://schemas.microsoft.com/office/drawing/2014/main" id="{8F48129A-48D3-487B-8B5E-E4801E8D8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20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11" name="Text Box 11">
              <a:extLst>
                <a:ext uri="{FF2B5EF4-FFF2-40B4-BE49-F238E27FC236}">
                  <a16:creationId xmlns:a16="http://schemas.microsoft.com/office/drawing/2014/main" id="{8C19F872-A73B-4F6F-8B56-49A388B8A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696"/>
              <a:ext cx="5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Longitud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12" name="Text Box 12">
              <a:extLst>
                <a:ext uri="{FF2B5EF4-FFF2-40B4-BE49-F238E27FC236}">
                  <a16:creationId xmlns:a16="http://schemas.microsoft.com/office/drawing/2014/main" id="{E308D0ED-F165-4C72-B18C-8A55CD9E4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806336">
              <a:off x="638" y="2866"/>
              <a:ext cx="4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Latitud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13" name="Text Box 13">
              <a:extLst>
                <a:ext uri="{FF2B5EF4-FFF2-40B4-BE49-F238E27FC236}">
                  <a16:creationId xmlns:a16="http://schemas.microsoft.com/office/drawing/2014/main" id="{7AD37697-60BE-4C4A-A563-AAB1D727C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6" y="2796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Altura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14" name="Text Box 14">
              <a:extLst>
                <a:ext uri="{FF2B5EF4-FFF2-40B4-BE49-F238E27FC236}">
                  <a16:creationId xmlns:a16="http://schemas.microsoft.com/office/drawing/2014/main" id="{14F9E9AF-41D1-47B7-85D6-F96AB0B22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3603">
              <a:off x="576" y="3408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50°S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15" name="Text Box 15">
              <a:extLst>
                <a:ext uri="{FF2B5EF4-FFF2-40B4-BE49-F238E27FC236}">
                  <a16:creationId xmlns:a16="http://schemas.microsoft.com/office/drawing/2014/main" id="{E257AFBB-2DD8-400D-91AC-DAC4C20CA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5315">
              <a:off x="1248" y="2736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30°S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16" name="Line 16">
              <a:extLst>
                <a:ext uri="{FF2B5EF4-FFF2-40B4-BE49-F238E27FC236}">
                  <a16:creationId xmlns:a16="http://schemas.microsoft.com/office/drawing/2014/main" id="{FC036233-76E6-43F4-83C9-CB6ED94D1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17" name="Line 17">
              <a:extLst>
                <a:ext uri="{FF2B5EF4-FFF2-40B4-BE49-F238E27FC236}">
                  <a16:creationId xmlns:a16="http://schemas.microsoft.com/office/drawing/2014/main" id="{A8C63EDC-F168-4BAD-8C6F-17ECEC954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83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18" name="Line 18">
              <a:extLst>
                <a:ext uri="{FF2B5EF4-FFF2-40B4-BE49-F238E27FC236}">
                  <a16:creationId xmlns:a16="http://schemas.microsoft.com/office/drawing/2014/main" id="{D5447B7C-F247-490A-B4F8-774E75E3B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2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19" name="Line 19">
              <a:extLst>
                <a:ext uri="{FF2B5EF4-FFF2-40B4-BE49-F238E27FC236}">
                  <a16:creationId xmlns:a16="http://schemas.microsoft.com/office/drawing/2014/main" id="{02A99328-B152-426B-95A6-E4B82E174A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20" name="Text Box 20">
              <a:extLst>
                <a:ext uri="{FF2B5EF4-FFF2-40B4-BE49-F238E27FC236}">
                  <a16:creationId xmlns:a16="http://schemas.microsoft.com/office/drawing/2014/main" id="{25B9EE12-FE94-460F-8B54-F6A6F6F6A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696"/>
              <a:ext cx="4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120W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21" name="Text Box 21">
              <a:extLst>
                <a:ext uri="{FF2B5EF4-FFF2-40B4-BE49-F238E27FC236}">
                  <a16:creationId xmlns:a16="http://schemas.microsoft.com/office/drawing/2014/main" id="{FD39E843-40E4-4D53-994E-9838E3CF1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696"/>
              <a:ext cx="34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70W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872" name="AutoShape 22">
            <a:extLst>
              <a:ext uri="{FF2B5EF4-FFF2-40B4-BE49-F238E27FC236}">
                <a16:creationId xmlns:a16="http://schemas.microsoft.com/office/drawing/2014/main" id="{1FCAB471-E325-4A94-98AB-B80EA5D8D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6" y="2479675"/>
            <a:ext cx="1133475" cy="2414588"/>
          </a:xfrm>
          <a:prstGeom prst="can">
            <a:avLst>
              <a:gd name="adj" fmla="val 53256"/>
            </a:avLst>
          </a:prstGeom>
          <a:solidFill>
            <a:schemeClr val="accent1">
              <a:alpha val="50195"/>
            </a:schemeClr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6873" name="Cloud">
            <a:extLst>
              <a:ext uri="{FF2B5EF4-FFF2-40B4-BE49-F238E27FC236}">
                <a16:creationId xmlns:a16="http://schemas.microsoft.com/office/drawing/2014/main" id="{A58561D2-9E08-4403-854F-39A6311D32E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rot="6007253">
            <a:off x="3921920" y="3339307"/>
            <a:ext cx="1177925" cy="722313"/>
          </a:xfrm>
          <a:custGeom>
            <a:avLst/>
            <a:gdLst>
              <a:gd name="T0" fmla="*/ 3654 w 21600"/>
              <a:gd name="T1" fmla="*/ 361157 h 21600"/>
              <a:gd name="T2" fmla="*/ 588963 w 21600"/>
              <a:gd name="T3" fmla="*/ 721544 h 21600"/>
              <a:gd name="T4" fmla="*/ 1176943 w 21600"/>
              <a:gd name="T5" fmla="*/ 361157 h 21600"/>
              <a:gd name="T6" fmla="*/ 588963 w 21600"/>
              <a:gd name="T7" fmla="*/ 4129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4" name="Line 24">
            <a:extLst>
              <a:ext uri="{FF2B5EF4-FFF2-40B4-BE49-F238E27FC236}">
                <a16:creationId xmlns:a16="http://schemas.microsoft.com/office/drawing/2014/main" id="{8D9FF371-48BB-42F0-992E-C889FD60C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6125" y="3422650"/>
            <a:ext cx="0" cy="88265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5" name="Arc 25">
            <a:extLst>
              <a:ext uri="{FF2B5EF4-FFF2-40B4-BE49-F238E27FC236}">
                <a16:creationId xmlns:a16="http://schemas.microsoft.com/office/drawing/2014/main" id="{EB4925BB-3074-4485-BD75-4D189CBD8C94}"/>
              </a:ext>
            </a:extLst>
          </p:cNvPr>
          <p:cNvSpPr>
            <a:spLocks/>
          </p:cNvSpPr>
          <p:nvPr/>
        </p:nvSpPr>
        <p:spPr bwMode="auto">
          <a:xfrm rot="10879264">
            <a:off x="4502151" y="471805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6" name="Arc 26">
            <a:extLst>
              <a:ext uri="{FF2B5EF4-FFF2-40B4-BE49-F238E27FC236}">
                <a16:creationId xmlns:a16="http://schemas.microsoft.com/office/drawing/2014/main" id="{0F65334A-B993-4A45-9D55-87F2CB569D80}"/>
              </a:ext>
            </a:extLst>
          </p:cNvPr>
          <p:cNvSpPr>
            <a:spLocks/>
          </p:cNvSpPr>
          <p:nvPr/>
        </p:nvSpPr>
        <p:spPr bwMode="auto">
          <a:xfrm rot="6088561">
            <a:off x="5002213" y="4403726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7" name="Arc 27">
            <a:extLst>
              <a:ext uri="{FF2B5EF4-FFF2-40B4-BE49-F238E27FC236}">
                <a16:creationId xmlns:a16="http://schemas.microsoft.com/office/drawing/2014/main" id="{FFFB3342-D181-4089-991E-841FE4F57384}"/>
              </a:ext>
            </a:extLst>
          </p:cNvPr>
          <p:cNvSpPr>
            <a:spLocks/>
          </p:cNvSpPr>
          <p:nvPr/>
        </p:nvSpPr>
        <p:spPr bwMode="auto">
          <a:xfrm rot="14727456">
            <a:off x="3922713" y="457993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8" name="Arc 28">
            <a:extLst>
              <a:ext uri="{FF2B5EF4-FFF2-40B4-BE49-F238E27FC236}">
                <a16:creationId xmlns:a16="http://schemas.microsoft.com/office/drawing/2014/main" id="{3AB01BEA-F6D3-42D1-B15C-6AAF99004EC9}"/>
              </a:ext>
            </a:extLst>
          </p:cNvPr>
          <p:cNvSpPr>
            <a:spLocks/>
          </p:cNvSpPr>
          <p:nvPr/>
        </p:nvSpPr>
        <p:spPr bwMode="auto">
          <a:xfrm rot="10879264">
            <a:off x="4502151" y="2951163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9" name="Arc 29">
            <a:extLst>
              <a:ext uri="{FF2B5EF4-FFF2-40B4-BE49-F238E27FC236}">
                <a16:creationId xmlns:a16="http://schemas.microsoft.com/office/drawing/2014/main" id="{E44E4156-3419-4BAD-8E2E-8A13E7907C71}"/>
              </a:ext>
            </a:extLst>
          </p:cNvPr>
          <p:cNvSpPr>
            <a:spLocks/>
          </p:cNvSpPr>
          <p:nvPr/>
        </p:nvSpPr>
        <p:spPr bwMode="auto">
          <a:xfrm rot="6088561">
            <a:off x="5002213" y="263683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0" name="Arc 30">
            <a:extLst>
              <a:ext uri="{FF2B5EF4-FFF2-40B4-BE49-F238E27FC236}">
                <a16:creationId xmlns:a16="http://schemas.microsoft.com/office/drawing/2014/main" id="{18D5D12B-BABC-4070-897C-F2A1FD562EFE}"/>
              </a:ext>
            </a:extLst>
          </p:cNvPr>
          <p:cNvSpPr>
            <a:spLocks/>
          </p:cNvSpPr>
          <p:nvPr/>
        </p:nvSpPr>
        <p:spPr bwMode="auto">
          <a:xfrm rot="16624135">
            <a:off x="3923506" y="2813844"/>
            <a:ext cx="293688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1" name="Arc 31">
            <a:extLst>
              <a:ext uri="{FF2B5EF4-FFF2-40B4-BE49-F238E27FC236}">
                <a16:creationId xmlns:a16="http://schemas.microsoft.com/office/drawing/2014/main" id="{6A641E22-830B-49D0-A2D2-03EE65CE8D91}"/>
              </a:ext>
            </a:extLst>
          </p:cNvPr>
          <p:cNvSpPr>
            <a:spLocks/>
          </p:cNvSpPr>
          <p:nvPr/>
        </p:nvSpPr>
        <p:spPr bwMode="auto">
          <a:xfrm rot="21064719">
            <a:off x="4394201" y="23622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2" name="Text Box 32">
            <a:extLst>
              <a:ext uri="{FF2B5EF4-FFF2-40B4-BE49-F238E27FC236}">
                <a16:creationId xmlns:a16="http://schemas.microsoft.com/office/drawing/2014/main" id="{57CB21F6-33AC-44F8-B676-9D6A681AC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442277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83" name="AutoShape 34">
            <a:extLst>
              <a:ext uri="{FF2B5EF4-FFF2-40B4-BE49-F238E27FC236}">
                <a16:creationId xmlns:a16="http://schemas.microsoft.com/office/drawing/2014/main" id="{3DF77880-2A08-46D5-BC81-C1DC12D1F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479675"/>
            <a:ext cx="1066800" cy="2414588"/>
          </a:xfrm>
          <a:prstGeom prst="can">
            <a:avLst>
              <a:gd name="adj" fmla="val 56585"/>
            </a:avLst>
          </a:prstGeom>
          <a:solidFill>
            <a:srgbClr val="FFFF66">
              <a:alpha val="50195"/>
            </a:srgbClr>
          </a:solidFill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6884" name="Line 35">
            <a:extLst>
              <a:ext uri="{FF2B5EF4-FFF2-40B4-BE49-F238E27FC236}">
                <a16:creationId xmlns:a16="http://schemas.microsoft.com/office/drawing/2014/main" id="{AA10B727-F2B2-48BE-A133-6B5598C2F8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8200" y="3422650"/>
            <a:ext cx="0" cy="88265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5" name="Arc 36">
            <a:extLst>
              <a:ext uri="{FF2B5EF4-FFF2-40B4-BE49-F238E27FC236}">
                <a16:creationId xmlns:a16="http://schemas.microsoft.com/office/drawing/2014/main" id="{9C07CC44-C138-4E83-BAD9-31B5078F0014}"/>
              </a:ext>
            </a:extLst>
          </p:cNvPr>
          <p:cNvSpPr>
            <a:spLocks/>
          </p:cNvSpPr>
          <p:nvPr/>
        </p:nvSpPr>
        <p:spPr bwMode="auto">
          <a:xfrm rot="10879264">
            <a:off x="7137400" y="4718050"/>
            <a:ext cx="254000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6" name="Arc 37">
            <a:extLst>
              <a:ext uri="{FF2B5EF4-FFF2-40B4-BE49-F238E27FC236}">
                <a16:creationId xmlns:a16="http://schemas.microsoft.com/office/drawing/2014/main" id="{5F90F86C-8232-45C6-826F-321D868842C3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4410076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7" name="Arc 38">
            <a:extLst>
              <a:ext uri="{FF2B5EF4-FFF2-40B4-BE49-F238E27FC236}">
                <a16:creationId xmlns:a16="http://schemas.microsoft.com/office/drawing/2014/main" id="{CC99FBD5-3863-431C-A751-33C6C6E78F93}"/>
              </a:ext>
            </a:extLst>
          </p:cNvPr>
          <p:cNvSpPr>
            <a:spLocks/>
          </p:cNvSpPr>
          <p:nvPr/>
        </p:nvSpPr>
        <p:spPr bwMode="auto">
          <a:xfrm rot="14727456">
            <a:off x="6583363" y="45862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8" name="Arc 39">
            <a:extLst>
              <a:ext uri="{FF2B5EF4-FFF2-40B4-BE49-F238E27FC236}">
                <a16:creationId xmlns:a16="http://schemas.microsoft.com/office/drawing/2014/main" id="{72C07A91-4F25-4AFF-8F3B-7224236734D5}"/>
              </a:ext>
            </a:extLst>
          </p:cNvPr>
          <p:cNvSpPr>
            <a:spLocks/>
          </p:cNvSpPr>
          <p:nvPr/>
        </p:nvSpPr>
        <p:spPr bwMode="auto">
          <a:xfrm rot="10879264">
            <a:off x="7137400" y="2951163"/>
            <a:ext cx="254000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9" name="Arc 40">
            <a:extLst>
              <a:ext uri="{FF2B5EF4-FFF2-40B4-BE49-F238E27FC236}">
                <a16:creationId xmlns:a16="http://schemas.microsoft.com/office/drawing/2014/main" id="{AD0C4EC1-FB8C-4D82-9A1C-E6042C1D0B38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26431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90" name="Arc 41">
            <a:extLst>
              <a:ext uri="{FF2B5EF4-FFF2-40B4-BE49-F238E27FC236}">
                <a16:creationId xmlns:a16="http://schemas.microsoft.com/office/drawing/2014/main" id="{E3E8594E-2DF6-4A87-9A55-5D8F222723E7}"/>
              </a:ext>
            </a:extLst>
          </p:cNvPr>
          <p:cNvSpPr>
            <a:spLocks/>
          </p:cNvSpPr>
          <p:nvPr/>
        </p:nvSpPr>
        <p:spPr bwMode="auto">
          <a:xfrm rot="16624135">
            <a:off x="6584156" y="2820194"/>
            <a:ext cx="293688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91" name="Arc 42">
            <a:extLst>
              <a:ext uri="{FF2B5EF4-FFF2-40B4-BE49-F238E27FC236}">
                <a16:creationId xmlns:a16="http://schemas.microsoft.com/office/drawing/2014/main" id="{A743BD76-B185-4610-8868-C45D4705ECAB}"/>
              </a:ext>
            </a:extLst>
          </p:cNvPr>
          <p:cNvSpPr>
            <a:spLocks/>
          </p:cNvSpPr>
          <p:nvPr/>
        </p:nvSpPr>
        <p:spPr bwMode="auto">
          <a:xfrm rot="21064719">
            <a:off x="7035800" y="2362200"/>
            <a:ext cx="254000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92" name="Text Box 44">
            <a:extLst>
              <a:ext uri="{FF2B5EF4-FFF2-40B4-BE49-F238E27FC236}">
                <a16:creationId xmlns:a16="http://schemas.microsoft.com/office/drawing/2014/main" id="{87512572-0A1A-4096-BBEE-D84139768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1" y="436403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93" name="AutoShape 45">
            <a:extLst>
              <a:ext uri="{FF2B5EF4-FFF2-40B4-BE49-F238E27FC236}">
                <a16:creationId xmlns:a16="http://schemas.microsoft.com/office/drawing/2014/main" id="{A5F0F93F-A2DE-4D03-B247-D30E6021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1587500"/>
            <a:ext cx="8839200" cy="2286000"/>
          </a:xfrm>
          <a:prstGeom prst="parallelogram">
            <a:avLst>
              <a:gd name="adj" fmla="val 9917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grpSp>
        <p:nvGrpSpPr>
          <p:cNvPr id="36894" name="Group 46">
            <a:extLst>
              <a:ext uri="{FF2B5EF4-FFF2-40B4-BE49-F238E27FC236}">
                <a16:creationId xmlns:a16="http://schemas.microsoft.com/office/drawing/2014/main" id="{237E97D2-6D12-4DFB-ABDA-CAB917F0EC15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570038"/>
            <a:ext cx="7162800" cy="2239962"/>
            <a:chOff x="576" y="989"/>
            <a:chExt cx="4512" cy="1411"/>
          </a:xfrm>
        </p:grpSpPr>
        <p:sp>
          <p:nvSpPr>
            <p:cNvPr id="36896" name="Freeform 47">
              <a:extLst>
                <a:ext uri="{FF2B5EF4-FFF2-40B4-BE49-F238E27FC236}">
                  <a16:creationId xmlns:a16="http://schemas.microsoft.com/office/drawing/2014/main" id="{D7C234ED-DE38-4F27-ACD9-4AD02E96C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248"/>
              <a:ext cx="4315" cy="1039"/>
            </a:xfrm>
            <a:custGeom>
              <a:avLst/>
              <a:gdLst>
                <a:gd name="T0" fmla="*/ 0 w 4315"/>
                <a:gd name="T1" fmla="*/ 359 h 1039"/>
                <a:gd name="T2" fmla="*/ 448 w 4315"/>
                <a:gd name="T3" fmla="*/ 85 h 1039"/>
                <a:gd name="T4" fmla="*/ 859 w 4315"/>
                <a:gd name="T5" fmla="*/ 21 h 1039"/>
                <a:gd name="T6" fmla="*/ 1179 w 4315"/>
                <a:gd name="T7" fmla="*/ 213 h 1039"/>
                <a:gd name="T8" fmla="*/ 1325 w 4315"/>
                <a:gd name="T9" fmla="*/ 679 h 1039"/>
                <a:gd name="T10" fmla="*/ 1517 w 4315"/>
                <a:gd name="T11" fmla="*/ 944 h 1039"/>
                <a:gd name="T12" fmla="*/ 1773 w 4315"/>
                <a:gd name="T13" fmla="*/ 1036 h 1039"/>
                <a:gd name="T14" fmla="*/ 2212 w 4315"/>
                <a:gd name="T15" fmla="*/ 963 h 1039"/>
                <a:gd name="T16" fmla="*/ 2742 w 4315"/>
                <a:gd name="T17" fmla="*/ 615 h 1039"/>
                <a:gd name="T18" fmla="*/ 3063 w 4315"/>
                <a:gd name="T19" fmla="*/ 382 h 1039"/>
                <a:gd name="T20" fmla="*/ 3419 w 4315"/>
                <a:gd name="T21" fmla="*/ 226 h 1039"/>
                <a:gd name="T22" fmla="*/ 3813 w 4315"/>
                <a:gd name="T23" fmla="*/ 190 h 1039"/>
                <a:gd name="T24" fmla="*/ 4078 w 4315"/>
                <a:gd name="T25" fmla="*/ 418 h 1039"/>
                <a:gd name="T26" fmla="*/ 4197 w 4315"/>
                <a:gd name="T27" fmla="*/ 811 h 1039"/>
                <a:gd name="T28" fmla="*/ 4315 w 4315"/>
                <a:gd name="T29" fmla="*/ 1031 h 10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15"/>
                <a:gd name="T46" fmla="*/ 0 h 1039"/>
                <a:gd name="T47" fmla="*/ 4315 w 4315"/>
                <a:gd name="T48" fmla="*/ 1039 h 10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15" h="1039">
                  <a:moveTo>
                    <a:pt x="0" y="359"/>
                  </a:moveTo>
                  <a:cubicBezTo>
                    <a:pt x="75" y="313"/>
                    <a:pt x="305" y="141"/>
                    <a:pt x="448" y="85"/>
                  </a:cubicBezTo>
                  <a:cubicBezTo>
                    <a:pt x="591" y="29"/>
                    <a:pt x="737" y="0"/>
                    <a:pt x="859" y="21"/>
                  </a:cubicBezTo>
                  <a:cubicBezTo>
                    <a:pt x="981" y="42"/>
                    <a:pt x="1101" y="103"/>
                    <a:pt x="1179" y="213"/>
                  </a:cubicBezTo>
                  <a:cubicBezTo>
                    <a:pt x="1257" y="323"/>
                    <a:pt x="1269" y="557"/>
                    <a:pt x="1325" y="679"/>
                  </a:cubicBezTo>
                  <a:cubicBezTo>
                    <a:pt x="1381" y="801"/>
                    <a:pt x="1442" y="885"/>
                    <a:pt x="1517" y="944"/>
                  </a:cubicBezTo>
                  <a:cubicBezTo>
                    <a:pt x="1592" y="1003"/>
                    <a:pt x="1657" y="1033"/>
                    <a:pt x="1773" y="1036"/>
                  </a:cubicBezTo>
                  <a:cubicBezTo>
                    <a:pt x="1889" y="1039"/>
                    <a:pt x="2051" y="1033"/>
                    <a:pt x="2212" y="963"/>
                  </a:cubicBezTo>
                  <a:cubicBezTo>
                    <a:pt x="2373" y="893"/>
                    <a:pt x="2600" y="712"/>
                    <a:pt x="2742" y="615"/>
                  </a:cubicBezTo>
                  <a:cubicBezTo>
                    <a:pt x="2884" y="518"/>
                    <a:pt x="2950" y="447"/>
                    <a:pt x="3063" y="382"/>
                  </a:cubicBezTo>
                  <a:cubicBezTo>
                    <a:pt x="3176" y="317"/>
                    <a:pt x="3294" y="258"/>
                    <a:pt x="3419" y="226"/>
                  </a:cubicBezTo>
                  <a:cubicBezTo>
                    <a:pt x="3544" y="194"/>
                    <a:pt x="3703" y="158"/>
                    <a:pt x="3813" y="190"/>
                  </a:cubicBezTo>
                  <a:cubicBezTo>
                    <a:pt x="3923" y="222"/>
                    <a:pt x="4014" y="314"/>
                    <a:pt x="4078" y="418"/>
                  </a:cubicBezTo>
                  <a:cubicBezTo>
                    <a:pt x="4142" y="522"/>
                    <a:pt x="4158" y="709"/>
                    <a:pt x="4197" y="811"/>
                  </a:cubicBezTo>
                  <a:cubicBezTo>
                    <a:pt x="4236" y="913"/>
                    <a:pt x="4291" y="985"/>
                    <a:pt x="4315" y="10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97" name="Line 48">
              <a:extLst>
                <a:ext uri="{FF2B5EF4-FFF2-40B4-BE49-F238E27FC236}">
                  <a16:creationId xmlns:a16="http://schemas.microsoft.com/office/drawing/2014/main" id="{0EEF7D44-2E88-404E-B8EB-DF70A609F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3" y="1008"/>
              <a:ext cx="120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98" name="Line 49">
              <a:extLst>
                <a:ext uri="{FF2B5EF4-FFF2-40B4-BE49-F238E27FC236}">
                  <a16:creationId xmlns:a16="http://schemas.microsoft.com/office/drawing/2014/main" id="{573DC852-E38F-4A2D-967A-21300EA00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9" y="1200"/>
              <a:ext cx="115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99" name="Line 50">
              <a:extLst>
                <a:ext uri="{FF2B5EF4-FFF2-40B4-BE49-F238E27FC236}">
                  <a16:creationId xmlns:a16="http://schemas.microsoft.com/office/drawing/2014/main" id="{EB5251FE-4442-41F3-9E60-44B08EE83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5" y="139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0" name="Line 51">
              <a:extLst>
                <a:ext uri="{FF2B5EF4-FFF2-40B4-BE49-F238E27FC236}">
                  <a16:creationId xmlns:a16="http://schemas.microsoft.com/office/drawing/2014/main" id="{7C282E67-4AD2-42DB-A7D5-5D3A1E653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" y="139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1" name="Line 52">
              <a:extLst>
                <a:ext uri="{FF2B5EF4-FFF2-40B4-BE49-F238E27FC236}">
                  <a16:creationId xmlns:a16="http://schemas.microsoft.com/office/drawing/2014/main" id="{4F4AD51C-A09F-47D1-B7A6-61D0DBDF8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9" y="172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2" name="Line 53">
              <a:extLst>
                <a:ext uri="{FF2B5EF4-FFF2-40B4-BE49-F238E27FC236}">
                  <a16:creationId xmlns:a16="http://schemas.microsoft.com/office/drawing/2014/main" id="{7E8D5F0E-00F6-4D02-9F26-51D970472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9" y="177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3" name="Line 54">
              <a:extLst>
                <a:ext uri="{FF2B5EF4-FFF2-40B4-BE49-F238E27FC236}">
                  <a16:creationId xmlns:a16="http://schemas.microsoft.com/office/drawing/2014/main" id="{D252AF84-5932-4A3E-BA6B-8C5628CED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3" y="177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4" name="Line 55">
              <a:extLst>
                <a:ext uri="{FF2B5EF4-FFF2-40B4-BE49-F238E27FC236}">
                  <a16:creationId xmlns:a16="http://schemas.microsoft.com/office/drawing/2014/main" id="{5F48CFB7-8BB5-45B5-90D6-DAC78E8170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3" y="1152"/>
              <a:ext cx="120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_tradnl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905" name="Text Box 56">
              <a:extLst>
                <a:ext uri="{FF2B5EF4-FFF2-40B4-BE49-F238E27FC236}">
                  <a16:creationId xmlns:a16="http://schemas.microsoft.com/office/drawing/2014/main" id="{D84F2B23-7709-4FE3-AA38-F2FD4941B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32517">
              <a:off x="576" y="1920"/>
              <a:ext cx="9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Eje de Vaguada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06" name="Text Box 57">
              <a:extLst>
                <a:ext uri="{FF2B5EF4-FFF2-40B4-BE49-F238E27FC236}">
                  <a16:creationId xmlns:a16="http://schemas.microsoft.com/office/drawing/2014/main" id="{6E4B08E7-CA26-40B1-8BD6-D33A38E09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828711">
              <a:off x="2784" y="1287"/>
              <a:ext cx="7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Eje de Dorsal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07" name="Text Box 58">
              <a:extLst>
                <a:ext uri="{FF2B5EF4-FFF2-40B4-BE49-F238E27FC236}">
                  <a16:creationId xmlns:a16="http://schemas.microsoft.com/office/drawing/2014/main" id="{BC0831EB-6BA1-4FB3-A3D2-3CACA780D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32517">
              <a:off x="3552" y="2016"/>
              <a:ext cx="9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CL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Eje de Vaguada</a:t>
              </a:r>
              <a:endParaRPr lang="en-US" altLang="en-US" sz="1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895" name="Text Box 59">
            <a:extLst>
              <a:ext uri="{FF2B5EF4-FFF2-40B4-BE49-F238E27FC236}">
                <a16:creationId xmlns:a16="http://schemas.microsoft.com/office/drawing/2014/main" id="{8CBF3E66-3D7F-441A-A812-AD1E73A1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4203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Estructura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tri-dimensional de la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onda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Desarrollo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El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roce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especialmente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sfc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tiende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aplanar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1A593C40-C524-44DF-A0C3-E44917B9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125" y="3505200"/>
            <a:ext cx="8229600" cy="2057400"/>
          </a:xfrm>
          <a:prstGeom prst="parallelogram">
            <a:avLst>
              <a:gd name="adj" fmla="val 102593"/>
            </a:avLst>
          </a:prstGeom>
          <a:gradFill flip="none" rotWithShape="1">
            <a:gsLst>
              <a:gs pos="0">
                <a:srgbClr val="FFC000"/>
              </a:gs>
              <a:gs pos="57000">
                <a:srgbClr val="6C575C"/>
              </a:gs>
              <a:gs pos="100000">
                <a:schemeClr val="accent6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 dirty="0">
              <a:solidFill>
                <a:srgbClr val="000000"/>
              </a:solidFill>
            </a:endParaRPr>
          </a:p>
        </p:txBody>
      </p:sp>
      <p:sp>
        <p:nvSpPr>
          <p:cNvPr id="38917" name="Line 6">
            <a:extLst>
              <a:ext uri="{FF2B5EF4-FFF2-40B4-BE49-F238E27FC236}">
                <a16:creationId xmlns:a16="http://schemas.microsoft.com/office/drawing/2014/main" id="{2ACA8DD5-ED81-47DF-9F4C-87C14E3B3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5626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8" name="Line 7">
            <a:extLst>
              <a:ext uri="{FF2B5EF4-FFF2-40B4-BE49-F238E27FC236}">
                <a16:creationId xmlns:a16="http://schemas.microsoft.com/office/drawing/2014/main" id="{58B4F9E5-32F4-4992-8655-4A5E0AB95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10000"/>
            <a:ext cx="1752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Line 8">
            <a:extLst>
              <a:ext uri="{FF2B5EF4-FFF2-40B4-BE49-F238E27FC236}">
                <a16:creationId xmlns:a16="http://schemas.microsoft.com/office/drawing/2014/main" id="{07B2CA7D-1197-43CE-811D-8AF920F6E4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276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0" name="Text Box 9">
            <a:extLst>
              <a:ext uri="{FF2B5EF4-FFF2-40B4-BE49-F238E27FC236}">
                <a16:creationId xmlns:a16="http://schemas.microsoft.com/office/drawing/2014/main" id="{6A2BD7B2-C9FD-4A22-8F26-2FF797D61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5611813"/>
            <a:ext cx="7302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1" name="Text Box 10">
            <a:extLst>
              <a:ext uri="{FF2B5EF4-FFF2-40B4-BE49-F238E27FC236}">
                <a16:creationId xmlns:a16="http://schemas.microsoft.com/office/drawing/2014/main" id="{7D132F63-C20A-40E0-B99B-6FE3E86DF495}"/>
              </a:ext>
            </a:extLst>
          </p:cNvPr>
          <p:cNvSpPr txBox="1">
            <a:spLocks noChangeArrowheads="1"/>
          </p:cNvSpPr>
          <p:nvPr/>
        </p:nvSpPr>
        <p:spPr bwMode="auto">
          <a:xfrm rot="18793664">
            <a:off x="2585245" y="4334670"/>
            <a:ext cx="62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Latitud</a:t>
            </a:r>
            <a:endParaRPr lang="en-US" alt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Text Box 11">
            <a:extLst>
              <a:ext uri="{FF2B5EF4-FFF2-40B4-BE49-F238E27FC236}">
                <a16:creationId xmlns:a16="http://schemas.microsoft.com/office/drawing/2014/main" id="{27A446D6-3DBB-4126-84DC-FC8EFFAF410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81150" y="421005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Altura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Text Box 12">
            <a:extLst>
              <a:ext uri="{FF2B5EF4-FFF2-40B4-BE49-F238E27FC236}">
                <a16:creationId xmlns:a16="http://schemas.microsoft.com/office/drawing/2014/main" id="{683898EC-A4D0-4FD5-B884-A9DB87BE1B58}"/>
              </a:ext>
            </a:extLst>
          </p:cNvPr>
          <p:cNvSpPr txBox="1">
            <a:spLocks noChangeArrowheads="1"/>
          </p:cNvSpPr>
          <p:nvPr/>
        </p:nvSpPr>
        <p:spPr bwMode="auto">
          <a:xfrm rot="21536397">
            <a:off x="1728789" y="51196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4" name="Text Box 13">
            <a:extLst>
              <a:ext uri="{FF2B5EF4-FFF2-40B4-BE49-F238E27FC236}">
                <a16:creationId xmlns:a16="http://schemas.microsoft.com/office/drawing/2014/main" id="{3EF755DF-9436-4825-87F3-AF057A14A6B3}"/>
              </a:ext>
            </a:extLst>
          </p:cNvPr>
          <p:cNvSpPr txBox="1">
            <a:spLocks noChangeArrowheads="1"/>
          </p:cNvSpPr>
          <p:nvPr/>
        </p:nvSpPr>
        <p:spPr bwMode="auto">
          <a:xfrm rot="75315">
            <a:off x="2947989" y="39004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BA3F2737-CE26-4BDA-8788-0E821DAC7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33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1EF8EA82-E606-404F-BE1C-FFFD4C25F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7" name="Line 16">
            <a:extLst>
              <a:ext uri="{FF2B5EF4-FFF2-40B4-BE49-F238E27FC236}">
                <a16:creationId xmlns:a16="http://schemas.microsoft.com/office/drawing/2014/main" id="{4B13345E-2109-47F4-ADFA-CAD5FBDC6C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8" name="Line 17">
            <a:extLst>
              <a:ext uri="{FF2B5EF4-FFF2-40B4-BE49-F238E27FC236}">
                <a16:creationId xmlns:a16="http://schemas.microsoft.com/office/drawing/2014/main" id="{8CDFF4E1-F14A-4452-883D-D3BAF038B0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486400"/>
            <a:ext cx="152400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9" name="Text Box 18">
            <a:extLst>
              <a:ext uri="{FF2B5EF4-FFF2-40B4-BE49-F238E27FC236}">
                <a16:creationId xmlns:a16="http://schemas.microsoft.com/office/drawing/2014/main" id="{B5F4E68B-7FE1-4A41-BB26-9811B6D7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9" y="5638801"/>
            <a:ext cx="55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30" name="Text Box 19">
            <a:extLst>
              <a:ext uri="{FF2B5EF4-FFF2-40B4-BE49-F238E27FC236}">
                <a16:creationId xmlns:a16="http://schemas.microsoft.com/office/drawing/2014/main" id="{61B3C386-D2A8-4916-BA1C-9323C108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6" y="5638801"/>
            <a:ext cx="479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31" name="Arc 20">
            <a:extLst>
              <a:ext uri="{FF2B5EF4-FFF2-40B4-BE49-F238E27FC236}">
                <a16:creationId xmlns:a16="http://schemas.microsoft.com/office/drawing/2014/main" id="{25F9924F-0844-4028-B62E-BD9532B6ED22}"/>
              </a:ext>
            </a:extLst>
          </p:cNvPr>
          <p:cNvSpPr>
            <a:spLocks/>
          </p:cNvSpPr>
          <p:nvPr/>
        </p:nvSpPr>
        <p:spPr bwMode="auto">
          <a:xfrm rot="9095313">
            <a:off x="4419601" y="47244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2" name="Arc 21">
            <a:extLst>
              <a:ext uri="{FF2B5EF4-FFF2-40B4-BE49-F238E27FC236}">
                <a16:creationId xmlns:a16="http://schemas.microsoft.com/office/drawing/2014/main" id="{3C67C9D2-2CA4-44A7-BFDE-CDEFDB95ED53}"/>
              </a:ext>
            </a:extLst>
          </p:cNvPr>
          <p:cNvSpPr>
            <a:spLocks/>
          </p:cNvSpPr>
          <p:nvPr/>
        </p:nvSpPr>
        <p:spPr bwMode="auto">
          <a:xfrm rot="4950337">
            <a:off x="4913313" y="44592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3" name="Arc 22">
            <a:extLst>
              <a:ext uri="{FF2B5EF4-FFF2-40B4-BE49-F238E27FC236}">
                <a16:creationId xmlns:a16="http://schemas.microsoft.com/office/drawing/2014/main" id="{045E8BFB-AF77-47EE-B081-6495AFF7096C}"/>
              </a:ext>
            </a:extLst>
          </p:cNvPr>
          <p:cNvSpPr>
            <a:spLocks/>
          </p:cNvSpPr>
          <p:nvPr/>
        </p:nvSpPr>
        <p:spPr bwMode="auto">
          <a:xfrm rot="14727456">
            <a:off x="4075113" y="43830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4" name="Text Box 23">
            <a:extLst>
              <a:ext uri="{FF2B5EF4-FFF2-40B4-BE49-F238E27FC236}">
                <a16:creationId xmlns:a16="http://schemas.microsoft.com/office/drawing/2014/main" id="{BE6493E1-BCA4-4D39-A923-80DD7F139486}"/>
              </a:ext>
            </a:extLst>
          </p:cNvPr>
          <p:cNvSpPr txBox="1">
            <a:spLocks noChangeArrowheads="1"/>
          </p:cNvSpPr>
          <p:nvPr/>
        </p:nvSpPr>
        <p:spPr bwMode="auto">
          <a:xfrm rot="1523662">
            <a:off x="4419600" y="4267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44" name="Line 24">
            <a:extLst>
              <a:ext uri="{FF2B5EF4-FFF2-40B4-BE49-F238E27FC236}">
                <a16:creationId xmlns:a16="http://schemas.microsoft.com/office/drawing/2014/main" id="{1D093DF5-F2D9-4E49-876E-3EDAF04A35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8201" y="2598738"/>
            <a:ext cx="9525" cy="17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6" name="Arc 25">
            <a:extLst>
              <a:ext uri="{FF2B5EF4-FFF2-40B4-BE49-F238E27FC236}">
                <a16:creationId xmlns:a16="http://schemas.microsoft.com/office/drawing/2014/main" id="{F3030747-BEEC-48DA-8F92-7CEE978C6B21}"/>
              </a:ext>
            </a:extLst>
          </p:cNvPr>
          <p:cNvSpPr>
            <a:spLocks/>
          </p:cNvSpPr>
          <p:nvPr/>
        </p:nvSpPr>
        <p:spPr bwMode="auto">
          <a:xfrm rot="8884002">
            <a:off x="7137400" y="4718050"/>
            <a:ext cx="330200" cy="234950"/>
          </a:xfrm>
          <a:custGeom>
            <a:avLst/>
            <a:gdLst>
              <a:gd name="T0" fmla="*/ 0 w 28036"/>
              <a:gd name="T1" fmla="*/ 1624854027 h 21600"/>
              <a:gd name="T2" fmla="*/ 2147483646 w 28036"/>
              <a:gd name="T3" fmla="*/ 2147483646 h 21600"/>
              <a:gd name="T4" fmla="*/ 2147483646 w 28036"/>
              <a:gd name="T5" fmla="*/ 2147483646 h 21600"/>
              <a:gd name="T6" fmla="*/ 0 60000 65536"/>
              <a:gd name="T7" fmla="*/ 0 60000 65536"/>
              <a:gd name="T8" fmla="*/ 0 60000 65536"/>
              <a:gd name="T9" fmla="*/ 0 w 28036"/>
              <a:gd name="T10" fmla="*/ 0 h 21600"/>
              <a:gd name="T11" fmla="*/ 28036 w 2803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36" h="21600" fill="none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</a:path>
              <a:path w="28036" h="21600" stroke="0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  <a:lnTo>
                  <a:pt x="6436" y="21600"/>
                </a:lnTo>
                <a:lnTo>
                  <a:pt x="0" y="9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7" name="Arc 26">
            <a:extLst>
              <a:ext uri="{FF2B5EF4-FFF2-40B4-BE49-F238E27FC236}">
                <a16:creationId xmlns:a16="http://schemas.microsoft.com/office/drawing/2014/main" id="{C412A92A-F12A-4E4A-892C-C8C5C933096C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4410076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8" name="Arc 27">
            <a:extLst>
              <a:ext uri="{FF2B5EF4-FFF2-40B4-BE49-F238E27FC236}">
                <a16:creationId xmlns:a16="http://schemas.microsoft.com/office/drawing/2014/main" id="{91C1BD1B-4D7A-4109-829B-EFC5FF8E8638}"/>
              </a:ext>
            </a:extLst>
          </p:cNvPr>
          <p:cNvSpPr>
            <a:spLocks/>
          </p:cNvSpPr>
          <p:nvPr/>
        </p:nvSpPr>
        <p:spPr bwMode="auto">
          <a:xfrm rot="14727456">
            <a:off x="6715126" y="4532313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9" name="Text Box 28">
            <a:extLst>
              <a:ext uri="{FF2B5EF4-FFF2-40B4-BE49-F238E27FC236}">
                <a16:creationId xmlns:a16="http://schemas.microsoft.com/office/drawing/2014/main" id="{5C0199FF-74C9-445B-933A-04620972BE61}"/>
              </a:ext>
            </a:extLst>
          </p:cNvPr>
          <p:cNvSpPr txBox="1">
            <a:spLocks noChangeArrowheads="1"/>
          </p:cNvSpPr>
          <p:nvPr/>
        </p:nvSpPr>
        <p:spPr bwMode="auto">
          <a:xfrm rot="1585601">
            <a:off x="7086600" y="43640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40" name="Line 29">
            <a:extLst>
              <a:ext uri="{FF2B5EF4-FFF2-40B4-BE49-F238E27FC236}">
                <a16:creationId xmlns:a16="http://schemas.microsoft.com/office/drawing/2014/main" id="{ADEC8FCA-F787-4AF2-BC15-0847A579F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38" y="16002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1" name="Line 31">
            <a:extLst>
              <a:ext uri="{FF2B5EF4-FFF2-40B4-BE49-F238E27FC236}">
                <a16:creationId xmlns:a16="http://schemas.microsoft.com/office/drawing/2014/main" id="{3062117A-8016-467B-B8CB-BFE3A0A64B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138" y="1812925"/>
            <a:ext cx="18288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2" name="Arc 38">
            <a:extLst>
              <a:ext uri="{FF2B5EF4-FFF2-40B4-BE49-F238E27FC236}">
                <a16:creationId xmlns:a16="http://schemas.microsoft.com/office/drawing/2014/main" id="{85F778DC-0BE6-4788-919B-050AB539EC30}"/>
              </a:ext>
            </a:extLst>
          </p:cNvPr>
          <p:cNvSpPr>
            <a:spLocks/>
          </p:cNvSpPr>
          <p:nvPr/>
        </p:nvSpPr>
        <p:spPr bwMode="auto">
          <a:xfrm rot="21051528">
            <a:off x="4546600" y="4078288"/>
            <a:ext cx="457200" cy="3111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3" name="Line 39">
            <a:extLst>
              <a:ext uri="{FF2B5EF4-FFF2-40B4-BE49-F238E27FC236}">
                <a16:creationId xmlns:a16="http://schemas.microsoft.com/office/drawing/2014/main" id="{57E4627D-3EFA-4437-8FE9-E5D080483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6576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4" name="Line 40">
            <a:extLst>
              <a:ext uri="{FF2B5EF4-FFF2-40B4-BE49-F238E27FC236}">
                <a16:creationId xmlns:a16="http://schemas.microsoft.com/office/drawing/2014/main" id="{BCAE452D-35DC-4B4C-A8E6-D65191F1A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505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5" name="Line 41">
            <a:extLst>
              <a:ext uri="{FF2B5EF4-FFF2-40B4-BE49-F238E27FC236}">
                <a16:creationId xmlns:a16="http://schemas.microsoft.com/office/drawing/2014/main" id="{F2183E94-2B60-4B15-A18D-2803E94DB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676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6" name="Line 42">
            <a:extLst>
              <a:ext uri="{FF2B5EF4-FFF2-40B4-BE49-F238E27FC236}">
                <a16:creationId xmlns:a16="http://schemas.microsoft.com/office/drawing/2014/main" id="{001EA68D-77FE-4B57-B391-6C3B2AEB3E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1125" y="366395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7" name="Line 43">
            <a:extLst>
              <a:ext uri="{FF2B5EF4-FFF2-40B4-BE49-F238E27FC236}">
                <a16:creationId xmlns:a16="http://schemas.microsoft.com/office/drawing/2014/main" id="{2FE1088C-9B89-45AA-9535-B21C23CCD4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4614" y="3657601"/>
            <a:ext cx="14287" cy="1795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8" name="Line 44">
            <a:extLst>
              <a:ext uri="{FF2B5EF4-FFF2-40B4-BE49-F238E27FC236}">
                <a16:creationId xmlns:a16="http://schemas.microsoft.com/office/drawing/2014/main" id="{8AE0A275-2B29-42F8-8FDD-F18916EED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1816101"/>
            <a:ext cx="0" cy="1901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5" name="Line 45">
            <a:extLst>
              <a:ext uri="{FF2B5EF4-FFF2-40B4-BE49-F238E27FC236}">
                <a16:creationId xmlns:a16="http://schemas.microsoft.com/office/drawing/2014/main" id="{3F719ED4-46DC-4968-B223-490122292E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6614" y="2644776"/>
            <a:ext cx="9525" cy="167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0" name="Arc 46">
            <a:extLst>
              <a:ext uri="{FF2B5EF4-FFF2-40B4-BE49-F238E27FC236}">
                <a16:creationId xmlns:a16="http://schemas.microsoft.com/office/drawing/2014/main" id="{B2DB6872-F1C0-4FAD-8AA6-B81847C1B9D8}"/>
              </a:ext>
            </a:extLst>
          </p:cNvPr>
          <p:cNvSpPr>
            <a:spLocks/>
          </p:cNvSpPr>
          <p:nvPr/>
        </p:nvSpPr>
        <p:spPr bwMode="auto">
          <a:xfrm rot="20127455">
            <a:off x="7345364" y="40655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2" name="AutoShape 48">
            <a:extLst>
              <a:ext uri="{FF2B5EF4-FFF2-40B4-BE49-F238E27FC236}">
                <a16:creationId xmlns:a16="http://schemas.microsoft.com/office/drawing/2014/main" id="{CF56FF2A-B3FE-440E-A8A2-5397DC68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392238"/>
            <a:ext cx="8331200" cy="1993900"/>
          </a:xfrm>
          <a:prstGeom prst="parallelogram">
            <a:avLst>
              <a:gd name="adj" fmla="val 107167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8953" name="Text Box 49">
            <a:extLst>
              <a:ext uri="{FF2B5EF4-FFF2-40B4-BE49-F238E27FC236}">
                <a16:creationId xmlns:a16="http://schemas.microsoft.com/office/drawing/2014/main" id="{DC29F483-5B40-4CB7-9673-BFE76D4E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513" y="790575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Superficie Isobarica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(e.g., 300 hPa)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4" name="Text Box 50">
            <a:extLst>
              <a:ext uri="{FF2B5EF4-FFF2-40B4-BE49-F238E27FC236}">
                <a16:creationId xmlns:a16="http://schemas.microsoft.com/office/drawing/2014/main" id="{05E9D68B-9BAB-46E1-86ED-0E4230B9E8D6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2676526" y="3019425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Vaguada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5" name="Text Box 51">
            <a:extLst>
              <a:ext uri="{FF2B5EF4-FFF2-40B4-BE49-F238E27FC236}">
                <a16:creationId xmlns:a16="http://schemas.microsoft.com/office/drawing/2014/main" id="{D46AB3AA-A172-4F13-A4C4-0721950A7E16}"/>
              </a:ext>
            </a:extLst>
          </p:cNvPr>
          <p:cNvSpPr txBox="1">
            <a:spLocks noChangeArrowheads="1"/>
          </p:cNvSpPr>
          <p:nvPr/>
        </p:nvSpPr>
        <p:spPr bwMode="auto">
          <a:xfrm rot="18771289">
            <a:off x="6120607" y="1524794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Dorsal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6" name="Text Box 52">
            <a:extLst>
              <a:ext uri="{FF2B5EF4-FFF2-40B4-BE49-F238E27FC236}">
                <a16:creationId xmlns:a16="http://schemas.microsoft.com/office/drawing/2014/main" id="{38CBCA79-FCB7-43C8-876F-242C9DD8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33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Estructura tri-dimensional de la onda en desarrollo</a:t>
            </a:r>
          </a:p>
        </p:txBody>
      </p:sp>
      <p:sp>
        <p:nvSpPr>
          <p:cNvPr id="38959" name="Freeform 30">
            <a:extLst>
              <a:ext uri="{FF2B5EF4-FFF2-40B4-BE49-F238E27FC236}">
                <a16:creationId xmlns:a16="http://schemas.microsoft.com/office/drawing/2014/main" id="{E06E43E4-765E-4B0D-B2CE-C7D54317C89E}"/>
              </a:ext>
            </a:extLst>
          </p:cNvPr>
          <p:cNvSpPr>
            <a:spLocks/>
          </p:cNvSpPr>
          <p:nvPr/>
        </p:nvSpPr>
        <p:spPr bwMode="auto">
          <a:xfrm>
            <a:off x="2722564" y="2300289"/>
            <a:ext cx="6669087" cy="674687"/>
          </a:xfrm>
          <a:custGeom>
            <a:avLst/>
            <a:gdLst>
              <a:gd name="T0" fmla="*/ 0 w 10736"/>
              <a:gd name="T1" fmla="*/ 820017305 h 12427"/>
              <a:gd name="T2" fmla="*/ 2147483646 w 10736"/>
              <a:gd name="T3" fmla="*/ 257654751 h 12427"/>
              <a:gd name="T4" fmla="*/ 2147483646 w 10736"/>
              <a:gd name="T5" fmla="*/ 18723311 h 12427"/>
              <a:gd name="T6" fmla="*/ 2147483646 w 10736"/>
              <a:gd name="T7" fmla="*/ 426650950 h 12427"/>
              <a:gd name="T8" fmla="*/ 2147483646 w 10736"/>
              <a:gd name="T9" fmla="*/ 1721173880 h 12427"/>
              <a:gd name="T10" fmla="*/ 2147483646 w 10736"/>
              <a:gd name="T11" fmla="*/ 1974987796 h 12427"/>
              <a:gd name="T12" fmla="*/ 2147483646 w 10736"/>
              <a:gd name="T13" fmla="*/ 1638115767 h 12427"/>
              <a:gd name="T14" fmla="*/ 2147483646 w 10736"/>
              <a:gd name="T15" fmla="*/ 1214341480 h 12427"/>
              <a:gd name="T16" fmla="*/ 2147483646 w 10736"/>
              <a:gd name="T17" fmla="*/ 446656476 h 12427"/>
              <a:gd name="T18" fmla="*/ 2147483646 w 10736"/>
              <a:gd name="T19" fmla="*/ 391285342 h 12427"/>
              <a:gd name="T20" fmla="*/ 2147483646 w 10736"/>
              <a:gd name="T21" fmla="*/ 1163612912 h 124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736"/>
              <a:gd name="T34" fmla="*/ 0 h 12427"/>
              <a:gd name="T35" fmla="*/ 10736 w 10736"/>
              <a:gd name="T36" fmla="*/ 12427 h 124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736" h="12427">
                <a:moveTo>
                  <a:pt x="0" y="5124"/>
                </a:moveTo>
                <a:cubicBezTo>
                  <a:pt x="184" y="4682"/>
                  <a:pt x="576" y="2445"/>
                  <a:pt x="893" y="1610"/>
                </a:cubicBezTo>
                <a:cubicBezTo>
                  <a:pt x="1210" y="775"/>
                  <a:pt x="1614" y="0"/>
                  <a:pt x="1900" y="117"/>
                </a:cubicBezTo>
                <a:cubicBezTo>
                  <a:pt x="2186" y="760"/>
                  <a:pt x="2426" y="893"/>
                  <a:pt x="2729" y="2666"/>
                </a:cubicBezTo>
                <a:cubicBezTo>
                  <a:pt x="3032" y="4439"/>
                  <a:pt x="3369" y="9143"/>
                  <a:pt x="3720" y="10755"/>
                </a:cubicBezTo>
                <a:cubicBezTo>
                  <a:pt x="4071" y="12367"/>
                  <a:pt x="4446" y="12427"/>
                  <a:pt x="4833" y="12341"/>
                </a:cubicBezTo>
                <a:cubicBezTo>
                  <a:pt x="5220" y="12255"/>
                  <a:pt x="5727" y="11028"/>
                  <a:pt x="6042" y="10236"/>
                </a:cubicBezTo>
                <a:cubicBezTo>
                  <a:pt x="6357" y="9444"/>
                  <a:pt x="6390" y="8829"/>
                  <a:pt x="6724" y="7588"/>
                </a:cubicBezTo>
                <a:cubicBezTo>
                  <a:pt x="7058" y="6347"/>
                  <a:pt x="7605" y="3648"/>
                  <a:pt x="8045" y="2791"/>
                </a:cubicBezTo>
                <a:cubicBezTo>
                  <a:pt x="8485" y="1934"/>
                  <a:pt x="8917" y="1698"/>
                  <a:pt x="9365" y="2445"/>
                </a:cubicBezTo>
                <a:cubicBezTo>
                  <a:pt x="9813" y="3192"/>
                  <a:pt x="10628" y="6905"/>
                  <a:pt x="10736" y="7271"/>
                </a:cubicBezTo>
              </a:path>
            </a:pathLst>
          </a:custGeom>
          <a:noFill/>
          <a:ln w="19050" cmpd="sng">
            <a:solidFill>
              <a:srgbClr val="A5002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62" name="58 CuadroTexto">
            <a:extLst>
              <a:ext uri="{FF2B5EF4-FFF2-40B4-BE49-F238E27FC236}">
                <a16:creationId xmlns:a16="http://schemas.microsoft.com/office/drawing/2014/main" id="{F7D69A63-9817-486A-9AFE-50BAD54D7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2573338"/>
            <a:ext cx="49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01251F-1253-4B41-AB74-22B5966A942B}"/>
              </a:ext>
            </a:extLst>
          </p:cNvPr>
          <p:cNvSpPr txBox="1"/>
          <p:nvPr/>
        </p:nvSpPr>
        <p:spPr>
          <a:xfrm>
            <a:off x="7275405" y="5088404"/>
            <a:ext cx="86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´Frío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B885EB-2759-4558-918D-AA7006FC95B9}"/>
              </a:ext>
            </a:extLst>
          </p:cNvPr>
          <p:cNvSpPr txBox="1"/>
          <p:nvPr/>
        </p:nvSpPr>
        <p:spPr>
          <a:xfrm>
            <a:off x="8805818" y="3697705"/>
            <a:ext cx="86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Cálido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1D4732-A497-4B1B-817C-6B646E5F3A57}"/>
              </a:ext>
            </a:extLst>
          </p:cNvPr>
          <p:cNvSpPr txBox="1"/>
          <p:nvPr/>
        </p:nvSpPr>
        <p:spPr>
          <a:xfrm>
            <a:off x="9594802" y="4220546"/>
            <a:ext cx="213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Campo de temperatura en niveles bajos.</a:t>
            </a:r>
          </a:p>
          <a:p>
            <a:r>
              <a:rPr lang="es-ES_tradnl" i="1" dirty="0">
                <a:latin typeface="Calibri" panose="020F0502020204030204" pitchFamily="34" charset="0"/>
                <a:cs typeface="Calibri" panose="020F0502020204030204" pitchFamily="34" charset="0"/>
              </a:rPr>
              <a:t>Caso </a:t>
            </a:r>
            <a:r>
              <a:rPr lang="es-ES_tradnl" i="1" dirty="0" err="1">
                <a:latin typeface="Calibri" panose="020F0502020204030204" pitchFamily="34" charset="0"/>
                <a:cs typeface="Calibri" panose="020F0502020204030204" pitchFamily="34" charset="0"/>
              </a:rPr>
              <a:t>baroclinico</a:t>
            </a:r>
            <a:endParaRPr lang="es-ES_tradnl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4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1A593C40-C524-44DF-A0C3-E44917B9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3505200"/>
            <a:ext cx="8229600" cy="2057400"/>
          </a:xfrm>
          <a:prstGeom prst="parallelogram">
            <a:avLst>
              <a:gd name="adj" fmla="val 10259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8915" name="Freeform 3">
            <a:extLst>
              <a:ext uri="{FF2B5EF4-FFF2-40B4-BE49-F238E27FC236}">
                <a16:creationId xmlns:a16="http://schemas.microsoft.com/office/drawing/2014/main" id="{D2C8CE68-FDBA-4D27-864F-EB7BEF0D12CA}"/>
              </a:ext>
            </a:extLst>
          </p:cNvPr>
          <p:cNvSpPr>
            <a:spLocks/>
          </p:cNvSpPr>
          <p:nvPr/>
        </p:nvSpPr>
        <p:spPr bwMode="auto">
          <a:xfrm>
            <a:off x="4421108" y="3657599"/>
            <a:ext cx="4406900" cy="1408112"/>
          </a:xfrm>
          <a:custGeom>
            <a:avLst/>
            <a:gdLst>
              <a:gd name="T0" fmla="*/ 0 w 2776"/>
              <a:gd name="T1" fmla="*/ 2147483646 h 887"/>
              <a:gd name="T2" fmla="*/ 2147483646 w 2776"/>
              <a:gd name="T3" fmla="*/ 2147483646 h 887"/>
              <a:gd name="T4" fmla="*/ 2147483646 w 2776"/>
              <a:gd name="T5" fmla="*/ 2147483646 h 887"/>
              <a:gd name="T6" fmla="*/ 2147483646 w 2776"/>
              <a:gd name="T7" fmla="*/ 2147483646 h 887"/>
              <a:gd name="T8" fmla="*/ 2147483646 w 2776"/>
              <a:gd name="T9" fmla="*/ 2147483646 h 887"/>
              <a:gd name="T10" fmla="*/ 2147483646 w 2776"/>
              <a:gd name="T11" fmla="*/ 2147483646 h 887"/>
              <a:gd name="T12" fmla="*/ 2147483646 w 2776"/>
              <a:gd name="T13" fmla="*/ 2147483646 h 887"/>
              <a:gd name="T14" fmla="*/ 2147483646 w 2776"/>
              <a:gd name="T15" fmla="*/ 2147483646 h 887"/>
              <a:gd name="T16" fmla="*/ 2147483646 w 2776"/>
              <a:gd name="T17" fmla="*/ 0 h 8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76"/>
              <a:gd name="T28" fmla="*/ 0 h 887"/>
              <a:gd name="T29" fmla="*/ 2776 w 2776"/>
              <a:gd name="T30" fmla="*/ 887 h 8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76" h="887">
                <a:moveTo>
                  <a:pt x="0" y="38"/>
                </a:moveTo>
                <a:cubicBezTo>
                  <a:pt x="31" y="83"/>
                  <a:pt x="122" y="220"/>
                  <a:pt x="188" y="308"/>
                </a:cubicBezTo>
                <a:cubicBezTo>
                  <a:pt x="254" y="396"/>
                  <a:pt x="315" y="485"/>
                  <a:pt x="397" y="567"/>
                </a:cubicBezTo>
                <a:cubicBezTo>
                  <a:pt x="479" y="649"/>
                  <a:pt x="580" y="756"/>
                  <a:pt x="680" y="800"/>
                </a:cubicBezTo>
                <a:cubicBezTo>
                  <a:pt x="780" y="844"/>
                  <a:pt x="863" y="887"/>
                  <a:pt x="998" y="834"/>
                </a:cubicBezTo>
                <a:cubicBezTo>
                  <a:pt x="1133" y="781"/>
                  <a:pt x="1375" y="573"/>
                  <a:pt x="1490" y="483"/>
                </a:cubicBezTo>
                <a:cubicBezTo>
                  <a:pt x="1605" y="393"/>
                  <a:pt x="1592" y="354"/>
                  <a:pt x="1690" y="291"/>
                </a:cubicBezTo>
                <a:cubicBezTo>
                  <a:pt x="1788" y="228"/>
                  <a:pt x="1898" y="152"/>
                  <a:pt x="2079" y="104"/>
                </a:cubicBezTo>
                <a:cubicBezTo>
                  <a:pt x="2260" y="56"/>
                  <a:pt x="2631" y="22"/>
                  <a:pt x="2776" y="0"/>
                </a:cubicBezTo>
              </a:path>
            </a:pathLst>
          </a:custGeom>
          <a:solidFill>
            <a:srgbClr val="FFC000">
              <a:alpha val="61960"/>
            </a:srgbClr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6" name="Freeform 4">
            <a:extLst>
              <a:ext uri="{FF2B5EF4-FFF2-40B4-BE49-F238E27FC236}">
                <a16:creationId xmlns:a16="http://schemas.microsoft.com/office/drawing/2014/main" id="{A8C8D828-EEAD-4E64-8C21-E529EB0A9A0B}"/>
              </a:ext>
            </a:extLst>
          </p:cNvPr>
          <p:cNvSpPr>
            <a:spLocks/>
          </p:cNvSpPr>
          <p:nvPr/>
        </p:nvSpPr>
        <p:spPr bwMode="auto">
          <a:xfrm>
            <a:off x="2438401" y="3887789"/>
            <a:ext cx="3883025" cy="1412875"/>
          </a:xfrm>
          <a:custGeom>
            <a:avLst/>
            <a:gdLst>
              <a:gd name="T0" fmla="*/ 0 w 2446"/>
              <a:gd name="T1" fmla="*/ 2147483646 h 890"/>
              <a:gd name="T2" fmla="*/ 2147483646 w 2446"/>
              <a:gd name="T3" fmla="*/ 2147483646 h 890"/>
              <a:gd name="T4" fmla="*/ 2147483646 w 2446"/>
              <a:gd name="T5" fmla="*/ 2147483646 h 890"/>
              <a:gd name="T6" fmla="*/ 2147483646 w 2446"/>
              <a:gd name="T7" fmla="*/ 2147483646 h 890"/>
              <a:gd name="T8" fmla="*/ 2147483646 w 2446"/>
              <a:gd name="T9" fmla="*/ 2147483646 h 890"/>
              <a:gd name="T10" fmla="*/ 2147483646 w 2446"/>
              <a:gd name="T11" fmla="*/ 2147483646 h 890"/>
              <a:gd name="T12" fmla="*/ 2147483646 w 2446"/>
              <a:gd name="T13" fmla="*/ 2147483646 h 890"/>
              <a:gd name="T14" fmla="*/ 2147483646 w 2446"/>
              <a:gd name="T15" fmla="*/ 2147483646 h 890"/>
              <a:gd name="T16" fmla="*/ 2147483646 w 2446"/>
              <a:gd name="T17" fmla="*/ 2147483646 h 8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46"/>
              <a:gd name="T28" fmla="*/ 0 h 890"/>
              <a:gd name="T29" fmla="*/ 2446 w 2446"/>
              <a:gd name="T30" fmla="*/ 890 h 8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46" h="890">
                <a:moveTo>
                  <a:pt x="0" y="848"/>
                </a:moveTo>
                <a:cubicBezTo>
                  <a:pt x="54" y="802"/>
                  <a:pt x="238" y="652"/>
                  <a:pt x="326" y="573"/>
                </a:cubicBezTo>
                <a:cubicBezTo>
                  <a:pt x="414" y="494"/>
                  <a:pt x="446" y="442"/>
                  <a:pt x="526" y="373"/>
                </a:cubicBezTo>
                <a:cubicBezTo>
                  <a:pt x="606" y="304"/>
                  <a:pt x="696" y="213"/>
                  <a:pt x="808" y="159"/>
                </a:cubicBezTo>
                <a:cubicBezTo>
                  <a:pt x="920" y="105"/>
                  <a:pt x="1098" y="0"/>
                  <a:pt x="1200" y="47"/>
                </a:cubicBezTo>
                <a:cubicBezTo>
                  <a:pt x="1302" y="94"/>
                  <a:pt x="1339" y="335"/>
                  <a:pt x="1419" y="439"/>
                </a:cubicBezTo>
                <a:cubicBezTo>
                  <a:pt x="1499" y="543"/>
                  <a:pt x="1569" y="610"/>
                  <a:pt x="1680" y="671"/>
                </a:cubicBezTo>
                <a:cubicBezTo>
                  <a:pt x="1791" y="732"/>
                  <a:pt x="1959" y="771"/>
                  <a:pt x="2087" y="807"/>
                </a:cubicBezTo>
                <a:cubicBezTo>
                  <a:pt x="2215" y="843"/>
                  <a:pt x="2371" y="873"/>
                  <a:pt x="2446" y="890"/>
                </a:cubicBezTo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7" name="Line 6">
            <a:extLst>
              <a:ext uri="{FF2B5EF4-FFF2-40B4-BE49-F238E27FC236}">
                <a16:creationId xmlns:a16="http://schemas.microsoft.com/office/drawing/2014/main" id="{2ACA8DD5-ED81-47DF-9F4C-87C14E3B3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5626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8" name="Line 7">
            <a:extLst>
              <a:ext uri="{FF2B5EF4-FFF2-40B4-BE49-F238E27FC236}">
                <a16:creationId xmlns:a16="http://schemas.microsoft.com/office/drawing/2014/main" id="{58B4F9E5-32F4-4992-8655-4A5E0AB95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10000"/>
            <a:ext cx="1752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Line 8">
            <a:extLst>
              <a:ext uri="{FF2B5EF4-FFF2-40B4-BE49-F238E27FC236}">
                <a16:creationId xmlns:a16="http://schemas.microsoft.com/office/drawing/2014/main" id="{07B2CA7D-1197-43CE-811D-8AF920F6E4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276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0" name="Text Box 9">
            <a:extLst>
              <a:ext uri="{FF2B5EF4-FFF2-40B4-BE49-F238E27FC236}">
                <a16:creationId xmlns:a16="http://schemas.microsoft.com/office/drawing/2014/main" id="{6A2BD7B2-C9FD-4A22-8F26-2FF797D61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5611813"/>
            <a:ext cx="730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1" name="Text Box 10">
            <a:extLst>
              <a:ext uri="{FF2B5EF4-FFF2-40B4-BE49-F238E27FC236}">
                <a16:creationId xmlns:a16="http://schemas.microsoft.com/office/drawing/2014/main" id="{7D132F63-C20A-40E0-B99B-6FE3E86DF495}"/>
              </a:ext>
            </a:extLst>
          </p:cNvPr>
          <p:cNvSpPr txBox="1">
            <a:spLocks noChangeArrowheads="1"/>
          </p:cNvSpPr>
          <p:nvPr/>
        </p:nvSpPr>
        <p:spPr bwMode="auto">
          <a:xfrm rot="18793664">
            <a:off x="2585245" y="4334670"/>
            <a:ext cx="62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Latitud</a:t>
            </a:r>
            <a:endParaRPr lang="en-US" alt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Text Box 11">
            <a:extLst>
              <a:ext uri="{FF2B5EF4-FFF2-40B4-BE49-F238E27FC236}">
                <a16:creationId xmlns:a16="http://schemas.microsoft.com/office/drawing/2014/main" id="{27A446D6-3DBB-4126-84DC-FC8EFFAF410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81150" y="421005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Altura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Text Box 12">
            <a:extLst>
              <a:ext uri="{FF2B5EF4-FFF2-40B4-BE49-F238E27FC236}">
                <a16:creationId xmlns:a16="http://schemas.microsoft.com/office/drawing/2014/main" id="{683898EC-A4D0-4FD5-B884-A9DB87BE1B58}"/>
              </a:ext>
            </a:extLst>
          </p:cNvPr>
          <p:cNvSpPr txBox="1">
            <a:spLocks noChangeArrowheads="1"/>
          </p:cNvSpPr>
          <p:nvPr/>
        </p:nvSpPr>
        <p:spPr bwMode="auto">
          <a:xfrm rot="21536397">
            <a:off x="1728789" y="51196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4" name="Text Box 13">
            <a:extLst>
              <a:ext uri="{FF2B5EF4-FFF2-40B4-BE49-F238E27FC236}">
                <a16:creationId xmlns:a16="http://schemas.microsoft.com/office/drawing/2014/main" id="{3EF755DF-9436-4825-87F3-AF057A14A6B3}"/>
              </a:ext>
            </a:extLst>
          </p:cNvPr>
          <p:cNvSpPr txBox="1">
            <a:spLocks noChangeArrowheads="1"/>
          </p:cNvSpPr>
          <p:nvPr/>
        </p:nvSpPr>
        <p:spPr bwMode="auto">
          <a:xfrm rot="75315">
            <a:off x="2947989" y="39004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BA3F2737-CE26-4BDA-8788-0E821DAC7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33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1EF8EA82-E606-404F-BE1C-FFFD4C25F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7" name="Line 16">
            <a:extLst>
              <a:ext uri="{FF2B5EF4-FFF2-40B4-BE49-F238E27FC236}">
                <a16:creationId xmlns:a16="http://schemas.microsoft.com/office/drawing/2014/main" id="{4B13345E-2109-47F4-ADFA-CAD5FBDC6C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8" name="Line 17">
            <a:extLst>
              <a:ext uri="{FF2B5EF4-FFF2-40B4-BE49-F238E27FC236}">
                <a16:creationId xmlns:a16="http://schemas.microsoft.com/office/drawing/2014/main" id="{8CDFF4E1-F14A-4452-883D-D3BAF038B0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9" name="Text Box 18">
            <a:extLst>
              <a:ext uri="{FF2B5EF4-FFF2-40B4-BE49-F238E27FC236}">
                <a16:creationId xmlns:a16="http://schemas.microsoft.com/office/drawing/2014/main" id="{B5F4E68B-7FE1-4A41-BB26-9811B6D7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9" y="5638801"/>
            <a:ext cx="55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30" name="Text Box 19">
            <a:extLst>
              <a:ext uri="{FF2B5EF4-FFF2-40B4-BE49-F238E27FC236}">
                <a16:creationId xmlns:a16="http://schemas.microsoft.com/office/drawing/2014/main" id="{61B3C386-D2A8-4916-BA1C-9323C108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6" y="5638801"/>
            <a:ext cx="47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31" name="Arc 20">
            <a:extLst>
              <a:ext uri="{FF2B5EF4-FFF2-40B4-BE49-F238E27FC236}">
                <a16:creationId xmlns:a16="http://schemas.microsoft.com/office/drawing/2014/main" id="{25F9924F-0844-4028-B62E-BD9532B6ED22}"/>
              </a:ext>
            </a:extLst>
          </p:cNvPr>
          <p:cNvSpPr>
            <a:spLocks/>
          </p:cNvSpPr>
          <p:nvPr/>
        </p:nvSpPr>
        <p:spPr bwMode="auto">
          <a:xfrm rot="9095313">
            <a:off x="4419601" y="47244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2" name="Arc 21">
            <a:extLst>
              <a:ext uri="{FF2B5EF4-FFF2-40B4-BE49-F238E27FC236}">
                <a16:creationId xmlns:a16="http://schemas.microsoft.com/office/drawing/2014/main" id="{3C67C9D2-2CA4-44A7-BFDE-CDEFDB95ED53}"/>
              </a:ext>
            </a:extLst>
          </p:cNvPr>
          <p:cNvSpPr>
            <a:spLocks/>
          </p:cNvSpPr>
          <p:nvPr/>
        </p:nvSpPr>
        <p:spPr bwMode="auto">
          <a:xfrm rot="4950337">
            <a:off x="4913313" y="44592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3" name="Arc 22">
            <a:extLst>
              <a:ext uri="{FF2B5EF4-FFF2-40B4-BE49-F238E27FC236}">
                <a16:creationId xmlns:a16="http://schemas.microsoft.com/office/drawing/2014/main" id="{045E8BFB-AF77-47EE-B081-6495AFF7096C}"/>
              </a:ext>
            </a:extLst>
          </p:cNvPr>
          <p:cNvSpPr>
            <a:spLocks/>
          </p:cNvSpPr>
          <p:nvPr/>
        </p:nvSpPr>
        <p:spPr bwMode="auto">
          <a:xfrm rot="14727456">
            <a:off x="4075113" y="43830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4" name="Text Box 23">
            <a:extLst>
              <a:ext uri="{FF2B5EF4-FFF2-40B4-BE49-F238E27FC236}">
                <a16:creationId xmlns:a16="http://schemas.microsoft.com/office/drawing/2014/main" id="{BE6493E1-BCA4-4D39-A923-80DD7F139486}"/>
              </a:ext>
            </a:extLst>
          </p:cNvPr>
          <p:cNvSpPr txBox="1">
            <a:spLocks noChangeArrowheads="1"/>
          </p:cNvSpPr>
          <p:nvPr/>
        </p:nvSpPr>
        <p:spPr bwMode="auto">
          <a:xfrm rot="1523662">
            <a:off x="4419601" y="426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44" name="Line 24">
            <a:extLst>
              <a:ext uri="{FF2B5EF4-FFF2-40B4-BE49-F238E27FC236}">
                <a16:creationId xmlns:a16="http://schemas.microsoft.com/office/drawing/2014/main" id="{1D093DF5-F2D9-4E49-876E-3EDAF04A35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8201" y="2598738"/>
            <a:ext cx="9525" cy="17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6" name="Arc 25">
            <a:extLst>
              <a:ext uri="{FF2B5EF4-FFF2-40B4-BE49-F238E27FC236}">
                <a16:creationId xmlns:a16="http://schemas.microsoft.com/office/drawing/2014/main" id="{F3030747-BEEC-48DA-8F92-7CEE978C6B21}"/>
              </a:ext>
            </a:extLst>
          </p:cNvPr>
          <p:cNvSpPr>
            <a:spLocks/>
          </p:cNvSpPr>
          <p:nvPr/>
        </p:nvSpPr>
        <p:spPr bwMode="auto">
          <a:xfrm rot="8884002">
            <a:off x="7137400" y="4718050"/>
            <a:ext cx="330200" cy="234950"/>
          </a:xfrm>
          <a:custGeom>
            <a:avLst/>
            <a:gdLst>
              <a:gd name="T0" fmla="*/ 0 w 28036"/>
              <a:gd name="T1" fmla="*/ 1624854027 h 21600"/>
              <a:gd name="T2" fmla="*/ 2147483646 w 28036"/>
              <a:gd name="T3" fmla="*/ 2147483646 h 21600"/>
              <a:gd name="T4" fmla="*/ 2147483646 w 28036"/>
              <a:gd name="T5" fmla="*/ 2147483646 h 21600"/>
              <a:gd name="T6" fmla="*/ 0 60000 65536"/>
              <a:gd name="T7" fmla="*/ 0 60000 65536"/>
              <a:gd name="T8" fmla="*/ 0 60000 65536"/>
              <a:gd name="T9" fmla="*/ 0 w 28036"/>
              <a:gd name="T10" fmla="*/ 0 h 21600"/>
              <a:gd name="T11" fmla="*/ 28036 w 2803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36" h="21600" fill="none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</a:path>
              <a:path w="28036" h="21600" stroke="0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  <a:lnTo>
                  <a:pt x="6436" y="21600"/>
                </a:lnTo>
                <a:lnTo>
                  <a:pt x="0" y="981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7" name="Arc 26">
            <a:extLst>
              <a:ext uri="{FF2B5EF4-FFF2-40B4-BE49-F238E27FC236}">
                <a16:creationId xmlns:a16="http://schemas.microsoft.com/office/drawing/2014/main" id="{C412A92A-F12A-4E4A-892C-C8C5C933096C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4410076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8" name="Arc 27">
            <a:extLst>
              <a:ext uri="{FF2B5EF4-FFF2-40B4-BE49-F238E27FC236}">
                <a16:creationId xmlns:a16="http://schemas.microsoft.com/office/drawing/2014/main" id="{91C1BD1B-4D7A-4109-829B-EFC5FF8E8638}"/>
              </a:ext>
            </a:extLst>
          </p:cNvPr>
          <p:cNvSpPr>
            <a:spLocks/>
          </p:cNvSpPr>
          <p:nvPr/>
        </p:nvSpPr>
        <p:spPr bwMode="auto">
          <a:xfrm rot="14727456">
            <a:off x="6715126" y="4532313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9" name="Text Box 28">
            <a:extLst>
              <a:ext uri="{FF2B5EF4-FFF2-40B4-BE49-F238E27FC236}">
                <a16:creationId xmlns:a16="http://schemas.microsoft.com/office/drawing/2014/main" id="{5C0199FF-74C9-445B-933A-04620972BE61}"/>
              </a:ext>
            </a:extLst>
          </p:cNvPr>
          <p:cNvSpPr txBox="1">
            <a:spLocks noChangeArrowheads="1"/>
          </p:cNvSpPr>
          <p:nvPr/>
        </p:nvSpPr>
        <p:spPr bwMode="auto">
          <a:xfrm rot="1585601">
            <a:off x="7086601" y="436403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40" name="Line 29">
            <a:extLst>
              <a:ext uri="{FF2B5EF4-FFF2-40B4-BE49-F238E27FC236}">
                <a16:creationId xmlns:a16="http://schemas.microsoft.com/office/drawing/2014/main" id="{ADEC8FCA-F787-4AF2-BC15-0847A579F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38" y="16002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1" name="Line 31">
            <a:extLst>
              <a:ext uri="{FF2B5EF4-FFF2-40B4-BE49-F238E27FC236}">
                <a16:creationId xmlns:a16="http://schemas.microsoft.com/office/drawing/2014/main" id="{3062117A-8016-467B-B8CB-BFE3A0A64B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138" y="1812925"/>
            <a:ext cx="18288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2" name="Arc 38">
            <a:extLst>
              <a:ext uri="{FF2B5EF4-FFF2-40B4-BE49-F238E27FC236}">
                <a16:creationId xmlns:a16="http://schemas.microsoft.com/office/drawing/2014/main" id="{85F778DC-0BE6-4788-919B-050AB539EC30}"/>
              </a:ext>
            </a:extLst>
          </p:cNvPr>
          <p:cNvSpPr>
            <a:spLocks/>
          </p:cNvSpPr>
          <p:nvPr/>
        </p:nvSpPr>
        <p:spPr bwMode="auto">
          <a:xfrm rot="21051528">
            <a:off x="4546600" y="4078288"/>
            <a:ext cx="457200" cy="3111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3" name="Line 39">
            <a:extLst>
              <a:ext uri="{FF2B5EF4-FFF2-40B4-BE49-F238E27FC236}">
                <a16:creationId xmlns:a16="http://schemas.microsoft.com/office/drawing/2014/main" id="{57E4627D-3EFA-4437-8FE9-E5D080483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6576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4" name="Line 40">
            <a:extLst>
              <a:ext uri="{FF2B5EF4-FFF2-40B4-BE49-F238E27FC236}">
                <a16:creationId xmlns:a16="http://schemas.microsoft.com/office/drawing/2014/main" id="{BCAE452D-35DC-4B4C-A8E6-D65191F1A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505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5" name="Line 41">
            <a:extLst>
              <a:ext uri="{FF2B5EF4-FFF2-40B4-BE49-F238E27FC236}">
                <a16:creationId xmlns:a16="http://schemas.microsoft.com/office/drawing/2014/main" id="{F2183E94-2B60-4B15-A18D-2803E94DB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676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6" name="Line 42">
            <a:extLst>
              <a:ext uri="{FF2B5EF4-FFF2-40B4-BE49-F238E27FC236}">
                <a16:creationId xmlns:a16="http://schemas.microsoft.com/office/drawing/2014/main" id="{001EA68D-77FE-4B57-B391-6C3B2AEB3E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1125" y="366395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7" name="Line 43">
            <a:extLst>
              <a:ext uri="{FF2B5EF4-FFF2-40B4-BE49-F238E27FC236}">
                <a16:creationId xmlns:a16="http://schemas.microsoft.com/office/drawing/2014/main" id="{2FE1088C-9B89-45AA-9535-B21C23CCD4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4614" y="3657601"/>
            <a:ext cx="14287" cy="1795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8" name="Line 44">
            <a:extLst>
              <a:ext uri="{FF2B5EF4-FFF2-40B4-BE49-F238E27FC236}">
                <a16:creationId xmlns:a16="http://schemas.microsoft.com/office/drawing/2014/main" id="{8AE0A275-2B29-42F8-8FDD-F18916EED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1816101"/>
            <a:ext cx="0" cy="1901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5" name="Line 45">
            <a:extLst>
              <a:ext uri="{FF2B5EF4-FFF2-40B4-BE49-F238E27FC236}">
                <a16:creationId xmlns:a16="http://schemas.microsoft.com/office/drawing/2014/main" id="{3F719ED4-46DC-4968-B223-490122292E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6614" y="2644776"/>
            <a:ext cx="9525" cy="167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0" name="Arc 46">
            <a:extLst>
              <a:ext uri="{FF2B5EF4-FFF2-40B4-BE49-F238E27FC236}">
                <a16:creationId xmlns:a16="http://schemas.microsoft.com/office/drawing/2014/main" id="{B2DB6872-F1C0-4FAD-8AA6-B81847C1B9D8}"/>
              </a:ext>
            </a:extLst>
          </p:cNvPr>
          <p:cNvSpPr>
            <a:spLocks/>
          </p:cNvSpPr>
          <p:nvPr/>
        </p:nvSpPr>
        <p:spPr bwMode="auto">
          <a:xfrm rot="20127455">
            <a:off x="7345364" y="40655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1" name="Freeform 47">
            <a:extLst>
              <a:ext uri="{FF2B5EF4-FFF2-40B4-BE49-F238E27FC236}">
                <a16:creationId xmlns:a16="http://schemas.microsoft.com/office/drawing/2014/main" id="{16CAD099-6B45-4690-9476-CF3C15BD5C5A}"/>
              </a:ext>
            </a:extLst>
          </p:cNvPr>
          <p:cNvSpPr>
            <a:spLocks/>
          </p:cNvSpPr>
          <p:nvPr/>
        </p:nvSpPr>
        <p:spPr bwMode="auto">
          <a:xfrm>
            <a:off x="6411913" y="3951288"/>
            <a:ext cx="2470150" cy="1370012"/>
          </a:xfrm>
          <a:custGeom>
            <a:avLst/>
            <a:gdLst>
              <a:gd name="T0" fmla="*/ 0 w 1556"/>
              <a:gd name="T1" fmla="*/ 2147483646 h 863"/>
              <a:gd name="T2" fmla="*/ 2147483646 w 1556"/>
              <a:gd name="T3" fmla="*/ 2147483646 h 863"/>
              <a:gd name="T4" fmla="*/ 2147483646 w 1556"/>
              <a:gd name="T5" fmla="*/ 2147483646 h 863"/>
              <a:gd name="T6" fmla="*/ 2147483646 w 1556"/>
              <a:gd name="T7" fmla="*/ 2147483646 h 863"/>
              <a:gd name="T8" fmla="*/ 2147483646 w 1556"/>
              <a:gd name="T9" fmla="*/ 2147483646 h 863"/>
              <a:gd name="T10" fmla="*/ 2147483646 w 1556"/>
              <a:gd name="T11" fmla="*/ 2147483646 h 863"/>
              <a:gd name="T12" fmla="*/ 2147483646 w 1556"/>
              <a:gd name="T13" fmla="*/ 2147483646 h 863"/>
              <a:gd name="T14" fmla="*/ 2147483646 w 1556"/>
              <a:gd name="T15" fmla="*/ 2147483646 h 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56"/>
              <a:gd name="T25" fmla="*/ 0 h 863"/>
              <a:gd name="T26" fmla="*/ 1556 w 1556"/>
              <a:gd name="T27" fmla="*/ 863 h 8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56" h="863">
                <a:moveTo>
                  <a:pt x="0" y="858"/>
                </a:moveTo>
                <a:cubicBezTo>
                  <a:pt x="35" y="821"/>
                  <a:pt x="145" y="705"/>
                  <a:pt x="209" y="633"/>
                </a:cubicBezTo>
                <a:cubicBezTo>
                  <a:pt x="273" y="561"/>
                  <a:pt x="307" y="502"/>
                  <a:pt x="385" y="423"/>
                </a:cubicBezTo>
                <a:cubicBezTo>
                  <a:pt x="463" y="344"/>
                  <a:pt x="561" y="222"/>
                  <a:pt x="675" y="159"/>
                </a:cubicBezTo>
                <a:cubicBezTo>
                  <a:pt x="789" y="96"/>
                  <a:pt x="965" y="0"/>
                  <a:pt x="1067" y="47"/>
                </a:cubicBezTo>
                <a:cubicBezTo>
                  <a:pt x="1169" y="94"/>
                  <a:pt x="1206" y="335"/>
                  <a:pt x="1286" y="439"/>
                </a:cubicBezTo>
                <a:cubicBezTo>
                  <a:pt x="1366" y="543"/>
                  <a:pt x="1538" y="600"/>
                  <a:pt x="1547" y="671"/>
                </a:cubicBezTo>
                <a:cubicBezTo>
                  <a:pt x="1556" y="742"/>
                  <a:pt x="1382" y="823"/>
                  <a:pt x="1339" y="863"/>
                </a:cubicBezTo>
              </a:path>
            </a:pathLst>
          </a:cu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2" name="AutoShape 48">
            <a:extLst>
              <a:ext uri="{FF2B5EF4-FFF2-40B4-BE49-F238E27FC236}">
                <a16:creationId xmlns:a16="http://schemas.microsoft.com/office/drawing/2014/main" id="{CF56FF2A-B3FE-440E-A8A2-5397DC68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392238"/>
            <a:ext cx="8331200" cy="1993900"/>
          </a:xfrm>
          <a:prstGeom prst="parallelogram">
            <a:avLst>
              <a:gd name="adj" fmla="val 107167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8953" name="Text Box 49">
            <a:extLst>
              <a:ext uri="{FF2B5EF4-FFF2-40B4-BE49-F238E27FC236}">
                <a16:creationId xmlns:a16="http://schemas.microsoft.com/office/drawing/2014/main" id="{DC29F483-5B40-4CB7-9673-BFE76D4E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6584" y="1061434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Superficie </a:t>
            </a:r>
            <a:r>
              <a:rPr lang="es-CL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Isobarica</a:t>
            </a:r>
            <a:endParaRPr lang="es-CL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CL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e.g</a:t>
            </a: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., 300 hPa)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4" name="Text Box 50">
            <a:extLst>
              <a:ext uri="{FF2B5EF4-FFF2-40B4-BE49-F238E27FC236}">
                <a16:creationId xmlns:a16="http://schemas.microsoft.com/office/drawing/2014/main" id="{05E9D68B-9BAB-46E1-86ED-0E4230B9E8D6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2676526" y="3019425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Vaguada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5" name="Text Box 51">
            <a:extLst>
              <a:ext uri="{FF2B5EF4-FFF2-40B4-BE49-F238E27FC236}">
                <a16:creationId xmlns:a16="http://schemas.microsoft.com/office/drawing/2014/main" id="{D46AB3AA-A172-4F13-A4C4-0721950A7E16}"/>
              </a:ext>
            </a:extLst>
          </p:cNvPr>
          <p:cNvSpPr txBox="1">
            <a:spLocks noChangeArrowheads="1"/>
          </p:cNvSpPr>
          <p:nvPr/>
        </p:nvSpPr>
        <p:spPr bwMode="auto">
          <a:xfrm rot="18771289">
            <a:off x="6120607" y="1524794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Dorsal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6" name="Text Box 52">
            <a:extLst>
              <a:ext uri="{FF2B5EF4-FFF2-40B4-BE49-F238E27FC236}">
                <a16:creationId xmlns:a16="http://schemas.microsoft.com/office/drawing/2014/main" id="{38CBCA79-FCB7-43C8-876F-242C9DD8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837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Estructura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tri-dimensional de la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onda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Desarrollo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este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caso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advección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fría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bajo la VV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hacen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caer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Z300</a:t>
            </a:r>
          </a:p>
        </p:txBody>
      </p:sp>
      <p:sp>
        <p:nvSpPr>
          <p:cNvPr id="38957" name="Freeform 53">
            <a:extLst>
              <a:ext uri="{FF2B5EF4-FFF2-40B4-BE49-F238E27FC236}">
                <a16:creationId xmlns:a16="http://schemas.microsoft.com/office/drawing/2014/main" id="{52D36599-9D2D-4A4A-9863-6BD8652D7F24}"/>
              </a:ext>
            </a:extLst>
          </p:cNvPr>
          <p:cNvSpPr>
            <a:spLocks/>
          </p:cNvSpPr>
          <p:nvPr/>
        </p:nvSpPr>
        <p:spPr bwMode="auto">
          <a:xfrm>
            <a:off x="5499100" y="4135439"/>
            <a:ext cx="1352550" cy="649287"/>
          </a:xfrm>
          <a:custGeom>
            <a:avLst/>
            <a:gdLst>
              <a:gd name="T0" fmla="*/ 2147483646 w 852"/>
              <a:gd name="T1" fmla="*/ 0 h 409"/>
              <a:gd name="T2" fmla="*/ 2147483646 w 852"/>
              <a:gd name="T3" fmla="*/ 0 h 409"/>
              <a:gd name="T4" fmla="*/ 2147483646 w 852"/>
              <a:gd name="T5" fmla="*/ 2147483646 h 409"/>
              <a:gd name="T6" fmla="*/ 2147483646 w 852"/>
              <a:gd name="T7" fmla="*/ 2147483646 h 409"/>
              <a:gd name="T8" fmla="*/ 2147483646 w 852"/>
              <a:gd name="T9" fmla="*/ 2147483646 h 409"/>
              <a:gd name="T10" fmla="*/ 0 w 852"/>
              <a:gd name="T11" fmla="*/ 2147483646 h 409"/>
              <a:gd name="T12" fmla="*/ 2147483646 w 852"/>
              <a:gd name="T13" fmla="*/ 2147483646 h 409"/>
              <a:gd name="T14" fmla="*/ 2147483646 w 852"/>
              <a:gd name="T15" fmla="*/ 0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2"/>
              <a:gd name="T25" fmla="*/ 0 h 409"/>
              <a:gd name="T26" fmla="*/ 852 w 852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2" h="409">
                <a:moveTo>
                  <a:pt x="501" y="0"/>
                </a:moveTo>
                <a:lnTo>
                  <a:pt x="852" y="0"/>
                </a:lnTo>
                <a:lnTo>
                  <a:pt x="585" y="267"/>
                </a:lnTo>
                <a:lnTo>
                  <a:pt x="827" y="267"/>
                </a:lnTo>
                <a:lnTo>
                  <a:pt x="259" y="409"/>
                </a:lnTo>
                <a:lnTo>
                  <a:pt x="0" y="225"/>
                </a:lnTo>
                <a:lnTo>
                  <a:pt x="276" y="233"/>
                </a:lnTo>
                <a:lnTo>
                  <a:pt x="501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8" name="Freeform 54">
            <a:extLst>
              <a:ext uri="{FF2B5EF4-FFF2-40B4-BE49-F238E27FC236}">
                <a16:creationId xmlns:a16="http://schemas.microsoft.com/office/drawing/2014/main" id="{BC4331CC-EA96-4F2F-BCEA-82C6468B45A9}"/>
              </a:ext>
            </a:extLst>
          </p:cNvPr>
          <p:cNvSpPr>
            <a:spLocks/>
          </p:cNvSpPr>
          <p:nvPr/>
        </p:nvSpPr>
        <p:spPr bwMode="auto">
          <a:xfrm>
            <a:off x="2873375" y="4548189"/>
            <a:ext cx="1206500" cy="649287"/>
          </a:xfrm>
          <a:custGeom>
            <a:avLst/>
            <a:gdLst>
              <a:gd name="T0" fmla="*/ 0 w 760"/>
              <a:gd name="T1" fmla="*/ 2147483646 h 409"/>
              <a:gd name="T2" fmla="*/ 2147483646 w 760"/>
              <a:gd name="T3" fmla="*/ 2147483646 h 409"/>
              <a:gd name="T4" fmla="*/ 2147483646 w 760"/>
              <a:gd name="T5" fmla="*/ 2147483646 h 409"/>
              <a:gd name="T6" fmla="*/ 2147483646 w 760"/>
              <a:gd name="T7" fmla="*/ 2147483646 h 409"/>
              <a:gd name="T8" fmla="*/ 2147483646 w 760"/>
              <a:gd name="T9" fmla="*/ 0 h 409"/>
              <a:gd name="T10" fmla="*/ 2147483646 w 760"/>
              <a:gd name="T11" fmla="*/ 2147483646 h 409"/>
              <a:gd name="T12" fmla="*/ 2147483646 w 760"/>
              <a:gd name="T13" fmla="*/ 2147483646 h 409"/>
              <a:gd name="T14" fmla="*/ 0 w 760"/>
              <a:gd name="T15" fmla="*/ 2147483646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0"/>
              <a:gd name="T25" fmla="*/ 0 h 409"/>
              <a:gd name="T26" fmla="*/ 760 w 760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0" h="409">
                <a:moveTo>
                  <a:pt x="0" y="409"/>
                </a:moveTo>
                <a:lnTo>
                  <a:pt x="284" y="409"/>
                </a:lnTo>
                <a:lnTo>
                  <a:pt x="509" y="192"/>
                </a:lnTo>
                <a:lnTo>
                  <a:pt x="760" y="183"/>
                </a:lnTo>
                <a:lnTo>
                  <a:pt x="601" y="0"/>
                </a:lnTo>
                <a:lnTo>
                  <a:pt x="84" y="142"/>
                </a:lnTo>
                <a:lnTo>
                  <a:pt x="284" y="150"/>
                </a:lnTo>
                <a:lnTo>
                  <a:pt x="0" y="40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9" name="Freeform 30">
            <a:extLst>
              <a:ext uri="{FF2B5EF4-FFF2-40B4-BE49-F238E27FC236}">
                <a16:creationId xmlns:a16="http://schemas.microsoft.com/office/drawing/2014/main" id="{E06E43E4-765E-4B0D-B2CE-C7D54317C89E}"/>
              </a:ext>
            </a:extLst>
          </p:cNvPr>
          <p:cNvSpPr>
            <a:spLocks/>
          </p:cNvSpPr>
          <p:nvPr/>
        </p:nvSpPr>
        <p:spPr bwMode="auto">
          <a:xfrm>
            <a:off x="2722564" y="2300289"/>
            <a:ext cx="6669087" cy="674687"/>
          </a:xfrm>
          <a:custGeom>
            <a:avLst/>
            <a:gdLst>
              <a:gd name="T0" fmla="*/ 0 w 10736"/>
              <a:gd name="T1" fmla="*/ 820017305 h 12427"/>
              <a:gd name="T2" fmla="*/ 2147483646 w 10736"/>
              <a:gd name="T3" fmla="*/ 257654751 h 12427"/>
              <a:gd name="T4" fmla="*/ 2147483646 w 10736"/>
              <a:gd name="T5" fmla="*/ 18723311 h 12427"/>
              <a:gd name="T6" fmla="*/ 2147483646 w 10736"/>
              <a:gd name="T7" fmla="*/ 426650950 h 12427"/>
              <a:gd name="T8" fmla="*/ 2147483646 w 10736"/>
              <a:gd name="T9" fmla="*/ 1721173880 h 12427"/>
              <a:gd name="T10" fmla="*/ 2147483646 w 10736"/>
              <a:gd name="T11" fmla="*/ 1974987796 h 12427"/>
              <a:gd name="T12" fmla="*/ 2147483646 w 10736"/>
              <a:gd name="T13" fmla="*/ 1638115767 h 12427"/>
              <a:gd name="T14" fmla="*/ 2147483646 w 10736"/>
              <a:gd name="T15" fmla="*/ 1214341480 h 12427"/>
              <a:gd name="T16" fmla="*/ 2147483646 w 10736"/>
              <a:gd name="T17" fmla="*/ 446656476 h 12427"/>
              <a:gd name="T18" fmla="*/ 2147483646 w 10736"/>
              <a:gd name="T19" fmla="*/ 391285342 h 12427"/>
              <a:gd name="T20" fmla="*/ 2147483646 w 10736"/>
              <a:gd name="T21" fmla="*/ 1163612912 h 124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736"/>
              <a:gd name="T34" fmla="*/ 0 h 12427"/>
              <a:gd name="T35" fmla="*/ 10736 w 10736"/>
              <a:gd name="T36" fmla="*/ 12427 h 124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736" h="12427">
                <a:moveTo>
                  <a:pt x="0" y="5124"/>
                </a:moveTo>
                <a:cubicBezTo>
                  <a:pt x="184" y="4682"/>
                  <a:pt x="576" y="2445"/>
                  <a:pt x="893" y="1610"/>
                </a:cubicBezTo>
                <a:cubicBezTo>
                  <a:pt x="1210" y="775"/>
                  <a:pt x="1614" y="0"/>
                  <a:pt x="1900" y="117"/>
                </a:cubicBezTo>
                <a:cubicBezTo>
                  <a:pt x="2186" y="760"/>
                  <a:pt x="2426" y="893"/>
                  <a:pt x="2729" y="2666"/>
                </a:cubicBezTo>
                <a:cubicBezTo>
                  <a:pt x="3032" y="4439"/>
                  <a:pt x="3369" y="9143"/>
                  <a:pt x="3720" y="10755"/>
                </a:cubicBezTo>
                <a:cubicBezTo>
                  <a:pt x="4071" y="12367"/>
                  <a:pt x="4446" y="12427"/>
                  <a:pt x="4833" y="12341"/>
                </a:cubicBezTo>
                <a:cubicBezTo>
                  <a:pt x="5220" y="12255"/>
                  <a:pt x="5727" y="11028"/>
                  <a:pt x="6042" y="10236"/>
                </a:cubicBezTo>
                <a:cubicBezTo>
                  <a:pt x="6357" y="9444"/>
                  <a:pt x="6390" y="8829"/>
                  <a:pt x="6724" y="7588"/>
                </a:cubicBezTo>
                <a:cubicBezTo>
                  <a:pt x="7058" y="6347"/>
                  <a:pt x="7605" y="3648"/>
                  <a:pt x="8045" y="2791"/>
                </a:cubicBezTo>
                <a:cubicBezTo>
                  <a:pt x="8485" y="1934"/>
                  <a:pt x="8917" y="1698"/>
                  <a:pt x="9365" y="2445"/>
                </a:cubicBezTo>
                <a:cubicBezTo>
                  <a:pt x="9813" y="3192"/>
                  <a:pt x="10628" y="6905"/>
                  <a:pt x="10736" y="7271"/>
                </a:cubicBezTo>
              </a:path>
            </a:pathLst>
          </a:custGeom>
          <a:noFill/>
          <a:ln w="19050" cmpd="sng">
            <a:solidFill>
              <a:srgbClr val="A5002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60" name="55 CuadroTexto">
            <a:extLst>
              <a:ext uri="{FF2B5EF4-FFF2-40B4-BE49-F238E27FC236}">
                <a16:creationId xmlns:a16="http://schemas.microsoft.com/office/drawing/2014/main" id="{8F6A88B7-65A6-4063-BF5E-CB30C34AA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476091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Advección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aire frío</a:t>
            </a:r>
          </a:p>
        </p:txBody>
      </p:sp>
      <p:sp>
        <p:nvSpPr>
          <p:cNvPr id="38961" name="56 CuadroTexto">
            <a:extLst>
              <a:ext uri="{FF2B5EF4-FFF2-40B4-BE49-F238E27FC236}">
                <a16:creationId xmlns:a16="http://schemas.microsoft.com/office/drawing/2014/main" id="{9612C012-BB29-4C01-9C14-2CC45355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765550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Advección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aire cálido</a:t>
            </a:r>
          </a:p>
        </p:txBody>
      </p:sp>
      <p:sp>
        <p:nvSpPr>
          <p:cNvPr id="38962" name="58 CuadroTexto">
            <a:extLst>
              <a:ext uri="{FF2B5EF4-FFF2-40B4-BE49-F238E27FC236}">
                <a16:creationId xmlns:a16="http://schemas.microsoft.com/office/drawing/2014/main" id="{F7D69A63-9817-486A-9AFE-50BAD54D7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2573338"/>
            <a:ext cx="728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t=1dT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71C56A-D056-4376-85CB-C3FF286FAE97}"/>
              </a:ext>
            </a:extLst>
          </p:cNvPr>
          <p:cNvSpPr txBox="1"/>
          <p:nvPr/>
        </p:nvSpPr>
        <p:spPr>
          <a:xfrm>
            <a:off x="9594802" y="4220546"/>
            <a:ext cx="213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Campo de temperatura en niveles bajos.</a:t>
            </a:r>
          </a:p>
          <a:p>
            <a:r>
              <a:rPr lang="es-ES_tradnl" i="1" dirty="0">
                <a:latin typeface="Calibri" panose="020F0502020204030204" pitchFamily="34" charset="0"/>
                <a:cs typeface="Calibri" panose="020F0502020204030204" pitchFamily="34" charset="0"/>
              </a:rPr>
              <a:t>Caso </a:t>
            </a:r>
            <a:r>
              <a:rPr lang="es-ES_tradnl" i="1" dirty="0" err="1">
                <a:latin typeface="Calibri" panose="020F0502020204030204" pitchFamily="34" charset="0"/>
                <a:cs typeface="Calibri" panose="020F0502020204030204" pitchFamily="34" charset="0"/>
              </a:rPr>
              <a:t>baroclinico</a:t>
            </a:r>
            <a:endParaRPr lang="es-ES_tradnl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786CB-A8C6-4074-B877-F2F999B9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889462"/>
            <a:ext cx="9430332" cy="5705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9E549-112D-4D02-8698-4121E23313CB}"/>
              </a:ext>
            </a:extLst>
          </p:cNvPr>
          <p:cNvSpPr txBox="1"/>
          <p:nvPr/>
        </p:nvSpPr>
        <p:spPr>
          <a:xfrm>
            <a:off x="3092335" y="290945"/>
            <a:ext cx="552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Frontogenesis</a:t>
            </a:r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 en el Hemisferio Sur</a:t>
            </a:r>
          </a:p>
        </p:txBody>
      </p:sp>
    </p:spTree>
    <p:extLst>
      <p:ext uri="{BB962C8B-B14F-4D97-AF65-F5344CB8AC3E}">
        <p14:creationId xmlns:p14="http://schemas.microsoft.com/office/powerpoint/2010/main" val="4242137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>
            <a:extLst>
              <a:ext uri="{FF2B5EF4-FFF2-40B4-BE49-F238E27FC236}">
                <a16:creationId xmlns:a16="http://schemas.microsoft.com/office/drawing/2014/main" id="{BBDDB224-6139-4CC5-A632-53AC34327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3505200"/>
            <a:ext cx="8229600" cy="2057400"/>
          </a:xfrm>
          <a:prstGeom prst="parallelogram">
            <a:avLst>
              <a:gd name="adj" fmla="val 10259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40963" name="Freeform 3">
            <a:extLst>
              <a:ext uri="{FF2B5EF4-FFF2-40B4-BE49-F238E27FC236}">
                <a16:creationId xmlns:a16="http://schemas.microsoft.com/office/drawing/2014/main" id="{252DE15E-2F7A-4F45-A2EA-7179D85A6715}"/>
              </a:ext>
            </a:extLst>
          </p:cNvPr>
          <p:cNvSpPr>
            <a:spLocks/>
          </p:cNvSpPr>
          <p:nvPr/>
        </p:nvSpPr>
        <p:spPr bwMode="auto">
          <a:xfrm>
            <a:off x="4419600" y="3659188"/>
            <a:ext cx="4406900" cy="1408112"/>
          </a:xfrm>
          <a:custGeom>
            <a:avLst/>
            <a:gdLst>
              <a:gd name="T0" fmla="*/ 0 w 2776"/>
              <a:gd name="T1" fmla="*/ 2147483646 h 887"/>
              <a:gd name="T2" fmla="*/ 2147483646 w 2776"/>
              <a:gd name="T3" fmla="*/ 2147483646 h 887"/>
              <a:gd name="T4" fmla="*/ 2147483646 w 2776"/>
              <a:gd name="T5" fmla="*/ 2147483646 h 887"/>
              <a:gd name="T6" fmla="*/ 2147483646 w 2776"/>
              <a:gd name="T7" fmla="*/ 2147483646 h 887"/>
              <a:gd name="T8" fmla="*/ 2147483646 w 2776"/>
              <a:gd name="T9" fmla="*/ 2147483646 h 887"/>
              <a:gd name="T10" fmla="*/ 2147483646 w 2776"/>
              <a:gd name="T11" fmla="*/ 2147483646 h 887"/>
              <a:gd name="T12" fmla="*/ 2147483646 w 2776"/>
              <a:gd name="T13" fmla="*/ 2147483646 h 887"/>
              <a:gd name="T14" fmla="*/ 2147483646 w 2776"/>
              <a:gd name="T15" fmla="*/ 2147483646 h 887"/>
              <a:gd name="T16" fmla="*/ 2147483646 w 2776"/>
              <a:gd name="T17" fmla="*/ 0 h 8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76"/>
              <a:gd name="T28" fmla="*/ 0 h 887"/>
              <a:gd name="T29" fmla="*/ 2776 w 2776"/>
              <a:gd name="T30" fmla="*/ 887 h 8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76" h="887">
                <a:moveTo>
                  <a:pt x="0" y="38"/>
                </a:moveTo>
                <a:cubicBezTo>
                  <a:pt x="31" y="83"/>
                  <a:pt x="122" y="220"/>
                  <a:pt x="188" y="308"/>
                </a:cubicBezTo>
                <a:cubicBezTo>
                  <a:pt x="254" y="396"/>
                  <a:pt x="315" y="485"/>
                  <a:pt x="397" y="567"/>
                </a:cubicBezTo>
                <a:cubicBezTo>
                  <a:pt x="479" y="649"/>
                  <a:pt x="580" y="756"/>
                  <a:pt x="680" y="800"/>
                </a:cubicBezTo>
                <a:cubicBezTo>
                  <a:pt x="780" y="844"/>
                  <a:pt x="863" y="887"/>
                  <a:pt x="998" y="834"/>
                </a:cubicBezTo>
                <a:cubicBezTo>
                  <a:pt x="1133" y="781"/>
                  <a:pt x="1375" y="573"/>
                  <a:pt x="1490" y="483"/>
                </a:cubicBezTo>
                <a:cubicBezTo>
                  <a:pt x="1605" y="393"/>
                  <a:pt x="1592" y="354"/>
                  <a:pt x="1690" y="291"/>
                </a:cubicBezTo>
                <a:cubicBezTo>
                  <a:pt x="1788" y="228"/>
                  <a:pt x="1898" y="152"/>
                  <a:pt x="2079" y="104"/>
                </a:cubicBezTo>
                <a:cubicBezTo>
                  <a:pt x="2260" y="56"/>
                  <a:pt x="2631" y="22"/>
                  <a:pt x="2776" y="0"/>
                </a:cubicBezTo>
              </a:path>
            </a:pathLst>
          </a:custGeom>
          <a:solidFill>
            <a:srgbClr val="FF9900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DFEC34E0-4398-4F17-B1F0-1BE9CA9A3033}"/>
              </a:ext>
            </a:extLst>
          </p:cNvPr>
          <p:cNvSpPr>
            <a:spLocks/>
          </p:cNvSpPr>
          <p:nvPr/>
        </p:nvSpPr>
        <p:spPr bwMode="auto">
          <a:xfrm>
            <a:off x="2438401" y="3887789"/>
            <a:ext cx="3883025" cy="1412875"/>
          </a:xfrm>
          <a:custGeom>
            <a:avLst/>
            <a:gdLst>
              <a:gd name="T0" fmla="*/ 0 w 2446"/>
              <a:gd name="T1" fmla="*/ 2147483646 h 890"/>
              <a:gd name="T2" fmla="*/ 2147483646 w 2446"/>
              <a:gd name="T3" fmla="*/ 2147483646 h 890"/>
              <a:gd name="T4" fmla="*/ 2147483646 w 2446"/>
              <a:gd name="T5" fmla="*/ 2147483646 h 890"/>
              <a:gd name="T6" fmla="*/ 2147483646 w 2446"/>
              <a:gd name="T7" fmla="*/ 2147483646 h 890"/>
              <a:gd name="T8" fmla="*/ 2147483646 w 2446"/>
              <a:gd name="T9" fmla="*/ 2147483646 h 890"/>
              <a:gd name="T10" fmla="*/ 2147483646 w 2446"/>
              <a:gd name="T11" fmla="*/ 2147483646 h 890"/>
              <a:gd name="T12" fmla="*/ 2147483646 w 2446"/>
              <a:gd name="T13" fmla="*/ 2147483646 h 890"/>
              <a:gd name="T14" fmla="*/ 2147483646 w 2446"/>
              <a:gd name="T15" fmla="*/ 2147483646 h 890"/>
              <a:gd name="T16" fmla="*/ 2147483646 w 2446"/>
              <a:gd name="T17" fmla="*/ 2147483646 h 8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46"/>
              <a:gd name="T28" fmla="*/ 0 h 890"/>
              <a:gd name="T29" fmla="*/ 2446 w 2446"/>
              <a:gd name="T30" fmla="*/ 890 h 8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46" h="890">
                <a:moveTo>
                  <a:pt x="0" y="848"/>
                </a:moveTo>
                <a:cubicBezTo>
                  <a:pt x="54" y="802"/>
                  <a:pt x="238" y="652"/>
                  <a:pt x="326" y="573"/>
                </a:cubicBezTo>
                <a:cubicBezTo>
                  <a:pt x="414" y="494"/>
                  <a:pt x="446" y="442"/>
                  <a:pt x="526" y="373"/>
                </a:cubicBezTo>
                <a:cubicBezTo>
                  <a:pt x="606" y="304"/>
                  <a:pt x="696" y="213"/>
                  <a:pt x="808" y="159"/>
                </a:cubicBezTo>
                <a:cubicBezTo>
                  <a:pt x="920" y="105"/>
                  <a:pt x="1098" y="0"/>
                  <a:pt x="1200" y="47"/>
                </a:cubicBezTo>
                <a:cubicBezTo>
                  <a:pt x="1302" y="94"/>
                  <a:pt x="1339" y="335"/>
                  <a:pt x="1419" y="439"/>
                </a:cubicBezTo>
                <a:cubicBezTo>
                  <a:pt x="1499" y="543"/>
                  <a:pt x="1569" y="610"/>
                  <a:pt x="1680" y="671"/>
                </a:cubicBezTo>
                <a:cubicBezTo>
                  <a:pt x="1791" y="732"/>
                  <a:pt x="1959" y="771"/>
                  <a:pt x="2087" y="807"/>
                </a:cubicBezTo>
                <a:cubicBezTo>
                  <a:pt x="2215" y="843"/>
                  <a:pt x="2371" y="873"/>
                  <a:pt x="2446" y="890"/>
                </a:cubicBezTo>
              </a:path>
            </a:pathLst>
          </a:custGeom>
          <a:solidFill>
            <a:schemeClr val="accent2">
              <a:alpha val="83000"/>
            </a:schemeClr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5" name="Line 6">
            <a:extLst>
              <a:ext uri="{FF2B5EF4-FFF2-40B4-BE49-F238E27FC236}">
                <a16:creationId xmlns:a16="http://schemas.microsoft.com/office/drawing/2014/main" id="{5F263A3B-A745-44F5-9662-C5BC7B617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5626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6" name="Line 7">
            <a:extLst>
              <a:ext uri="{FF2B5EF4-FFF2-40B4-BE49-F238E27FC236}">
                <a16:creationId xmlns:a16="http://schemas.microsoft.com/office/drawing/2014/main" id="{E6F9276F-28E9-4CB9-B711-ECB5016CE8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10000"/>
            <a:ext cx="1752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7" name="Line 8">
            <a:extLst>
              <a:ext uri="{FF2B5EF4-FFF2-40B4-BE49-F238E27FC236}">
                <a16:creationId xmlns:a16="http://schemas.microsoft.com/office/drawing/2014/main" id="{B43F41F1-D37A-48AB-BF71-E8266BB600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276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99E474A9-4C52-4B59-AFF4-A18EC0CC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5611813"/>
            <a:ext cx="730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9" name="Text Box 10">
            <a:extLst>
              <a:ext uri="{FF2B5EF4-FFF2-40B4-BE49-F238E27FC236}">
                <a16:creationId xmlns:a16="http://schemas.microsoft.com/office/drawing/2014/main" id="{5484D91B-A7F1-41B2-A118-E65BD7B64154}"/>
              </a:ext>
            </a:extLst>
          </p:cNvPr>
          <p:cNvSpPr txBox="1">
            <a:spLocks noChangeArrowheads="1"/>
          </p:cNvSpPr>
          <p:nvPr/>
        </p:nvSpPr>
        <p:spPr bwMode="auto">
          <a:xfrm rot="18793664">
            <a:off x="2585245" y="4334670"/>
            <a:ext cx="62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Latitud</a:t>
            </a:r>
            <a:endParaRPr lang="en-US" alt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0" name="Text Box 11">
            <a:extLst>
              <a:ext uri="{FF2B5EF4-FFF2-40B4-BE49-F238E27FC236}">
                <a16:creationId xmlns:a16="http://schemas.microsoft.com/office/drawing/2014/main" id="{669539E9-F220-4D89-8995-922D1DB91FC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81150" y="421005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Altura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71" name="Text Box 12">
            <a:extLst>
              <a:ext uri="{FF2B5EF4-FFF2-40B4-BE49-F238E27FC236}">
                <a16:creationId xmlns:a16="http://schemas.microsoft.com/office/drawing/2014/main" id="{F77E85E2-6959-40A7-B4F2-A30B8E9DC4D3}"/>
              </a:ext>
            </a:extLst>
          </p:cNvPr>
          <p:cNvSpPr txBox="1">
            <a:spLocks noChangeArrowheads="1"/>
          </p:cNvSpPr>
          <p:nvPr/>
        </p:nvSpPr>
        <p:spPr bwMode="auto">
          <a:xfrm rot="21536397">
            <a:off x="1728789" y="51196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2" name="Text Box 13">
            <a:extLst>
              <a:ext uri="{FF2B5EF4-FFF2-40B4-BE49-F238E27FC236}">
                <a16:creationId xmlns:a16="http://schemas.microsoft.com/office/drawing/2014/main" id="{95B0E4FD-3227-4C35-AFE1-19C5CE66CFDE}"/>
              </a:ext>
            </a:extLst>
          </p:cNvPr>
          <p:cNvSpPr txBox="1">
            <a:spLocks noChangeArrowheads="1"/>
          </p:cNvSpPr>
          <p:nvPr/>
        </p:nvSpPr>
        <p:spPr bwMode="auto">
          <a:xfrm rot="75315">
            <a:off x="2947989" y="39004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3" name="Line 14">
            <a:extLst>
              <a:ext uri="{FF2B5EF4-FFF2-40B4-BE49-F238E27FC236}">
                <a16:creationId xmlns:a16="http://schemas.microsoft.com/office/drawing/2014/main" id="{78A60438-F387-4F2A-8D3F-96386F048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33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4" name="Line 15">
            <a:extLst>
              <a:ext uri="{FF2B5EF4-FFF2-40B4-BE49-F238E27FC236}">
                <a16:creationId xmlns:a16="http://schemas.microsoft.com/office/drawing/2014/main" id="{4CF820D4-5C39-4F52-BA4C-0E48106A5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5" name="Line 16">
            <a:extLst>
              <a:ext uri="{FF2B5EF4-FFF2-40B4-BE49-F238E27FC236}">
                <a16:creationId xmlns:a16="http://schemas.microsoft.com/office/drawing/2014/main" id="{8112538F-A33E-4BD9-8321-7F83E7E443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6" name="Line 17">
            <a:extLst>
              <a:ext uri="{FF2B5EF4-FFF2-40B4-BE49-F238E27FC236}">
                <a16:creationId xmlns:a16="http://schemas.microsoft.com/office/drawing/2014/main" id="{54DEFF19-9E3F-4DED-9261-E6F27DD38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7" name="Text Box 18">
            <a:extLst>
              <a:ext uri="{FF2B5EF4-FFF2-40B4-BE49-F238E27FC236}">
                <a16:creationId xmlns:a16="http://schemas.microsoft.com/office/drawing/2014/main" id="{C0CBC45A-5E88-4BB1-BA44-03C3A6A1A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9" y="5638801"/>
            <a:ext cx="55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8" name="Text Box 19">
            <a:extLst>
              <a:ext uri="{FF2B5EF4-FFF2-40B4-BE49-F238E27FC236}">
                <a16:creationId xmlns:a16="http://schemas.microsoft.com/office/drawing/2014/main" id="{E77C3882-7E75-4884-ABAC-179785258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6" y="5638801"/>
            <a:ext cx="47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9" name="Arc 20">
            <a:extLst>
              <a:ext uri="{FF2B5EF4-FFF2-40B4-BE49-F238E27FC236}">
                <a16:creationId xmlns:a16="http://schemas.microsoft.com/office/drawing/2014/main" id="{9D6A27A9-62A4-441A-B495-C982FABF884B}"/>
              </a:ext>
            </a:extLst>
          </p:cNvPr>
          <p:cNvSpPr>
            <a:spLocks/>
          </p:cNvSpPr>
          <p:nvPr/>
        </p:nvSpPr>
        <p:spPr bwMode="auto">
          <a:xfrm rot="9095313">
            <a:off x="4419601" y="47244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0" name="Arc 21">
            <a:extLst>
              <a:ext uri="{FF2B5EF4-FFF2-40B4-BE49-F238E27FC236}">
                <a16:creationId xmlns:a16="http://schemas.microsoft.com/office/drawing/2014/main" id="{5E386DDA-C7AE-49D4-92B5-10F1B9F29CD6}"/>
              </a:ext>
            </a:extLst>
          </p:cNvPr>
          <p:cNvSpPr>
            <a:spLocks/>
          </p:cNvSpPr>
          <p:nvPr/>
        </p:nvSpPr>
        <p:spPr bwMode="auto">
          <a:xfrm rot="4950337">
            <a:off x="4913313" y="44592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1" name="Arc 22">
            <a:extLst>
              <a:ext uri="{FF2B5EF4-FFF2-40B4-BE49-F238E27FC236}">
                <a16:creationId xmlns:a16="http://schemas.microsoft.com/office/drawing/2014/main" id="{9EC57611-B119-4D5C-A821-75F32EBC5CFF}"/>
              </a:ext>
            </a:extLst>
          </p:cNvPr>
          <p:cNvSpPr>
            <a:spLocks/>
          </p:cNvSpPr>
          <p:nvPr/>
        </p:nvSpPr>
        <p:spPr bwMode="auto">
          <a:xfrm rot="14727456">
            <a:off x="4075113" y="43830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2" name="Text Box 23">
            <a:extLst>
              <a:ext uri="{FF2B5EF4-FFF2-40B4-BE49-F238E27FC236}">
                <a16:creationId xmlns:a16="http://schemas.microsoft.com/office/drawing/2014/main" id="{3F65DAB1-DC8A-404D-BD67-CE6E552C6031}"/>
              </a:ext>
            </a:extLst>
          </p:cNvPr>
          <p:cNvSpPr txBox="1">
            <a:spLocks noChangeArrowheads="1"/>
          </p:cNvSpPr>
          <p:nvPr/>
        </p:nvSpPr>
        <p:spPr bwMode="auto">
          <a:xfrm rot="1523662">
            <a:off x="4419601" y="426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44" name="Line 24">
            <a:extLst>
              <a:ext uri="{FF2B5EF4-FFF2-40B4-BE49-F238E27FC236}">
                <a16:creationId xmlns:a16="http://schemas.microsoft.com/office/drawing/2014/main" id="{8941D70D-4805-4D61-8FAD-4A2DF0805F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8201" y="2598738"/>
            <a:ext cx="9525" cy="17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4" name="Arc 25">
            <a:extLst>
              <a:ext uri="{FF2B5EF4-FFF2-40B4-BE49-F238E27FC236}">
                <a16:creationId xmlns:a16="http://schemas.microsoft.com/office/drawing/2014/main" id="{3B85D167-9730-4BB5-923D-D262001A8FA4}"/>
              </a:ext>
            </a:extLst>
          </p:cNvPr>
          <p:cNvSpPr>
            <a:spLocks/>
          </p:cNvSpPr>
          <p:nvPr/>
        </p:nvSpPr>
        <p:spPr bwMode="auto">
          <a:xfrm rot="8884002">
            <a:off x="7137400" y="4718050"/>
            <a:ext cx="330200" cy="234950"/>
          </a:xfrm>
          <a:custGeom>
            <a:avLst/>
            <a:gdLst>
              <a:gd name="T0" fmla="*/ 0 w 28036"/>
              <a:gd name="T1" fmla="*/ 1624854027 h 21600"/>
              <a:gd name="T2" fmla="*/ 2147483646 w 28036"/>
              <a:gd name="T3" fmla="*/ 2147483646 h 21600"/>
              <a:gd name="T4" fmla="*/ 2147483646 w 28036"/>
              <a:gd name="T5" fmla="*/ 2147483646 h 21600"/>
              <a:gd name="T6" fmla="*/ 0 60000 65536"/>
              <a:gd name="T7" fmla="*/ 0 60000 65536"/>
              <a:gd name="T8" fmla="*/ 0 60000 65536"/>
              <a:gd name="T9" fmla="*/ 0 w 28036"/>
              <a:gd name="T10" fmla="*/ 0 h 21600"/>
              <a:gd name="T11" fmla="*/ 28036 w 2803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36" h="21600" fill="none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</a:path>
              <a:path w="28036" h="21600" stroke="0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  <a:lnTo>
                  <a:pt x="6436" y="21600"/>
                </a:lnTo>
                <a:lnTo>
                  <a:pt x="0" y="981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5" name="Arc 26">
            <a:extLst>
              <a:ext uri="{FF2B5EF4-FFF2-40B4-BE49-F238E27FC236}">
                <a16:creationId xmlns:a16="http://schemas.microsoft.com/office/drawing/2014/main" id="{D8054B74-7BDB-49AE-AD15-1EE1990AEC15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4410076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6" name="Arc 27">
            <a:extLst>
              <a:ext uri="{FF2B5EF4-FFF2-40B4-BE49-F238E27FC236}">
                <a16:creationId xmlns:a16="http://schemas.microsoft.com/office/drawing/2014/main" id="{5F9D6F7B-5F48-4B3D-A3A1-CF49D5C1DD87}"/>
              </a:ext>
            </a:extLst>
          </p:cNvPr>
          <p:cNvSpPr>
            <a:spLocks/>
          </p:cNvSpPr>
          <p:nvPr/>
        </p:nvSpPr>
        <p:spPr bwMode="auto">
          <a:xfrm rot="14727456">
            <a:off x="6715126" y="4532313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7" name="Text Box 28">
            <a:extLst>
              <a:ext uri="{FF2B5EF4-FFF2-40B4-BE49-F238E27FC236}">
                <a16:creationId xmlns:a16="http://schemas.microsoft.com/office/drawing/2014/main" id="{370B6A64-E98C-439D-ADC5-AD840F328478}"/>
              </a:ext>
            </a:extLst>
          </p:cNvPr>
          <p:cNvSpPr txBox="1">
            <a:spLocks noChangeArrowheads="1"/>
          </p:cNvSpPr>
          <p:nvPr/>
        </p:nvSpPr>
        <p:spPr bwMode="auto">
          <a:xfrm rot="1585601">
            <a:off x="7086601" y="436403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88" name="Line 29">
            <a:extLst>
              <a:ext uri="{FF2B5EF4-FFF2-40B4-BE49-F238E27FC236}">
                <a16:creationId xmlns:a16="http://schemas.microsoft.com/office/drawing/2014/main" id="{C409DCBA-8637-41A1-8720-31C9969184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38" y="16002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89" name="Line 31">
            <a:extLst>
              <a:ext uri="{FF2B5EF4-FFF2-40B4-BE49-F238E27FC236}">
                <a16:creationId xmlns:a16="http://schemas.microsoft.com/office/drawing/2014/main" id="{47289B98-0044-4FA0-8592-E8799D3845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138" y="1812925"/>
            <a:ext cx="18288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0" name="Arc 38">
            <a:extLst>
              <a:ext uri="{FF2B5EF4-FFF2-40B4-BE49-F238E27FC236}">
                <a16:creationId xmlns:a16="http://schemas.microsoft.com/office/drawing/2014/main" id="{DECD5FCD-22A7-47DB-ACA7-2E170A518170}"/>
              </a:ext>
            </a:extLst>
          </p:cNvPr>
          <p:cNvSpPr>
            <a:spLocks/>
          </p:cNvSpPr>
          <p:nvPr/>
        </p:nvSpPr>
        <p:spPr bwMode="auto">
          <a:xfrm rot="21051528">
            <a:off x="4546600" y="4078288"/>
            <a:ext cx="457200" cy="3111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1" name="Line 39">
            <a:extLst>
              <a:ext uri="{FF2B5EF4-FFF2-40B4-BE49-F238E27FC236}">
                <a16:creationId xmlns:a16="http://schemas.microsoft.com/office/drawing/2014/main" id="{765DECF1-D0C7-4889-A1B6-CDA75BA6B7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6576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2" name="Line 40">
            <a:extLst>
              <a:ext uri="{FF2B5EF4-FFF2-40B4-BE49-F238E27FC236}">
                <a16:creationId xmlns:a16="http://schemas.microsoft.com/office/drawing/2014/main" id="{463A5B62-429B-4A2D-9B5B-C103745DB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505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3" name="Line 41">
            <a:extLst>
              <a:ext uri="{FF2B5EF4-FFF2-40B4-BE49-F238E27FC236}">
                <a16:creationId xmlns:a16="http://schemas.microsoft.com/office/drawing/2014/main" id="{C75716D6-A5DC-4166-B912-A00411225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676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4" name="Line 42">
            <a:extLst>
              <a:ext uri="{FF2B5EF4-FFF2-40B4-BE49-F238E27FC236}">
                <a16:creationId xmlns:a16="http://schemas.microsoft.com/office/drawing/2014/main" id="{F1A8CE0B-15AC-4B3C-8CE3-78499EAB69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1125" y="366395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5" name="Line 43">
            <a:extLst>
              <a:ext uri="{FF2B5EF4-FFF2-40B4-BE49-F238E27FC236}">
                <a16:creationId xmlns:a16="http://schemas.microsoft.com/office/drawing/2014/main" id="{9EA357F2-E91A-403F-81D8-B80CA7BEED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4614" y="3657601"/>
            <a:ext cx="14287" cy="1795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6" name="Line 44">
            <a:extLst>
              <a:ext uri="{FF2B5EF4-FFF2-40B4-BE49-F238E27FC236}">
                <a16:creationId xmlns:a16="http://schemas.microsoft.com/office/drawing/2014/main" id="{10DC520D-7564-42FE-8607-9B0B90D3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1816101"/>
            <a:ext cx="0" cy="1901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5" name="Line 45">
            <a:extLst>
              <a:ext uri="{FF2B5EF4-FFF2-40B4-BE49-F238E27FC236}">
                <a16:creationId xmlns:a16="http://schemas.microsoft.com/office/drawing/2014/main" id="{CDBF51E1-BA0D-4B83-B0DB-21080BE520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6614" y="2644776"/>
            <a:ext cx="9525" cy="167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8" name="Arc 46">
            <a:extLst>
              <a:ext uri="{FF2B5EF4-FFF2-40B4-BE49-F238E27FC236}">
                <a16:creationId xmlns:a16="http://schemas.microsoft.com/office/drawing/2014/main" id="{C8059545-E21B-41F0-A24F-31495FBD85E9}"/>
              </a:ext>
            </a:extLst>
          </p:cNvPr>
          <p:cNvSpPr>
            <a:spLocks/>
          </p:cNvSpPr>
          <p:nvPr/>
        </p:nvSpPr>
        <p:spPr bwMode="auto">
          <a:xfrm rot="20127455">
            <a:off x="7345364" y="40655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9" name="Freeform 47">
            <a:extLst>
              <a:ext uri="{FF2B5EF4-FFF2-40B4-BE49-F238E27FC236}">
                <a16:creationId xmlns:a16="http://schemas.microsoft.com/office/drawing/2014/main" id="{2FB2D228-7F09-423E-A925-41AAC1CAD49D}"/>
              </a:ext>
            </a:extLst>
          </p:cNvPr>
          <p:cNvSpPr>
            <a:spLocks/>
          </p:cNvSpPr>
          <p:nvPr/>
        </p:nvSpPr>
        <p:spPr bwMode="auto">
          <a:xfrm>
            <a:off x="6411913" y="3951288"/>
            <a:ext cx="2470150" cy="1370012"/>
          </a:xfrm>
          <a:custGeom>
            <a:avLst/>
            <a:gdLst>
              <a:gd name="T0" fmla="*/ 0 w 1556"/>
              <a:gd name="T1" fmla="*/ 2147483646 h 863"/>
              <a:gd name="T2" fmla="*/ 2147483646 w 1556"/>
              <a:gd name="T3" fmla="*/ 2147483646 h 863"/>
              <a:gd name="T4" fmla="*/ 2147483646 w 1556"/>
              <a:gd name="T5" fmla="*/ 2147483646 h 863"/>
              <a:gd name="T6" fmla="*/ 2147483646 w 1556"/>
              <a:gd name="T7" fmla="*/ 2147483646 h 863"/>
              <a:gd name="T8" fmla="*/ 2147483646 w 1556"/>
              <a:gd name="T9" fmla="*/ 2147483646 h 863"/>
              <a:gd name="T10" fmla="*/ 2147483646 w 1556"/>
              <a:gd name="T11" fmla="*/ 2147483646 h 863"/>
              <a:gd name="T12" fmla="*/ 2147483646 w 1556"/>
              <a:gd name="T13" fmla="*/ 2147483646 h 863"/>
              <a:gd name="T14" fmla="*/ 2147483646 w 1556"/>
              <a:gd name="T15" fmla="*/ 2147483646 h 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56"/>
              <a:gd name="T25" fmla="*/ 0 h 863"/>
              <a:gd name="T26" fmla="*/ 1556 w 1556"/>
              <a:gd name="T27" fmla="*/ 863 h 8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56" h="863">
                <a:moveTo>
                  <a:pt x="0" y="858"/>
                </a:moveTo>
                <a:cubicBezTo>
                  <a:pt x="35" y="821"/>
                  <a:pt x="145" y="705"/>
                  <a:pt x="209" y="633"/>
                </a:cubicBezTo>
                <a:cubicBezTo>
                  <a:pt x="273" y="561"/>
                  <a:pt x="307" y="502"/>
                  <a:pt x="385" y="423"/>
                </a:cubicBezTo>
                <a:cubicBezTo>
                  <a:pt x="463" y="344"/>
                  <a:pt x="561" y="222"/>
                  <a:pt x="675" y="159"/>
                </a:cubicBezTo>
                <a:cubicBezTo>
                  <a:pt x="789" y="96"/>
                  <a:pt x="965" y="0"/>
                  <a:pt x="1067" y="47"/>
                </a:cubicBezTo>
                <a:cubicBezTo>
                  <a:pt x="1169" y="94"/>
                  <a:pt x="1206" y="335"/>
                  <a:pt x="1286" y="439"/>
                </a:cubicBezTo>
                <a:cubicBezTo>
                  <a:pt x="1366" y="543"/>
                  <a:pt x="1538" y="600"/>
                  <a:pt x="1547" y="671"/>
                </a:cubicBezTo>
                <a:cubicBezTo>
                  <a:pt x="1556" y="742"/>
                  <a:pt x="1382" y="823"/>
                  <a:pt x="1339" y="863"/>
                </a:cubicBezTo>
              </a:path>
            </a:pathLst>
          </a:custGeom>
          <a:solidFill>
            <a:schemeClr val="accent2">
              <a:alpha val="83000"/>
            </a:schemeClr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0" name="AutoShape 48">
            <a:extLst>
              <a:ext uri="{FF2B5EF4-FFF2-40B4-BE49-F238E27FC236}">
                <a16:creationId xmlns:a16="http://schemas.microsoft.com/office/drawing/2014/main" id="{480B2CFB-630F-4B81-840C-D82ADFDB0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392238"/>
            <a:ext cx="8331200" cy="1993900"/>
          </a:xfrm>
          <a:prstGeom prst="parallelogram">
            <a:avLst>
              <a:gd name="adj" fmla="val 107167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41001" name="Text Box 49">
            <a:extLst>
              <a:ext uri="{FF2B5EF4-FFF2-40B4-BE49-F238E27FC236}">
                <a16:creationId xmlns:a16="http://schemas.microsoft.com/office/drawing/2014/main" id="{B3735E37-08A4-43A4-B5DC-DB2452E7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157" y="1138238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Superficie </a:t>
            </a:r>
            <a:r>
              <a:rPr lang="es-CL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Isobarica</a:t>
            </a:r>
            <a:endParaRPr lang="es-CL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CL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e.g</a:t>
            </a:r>
            <a:r>
              <a:rPr lang="es-CL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., 300 hPa)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02" name="Text Box 50">
            <a:extLst>
              <a:ext uri="{FF2B5EF4-FFF2-40B4-BE49-F238E27FC236}">
                <a16:creationId xmlns:a16="http://schemas.microsoft.com/office/drawing/2014/main" id="{70A71323-4DFB-400D-A467-FBDC62D3359C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2676526" y="3019425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Vaguada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03" name="Text Box 51">
            <a:extLst>
              <a:ext uri="{FF2B5EF4-FFF2-40B4-BE49-F238E27FC236}">
                <a16:creationId xmlns:a16="http://schemas.microsoft.com/office/drawing/2014/main" id="{4D335323-5BEA-42C6-BCAA-889F36BA7282}"/>
              </a:ext>
            </a:extLst>
          </p:cNvPr>
          <p:cNvSpPr txBox="1">
            <a:spLocks noChangeArrowheads="1"/>
          </p:cNvSpPr>
          <p:nvPr/>
        </p:nvSpPr>
        <p:spPr bwMode="auto">
          <a:xfrm rot="18771289">
            <a:off x="6120607" y="1524794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Dorsal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05" name="Freeform 53">
            <a:extLst>
              <a:ext uri="{FF2B5EF4-FFF2-40B4-BE49-F238E27FC236}">
                <a16:creationId xmlns:a16="http://schemas.microsoft.com/office/drawing/2014/main" id="{20C4E400-F799-4225-B503-E53A941ABCE8}"/>
              </a:ext>
            </a:extLst>
          </p:cNvPr>
          <p:cNvSpPr>
            <a:spLocks/>
          </p:cNvSpPr>
          <p:nvPr/>
        </p:nvSpPr>
        <p:spPr bwMode="auto">
          <a:xfrm>
            <a:off x="5499100" y="4135439"/>
            <a:ext cx="1352550" cy="649287"/>
          </a:xfrm>
          <a:custGeom>
            <a:avLst/>
            <a:gdLst>
              <a:gd name="T0" fmla="*/ 2147483646 w 852"/>
              <a:gd name="T1" fmla="*/ 0 h 409"/>
              <a:gd name="T2" fmla="*/ 2147483646 w 852"/>
              <a:gd name="T3" fmla="*/ 0 h 409"/>
              <a:gd name="T4" fmla="*/ 2147483646 w 852"/>
              <a:gd name="T5" fmla="*/ 2147483646 h 409"/>
              <a:gd name="T6" fmla="*/ 2147483646 w 852"/>
              <a:gd name="T7" fmla="*/ 2147483646 h 409"/>
              <a:gd name="T8" fmla="*/ 2147483646 w 852"/>
              <a:gd name="T9" fmla="*/ 2147483646 h 409"/>
              <a:gd name="T10" fmla="*/ 0 w 852"/>
              <a:gd name="T11" fmla="*/ 2147483646 h 409"/>
              <a:gd name="T12" fmla="*/ 2147483646 w 852"/>
              <a:gd name="T13" fmla="*/ 2147483646 h 409"/>
              <a:gd name="T14" fmla="*/ 2147483646 w 852"/>
              <a:gd name="T15" fmla="*/ 0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2"/>
              <a:gd name="T25" fmla="*/ 0 h 409"/>
              <a:gd name="T26" fmla="*/ 852 w 852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2" h="409">
                <a:moveTo>
                  <a:pt x="501" y="0"/>
                </a:moveTo>
                <a:lnTo>
                  <a:pt x="852" y="0"/>
                </a:lnTo>
                <a:lnTo>
                  <a:pt x="585" y="267"/>
                </a:lnTo>
                <a:lnTo>
                  <a:pt x="827" y="267"/>
                </a:lnTo>
                <a:lnTo>
                  <a:pt x="259" y="409"/>
                </a:lnTo>
                <a:lnTo>
                  <a:pt x="0" y="225"/>
                </a:lnTo>
                <a:lnTo>
                  <a:pt x="276" y="233"/>
                </a:lnTo>
                <a:lnTo>
                  <a:pt x="501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6" name="Freeform 54">
            <a:extLst>
              <a:ext uri="{FF2B5EF4-FFF2-40B4-BE49-F238E27FC236}">
                <a16:creationId xmlns:a16="http://schemas.microsoft.com/office/drawing/2014/main" id="{C4798B2D-63BD-4DF0-8B56-B52333CFB2EC}"/>
              </a:ext>
            </a:extLst>
          </p:cNvPr>
          <p:cNvSpPr>
            <a:spLocks/>
          </p:cNvSpPr>
          <p:nvPr/>
        </p:nvSpPr>
        <p:spPr bwMode="auto">
          <a:xfrm>
            <a:off x="2873375" y="4548189"/>
            <a:ext cx="1206500" cy="649287"/>
          </a:xfrm>
          <a:custGeom>
            <a:avLst/>
            <a:gdLst>
              <a:gd name="T0" fmla="*/ 0 w 760"/>
              <a:gd name="T1" fmla="*/ 2147483646 h 409"/>
              <a:gd name="T2" fmla="*/ 2147483646 w 760"/>
              <a:gd name="T3" fmla="*/ 2147483646 h 409"/>
              <a:gd name="T4" fmla="*/ 2147483646 w 760"/>
              <a:gd name="T5" fmla="*/ 2147483646 h 409"/>
              <a:gd name="T6" fmla="*/ 2147483646 w 760"/>
              <a:gd name="T7" fmla="*/ 2147483646 h 409"/>
              <a:gd name="T8" fmla="*/ 2147483646 w 760"/>
              <a:gd name="T9" fmla="*/ 0 h 409"/>
              <a:gd name="T10" fmla="*/ 2147483646 w 760"/>
              <a:gd name="T11" fmla="*/ 2147483646 h 409"/>
              <a:gd name="T12" fmla="*/ 2147483646 w 760"/>
              <a:gd name="T13" fmla="*/ 2147483646 h 409"/>
              <a:gd name="T14" fmla="*/ 0 w 760"/>
              <a:gd name="T15" fmla="*/ 2147483646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0"/>
              <a:gd name="T25" fmla="*/ 0 h 409"/>
              <a:gd name="T26" fmla="*/ 760 w 760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0" h="409">
                <a:moveTo>
                  <a:pt x="0" y="409"/>
                </a:moveTo>
                <a:lnTo>
                  <a:pt x="284" y="409"/>
                </a:lnTo>
                <a:lnTo>
                  <a:pt x="509" y="192"/>
                </a:lnTo>
                <a:lnTo>
                  <a:pt x="760" y="183"/>
                </a:lnTo>
                <a:lnTo>
                  <a:pt x="601" y="0"/>
                </a:lnTo>
                <a:lnTo>
                  <a:pt x="84" y="142"/>
                </a:lnTo>
                <a:lnTo>
                  <a:pt x="284" y="150"/>
                </a:lnTo>
                <a:lnTo>
                  <a:pt x="0" y="40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7" name="Freeform 30">
            <a:extLst>
              <a:ext uri="{FF2B5EF4-FFF2-40B4-BE49-F238E27FC236}">
                <a16:creationId xmlns:a16="http://schemas.microsoft.com/office/drawing/2014/main" id="{B8F1190A-4F98-45A6-8AF7-383AA3493253}"/>
              </a:ext>
            </a:extLst>
          </p:cNvPr>
          <p:cNvSpPr>
            <a:spLocks/>
          </p:cNvSpPr>
          <p:nvPr/>
        </p:nvSpPr>
        <p:spPr bwMode="auto">
          <a:xfrm>
            <a:off x="2722564" y="2300289"/>
            <a:ext cx="6669087" cy="674687"/>
          </a:xfrm>
          <a:custGeom>
            <a:avLst/>
            <a:gdLst>
              <a:gd name="T0" fmla="*/ 0 w 10736"/>
              <a:gd name="T1" fmla="*/ 820017305 h 12427"/>
              <a:gd name="T2" fmla="*/ 2147483646 w 10736"/>
              <a:gd name="T3" fmla="*/ 257654751 h 12427"/>
              <a:gd name="T4" fmla="*/ 2147483646 w 10736"/>
              <a:gd name="T5" fmla="*/ 18723311 h 12427"/>
              <a:gd name="T6" fmla="*/ 2147483646 w 10736"/>
              <a:gd name="T7" fmla="*/ 426650950 h 12427"/>
              <a:gd name="T8" fmla="*/ 2147483646 w 10736"/>
              <a:gd name="T9" fmla="*/ 1721173880 h 12427"/>
              <a:gd name="T10" fmla="*/ 2147483646 w 10736"/>
              <a:gd name="T11" fmla="*/ 1974987796 h 12427"/>
              <a:gd name="T12" fmla="*/ 2147483646 w 10736"/>
              <a:gd name="T13" fmla="*/ 1638115767 h 12427"/>
              <a:gd name="T14" fmla="*/ 2147483646 w 10736"/>
              <a:gd name="T15" fmla="*/ 1214341480 h 12427"/>
              <a:gd name="T16" fmla="*/ 2147483646 w 10736"/>
              <a:gd name="T17" fmla="*/ 446656476 h 12427"/>
              <a:gd name="T18" fmla="*/ 2147483646 w 10736"/>
              <a:gd name="T19" fmla="*/ 391285342 h 12427"/>
              <a:gd name="T20" fmla="*/ 2147483646 w 10736"/>
              <a:gd name="T21" fmla="*/ 1163612912 h 124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736"/>
              <a:gd name="T34" fmla="*/ 0 h 12427"/>
              <a:gd name="T35" fmla="*/ 10736 w 10736"/>
              <a:gd name="T36" fmla="*/ 12427 h 124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736" h="12427">
                <a:moveTo>
                  <a:pt x="0" y="5124"/>
                </a:moveTo>
                <a:cubicBezTo>
                  <a:pt x="184" y="4682"/>
                  <a:pt x="576" y="2445"/>
                  <a:pt x="893" y="1610"/>
                </a:cubicBezTo>
                <a:cubicBezTo>
                  <a:pt x="1210" y="775"/>
                  <a:pt x="1614" y="0"/>
                  <a:pt x="1900" y="117"/>
                </a:cubicBezTo>
                <a:cubicBezTo>
                  <a:pt x="2186" y="760"/>
                  <a:pt x="2426" y="893"/>
                  <a:pt x="2729" y="2666"/>
                </a:cubicBezTo>
                <a:cubicBezTo>
                  <a:pt x="3032" y="4439"/>
                  <a:pt x="3369" y="9143"/>
                  <a:pt x="3720" y="10755"/>
                </a:cubicBezTo>
                <a:cubicBezTo>
                  <a:pt x="4071" y="12367"/>
                  <a:pt x="4446" y="12427"/>
                  <a:pt x="4833" y="12341"/>
                </a:cubicBezTo>
                <a:cubicBezTo>
                  <a:pt x="5220" y="12255"/>
                  <a:pt x="5727" y="11028"/>
                  <a:pt x="6042" y="10236"/>
                </a:cubicBezTo>
                <a:cubicBezTo>
                  <a:pt x="6357" y="9444"/>
                  <a:pt x="6390" y="8829"/>
                  <a:pt x="6724" y="7588"/>
                </a:cubicBezTo>
                <a:cubicBezTo>
                  <a:pt x="7058" y="6347"/>
                  <a:pt x="7605" y="3648"/>
                  <a:pt x="8045" y="2791"/>
                </a:cubicBezTo>
                <a:cubicBezTo>
                  <a:pt x="8485" y="1934"/>
                  <a:pt x="8917" y="1698"/>
                  <a:pt x="9365" y="2445"/>
                </a:cubicBezTo>
                <a:cubicBezTo>
                  <a:pt x="9813" y="3192"/>
                  <a:pt x="10628" y="6905"/>
                  <a:pt x="10736" y="7271"/>
                </a:cubicBezTo>
              </a:path>
            </a:pathLst>
          </a:custGeom>
          <a:noFill/>
          <a:ln w="19050" cmpd="sng">
            <a:solidFill>
              <a:srgbClr val="A5002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8" name="55 CuadroTexto">
            <a:extLst>
              <a:ext uri="{FF2B5EF4-FFF2-40B4-BE49-F238E27FC236}">
                <a16:creationId xmlns:a16="http://schemas.microsoft.com/office/drawing/2014/main" id="{E13B87D1-222E-4662-9681-9C8B6CBC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476091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Advección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aire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frío</a:t>
            </a:r>
            <a:endParaRPr lang="en-US" altLang="en-US" sz="9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9" name="56 CuadroTexto">
            <a:extLst>
              <a:ext uri="{FF2B5EF4-FFF2-40B4-BE49-F238E27FC236}">
                <a16:creationId xmlns:a16="http://schemas.microsoft.com/office/drawing/2014/main" id="{32B6C99F-CD83-4FBE-83CE-B3A9F3A4B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765550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Advección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aire cálido</a:t>
            </a:r>
          </a:p>
        </p:txBody>
      </p:sp>
      <p:sp>
        <p:nvSpPr>
          <p:cNvPr id="41010" name="58 CuadroTexto">
            <a:extLst>
              <a:ext uri="{FF2B5EF4-FFF2-40B4-BE49-F238E27FC236}">
                <a16:creationId xmlns:a16="http://schemas.microsoft.com/office/drawing/2014/main" id="{65C003FF-60E7-4A7D-A00A-40F582BFE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2573338"/>
            <a:ext cx="49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t=0</a:t>
            </a:r>
          </a:p>
        </p:txBody>
      </p:sp>
      <p:sp>
        <p:nvSpPr>
          <p:cNvPr id="41011" name="Freeform 30">
            <a:extLst>
              <a:ext uri="{FF2B5EF4-FFF2-40B4-BE49-F238E27FC236}">
                <a16:creationId xmlns:a16="http://schemas.microsoft.com/office/drawing/2014/main" id="{9511F797-3124-40A3-ADDD-9F537D93F592}"/>
              </a:ext>
            </a:extLst>
          </p:cNvPr>
          <p:cNvSpPr>
            <a:spLocks/>
          </p:cNvSpPr>
          <p:nvPr/>
        </p:nvSpPr>
        <p:spPr bwMode="auto">
          <a:xfrm>
            <a:off x="2751138" y="2009775"/>
            <a:ext cx="6621462" cy="1709738"/>
          </a:xfrm>
          <a:custGeom>
            <a:avLst/>
            <a:gdLst>
              <a:gd name="T0" fmla="*/ 0 w 10000"/>
              <a:gd name="T1" fmla="*/ 2147483646 h 10363"/>
              <a:gd name="T2" fmla="*/ 2147483646 w 10000"/>
              <a:gd name="T3" fmla="*/ 2147483646 h 10363"/>
              <a:gd name="T4" fmla="*/ 2147483646 w 10000"/>
              <a:gd name="T5" fmla="*/ 906916111 h 10363"/>
              <a:gd name="T6" fmla="*/ 2147483646 w 10000"/>
              <a:gd name="T7" fmla="*/ 2147483646 h 10363"/>
              <a:gd name="T8" fmla="*/ 2147483646 w 10000"/>
              <a:gd name="T9" fmla="*/ 2147483646 h 10363"/>
              <a:gd name="T10" fmla="*/ 2147483646 w 10000"/>
              <a:gd name="T11" fmla="*/ 2147483646 h 10363"/>
              <a:gd name="T12" fmla="*/ 2147483646 w 10000"/>
              <a:gd name="T13" fmla="*/ 2147483646 h 10363"/>
              <a:gd name="T14" fmla="*/ 2147483646 w 10000"/>
              <a:gd name="T15" fmla="*/ 2147483646 h 10363"/>
              <a:gd name="T16" fmla="*/ 2147483646 w 10000"/>
              <a:gd name="T17" fmla="*/ 2147483646 h 10363"/>
              <a:gd name="T18" fmla="*/ 2147483646 w 10000"/>
              <a:gd name="T19" fmla="*/ 2147483646 h 10363"/>
              <a:gd name="T20" fmla="*/ 2147483646 w 10000"/>
              <a:gd name="T21" fmla="*/ 2147483646 h 10363"/>
              <a:gd name="T22" fmla="*/ 2147483646 w 10000"/>
              <a:gd name="T23" fmla="*/ 2147483646 h 103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00"/>
              <a:gd name="T37" fmla="*/ 0 h 10363"/>
              <a:gd name="T38" fmla="*/ 10000 w 10000"/>
              <a:gd name="T39" fmla="*/ 10363 h 103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00" h="10363">
                <a:moveTo>
                  <a:pt x="0" y="3455"/>
                </a:moveTo>
                <a:cubicBezTo>
                  <a:pt x="184" y="3013"/>
                  <a:pt x="748" y="1357"/>
                  <a:pt x="1099" y="818"/>
                </a:cubicBezTo>
                <a:cubicBezTo>
                  <a:pt x="1449" y="279"/>
                  <a:pt x="1807" y="0"/>
                  <a:pt x="2106" y="202"/>
                </a:cubicBezTo>
                <a:cubicBezTo>
                  <a:pt x="2406" y="404"/>
                  <a:pt x="2700" y="991"/>
                  <a:pt x="2891" y="2050"/>
                </a:cubicBezTo>
                <a:cubicBezTo>
                  <a:pt x="3082" y="3109"/>
                  <a:pt x="3097" y="5215"/>
                  <a:pt x="3249" y="6535"/>
                </a:cubicBezTo>
                <a:cubicBezTo>
                  <a:pt x="3401" y="7855"/>
                  <a:pt x="3462" y="9579"/>
                  <a:pt x="3806" y="9971"/>
                </a:cubicBezTo>
                <a:cubicBezTo>
                  <a:pt x="4150" y="10363"/>
                  <a:pt x="4846" y="9619"/>
                  <a:pt x="5316" y="8889"/>
                </a:cubicBezTo>
                <a:cubicBezTo>
                  <a:pt x="5786" y="8159"/>
                  <a:pt x="6272" y="6489"/>
                  <a:pt x="6629" y="5593"/>
                </a:cubicBezTo>
                <a:cubicBezTo>
                  <a:pt x="6986" y="4697"/>
                  <a:pt x="7169" y="4138"/>
                  <a:pt x="7457" y="3514"/>
                </a:cubicBezTo>
                <a:cubicBezTo>
                  <a:pt x="7745" y="2890"/>
                  <a:pt x="8042" y="2130"/>
                  <a:pt x="8357" y="1849"/>
                </a:cubicBezTo>
                <a:cubicBezTo>
                  <a:pt x="8672" y="1568"/>
                  <a:pt x="9076" y="1467"/>
                  <a:pt x="9350" y="1829"/>
                </a:cubicBezTo>
                <a:cubicBezTo>
                  <a:pt x="9624" y="2191"/>
                  <a:pt x="9892" y="3657"/>
                  <a:pt x="10000" y="40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12" name="51 CuadroTexto">
            <a:extLst>
              <a:ext uri="{FF2B5EF4-FFF2-40B4-BE49-F238E27FC236}">
                <a16:creationId xmlns:a16="http://schemas.microsoft.com/office/drawing/2014/main" id="{B247E3DE-4DB1-4533-AB36-669AA09F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151064"/>
            <a:ext cx="843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t=2*dT</a:t>
            </a:r>
          </a:p>
        </p:txBody>
      </p:sp>
      <p:sp>
        <p:nvSpPr>
          <p:cNvPr id="53" name="Text Box 52">
            <a:extLst>
              <a:ext uri="{FF2B5EF4-FFF2-40B4-BE49-F238E27FC236}">
                <a16:creationId xmlns:a16="http://schemas.microsoft.com/office/drawing/2014/main" id="{C4A1CE2C-BB4E-4A4F-AE12-ABE208B84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837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Estructura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tri-dimensional de la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onda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Desarrollo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este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caso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advección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fría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bajo la VV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hacen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caer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Z300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C971FE3-0173-4428-98E0-1F9C5B0D0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752600"/>
            <a:ext cx="7239000" cy="38862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s-E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Arc 3">
            <a:extLst>
              <a:ext uri="{FF2B5EF4-FFF2-40B4-BE49-F238E27FC236}">
                <a16:creationId xmlns:a16="http://schemas.microsoft.com/office/drawing/2014/main" id="{AB291F6C-ED83-4B16-A634-7F57C08BE92E}"/>
              </a:ext>
            </a:extLst>
          </p:cNvPr>
          <p:cNvSpPr>
            <a:spLocks/>
          </p:cNvSpPr>
          <p:nvPr/>
        </p:nvSpPr>
        <p:spPr bwMode="auto">
          <a:xfrm rot="19171729" flipV="1">
            <a:off x="5838825" y="2438400"/>
            <a:ext cx="457200" cy="457200"/>
          </a:xfrm>
          <a:custGeom>
            <a:avLst/>
            <a:gdLst>
              <a:gd name="T0" fmla="*/ 2147483646 w 43200"/>
              <a:gd name="T1" fmla="*/ 0 h 43200"/>
              <a:gd name="T2" fmla="*/ 259969032 w 43200"/>
              <a:gd name="T3" fmla="*/ 2147483646 h 43200"/>
              <a:gd name="T4" fmla="*/ 2147483646 w 43200"/>
              <a:gd name="T5" fmla="*/ 2147483646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Arc 4">
            <a:extLst>
              <a:ext uri="{FF2B5EF4-FFF2-40B4-BE49-F238E27FC236}">
                <a16:creationId xmlns:a16="http://schemas.microsoft.com/office/drawing/2014/main" id="{585E86C6-68B4-4122-8EF9-FECC20B6A720}"/>
              </a:ext>
            </a:extLst>
          </p:cNvPr>
          <p:cNvSpPr>
            <a:spLocks/>
          </p:cNvSpPr>
          <p:nvPr/>
        </p:nvSpPr>
        <p:spPr bwMode="auto">
          <a:xfrm rot="19171729" flipV="1">
            <a:off x="8499475" y="4495800"/>
            <a:ext cx="457200" cy="457200"/>
          </a:xfrm>
          <a:custGeom>
            <a:avLst/>
            <a:gdLst>
              <a:gd name="T0" fmla="*/ 2147483646 w 43200"/>
              <a:gd name="T1" fmla="*/ 0 h 43200"/>
              <a:gd name="T2" fmla="*/ 259969032 w 43200"/>
              <a:gd name="T3" fmla="*/ 2147483646 h 43200"/>
              <a:gd name="T4" fmla="*/ 2147483646 w 43200"/>
              <a:gd name="T5" fmla="*/ 2147483646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A3349305-4423-4025-BB05-878D78B7C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925" y="5029200"/>
            <a:ext cx="891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Lenta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F1C1DD47-54E6-4DAA-A980-DADFFBEB3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263" y="1905000"/>
            <a:ext cx="1069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más rápida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4008208F-2906-467D-9329-6C27A34D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592" y="4953000"/>
            <a:ext cx="960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Rotación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más lenta</a:t>
            </a:r>
          </a:p>
        </p:txBody>
      </p:sp>
      <p:sp>
        <p:nvSpPr>
          <p:cNvPr id="43016" name="Line 8">
            <a:extLst>
              <a:ext uri="{FF2B5EF4-FFF2-40B4-BE49-F238E27FC236}">
                <a16:creationId xmlns:a16="http://schemas.microsoft.com/office/drawing/2014/main" id="{046DFE80-4733-4EB9-AC4D-D08C4B9A8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657476"/>
            <a:ext cx="61912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7" name="Line 9">
            <a:extLst>
              <a:ext uri="{FF2B5EF4-FFF2-40B4-BE49-F238E27FC236}">
                <a16:creationId xmlns:a16="http://schemas.microsoft.com/office/drawing/2014/main" id="{980862DF-5A63-4962-8615-F28626DA5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4588" y="2768601"/>
            <a:ext cx="176212" cy="619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8" name="Line 10">
            <a:extLst>
              <a:ext uri="{FF2B5EF4-FFF2-40B4-BE49-F238E27FC236}">
                <a16:creationId xmlns:a16="http://schemas.microsoft.com/office/drawing/2014/main" id="{53C9B288-7C7F-4262-AA71-2DE0D3FFD7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47139" y="4767264"/>
            <a:ext cx="33337" cy="123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91D637DB-FA42-4C67-ABF5-E868A45990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80475" y="4895850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0" name="Arc 12">
            <a:extLst>
              <a:ext uri="{FF2B5EF4-FFF2-40B4-BE49-F238E27FC236}">
                <a16:creationId xmlns:a16="http://schemas.microsoft.com/office/drawing/2014/main" id="{F22AFEF5-5A7F-4175-99CF-0974F6E3C4FA}"/>
              </a:ext>
            </a:extLst>
          </p:cNvPr>
          <p:cNvSpPr>
            <a:spLocks/>
          </p:cNvSpPr>
          <p:nvPr/>
        </p:nvSpPr>
        <p:spPr bwMode="auto">
          <a:xfrm rot="19171729" flipV="1">
            <a:off x="3124200" y="4495800"/>
            <a:ext cx="457200" cy="457200"/>
          </a:xfrm>
          <a:custGeom>
            <a:avLst/>
            <a:gdLst>
              <a:gd name="T0" fmla="*/ 2147483646 w 43200"/>
              <a:gd name="T1" fmla="*/ 0 h 43200"/>
              <a:gd name="T2" fmla="*/ 259969032 w 43200"/>
              <a:gd name="T3" fmla="*/ 2147483646 h 43200"/>
              <a:gd name="T4" fmla="*/ 2147483646 w 43200"/>
              <a:gd name="T5" fmla="*/ 2147483646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20656"/>
                  <a:pt x="61" y="19714"/>
                  <a:pt x="185" y="1877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1" name="Line 13">
            <a:extLst>
              <a:ext uri="{FF2B5EF4-FFF2-40B4-BE49-F238E27FC236}">
                <a16:creationId xmlns:a16="http://schemas.microsoft.com/office/drawing/2014/main" id="{225E6EFA-42E4-4102-8640-D16AC4D74D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71864" y="4772026"/>
            <a:ext cx="33337" cy="123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2" name="Line 14">
            <a:extLst>
              <a:ext uri="{FF2B5EF4-FFF2-40B4-BE49-F238E27FC236}">
                <a16:creationId xmlns:a16="http://schemas.microsoft.com/office/drawing/2014/main" id="{E4C84B56-4547-4BA2-B4C0-A995B20F88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4900613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3" name="Freeform 15">
            <a:extLst>
              <a:ext uri="{FF2B5EF4-FFF2-40B4-BE49-F238E27FC236}">
                <a16:creationId xmlns:a16="http://schemas.microsoft.com/office/drawing/2014/main" id="{24DB853B-52A1-4B5C-90CA-9797E49F47DC}"/>
              </a:ext>
            </a:extLst>
          </p:cNvPr>
          <p:cNvSpPr>
            <a:spLocks/>
          </p:cNvSpPr>
          <p:nvPr/>
        </p:nvSpPr>
        <p:spPr bwMode="auto">
          <a:xfrm>
            <a:off x="2571750" y="2555876"/>
            <a:ext cx="6896100" cy="2206625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4" name="Line 16">
            <a:extLst>
              <a:ext uri="{FF2B5EF4-FFF2-40B4-BE49-F238E27FC236}">
                <a16:creationId xmlns:a16="http://schemas.microsoft.com/office/drawing/2014/main" id="{3A497C9C-647A-4F82-B648-EBEC89B3E6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6551" y="4194175"/>
            <a:ext cx="10477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5" name="Line 17">
            <a:extLst>
              <a:ext uri="{FF2B5EF4-FFF2-40B4-BE49-F238E27FC236}">
                <a16:creationId xmlns:a16="http://schemas.microsoft.com/office/drawing/2014/main" id="{55825878-7510-4270-BEE2-18ACC9BA56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5726" y="3025776"/>
            <a:ext cx="66675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6" name="Line 18">
            <a:extLst>
              <a:ext uri="{FF2B5EF4-FFF2-40B4-BE49-F238E27FC236}">
                <a16:creationId xmlns:a16="http://schemas.microsoft.com/office/drawing/2014/main" id="{143F2E9C-131E-428C-B31D-C6344EBEE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7676" y="2968626"/>
            <a:ext cx="666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7" name="Line 19">
            <a:extLst>
              <a:ext uri="{FF2B5EF4-FFF2-40B4-BE49-F238E27FC236}">
                <a16:creationId xmlns:a16="http://schemas.microsoft.com/office/drawing/2014/main" id="{573E48BC-B09F-4D2E-B3C3-DCFE1ED65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0176" y="4146551"/>
            <a:ext cx="666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8" name="Line 20">
            <a:extLst>
              <a:ext uri="{FF2B5EF4-FFF2-40B4-BE49-F238E27FC236}">
                <a16:creationId xmlns:a16="http://schemas.microsoft.com/office/drawing/2014/main" id="{680DD7E6-A510-4966-9768-5804856BF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5715000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9" name="Line 21">
            <a:extLst>
              <a:ext uri="{FF2B5EF4-FFF2-40B4-BE49-F238E27FC236}">
                <a16:creationId xmlns:a16="http://schemas.microsoft.com/office/drawing/2014/main" id="{026D053B-84CB-4661-8B90-A4A1ECCFA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18288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30" name="Text Box 22">
            <a:extLst>
              <a:ext uri="{FF2B5EF4-FFF2-40B4-BE49-F238E27FC236}">
                <a16:creationId xmlns:a16="http://schemas.microsoft.com/office/drawing/2014/main" id="{D3FFE16D-33C5-4B3E-8863-C35B09C9F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5867400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Oeste</a:t>
            </a:r>
          </a:p>
        </p:txBody>
      </p:sp>
      <p:sp>
        <p:nvSpPr>
          <p:cNvPr id="43031" name="Text Box 23">
            <a:extLst>
              <a:ext uri="{FF2B5EF4-FFF2-40B4-BE49-F238E27FC236}">
                <a16:creationId xmlns:a16="http://schemas.microsoft.com/office/drawing/2014/main" id="{FA01A477-5309-4FAA-A7BB-3FBA8AC9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8674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Este</a:t>
            </a:r>
          </a:p>
        </p:txBody>
      </p:sp>
      <p:sp>
        <p:nvSpPr>
          <p:cNvPr id="43032" name="Text Box 24">
            <a:extLst>
              <a:ext uri="{FF2B5EF4-FFF2-40B4-BE49-F238E27FC236}">
                <a16:creationId xmlns:a16="http://schemas.microsoft.com/office/drawing/2014/main" id="{AC5AE0E6-4F47-4D11-8B48-9F8C9A2EC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5410200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Sur</a:t>
            </a:r>
          </a:p>
        </p:txBody>
      </p:sp>
      <p:sp>
        <p:nvSpPr>
          <p:cNvPr id="43033" name="Text Box 25">
            <a:extLst>
              <a:ext uri="{FF2B5EF4-FFF2-40B4-BE49-F238E27FC236}">
                <a16:creationId xmlns:a16="http://schemas.microsoft.com/office/drawing/2014/main" id="{8E10C0C6-E9DD-480A-93E1-CA8D2CE11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617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Norte</a:t>
            </a:r>
          </a:p>
        </p:txBody>
      </p:sp>
      <p:sp>
        <p:nvSpPr>
          <p:cNvPr id="43034" name="AutoShape 26">
            <a:extLst>
              <a:ext uri="{FF2B5EF4-FFF2-40B4-BE49-F238E27FC236}">
                <a16:creationId xmlns:a16="http://schemas.microsoft.com/office/drawing/2014/main" id="{E3AA2596-DBBB-426A-BDD2-67F291CFC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451100" cy="1104900"/>
          </a:xfrm>
          <a:prstGeom prst="wedgeRectCallout">
            <a:avLst>
              <a:gd name="adj1" fmla="val -24870"/>
              <a:gd name="adj2" fmla="val 162356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Advección de aire cálido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Aumento del espesor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Aumento de geopotencial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Disminución de rotación</a:t>
            </a:r>
          </a:p>
        </p:txBody>
      </p:sp>
      <p:sp>
        <p:nvSpPr>
          <p:cNvPr id="43035" name="AutoShape 27">
            <a:extLst>
              <a:ext uri="{FF2B5EF4-FFF2-40B4-BE49-F238E27FC236}">
                <a16:creationId xmlns:a16="http://schemas.microsoft.com/office/drawing/2014/main" id="{1D2EA3C0-50D3-441F-84E5-79071BBF1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4025900"/>
            <a:ext cx="2286000" cy="1054100"/>
          </a:xfrm>
          <a:prstGeom prst="wedgeRectCallout">
            <a:avLst>
              <a:gd name="adj1" fmla="val 9236"/>
              <a:gd name="adj2" fmla="val -122894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Advección de aire frío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Disminución del espesor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Caída de geopotencial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Aumento de rotación</a:t>
            </a:r>
            <a:endParaRPr lang="es-ES" altLang="en-US" sz="1400" b="1">
              <a:solidFill>
                <a:srgbClr val="0000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3036" name="Freeform 28">
            <a:extLst>
              <a:ext uri="{FF2B5EF4-FFF2-40B4-BE49-F238E27FC236}">
                <a16:creationId xmlns:a16="http://schemas.microsoft.com/office/drawing/2014/main" id="{605020C2-BFF9-4ADE-8FBA-F98162314B4F}"/>
              </a:ext>
            </a:extLst>
          </p:cNvPr>
          <p:cNvSpPr>
            <a:spLocks/>
          </p:cNvSpPr>
          <p:nvPr/>
        </p:nvSpPr>
        <p:spPr bwMode="auto">
          <a:xfrm>
            <a:off x="2514600" y="3162300"/>
            <a:ext cx="6896100" cy="1104900"/>
          </a:xfrm>
          <a:custGeom>
            <a:avLst/>
            <a:gdLst>
              <a:gd name="T0" fmla="*/ 0 w 4344"/>
              <a:gd name="T1" fmla="*/ 2147483646 h 1390"/>
              <a:gd name="T2" fmla="*/ 2147483646 w 4344"/>
              <a:gd name="T3" fmla="*/ 2147483646 h 1390"/>
              <a:gd name="T4" fmla="*/ 2147483646 w 4344"/>
              <a:gd name="T5" fmla="*/ 2147483646 h 1390"/>
              <a:gd name="T6" fmla="*/ 2147483646 w 4344"/>
              <a:gd name="T7" fmla="*/ 2147483646 h 1390"/>
              <a:gd name="T8" fmla="*/ 2147483646 w 4344"/>
              <a:gd name="T9" fmla="*/ 2147483646 h 1390"/>
              <a:gd name="T10" fmla="*/ 2147483646 w 4344"/>
              <a:gd name="T11" fmla="*/ 2147483646 h 1390"/>
              <a:gd name="T12" fmla="*/ 2147483646 w 4344"/>
              <a:gd name="T13" fmla="*/ 2147483646 h 1390"/>
              <a:gd name="T14" fmla="*/ 2147483646 w 4344"/>
              <a:gd name="T15" fmla="*/ 2147483646 h 1390"/>
              <a:gd name="T16" fmla="*/ 2147483646 w 4344"/>
              <a:gd name="T17" fmla="*/ 2147483646 h 1390"/>
              <a:gd name="T18" fmla="*/ 2147483646 w 4344"/>
              <a:gd name="T19" fmla="*/ 2147483646 h 1390"/>
              <a:gd name="T20" fmla="*/ 2147483646 w 4344"/>
              <a:gd name="T21" fmla="*/ 2147483646 h 1390"/>
              <a:gd name="T22" fmla="*/ 2147483646 w 4344"/>
              <a:gd name="T23" fmla="*/ 2147483646 h 1390"/>
              <a:gd name="T24" fmla="*/ 2147483646 w 4344"/>
              <a:gd name="T25" fmla="*/ 2147483646 h 13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44"/>
              <a:gd name="T40" fmla="*/ 0 h 1390"/>
              <a:gd name="T41" fmla="*/ 4344 w 4344"/>
              <a:gd name="T42" fmla="*/ 1390 h 13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44" h="1390">
                <a:moveTo>
                  <a:pt x="0" y="1064"/>
                </a:moveTo>
                <a:cubicBezTo>
                  <a:pt x="34" y="1098"/>
                  <a:pt x="121" y="1216"/>
                  <a:pt x="204" y="1268"/>
                </a:cubicBezTo>
                <a:cubicBezTo>
                  <a:pt x="287" y="1319"/>
                  <a:pt x="386" y="1379"/>
                  <a:pt x="498" y="1370"/>
                </a:cubicBezTo>
                <a:cubicBezTo>
                  <a:pt x="609" y="1360"/>
                  <a:pt x="738" y="1319"/>
                  <a:pt x="874" y="1213"/>
                </a:cubicBezTo>
                <a:cubicBezTo>
                  <a:pt x="1010" y="1107"/>
                  <a:pt x="1164" y="903"/>
                  <a:pt x="1314" y="734"/>
                </a:cubicBezTo>
                <a:cubicBezTo>
                  <a:pt x="1464" y="566"/>
                  <a:pt x="1632" y="323"/>
                  <a:pt x="1773" y="201"/>
                </a:cubicBezTo>
                <a:cubicBezTo>
                  <a:pt x="1915" y="80"/>
                  <a:pt x="2030" y="10"/>
                  <a:pt x="2162" y="6"/>
                </a:cubicBezTo>
                <a:cubicBezTo>
                  <a:pt x="2295" y="0"/>
                  <a:pt x="2426" y="53"/>
                  <a:pt x="2571" y="170"/>
                </a:cubicBezTo>
                <a:cubicBezTo>
                  <a:pt x="2715" y="288"/>
                  <a:pt x="2906" y="561"/>
                  <a:pt x="3030" y="708"/>
                </a:cubicBezTo>
                <a:cubicBezTo>
                  <a:pt x="3154" y="855"/>
                  <a:pt x="3214" y="953"/>
                  <a:pt x="3312" y="1054"/>
                </a:cubicBezTo>
                <a:cubicBezTo>
                  <a:pt x="3410" y="1155"/>
                  <a:pt x="3506" y="1261"/>
                  <a:pt x="3618" y="1312"/>
                </a:cubicBezTo>
                <a:cubicBezTo>
                  <a:pt x="3730" y="1363"/>
                  <a:pt x="3863" y="1390"/>
                  <a:pt x="3984" y="1360"/>
                </a:cubicBezTo>
                <a:cubicBezTo>
                  <a:pt x="4105" y="1330"/>
                  <a:pt x="4269" y="1182"/>
                  <a:pt x="4344" y="113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37" name="Text Box 29">
            <a:extLst>
              <a:ext uri="{FF2B5EF4-FFF2-40B4-BE49-F238E27FC236}">
                <a16:creationId xmlns:a16="http://schemas.microsoft.com/office/drawing/2014/main" id="{5423C46A-360A-4846-8A39-3C76432BA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9601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Advección térmica en niveles bajos profundiza la vaguada y hace crecer la dorsal, lo cual exacerba la diferencia de rotación entre ambos ejes…</a:t>
            </a:r>
          </a:p>
        </p:txBody>
      </p:sp>
      <p:sp>
        <p:nvSpPr>
          <p:cNvPr id="43038" name="Text Box 30">
            <a:extLst>
              <a:ext uri="{FF2B5EF4-FFF2-40B4-BE49-F238E27FC236}">
                <a16:creationId xmlns:a16="http://schemas.microsoft.com/office/drawing/2014/main" id="{ABA8A698-0495-45CE-B21F-1A868AF3A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657600"/>
            <a:ext cx="869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Z inicial</a:t>
            </a:r>
          </a:p>
        </p:txBody>
      </p:sp>
      <p:sp>
        <p:nvSpPr>
          <p:cNvPr id="43039" name="Text Box 31">
            <a:extLst>
              <a:ext uri="{FF2B5EF4-FFF2-40B4-BE49-F238E27FC236}">
                <a16:creationId xmlns:a16="http://schemas.microsoft.com/office/drawing/2014/main" id="{0B40BAA4-F317-4AF8-BEE9-7EF75454A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743201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Z final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8873A-A9F3-424D-BB6F-C61DA26A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78" y="180896"/>
            <a:ext cx="7373389" cy="65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15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1A593C40-C524-44DF-A0C3-E44917B9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125" y="3505200"/>
            <a:ext cx="8229600" cy="2057400"/>
          </a:xfrm>
          <a:prstGeom prst="parallelogram">
            <a:avLst>
              <a:gd name="adj" fmla="val 102593"/>
            </a:avLst>
          </a:prstGeom>
          <a:gradFill flip="none" rotWithShape="1">
            <a:gsLst>
              <a:gs pos="0">
                <a:srgbClr val="FFC000"/>
              </a:gs>
              <a:gs pos="10000">
                <a:srgbClr val="6C575C"/>
              </a:gs>
              <a:gs pos="100000">
                <a:schemeClr val="accent6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 dirty="0">
              <a:solidFill>
                <a:srgbClr val="000000"/>
              </a:solidFill>
            </a:endParaRPr>
          </a:p>
        </p:txBody>
      </p:sp>
      <p:sp>
        <p:nvSpPr>
          <p:cNvPr id="38917" name="Line 6">
            <a:extLst>
              <a:ext uri="{FF2B5EF4-FFF2-40B4-BE49-F238E27FC236}">
                <a16:creationId xmlns:a16="http://schemas.microsoft.com/office/drawing/2014/main" id="{2ACA8DD5-ED81-47DF-9F4C-87C14E3B3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5626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8" name="Line 7">
            <a:extLst>
              <a:ext uri="{FF2B5EF4-FFF2-40B4-BE49-F238E27FC236}">
                <a16:creationId xmlns:a16="http://schemas.microsoft.com/office/drawing/2014/main" id="{58B4F9E5-32F4-4992-8655-4A5E0AB95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10000"/>
            <a:ext cx="1752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Line 8">
            <a:extLst>
              <a:ext uri="{FF2B5EF4-FFF2-40B4-BE49-F238E27FC236}">
                <a16:creationId xmlns:a16="http://schemas.microsoft.com/office/drawing/2014/main" id="{07B2CA7D-1197-43CE-811D-8AF920F6E4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276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0" name="Text Box 9">
            <a:extLst>
              <a:ext uri="{FF2B5EF4-FFF2-40B4-BE49-F238E27FC236}">
                <a16:creationId xmlns:a16="http://schemas.microsoft.com/office/drawing/2014/main" id="{6A2BD7B2-C9FD-4A22-8F26-2FF797D61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5611813"/>
            <a:ext cx="7302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1" name="Text Box 10">
            <a:extLst>
              <a:ext uri="{FF2B5EF4-FFF2-40B4-BE49-F238E27FC236}">
                <a16:creationId xmlns:a16="http://schemas.microsoft.com/office/drawing/2014/main" id="{7D132F63-C20A-40E0-B99B-6FE3E86DF495}"/>
              </a:ext>
            </a:extLst>
          </p:cNvPr>
          <p:cNvSpPr txBox="1">
            <a:spLocks noChangeArrowheads="1"/>
          </p:cNvSpPr>
          <p:nvPr/>
        </p:nvSpPr>
        <p:spPr bwMode="auto">
          <a:xfrm rot="18793664">
            <a:off x="2585245" y="4334670"/>
            <a:ext cx="62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Latitud</a:t>
            </a:r>
            <a:endParaRPr lang="en-US" alt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Text Box 11">
            <a:extLst>
              <a:ext uri="{FF2B5EF4-FFF2-40B4-BE49-F238E27FC236}">
                <a16:creationId xmlns:a16="http://schemas.microsoft.com/office/drawing/2014/main" id="{27A446D6-3DBB-4126-84DC-FC8EFFAF410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81150" y="421005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Altura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Text Box 12">
            <a:extLst>
              <a:ext uri="{FF2B5EF4-FFF2-40B4-BE49-F238E27FC236}">
                <a16:creationId xmlns:a16="http://schemas.microsoft.com/office/drawing/2014/main" id="{683898EC-A4D0-4FD5-B884-A9DB87BE1B58}"/>
              </a:ext>
            </a:extLst>
          </p:cNvPr>
          <p:cNvSpPr txBox="1">
            <a:spLocks noChangeArrowheads="1"/>
          </p:cNvSpPr>
          <p:nvPr/>
        </p:nvSpPr>
        <p:spPr bwMode="auto">
          <a:xfrm rot="21536397">
            <a:off x="1728789" y="51196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4" name="Text Box 13">
            <a:extLst>
              <a:ext uri="{FF2B5EF4-FFF2-40B4-BE49-F238E27FC236}">
                <a16:creationId xmlns:a16="http://schemas.microsoft.com/office/drawing/2014/main" id="{3EF755DF-9436-4825-87F3-AF057A14A6B3}"/>
              </a:ext>
            </a:extLst>
          </p:cNvPr>
          <p:cNvSpPr txBox="1">
            <a:spLocks noChangeArrowheads="1"/>
          </p:cNvSpPr>
          <p:nvPr/>
        </p:nvSpPr>
        <p:spPr bwMode="auto">
          <a:xfrm rot="75315">
            <a:off x="2947989" y="39004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30°S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BA3F2737-CE26-4BDA-8788-0E821DAC7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33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1EF8EA82-E606-404F-BE1C-FFFD4C25F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7" name="Line 16">
            <a:extLst>
              <a:ext uri="{FF2B5EF4-FFF2-40B4-BE49-F238E27FC236}">
                <a16:creationId xmlns:a16="http://schemas.microsoft.com/office/drawing/2014/main" id="{4B13345E-2109-47F4-ADFA-CAD5FBDC6C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8" name="Line 17">
            <a:extLst>
              <a:ext uri="{FF2B5EF4-FFF2-40B4-BE49-F238E27FC236}">
                <a16:creationId xmlns:a16="http://schemas.microsoft.com/office/drawing/2014/main" id="{8CDFF4E1-F14A-4452-883D-D3BAF038B0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486400"/>
            <a:ext cx="152400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9" name="Text Box 18">
            <a:extLst>
              <a:ext uri="{FF2B5EF4-FFF2-40B4-BE49-F238E27FC236}">
                <a16:creationId xmlns:a16="http://schemas.microsoft.com/office/drawing/2014/main" id="{B5F4E68B-7FE1-4A41-BB26-9811B6D7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9" y="5638801"/>
            <a:ext cx="55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30" name="Text Box 19">
            <a:extLst>
              <a:ext uri="{FF2B5EF4-FFF2-40B4-BE49-F238E27FC236}">
                <a16:creationId xmlns:a16="http://schemas.microsoft.com/office/drawing/2014/main" id="{61B3C386-D2A8-4916-BA1C-9323C108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6" y="5638801"/>
            <a:ext cx="479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70W</a:t>
            </a: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31" name="Arc 20">
            <a:extLst>
              <a:ext uri="{FF2B5EF4-FFF2-40B4-BE49-F238E27FC236}">
                <a16:creationId xmlns:a16="http://schemas.microsoft.com/office/drawing/2014/main" id="{25F9924F-0844-4028-B62E-BD9532B6ED22}"/>
              </a:ext>
            </a:extLst>
          </p:cNvPr>
          <p:cNvSpPr>
            <a:spLocks/>
          </p:cNvSpPr>
          <p:nvPr/>
        </p:nvSpPr>
        <p:spPr bwMode="auto">
          <a:xfrm rot="9095313">
            <a:off x="4419601" y="47244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2" name="Arc 21">
            <a:extLst>
              <a:ext uri="{FF2B5EF4-FFF2-40B4-BE49-F238E27FC236}">
                <a16:creationId xmlns:a16="http://schemas.microsoft.com/office/drawing/2014/main" id="{3C67C9D2-2CA4-44A7-BFDE-CDEFDB95ED53}"/>
              </a:ext>
            </a:extLst>
          </p:cNvPr>
          <p:cNvSpPr>
            <a:spLocks/>
          </p:cNvSpPr>
          <p:nvPr/>
        </p:nvSpPr>
        <p:spPr bwMode="auto">
          <a:xfrm rot="4950337">
            <a:off x="4913313" y="44592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3" name="Arc 22">
            <a:extLst>
              <a:ext uri="{FF2B5EF4-FFF2-40B4-BE49-F238E27FC236}">
                <a16:creationId xmlns:a16="http://schemas.microsoft.com/office/drawing/2014/main" id="{045E8BFB-AF77-47EE-B081-6495AFF7096C}"/>
              </a:ext>
            </a:extLst>
          </p:cNvPr>
          <p:cNvSpPr>
            <a:spLocks/>
          </p:cNvSpPr>
          <p:nvPr/>
        </p:nvSpPr>
        <p:spPr bwMode="auto">
          <a:xfrm rot="14727456">
            <a:off x="4075113" y="43830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4" name="Text Box 23">
            <a:extLst>
              <a:ext uri="{FF2B5EF4-FFF2-40B4-BE49-F238E27FC236}">
                <a16:creationId xmlns:a16="http://schemas.microsoft.com/office/drawing/2014/main" id="{BE6493E1-BCA4-4D39-A923-80DD7F139486}"/>
              </a:ext>
            </a:extLst>
          </p:cNvPr>
          <p:cNvSpPr txBox="1">
            <a:spLocks noChangeArrowheads="1"/>
          </p:cNvSpPr>
          <p:nvPr/>
        </p:nvSpPr>
        <p:spPr bwMode="auto">
          <a:xfrm rot="1523662">
            <a:off x="4419600" y="4267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44" name="Line 24">
            <a:extLst>
              <a:ext uri="{FF2B5EF4-FFF2-40B4-BE49-F238E27FC236}">
                <a16:creationId xmlns:a16="http://schemas.microsoft.com/office/drawing/2014/main" id="{1D093DF5-F2D9-4E49-876E-3EDAF04A35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8201" y="2598738"/>
            <a:ext cx="9525" cy="17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6" name="Arc 25">
            <a:extLst>
              <a:ext uri="{FF2B5EF4-FFF2-40B4-BE49-F238E27FC236}">
                <a16:creationId xmlns:a16="http://schemas.microsoft.com/office/drawing/2014/main" id="{F3030747-BEEC-48DA-8F92-7CEE978C6B21}"/>
              </a:ext>
            </a:extLst>
          </p:cNvPr>
          <p:cNvSpPr>
            <a:spLocks/>
          </p:cNvSpPr>
          <p:nvPr/>
        </p:nvSpPr>
        <p:spPr bwMode="auto">
          <a:xfrm rot="8884002">
            <a:off x="7137400" y="4718050"/>
            <a:ext cx="330200" cy="234950"/>
          </a:xfrm>
          <a:custGeom>
            <a:avLst/>
            <a:gdLst>
              <a:gd name="T0" fmla="*/ 0 w 28036"/>
              <a:gd name="T1" fmla="*/ 1624854027 h 21600"/>
              <a:gd name="T2" fmla="*/ 2147483646 w 28036"/>
              <a:gd name="T3" fmla="*/ 2147483646 h 21600"/>
              <a:gd name="T4" fmla="*/ 2147483646 w 28036"/>
              <a:gd name="T5" fmla="*/ 2147483646 h 21600"/>
              <a:gd name="T6" fmla="*/ 0 60000 65536"/>
              <a:gd name="T7" fmla="*/ 0 60000 65536"/>
              <a:gd name="T8" fmla="*/ 0 60000 65536"/>
              <a:gd name="T9" fmla="*/ 0 w 28036"/>
              <a:gd name="T10" fmla="*/ 0 h 21600"/>
              <a:gd name="T11" fmla="*/ 28036 w 2803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36" h="21600" fill="none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</a:path>
              <a:path w="28036" h="21600" stroke="0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  <a:lnTo>
                  <a:pt x="6436" y="21600"/>
                </a:lnTo>
                <a:lnTo>
                  <a:pt x="0" y="981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7" name="Arc 26">
            <a:extLst>
              <a:ext uri="{FF2B5EF4-FFF2-40B4-BE49-F238E27FC236}">
                <a16:creationId xmlns:a16="http://schemas.microsoft.com/office/drawing/2014/main" id="{C412A92A-F12A-4E4A-892C-C8C5C933096C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4410076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8" name="Arc 27">
            <a:extLst>
              <a:ext uri="{FF2B5EF4-FFF2-40B4-BE49-F238E27FC236}">
                <a16:creationId xmlns:a16="http://schemas.microsoft.com/office/drawing/2014/main" id="{91C1BD1B-4D7A-4109-829B-EFC5FF8E8638}"/>
              </a:ext>
            </a:extLst>
          </p:cNvPr>
          <p:cNvSpPr>
            <a:spLocks/>
          </p:cNvSpPr>
          <p:nvPr/>
        </p:nvSpPr>
        <p:spPr bwMode="auto">
          <a:xfrm rot="14727456">
            <a:off x="6715126" y="4532313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9" name="Text Box 28">
            <a:extLst>
              <a:ext uri="{FF2B5EF4-FFF2-40B4-BE49-F238E27FC236}">
                <a16:creationId xmlns:a16="http://schemas.microsoft.com/office/drawing/2014/main" id="{5C0199FF-74C9-445B-933A-04620972BE61}"/>
              </a:ext>
            </a:extLst>
          </p:cNvPr>
          <p:cNvSpPr txBox="1">
            <a:spLocks noChangeArrowheads="1"/>
          </p:cNvSpPr>
          <p:nvPr/>
        </p:nvSpPr>
        <p:spPr bwMode="auto">
          <a:xfrm rot="1585601">
            <a:off x="7086600" y="43640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40" name="Line 29">
            <a:extLst>
              <a:ext uri="{FF2B5EF4-FFF2-40B4-BE49-F238E27FC236}">
                <a16:creationId xmlns:a16="http://schemas.microsoft.com/office/drawing/2014/main" id="{ADEC8FCA-F787-4AF2-BC15-0847A579F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38" y="16002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1" name="Line 31">
            <a:extLst>
              <a:ext uri="{FF2B5EF4-FFF2-40B4-BE49-F238E27FC236}">
                <a16:creationId xmlns:a16="http://schemas.microsoft.com/office/drawing/2014/main" id="{3062117A-8016-467B-B8CB-BFE3A0A64B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138" y="1812925"/>
            <a:ext cx="18288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2" name="Arc 38">
            <a:extLst>
              <a:ext uri="{FF2B5EF4-FFF2-40B4-BE49-F238E27FC236}">
                <a16:creationId xmlns:a16="http://schemas.microsoft.com/office/drawing/2014/main" id="{85F778DC-0BE6-4788-919B-050AB539EC30}"/>
              </a:ext>
            </a:extLst>
          </p:cNvPr>
          <p:cNvSpPr>
            <a:spLocks/>
          </p:cNvSpPr>
          <p:nvPr/>
        </p:nvSpPr>
        <p:spPr bwMode="auto">
          <a:xfrm rot="21051528">
            <a:off x="4546600" y="4078288"/>
            <a:ext cx="457200" cy="3111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3" name="Line 39">
            <a:extLst>
              <a:ext uri="{FF2B5EF4-FFF2-40B4-BE49-F238E27FC236}">
                <a16:creationId xmlns:a16="http://schemas.microsoft.com/office/drawing/2014/main" id="{57E4627D-3EFA-4437-8FE9-E5D080483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6576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4" name="Line 40">
            <a:extLst>
              <a:ext uri="{FF2B5EF4-FFF2-40B4-BE49-F238E27FC236}">
                <a16:creationId xmlns:a16="http://schemas.microsoft.com/office/drawing/2014/main" id="{BCAE452D-35DC-4B4C-A8E6-D65191F1A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505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5" name="Line 41">
            <a:extLst>
              <a:ext uri="{FF2B5EF4-FFF2-40B4-BE49-F238E27FC236}">
                <a16:creationId xmlns:a16="http://schemas.microsoft.com/office/drawing/2014/main" id="{F2183E94-2B60-4B15-A18D-2803E94DB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676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6" name="Line 42">
            <a:extLst>
              <a:ext uri="{FF2B5EF4-FFF2-40B4-BE49-F238E27FC236}">
                <a16:creationId xmlns:a16="http://schemas.microsoft.com/office/drawing/2014/main" id="{001EA68D-77FE-4B57-B391-6C3B2AEB3E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1125" y="366395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7" name="Line 43">
            <a:extLst>
              <a:ext uri="{FF2B5EF4-FFF2-40B4-BE49-F238E27FC236}">
                <a16:creationId xmlns:a16="http://schemas.microsoft.com/office/drawing/2014/main" id="{2FE1088C-9B89-45AA-9535-B21C23CCD4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4614" y="3657601"/>
            <a:ext cx="14287" cy="1795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8" name="Line 44">
            <a:extLst>
              <a:ext uri="{FF2B5EF4-FFF2-40B4-BE49-F238E27FC236}">
                <a16:creationId xmlns:a16="http://schemas.microsoft.com/office/drawing/2014/main" id="{8AE0A275-2B29-42F8-8FDD-F18916EED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1816101"/>
            <a:ext cx="0" cy="1901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5" name="Line 45">
            <a:extLst>
              <a:ext uri="{FF2B5EF4-FFF2-40B4-BE49-F238E27FC236}">
                <a16:creationId xmlns:a16="http://schemas.microsoft.com/office/drawing/2014/main" id="{3F719ED4-46DC-4968-B223-490122292E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6614" y="2644776"/>
            <a:ext cx="9525" cy="167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0" name="Arc 46">
            <a:extLst>
              <a:ext uri="{FF2B5EF4-FFF2-40B4-BE49-F238E27FC236}">
                <a16:creationId xmlns:a16="http://schemas.microsoft.com/office/drawing/2014/main" id="{B2DB6872-F1C0-4FAD-8AA6-B81847C1B9D8}"/>
              </a:ext>
            </a:extLst>
          </p:cNvPr>
          <p:cNvSpPr>
            <a:spLocks/>
          </p:cNvSpPr>
          <p:nvPr/>
        </p:nvSpPr>
        <p:spPr bwMode="auto">
          <a:xfrm rot="20127455">
            <a:off x="7345364" y="40655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52" name="AutoShape 48">
            <a:extLst>
              <a:ext uri="{FF2B5EF4-FFF2-40B4-BE49-F238E27FC236}">
                <a16:creationId xmlns:a16="http://schemas.microsoft.com/office/drawing/2014/main" id="{CF56FF2A-B3FE-440E-A8A2-5397DC68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392238"/>
            <a:ext cx="8331200" cy="1993900"/>
          </a:xfrm>
          <a:prstGeom prst="parallelogram">
            <a:avLst>
              <a:gd name="adj" fmla="val 107167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s-CL" altLang="en-US" sz="2400">
              <a:solidFill>
                <a:srgbClr val="000000"/>
              </a:solidFill>
            </a:endParaRPr>
          </a:p>
        </p:txBody>
      </p:sp>
      <p:sp>
        <p:nvSpPr>
          <p:cNvPr id="38953" name="Text Box 49">
            <a:extLst>
              <a:ext uri="{FF2B5EF4-FFF2-40B4-BE49-F238E27FC236}">
                <a16:creationId xmlns:a16="http://schemas.microsoft.com/office/drawing/2014/main" id="{DC29F483-5B40-4CB7-9673-BFE76D4E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794" y="1197958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Superficie Isobarica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(e.g., 300 hPa)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4" name="Text Box 50">
            <a:extLst>
              <a:ext uri="{FF2B5EF4-FFF2-40B4-BE49-F238E27FC236}">
                <a16:creationId xmlns:a16="http://schemas.microsoft.com/office/drawing/2014/main" id="{05E9D68B-9BAB-46E1-86ED-0E4230B9E8D6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2676526" y="3019425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Vaguada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5" name="Text Box 51">
            <a:extLst>
              <a:ext uri="{FF2B5EF4-FFF2-40B4-BE49-F238E27FC236}">
                <a16:creationId xmlns:a16="http://schemas.microsoft.com/office/drawing/2014/main" id="{D46AB3AA-A172-4F13-A4C4-0721950A7E16}"/>
              </a:ext>
            </a:extLst>
          </p:cNvPr>
          <p:cNvSpPr txBox="1">
            <a:spLocks noChangeArrowheads="1"/>
          </p:cNvSpPr>
          <p:nvPr/>
        </p:nvSpPr>
        <p:spPr bwMode="auto">
          <a:xfrm rot="18771289">
            <a:off x="6120607" y="1524794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n-US" sz="1400">
                <a:solidFill>
                  <a:srgbClr val="000000"/>
                </a:solidFill>
                <a:latin typeface="Arial" panose="020B0604020202020204" pitchFamily="34" charset="0"/>
              </a:rPr>
              <a:t>Eje de Dorsal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59" name="Freeform 30">
            <a:extLst>
              <a:ext uri="{FF2B5EF4-FFF2-40B4-BE49-F238E27FC236}">
                <a16:creationId xmlns:a16="http://schemas.microsoft.com/office/drawing/2014/main" id="{E06E43E4-765E-4B0D-B2CE-C7D54317C89E}"/>
              </a:ext>
            </a:extLst>
          </p:cNvPr>
          <p:cNvSpPr>
            <a:spLocks/>
          </p:cNvSpPr>
          <p:nvPr/>
        </p:nvSpPr>
        <p:spPr bwMode="auto">
          <a:xfrm>
            <a:off x="2722564" y="2300289"/>
            <a:ext cx="6669087" cy="674687"/>
          </a:xfrm>
          <a:custGeom>
            <a:avLst/>
            <a:gdLst>
              <a:gd name="T0" fmla="*/ 0 w 10736"/>
              <a:gd name="T1" fmla="*/ 820017305 h 12427"/>
              <a:gd name="T2" fmla="*/ 2147483646 w 10736"/>
              <a:gd name="T3" fmla="*/ 257654751 h 12427"/>
              <a:gd name="T4" fmla="*/ 2147483646 w 10736"/>
              <a:gd name="T5" fmla="*/ 18723311 h 12427"/>
              <a:gd name="T6" fmla="*/ 2147483646 w 10736"/>
              <a:gd name="T7" fmla="*/ 426650950 h 12427"/>
              <a:gd name="T8" fmla="*/ 2147483646 w 10736"/>
              <a:gd name="T9" fmla="*/ 1721173880 h 12427"/>
              <a:gd name="T10" fmla="*/ 2147483646 w 10736"/>
              <a:gd name="T11" fmla="*/ 1974987796 h 12427"/>
              <a:gd name="T12" fmla="*/ 2147483646 w 10736"/>
              <a:gd name="T13" fmla="*/ 1638115767 h 12427"/>
              <a:gd name="T14" fmla="*/ 2147483646 w 10736"/>
              <a:gd name="T15" fmla="*/ 1214341480 h 12427"/>
              <a:gd name="T16" fmla="*/ 2147483646 w 10736"/>
              <a:gd name="T17" fmla="*/ 446656476 h 12427"/>
              <a:gd name="T18" fmla="*/ 2147483646 w 10736"/>
              <a:gd name="T19" fmla="*/ 391285342 h 12427"/>
              <a:gd name="T20" fmla="*/ 2147483646 w 10736"/>
              <a:gd name="T21" fmla="*/ 1163612912 h 124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736"/>
              <a:gd name="T34" fmla="*/ 0 h 12427"/>
              <a:gd name="T35" fmla="*/ 10736 w 10736"/>
              <a:gd name="T36" fmla="*/ 12427 h 124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736" h="12427">
                <a:moveTo>
                  <a:pt x="0" y="5124"/>
                </a:moveTo>
                <a:cubicBezTo>
                  <a:pt x="184" y="4682"/>
                  <a:pt x="576" y="2445"/>
                  <a:pt x="893" y="1610"/>
                </a:cubicBezTo>
                <a:cubicBezTo>
                  <a:pt x="1210" y="775"/>
                  <a:pt x="1614" y="0"/>
                  <a:pt x="1900" y="117"/>
                </a:cubicBezTo>
                <a:cubicBezTo>
                  <a:pt x="2186" y="760"/>
                  <a:pt x="2426" y="893"/>
                  <a:pt x="2729" y="2666"/>
                </a:cubicBezTo>
                <a:cubicBezTo>
                  <a:pt x="3032" y="4439"/>
                  <a:pt x="3369" y="9143"/>
                  <a:pt x="3720" y="10755"/>
                </a:cubicBezTo>
                <a:cubicBezTo>
                  <a:pt x="4071" y="12367"/>
                  <a:pt x="4446" y="12427"/>
                  <a:pt x="4833" y="12341"/>
                </a:cubicBezTo>
                <a:cubicBezTo>
                  <a:pt x="5220" y="12255"/>
                  <a:pt x="5727" y="11028"/>
                  <a:pt x="6042" y="10236"/>
                </a:cubicBezTo>
                <a:cubicBezTo>
                  <a:pt x="6357" y="9444"/>
                  <a:pt x="6390" y="8829"/>
                  <a:pt x="6724" y="7588"/>
                </a:cubicBezTo>
                <a:cubicBezTo>
                  <a:pt x="7058" y="6347"/>
                  <a:pt x="7605" y="3648"/>
                  <a:pt x="8045" y="2791"/>
                </a:cubicBezTo>
                <a:cubicBezTo>
                  <a:pt x="8485" y="1934"/>
                  <a:pt x="8917" y="1698"/>
                  <a:pt x="9365" y="2445"/>
                </a:cubicBezTo>
                <a:cubicBezTo>
                  <a:pt x="9813" y="3192"/>
                  <a:pt x="10628" y="6905"/>
                  <a:pt x="10736" y="7271"/>
                </a:cubicBezTo>
              </a:path>
            </a:pathLst>
          </a:custGeom>
          <a:noFill/>
          <a:ln w="19050" cmpd="sng">
            <a:solidFill>
              <a:srgbClr val="A5002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62" name="58 CuadroTexto">
            <a:extLst>
              <a:ext uri="{FF2B5EF4-FFF2-40B4-BE49-F238E27FC236}">
                <a16:creationId xmlns:a16="http://schemas.microsoft.com/office/drawing/2014/main" id="{F7D69A63-9817-486A-9AFE-50BAD54D7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2573338"/>
            <a:ext cx="728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t=2dT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01251F-1253-4B41-AB74-22B5966A942B}"/>
              </a:ext>
            </a:extLst>
          </p:cNvPr>
          <p:cNvSpPr txBox="1"/>
          <p:nvPr/>
        </p:nvSpPr>
        <p:spPr>
          <a:xfrm>
            <a:off x="7275405" y="5088404"/>
            <a:ext cx="86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´Frío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B885EB-2759-4558-918D-AA7006FC95B9}"/>
              </a:ext>
            </a:extLst>
          </p:cNvPr>
          <p:cNvSpPr txBox="1"/>
          <p:nvPr/>
        </p:nvSpPr>
        <p:spPr>
          <a:xfrm>
            <a:off x="8805818" y="3697705"/>
            <a:ext cx="86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Cálido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1D4732-A497-4B1B-817C-6B646E5F3A57}"/>
              </a:ext>
            </a:extLst>
          </p:cNvPr>
          <p:cNvSpPr txBox="1"/>
          <p:nvPr/>
        </p:nvSpPr>
        <p:spPr>
          <a:xfrm>
            <a:off x="9594802" y="4220546"/>
            <a:ext cx="213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Campo de temperatura en niveles bajos.</a:t>
            </a:r>
          </a:p>
          <a:p>
            <a:r>
              <a:rPr lang="es-ES_tradnl" i="1" dirty="0">
                <a:latin typeface="Calibri" panose="020F0502020204030204" pitchFamily="34" charset="0"/>
                <a:cs typeface="Calibri" panose="020F0502020204030204" pitchFamily="34" charset="0"/>
              </a:rPr>
              <a:t>Caso </a:t>
            </a:r>
            <a:r>
              <a:rPr lang="es-ES_tradnl" i="1" dirty="0" err="1">
                <a:latin typeface="Calibri" panose="020F0502020204030204" pitchFamily="34" charset="0"/>
                <a:cs typeface="Calibri" panose="020F0502020204030204" pitchFamily="34" charset="0"/>
              </a:rPr>
              <a:t>barotrópico</a:t>
            </a:r>
            <a:endParaRPr lang="es-ES_tradnl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55 CuadroTexto">
            <a:extLst>
              <a:ext uri="{FF2B5EF4-FFF2-40B4-BE49-F238E27FC236}">
                <a16:creationId xmlns:a16="http://schemas.microsoft.com/office/drawing/2014/main" id="{41AEFFB1-89BA-40DE-9D63-4C8C1AF66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806" y="4760913"/>
            <a:ext cx="691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Advección</a:t>
            </a:r>
            <a:endParaRPr lang="en-US" altLang="en-US" sz="9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térmica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0</a:t>
            </a:r>
            <a:endParaRPr lang="en-US" altLang="en-US" sz="9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55 CuadroTexto">
            <a:extLst>
              <a:ext uri="{FF2B5EF4-FFF2-40B4-BE49-F238E27FC236}">
                <a16:creationId xmlns:a16="http://schemas.microsoft.com/office/drawing/2014/main" id="{65419214-9D3A-4784-9204-4466AA424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556" y="3983126"/>
            <a:ext cx="691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Advección</a:t>
            </a:r>
            <a:endParaRPr lang="en-US" altLang="en-US" sz="9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térmica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0</a:t>
            </a:r>
            <a:endParaRPr lang="en-US" altLang="en-US" sz="9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52">
            <a:extLst>
              <a:ext uri="{FF2B5EF4-FFF2-40B4-BE49-F238E27FC236}">
                <a16:creationId xmlns:a16="http://schemas.microsoft.com/office/drawing/2014/main" id="{3C709CEC-E884-4728-BBDC-EBFE549B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4203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Estructura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tri-dimensional de la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onda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Desarrollo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este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caso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no hay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adveción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térmica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onda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no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crece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3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1FC71-8AA0-4BCB-AECE-A75E757A2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"/>
            <a:ext cx="9144000" cy="1014153"/>
          </a:xfrm>
        </p:spPr>
        <p:txBody>
          <a:bodyPr>
            <a:normAutofit fontScale="62500" lnSpcReduction="20000"/>
          </a:bodyPr>
          <a:lstStyle/>
          <a:p>
            <a:r>
              <a:rPr lang="es-ES_tradnl" sz="6700" dirty="0"/>
              <a:t>Pronóstico para Semana Santa 2021</a:t>
            </a:r>
          </a:p>
          <a:p>
            <a:r>
              <a:rPr lang="es-ES_tradnl" sz="4000" dirty="0"/>
              <a:t>Dos buenos sitios con salidas de GFS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BD148-D9F4-464C-83EF-E753AF656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4" y="2111433"/>
            <a:ext cx="5140268" cy="397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A7CDDF-DF7C-4F0C-BF16-22B01C035FC1}"/>
              </a:ext>
            </a:extLst>
          </p:cNvPr>
          <p:cNvSpPr txBox="1"/>
          <p:nvPr/>
        </p:nvSpPr>
        <p:spPr>
          <a:xfrm>
            <a:off x="1294707" y="1515287"/>
            <a:ext cx="3327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http://wxmaps.org/fcst.php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F16D9EA-D929-4814-9D2B-A6FF9AA34F6C}"/>
              </a:ext>
            </a:extLst>
          </p:cNvPr>
          <p:cNvSpPr/>
          <p:nvPr/>
        </p:nvSpPr>
        <p:spPr>
          <a:xfrm rot="10800000">
            <a:off x="3857105" y="4279870"/>
            <a:ext cx="764771" cy="423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080B8B-2944-447C-9EFA-CA00BE9EB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03" y="2111433"/>
            <a:ext cx="5952569" cy="398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CE690C-8D76-41DE-874B-FC3EE01218E1}"/>
              </a:ext>
            </a:extLst>
          </p:cNvPr>
          <p:cNvSpPr txBox="1"/>
          <p:nvPr/>
        </p:nvSpPr>
        <p:spPr>
          <a:xfrm>
            <a:off x="5851504" y="1515287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http://www.atmos.albany.edu/student/abentley/realtime/</a:t>
            </a:r>
          </a:p>
        </p:txBody>
      </p:sp>
    </p:spTree>
    <p:extLst>
      <p:ext uri="{BB962C8B-B14F-4D97-AF65-F5344CB8AC3E}">
        <p14:creationId xmlns:p14="http://schemas.microsoft.com/office/powerpoint/2010/main" val="55491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BC54EBE9-FF62-4D4A-B5D0-9F970475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12192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AD700-F3B0-4D6E-B2A9-C48B7DC2829F}"/>
              </a:ext>
            </a:extLst>
          </p:cNvPr>
          <p:cNvSpPr txBox="1"/>
          <p:nvPr/>
        </p:nvSpPr>
        <p:spPr>
          <a:xfrm>
            <a:off x="114301" y="-105695"/>
            <a:ext cx="2587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dirty="0">
                <a:latin typeface="Calibri" panose="020F0502020204030204" pitchFamily="34" charset="0"/>
                <a:cs typeface="Calibri" panose="020F0502020204030204" pitchFamily="34" charset="0"/>
              </a:rPr>
              <a:t>2021-03-13</a:t>
            </a:r>
          </a:p>
        </p:txBody>
      </p:sp>
    </p:spTree>
    <p:extLst>
      <p:ext uri="{BB962C8B-B14F-4D97-AF65-F5344CB8AC3E}">
        <p14:creationId xmlns:p14="http://schemas.microsoft.com/office/powerpoint/2010/main" val="272192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DB5E060-0313-4C6E-925A-123B2798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3DC02A-2F66-4A65-9347-BC98945BBA5C}"/>
              </a:ext>
            </a:extLst>
          </p:cNvPr>
          <p:cNvCxnSpPr>
            <a:cxnSpLocks/>
          </p:cNvCxnSpPr>
          <p:nvPr/>
        </p:nvCxnSpPr>
        <p:spPr>
          <a:xfrm>
            <a:off x="2882348" y="4731026"/>
            <a:ext cx="1659835" cy="134178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0F990-34FC-4A9D-BEC9-326B19718311}"/>
              </a:ext>
            </a:extLst>
          </p:cNvPr>
          <p:cNvCxnSpPr>
            <a:cxnSpLocks/>
          </p:cNvCxnSpPr>
          <p:nvPr/>
        </p:nvCxnSpPr>
        <p:spPr>
          <a:xfrm>
            <a:off x="4253948" y="3021496"/>
            <a:ext cx="805069" cy="120263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596347-48A5-44C4-B462-05A9B8578B00}"/>
              </a:ext>
            </a:extLst>
          </p:cNvPr>
          <p:cNvSpPr txBox="1"/>
          <p:nvPr/>
        </p:nvSpPr>
        <p:spPr>
          <a:xfrm>
            <a:off x="3576733" y="4867161"/>
            <a:ext cx="74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CVA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AAE4361-7944-4078-A82E-040F5BD2DE06}"/>
              </a:ext>
            </a:extLst>
          </p:cNvPr>
          <p:cNvSpPr/>
          <p:nvPr/>
        </p:nvSpPr>
        <p:spPr>
          <a:xfrm>
            <a:off x="108373" y="2966719"/>
            <a:ext cx="2871894" cy="1449493"/>
          </a:xfrm>
          <a:prstGeom prst="wedgeEllipseCallout">
            <a:avLst>
              <a:gd name="adj1" fmla="val 73263"/>
              <a:gd name="adj2" fmla="val 8245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Strong CVA (Cyclonic vorticity advection)…trough will move eastward</a:t>
            </a:r>
          </a:p>
        </p:txBody>
      </p:sp>
    </p:spTree>
    <p:extLst>
      <p:ext uri="{BB962C8B-B14F-4D97-AF65-F5344CB8AC3E}">
        <p14:creationId xmlns:p14="http://schemas.microsoft.com/office/powerpoint/2010/main" val="1188800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995AEF-84E6-4DD6-8798-CDC2F2D5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3ABC17-D311-443F-9342-2735D2B47CA7}"/>
              </a:ext>
            </a:extLst>
          </p:cNvPr>
          <p:cNvCxnSpPr>
            <a:cxnSpLocks/>
          </p:cNvCxnSpPr>
          <p:nvPr/>
        </p:nvCxnSpPr>
        <p:spPr>
          <a:xfrm>
            <a:off x="2882348" y="4731026"/>
            <a:ext cx="1659835" cy="134178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E62664-8476-42EC-B6AC-2522C35B6E24}"/>
              </a:ext>
            </a:extLst>
          </p:cNvPr>
          <p:cNvCxnSpPr>
            <a:cxnSpLocks/>
          </p:cNvCxnSpPr>
          <p:nvPr/>
        </p:nvCxnSpPr>
        <p:spPr>
          <a:xfrm>
            <a:off x="4253948" y="3021496"/>
            <a:ext cx="805069" cy="120263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E2FF68-EB27-4688-ACA2-079667B783D7}"/>
              </a:ext>
            </a:extLst>
          </p:cNvPr>
          <p:cNvSpPr txBox="1"/>
          <p:nvPr/>
        </p:nvSpPr>
        <p:spPr>
          <a:xfrm>
            <a:off x="2935960" y="5099225"/>
            <a:ext cx="74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>
                <a:solidFill>
                  <a:srgbClr val="002060"/>
                </a:solidFill>
              </a:rPr>
              <a:t>CoA</a:t>
            </a:r>
            <a:endParaRPr lang="es-ES_tradnl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781A807-81FA-484C-85B2-60C523D9BEF4}"/>
              </a:ext>
            </a:extLst>
          </p:cNvPr>
          <p:cNvSpPr/>
          <p:nvPr/>
        </p:nvSpPr>
        <p:spPr>
          <a:xfrm>
            <a:off x="108373" y="2966719"/>
            <a:ext cx="2600960" cy="1449493"/>
          </a:xfrm>
          <a:prstGeom prst="wedgeEllipseCallout">
            <a:avLst>
              <a:gd name="adj1" fmla="val 61235"/>
              <a:gd name="adj2" fmla="val 95069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Cold advection just under trough axis. Wave will growth</a:t>
            </a:r>
          </a:p>
        </p:txBody>
      </p:sp>
    </p:spTree>
    <p:extLst>
      <p:ext uri="{BB962C8B-B14F-4D97-AF65-F5344CB8AC3E}">
        <p14:creationId xmlns:p14="http://schemas.microsoft.com/office/powerpoint/2010/main" val="1593509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EF9F04C-AD89-45D4-B360-553935B4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1A738F-7E8A-4985-940E-6824E365899F}"/>
              </a:ext>
            </a:extLst>
          </p:cNvPr>
          <p:cNvCxnSpPr>
            <a:cxnSpLocks/>
          </p:cNvCxnSpPr>
          <p:nvPr/>
        </p:nvCxnSpPr>
        <p:spPr>
          <a:xfrm>
            <a:off x="2882348" y="4731026"/>
            <a:ext cx="1659835" cy="134178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E7F6BE-F6C2-4328-9165-375E8D8C63BB}"/>
              </a:ext>
            </a:extLst>
          </p:cNvPr>
          <p:cNvCxnSpPr>
            <a:cxnSpLocks/>
          </p:cNvCxnSpPr>
          <p:nvPr/>
        </p:nvCxnSpPr>
        <p:spPr>
          <a:xfrm>
            <a:off x="4253948" y="3021496"/>
            <a:ext cx="805069" cy="120263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E09E34-3C41-43CB-B3A8-18C578A8FDC0}"/>
              </a:ext>
            </a:extLst>
          </p:cNvPr>
          <p:cNvCxnSpPr>
            <a:cxnSpLocks/>
          </p:cNvCxnSpPr>
          <p:nvPr/>
        </p:nvCxnSpPr>
        <p:spPr>
          <a:xfrm>
            <a:off x="3810001" y="4475507"/>
            <a:ext cx="1249016" cy="13682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8FA252-013A-413B-9104-E2455D0059C5}"/>
              </a:ext>
            </a:extLst>
          </p:cNvPr>
          <p:cNvCxnSpPr>
            <a:cxnSpLocks/>
          </p:cNvCxnSpPr>
          <p:nvPr/>
        </p:nvCxnSpPr>
        <p:spPr>
          <a:xfrm>
            <a:off x="4870174" y="3090655"/>
            <a:ext cx="318052" cy="10436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4E1C0A-EF31-4043-B0B9-8EFACF765641}"/>
              </a:ext>
            </a:extLst>
          </p:cNvPr>
          <p:cNvSpPr txBox="1"/>
          <p:nvPr/>
        </p:nvSpPr>
        <p:spPr>
          <a:xfrm>
            <a:off x="4393096" y="4565509"/>
            <a:ext cx="74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CVA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60F15E7-3175-4B02-81FD-641F13F0D3F1}"/>
              </a:ext>
            </a:extLst>
          </p:cNvPr>
          <p:cNvSpPr/>
          <p:nvPr/>
        </p:nvSpPr>
        <p:spPr>
          <a:xfrm>
            <a:off x="254220" y="2201003"/>
            <a:ext cx="2871894" cy="1449493"/>
          </a:xfrm>
          <a:prstGeom prst="wedgeEllipseCallout">
            <a:avLst>
              <a:gd name="adj1" fmla="val 92838"/>
              <a:gd name="adj2" fmla="val 115629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Strong CVA (Cyclonic vorticity advection)…trough will move eastward</a:t>
            </a:r>
          </a:p>
        </p:txBody>
      </p:sp>
    </p:spTree>
    <p:extLst>
      <p:ext uri="{BB962C8B-B14F-4D97-AF65-F5344CB8AC3E}">
        <p14:creationId xmlns:p14="http://schemas.microsoft.com/office/powerpoint/2010/main" val="3193868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90AB53-ADA5-4A49-925F-52E97DD8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1D314-75E2-43B6-9B50-E089CEF6040D}"/>
              </a:ext>
            </a:extLst>
          </p:cNvPr>
          <p:cNvCxnSpPr>
            <a:cxnSpLocks/>
          </p:cNvCxnSpPr>
          <p:nvPr/>
        </p:nvCxnSpPr>
        <p:spPr>
          <a:xfrm>
            <a:off x="3810001" y="4475507"/>
            <a:ext cx="1249016" cy="13682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C5A626-AE2A-465F-A202-6294339051AE}"/>
              </a:ext>
            </a:extLst>
          </p:cNvPr>
          <p:cNvCxnSpPr>
            <a:cxnSpLocks/>
          </p:cNvCxnSpPr>
          <p:nvPr/>
        </p:nvCxnSpPr>
        <p:spPr>
          <a:xfrm>
            <a:off x="4870174" y="3090655"/>
            <a:ext cx="318052" cy="10436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8D5D27-116E-4965-ADA7-6AE74D5789BE}"/>
              </a:ext>
            </a:extLst>
          </p:cNvPr>
          <p:cNvSpPr txBox="1"/>
          <p:nvPr/>
        </p:nvSpPr>
        <p:spPr>
          <a:xfrm>
            <a:off x="3503996" y="4697985"/>
            <a:ext cx="74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>
                <a:solidFill>
                  <a:srgbClr val="002060"/>
                </a:solidFill>
              </a:rPr>
              <a:t>CoA</a:t>
            </a:r>
            <a:endParaRPr lang="es-ES_tradnl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33988C5-FCA3-4B92-A0E3-F9204CA78783}"/>
              </a:ext>
            </a:extLst>
          </p:cNvPr>
          <p:cNvSpPr/>
          <p:nvPr/>
        </p:nvSpPr>
        <p:spPr>
          <a:xfrm>
            <a:off x="108373" y="2966719"/>
            <a:ext cx="2600960" cy="1449493"/>
          </a:xfrm>
          <a:prstGeom prst="wedgeEllipseCallout">
            <a:avLst>
              <a:gd name="adj1" fmla="val 81808"/>
              <a:gd name="adj2" fmla="val 71705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Cold advection just under trough axis. Wave will growth</a:t>
            </a:r>
          </a:p>
        </p:txBody>
      </p:sp>
    </p:spTree>
    <p:extLst>
      <p:ext uri="{BB962C8B-B14F-4D97-AF65-F5344CB8AC3E}">
        <p14:creationId xmlns:p14="http://schemas.microsoft.com/office/powerpoint/2010/main" val="577506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151FF6C-68F4-4176-B3FF-27610AD2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6DEC81-FD63-42E2-88CB-B79B1A054E4F}"/>
              </a:ext>
            </a:extLst>
          </p:cNvPr>
          <p:cNvCxnSpPr>
            <a:cxnSpLocks/>
          </p:cNvCxnSpPr>
          <p:nvPr/>
        </p:nvCxnSpPr>
        <p:spPr>
          <a:xfrm>
            <a:off x="3810001" y="4475507"/>
            <a:ext cx="1249016" cy="13682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6A8CD7-C2A5-4E72-BFA0-CCFE8849E90D}"/>
              </a:ext>
            </a:extLst>
          </p:cNvPr>
          <p:cNvCxnSpPr>
            <a:cxnSpLocks/>
          </p:cNvCxnSpPr>
          <p:nvPr/>
        </p:nvCxnSpPr>
        <p:spPr>
          <a:xfrm>
            <a:off x="4375573" y="4355253"/>
            <a:ext cx="683444" cy="14885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586DA3-5016-47CE-B8F0-74F2F8D6EB04}"/>
              </a:ext>
            </a:extLst>
          </p:cNvPr>
          <p:cNvSpPr txBox="1"/>
          <p:nvPr/>
        </p:nvSpPr>
        <p:spPr>
          <a:xfrm>
            <a:off x="4630163" y="4773864"/>
            <a:ext cx="74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CVA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469EF38-014F-4AEB-8D07-52DA6F0886DB}"/>
              </a:ext>
            </a:extLst>
          </p:cNvPr>
          <p:cNvSpPr/>
          <p:nvPr/>
        </p:nvSpPr>
        <p:spPr>
          <a:xfrm>
            <a:off x="447040" y="2641600"/>
            <a:ext cx="2607734" cy="1097279"/>
          </a:xfrm>
          <a:prstGeom prst="wedgeEllipseCallout">
            <a:avLst>
              <a:gd name="adj1" fmla="val 109047"/>
              <a:gd name="adj2" fmla="val 138907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CVA trough will move southward</a:t>
            </a:r>
          </a:p>
        </p:txBody>
      </p:sp>
    </p:spTree>
    <p:extLst>
      <p:ext uri="{BB962C8B-B14F-4D97-AF65-F5344CB8AC3E}">
        <p14:creationId xmlns:p14="http://schemas.microsoft.com/office/powerpoint/2010/main" val="1784351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DAA1610-53C5-4DF0-8DF2-630BDDFF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E159D2-D062-4A31-B120-9C26FA4C4499}"/>
              </a:ext>
            </a:extLst>
          </p:cNvPr>
          <p:cNvCxnSpPr>
            <a:cxnSpLocks/>
          </p:cNvCxnSpPr>
          <p:nvPr/>
        </p:nvCxnSpPr>
        <p:spPr>
          <a:xfrm>
            <a:off x="4375573" y="4355253"/>
            <a:ext cx="683444" cy="14885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58D7F1-2DD7-4511-8DA6-62A41B07D246}"/>
              </a:ext>
            </a:extLst>
          </p:cNvPr>
          <p:cNvSpPr txBox="1"/>
          <p:nvPr/>
        </p:nvSpPr>
        <p:spPr>
          <a:xfrm>
            <a:off x="3708990" y="4868690"/>
            <a:ext cx="74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>
                <a:solidFill>
                  <a:srgbClr val="002060"/>
                </a:solidFill>
              </a:rPr>
              <a:t>CoA</a:t>
            </a:r>
            <a:endParaRPr lang="es-ES_tradnl" sz="2400" dirty="0">
              <a:solidFill>
                <a:srgbClr val="002060"/>
              </a:solidFill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04D5F9C-B879-4276-8ACE-056581503475}"/>
              </a:ext>
            </a:extLst>
          </p:cNvPr>
          <p:cNvSpPr/>
          <p:nvPr/>
        </p:nvSpPr>
        <p:spPr>
          <a:xfrm>
            <a:off x="108373" y="2966719"/>
            <a:ext cx="2600960" cy="1449493"/>
          </a:xfrm>
          <a:prstGeom prst="wedgeEllipseCallout">
            <a:avLst>
              <a:gd name="adj1" fmla="val 93787"/>
              <a:gd name="adj2" fmla="val 8572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Cold advection not under trough axis. Wave won’t growth</a:t>
            </a:r>
          </a:p>
        </p:txBody>
      </p:sp>
    </p:spTree>
    <p:extLst>
      <p:ext uri="{BB962C8B-B14F-4D97-AF65-F5344CB8AC3E}">
        <p14:creationId xmlns:p14="http://schemas.microsoft.com/office/powerpoint/2010/main" val="326762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BF1494A-D027-45FF-8716-56BC36D4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8BF685-4815-406D-BA69-D281538D4C1C}"/>
              </a:ext>
            </a:extLst>
          </p:cNvPr>
          <p:cNvCxnSpPr>
            <a:cxnSpLocks/>
          </p:cNvCxnSpPr>
          <p:nvPr/>
        </p:nvCxnSpPr>
        <p:spPr>
          <a:xfrm>
            <a:off x="4375573" y="4355253"/>
            <a:ext cx="683444" cy="14885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569864-1C13-41AA-929B-17B6C85F486D}"/>
              </a:ext>
            </a:extLst>
          </p:cNvPr>
          <p:cNvCxnSpPr>
            <a:cxnSpLocks/>
          </p:cNvCxnSpPr>
          <p:nvPr/>
        </p:nvCxnSpPr>
        <p:spPr>
          <a:xfrm>
            <a:off x="4809067" y="4199467"/>
            <a:ext cx="419946" cy="17272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16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E8FFB8C-DC14-4E95-B041-47E37167F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6250"/>
            <a:ext cx="7620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6D7083-4406-4595-98EF-C9A008EECD78}"/>
              </a:ext>
            </a:extLst>
          </p:cNvPr>
          <p:cNvCxnSpPr>
            <a:cxnSpLocks/>
          </p:cNvCxnSpPr>
          <p:nvPr/>
        </p:nvCxnSpPr>
        <p:spPr>
          <a:xfrm>
            <a:off x="4809067" y="4199467"/>
            <a:ext cx="419946" cy="17272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28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63D90D-323A-48A5-8078-FCFB59D10C51}"/>
              </a:ext>
            </a:extLst>
          </p:cNvPr>
          <p:cNvSpPr txBox="1"/>
          <p:nvPr/>
        </p:nvSpPr>
        <p:spPr>
          <a:xfrm>
            <a:off x="3048492" y="3245809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http://www.eumetrain.org/satmanu/CM4SH/BrCg/index.htm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240AD-15F4-4689-82C6-30C332464A39}"/>
              </a:ext>
            </a:extLst>
          </p:cNvPr>
          <p:cNvSpPr txBox="1"/>
          <p:nvPr/>
        </p:nvSpPr>
        <p:spPr>
          <a:xfrm>
            <a:off x="2883665" y="1163323"/>
            <a:ext cx="609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https://geo.libretexts.org/Bookshelves/Meteorology/Book%3A_Practical_Meteorology_(Stull)/13%3A_Extratropical_Cyclones/13.00%3A_Section_1-</a:t>
            </a:r>
          </a:p>
        </p:txBody>
      </p:sp>
    </p:spTree>
    <p:extLst>
      <p:ext uri="{BB962C8B-B14F-4D97-AF65-F5344CB8AC3E}">
        <p14:creationId xmlns:p14="http://schemas.microsoft.com/office/powerpoint/2010/main" val="3984001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97156CB-BD11-4A6B-9FE1-8548BECA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0" y="1029962"/>
            <a:ext cx="4562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DC3A8F0-A844-43F9-A2B7-538FC809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1261" y="1029962"/>
            <a:ext cx="45434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9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ED65C2F-FC02-4BEF-8937-C425F899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12192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B1984-10FD-4DC2-B6AD-0BC9283D9F2E}"/>
              </a:ext>
            </a:extLst>
          </p:cNvPr>
          <p:cNvSpPr txBox="1"/>
          <p:nvPr/>
        </p:nvSpPr>
        <p:spPr>
          <a:xfrm>
            <a:off x="114301" y="-105695"/>
            <a:ext cx="2587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dirty="0">
                <a:latin typeface="Calibri" panose="020F0502020204030204" pitchFamily="34" charset="0"/>
                <a:cs typeface="Calibri" panose="020F0502020204030204" pitchFamily="34" charset="0"/>
              </a:rPr>
              <a:t>2021-03-14</a:t>
            </a:r>
          </a:p>
        </p:txBody>
      </p:sp>
    </p:spTree>
    <p:extLst>
      <p:ext uri="{BB962C8B-B14F-4D97-AF65-F5344CB8AC3E}">
        <p14:creationId xmlns:p14="http://schemas.microsoft.com/office/powerpoint/2010/main" val="206364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9D3C-65FE-4A36-B43A-24D0B70B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Super </a:t>
            </a:r>
            <a:r>
              <a:rPr lang="es-ES_tradnl" dirty="0" err="1"/>
              <a:t>Ciclogenesis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FDF9A-347E-4BE1-BE2A-F1E814267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01 Abril 2022</a:t>
            </a:r>
          </a:p>
        </p:txBody>
      </p:sp>
    </p:spTree>
    <p:extLst>
      <p:ext uri="{BB962C8B-B14F-4D97-AF65-F5344CB8AC3E}">
        <p14:creationId xmlns:p14="http://schemas.microsoft.com/office/powerpoint/2010/main" val="138416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4975A1-ED45-494A-9EF1-4A3E2A56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7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EF719-4032-45F6-87A6-BACC235EF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09783-E108-4399-82EB-516DC880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4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1080</Words>
  <Application>Microsoft Office PowerPoint</Application>
  <PresentationFormat>Widescreen</PresentationFormat>
  <Paragraphs>304</Paragraphs>
  <Slides>49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Lucida Handwriting</vt:lpstr>
      <vt:lpstr>Times New Roman</vt:lpstr>
      <vt:lpstr>Office Theme</vt:lpstr>
      <vt:lpstr>Diseño predeterminado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 Ciclogenesis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Pronostico para Semana Santa 2021</dc:title>
  <dc:creator>rene garreaud</dc:creator>
  <cp:lastModifiedBy>rene garreaud</cp:lastModifiedBy>
  <cp:revision>8</cp:revision>
  <dcterms:created xsi:type="dcterms:W3CDTF">2021-03-31T16:00:36Z</dcterms:created>
  <dcterms:modified xsi:type="dcterms:W3CDTF">2023-04-14T20:06:57Z</dcterms:modified>
</cp:coreProperties>
</file>