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7" r:id="rId3"/>
    <p:sldId id="258" r:id="rId4"/>
    <p:sldId id="259" r:id="rId5"/>
    <p:sldId id="260" r:id="rId6"/>
    <p:sldId id="320" r:id="rId7"/>
    <p:sldId id="321" r:id="rId8"/>
    <p:sldId id="381" r:id="rId9"/>
    <p:sldId id="323" r:id="rId10"/>
    <p:sldId id="322" r:id="rId11"/>
    <p:sldId id="308" r:id="rId12"/>
    <p:sldId id="314" r:id="rId13"/>
    <p:sldId id="315" r:id="rId14"/>
    <p:sldId id="316" r:id="rId15"/>
    <p:sldId id="317" r:id="rId16"/>
    <p:sldId id="318" r:id="rId17"/>
    <p:sldId id="324" r:id="rId18"/>
    <p:sldId id="325" r:id="rId19"/>
    <p:sldId id="309" r:id="rId20"/>
    <p:sldId id="380" r:id="rId21"/>
    <p:sldId id="310" r:id="rId22"/>
    <p:sldId id="312" r:id="rId23"/>
    <p:sldId id="349" r:id="rId24"/>
    <p:sldId id="313" r:id="rId25"/>
    <p:sldId id="326" r:id="rId26"/>
    <p:sldId id="327" r:id="rId27"/>
    <p:sldId id="328" r:id="rId28"/>
    <p:sldId id="331" r:id="rId29"/>
    <p:sldId id="332" r:id="rId30"/>
    <p:sldId id="333" r:id="rId31"/>
    <p:sldId id="330" r:id="rId32"/>
    <p:sldId id="329" r:id="rId33"/>
    <p:sldId id="334" r:id="rId34"/>
    <p:sldId id="335" r:id="rId35"/>
    <p:sldId id="336" r:id="rId36"/>
    <p:sldId id="382" r:id="rId37"/>
    <p:sldId id="383" r:id="rId38"/>
    <p:sldId id="384" r:id="rId39"/>
    <p:sldId id="337" r:id="rId40"/>
    <p:sldId id="338" r:id="rId41"/>
    <p:sldId id="339" r:id="rId42"/>
    <p:sldId id="340" r:id="rId43"/>
    <p:sldId id="341" r:id="rId44"/>
    <p:sldId id="385" r:id="rId45"/>
    <p:sldId id="264" r:id="rId46"/>
    <p:sldId id="350" r:id="rId47"/>
    <p:sldId id="268" r:id="rId48"/>
    <p:sldId id="273" r:id="rId49"/>
    <p:sldId id="274" r:id="rId50"/>
    <p:sldId id="276" r:id="rId51"/>
    <p:sldId id="358" r:id="rId52"/>
    <p:sldId id="357" r:id="rId53"/>
    <p:sldId id="359" r:id="rId54"/>
    <p:sldId id="376" r:id="rId55"/>
    <p:sldId id="377" r:id="rId56"/>
    <p:sldId id="360" r:id="rId57"/>
    <p:sldId id="378" r:id="rId58"/>
    <p:sldId id="379" r:id="rId59"/>
    <p:sldId id="361" r:id="rId60"/>
    <p:sldId id="362" r:id="rId61"/>
    <p:sldId id="363" r:id="rId62"/>
    <p:sldId id="364" r:id="rId63"/>
    <p:sldId id="355" r:id="rId64"/>
    <p:sldId id="366" r:id="rId65"/>
    <p:sldId id="367" r:id="rId66"/>
    <p:sldId id="270" r:id="rId67"/>
    <p:sldId id="368" r:id="rId68"/>
    <p:sldId id="261" r:id="rId69"/>
    <p:sldId id="369" r:id="rId70"/>
    <p:sldId id="370" r:id="rId71"/>
    <p:sldId id="371" r:id="rId72"/>
    <p:sldId id="372" r:id="rId73"/>
    <p:sldId id="356" r:id="rId74"/>
    <p:sldId id="365" r:id="rId75"/>
    <p:sldId id="386" r:id="rId76"/>
    <p:sldId id="388" r:id="rId77"/>
    <p:sldId id="392" r:id="rId78"/>
    <p:sldId id="393" r:id="rId79"/>
    <p:sldId id="389" r:id="rId80"/>
    <p:sldId id="390" r:id="rId81"/>
    <p:sldId id="391" r:id="rId82"/>
    <p:sldId id="387" r:id="rId8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C117D-D243-43D4-9FEB-EFF14CD4F206}" v="5" dt="2023-06-16T16:36:19.2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88" autoAdjust="0"/>
    <p:restoredTop sz="94660"/>
  </p:normalViewPr>
  <p:slideViewPr>
    <p:cSldViewPr>
      <p:cViewPr varScale="1">
        <p:scale>
          <a:sx n="70" d="100"/>
          <a:sy n="70" d="100"/>
        </p:scale>
        <p:origin x="1520" y="52"/>
      </p:cViewPr>
      <p:guideLst>
        <p:guide orient="horz" pos="2880"/>
        <p:guide pos="2160"/>
      </p:guideLst>
    </p:cSldViewPr>
  </p:slideViewPr>
  <p:notesTextViewPr>
    <p:cViewPr>
      <p:scale>
        <a:sx n="3" d="2"/>
        <a:sy n="3" d="2"/>
      </p:scale>
      <p:origin x="0" y="0"/>
    </p:cViewPr>
  </p:notesTextViewPr>
  <p:sorterViewPr>
    <p:cViewPr varScale="1">
      <p:scale>
        <a:sx n="1" d="1"/>
        <a:sy n="1" d="1"/>
      </p:scale>
      <p:origin x="0" y="-63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 garreaud" userId="319a270e55de952e" providerId="LiveId" clId="{64675C01-689C-41E6-A11F-A9A900044FE6}"/>
    <pc:docChg chg="custSel addSld modSld">
      <pc:chgData name="rene garreaud" userId="319a270e55de952e" providerId="LiveId" clId="{64675C01-689C-41E6-A11F-A9A900044FE6}" dt="2022-08-31T14:53:32.529" v="12"/>
      <pc:docMkLst>
        <pc:docMk/>
      </pc:docMkLst>
      <pc:sldChg chg="add">
        <pc:chgData name="rene garreaud" userId="319a270e55de952e" providerId="LiveId" clId="{64675C01-689C-41E6-A11F-A9A900044FE6}" dt="2022-08-31T14:53:32.529" v="12"/>
        <pc:sldMkLst>
          <pc:docMk/>
          <pc:sldMk cId="3259855729" sldId="261"/>
        </pc:sldMkLst>
      </pc:sldChg>
      <pc:sldChg chg="addSp delSp mod">
        <pc:chgData name="rene garreaud" userId="319a270e55de952e" providerId="LiveId" clId="{64675C01-689C-41E6-A11F-A9A900044FE6}" dt="2022-08-22T20:22:28.250" v="11" actId="478"/>
        <pc:sldMkLst>
          <pc:docMk/>
          <pc:sldMk cId="3991871821" sldId="341"/>
        </pc:sldMkLst>
        <pc:spChg chg="add del">
          <ac:chgData name="rene garreaud" userId="319a270e55de952e" providerId="LiveId" clId="{64675C01-689C-41E6-A11F-A9A900044FE6}" dt="2022-08-22T20:22:28.250" v="11" actId="478"/>
          <ac:spMkLst>
            <pc:docMk/>
            <pc:sldMk cId="3991871821" sldId="341"/>
            <ac:spMk id="85" creationId="{892A1068-817E-5BCC-1555-1BE309B023C6}"/>
          </ac:spMkLst>
        </pc:spChg>
      </pc:sldChg>
      <pc:sldChg chg="delSp modSp add mod">
        <pc:chgData name="rene garreaud" userId="319a270e55de952e" providerId="LiveId" clId="{64675C01-689C-41E6-A11F-A9A900044FE6}" dt="2022-08-22T18:05:38.137" v="10" actId="1076"/>
        <pc:sldMkLst>
          <pc:docMk/>
          <pc:sldMk cId="2184325344" sldId="385"/>
        </pc:sldMkLst>
        <pc:spChg chg="mod">
          <ac:chgData name="rene garreaud" userId="319a270e55de952e" providerId="LiveId" clId="{64675C01-689C-41E6-A11F-A9A900044FE6}" dt="2022-08-22T18:05:38.137" v="10" actId="1076"/>
          <ac:spMkLst>
            <pc:docMk/>
            <pc:sldMk cId="2184325344" sldId="385"/>
            <ac:spMk id="77" creationId="{00000000-0000-0000-0000-000000000000}"/>
          </ac:spMkLst>
        </pc:spChg>
        <pc:spChg chg="mod">
          <ac:chgData name="rene garreaud" userId="319a270e55de952e" providerId="LiveId" clId="{64675C01-689C-41E6-A11F-A9A900044FE6}" dt="2022-08-22T18:05:25.753" v="6" actId="14100"/>
          <ac:spMkLst>
            <pc:docMk/>
            <pc:sldMk cId="2184325344" sldId="385"/>
            <ac:spMk id="78" creationId="{00000000-0000-0000-0000-000000000000}"/>
          </ac:spMkLst>
        </pc:spChg>
        <pc:spChg chg="del">
          <ac:chgData name="rene garreaud" userId="319a270e55de952e" providerId="LiveId" clId="{64675C01-689C-41E6-A11F-A9A900044FE6}" dt="2022-08-22T18:05:13.687" v="2" actId="478"/>
          <ac:spMkLst>
            <pc:docMk/>
            <pc:sldMk cId="2184325344" sldId="385"/>
            <ac:spMk id="85" creationId="{892A1068-817E-5BCC-1555-1BE309B023C6}"/>
          </ac:spMkLst>
        </pc:spChg>
      </pc:sldChg>
    </pc:docChg>
  </pc:docChgLst>
  <pc:docChgLst>
    <pc:chgData name="rene garreaud" userId="319a270e55de952e" providerId="LiveId" clId="{2C0A1C14-9CCF-4906-A139-42713E23CAFC}"/>
    <pc:docChg chg="undo custSel addSld delSld modSld">
      <pc:chgData name="rene garreaud" userId="319a270e55de952e" providerId="LiveId" clId="{2C0A1C14-9CCF-4906-A139-42713E23CAFC}" dt="2023-02-03T21:47:44.046" v="28" actId="962"/>
      <pc:docMkLst>
        <pc:docMk/>
      </pc:docMkLst>
      <pc:sldChg chg="addSp delSp modSp new mod">
        <pc:chgData name="rene garreaud" userId="319a270e55de952e" providerId="LiveId" clId="{2C0A1C14-9CCF-4906-A139-42713E23CAFC}" dt="2023-02-02T23:59:40.304" v="5" actId="962"/>
        <pc:sldMkLst>
          <pc:docMk/>
          <pc:sldMk cId="308014066" sldId="386"/>
        </pc:sldMkLst>
        <pc:picChg chg="add mod">
          <ac:chgData name="rene garreaud" userId="319a270e55de952e" providerId="LiveId" clId="{2C0A1C14-9CCF-4906-A139-42713E23CAFC}" dt="2023-02-02T23:59:40.304" v="5" actId="962"/>
          <ac:picMkLst>
            <pc:docMk/>
            <pc:sldMk cId="308014066" sldId="386"/>
            <ac:picMk id="3" creationId="{5ADE5122-C49D-0FF0-8759-3A2F5AFE912D}"/>
          </ac:picMkLst>
        </pc:picChg>
        <pc:picChg chg="add del">
          <ac:chgData name="rene garreaud" userId="319a270e55de952e" providerId="LiveId" clId="{2C0A1C14-9CCF-4906-A139-42713E23CAFC}" dt="2023-02-02T23:59:36.248" v="2" actId="478"/>
          <ac:picMkLst>
            <pc:docMk/>
            <pc:sldMk cId="308014066" sldId="386"/>
            <ac:picMk id="1026" creationId="{BD760A8D-2007-DA1A-D99C-702E62681452}"/>
          </ac:picMkLst>
        </pc:picChg>
      </pc:sldChg>
      <pc:sldChg chg="addSp delSp modSp new add del mod">
        <pc:chgData name="rene garreaud" userId="319a270e55de952e" providerId="LiveId" clId="{2C0A1C14-9CCF-4906-A139-42713E23CAFC}" dt="2023-02-03T21:47:44.046" v="28" actId="962"/>
        <pc:sldMkLst>
          <pc:docMk/>
          <pc:sldMk cId="3251599244" sldId="387"/>
        </pc:sldMkLst>
        <pc:picChg chg="add del mod">
          <ac:chgData name="rene garreaud" userId="319a270e55de952e" providerId="LiveId" clId="{2C0A1C14-9CCF-4906-A139-42713E23CAFC}" dt="2023-02-03T21:47:00.233" v="19" actId="478"/>
          <ac:picMkLst>
            <pc:docMk/>
            <pc:sldMk cId="3251599244" sldId="387"/>
            <ac:picMk id="3" creationId="{E14A0C50-D6E3-CB0C-9238-C461BCAE9574}"/>
          </ac:picMkLst>
        </pc:picChg>
        <pc:picChg chg="add del mod">
          <ac:chgData name="rene garreaud" userId="319a270e55de952e" providerId="LiveId" clId="{2C0A1C14-9CCF-4906-A139-42713E23CAFC}" dt="2023-02-03T21:47:17.917" v="23" actId="478"/>
          <ac:picMkLst>
            <pc:docMk/>
            <pc:sldMk cId="3251599244" sldId="387"/>
            <ac:picMk id="5" creationId="{8DCC0D32-D81B-491E-1CCA-9B900E1762FF}"/>
          </ac:picMkLst>
        </pc:picChg>
        <pc:picChg chg="add mod">
          <ac:chgData name="rene garreaud" userId="319a270e55de952e" providerId="LiveId" clId="{2C0A1C14-9CCF-4906-A139-42713E23CAFC}" dt="2023-02-03T21:47:44.046" v="28" actId="962"/>
          <ac:picMkLst>
            <pc:docMk/>
            <pc:sldMk cId="3251599244" sldId="387"/>
            <ac:picMk id="7" creationId="{7893B237-0A3A-CF98-7E7E-26886665AB6D}"/>
          </ac:picMkLst>
        </pc:picChg>
      </pc:sldChg>
      <pc:sldChg chg="add">
        <pc:chgData name="rene garreaud" userId="319a270e55de952e" providerId="LiveId" clId="{2C0A1C14-9CCF-4906-A139-42713E23CAFC}" dt="2023-02-03T00:00:20.173" v="7"/>
        <pc:sldMkLst>
          <pc:docMk/>
          <pc:sldMk cId="1575957349" sldId="388"/>
        </pc:sldMkLst>
      </pc:sldChg>
      <pc:sldChg chg="addSp new">
        <pc:chgData name="rene garreaud" userId="319a270e55de952e" providerId="LiveId" clId="{2C0A1C14-9CCF-4906-A139-42713E23CAFC}" dt="2023-02-03T00:01:02.618" v="9"/>
        <pc:sldMkLst>
          <pc:docMk/>
          <pc:sldMk cId="4076848837" sldId="389"/>
        </pc:sldMkLst>
        <pc:picChg chg="add">
          <ac:chgData name="rene garreaud" userId="319a270e55de952e" providerId="LiveId" clId="{2C0A1C14-9CCF-4906-A139-42713E23CAFC}" dt="2023-02-03T00:01:02.618" v="9"/>
          <ac:picMkLst>
            <pc:docMk/>
            <pc:sldMk cId="4076848837" sldId="389"/>
            <ac:picMk id="2050" creationId="{DBBBA0FF-DF98-CCB5-EBF7-11006AA9F3D9}"/>
          </ac:picMkLst>
        </pc:picChg>
      </pc:sldChg>
      <pc:sldChg chg="addSp new">
        <pc:chgData name="rene garreaud" userId="319a270e55de952e" providerId="LiveId" clId="{2C0A1C14-9CCF-4906-A139-42713E23CAFC}" dt="2023-02-03T00:01:43.758" v="11"/>
        <pc:sldMkLst>
          <pc:docMk/>
          <pc:sldMk cId="2096843520" sldId="390"/>
        </pc:sldMkLst>
        <pc:picChg chg="add">
          <ac:chgData name="rene garreaud" userId="319a270e55de952e" providerId="LiveId" clId="{2C0A1C14-9CCF-4906-A139-42713E23CAFC}" dt="2023-02-03T00:01:43.758" v="11"/>
          <ac:picMkLst>
            <pc:docMk/>
            <pc:sldMk cId="2096843520" sldId="390"/>
            <ac:picMk id="3074" creationId="{625196EF-6400-E997-4F84-9C3CAC0242EE}"/>
          </ac:picMkLst>
        </pc:picChg>
      </pc:sldChg>
      <pc:sldChg chg="addSp new">
        <pc:chgData name="rene garreaud" userId="319a270e55de952e" providerId="LiveId" clId="{2C0A1C14-9CCF-4906-A139-42713E23CAFC}" dt="2023-02-03T00:02:05.504" v="13"/>
        <pc:sldMkLst>
          <pc:docMk/>
          <pc:sldMk cId="4101566655" sldId="391"/>
        </pc:sldMkLst>
        <pc:picChg chg="add">
          <ac:chgData name="rene garreaud" userId="319a270e55de952e" providerId="LiveId" clId="{2C0A1C14-9CCF-4906-A139-42713E23CAFC}" dt="2023-02-03T00:02:05.504" v="13"/>
          <ac:picMkLst>
            <pc:docMk/>
            <pc:sldMk cId="4101566655" sldId="391"/>
            <ac:picMk id="4098" creationId="{37D26C57-2B3E-723B-C9D8-37EB80699D36}"/>
          </ac:picMkLst>
        </pc:picChg>
      </pc:sldChg>
    </pc:docChg>
  </pc:docChgLst>
  <pc:docChgLst>
    <pc:chgData name="rene garreaud" userId="319a270e55de952e" providerId="LiveId" clId="{2C8D9045-7A59-492E-B882-8889E4AE0BA2}"/>
    <pc:docChg chg="modSld">
      <pc:chgData name="rene garreaud" userId="319a270e55de952e" providerId="LiveId" clId="{2C8D9045-7A59-492E-B882-8889E4AE0BA2}" dt="2022-08-06T15:01:52.281" v="2" actId="404"/>
      <pc:docMkLst>
        <pc:docMk/>
      </pc:docMkLst>
      <pc:sldChg chg="modSp mod">
        <pc:chgData name="rene garreaud" userId="319a270e55de952e" providerId="LiveId" clId="{2C8D9045-7A59-492E-B882-8889E4AE0BA2}" dt="2022-08-06T15:01:52.281" v="2" actId="404"/>
        <pc:sldMkLst>
          <pc:docMk/>
          <pc:sldMk cId="3991871821" sldId="341"/>
        </pc:sldMkLst>
        <pc:spChg chg="mod">
          <ac:chgData name="rene garreaud" userId="319a270e55de952e" providerId="LiveId" clId="{2C8D9045-7A59-492E-B882-8889E4AE0BA2}" dt="2022-08-06T15:01:52.281" v="2" actId="404"/>
          <ac:spMkLst>
            <pc:docMk/>
            <pc:sldMk cId="3991871821" sldId="341"/>
            <ac:spMk id="47" creationId="{00000000-0000-0000-0000-000000000000}"/>
          </ac:spMkLst>
        </pc:spChg>
      </pc:sldChg>
    </pc:docChg>
  </pc:docChgLst>
  <pc:docChgLst>
    <pc:chgData name="rene garreaud" userId="319a270e55de952e" providerId="LiveId" clId="{24EA3C67-B7F5-467A-BB56-3B8D0EE45B01}"/>
    <pc:docChg chg="addSld modSld">
      <pc:chgData name="rene garreaud" userId="319a270e55de952e" providerId="LiveId" clId="{24EA3C67-B7F5-467A-BB56-3B8D0EE45B01}" dt="2021-06-16T21:38:31.385" v="200"/>
      <pc:docMkLst>
        <pc:docMk/>
      </pc:docMkLst>
      <pc:sldChg chg="addSp">
        <pc:chgData name="rene garreaud" userId="319a270e55de952e" providerId="LiveId" clId="{24EA3C67-B7F5-467A-BB56-3B8D0EE45B01}" dt="2021-06-16T21:05:51.924" v="80"/>
        <pc:sldMkLst>
          <pc:docMk/>
          <pc:sldMk cId="2400520191" sldId="309"/>
        </pc:sldMkLst>
        <pc:inkChg chg="add">
          <ac:chgData name="rene garreaud" userId="319a270e55de952e" providerId="LiveId" clId="{24EA3C67-B7F5-467A-BB56-3B8D0EE45B01}" dt="2021-06-16T21:05:51.924" v="80"/>
          <ac:inkMkLst>
            <pc:docMk/>
            <pc:sldMk cId="2400520191" sldId="309"/>
            <ac:inkMk id="4" creationId="{DF6EF4F7-546A-422C-A434-C46941814422}"/>
          </ac:inkMkLst>
        </pc:inkChg>
        <pc:inkChg chg="add">
          <ac:chgData name="rene garreaud" userId="319a270e55de952e" providerId="LiveId" clId="{24EA3C67-B7F5-467A-BB56-3B8D0EE45B01}" dt="2021-06-16T21:05:51.924" v="80"/>
          <ac:inkMkLst>
            <pc:docMk/>
            <pc:sldMk cId="2400520191" sldId="309"/>
            <ac:inkMk id="5" creationId="{41EBAB34-0B01-4392-9BBA-B132999F132A}"/>
          </ac:inkMkLst>
        </pc:inkChg>
        <pc:inkChg chg="add">
          <ac:chgData name="rene garreaud" userId="319a270e55de952e" providerId="LiveId" clId="{24EA3C67-B7F5-467A-BB56-3B8D0EE45B01}" dt="2021-06-16T21:05:51.924" v="80"/>
          <ac:inkMkLst>
            <pc:docMk/>
            <pc:sldMk cId="2400520191" sldId="309"/>
            <ac:inkMk id="6" creationId="{F61262B3-BED2-417A-A660-8287D456D7EB}"/>
          </ac:inkMkLst>
        </pc:inkChg>
        <pc:inkChg chg="add">
          <ac:chgData name="rene garreaud" userId="319a270e55de952e" providerId="LiveId" clId="{24EA3C67-B7F5-467A-BB56-3B8D0EE45B01}" dt="2021-06-16T21:05:51.924" v="80"/>
          <ac:inkMkLst>
            <pc:docMk/>
            <pc:sldMk cId="2400520191" sldId="309"/>
            <ac:inkMk id="7" creationId="{B84135ED-F810-4B2E-9D26-C71C6D21D1C1}"/>
          </ac:inkMkLst>
        </pc:inkChg>
        <pc:inkChg chg="add">
          <ac:chgData name="rene garreaud" userId="319a270e55de952e" providerId="LiveId" clId="{24EA3C67-B7F5-467A-BB56-3B8D0EE45B01}" dt="2021-06-16T21:05:51.924" v="80"/>
          <ac:inkMkLst>
            <pc:docMk/>
            <pc:sldMk cId="2400520191" sldId="309"/>
            <ac:inkMk id="8" creationId="{FE69390D-120D-43D8-9300-6758C29A09C9}"/>
          </ac:inkMkLst>
        </pc:inkChg>
        <pc:inkChg chg="add">
          <ac:chgData name="rene garreaud" userId="319a270e55de952e" providerId="LiveId" clId="{24EA3C67-B7F5-467A-BB56-3B8D0EE45B01}" dt="2021-06-16T21:05:51.924" v="80"/>
          <ac:inkMkLst>
            <pc:docMk/>
            <pc:sldMk cId="2400520191" sldId="309"/>
            <ac:inkMk id="9" creationId="{DC7FC5E7-F293-4FF4-9AFC-557FF6C33753}"/>
          </ac:inkMkLst>
        </pc:inkChg>
        <pc:inkChg chg="add">
          <ac:chgData name="rene garreaud" userId="319a270e55de952e" providerId="LiveId" clId="{24EA3C67-B7F5-467A-BB56-3B8D0EE45B01}" dt="2021-06-16T21:05:51.924" v="80"/>
          <ac:inkMkLst>
            <pc:docMk/>
            <pc:sldMk cId="2400520191" sldId="309"/>
            <ac:inkMk id="10" creationId="{93AA291F-9192-4BB2-9338-AEF25BC869B9}"/>
          </ac:inkMkLst>
        </pc:inkChg>
        <pc:inkChg chg="add">
          <ac:chgData name="rene garreaud" userId="319a270e55de952e" providerId="LiveId" clId="{24EA3C67-B7F5-467A-BB56-3B8D0EE45B01}" dt="2021-06-16T21:05:51.924" v="80"/>
          <ac:inkMkLst>
            <pc:docMk/>
            <pc:sldMk cId="2400520191" sldId="309"/>
            <ac:inkMk id="11" creationId="{A0170911-D55F-4981-8911-0A61BB233CFD}"/>
          </ac:inkMkLst>
        </pc:inkChg>
      </pc:sldChg>
      <pc:sldChg chg="addSp">
        <pc:chgData name="rene garreaud" userId="319a270e55de952e" providerId="LiveId" clId="{24EA3C67-B7F5-467A-BB56-3B8D0EE45B01}" dt="2021-06-16T21:17:02.152" v="97"/>
        <pc:sldMkLst>
          <pc:docMk/>
          <pc:sldMk cId="3214036665" sldId="312"/>
        </pc:sldMkLst>
        <pc:inkChg chg="add">
          <ac:chgData name="rene garreaud" userId="319a270e55de952e" providerId="LiveId" clId="{24EA3C67-B7F5-467A-BB56-3B8D0EE45B01}" dt="2021-06-16T21:17:02.152" v="97"/>
          <ac:inkMkLst>
            <pc:docMk/>
            <pc:sldMk cId="3214036665" sldId="312"/>
            <ac:inkMk id="4" creationId="{155AAD7E-7989-41CD-9F80-F8D4E276DBA5}"/>
          </ac:inkMkLst>
        </pc:inkChg>
      </pc:sldChg>
      <pc:sldChg chg="addSp">
        <pc:chgData name="rene garreaud" userId="319a270e55de952e" providerId="LiveId" clId="{24EA3C67-B7F5-467A-BB56-3B8D0EE45B01}" dt="2021-06-16T21:17:02.152" v="97"/>
        <pc:sldMkLst>
          <pc:docMk/>
          <pc:sldMk cId="2741519949" sldId="313"/>
        </pc:sldMkLst>
        <pc:inkChg chg="add">
          <ac:chgData name="rene garreaud" userId="319a270e55de952e" providerId="LiveId" clId="{24EA3C67-B7F5-467A-BB56-3B8D0EE45B01}" dt="2021-06-16T21:17:02.152" v="97"/>
          <ac:inkMkLst>
            <pc:docMk/>
            <pc:sldMk cId="2741519949" sldId="313"/>
            <ac:inkMk id="6" creationId="{A11BD4B7-85FB-47CD-B3BB-6D8A68EEBD0D}"/>
          </ac:inkMkLst>
        </pc:inkChg>
      </pc:sldChg>
      <pc:sldChg chg="addSp">
        <pc:chgData name="rene garreaud" userId="319a270e55de952e" providerId="LiveId" clId="{24EA3C67-B7F5-467A-BB56-3B8D0EE45B01}" dt="2021-06-16T21:05:51.924" v="80"/>
        <pc:sldMkLst>
          <pc:docMk/>
          <pc:sldMk cId="1068649051" sldId="318"/>
        </pc:sldMkLst>
        <pc:inkChg chg="add">
          <ac:chgData name="rene garreaud" userId="319a270e55de952e" providerId="LiveId" clId="{24EA3C67-B7F5-467A-BB56-3B8D0EE45B01}" dt="2021-06-16T21:05:51.924" v="80"/>
          <ac:inkMkLst>
            <pc:docMk/>
            <pc:sldMk cId="1068649051" sldId="318"/>
            <ac:inkMk id="4" creationId="{829A7EF7-C80F-4520-B2EB-9CA256C7325E}"/>
          </ac:inkMkLst>
        </pc:inkChg>
        <pc:inkChg chg="add">
          <ac:chgData name="rene garreaud" userId="319a270e55de952e" providerId="LiveId" clId="{24EA3C67-B7F5-467A-BB56-3B8D0EE45B01}" dt="2021-06-16T21:05:51.924" v="80"/>
          <ac:inkMkLst>
            <pc:docMk/>
            <pc:sldMk cId="1068649051" sldId="318"/>
            <ac:inkMk id="5" creationId="{1A213DF2-5893-4107-8213-D77A817C0819}"/>
          </ac:inkMkLst>
        </pc:inkChg>
        <pc:inkChg chg="add">
          <ac:chgData name="rene garreaud" userId="319a270e55de952e" providerId="LiveId" clId="{24EA3C67-B7F5-467A-BB56-3B8D0EE45B01}" dt="2021-06-16T21:05:51.924" v="80"/>
          <ac:inkMkLst>
            <pc:docMk/>
            <pc:sldMk cId="1068649051" sldId="318"/>
            <ac:inkMk id="6" creationId="{A1718F7D-078F-4F23-9A32-6F25C33E7178}"/>
          </ac:inkMkLst>
        </pc:inkChg>
        <pc:inkChg chg="add">
          <ac:chgData name="rene garreaud" userId="319a270e55de952e" providerId="LiveId" clId="{24EA3C67-B7F5-467A-BB56-3B8D0EE45B01}" dt="2021-06-16T21:05:51.924" v="80"/>
          <ac:inkMkLst>
            <pc:docMk/>
            <pc:sldMk cId="1068649051" sldId="318"/>
            <ac:inkMk id="7" creationId="{8DB2B179-2990-4631-8646-34ED4FDFA51E}"/>
          </ac:inkMkLst>
        </pc:inkChg>
      </pc:sldChg>
      <pc:sldChg chg="addSp">
        <pc:chgData name="rene garreaud" userId="319a270e55de952e" providerId="LiveId" clId="{24EA3C67-B7F5-467A-BB56-3B8D0EE45B01}" dt="2021-06-16T21:05:51.924" v="80"/>
        <pc:sldMkLst>
          <pc:docMk/>
          <pc:sldMk cId="1054912536" sldId="324"/>
        </pc:sldMkLst>
        <pc:inkChg chg="add">
          <ac:chgData name="rene garreaud" userId="319a270e55de952e" providerId="LiveId" clId="{24EA3C67-B7F5-467A-BB56-3B8D0EE45B01}" dt="2021-06-16T21:05:51.924" v="80"/>
          <ac:inkMkLst>
            <pc:docMk/>
            <pc:sldMk cId="1054912536" sldId="324"/>
            <ac:inkMk id="4" creationId="{A9391859-A414-465E-AC9D-05ABA474A2D3}"/>
          </ac:inkMkLst>
        </pc:inkChg>
        <pc:inkChg chg="add">
          <ac:chgData name="rene garreaud" userId="319a270e55de952e" providerId="LiveId" clId="{24EA3C67-B7F5-467A-BB56-3B8D0EE45B01}" dt="2021-06-16T21:05:51.924" v="80"/>
          <ac:inkMkLst>
            <pc:docMk/>
            <pc:sldMk cId="1054912536" sldId="324"/>
            <ac:inkMk id="5" creationId="{B56F9A72-F409-4D0B-A06B-06A7C64A5840}"/>
          </ac:inkMkLst>
        </pc:inkChg>
        <pc:inkChg chg="add">
          <ac:chgData name="rene garreaud" userId="319a270e55de952e" providerId="LiveId" clId="{24EA3C67-B7F5-467A-BB56-3B8D0EE45B01}" dt="2021-06-16T21:05:51.924" v="80"/>
          <ac:inkMkLst>
            <pc:docMk/>
            <pc:sldMk cId="1054912536" sldId="324"/>
            <ac:inkMk id="6" creationId="{4240BD6A-8831-44C2-B51F-CAD3810E0696}"/>
          </ac:inkMkLst>
        </pc:inkChg>
        <pc:inkChg chg="add">
          <ac:chgData name="rene garreaud" userId="319a270e55de952e" providerId="LiveId" clId="{24EA3C67-B7F5-467A-BB56-3B8D0EE45B01}" dt="2021-06-16T21:05:51.924" v="80"/>
          <ac:inkMkLst>
            <pc:docMk/>
            <pc:sldMk cId="1054912536" sldId="324"/>
            <ac:inkMk id="7" creationId="{8B274CF5-F30F-4E4B-89D8-BDC013B8C457}"/>
          </ac:inkMkLst>
        </pc:inkChg>
        <pc:inkChg chg="add">
          <ac:chgData name="rene garreaud" userId="319a270e55de952e" providerId="LiveId" clId="{24EA3C67-B7F5-467A-BB56-3B8D0EE45B01}" dt="2021-06-16T21:05:51.924" v="80"/>
          <ac:inkMkLst>
            <pc:docMk/>
            <pc:sldMk cId="1054912536" sldId="324"/>
            <ac:inkMk id="8" creationId="{214EBDE2-4188-4F95-BB84-E6F3547A21C2}"/>
          </ac:inkMkLst>
        </pc:inkChg>
        <pc:inkChg chg="add">
          <ac:chgData name="rene garreaud" userId="319a270e55de952e" providerId="LiveId" clId="{24EA3C67-B7F5-467A-BB56-3B8D0EE45B01}" dt="2021-06-16T21:05:51.924" v="80"/>
          <ac:inkMkLst>
            <pc:docMk/>
            <pc:sldMk cId="1054912536" sldId="324"/>
            <ac:inkMk id="9" creationId="{20CC7079-273C-4B50-A790-BC8B29AB17D1}"/>
          </ac:inkMkLst>
        </pc:inkChg>
        <pc:inkChg chg="add">
          <ac:chgData name="rene garreaud" userId="319a270e55de952e" providerId="LiveId" clId="{24EA3C67-B7F5-467A-BB56-3B8D0EE45B01}" dt="2021-06-16T21:05:51.924" v="80"/>
          <ac:inkMkLst>
            <pc:docMk/>
            <pc:sldMk cId="1054912536" sldId="324"/>
            <ac:inkMk id="10" creationId="{9B291C60-4C6A-4C9B-A54B-434761A0631C}"/>
          </ac:inkMkLst>
        </pc:inkChg>
      </pc:sldChg>
      <pc:sldChg chg="addSp">
        <pc:chgData name="rene garreaud" userId="319a270e55de952e" providerId="LiveId" clId="{24EA3C67-B7F5-467A-BB56-3B8D0EE45B01}" dt="2021-06-16T21:05:51.924" v="80"/>
        <pc:sldMkLst>
          <pc:docMk/>
          <pc:sldMk cId="709635745" sldId="325"/>
        </pc:sldMkLst>
        <pc:inkChg chg="add">
          <ac:chgData name="rene garreaud" userId="319a270e55de952e" providerId="LiveId" clId="{24EA3C67-B7F5-467A-BB56-3B8D0EE45B01}" dt="2021-06-16T21:05:51.924" v="80"/>
          <ac:inkMkLst>
            <pc:docMk/>
            <pc:sldMk cId="709635745" sldId="325"/>
            <ac:inkMk id="6" creationId="{CAED7103-A7F4-4FF1-ACB0-FE5E638CC4E8}"/>
          </ac:inkMkLst>
        </pc:inkChg>
        <pc:inkChg chg="add">
          <ac:chgData name="rene garreaud" userId="319a270e55de952e" providerId="LiveId" clId="{24EA3C67-B7F5-467A-BB56-3B8D0EE45B01}" dt="2021-06-16T21:05:51.924" v="80"/>
          <ac:inkMkLst>
            <pc:docMk/>
            <pc:sldMk cId="709635745" sldId="325"/>
            <ac:inkMk id="7" creationId="{C984FAFB-9E34-4836-9340-E80966BEC350}"/>
          </ac:inkMkLst>
        </pc:inkChg>
        <pc:inkChg chg="add">
          <ac:chgData name="rene garreaud" userId="319a270e55de952e" providerId="LiveId" clId="{24EA3C67-B7F5-467A-BB56-3B8D0EE45B01}" dt="2021-06-16T21:05:51.924" v="80"/>
          <ac:inkMkLst>
            <pc:docMk/>
            <pc:sldMk cId="709635745" sldId="325"/>
            <ac:inkMk id="8" creationId="{05077159-7E57-4246-8611-F0D667CC52C8}"/>
          </ac:inkMkLst>
        </pc:inkChg>
        <pc:inkChg chg="add">
          <ac:chgData name="rene garreaud" userId="319a270e55de952e" providerId="LiveId" clId="{24EA3C67-B7F5-467A-BB56-3B8D0EE45B01}" dt="2021-06-16T21:05:51.924" v="80"/>
          <ac:inkMkLst>
            <pc:docMk/>
            <pc:sldMk cId="709635745" sldId="325"/>
            <ac:inkMk id="9" creationId="{60C4B927-90CA-4D49-9588-DAB7AC98B790}"/>
          </ac:inkMkLst>
        </pc:inkChg>
        <pc:inkChg chg="add">
          <ac:chgData name="rene garreaud" userId="319a270e55de952e" providerId="LiveId" clId="{24EA3C67-B7F5-467A-BB56-3B8D0EE45B01}" dt="2021-06-16T21:05:51.924" v="80"/>
          <ac:inkMkLst>
            <pc:docMk/>
            <pc:sldMk cId="709635745" sldId="325"/>
            <ac:inkMk id="10" creationId="{C2155F05-3A30-4A1E-B4B1-5AC2F73A749E}"/>
          </ac:inkMkLst>
        </pc:inkChg>
        <pc:inkChg chg="add">
          <ac:chgData name="rene garreaud" userId="319a270e55de952e" providerId="LiveId" clId="{24EA3C67-B7F5-467A-BB56-3B8D0EE45B01}" dt="2021-06-16T21:05:51.924" v="80"/>
          <ac:inkMkLst>
            <pc:docMk/>
            <pc:sldMk cId="709635745" sldId="325"/>
            <ac:inkMk id="11" creationId="{FB1D4161-5854-4D0B-AB80-239A7E58C56B}"/>
          </ac:inkMkLst>
        </pc:inkChg>
        <pc:inkChg chg="add">
          <ac:chgData name="rene garreaud" userId="319a270e55de952e" providerId="LiveId" clId="{24EA3C67-B7F5-467A-BB56-3B8D0EE45B01}" dt="2021-06-16T21:05:51.924" v="80"/>
          <ac:inkMkLst>
            <pc:docMk/>
            <pc:sldMk cId="709635745" sldId="325"/>
            <ac:inkMk id="12" creationId="{79BF5ACF-220D-4E05-BDC4-7AA11B92727E}"/>
          </ac:inkMkLst>
        </pc:inkChg>
        <pc:inkChg chg="add">
          <ac:chgData name="rene garreaud" userId="319a270e55de952e" providerId="LiveId" clId="{24EA3C67-B7F5-467A-BB56-3B8D0EE45B01}" dt="2021-06-16T21:05:51.924" v="80"/>
          <ac:inkMkLst>
            <pc:docMk/>
            <pc:sldMk cId="709635745" sldId="325"/>
            <ac:inkMk id="13" creationId="{8705D69F-19F9-46A9-A0B4-C63E0CDF2500}"/>
          </ac:inkMkLst>
        </pc:inkChg>
        <pc:inkChg chg="add">
          <ac:chgData name="rene garreaud" userId="319a270e55de952e" providerId="LiveId" clId="{24EA3C67-B7F5-467A-BB56-3B8D0EE45B01}" dt="2021-06-16T21:05:51.924" v="80"/>
          <ac:inkMkLst>
            <pc:docMk/>
            <pc:sldMk cId="709635745" sldId="325"/>
            <ac:inkMk id="14" creationId="{3BFDF39C-F9D4-4981-9DE8-83B1D0A47D6E}"/>
          </ac:inkMkLst>
        </pc:inkChg>
      </pc:sldChg>
      <pc:sldChg chg="addSp">
        <pc:chgData name="rene garreaud" userId="319a270e55de952e" providerId="LiveId" clId="{24EA3C67-B7F5-467A-BB56-3B8D0EE45B01}" dt="2021-06-16T21:17:02.152" v="97"/>
        <pc:sldMkLst>
          <pc:docMk/>
          <pc:sldMk cId="921718132" sldId="327"/>
        </pc:sldMkLst>
        <pc:inkChg chg="add">
          <ac:chgData name="rene garreaud" userId="319a270e55de952e" providerId="LiveId" clId="{24EA3C67-B7F5-467A-BB56-3B8D0EE45B01}" dt="2021-06-16T21:17:02.152" v="97"/>
          <ac:inkMkLst>
            <pc:docMk/>
            <pc:sldMk cId="921718132" sldId="327"/>
            <ac:inkMk id="7" creationId="{C5056619-EDB7-4BA6-AEC8-229CC0FCE7EF}"/>
          </ac:inkMkLst>
        </pc:inkChg>
      </pc:sldChg>
      <pc:sldChg chg="addSp delSp modSp mod">
        <pc:chgData name="rene garreaud" userId="319a270e55de952e" providerId="LiveId" clId="{24EA3C67-B7F5-467A-BB56-3B8D0EE45B01}" dt="2021-06-16T21:06:41.539" v="96"/>
        <pc:sldMkLst>
          <pc:docMk/>
          <pc:sldMk cId="421234089" sldId="380"/>
        </pc:sldMkLst>
        <pc:grpChg chg="mod">
          <ac:chgData name="rene garreaud" userId="319a270e55de952e" providerId="LiveId" clId="{24EA3C67-B7F5-467A-BB56-3B8D0EE45B01}" dt="2021-06-16T21:06:04.902" v="83"/>
          <ac:grpSpMkLst>
            <pc:docMk/>
            <pc:sldMk cId="421234089" sldId="380"/>
            <ac:grpSpMk id="33" creationId="{6EE1BD27-F294-4BB2-9345-ACFA772C1567}"/>
          </ac:grpSpMkLst>
        </pc:grpChg>
        <pc:grpChg chg="mod">
          <ac:chgData name="rene garreaud" userId="319a270e55de952e" providerId="LiveId" clId="{24EA3C67-B7F5-467A-BB56-3B8D0EE45B01}" dt="2021-06-16T21:06:11.867" v="87"/>
          <ac:grpSpMkLst>
            <pc:docMk/>
            <pc:sldMk cId="421234089" sldId="380"/>
            <ac:grpSpMk id="51" creationId="{9D77CA0B-2FE4-4084-A1B0-93962A813000}"/>
          </ac:grpSpMkLst>
        </pc:grpChg>
        <pc:grpChg chg="mod">
          <ac:chgData name="rene garreaud" userId="319a270e55de952e" providerId="LiveId" clId="{24EA3C67-B7F5-467A-BB56-3B8D0EE45B01}" dt="2021-06-16T21:06:15.065" v="90"/>
          <ac:grpSpMkLst>
            <pc:docMk/>
            <pc:sldMk cId="421234089" sldId="380"/>
            <ac:grpSpMk id="56" creationId="{9BB8AD27-8371-482C-BD53-09185F3A14AE}"/>
          </ac:grpSpMkLst>
        </pc:grpChg>
        <pc:grpChg chg="del mod">
          <ac:chgData name="rene garreaud" userId="319a270e55de952e" providerId="LiveId" clId="{24EA3C67-B7F5-467A-BB56-3B8D0EE45B01}" dt="2021-06-16T21:06:41.539" v="96"/>
          <ac:grpSpMkLst>
            <pc:docMk/>
            <pc:sldMk cId="421234089" sldId="380"/>
            <ac:grpSpMk id="59" creationId="{EC0155C0-FF2D-40D9-BDEE-E2AA8B33D46F}"/>
          </ac:grpSpMkLst>
        </pc:grpChg>
        <pc:grpChg chg="mod">
          <ac:chgData name="rene garreaud" userId="319a270e55de952e" providerId="LiveId" clId="{24EA3C67-B7F5-467A-BB56-3B8D0EE45B01}" dt="2021-06-16T21:06:41.539" v="96"/>
          <ac:grpSpMkLst>
            <pc:docMk/>
            <pc:sldMk cId="421234089" sldId="380"/>
            <ac:grpSpMk id="62" creationId="{BB918DE1-C882-4092-B17E-28C46EC8DB7C}"/>
          </ac:grpSpMkLst>
        </pc:grpChg>
        <pc:inkChg chg="add">
          <ac:chgData name="rene garreaud" userId="319a270e55de952e" providerId="LiveId" clId="{24EA3C67-B7F5-467A-BB56-3B8D0EE45B01}" dt="2021-06-16T21:05:51.924" v="80"/>
          <ac:inkMkLst>
            <pc:docMk/>
            <pc:sldMk cId="421234089" sldId="380"/>
            <ac:inkMk id="10" creationId="{EB9E56E8-E342-4E57-AF6C-00464E7ED185}"/>
          </ac:inkMkLst>
        </pc:inkChg>
        <pc:inkChg chg="add">
          <ac:chgData name="rene garreaud" userId="319a270e55de952e" providerId="LiveId" clId="{24EA3C67-B7F5-467A-BB56-3B8D0EE45B01}" dt="2021-06-16T21:05:51.924" v="80"/>
          <ac:inkMkLst>
            <pc:docMk/>
            <pc:sldMk cId="421234089" sldId="380"/>
            <ac:inkMk id="13" creationId="{70DF0BA8-C906-4509-95F9-E54EF9CE3131}"/>
          </ac:inkMkLst>
        </pc:inkChg>
        <pc:inkChg chg="add mod">
          <ac:chgData name="rene garreaud" userId="319a270e55de952e" providerId="LiveId" clId="{24EA3C67-B7F5-467A-BB56-3B8D0EE45B01}" dt="2021-06-16T21:06:04.902" v="83"/>
          <ac:inkMkLst>
            <pc:docMk/>
            <pc:sldMk cId="421234089" sldId="380"/>
            <ac:inkMk id="22" creationId="{C0A4CA68-082B-4A5C-890C-B935C8A19CCE}"/>
          </ac:inkMkLst>
        </pc:inkChg>
        <pc:inkChg chg="add mod">
          <ac:chgData name="rene garreaud" userId="319a270e55de952e" providerId="LiveId" clId="{24EA3C67-B7F5-467A-BB56-3B8D0EE45B01}" dt="2021-06-16T21:06:04.902" v="83"/>
          <ac:inkMkLst>
            <pc:docMk/>
            <pc:sldMk cId="421234089" sldId="380"/>
            <ac:inkMk id="23" creationId="{63A10081-870D-4BDD-B718-ACEBC8559B94}"/>
          </ac:inkMkLst>
        </pc:inkChg>
        <pc:inkChg chg="add">
          <ac:chgData name="rene garreaud" userId="319a270e55de952e" providerId="LiveId" clId="{24EA3C67-B7F5-467A-BB56-3B8D0EE45B01}" dt="2021-06-16T21:06:06.056" v="84" actId="9405"/>
          <ac:inkMkLst>
            <pc:docMk/>
            <pc:sldMk cId="421234089" sldId="380"/>
            <ac:inkMk id="36" creationId="{28FDEEE7-7853-4CD7-9852-F8ACE26B9F68}"/>
          </ac:inkMkLst>
        </pc:inkChg>
        <pc:inkChg chg="add mod">
          <ac:chgData name="rene garreaud" userId="319a270e55de952e" providerId="LiveId" clId="{24EA3C67-B7F5-467A-BB56-3B8D0EE45B01}" dt="2021-06-16T21:06:11.867" v="87"/>
          <ac:inkMkLst>
            <pc:docMk/>
            <pc:sldMk cId="421234089" sldId="380"/>
            <ac:inkMk id="38" creationId="{1E52C1E1-2B79-46F4-962A-CC6DF91F8296}"/>
          </ac:inkMkLst>
        </pc:inkChg>
        <pc:inkChg chg="add mod">
          <ac:chgData name="rene garreaud" userId="319a270e55de952e" providerId="LiveId" clId="{24EA3C67-B7F5-467A-BB56-3B8D0EE45B01}" dt="2021-06-16T21:06:11.867" v="87"/>
          <ac:inkMkLst>
            <pc:docMk/>
            <pc:sldMk cId="421234089" sldId="380"/>
            <ac:inkMk id="45" creationId="{A1B99AE6-F73B-4BA2-BA22-A318A8E90436}"/>
          </ac:inkMkLst>
        </pc:inkChg>
        <pc:inkChg chg="add mod">
          <ac:chgData name="rene garreaud" userId="319a270e55de952e" providerId="LiveId" clId="{24EA3C67-B7F5-467A-BB56-3B8D0EE45B01}" dt="2021-06-16T21:06:15.065" v="90"/>
          <ac:inkMkLst>
            <pc:docMk/>
            <pc:sldMk cId="421234089" sldId="380"/>
            <ac:inkMk id="54" creationId="{1FDB5C26-633F-424F-81AA-32E23E6E52CF}"/>
          </ac:inkMkLst>
        </pc:inkChg>
        <pc:inkChg chg="add mod">
          <ac:chgData name="rene garreaud" userId="319a270e55de952e" providerId="LiveId" clId="{24EA3C67-B7F5-467A-BB56-3B8D0EE45B01}" dt="2021-06-16T21:06:15.065" v="90"/>
          <ac:inkMkLst>
            <pc:docMk/>
            <pc:sldMk cId="421234089" sldId="380"/>
            <ac:inkMk id="55" creationId="{A401506D-5EA5-47C0-B8B9-7EBFF425534B}"/>
          </ac:inkMkLst>
        </pc:inkChg>
        <pc:inkChg chg="add mod">
          <ac:chgData name="rene garreaud" userId="319a270e55de952e" providerId="LiveId" clId="{24EA3C67-B7F5-467A-BB56-3B8D0EE45B01}" dt="2021-06-16T21:06:41.539" v="96"/>
          <ac:inkMkLst>
            <pc:docMk/>
            <pc:sldMk cId="421234089" sldId="380"/>
            <ac:inkMk id="57" creationId="{2030493F-46E3-4A95-B2E6-225FC70E0E53}"/>
          </ac:inkMkLst>
        </pc:inkChg>
        <pc:inkChg chg="add mod">
          <ac:chgData name="rene garreaud" userId="319a270e55de952e" providerId="LiveId" clId="{24EA3C67-B7F5-467A-BB56-3B8D0EE45B01}" dt="2021-06-16T21:06:41.539" v="96"/>
          <ac:inkMkLst>
            <pc:docMk/>
            <pc:sldMk cId="421234089" sldId="380"/>
            <ac:inkMk id="58" creationId="{F608F579-A028-4728-A9A6-E98F3E33CFFF}"/>
          </ac:inkMkLst>
        </pc:inkChg>
        <pc:inkChg chg="add mod">
          <ac:chgData name="rene garreaud" userId="319a270e55de952e" providerId="LiveId" clId="{24EA3C67-B7F5-467A-BB56-3B8D0EE45B01}" dt="2021-06-16T21:06:41.539" v="96"/>
          <ac:inkMkLst>
            <pc:docMk/>
            <pc:sldMk cId="421234089" sldId="380"/>
            <ac:inkMk id="60" creationId="{BADBE0E4-1359-42B1-9711-69AD188AFEB8}"/>
          </ac:inkMkLst>
        </pc:inkChg>
        <pc:inkChg chg="add mod">
          <ac:chgData name="rene garreaud" userId="319a270e55de952e" providerId="LiveId" clId="{24EA3C67-B7F5-467A-BB56-3B8D0EE45B01}" dt="2021-06-16T21:06:41.539" v="96"/>
          <ac:inkMkLst>
            <pc:docMk/>
            <pc:sldMk cId="421234089" sldId="380"/>
            <ac:inkMk id="61" creationId="{BECED2E2-92A6-4EF3-9E1A-DB14A5A5E9C9}"/>
          </ac:inkMkLst>
        </pc:inkChg>
      </pc:sldChg>
      <pc:sldChg chg="addSp delSp modSp new mod">
        <pc:chgData name="rene garreaud" userId="319a270e55de952e" providerId="LiveId" clId="{24EA3C67-B7F5-467A-BB56-3B8D0EE45B01}" dt="2021-06-16T20:58:59.725" v="79" actId="9405"/>
        <pc:sldMkLst>
          <pc:docMk/>
          <pc:sldMk cId="1634908506" sldId="381"/>
        </pc:sldMkLst>
        <pc:grpChg chg="mod">
          <ac:chgData name="rene garreaud" userId="319a270e55de952e" providerId="LiveId" clId="{24EA3C67-B7F5-467A-BB56-3B8D0EE45B01}" dt="2021-06-16T20:55:46.483" v="7"/>
          <ac:grpSpMkLst>
            <pc:docMk/>
            <pc:sldMk cId="1634908506" sldId="381"/>
            <ac:grpSpMk id="7" creationId="{C0D8C8D1-5A09-4B60-8EF0-7DB42BDCF70C}"/>
          </ac:grpSpMkLst>
        </pc:grpChg>
        <pc:grpChg chg="mod">
          <ac:chgData name="rene garreaud" userId="319a270e55de952e" providerId="LiveId" clId="{24EA3C67-B7F5-467A-BB56-3B8D0EE45B01}" dt="2021-06-16T20:55:55.768" v="15"/>
          <ac:grpSpMkLst>
            <pc:docMk/>
            <pc:sldMk cId="1634908506" sldId="381"/>
            <ac:grpSpMk id="15" creationId="{E7800ADA-D1FD-474F-9D2B-DB6639697057}"/>
          </ac:grpSpMkLst>
        </pc:grpChg>
        <pc:grpChg chg="del mod">
          <ac:chgData name="rene garreaud" userId="319a270e55de952e" providerId="LiveId" clId="{24EA3C67-B7F5-467A-BB56-3B8D0EE45B01}" dt="2021-06-16T20:56:14.091" v="25"/>
          <ac:grpSpMkLst>
            <pc:docMk/>
            <pc:sldMk cId="1634908506" sldId="381"/>
            <ac:grpSpMk id="20" creationId="{C0D7A77C-BDA8-4B63-AAD2-2D8297AF2E91}"/>
          </ac:grpSpMkLst>
        </pc:grpChg>
        <pc:grpChg chg="del mod">
          <ac:chgData name="rene garreaud" userId="319a270e55de952e" providerId="LiveId" clId="{24EA3C67-B7F5-467A-BB56-3B8D0EE45B01}" dt="2021-06-16T20:56:20.539" v="32"/>
          <ac:grpSpMkLst>
            <pc:docMk/>
            <pc:sldMk cId="1634908506" sldId="381"/>
            <ac:grpSpMk id="25" creationId="{DF185288-52A4-411C-8EF2-7FAC39978E42}"/>
          </ac:grpSpMkLst>
        </pc:grpChg>
        <pc:grpChg chg="del mod">
          <ac:chgData name="rene garreaud" userId="319a270e55de952e" providerId="LiveId" clId="{24EA3C67-B7F5-467A-BB56-3B8D0EE45B01}" dt="2021-06-16T20:56:20.539" v="32"/>
          <ac:grpSpMkLst>
            <pc:docMk/>
            <pc:sldMk cId="1634908506" sldId="381"/>
            <ac:grpSpMk id="30" creationId="{1F8F44BB-BC15-468D-8F3E-AAF1084EAC83}"/>
          </ac:grpSpMkLst>
        </pc:grpChg>
        <pc:grpChg chg="del mod">
          <ac:chgData name="rene garreaud" userId="319a270e55de952e" providerId="LiveId" clId="{24EA3C67-B7F5-467A-BB56-3B8D0EE45B01}" dt="2021-06-16T20:56:24.606" v="35"/>
          <ac:grpSpMkLst>
            <pc:docMk/>
            <pc:sldMk cId="1634908506" sldId="381"/>
            <ac:grpSpMk id="32" creationId="{9341EDD0-FC7D-40BA-B8D5-7D77A5AA7F47}"/>
          </ac:grpSpMkLst>
        </pc:grpChg>
        <pc:grpChg chg="del mod">
          <ac:chgData name="rene garreaud" userId="319a270e55de952e" providerId="LiveId" clId="{24EA3C67-B7F5-467A-BB56-3B8D0EE45B01}" dt="2021-06-16T20:56:43.424" v="42"/>
          <ac:grpSpMkLst>
            <pc:docMk/>
            <pc:sldMk cId="1634908506" sldId="381"/>
            <ac:grpSpMk id="35" creationId="{2D778C92-BD6C-4221-9CD1-5C7E162E1852}"/>
          </ac:grpSpMkLst>
        </pc:grpChg>
        <pc:grpChg chg="del mod">
          <ac:chgData name="rene garreaud" userId="319a270e55de952e" providerId="LiveId" clId="{24EA3C67-B7F5-467A-BB56-3B8D0EE45B01}" dt="2021-06-16T20:56:50.547" v="49"/>
          <ac:grpSpMkLst>
            <pc:docMk/>
            <pc:sldMk cId="1634908506" sldId="381"/>
            <ac:grpSpMk id="42" creationId="{64774555-59B3-4198-B450-984C2BC6B74C}"/>
          </ac:grpSpMkLst>
        </pc:grpChg>
        <pc:grpChg chg="del mod">
          <ac:chgData name="rene garreaud" userId="319a270e55de952e" providerId="LiveId" clId="{24EA3C67-B7F5-467A-BB56-3B8D0EE45B01}" dt="2021-06-16T20:56:50.547" v="49"/>
          <ac:grpSpMkLst>
            <pc:docMk/>
            <pc:sldMk cId="1634908506" sldId="381"/>
            <ac:grpSpMk id="47" creationId="{70FC22F2-810F-42E4-A428-10F2D3DE6259}"/>
          </ac:grpSpMkLst>
        </pc:grpChg>
        <pc:grpChg chg="del mod">
          <ac:chgData name="rene garreaud" userId="319a270e55de952e" providerId="LiveId" clId="{24EA3C67-B7F5-467A-BB56-3B8D0EE45B01}" dt="2021-06-16T20:56:53.693" v="54"/>
          <ac:grpSpMkLst>
            <pc:docMk/>
            <pc:sldMk cId="1634908506" sldId="381"/>
            <ac:grpSpMk id="49" creationId="{5D23883F-CF1E-4E4F-8F4F-D581639B2C50}"/>
          </ac:grpSpMkLst>
        </pc:grpChg>
        <pc:grpChg chg="mod">
          <ac:chgData name="rene garreaud" userId="319a270e55de952e" providerId="LiveId" clId="{24EA3C67-B7F5-467A-BB56-3B8D0EE45B01}" dt="2021-06-16T20:56:53.693" v="54"/>
          <ac:grpSpMkLst>
            <pc:docMk/>
            <pc:sldMk cId="1634908506" sldId="381"/>
            <ac:grpSpMk id="54" creationId="{771BE201-5463-4FA4-9525-CACE90ADB4BC}"/>
          </ac:grpSpMkLst>
        </pc:grpChg>
        <pc:grpChg chg="del mod">
          <ac:chgData name="rene garreaud" userId="319a270e55de952e" providerId="LiveId" clId="{24EA3C67-B7F5-467A-BB56-3B8D0EE45B01}" dt="2021-06-16T20:58:03.650" v="76"/>
          <ac:grpSpMkLst>
            <pc:docMk/>
            <pc:sldMk cId="1634908506" sldId="381"/>
            <ac:grpSpMk id="60" creationId="{7880B23F-35C3-4E35-A758-64F6EDA2A727}"/>
          </ac:grpSpMkLst>
        </pc:grpChg>
        <pc:grpChg chg="del mod">
          <ac:chgData name="rene garreaud" userId="319a270e55de952e" providerId="LiveId" clId="{24EA3C67-B7F5-467A-BB56-3B8D0EE45B01}" dt="2021-06-16T20:57:50.947" v="72"/>
          <ac:grpSpMkLst>
            <pc:docMk/>
            <pc:sldMk cId="1634908506" sldId="381"/>
            <ac:grpSpMk id="65" creationId="{5C82E171-BE13-4DD1-B72A-30ED331E2185}"/>
          </ac:grpSpMkLst>
        </pc:grpChg>
        <pc:grpChg chg="mod">
          <ac:chgData name="rene garreaud" userId="319a270e55de952e" providerId="LiveId" clId="{24EA3C67-B7F5-467A-BB56-3B8D0EE45B01}" dt="2021-06-16T20:57:46.383" v="71"/>
          <ac:grpSpMkLst>
            <pc:docMk/>
            <pc:sldMk cId="1634908506" sldId="381"/>
            <ac:grpSpMk id="71" creationId="{660C511B-128F-4181-81F0-8D1697EF2495}"/>
          </ac:grpSpMkLst>
        </pc:grpChg>
        <pc:grpChg chg="del mod">
          <ac:chgData name="rene garreaud" userId="319a270e55de952e" providerId="LiveId" clId="{24EA3C67-B7F5-467A-BB56-3B8D0EE45B01}" dt="2021-06-16T20:58:14.561" v="78"/>
          <ac:grpSpMkLst>
            <pc:docMk/>
            <pc:sldMk cId="1634908506" sldId="381"/>
            <ac:grpSpMk id="73" creationId="{3C626A1C-619A-4F7E-BB2D-6C799C1BDF6E}"/>
          </ac:grpSpMkLst>
        </pc:grpChg>
        <pc:grpChg chg="mod">
          <ac:chgData name="rene garreaud" userId="319a270e55de952e" providerId="LiveId" clId="{24EA3C67-B7F5-467A-BB56-3B8D0EE45B01}" dt="2021-06-16T20:58:14.561" v="78"/>
          <ac:grpSpMkLst>
            <pc:docMk/>
            <pc:sldMk cId="1634908506" sldId="381"/>
            <ac:grpSpMk id="75" creationId="{0EF5D5ED-B09A-4C15-B9E3-2825FE8ACF7B}"/>
          </ac:grpSpMkLst>
        </pc:grpChg>
        <pc:inkChg chg="add del mod">
          <ac:chgData name="rene garreaud" userId="319a270e55de952e" providerId="LiveId" clId="{24EA3C67-B7F5-467A-BB56-3B8D0EE45B01}" dt="2021-06-16T20:55:46.483" v="7"/>
          <ac:inkMkLst>
            <pc:docMk/>
            <pc:sldMk cId="1634908506" sldId="381"/>
            <ac:inkMk id="2" creationId="{9F53CD32-E2BD-4899-9C85-6BC80585F160}"/>
          </ac:inkMkLst>
        </pc:inkChg>
        <pc:inkChg chg="add mod">
          <ac:chgData name="rene garreaud" userId="319a270e55de952e" providerId="LiveId" clId="{24EA3C67-B7F5-467A-BB56-3B8D0EE45B01}" dt="2021-06-16T20:55:46.483" v="7"/>
          <ac:inkMkLst>
            <pc:docMk/>
            <pc:sldMk cId="1634908506" sldId="381"/>
            <ac:inkMk id="3" creationId="{BAB7146C-2A5B-484A-A864-103AEA68F03B}"/>
          </ac:inkMkLst>
        </pc:inkChg>
        <pc:inkChg chg="add mod">
          <ac:chgData name="rene garreaud" userId="319a270e55de952e" providerId="LiveId" clId="{24EA3C67-B7F5-467A-BB56-3B8D0EE45B01}" dt="2021-06-16T20:55:46.483" v="7"/>
          <ac:inkMkLst>
            <pc:docMk/>
            <pc:sldMk cId="1634908506" sldId="381"/>
            <ac:inkMk id="4" creationId="{4A38EBF8-6876-4106-B317-E81403305FF2}"/>
          </ac:inkMkLst>
        </pc:inkChg>
        <pc:inkChg chg="add mod">
          <ac:chgData name="rene garreaud" userId="319a270e55de952e" providerId="LiveId" clId="{24EA3C67-B7F5-467A-BB56-3B8D0EE45B01}" dt="2021-06-16T20:55:46.483" v="7"/>
          <ac:inkMkLst>
            <pc:docMk/>
            <pc:sldMk cId="1634908506" sldId="381"/>
            <ac:inkMk id="5" creationId="{8F856FAA-6198-4268-98EA-D98AA0F4EA29}"/>
          </ac:inkMkLst>
        </pc:inkChg>
        <pc:inkChg chg="add mod">
          <ac:chgData name="rene garreaud" userId="319a270e55de952e" providerId="LiveId" clId="{24EA3C67-B7F5-467A-BB56-3B8D0EE45B01}" dt="2021-06-16T20:55:46.483" v="7"/>
          <ac:inkMkLst>
            <pc:docMk/>
            <pc:sldMk cId="1634908506" sldId="381"/>
            <ac:inkMk id="6" creationId="{96CCA740-8636-4E26-B4AA-041F019C1E48}"/>
          </ac:inkMkLst>
        </pc:inkChg>
        <pc:inkChg chg="add mod">
          <ac:chgData name="rene garreaud" userId="319a270e55de952e" providerId="LiveId" clId="{24EA3C67-B7F5-467A-BB56-3B8D0EE45B01}" dt="2021-06-16T20:55:55.768" v="15"/>
          <ac:inkMkLst>
            <pc:docMk/>
            <pc:sldMk cId="1634908506" sldId="381"/>
            <ac:inkMk id="8" creationId="{E353630C-97DF-4968-B293-9836477C6AB4}"/>
          </ac:inkMkLst>
        </pc:inkChg>
        <pc:inkChg chg="add mod">
          <ac:chgData name="rene garreaud" userId="319a270e55de952e" providerId="LiveId" clId="{24EA3C67-B7F5-467A-BB56-3B8D0EE45B01}" dt="2021-06-16T20:55:55.768" v="15"/>
          <ac:inkMkLst>
            <pc:docMk/>
            <pc:sldMk cId="1634908506" sldId="381"/>
            <ac:inkMk id="9" creationId="{C93EA5EA-C451-402D-8E55-7CC2CED00AAF}"/>
          </ac:inkMkLst>
        </pc:inkChg>
        <pc:inkChg chg="add mod">
          <ac:chgData name="rene garreaud" userId="319a270e55de952e" providerId="LiveId" clId="{24EA3C67-B7F5-467A-BB56-3B8D0EE45B01}" dt="2021-06-16T20:55:55.768" v="15"/>
          <ac:inkMkLst>
            <pc:docMk/>
            <pc:sldMk cId="1634908506" sldId="381"/>
            <ac:inkMk id="10" creationId="{994E0788-848B-4CF6-A0DD-5624AC5458B2}"/>
          </ac:inkMkLst>
        </pc:inkChg>
        <pc:inkChg chg="add mod">
          <ac:chgData name="rene garreaud" userId="319a270e55de952e" providerId="LiveId" clId="{24EA3C67-B7F5-467A-BB56-3B8D0EE45B01}" dt="2021-06-16T20:55:55.768" v="15"/>
          <ac:inkMkLst>
            <pc:docMk/>
            <pc:sldMk cId="1634908506" sldId="381"/>
            <ac:inkMk id="11" creationId="{F7471356-46BE-4B77-918B-0F2368480C04}"/>
          </ac:inkMkLst>
        </pc:inkChg>
        <pc:inkChg chg="add mod">
          <ac:chgData name="rene garreaud" userId="319a270e55de952e" providerId="LiveId" clId="{24EA3C67-B7F5-467A-BB56-3B8D0EE45B01}" dt="2021-06-16T20:55:55.768" v="15"/>
          <ac:inkMkLst>
            <pc:docMk/>
            <pc:sldMk cId="1634908506" sldId="381"/>
            <ac:inkMk id="12" creationId="{6B1671BD-92C4-4C93-8E5F-CDEB361B820A}"/>
          </ac:inkMkLst>
        </pc:inkChg>
        <pc:inkChg chg="add mod">
          <ac:chgData name="rene garreaud" userId="319a270e55de952e" providerId="LiveId" clId="{24EA3C67-B7F5-467A-BB56-3B8D0EE45B01}" dt="2021-06-16T20:55:55.768" v="15"/>
          <ac:inkMkLst>
            <pc:docMk/>
            <pc:sldMk cId="1634908506" sldId="381"/>
            <ac:inkMk id="13" creationId="{912BA455-3875-4DBF-AF36-023EB8ABD754}"/>
          </ac:inkMkLst>
        </pc:inkChg>
        <pc:inkChg chg="add mod">
          <ac:chgData name="rene garreaud" userId="319a270e55de952e" providerId="LiveId" clId="{24EA3C67-B7F5-467A-BB56-3B8D0EE45B01}" dt="2021-06-16T20:55:55.768" v="15"/>
          <ac:inkMkLst>
            <pc:docMk/>
            <pc:sldMk cId="1634908506" sldId="381"/>
            <ac:inkMk id="14" creationId="{6BF831D3-872E-4828-B56D-701744714630}"/>
          </ac:inkMkLst>
        </pc:inkChg>
        <pc:inkChg chg="add">
          <ac:chgData name="rene garreaud" userId="319a270e55de952e" providerId="LiveId" clId="{24EA3C67-B7F5-467A-BB56-3B8D0EE45B01}" dt="2021-06-16T20:56:02.305" v="16" actId="9405"/>
          <ac:inkMkLst>
            <pc:docMk/>
            <pc:sldMk cId="1634908506" sldId="381"/>
            <ac:inkMk id="16" creationId="{1D9D59CD-CF6B-482A-A4FC-6454381FA170}"/>
          </ac:inkMkLst>
        </pc:inkChg>
        <pc:inkChg chg="add mod">
          <ac:chgData name="rene garreaud" userId="319a270e55de952e" providerId="LiveId" clId="{24EA3C67-B7F5-467A-BB56-3B8D0EE45B01}" dt="2021-06-16T20:56:53.693" v="54"/>
          <ac:inkMkLst>
            <pc:docMk/>
            <pc:sldMk cId="1634908506" sldId="381"/>
            <ac:inkMk id="17" creationId="{F2D02CCA-0F7A-4E87-9D6E-5B8871D9828C}"/>
          </ac:inkMkLst>
        </pc:inkChg>
        <pc:inkChg chg="add mod">
          <ac:chgData name="rene garreaud" userId="319a270e55de952e" providerId="LiveId" clId="{24EA3C67-B7F5-467A-BB56-3B8D0EE45B01}" dt="2021-06-16T20:56:53.693" v="54"/>
          <ac:inkMkLst>
            <pc:docMk/>
            <pc:sldMk cId="1634908506" sldId="381"/>
            <ac:inkMk id="18" creationId="{9FEB7E86-22DF-4B29-B5BB-42D151F6A160}"/>
          </ac:inkMkLst>
        </pc:inkChg>
        <pc:inkChg chg="add mod">
          <ac:chgData name="rene garreaud" userId="319a270e55de952e" providerId="LiveId" clId="{24EA3C67-B7F5-467A-BB56-3B8D0EE45B01}" dt="2021-06-16T20:56:53.693" v="54"/>
          <ac:inkMkLst>
            <pc:docMk/>
            <pc:sldMk cId="1634908506" sldId="381"/>
            <ac:inkMk id="19" creationId="{780AC950-EB20-4F7E-97AD-9D4850DE3A11}"/>
          </ac:inkMkLst>
        </pc:inkChg>
        <pc:inkChg chg="add mod">
          <ac:chgData name="rene garreaud" userId="319a270e55de952e" providerId="LiveId" clId="{24EA3C67-B7F5-467A-BB56-3B8D0EE45B01}" dt="2021-06-16T20:56:53.693" v="54"/>
          <ac:inkMkLst>
            <pc:docMk/>
            <pc:sldMk cId="1634908506" sldId="381"/>
            <ac:inkMk id="21" creationId="{EF91C00A-33C5-4D6C-ACD2-AD305A0F52AA}"/>
          </ac:inkMkLst>
        </pc:inkChg>
        <pc:inkChg chg="add mod">
          <ac:chgData name="rene garreaud" userId="319a270e55de952e" providerId="LiveId" clId="{24EA3C67-B7F5-467A-BB56-3B8D0EE45B01}" dt="2021-06-16T20:56:53.693" v="54"/>
          <ac:inkMkLst>
            <pc:docMk/>
            <pc:sldMk cId="1634908506" sldId="381"/>
            <ac:inkMk id="22" creationId="{E5F85D3C-4A56-4B53-907D-A508D7385756}"/>
          </ac:inkMkLst>
        </pc:inkChg>
        <pc:inkChg chg="add mod">
          <ac:chgData name="rene garreaud" userId="319a270e55de952e" providerId="LiveId" clId="{24EA3C67-B7F5-467A-BB56-3B8D0EE45B01}" dt="2021-06-16T20:56:53.693" v="54"/>
          <ac:inkMkLst>
            <pc:docMk/>
            <pc:sldMk cId="1634908506" sldId="381"/>
            <ac:inkMk id="23" creationId="{54509D60-63EE-453A-B4EF-81B843C422D7}"/>
          </ac:inkMkLst>
        </pc:inkChg>
        <pc:inkChg chg="add mod">
          <ac:chgData name="rene garreaud" userId="319a270e55de952e" providerId="LiveId" clId="{24EA3C67-B7F5-467A-BB56-3B8D0EE45B01}" dt="2021-06-16T20:56:53.693" v="54"/>
          <ac:inkMkLst>
            <pc:docMk/>
            <pc:sldMk cId="1634908506" sldId="381"/>
            <ac:inkMk id="24" creationId="{D49E3D20-F207-44D0-A212-275A6006466B}"/>
          </ac:inkMkLst>
        </pc:inkChg>
        <pc:inkChg chg="add mod">
          <ac:chgData name="rene garreaud" userId="319a270e55de952e" providerId="LiveId" clId="{24EA3C67-B7F5-467A-BB56-3B8D0EE45B01}" dt="2021-06-16T20:56:53.693" v="54"/>
          <ac:inkMkLst>
            <pc:docMk/>
            <pc:sldMk cId="1634908506" sldId="381"/>
            <ac:inkMk id="26" creationId="{354036AF-E147-41A2-B160-CECE34F03C3E}"/>
          </ac:inkMkLst>
        </pc:inkChg>
        <pc:inkChg chg="add mod">
          <ac:chgData name="rene garreaud" userId="319a270e55de952e" providerId="LiveId" clId="{24EA3C67-B7F5-467A-BB56-3B8D0EE45B01}" dt="2021-06-16T20:56:53.693" v="54"/>
          <ac:inkMkLst>
            <pc:docMk/>
            <pc:sldMk cId="1634908506" sldId="381"/>
            <ac:inkMk id="27" creationId="{F7CE36B8-A043-4888-9B49-3D308C6CAD2B}"/>
          </ac:inkMkLst>
        </pc:inkChg>
        <pc:inkChg chg="add mod">
          <ac:chgData name="rene garreaud" userId="319a270e55de952e" providerId="LiveId" clId="{24EA3C67-B7F5-467A-BB56-3B8D0EE45B01}" dt="2021-06-16T20:56:53.693" v="54"/>
          <ac:inkMkLst>
            <pc:docMk/>
            <pc:sldMk cId="1634908506" sldId="381"/>
            <ac:inkMk id="28" creationId="{4B08AD1D-E6ED-476E-A800-DF9BB74D573F}"/>
          </ac:inkMkLst>
        </pc:inkChg>
        <pc:inkChg chg="add mod">
          <ac:chgData name="rene garreaud" userId="319a270e55de952e" providerId="LiveId" clId="{24EA3C67-B7F5-467A-BB56-3B8D0EE45B01}" dt="2021-06-16T20:56:53.693" v="54"/>
          <ac:inkMkLst>
            <pc:docMk/>
            <pc:sldMk cId="1634908506" sldId="381"/>
            <ac:inkMk id="29" creationId="{FDE6F084-E23C-4B90-9A53-C4D21B85CF0E}"/>
          </ac:inkMkLst>
        </pc:inkChg>
        <pc:inkChg chg="add mod">
          <ac:chgData name="rene garreaud" userId="319a270e55de952e" providerId="LiveId" clId="{24EA3C67-B7F5-467A-BB56-3B8D0EE45B01}" dt="2021-06-16T20:56:24.606" v="35"/>
          <ac:inkMkLst>
            <pc:docMk/>
            <pc:sldMk cId="1634908506" sldId="381"/>
            <ac:inkMk id="31" creationId="{A7D447CD-B6D8-4D2A-BBB5-7F0FFBCDDF39}"/>
          </ac:inkMkLst>
        </pc:inkChg>
        <pc:inkChg chg="add mod">
          <ac:chgData name="rene garreaud" userId="319a270e55de952e" providerId="LiveId" clId="{24EA3C67-B7F5-467A-BB56-3B8D0EE45B01}" dt="2021-06-16T20:56:53.693" v="54"/>
          <ac:inkMkLst>
            <pc:docMk/>
            <pc:sldMk cId="1634908506" sldId="381"/>
            <ac:inkMk id="33" creationId="{82592343-8825-40BF-AF2E-5E729A25F828}"/>
          </ac:inkMkLst>
        </pc:inkChg>
        <pc:inkChg chg="add mod">
          <ac:chgData name="rene garreaud" userId="319a270e55de952e" providerId="LiveId" clId="{24EA3C67-B7F5-467A-BB56-3B8D0EE45B01}" dt="2021-06-16T20:56:53.693" v="54"/>
          <ac:inkMkLst>
            <pc:docMk/>
            <pc:sldMk cId="1634908506" sldId="381"/>
            <ac:inkMk id="34" creationId="{9F9B9094-5374-4ABB-9136-66E9DC888D41}"/>
          </ac:inkMkLst>
        </pc:inkChg>
        <pc:inkChg chg="add mod">
          <ac:chgData name="rene garreaud" userId="319a270e55de952e" providerId="LiveId" clId="{24EA3C67-B7F5-467A-BB56-3B8D0EE45B01}" dt="2021-06-16T20:56:53.693" v="54"/>
          <ac:inkMkLst>
            <pc:docMk/>
            <pc:sldMk cId="1634908506" sldId="381"/>
            <ac:inkMk id="36" creationId="{1A1CE0EF-DE76-4CF0-9AD4-4567300F9165}"/>
          </ac:inkMkLst>
        </pc:inkChg>
        <pc:inkChg chg="add mod">
          <ac:chgData name="rene garreaud" userId="319a270e55de952e" providerId="LiveId" clId="{24EA3C67-B7F5-467A-BB56-3B8D0EE45B01}" dt="2021-06-16T20:56:53.693" v="54"/>
          <ac:inkMkLst>
            <pc:docMk/>
            <pc:sldMk cId="1634908506" sldId="381"/>
            <ac:inkMk id="37" creationId="{975E419C-2908-49A9-9919-591227BAFD70}"/>
          </ac:inkMkLst>
        </pc:inkChg>
        <pc:inkChg chg="add mod">
          <ac:chgData name="rene garreaud" userId="319a270e55de952e" providerId="LiveId" clId="{24EA3C67-B7F5-467A-BB56-3B8D0EE45B01}" dt="2021-06-16T20:56:53.693" v="54"/>
          <ac:inkMkLst>
            <pc:docMk/>
            <pc:sldMk cId="1634908506" sldId="381"/>
            <ac:inkMk id="38" creationId="{CE261837-454F-4443-BE60-73EA7B0385E6}"/>
          </ac:inkMkLst>
        </pc:inkChg>
        <pc:inkChg chg="add mod">
          <ac:chgData name="rene garreaud" userId="319a270e55de952e" providerId="LiveId" clId="{24EA3C67-B7F5-467A-BB56-3B8D0EE45B01}" dt="2021-06-16T20:56:53.693" v="54"/>
          <ac:inkMkLst>
            <pc:docMk/>
            <pc:sldMk cId="1634908506" sldId="381"/>
            <ac:inkMk id="39" creationId="{B7CD7B4E-96ED-4807-B550-C58F4333552A}"/>
          </ac:inkMkLst>
        </pc:inkChg>
        <pc:inkChg chg="add mod">
          <ac:chgData name="rene garreaud" userId="319a270e55de952e" providerId="LiveId" clId="{24EA3C67-B7F5-467A-BB56-3B8D0EE45B01}" dt="2021-06-16T20:56:53.693" v="54"/>
          <ac:inkMkLst>
            <pc:docMk/>
            <pc:sldMk cId="1634908506" sldId="381"/>
            <ac:inkMk id="40" creationId="{287565DA-0082-4DB4-9B43-3752271B5731}"/>
          </ac:inkMkLst>
        </pc:inkChg>
        <pc:inkChg chg="add mod">
          <ac:chgData name="rene garreaud" userId="319a270e55de952e" providerId="LiveId" clId="{24EA3C67-B7F5-467A-BB56-3B8D0EE45B01}" dt="2021-06-16T20:56:53.693" v="54"/>
          <ac:inkMkLst>
            <pc:docMk/>
            <pc:sldMk cId="1634908506" sldId="381"/>
            <ac:inkMk id="41" creationId="{663A34A2-6D62-4EE8-B3A9-518A14180D2C}"/>
          </ac:inkMkLst>
        </pc:inkChg>
        <pc:inkChg chg="add mod">
          <ac:chgData name="rene garreaud" userId="319a270e55de952e" providerId="LiveId" clId="{24EA3C67-B7F5-467A-BB56-3B8D0EE45B01}" dt="2021-06-16T20:56:53.693" v="54"/>
          <ac:inkMkLst>
            <pc:docMk/>
            <pc:sldMk cId="1634908506" sldId="381"/>
            <ac:inkMk id="43" creationId="{F1047F42-5ABC-4BED-82E1-B6E437A89365}"/>
          </ac:inkMkLst>
        </pc:inkChg>
        <pc:inkChg chg="add mod">
          <ac:chgData name="rene garreaud" userId="319a270e55de952e" providerId="LiveId" clId="{24EA3C67-B7F5-467A-BB56-3B8D0EE45B01}" dt="2021-06-16T20:56:53.693" v="54"/>
          <ac:inkMkLst>
            <pc:docMk/>
            <pc:sldMk cId="1634908506" sldId="381"/>
            <ac:inkMk id="44" creationId="{4D02017C-DB72-4443-9A60-41BB44627494}"/>
          </ac:inkMkLst>
        </pc:inkChg>
        <pc:inkChg chg="add mod">
          <ac:chgData name="rene garreaud" userId="319a270e55de952e" providerId="LiveId" clId="{24EA3C67-B7F5-467A-BB56-3B8D0EE45B01}" dt="2021-06-16T20:56:53.693" v="54"/>
          <ac:inkMkLst>
            <pc:docMk/>
            <pc:sldMk cId="1634908506" sldId="381"/>
            <ac:inkMk id="45" creationId="{1B0BF167-3E20-46A7-8DCC-4A4506C5A2C5}"/>
          </ac:inkMkLst>
        </pc:inkChg>
        <pc:inkChg chg="add mod">
          <ac:chgData name="rene garreaud" userId="319a270e55de952e" providerId="LiveId" clId="{24EA3C67-B7F5-467A-BB56-3B8D0EE45B01}" dt="2021-06-16T20:56:53.693" v="54"/>
          <ac:inkMkLst>
            <pc:docMk/>
            <pc:sldMk cId="1634908506" sldId="381"/>
            <ac:inkMk id="46" creationId="{997B8DBE-8C12-4187-916D-073574247706}"/>
          </ac:inkMkLst>
        </pc:inkChg>
        <pc:inkChg chg="add mod">
          <ac:chgData name="rene garreaud" userId="319a270e55de952e" providerId="LiveId" clId="{24EA3C67-B7F5-467A-BB56-3B8D0EE45B01}" dt="2021-06-16T20:56:53.693" v="54"/>
          <ac:inkMkLst>
            <pc:docMk/>
            <pc:sldMk cId="1634908506" sldId="381"/>
            <ac:inkMk id="48" creationId="{7B93A611-38C7-47CE-9A72-EC03A12FD489}"/>
          </ac:inkMkLst>
        </pc:inkChg>
        <pc:inkChg chg="add mod">
          <ac:chgData name="rene garreaud" userId="319a270e55de952e" providerId="LiveId" clId="{24EA3C67-B7F5-467A-BB56-3B8D0EE45B01}" dt="2021-06-16T20:56:53.693" v="54"/>
          <ac:inkMkLst>
            <pc:docMk/>
            <pc:sldMk cId="1634908506" sldId="381"/>
            <ac:inkMk id="50" creationId="{E4A4170D-754A-4473-856A-8763376A052C}"/>
          </ac:inkMkLst>
        </pc:inkChg>
        <pc:inkChg chg="add mod">
          <ac:chgData name="rene garreaud" userId="319a270e55de952e" providerId="LiveId" clId="{24EA3C67-B7F5-467A-BB56-3B8D0EE45B01}" dt="2021-06-16T20:56:53.693" v="54"/>
          <ac:inkMkLst>
            <pc:docMk/>
            <pc:sldMk cId="1634908506" sldId="381"/>
            <ac:inkMk id="51" creationId="{DD8BE99F-5392-4088-9D31-A5EACB7A11C8}"/>
          </ac:inkMkLst>
        </pc:inkChg>
        <pc:inkChg chg="add mod">
          <ac:chgData name="rene garreaud" userId="319a270e55de952e" providerId="LiveId" clId="{24EA3C67-B7F5-467A-BB56-3B8D0EE45B01}" dt="2021-06-16T20:56:53.693" v="54"/>
          <ac:inkMkLst>
            <pc:docMk/>
            <pc:sldMk cId="1634908506" sldId="381"/>
            <ac:inkMk id="52" creationId="{D5CFBE47-18F9-4302-AA5A-4FF113698967}"/>
          </ac:inkMkLst>
        </pc:inkChg>
        <pc:inkChg chg="add mod">
          <ac:chgData name="rene garreaud" userId="319a270e55de952e" providerId="LiveId" clId="{24EA3C67-B7F5-467A-BB56-3B8D0EE45B01}" dt="2021-06-16T20:56:53.693" v="54"/>
          <ac:inkMkLst>
            <pc:docMk/>
            <pc:sldMk cId="1634908506" sldId="381"/>
            <ac:inkMk id="53" creationId="{EEF569B4-E519-4553-A7C1-2968ABB299B1}"/>
          </ac:inkMkLst>
        </pc:inkChg>
        <pc:inkChg chg="add">
          <ac:chgData name="rene garreaud" userId="319a270e55de952e" providerId="LiveId" clId="{24EA3C67-B7F5-467A-BB56-3B8D0EE45B01}" dt="2021-06-16T20:57:06.822" v="55" actId="9405"/>
          <ac:inkMkLst>
            <pc:docMk/>
            <pc:sldMk cId="1634908506" sldId="381"/>
            <ac:inkMk id="55" creationId="{558FF043-3AFC-4C2F-8F54-12B6E872E0C7}"/>
          </ac:inkMkLst>
        </pc:inkChg>
        <pc:inkChg chg="add">
          <ac:chgData name="rene garreaud" userId="319a270e55de952e" providerId="LiveId" clId="{24EA3C67-B7F5-467A-BB56-3B8D0EE45B01}" dt="2021-06-16T20:57:11.686" v="56" actId="9405"/>
          <ac:inkMkLst>
            <pc:docMk/>
            <pc:sldMk cId="1634908506" sldId="381"/>
            <ac:inkMk id="56" creationId="{18ADC4AE-5243-4609-8149-297008DA9B47}"/>
          </ac:inkMkLst>
        </pc:inkChg>
        <pc:inkChg chg="add mod">
          <ac:chgData name="rene garreaud" userId="319a270e55de952e" providerId="LiveId" clId="{24EA3C67-B7F5-467A-BB56-3B8D0EE45B01}" dt="2021-06-16T20:58:14.561" v="78"/>
          <ac:inkMkLst>
            <pc:docMk/>
            <pc:sldMk cId="1634908506" sldId="381"/>
            <ac:inkMk id="57" creationId="{FCCC37DD-0348-4371-B926-66B6E5D89C17}"/>
          </ac:inkMkLst>
        </pc:inkChg>
        <pc:inkChg chg="add mod">
          <ac:chgData name="rene garreaud" userId="319a270e55de952e" providerId="LiveId" clId="{24EA3C67-B7F5-467A-BB56-3B8D0EE45B01}" dt="2021-06-16T20:58:14.561" v="78"/>
          <ac:inkMkLst>
            <pc:docMk/>
            <pc:sldMk cId="1634908506" sldId="381"/>
            <ac:inkMk id="58" creationId="{27E5A1CD-6D47-4354-A081-9132824381BB}"/>
          </ac:inkMkLst>
        </pc:inkChg>
        <pc:inkChg chg="add mod">
          <ac:chgData name="rene garreaud" userId="319a270e55de952e" providerId="LiveId" clId="{24EA3C67-B7F5-467A-BB56-3B8D0EE45B01}" dt="2021-06-16T20:58:14.561" v="78"/>
          <ac:inkMkLst>
            <pc:docMk/>
            <pc:sldMk cId="1634908506" sldId="381"/>
            <ac:inkMk id="59" creationId="{A4C8B6C1-6ED8-4D8A-859B-41B217D67E9D}"/>
          </ac:inkMkLst>
        </pc:inkChg>
        <pc:inkChg chg="add mod">
          <ac:chgData name="rene garreaud" userId="319a270e55de952e" providerId="LiveId" clId="{24EA3C67-B7F5-467A-BB56-3B8D0EE45B01}" dt="2021-06-16T20:58:14.561" v="78"/>
          <ac:inkMkLst>
            <pc:docMk/>
            <pc:sldMk cId="1634908506" sldId="381"/>
            <ac:inkMk id="61" creationId="{2EF55B9F-688C-46F5-8F41-730285EE2740}"/>
          </ac:inkMkLst>
        </pc:inkChg>
        <pc:inkChg chg="add del mod">
          <ac:chgData name="rene garreaud" userId="319a270e55de952e" providerId="LiveId" clId="{24EA3C67-B7F5-467A-BB56-3B8D0EE45B01}" dt="2021-06-16T20:57:53.456" v="73"/>
          <ac:inkMkLst>
            <pc:docMk/>
            <pc:sldMk cId="1634908506" sldId="381"/>
            <ac:inkMk id="62" creationId="{E797BB99-4B9C-45B4-9EDE-A84923BBBBC4}"/>
          </ac:inkMkLst>
        </pc:inkChg>
        <pc:inkChg chg="add del mod">
          <ac:chgData name="rene garreaud" userId="319a270e55de952e" providerId="LiveId" clId="{24EA3C67-B7F5-467A-BB56-3B8D0EE45B01}" dt="2021-06-16T20:57:50.947" v="72"/>
          <ac:inkMkLst>
            <pc:docMk/>
            <pc:sldMk cId="1634908506" sldId="381"/>
            <ac:inkMk id="63" creationId="{F535BF3C-CC8E-4E69-8D8E-5698267080D1}"/>
          </ac:inkMkLst>
        </pc:inkChg>
        <pc:inkChg chg="add del">
          <ac:chgData name="rene garreaud" userId="319a270e55de952e" providerId="LiveId" clId="{24EA3C67-B7F5-467A-BB56-3B8D0EE45B01}" dt="2021-06-16T20:57:54.315" v="74"/>
          <ac:inkMkLst>
            <pc:docMk/>
            <pc:sldMk cId="1634908506" sldId="381"/>
            <ac:inkMk id="64" creationId="{EF522A6A-122F-418D-963C-FD6E1DC233AD}"/>
          </ac:inkMkLst>
        </pc:inkChg>
        <pc:inkChg chg="add mod">
          <ac:chgData name="rene garreaud" userId="319a270e55de952e" providerId="LiveId" clId="{24EA3C67-B7F5-467A-BB56-3B8D0EE45B01}" dt="2021-06-16T20:57:46.383" v="71"/>
          <ac:inkMkLst>
            <pc:docMk/>
            <pc:sldMk cId="1634908506" sldId="381"/>
            <ac:inkMk id="66" creationId="{1AA7008A-7AB2-4323-9F84-9189FAB9D213}"/>
          </ac:inkMkLst>
        </pc:inkChg>
        <pc:inkChg chg="add mod">
          <ac:chgData name="rene garreaud" userId="319a270e55de952e" providerId="LiveId" clId="{24EA3C67-B7F5-467A-BB56-3B8D0EE45B01}" dt="2021-06-16T20:57:46.383" v="71"/>
          <ac:inkMkLst>
            <pc:docMk/>
            <pc:sldMk cId="1634908506" sldId="381"/>
            <ac:inkMk id="67" creationId="{F64B3205-E7E2-4BBD-834A-5C5415946574}"/>
          </ac:inkMkLst>
        </pc:inkChg>
        <pc:inkChg chg="add mod">
          <ac:chgData name="rene garreaud" userId="319a270e55de952e" providerId="LiveId" clId="{24EA3C67-B7F5-467A-BB56-3B8D0EE45B01}" dt="2021-06-16T20:57:46.383" v="71"/>
          <ac:inkMkLst>
            <pc:docMk/>
            <pc:sldMk cId="1634908506" sldId="381"/>
            <ac:inkMk id="68" creationId="{D16451FB-2705-4B28-8D13-87FAC3FC9F72}"/>
          </ac:inkMkLst>
        </pc:inkChg>
        <pc:inkChg chg="add mod">
          <ac:chgData name="rene garreaud" userId="319a270e55de952e" providerId="LiveId" clId="{24EA3C67-B7F5-467A-BB56-3B8D0EE45B01}" dt="2021-06-16T20:57:46.383" v="71"/>
          <ac:inkMkLst>
            <pc:docMk/>
            <pc:sldMk cId="1634908506" sldId="381"/>
            <ac:inkMk id="69" creationId="{9D619872-B8BD-4C77-B892-DE7CD84D64D9}"/>
          </ac:inkMkLst>
        </pc:inkChg>
        <pc:inkChg chg="add mod">
          <ac:chgData name="rene garreaud" userId="319a270e55de952e" providerId="LiveId" clId="{24EA3C67-B7F5-467A-BB56-3B8D0EE45B01}" dt="2021-06-16T20:57:46.383" v="71"/>
          <ac:inkMkLst>
            <pc:docMk/>
            <pc:sldMk cId="1634908506" sldId="381"/>
            <ac:inkMk id="70" creationId="{C13631CD-4CFA-4A29-8A18-16D125211B31}"/>
          </ac:inkMkLst>
        </pc:inkChg>
        <pc:inkChg chg="add mod">
          <ac:chgData name="rene garreaud" userId="319a270e55de952e" providerId="LiveId" clId="{24EA3C67-B7F5-467A-BB56-3B8D0EE45B01}" dt="2021-06-16T20:58:14.561" v="78"/>
          <ac:inkMkLst>
            <pc:docMk/>
            <pc:sldMk cId="1634908506" sldId="381"/>
            <ac:inkMk id="72" creationId="{36F968BC-E444-46B1-9588-C477E39E391B}"/>
          </ac:inkMkLst>
        </pc:inkChg>
        <pc:inkChg chg="add mod">
          <ac:chgData name="rene garreaud" userId="319a270e55de952e" providerId="LiveId" clId="{24EA3C67-B7F5-467A-BB56-3B8D0EE45B01}" dt="2021-06-16T20:58:14.561" v="78"/>
          <ac:inkMkLst>
            <pc:docMk/>
            <pc:sldMk cId="1634908506" sldId="381"/>
            <ac:inkMk id="74" creationId="{9A902961-2E10-4CDB-A99D-002B40FF73E7}"/>
          </ac:inkMkLst>
        </pc:inkChg>
        <pc:inkChg chg="add">
          <ac:chgData name="rene garreaud" userId="319a270e55de952e" providerId="LiveId" clId="{24EA3C67-B7F5-467A-BB56-3B8D0EE45B01}" dt="2021-06-16T20:58:59.725" v="79" actId="9405"/>
          <ac:inkMkLst>
            <pc:docMk/>
            <pc:sldMk cId="1634908506" sldId="381"/>
            <ac:inkMk id="76" creationId="{E0B3847F-877F-418A-9F0C-FD2E6319F0BB}"/>
          </ac:inkMkLst>
        </pc:inkChg>
      </pc:sldChg>
      <pc:sldChg chg="addSp delSp modSp new mod">
        <pc:chgData name="rene garreaud" userId="319a270e55de952e" providerId="LiveId" clId="{24EA3C67-B7F5-467A-BB56-3B8D0EE45B01}" dt="2021-06-16T21:18:10.557" v="128" actId="9405"/>
        <pc:sldMkLst>
          <pc:docMk/>
          <pc:sldMk cId="1349395261" sldId="382"/>
        </pc:sldMkLst>
        <pc:grpChg chg="del mod">
          <ac:chgData name="rene garreaud" userId="319a270e55de952e" providerId="LiveId" clId="{24EA3C67-B7F5-467A-BB56-3B8D0EE45B01}" dt="2021-06-16T21:17:29.597" v="109"/>
          <ac:grpSpMkLst>
            <pc:docMk/>
            <pc:sldMk cId="1349395261" sldId="382"/>
            <ac:grpSpMk id="8" creationId="{94C720D4-8294-4E0F-BDD5-0486873FE142}"/>
          </ac:grpSpMkLst>
        </pc:grpChg>
        <pc:grpChg chg="del mod">
          <ac:chgData name="rene garreaud" userId="319a270e55de952e" providerId="LiveId" clId="{24EA3C67-B7F5-467A-BB56-3B8D0EE45B01}" dt="2021-06-16T21:17:30.553" v="112"/>
          <ac:grpSpMkLst>
            <pc:docMk/>
            <pc:sldMk cId="1349395261" sldId="382"/>
            <ac:grpSpMk id="12" creationId="{FEB6755C-EB34-4578-BAF1-52B85749011F}"/>
          </ac:grpSpMkLst>
        </pc:grpChg>
        <pc:grpChg chg="del mod">
          <ac:chgData name="rene garreaud" userId="319a270e55de952e" providerId="LiveId" clId="{24EA3C67-B7F5-467A-BB56-3B8D0EE45B01}" dt="2021-06-16T21:17:43.810" v="124"/>
          <ac:grpSpMkLst>
            <pc:docMk/>
            <pc:sldMk cId="1349395261" sldId="382"/>
            <ac:grpSpMk id="15" creationId="{66AC7FCB-4C7F-4CCD-B975-EB92D839E50A}"/>
          </ac:grpSpMkLst>
        </pc:grpChg>
        <pc:grpChg chg="del mod">
          <ac:chgData name="rene garreaud" userId="319a270e55de952e" providerId="LiveId" clId="{24EA3C67-B7F5-467A-BB56-3B8D0EE45B01}" dt="2021-06-16T21:17:34.344" v="118"/>
          <ac:grpSpMkLst>
            <pc:docMk/>
            <pc:sldMk cId="1349395261" sldId="382"/>
            <ac:grpSpMk id="18" creationId="{66D7771C-E8CD-41FC-9EB3-1FF930DA503C}"/>
          </ac:grpSpMkLst>
        </pc:grpChg>
        <pc:grpChg chg="del mod">
          <ac:chgData name="rene garreaud" userId="319a270e55de952e" providerId="LiveId" clId="{24EA3C67-B7F5-467A-BB56-3B8D0EE45B01}" dt="2021-06-16T21:17:43.810" v="124"/>
          <ac:grpSpMkLst>
            <pc:docMk/>
            <pc:sldMk cId="1349395261" sldId="382"/>
            <ac:grpSpMk id="21" creationId="{393A065F-74D0-40B1-BB8D-25C8EC434669}"/>
          </ac:grpSpMkLst>
        </pc:grpChg>
        <pc:grpChg chg="mod">
          <ac:chgData name="rene garreaud" userId="319a270e55de952e" providerId="LiveId" clId="{24EA3C67-B7F5-467A-BB56-3B8D0EE45B01}" dt="2021-06-16T21:17:43.810" v="124"/>
          <ac:grpSpMkLst>
            <pc:docMk/>
            <pc:sldMk cId="1349395261" sldId="382"/>
            <ac:grpSpMk id="27" creationId="{FFA0092F-9648-4E00-9215-512BC6BC8B17}"/>
          </ac:grpSpMkLst>
        </pc:grpChg>
        <pc:grpChg chg="mod">
          <ac:chgData name="rene garreaud" userId="319a270e55de952e" providerId="LiveId" clId="{24EA3C67-B7F5-467A-BB56-3B8D0EE45B01}" dt="2021-06-16T21:18:00.709" v="127"/>
          <ac:grpSpMkLst>
            <pc:docMk/>
            <pc:sldMk cId="1349395261" sldId="382"/>
            <ac:grpSpMk id="30" creationId="{8B5A9992-3014-4F36-A303-D4E15B765734}"/>
          </ac:grpSpMkLst>
        </pc:grpChg>
        <pc:inkChg chg="add">
          <ac:chgData name="rene garreaud" userId="319a270e55de952e" providerId="LiveId" clId="{24EA3C67-B7F5-467A-BB56-3B8D0EE45B01}" dt="2021-06-16T21:17:14.722" v="99" actId="9405"/>
          <ac:inkMkLst>
            <pc:docMk/>
            <pc:sldMk cId="1349395261" sldId="382"/>
            <ac:inkMk id="2" creationId="{D46C59FD-44AD-4E76-A021-424A9F298115}"/>
          </ac:inkMkLst>
        </pc:inkChg>
        <pc:inkChg chg="add mod">
          <ac:chgData name="rene garreaud" userId="319a270e55de952e" providerId="LiveId" clId="{24EA3C67-B7F5-467A-BB56-3B8D0EE45B01}" dt="2021-06-16T21:17:43.810" v="124"/>
          <ac:inkMkLst>
            <pc:docMk/>
            <pc:sldMk cId="1349395261" sldId="382"/>
            <ac:inkMk id="3" creationId="{1F762F51-A6BB-4986-8135-5B3A4A842788}"/>
          </ac:inkMkLst>
        </pc:inkChg>
        <pc:inkChg chg="add mod">
          <ac:chgData name="rene garreaud" userId="319a270e55de952e" providerId="LiveId" clId="{24EA3C67-B7F5-467A-BB56-3B8D0EE45B01}" dt="2021-06-16T21:17:43.810" v="124"/>
          <ac:inkMkLst>
            <pc:docMk/>
            <pc:sldMk cId="1349395261" sldId="382"/>
            <ac:inkMk id="4" creationId="{B6519C2E-3653-4B34-A87B-31B23C8E335E}"/>
          </ac:inkMkLst>
        </pc:inkChg>
        <pc:inkChg chg="add mod">
          <ac:chgData name="rene garreaud" userId="319a270e55de952e" providerId="LiveId" clId="{24EA3C67-B7F5-467A-BB56-3B8D0EE45B01}" dt="2021-06-16T21:17:43.810" v="124"/>
          <ac:inkMkLst>
            <pc:docMk/>
            <pc:sldMk cId="1349395261" sldId="382"/>
            <ac:inkMk id="5" creationId="{051B3359-1055-46A8-B205-35C1AB1BC524}"/>
          </ac:inkMkLst>
        </pc:inkChg>
        <pc:inkChg chg="add mod">
          <ac:chgData name="rene garreaud" userId="319a270e55de952e" providerId="LiveId" clId="{24EA3C67-B7F5-467A-BB56-3B8D0EE45B01}" dt="2021-06-16T21:17:43.810" v="124"/>
          <ac:inkMkLst>
            <pc:docMk/>
            <pc:sldMk cId="1349395261" sldId="382"/>
            <ac:inkMk id="6" creationId="{977C182A-0741-42AB-9FAD-67DA4E0E5529}"/>
          </ac:inkMkLst>
        </pc:inkChg>
        <pc:inkChg chg="add mod">
          <ac:chgData name="rene garreaud" userId="319a270e55de952e" providerId="LiveId" clId="{24EA3C67-B7F5-467A-BB56-3B8D0EE45B01}" dt="2021-06-16T21:17:43.810" v="124"/>
          <ac:inkMkLst>
            <pc:docMk/>
            <pc:sldMk cId="1349395261" sldId="382"/>
            <ac:inkMk id="7" creationId="{85FAFDA3-3DD6-44A4-BC6A-0F5263B67B3E}"/>
          </ac:inkMkLst>
        </pc:inkChg>
        <pc:inkChg chg="add mod">
          <ac:chgData name="rene garreaud" userId="319a270e55de952e" providerId="LiveId" clId="{24EA3C67-B7F5-467A-BB56-3B8D0EE45B01}" dt="2021-06-16T21:17:43.810" v="124"/>
          <ac:inkMkLst>
            <pc:docMk/>
            <pc:sldMk cId="1349395261" sldId="382"/>
            <ac:inkMk id="9" creationId="{FE022326-6A44-4D33-8693-89D08A72EA39}"/>
          </ac:inkMkLst>
        </pc:inkChg>
        <pc:inkChg chg="add mod">
          <ac:chgData name="rene garreaud" userId="319a270e55de952e" providerId="LiveId" clId="{24EA3C67-B7F5-467A-BB56-3B8D0EE45B01}" dt="2021-06-16T21:17:43.810" v="124"/>
          <ac:inkMkLst>
            <pc:docMk/>
            <pc:sldMk cId="1349395261" sldId="382"/>
            <ac:inkMk id="10" creationId="{8CB8B2F1-85C0-45F1-9BAE-14687C8260DD}"/>
          </ac:inkMkLst>
        </pc:inkChg>
        <pc:inkChg chg="add mod">
          <ac:chgData name="rene garreaud" userId="319a270e55de952e" providerId="LiveId" clId="{24EA3C67-B7F5-467A-BB56-3B8D0EE45B01}" dt="2021-06-16T21:17:43.810" v="124"/>
          <ac:inkMkLst>
            <pc:docMk/>
            <pc:sldMk cId="1349395261" sldId="382"/>
            <ac:inkMk id="11" creationId="{DAAC0536-2665-4240-BA01-094B8D3C4BDA}"/>
          </ac:inkMkLst>
        </pc:inkChg>
        <pc:inkChg chg="add mod">
          <ac:chgData name="rene garreaud" userId="319a270e55de952e" providerId="LiveId" clId="{24EA3C67-B7F5-467A-BB56-3B8D0EE45B01}" dt="2021-06-16T21:17:43.810" v="124"/>
          <ac:inkMkLst>
            <pc:docMk/>
            <pc:sldMk cId="1349395261" sldId="382"/>
            <ac:inkMk id="13" creationId="{51FA26F4-B53E-4486-A4F8-0C56A15F733D}"/>
          </ac:inkMkLst>
        </pc:inkChg>
        <pc:inkChg chg="add mod">
          <ac:chgData name="rene garreaud" userId="319a270e55de952e" providerId="LiveId" clId="{24EA3C67-B7F5-467A-BB56-3B8D0EE45B01}" dt="2021-06-16T21:17:43.810" v="124"/>
          <ac:inkMkLst>
            <pc:docMk/>
            <pc:sldMk cId="1349395261" sldId="382"/>
            <ac:inkMk id="14" creationId="{C8F8B151-9306-4275-8892-560A9084200A}"/>
          </ac:inkMkLst>
        </pc:inkChg>
        <pc:inkChg chg="add mod">
          <ac:chgData name="rene garreaud" userId="319a270e55de952e" providerId="LiveId" clId="{24EA3C67-B7F5-467A-BB56-3B8D0EE45B01}" dt="2021-06-16T21:17:43.810" v="124"/>
          <ac:inkMkLst>
            <pc:docMk/>
            <pc:sldMk cId="1349395261" sldId="382"/>
            <ac:inkMk id="16" creationId="{38B8B9A8-AD12-4D2E-AF89-72896A19D62E}"/>
          </ac:inkMkLst>
        </pc:inkChg>
        <pc:inkChg chg="add mod">
          <ac:chgData name="rene garreaud" userId="319a270e55de952e" providerId="LiveId" clId="{24EA3C67-B7F5-467A-BB56-3B8D0EE45B01}" dt="2021-06-16T21:17:43.810" v="124"/>
          <ac:inkMkLst>
            <pc:docMk/>
            <pc:sldMk cId="1349395261" sldId="382"/>
            <ac:inkMk id="17" creationId="{1918F14B-3167-48FB-A7AD-703CE81674D0}"/>
          </ac:inkMkLst>
        </pc:inkChg>
        <pc:inkChg chg="add mod">
          <ac:chgData name="rene garreaud" userId="319a270e55de952e" providerId="LiveId" clId="{24EA3C67-B7F5-467A-BB56-3B8D0EE45B01}" dt="2021-06-16T21:17:43.810" v="124"/>
          <ac:inkMkLst>
            <pc:docMk/>
            <pc:sldMk cId="1349395261" sldId="382"/>
            <ac:inkMk id="19" creationId="{C2AE1772-01D1-4BCB-89E2-A7C3364DD10D}"/>
          </ac:inkMkLst>
        </pc:inkChg>
        <pc:inkChg chg="add mod">
          <ac:chgData name="rene garreaud" userId="319a270e55de952e" providerId="LiveId" clId="{24EA3C67-B7F5-467A-BB56-3B8D0EE45B01}" dt="2021-06-16T21:17:43.810" v="124"/>
          <ac:inkMkLst>
            <pc:docMk/>
            <pc:sldMk cId="1349395261" sldId="382"/>
            <ac:inkMk id="20" creationId="{2402DC00-DC86-45EB-977C-3092DA272098}"/>
          </ac:inkMkLst>
        </pc:inkChg>
        <pc:inkChg chg="add mod">
          <ac:chgData name="rene garreaud" userId="319a270e55de952e" providerId="LiveId" clId="{24EA3C67-B7F5-467A-BB56-3B8D0EE45B01}" dt="2021-06-16T21:17:43.810" v="124"/>
          <ac:inkMkLst>
            <pc:docMk/>
            <pc:sldMk cId="1349395261" sldId="382"/>
            <ac:inkMk id="22" creationId="{C3572090-3A56-46EA-A01A-E55A6286759E}"/>
          </ac:inkMkLst>
        </pc:inkChg>
        <pc:inkChg chg="add mod">
          <ac:chgData name="rene garreaud" userId="319a270e55de952e" providerId="LiveId" clId="{24EA3C67-B7F5-467A-BB56-3B8D0EE45B01}" dt="2021-06-16T21:17:43.810" v="124"/>
          <ac:inkMkLst>
            <pc:docMk/>
            <pc:sldMk cId="1349395261" sldId="382"/>
            <ac:inkMk id="23" creationId="{423E7AA9-BF24-4C40-88F4-6AB145C2D81D}"/>
          </ac:inkMkLst>
        </pc:inkChg>
        <pc:inkChg chg="add mod">
          <ac:chgData name="rene garreaud" userId="319a270e55de952e" providerId="LiveId" clId="{24EA3C67-B7F5-467A-BB56-3B8D0EE45B01}" dt="2021-06-16T21:17:43.810" v="124"/>
          <ac:inkMkLst>
            <pc:docMk/>
            <pc:sldMk cId="1349395261" sldId="382"/>
            <ac:inkMk id="24" creationId="{5D29EE82-5ED4-44FC-976B-610180DDB5DF}"/>
          </ac:inkMkLst>
        </pc:inkChg>
        <pc:inkChg chg="add mod">
          <ac:chgData name="rene garreaud" userId="319a270e55de952e" providerId="LiveId" clId="{24EA3C67-B7F5-467A-BB56-3B8D0EE45B01}" dt="2021-06-16T21:17:43.810" v="124"/>
          <ac:inkMkLst>
            <pc:docMk/>
            <pc:sldMk cId="1349395261" sldId="382"/>
            <ac:inkMk id="25" creationId="{AD69AE0B-284D-4787-ACF5-6E8B24FF01F5}"/>
          </ac:inkMkLst>
        </pc:inkChg>
        <pc:inkChg chg="add mod">
          <ac:chgData name="rene garreaud" userId="319a270e55de952e" providerId="LiveId" clId="{24EA3C67-B7F5-467A-BB56-3B8D0EE45B01}" dt="2021-06-16T21:17:43.810" v="124"/>
          <ac:inkMkLst>
            <pc:docMk/>
            <pc:sldMk cId="1349395261" sldId="382"/>
            <ac:inkMk id="26" creationId="{5E3B65FB-79E8-4BB4-94B0-20E5DB9FAFC3}"/>
          </ac:inkMkLst>
        </pc:inkChg>
        <pc:inkChg chg="add mod">
          <ac:chgData name="rene garreaud" userId="319a270e55de952e" providerId="LiveId" clId="{24EA3C67-B7F5-467A-BB56-3B8D0EE45B01}" dt="2021-06-16T21:18:00.709" v="127"/>
          <ac:inkMkLst>
            <pc:docMk/>
            <pc:sldMk cId="1349395261" sldId="382"/>
            <ac:inkMk id="28" creationId="{2CF53089-21AD-43AC-87A5-A9A8A97243EB}"/>
          </ac:inkMkLst>
        </pc:inkChg>
        <pc:inkChg chg="add mod">
          <ac:chgData name="rene garreaud" userId="319a270e55de952e" providerId="LiveId" clId="{24EA3C67-B7F5-467A-BB56-3B8D0EE45B01}" dt="2021-06-16T21:18:00.709" v="127"/>
          <ac:inkMkLst>
            <pc:docMk/>
            <pc:sldMk cId="1349395261" sldId="382"/>
            <ac:inkMk id="29" creationId="{5561C51B-83AC-4F74-B901-E6F7BBBF25B7}"/>
          </ac:inkMkLst>
        </pc:inkChg>
        <pc:inkChg chg="add">
          <ac:chgData name="rene garreaud" userId="319a270e55de952e" providerId="LiveId" clId="{24EA3C67-B7F5-467A-BB56-3B8D0EE45B01}" dt="2021-06-16T21:18:10.557" v="128" actId="9405"/>
          <ac:inkMkLst>
            <pc:docMk/>
            <pc:sldMk cId="1349395261" sldId="382"/>
            <ac:inkMk id="31" creationId="{5D0DC0F1-BFD1-4ECB-A48E-2421220A91A6}"/>
          </ac:inkMkLst>
        </pc:inkChg>
      </pc:sldChg>
      <pc:sldChg chg="addSp delSp modSp new mod">
        <pc:chgData name="rene garreaud" userId="319a270e55de952e" providerId="LiveId" clId="{24EA3C67-B7F5-467A-BB56-3B8D0EE45B01}" dt="2021-06-16T21:22:13.516" v="163"/>
        <pc:sldMkLst>
          <pc:docMk/>
          <pc:sldMk cId="3195806988" sldId="383"/>
        </pc:sldMkLst>
        <pc:grpChg chg="del mod">
          <ac:chgData name="rene garreaud" userId="319a270e55de952e" providerId="LiveId" clId="{24EA3C67-B7F5-467A-BB56-3B8D0EE45B01}" dt="2021-06-16T21:20:06.768" v="138"/>
          <ac:grpSpMkLst>
            <pc:docMk/>
            <pc:sldMk cId="3195806988" sldId="383"/>
            <ac:grpSpMk id="4" creationId="{A0F1C13E-3112-4018-8D6D-BA4E6ABA2105}"/>
          </ac:grpSpMkLst>
        </pc:grpChg>
        <pc:grpChg chg="del mod">
          <ac:chgData name="rene garreaud" userId="319a270e55de952e" providerId="LiveId" clId="{24EA3C67-B7F5-467A-BB56-3B8D0EE45B01}" dt="2021-06-16T21:20:11.793" v="140"/>
          <ac:grpSpMkLst>
            <pc:docMk/>
            <pc:sldMk cId="3195806988" sldId="383"/>
            <ac:grpSpMk id="10" creationId="{A003A6C2-7423-4309-885A-7806A117EDDC}"/>
          </ac:grpSpMkLst>
        </pc:grpChg>
        <pc:grpChg chg="del mod">
          <ac:chgData name="rene garreaud" userId="319a270e55de952e" providerId="LiveId" clId="{24EA3C67-B7F5-467A-BB56-3B8D0EE45B01}" dt="2021-06-16T21:20:14.700" v="143"/>
          <ac:grpSpMkLst>
            <pc:docMk/>
            <pc:sldMk cId="3195806988" sldId="383"/>
            <ac:grpSpMk id="12" creationId="{638C526D-99B8-4532-B432-DA43D91A95C2}"/>
          </ac:grpSpMkLst>
        </pc:grpChg>
        <pc:grpChg chg="mod">
          <ac:chgData name="rene garreaud" userId="319a270e55de952e" providerId="LiveId" clId="{24EA3C67-B7F5-467A-BB56-3B8D0EE45B01}" dt="2021-06-16T21:20:14.700" v="143"/>
          <ac:grpSpMkLst>
            <pc:docMk/>
            <pc:sldMk cId="3195806988" sldId="383"/>
            <ac:grpSpMk id="15" creationId="{AFCD3532-A688-43FC-81DE-7E0C2EA5E2F1}"/>
          </ac:grpSpMkLst>
        </pc:grpChg>
        <pc:grpChg chg="mod">
          <ac:chgData name="rene garreaud" userId="319a270e55de952e" providerId="LiveId" clId="{24EA3C67-B7F5-467A-BB56-3B8D0EE45B01}" dt="2021-06-16T21:20:17.914" v="146"/>
          <ac:grpSpMkLst>
            <pc:docMk/>
            <pc:sldMk cId="3195806988" sldId="383"/>
            <ac:grpSpMk id="18" creationId="{6651AD16-0908-4B2E-A44F-EC3BAF021E43}"/>
          </ac:grpSpMkLst>
        </pc:grpChg>
        <pc:grpChg chg="mod">
          <ac:chgData name="rene garreaud" userId="319a270e55de952e" providerId="LiveId" clId="{24EA3C67-B7F5-467A-BB56-3B8D0EE45B01}" dt="2021-06-16T21:20:23.231" v="150"/>
          <ac:grpSpMkLst>
            <pc:docMk/>
            <pc:sldMk cId="3195806988" sldId="383"/>
            <ac:grpSpMk id="22" creationId="{B4967BAE-241D-409B-963E-BDCA3685A6A3}"/>
          </ac:grpSpMkLst>
        </pc:grpChg>
        <pc:grpChg chg="mod">
          <ac:chgData name="rene garreaud" userId="319a270e55de952e" providerId="LiveId" clId="{24EA3C67-B7F5-467A-BB56-3B8D0EE45B01}" dt="2021-06-16T21:20:35.300" v="153"/>
          <ac:grpSpMkLst>
            <pc:docMk/>
            <pc:sldMk cId="3195806988" sldId="383"/>
            <ac:grpSpMk id="25" creationId="{F991F7CE-B877-415B-9756-0E764F6D51E0}"/>
          </ac:grpSpMkLst>
        </pc:grpChg>
        <pc:grpChg chg="del mod">
          <ac:chgData name="rene garreaud" userId="319a270e55de952e" providerId="LiveId" clId="{24EA3C67-B7F5-467A-BB56-3B8D0EE45B01}" dt="2021-06-16T21:22:13.516" v="163"/>
          <ac:grpSpMkLst>
            <pc:docMk/>
            <pc:sldMk cId="3195806988" sldId="383"/>
            <ac:grpSpMk id="30" creationId="{DAFDF50D-01D4-48D2-B6CA-AC82A518CC89}"/>
          </ac:grpSpMkLst>
        </pc:grpChg>
        <pc:grpChg chg="mod">
          <ac:chgData name="rene garreaud" userId="319a270e55de952e" providerId="LiveId" clId="{24EA3C67-B7F5-467A-BB56-3B8D0EE45B01}" dt="2021-06-16T21:22:13.516" v="163"/>
          <ac:grpSpMkLst>
            <pc:docMk/>
            <pc:sldMk cId="3195806988" sldId="383"/>
            <ac:grpSpMk id="35" creationId="{FE1DC522-C7A2-4964-9878-3F3085879CE5}"/>
          </ac:grpSpMkLst>
        </pc:grpChg>
        <pc:inkChg chg="add mod">
          <ac:chgData name="rene garreaud" userId="319a270e55de952e" providerId="LiveId" clId="{24EA3C67-B7F5-467A-BB56-3B8D0EE45B01}" dt="2021-06-16T21:20:14.700" v="143"/>
          <ac:inkMkLst>
            <pc:docMk/>
            <pc:sldMk cId="3195806988" sldId="383"/>
            <ac:inkMk id="2" creationId="{CB763B63-AEA7-4C7A-B1BC-D0DBE27F2FA9}"/>
          </ac:inkMkLst>
        </pc:inkChg>
        <pc:inkChg chg="add mod">
          <ac:chgData name="rene garreaud" userId="319a270e55de952e" providerId="LiveId" clId="{24EA3C67-B7F5-467A-BB56-3B8D0EE45B01}" dt="2021-06-16T21:20:14.700" v="143"/>
          <ac:inkMkLst>
            <pc:docMk/>
            <pc:sldMk cId="3195806988" sldId="383"/>
            <ac:inkMk id="3" creationId="{DA1CB96B-407D-4DBE-8B65-B3076ED6428B}"/>
          </ac:inkMkLst>
        </pc:inkChg>
        <pc:inkChg chg="add mod">
          <ac:chgData name="rene garreaud" userId="319a270e55de952e" providerId="LiveId" clId="{24EA3C67-B7F5-467A-BB56-3B8D0EE45B01}" dt="2021-06-16T21:20:14.700" v="143"/>
          <ac:inkMkLst>
            <pc:docMk/>
            <pc:sldMk cId="3195806988" sldId="383"/>
            <ac:inkMk id="5" creationId="{5AAB4627-C621-410C-BB94-556D82DB57BC}"/>
          </ac:inkMkLst>
        </pc:inkChg>
        <pc:inkChg chg="add mod">
          <ac:chgData name="rene garreaud" userId="319a270e55de952e" providerId="LiveId" clId="{24EA3C67-B7F5-467A-BB56-3B8D0EE45B01}" dt="2021-06-16T21:20:14.700" v="143"/>
          <ac:inkMkLst>
            <pc:docMk/>
            <pc:sldMk cId="3195806988" sldId="383"/>
            <ac:inkMk id="6" creationId="{F1C69CB7-E965-4DDB-BA3B-F47BD4904BA5}"/>
          </ac:inkMkLst>
        </pc:inkChg>
        <pc:inkChg chg="add mod">
          <ac:chgData name="rene garreaud" userId="319a270e55de952e" providerId="LiveId" clId="{24EA3C67-B7F5-467A-BB56-3B8D0EE45B01}" dt="2021-06-16T21:20:14.700" v="143"/>
          <ac:inkMkLst>
            <pc:docMk/>
            <pc:sldMk cId="3195806988" sldId="383"/>
            <ac:inkMk id="7" creationId="{A99E7CF2-3FA6-4B3C-85DC-6B9A427930C7}"/>
          </ac:inkMkLst>
        </pc:inkChg>
        <pc:inkChg chg="add mod">
          <ac:chgData name="rene garreaud" userId="319a270e55de952e" providerId="LiveId" clId="{24EA3C67-B7F5-467A-BB56-3B8D0EE45B01}" dt="2021-06-16T21:20:14.700" v="143"/>
          <ac:inkMkLst>
            <pc:docMk/>
            <pc:sldMk cId="3195806988" sldId="383"/>
            <ac:inkMk id="8" creationId="{2D5663C5-77A6-4102-B37C-73BBC8F75554}"/>
          </ac:inkMkLst>
        </pc:inkChg>
        <pc:inkChg chg="add mod">
          <ac:chgData name="rene garreaud" userId="319a270e55de952e" providerId="LiveId" clId="{24EA3C67-B7F5-467A-BB56-3B8D0EE45B01}" dt="2021-06-16T21:20:14.700" v="143"/>
          <ac:inkMkLst>
            <pc:docMk/>
            <pc:sldMk cId="3195806988" sldId="383"/>
            <ac:inkMk id="9" creationId="{E16F186C-EF3B-43C3-8BC9-63A7C3FBC4AF}"/>
          </ac:inkMkLst>
        </pc:inkChg>
        <pc:inkChg chg="add mod">
          <ac:chgData name="rene garreaud" userId="319a270e55de952e" providerId="LiveId" clId="{24EA3C67-B7F5-467A-BB56-3B8D0EE45B01}" dt="2021-06-16T21:20:14.700" v="143"/>
          <ac:inkMkLst>
            <pc:docMk/>
            <pc:sldMk cId="3195806988" sldId="383"/>
            <ac:inkMk id="11" creationId="{1E488F76-59BE-44DE-A851-992F7C6ECE28}"/>
          </ac:inkMkLst>
        </pc:inkChg>
        <pc:inkChg chg="add mod">
          <ac:chgData name="rene garreaud" userId="319a270e55de952e" providerId="LiveId" clId="{24EA3C67-B7F5-467A-BB56-3B8D0EE45B01}" dt="2021-06-16T21:20:14.700" v="143"/>
          <ac:inkMkLst>
            <pc:docMk/>
            <pc:sldMk cId="3195806988" sldId="383"/>
            <ac:inkMk id="13" creationId="{B94EACCA-960E-48B2-B8F6-A43454E9E238}"/>
          </ac:inkMkLst>
        </pc:inkChg>
        <pc:inkChg chg="add mod">
          <ac:chgData name="rene garreaud" userId="319a270e55de952e" providerId="LiveId" clId="{24EA3C67-B7F5-467A-BB56-3B8D0EE45B01}" dt="2021-06-16T21:20:14.700" v="143"/>
          <ac:inkMkLst>
            <pc:docMk/>
            <pc:sldMk cId="3195806988" sldId="383"/>
            <ac:inkMk id="14" creationId="{32167EAF-3F81-44EF-8F39-4EE7046870FE}"/>
          </ac:inkMkLst>
        </pc:inkChg>
        <pc:inkChg chg="add mod">
          <ac:chgData name="rene garreaud" userId="319a270e55de952e" providerId="LiveId" clId="{24EA3C67-B7F5-467A-BB56-3B8D0EE45B01}" dt="2021-06-16T21:20:17.914" v="146"/>
          <ac:inkMkLst>
            <pc:docMk/>
            <pc:sldMk cId="3195806988" sldId="383"/>
            <ac:inkMk id="16" creationId="{2F613144-AD2A-428F-95D3-EF053E151AC9}"/>
          </ac:inkMkLst>
        </pc:inkChg>
        <pc:inkChg chg="add mod">
          <ac:chgData name="rene garreaud" userId="319a270e55de952e" providerId="LiveId" clId="{24EA3C67-B7F5-467A-BB56-3B8D0EE45B01}" dt="2021-06-16T21:20:17.914" v="146"/>
          <ac:inkMkLst>
            <pc:docMk/>
            <pc:sldMk cId="3195806988" sldId="383"/>
            <ac:inkMk id="17" creationId="{3ED0BB18-9935-46CF-8751-221346F2CBAC}"/>
          </ac:inkMkLst>
        </pc:inkChg>
        <pc:inkChg chg="add mod">
          <ac:chgData name="rene garreaud" userId="319a270e55de952e" providerId="LiveId" clId="{24EA3C67-B7F5-467A-BB56-3B8D0EE45B01}" dt="2021-06-16T21:20:23.231" v="150"/>
          <ac:inkMkLst>
            <pc:docMk/>
            <pc:sldMk cId="3195806988" sldId="383"/>
            <ac:inkMk id="19" creationId="{94BB2E96-ED54-4EEC-8C1B-DBB5D3CD19A2}"/>
          </ac:inkMkLst>
        </pc:inkChg>
        <pc:inkChg chg="add mod">
          <ac:chgData name="rene garreaud" userId="319a270e55de952e" providerId="LiveId" clId="{24EA3C67-B7F5-467A-BB56-3B8D0EE45B01}" dt="2021-06-16T21:20:23.231" v="150"/>
          <ac:inkMkLst>
            <pc:docMk/>
            <pc:sldMk cId="3195806988" sldId="383"/>
            <ac:inkMk id="20" creationId="{A6DE1F80-DE5E-434F-9435-D24BC1ED648C}"/>
          </ac:inkMkLst>
        </pc:inkChg>
        <pc:inkChg chg="add mod">
          <ac:chgData name="rene garreaud" userId="319a270e55de952e" providerId="LiveId" clId="{24EA3C67-B7F5-467A-BB56-3B8D0EE45B01}" dt="2021-06-16T21:20:23.231" v="150"/>
          <ac:inkMkLst>
            <pc:docMk/>
            <pc:sldMk cId="3195806988" sldId="383"/>
            <ac:inkMk id="21" creationId="{6108AF74-CB59-4E9C-BFF8-17E0CB14D0B0}"/>
          </ac:inkMkLst>
        </pc:inkChg>
        <pc:inkChg chg="add mod">
          <ac:chgData name="rene garreaud" userId="319a270e55de952e" providerId="LiveId" clId="{24EA3C67-B7F5-467A-BB56-3B8D0EE45B01}" dt="2021-06-16T21:20:35.300" v="153"/>
          <ac:inkMkLst>
            <pc:docMk/>
            <pc:sldMk cId="3195806988" sldId="383"/>
            <ac:inkMk id="23" creationId="{8AF22D58-7846-4474-905B-77A3298ED638}"/>
          </ac:inkMkLst>
        </pc:inkChg>
        <pc:inkChg chg="add mod">
          <ac:chgData name="rene garreaud" userId="319a270e55de952e" providerId="LiveId" clId="{24EA3C67-B7F5-467A-BB56-3B8D0EE45B01}" dt="2021-06-16T21:20:35.300" v="153"/>
          <ac:inkMkLst>
            <pc:docMk/>
            <pc:sldMk cId="3195806988" sldId="383"/>
            <ac:inkMk id="24" creationId="{C5C52B00-ACE9-41D5-B91C-B4EE5BBB0E76}"/>
          </ac:inkMkLst>
        </pc:inkChg>
        <pc:inkChg chg="add">
          <ac:chgData name="rene garreaud" userId="319a270e55de952e" providerId="LiveId" clId="{24EA3C67-B7F5-467A-BB56-3B8D0EE45B01}" dt="2021-06-16T21:21:03.677" v="154" actId="9405"/>
          <ac:inkMkLst>
            <pc:docMk/>
            <pc:sldMk cId="3195806988" sldId="383"/>
            <ac:inkMk id="26" creationId="{7E9B2517-8C88-46CB-A231-ECEF4A5899B9}"/>
          </ac:inkMkLst>
        </pc:inkChg>
        <pc:inkChg chg="add">
          <ac:chgData name="rene garreaud" userId="319a270e55de952e" providerId="LiveId" clId="{24EA3C67-B7F5-467A-BB56-3B8D0EE45B01}" dt="2021-06-16T21:21:26.778" v="155" actId="9405"/>
          <ac:inkMkLst>
            <pc:docMk/>
            <pc:sldMk cId="3195806988" sldId="383"/>
            <ac:inkMk id="27" creationId="{F56225AC-B776-4836-8883-877D7460F176}"/>
          </ac:inkMkLst>
        </pc:inkChg>
        <pc:inkChg chg="add mod">
          <ac:chgData name="rene garreaud" userId="319a270e55de952e" providerId="LiveId" clId="{24EA3C67-B7F5-467A-BB56-3B8D0EE45B01}" dt="2021-06-16T21:22:13.516" v="163"/>
          <ac:inkMkLst>
            <pc:docMk/>
            <pc:sldMk cId="3195806988" sldId="383"/>
            <ac:inkMk id="28" creationId="{E98E71D6-0EA2-4391-9D33-29BC7FE87CCC}"/>
          </ac:inkMkLst>
        </pc:inkChg>
        <pc:inkChg chg="add mod">
          <ac:chgData name="rene garreaud" userId="319a270e55de952e" providerId="LiveId" clId="{24EA3C67-B7F5-467A-BB56-3B8D0EE45B01}" dt="2021-06-16T21:22:13.516" v="163"/>
          <ac:inkMkLst>
            <pc:docMk/>
            <pc:sldMk cId="3195806988" sldId="383"/>
            <ac:inkMk id="29" creationId="{CBA22BBF-DFF0-4A88-9394-FA7322296453}"/>
          </ac:inkMkLst>
        </pc:inkChg>
        <pc:inkChg chg="add mod">
          <ac:chgData name="rene garreaud" userId="319a270e55de952e" providerId="LiveId" clId="{24EA3C67-B7F5-467A-BB56-3B8D0EE45B01}" dt="2021-06-16T21:22:13.516" v="163"/>
          <ac:inkMkLst>
            <pc:docMk/>
            <pc:sldMk cId="3195806988" sldId="383"/>
            <ac:inkMk id="31" creationId="{C9127E6D-739A-43EF-A64A-148CDB5E5BAA}"/>
          </ac:inkMkLst>
        </pc:inkChg>
        <pc:inkChg chg="add mod">
          <ac:chgData name="rene garreaud" userId="319a270e55de952e" providerId="LiveId" clId="{24EA3C67-B7F5-467A-BB56-3B8D0EE45B01}" dt="2021-06-16T21:22:13.516" v="163"/>
          <ac:inkMkLst>
            <pc:docMk/>
            <pc:sldMk cId="3195806988" sldId="383"/>
            <ac:inkMk id="32" creationId="{2465898E-A9C3-461B-A7D0-7AE947EBF07B}"/>
          </ac:inkMkLst>
        </pc:inkChg>
        <pc:inkChg chg="add mod">
          <ac:chgData name="rene garreaud" userId="319a270e55de952e" providerId="LiveId" clId="{24EA3C67-B7F5-467A-BB56-3B8D0EE45B01}" dt="2021-06-16T21:22:13.516" v="163"/>
          <ac:inkMkLst>
            <pc:docMk/>
            <pc:sldMk cId="3195806988" sldId="383"/>
            <ac:inkMk id="33" creationId="{79E4EFDE-74B5-4CC0-AFBE-00470A00C830}"/>
          </ac:inkMkLst>
        </pc:inkChg>
        <pc:inkChg chg="add mod">
          <ac:chgData name="rene garreaud" userId="319a270e55de952e" providerId="LiveId" clId="{24EA3C67-B7F5-467A-BB56-3B8D0EE45B01}" dt="2021-06-16T21:22:13.516" v="163"/>
          <ac:inkMkLst>
            <pc:docMk/>
            <pc:sldMk cId="3195806988" sldId="383"/>
            <ac:inkMk id="34" creationId="{6D14FFD6-CB84-4D50-B5B6-4912330B94DE}"/>
          </ac:inkMkLst>
        </pc:inkChg>
      </pc:sldChg>
      <pc:sldChg chg="addSp delSp modSp new mod">
        <pc:chgData name="rene garreaud" userId="319a270e55de952e" providerId="LiveId" clId="{24EA3C67-B7F5-467A-BB56-3B8D0EE45B01}" dt="2021-06-16T21:38:31.385" v="200"/>
        <pc:sldMkLst>
          <pc:docMk/>
          <pc:sldMk cId="3318730119" sldId="384"/>
        </pc:sldMkLst>
        <pc:grpChg chg="del mod">
          <ac:chgData name="rene garreaud" userId="319a270e55de952e" providerId="LiveId" clId="{24EA3C67-B7F5-467A-BB56-3B8D0EE45B01}" dt="2021-06-16T21:37:55.517" v="184"/>
          <ac:grpSpMkLst>
            <pc:docMk/>
            <pc:sldMk cId="3318730119" sldId="384"/>
            <ac:grpSpMk id="6" creationId="{E6EC195C-81BF-4779-801B-B29EA5313C94}"/>
          </ac:grpSpMkLst>
        </pc:grpChg>
        <pc:grpChg chg="del mod">
          <ac:chgData name="rene garreaud" userId="319a270e55de952e" providerId="LiveId" clId="{24EA3C67-B7F5-467A-BB56-3B8D0EE45B01}" dt="2021-06-16T21:37:55.517" v="184"/>
          <ac:grpSpMkLst>
            <pc:docMk/>
            <pc:sldMk cId="3318730119" sldId="384"/>
            <ac:grpSpMk id="11" creationId="{C587139E-223B-4843-A7F0-42A3C6103F7B}"/>
          </ac:grpSpMkLst>
        </pc:grpChg>
        <pc:grpChg chg="del mod">
          <ac:chgData name="rene garreaud" userId="319a270e55de952e" providerId="LiveId" clId="{24EA3C67-B7F5-467A-BB56-3B8D0EE45B01}" dt="2021-06-16T21:37:55.517" v="184"/>
          <ac:grpSpMkLst>
            <pc:docMk/>
            <pc:sldMk cId="3318730119" sldId="384"/>
            <ac:grpSpMk id="16" creationId="{FB6F0814-D8D3-4F8D-88BE-9E4EF1E10BE5}"/>
          </ac:grpSpMkLst>
        </pc:grpChg>
        <pc:grpChg chg="del mod">
          <ac:chgData name="rene garreaud" userId="319a270e55de952e" providerId="LiveId" clId="{24EA3C67-B7F5-467A-BB56-3B8D0EE45B01}" dt="2021-06-16T21:38:05.546" v="187"/>
          <ac:grpSpMkLst>
            <pc:docMk/>
            <pc:sldMk cId="3318730119" sldId="384"/>
            <ac:grpSpMk id="21" creationId="{6D5E3D7D-9EC8-4E27-BED7-48400D7744C4}"/>
          </ac:grpSpMkLst>
        </pc:grpChg>
        <pc:grpChg chg="del mod">
          <ac:chgData name="rene garreaud" userId="319a270e55de952e" providerId="LiveId" clId="{24EA3C67-B7F5-467A-BB56-3B8D0EE45B01}" dt="2021-06-16T21:38:07.556" v="189"/>
          <ac:grpSpMkLst>
            <pc:docMk/>
            <pc:sldMk cId="3318730119" sldId="384"/>
            <ac:grpSpMk id="24" creationId="{E35A5A21-A803-468B-94DF-0E962387B1C5}"/>
          </ac:grpSpMkLst>
        </pc:grpChg>
        <pc:grpChg chg="del mod">
          <ac:chgData name="rene garreaud" userId="319a270e55de952e" providerId="LiveId" clId="{24EA3C67-B7F5-467A-BB56-3B8D0EE45B01}" dt="2021-06-16T21:38:23.812" v="197"/>
          <ac:grpSpMkLst>
            <pc:docMk/>
            <pc:sldMk cId="3318730119" sldId="384"/>
            <ac:grpSpMk id="26" creationId="{C5535258-E318-4800-8554-0C2A624B07CE}"/>
          </ac:grpSpMkLst>
        </pc:grpChg>
        <pc:grpChg chg="del mod">
          <ac:chgData name="rene garreaud" userId="319a270e55de952e" providerId="LiveId" clId="{24EA3C67-B7F5-467A-BB56-3B8D0EE45B01}" dt="2021-06-16T21:38:23.812" v="197"/>
          <ac:grpSpMkLst>
            <pc:docMk/>
            <pc:sldMk cId="3318730119" sldId="384"/>
            <ac:grpSpMk id="30" creationId="{DC42D823-08D9-401E-B7F2-EC383FB990B8}"/>
          </ac:grpSpMkLst>
        </pc:grpChg>
        <pc:grpChg chg="mod">
          <ac:chgData name="rene garreaud" userId="319a270e55de952e" providerId="LiveId" clId="{24EA3C67-B7F5-467A-BB56-3B8D0EE45B01}" dt="2021-06-16T21:38:23.812" v="197"/>
          <ac:grpSpMkLst>
            <pc:docMk/>
            <pc:sldMk cId="3318730119" sldId="384"/>
            <ac:grpSpMk id="34" creationId="{0427F5E6-7119-4286-9BA9-2106694D379F}"/>
          </ac:grpSpMkLst>
        </pc:grpChg>
        <pc:grpChg chg="mod">
          <ac:chgData name="rene garreaud" userId="319a270e55de952e" providerId="LiveId" clId="{24EA3C67-B7F5-467A-BB56-3B8D0EE45B01}" dt="2021-06-16T21:38:31.385" v="200"/>
          <ac:grpSpMkLst>
            <pc:docMk/>
            <pc:sldMk cId="3318730119" sldId="384"/>
            <ac:grpSpMk id="37" creationId="{B450035A-9142-4748-9750-A8669E3E1F76}"/>
          </ac:grpSpMkLst>
        </pc:grpChg>
        <pc:inkChg chg="add mod">
          <ac:chgData name="rene garreaud" userId="319a270e55de952e" providerId="LiveId" clId="{24EA3C67-B7F5-467A-BB56-3B8D0EE45B01}" dt="2021-06-16T21:38:23.812" v="197"/>
          <ac:inkMkLst>
            <pc:docMk/>
            <pc:sldMk cId="3318730119" sldId="384"/>
            <ac:inkMk id="2" creationId="{CD1714D9-4B04-4194-A568-D717C7CE0BBB}"/>
          </ac:inkMkLst>
        </pc:inkChg>
        <pc:inkChg chg="add mod">
          <ac:chgData name="rene garreaud" userId="319a270e55de952e" providerId="LiveId" clId="{24EA3C67-B7F5-467A-BB56-3B8D0EE45B01}" dt="2021-06-16T21:38:23.812" v="197"/>
          <ac:inkMkLst>
            <pc:docMk/>
            <pc:sldMk cId="3318730119" sldId="384"/>
            <ac:inkMk id="3" creationId="{1608A395-7BAA-4159-BFA4-E09398E7C697}"/>
          </ac:inkMkLst>
        </pc:inkChg>
        <pc:inkChg chg="add mod">
          <ac:chgData name="rene garreaud" userId="319a270e55de952e" providerId="LiveId" clId="{24EA3C67-B7F5-467A-BB56-3B8D0EE45B01}" dt="2021-06-16T21:38:23.812" v="197"/>
          <ac:inkMkLst>
            <pc:docMk/>
            <pc:sldMk cId="3318730119" sldId="384"/>
            <ac:inkMk id="4" creationId="{CC3E26BE-6EB9-498D-909F-E84D27133CE5}"/>
          </ac:inkMkLst>
        </pc:inkChg>
        <pc:inkChg chg="add mod">
          <ac:chgData name="rene garreaud" userId="319a270e55de952e" providerId="LiveId" clId="{24EA3C67-B7F5-467A-BB56-3B8D0EE45B01}" dt="2021-06-16T21:38:23.812" v="197"/>
          <ac:inkMkLst>
            <pc:docMk/>
            <pc:sldMk cId="3318730119" sldId="384"/>
            <ac:inkMk id="5" creationId="{DC774313-C582-43C6-A8BB-F2A4F2CA3E4F}"/>
          </ac:inkMkLst>
        </pc:inkChg>
        <pc:inkChg chg="add mod">
          <ac:chgData name="rene garreaud" userId="319a270e55de952e" providerId="LiveId" clId="{24EA3C67-B7F5-467A-BB56-3B8D0EE45B01}" dt="2021-06-16T21:38:23.812" v="197"/>
          <ac:inkMkLst>
            <pc:docMk/>
            <pc:sldMk cId="3318730119" sldId="384"/>
            <ac:inkMk id="7" creationId="{CEB27F35-FB61-41E3-8A12-0F66E09CBA33}"/>
          </ac:inkMkLst>
        </pc:inkChg>
        <pc:inkChg chg="add mod">
          <ac:chgData name="rene garreaud" userId="319a270e55de952e" providerId="LiveId" clId="{24EA3C67-B7F5-467A-BB56-3B8D0EE45B01}" dt="2021-06-16T21:38:23.812" v="197"/>
          <ac:inkMkLst>
            <pc:docMk/>
            <pc:sldMk cId="3318730119" sldId="384"/>
            <ac:inkMk id="8" creationId="{FB5D6850-1C52-4DDF-82A1-789F0E3DA50E}"/>
          </ac:inkMkLst>
        </pc:inkChg>
        <pc:inkChg chg="add mod">
          <ac:chgData name="rene garreaud" userId="319a270e55de952e" providerId="LiveId" clId="{24EA3C67-B7F5-467A-BB56-3B8D0EE45B01}" dt="2021-06-16T21:38:23.812" v="197"/>
          <ac:inkMkLst>
            <pc:docMk/>
            <pc:sldMk cId="3318730119" sldId="384"/>
            <ac:inkMk id="9" creationId="{3A41FA58-12CC-46A7-A5CA-815E966A61E3}"/>
          </ac:inkMkLst>
        </pc:inkChg>
        <pc:inkChg chg="add mod">
          <ac:chgData name="rene garreaud" userId="319a270e55de952e" providerId="LiveId" clId="{24EA3C67-B7F5-467A-BB56-3B8D0EE45B01}" dt="2021-06-16T21:38:23.812" v="197"/>
          <ac:inkMkLst>
            <pc:docMk/>
            <pc:sldMk cId="3318730119" sldId="384"/>
            <ac:inkMk id="10" creationId="{1E7F3447-51E6-4F9A-ABA5-F108D97B4BFA}"/>
          </ac:inkMkLst>
        </pc:inkChg>
        <pc:inkChg chg="add mod">
          <ac:chgData name="rene garreaud" userId="319a270e55de952e" providerId="LiveId" clId="{24EA3C67-B7F5-467A-BB56-3B8D0EE45B01}" dt="2021-06-16T21:38:23.812" v="197"/>
          <ac:inkMkLst>
            <pc:docMk/>
            <pc:sldMk cId="3318730119" sldId="384"/>
            <ac:inkMk id="12" creationId="{E62D50F1-6D2B-4742-B274-7D06687C7968}"/>
          </ac:inkMkLst>
        </pc:inkChg>
        <pc:inkChg chg="add mod">
          <ac:chgData name="rene garreaud" userId="319a270e55de952e" providerId="LiveId" clId="{24EA3C67-B7F5-467A-BB56-3B8D0EE45B01}" dt="2021-06-16T21:38:23.812" v="197"/>
          <ac:inkMkLst>
            <pc:docMk/>
            <pc:sldMk cId="3318730119" sldId="384"/>
            <ac:inkMk id="13" creationId="{3E316057-7F7D-44F7-AF38-691C56ACDAE1}"/>
          </ac:inkMkLst>
        </pc:inkChg>
        <pc:inkChg chg="add mod">
          <ac:chgData name="rene garreaud" userId="319a270e55de952e" providerId="LiveId" clId="{24EA3C67-B7F5-467A-BB56-3B8D0EE45B01}" dt="2021-06-16T21:38:23.812" v="197"/>
          <ac:inkMkLst>
            <pc:docMk/>
            <pc:sldMk cId="3318730119" sldId="384"/>
            <ac:inkMk id="14" creationId="{99F14D1B-DF31-455F-BF84-FF6971DF4196}"/>
          </ac:inkMkLst>
        </pc:inkChg>
        <pc:inkChg chg="add mod">
          <ac:chgData name="rene garreaud" userId="319a270e55de952e" providerId="LiveId" clId="{24EA3C67-B7F5-467A-BB56-3B8D0EE45B01}" dt="2021-06-16T21:38:23.812" v="197"/>
          <ac:inkMkLst>
            <pc:docMk/>
            <pc:sldMk cId="3318730119" sldId="384"/>
            <ac:inkMk id="15" creationId="{4DFACB06-9B24-4CA8-AB7C-D791278B2641}"/>
          </ac:inkMkLst>
        </pc:inkChg>
        <pc:inkChg chg="add mod">
          <ac:chgData name="rene garreaud" userId="319a270e55de952e" providerId="LiveId" clId="{24EA3C67-B7F5-467A-BB56-3B8D0EE45B01}" dt="2021-06-16T21:38:23.812" v="197"/>
          <ac:inkMkLst>
            <pc:docMk/>
            <pc:sldMk cId="3318730119" sldId="384"/>
            <ac:inkMk id="17" creationId="{29FDC10F-6898-42EC-AE6A-F42494E44717}"/>
          </ac:inkMkLst>
        </pc:inkChg>
        <pc:inkChg chg="add mod">
          <ac:chgData name="rene garreaud" userId="319a270e55de952e" providerId="LiveId" clId="{24EA3C67-B7F5-467A-BB56-3B8D0EE45B01}" dt="2021-06-16T21:38:23.812" v="197"/>
          <ac:inkMkLst>
            <pc:docMk/>
            <pc:sldMk cId="3318730119" sldId="384"/>
            <ac:inkMk id="18" creationId="{8F5D138C-27AC-4CDA-BCA0-CBC21FB00104}"/>
          </ac:inkMkLst>
        </pc:inkChg>
        <pc:inkChg chg="add mod">
          <ac:chgData name="rene garreaud" userId="319a270e55de952e" providerId="LiveId" clId="{24EA3C67-B7F5-467A-BB56-3B8D0EE45B01}" dt="2021-06-16T21:38:23.812" v="197"/>
          <ac:inkMkLst>
            <pc:docMk/>
            <pc:sldMk cId="3318730119" sldId="384"/>
            <ac:inkMk id="19" creationId="{280D0A39-C9A1-4B78-A802-F5D3645AE34F}"/>
          </ac:inkMkLst>
        </pc:inkChg>
        <pc:inkChg chg="add mod">
          <ac:chgData name="rene garreaud" userId="319a270e55de952e" providerId="LiveId" clId="{24EA3C67-B7F5-467A-BB56-3B8D0EE45B01}" dt="2021-06-16T21:38:23.812" v="197"/>
          <ac:inkMkLst>
            <pc:docMk/>
            <pc:sldMk cId="3318730119" sldId="384"/>
            <ac:inkMk id="20" creationId="{099CEF80-08E9-4117-A2AF-674F0ECE1039}"/>
          </ac:inkMkLst>
        </pc:inkChg>
        <pc:inkChg chg="add mod">
          <ac:chgData name="rene garreaud" userId="319a270e55de952e" providerId="LiveId" clId="{24EA3C67-B7F5-467A-BB56-3B8D0EE45B01}" dt="2021-06-16T21:38:23.812" v="197"/>
          <ac:inkMkLst>
            <pc:docMk/>
            <pc:sldMk cId="3318730119" sldId="384"/>
            <ac:inkMk id="22" creationId="{F820926F-AFB1-40CB-A080-0F3E311705FC}"/>
          </ac:inkMkLst>
        </pc:inkChg>
        <pc:inkChg chg="add mod">
          <ac:chgData name="rene garreaud" userId="319a270e55de952e" providerId="LiveId" clId="{24EA3C67-B7F5-467A-BB56-3B8D0EE45B01}" dt="2021-06-16T21:38:23.812" v="197"/>
          <ac:inkMkLst>
            <pc:docMk/>
            <pc:sldMk cId="3318730119" sldId="384"/>
            <ac:inkMk id="23" creationId="{F17AEB24-9F62-44EE-B929-6C0B4F56B0AB}"/>
          </ac:inkMkLst>
        </pc:inkChg>
        <pc:inkChg chg="add mod">
          <ac:chgData name="rene garreaud" userId="319a270e55de952e" providerId="LiveId" clId="{24EA3C67-B7F5-467A-BB56-3B8D0EE45B01}" dt="2021-06-16T21:38:23.812" v="197"/>
          <ac:inkMkLst>
            <pc:docMk/>
            <pc:sldMk cId="3318730119" sldId="384"/>
            <ac:inkMk id="25" creationId="{98FBD726-83B0-4684-BDD6-2F6D7157C207}"/>
          </ac:inkMkLst>
        </pc:inkChg>
        <pc:inkChg chg="add mod">
          <ac:chgData name="rene garreaud" userId="319a270e55de952e" providerId="LiveId" clId="{24EA3C67-B7F5-467A-BB56-3B8D0EE45B01}" dt="2021-06-16T21:38:23.812" v="197"/>
          <ac:inkMkLst>
            <pc:docMk/>
            <pc:sldMk cId="3318730119" sldId="384"/>
            <ac:inkMk id="27" creationId="{C5B83FB7-B5A0-4840-862B-5C1A5E2A42AF}"/>
          </ac:inkMkLst>
        </pc:inkChg>
        <pc:inkChg chg="add mod">
          <ac:chgData name="rene garreaud" userId="319a270e55de952e" providerId="LiveId" clId="{24EA3C67-B7F5-467A-BB56-3B8D0EE45B01}" dt="2021-06-16T21:38:23.812" v="197"/>
          <ac:inkMkLst>
            <pc:docMk/>
            <pc:sldMk cId="3318730119" sldId="384"/>
            <ac:inkMk id="28" creationId="{C33934EC-34D3-4D1A-A6B8-374EBAB93F20}"/>
          </ac:inkMkLst>
        </pc:inkChg>
        <pc:inkChg chg="add mod">
          <ac:chgData name="rene garreaud" userId="319a270e55de952e" providerId="LiveId" clId="{24EA3C67-B7F5-467A-BB56-3B8D0EE45B01}" dt="2021-06-16T21:38:23.812" v="197"/>
          <ac:inkMkLst>
            <pc:docMk/>
            <pc:sldMk cId="3318730119" sldId="384"/>
            <ac:inkMk id="29" creationId="{F1917760-DEBE-4C87-918D-F519A88D4F3A}"/>
          </ac:inkMkLst>
        </pc:inkChg>
        <pc:inkChg chg="add mod">
          <ac:chgData name="rene garreaud" userId="319a270e55de952e" providerId="LiveId" clId="{24EA3C67-B7F5-467A-BB56-3B8D0EE45B01}" dt="2021-06-16T21:38:23.812" v="197"/>
          <ac:inkMkLst>
            <pc:docMk/>
            <pc:sldMk cId="3318730119" sldId="384"/>
            <ac:inkMk id="31" creationId="{3B83A0AD-C68B-4626-8C70-DDE85723653D}"/>
          </ac:inkMkLst>
        </pc:inkChg>
        <pc:inkChg chg="add mod">
          <ac:chgData name="rene garreaud" userId="319a270e55de952e" providerId="LiveId" clId="{24EA3C67-B7F5-467A-BB56-3B8D0EE45B01}" dt="2021-06-16T21:38:23.812" v="197"/>
          <ac:inkMkLst>
            <pc:docMk/>
            <pc:sldMk cId="3318730119" sldId="384"/>
            <ac:inkMk id="32" creationId="{647FF26B-5555-4BD5-89BC-C060C4D56883}"/>
          </ac:inkMkLst>
        </pc:inkChg>
        <pc:inkChg chg="add mod">
          <ac:chgData name="rene garreaud" userId="319a270e55de952e" providerId="LiveId" clId="{24EA3C67-B7F5-467A-BB56-3B8D0EE45B01}" dt="2021-06-16T21:38:23.812" v="197"/>
          <ac:inkMkLst>
            <pc:docMk/>
            <pc:sldMk cId="3318730119" sldId="384"/>
            <ac:inkMk id="33" creationId="{B5027A5C-CD48-4AB2-B630-529E945E312F}"/>
          </ac:inkMkLst>
        </pc:inkChg>
        <pc:inkChg chg="add mod">
          <ac:chgData name="rene garreaud" userId="319a270e55de952e" providerId="LiveId" clId="{24EA3C67-B7F5-467A-BB56-3B8D0EE45B01}" dt="2021-06-16T21:38:31.385" v="200"/>
          <ac:inkMkLst>
            <pc:docMk/>
            <pc:sldMk cId="3318730119" sldId="384"/>
            <ac:inkMk id="35" creationId="{FB61517E-77CD-41EE-98CC-A14377FB60F0}"/>
          </ac:inkMkLst>
        </pc:inkChg>
        <pc:inkChg chg="add mod">
          <ac:chgData name="rene garreaud" userId="319a270e55de952e" providerId="LiveId" clId="{24EA3C67-B7F5-467A-BB56-3B8D0EE45B01}" dt="2021-06-16T21:38:31.385" v="200"/>
          <ac:inkMkLst>
            <pc:docMk/>
            <pc:sldMk cId="3318730119" sldId="384"/>
            <ac:inkMk id="36" creationId="{6D858DD4-2292-40FF-8F84-D08EB51BF0B2}"/>
          </ac:inkMkLst>
        </pc:inkChg>
      </pc:sldChg>
    </pc:docChg>
  </pc:docChgLst>
  <pc:docChgLst>
    <pc:chgData name="rene garreaud" userId="319a270e55de952e" providerId="LiveId" clId="{913C117D-D243-43D4-9FEB-EFF14CD4F206}"/>
    <pc:docChg chg="custSel addSld modSld">
      <pc:chgData name="rene garreaud" userId="319a270e55de952e" providerId="LiveId" clId="{913C117D-D243-43D4-9FEB-EFF14CD4F206}" dt="2023-06-16T21:18:47.861" v="13" actId="478"/>
      <pc:docMkLst>
        <pc:docMk/>
      </pc:docMkLst>
      <pc:sldChg chg="delSp mod">
        <pc:chgData name="rene garreaud" userId="319a270e55de952e" providerId="LiveId" clId="{913C117D-D243-43D4-9FEB-EFF14CD4F206}" dt="2023-06-16T21:18:47.861" v="13" actId="478"/>
        <pc:sldMkLst>
          <pc:docMk/>
          <pc:sldMk cId="2741519949" sldId="313"/>
        </pc:sldMkLst>
        <pc:inkChg chg="del">
          <ac:chgData name="rene garreaud" userId="319a270e55de952e" providerId="LiveId" clId="{913C117D-D243-43D4-9FEB-EFF14CD4F206}" dt="2023-06-16T21:18:47.861" v="13" actId="478"/>
          <ac:inkMkLst>
            <pc:docMk/>
            <pc:sldMk cId="2741519949" sldId="313"/>
            <ac:inkMk id="6" creationId="{A11BD4B7-85FB-47CD-B3BB-6D8A68EEBD0D}"/>
          </ac:inkMkLst>
        </pc:inkChg>
      </pc:sldChg>
      <pc:sldChg chg="addSp delSp modSp new mod">
        <pc:chgData name="rene garreaud" userId="319a270e55de952e" providerId="LiveId" clId="{913C117D-D243-43D4-9FEB-EFF14CD4F206}" dt="2023-06-16T16:36:09.308" v="8" actId="962"/>
        <pc:sldMkLst>
          <pc:docMk/>
          <pc:sldMk cId="2958842244" sldId="392"/>
        </pc:sldMkLst>
        <pc:spChg chg="add del">
          <ac:chgData name="rene garreaud" userId="319a270e55de952e" providerId="LiveId" clId="{913C117D-D243-43D4-9FEB-EFF14CD4F206}" dt="2023-06-16T16:34:39.074" v="5"/>
          <ac:spMkLst>
            <pc:docMk/>
            <pc:sldMk cId="2958842244" sldId="392"/>
            <ac:spMk id="4" creationId="{B3FA0C25-5591-B941-B378-1ABAE6043ADA}"/>
          </ac:spMkLst>
        </pc:spChg>
        <pc:picChg chg="add del mod">
          <ac:chgData name="rene garreaud" userId="319a270e55de952e" providerId="LiveId" clId="{913C117D-D243-43D4-9FEB-EFF14CD4F206}" dt="2023-06-16T16:34:34.139" v="3" actId="478"/>
          <ac:picMkLst>
            <pc:docMk/>
            <pc:sldMk cId="2958842244" sldId="392"/>
            <ac:picMk id="3" creationId="{22E4B53F-4616-2C7D-7EBA-974883363F75}"/>
          </ac:picMkLst>
        </pc:picChg>
        <pc:picChg chg="add mod">
          <ac:chgData name="rene garreaud" userId="319a270e55de952e" providerId="LiveId" clId="{913C117D-D243-43D4-9FEB-EFF14CD4F206}" dt="2023-06-16T16:36:09.308" v="8" actId="962"/>
          <ac:picMkLst>
            <pc:docMk/>
            <pc:sldMk cId="2958842244" sldId="392"/>
            <ac:picMk id="6" creationId="{A765B809-003B-F2A4-8FA6-61FF994D349A}"/>
          </ac:picMkLst>
        </pc:picChg>
      </pc:sldChg>
      <pc:sldChg chg="addSp modSp new mod">
        <pc:chgData name="rene garreaud" userId="319a270e55de952e" providerId="LiveId" clId="{913C117D-D243-43D4-9FEB-EFF14CD4F206}" dt="2023-06-16T16:36:20.157" v="12" actId="962"/>
        <pc:sldMkLst>
          <pc:docMk/>
          <pc:sldMk cId="570948590" sldId="393"/>
        </pc:sldMkLst>
        <pc:picChg chg="add mod">
          <ac:chgData name="rene garreaud" userId="319a270e55de952e" providerId="LiveId" clId="{913C117D-D243-43D4-9FEB-EFF14CD4F206}" dt="2023-06-16T16:36:20.157" v="12" actId="962"/>
          <ac:picMkLst>
            <pc:docMk/>
            <pc:sldMk cId="570948590" sldId="393"/>
            <ac:picMk id="3" creationId="{4B2EFAEA-3D44-6447-3CB1-CB9F025274BD}"/>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33.099"/>
    </inkml:context>
    <inkml:brush xml:id="br0">
      <inkml:brushProperty name="width" value="0.2" units="cm"/>
      <inkml:brushProperty name="height" value="0.2" units="cm"/>
      <inkml:brushProperty name="color" value="#849398"/>
    </inkml:brush>
  </inkml:definitions>
  <inkml:trace contextRef="#ctx0" brushRef="#br0">235 1 2128 0 0,'0'0'1695'0'0,"-4"24"-801"0"0,-2 0-354 0 0,-14 39 0 0 0,3-14-164 0 0,0-4 346 0 0,-1-2 0 0 0,-26 45-1 0 0,22-46-208 0 0,2 0-1 0 0,-16 51 0 0 0,24-61-593 0 0,9-25-109 0 0,0 0 0 0 0,0 0 0 0 0,1 1 0 0 0,0-1 1 0 0,0 1-1 0 0,0 0 0 0 0,1 0 0 0 0,1-1 0 0 0,-1 1 0 0 0,2 11 1 0 0,0-15-740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4.811"/>
    </inkml:context>
    <inkml:brush xml:id="br0">
      <inkml:brushProperty name="width" value="0.2" units="cm"/>
      <inkml:brushProperty name="height" value="0.2" units="cm"/>
      <inkml:brushProperty name="color" value="#849398"/>
    </inkml:brush>
  </inkml:definitions>
  <inkml:trace contextRef="#ctx0" brushRef="#br0">1 420 8266 0 0,'0'-13'96'0'0,"1"1"1"0"0,1-1-1 0 0,1 0 1 0 0,0 1-1 0 0,0 0 1 0 0,1-1-1 0 0,7-13 1 0 0,44-80 477 0 0,-44 88-560 0 0,0-3-40 0 0,48-73 80 0 0,-52 85-181 0 0,0 0-1 0 0,2 0 0 0 0,16-15 0 0 0,-23 22 57 0 0,0 0 0 0 0,0 1 0 0 0,-1 0 0 0 0,1-1 0 0 0,0 1 0 0 0,0 0 0 0 0,0 0-1 0 0,1 0 1 0 0,-1 0 0 0 0,0 1 0 0 0,0-1 0 0 0,0 0 0 0 0,0 1 0 0 0,1 0 0 0 0,-1-1 0 0 0,0 1-1 0 0,1 0 1 0 0,-1 0 0 0 0,0 0 0 0 0,1 1 0 0 0,1-1 0 0 0,-2 1 37 0 0,0 1 0 0 0,0-1 1 0 0,0 0-1 0 0,0 0 0 0 0,-1 1 0 0 0,1-1 1 0 0,0 1-1 0 0,-1-1 0 0 0,1 1 0 0 0,-1 0 0 0 0,0 0 1 0 0,1 0-1 0 0,-1 0 0 0 0,0 0 0 0 0,0 0 1 0 0,0 0-1 0 0,0 0 0 0 0,-1 0 0 0 0,1 0 1 0 0,-1 0-1 0 0,1 4 0 0 0,25 185 1727 0 0,-7-39-440 0 0,-14-122-1223 0 0,2-1 1 0 0,1 0-1 0 0,13 32 0 0 0,18 21-2351 0 0,-26-58 2149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7.349"/>
    </inkml:context>
    <inkml:brush xml:id="br0">
      <inkml:brushProperty name="width" value="0.1" units="cm"/>
      <inkml:brushProperty name="height" value="0.1" units="cm"/>
      <inkml:brushProperty name="color" value="#FF0066"/>
    </inkml:brush>
  </inkml:definitions>
  <inkml:trace contextRef="#ctx0" brushRef="#br0">1 114 5081 0 0,'5'-13'856'0'0,"2"-1"-272"0"0,2 0-112 0 0,5 1-39 0 0,1-1-337 0 0,4 2-72 0 0,2 1 24 0 0,2 2-48 0 0,-2 1-24 0 0,1 5-857 0 0,1 1 641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9.842"/>
    </inkml:context>
    <inkml:brush xml:id="br0">
      <inkml:brushProperty name="width" value="0.1" units="cm"/>
      <inkml:brushProperty name="height" value="0.1" units="cm"/>
      <inkml:brushProperty name="color" value="#FF0066"/>
    </inkml:brush>
  </inkml:definitions>
  <inkml:trace contextRef="#ctx0" brushRef="#br0">18 1 3609 0 0,'0'0'161'0'0,"-8"22"-86"0"0,3-10-421 0 0,1 4 4813 0 0,10-21-4233 0 0,0-1-117 0 0,-6 5-74 0 0,1 1 0 0 0,-1-1 0 0 0,1 1 0 0 0,-1 0 0 0 0,0-1 0 0 0,1 1 0 0 0,-1 0 0 0 0,1-1 0 0 0,-1 1 1 0 0,1 0-1 0 0,-1-1 0 0 0,1 1 0 0 0,-1 0 0 0 0,1 0 0 0 0,-1 0 0 0 0,1 0 0 0 0,0-1 0 0 0,-1 1 0 0 0,1 0 0 0 0,-1 0 0 0 0,1 0 0 0 0,-1 0 0 0 0,1 0 0 0 0,0 0 0 0 0,-1 1 0 0 0,1-1 0 0 0,8-2-20 0 0,-5 1 60 0 0,0 0-1 0 0,0 0 1 0 0,1 1-1 0 0,-1-1 1 0 0,0 1-1 0 0,0 0 1 0 0,6 0-1 0 0,21 26-116 0 0,-20-19 61 0 0,-6-4-35 0 0,-1-1 0 0 0,1 1 0 0 0,0 0 0 0 0,-1-1 0 0 0,1 0-1 0 0,0 0 1 0 0,9 1 0 0 0,-2 0 15 0 0,0 0 0 0 0,0 1 0 0 0,0 0 0 0 0,-1 0 0 0 0,16 10-1 0 0,59 27-26 0 0,11 10-6 0 0,-13-8-4 0 0,-46-23 74 0 0,-27-15-40 0 0,0 1 1 0 0,-1-1-1 0 0,1 2 0 0 0,-2-1 1 0 0,12 10-1 0 0,-9-6-15 0 0,1 0 0 0 0,16 10 0 0 0,-15-11 16 0 0,0 0 0 0 0,14 14 0 0 0,6 5 4 0 0,0-2-1 0 0,2-1 0 0 0,75 39 0 0 0,-25-15 22 0 0,-72-40-23 0 0,0 2 0 0 0,0 0 1 0 0,-1 0-1 0 0,0 1 0 0 0,-1 1 0 0 0,0 0 0 0 0,-1 0 0 0 0,-1 1 1 0 0,0 1-1 0 0,10 20 0 0 0,-14-26-3 0 0,0 1 0 0 0,1-1 0 0 0,0-1 0 0 0,0 1 1 0 0,1-1-1 0 0,15 13 0 0 0,61 38 64 0 0,-56-40-44 0 0,28 22 0 0 0,-23-10 52 0 0,32 38 0 0 0,-38-39 3 0 0,2 0 42 0 0,2-3 0 0 0,35 25 0 0 0,-40-31-35 0 0,4 2-6 0 0,111 90 152 0 0,194 154 550 0 0,-304-246-589 0 0,0-2 0 0 0,1 0 0 0 0,1-3 0 0 0,1 0 0 0 0,0-3 0 0 0,71 19 0 0 0,162 14 676 0 0,-231-43-661 0 0,-23-3-324 0 0,0 1 0 0 0,1 1-1 0 0,-1 0 1 0 0,22 7 0 0 0,-26-6-1984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10.872"/>
    </inkml:context>
    <inkml:brush xml:id="br0">
      <inkml:brushProperty name="width" value="0.1" units="cm"/>
      <inkml:brushProperty name="height" value="0.1" units="cm"/>
      <inkml:brushProperty name="color" value="#FF0066"/>
    </inkml:brush>
  </inkml:definitions>
  <inkml:trace contextRef="#ctx0" brushRef="#br0">22 365 6225 0 0,'-1'-1'163'0'0,"-1"0"0"0"0,0 0-1 0 0,1 0 1 0 0,0-1-1 0 0,-1 1 1 0 0,1 0 0 0 0,0-1-1 0 0,-1 1 1 0 0,1-1 0 0 0,0 0-1 0 0,0 1 1 0 0,0-1-1 0 0,0 0 1 0 0,1 0 0 0 0,-1 0-1 0 0,0 0 1 0 0,1 1-1 0 0,-1-1 1 0 0,1 0 0 0 0,0 0-1 0 0,0 0 1 0 0,0 0 0 0 0,0 0-1 0 0,0 0 1 0 0,0-4-1 0 0,2-6-287 0 0,0 0 0 0 0,0 0-1 0 0,5-13 1 0 0,-2 6 365 0 0,29-117-211 0 0,-28 116 154 0 0,-1-1-1 0 0,4-40 1 0 0,-6 106-130 0 0,15 78 1 0 0,-12-85-29 0 0,-1-15-24 0 0,1-1 1 0 0,1 1-1 0 0,1-1 0 0 0,1 0 1 0 0,1-1-1 0 0,17 26 0 0 0,-25-42-391 0 0,0-1-1 0 0,0 0 1 0 0,-1 1-1 0 0,1-1 0 0 0,-1 1 1 0 0,0-1-1 0 0,0 9 1 0 0,-2 2-883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11.369"/>
    </inkml:context>
    <inkml:brush xml:id="br0">
      <inkml:brushProperty name="width" value="0.1" units="cm"/>
      <inkml:brushProperty name="height" value="0.1" units="cm"/>
      <inkml:brushProperty name="color" value="#FF0066"/>
    </inkml:brush>
  </inkml:definitions>
  <inkml:trace contextRef="#ctx0" brushRef="#br0">202 71 3417 0 0,'-45'-23'4082'0'0,"42"22"-3887"0"0,-1-1 1 0 0,0 1-1 0 0,0 0 1 0 0,1 0-1 0 0,-1 0 1 0 0,0 0-1 0 0,0 1 0 0 0,0-1 1 0 0,0 1-1 0 0,-5 1 1 0 0,8-1-205 0 0,-1 1 1 0 0,1 0-1 0 0,0-1 1 0 0,0 1 0 0 0,0 0-1 0 0,0 0 1 0 0,-1 0-1 0 0,1 0 1 0 0,0 0-1 0 0,1 0 1 0 0,-1 0 0 0 0,0 1-1 0 0,0-1 1 0 0,0 0-1 0 0,1 0 1 0 0,-1 1-1 0 0,1-1 1 0 0,-1 0 0 0 0,0 2-1 0 0,-7 28-108 0 0,4-5 76 0 0,1 0-1 0 0,1 0 1 0 0,2 44-1 0 0,0-61 27 0 0,1 1 0 0 0,0-1 0 0 0,1 0-1 0 0,0 0 1 0 0,1 1 0 0 0,0-1 0 0 0,0-1 0 0 0,1 1 0 0 0,0 0-1 0 0,0-1 1 0 0,1 0 0 0 0,0 0 0 0 0,10 12 0 0 0,-12-18 15 0 0,0 1 0 0 0,-1 0 0 0 0,1-1 1 0 0,0 1-1 0 0,0-1 0 0 0,1 0 1 0 0,-1 0-1 0 0,0 0 0 0 0,1 0 1 0 0,-1-1-1 0 0,1 1 0 0 0,-1-1 1 0 0,1 0-1 0 0,0 0 0 0 0,6 1 0 0 0,-6-2 34 0 0,-1-1 0 0 0,1 1 0 0 0,-1-1 0 0 0,1 0 0 0 0,-1 1 0 0 0,1-1 0 0 0,-1-1 0 0 0,0 1 0 0 0,0 0 0 0 0,0-1 0 0 0,0 0 0 0 0,0 0 0 0 0,0 0 0 0 0,0 0 0 0 0,0 0 0 0 0,-1 0 0 0 0,4-4 0 0 0,1-2 58 0 0,-1 1 0 0 0,0-1 0 0 0,0-1 0 0 0,-1 1 1 0 0,0-1-1 0 0,0 0 0 0 0,-1 0 0 0 0,0-1 0 0 0,-1 1 1 0 0,0-1-1 0 0,-1 0 0 0 0,1 1 0 0 0,-2-1 0 0 0,0 0 1 0 0,0 0-1 0 0,-1-15 0 0 0,0 16-37 0 0,-1-1 0 0 0,0 0-1 0 0,0 1 1 0 0,-1-1 0 0 0,0 1-1 0 0,-1-1 1 0 0,0 1 0 0 0,-1 0 0 0 0,0 0-1 0 0,0 0 1 0 0,-1 1 0 0 0,0 0 0 0 0,0 0-1 0 0,-1 0 1 0 0,0 0 0 0 0,-14-13 0 0 0,13 16 7 0 0,1-1 1 0 0,-1 1 0 0 0,0 1 0 0 0,-1-1-1 0 0,1 1 1 0 0,-1 0 0 0 0,-13-4 0 0 0,18 7-100 0 0,-1 0 1 0 0,1 0 0 0 0,0 1 0 0 0,-1-1 0 0 0,1 1-1 0 0,-1 0 1 0 0,1 0 0 0 0,-1 1 0 0 0,1-1 0 0 0,0 1-1 0 0,-1-1 1 0 0,1 1 0 0 0,-1 0 0 0 0,1 0-1 0 0,0 1 1 0 0,0-1 0 0 0,0 0 0 0 0,0 1 0 0 0,0 0-1 0 0,0 0 1 0 0,-3 3 0 0 0,-4 4-604 0 0,2 0 0 0 0,-1 0-1 0 0,1 1 1 0 0,0 0 0 0 0,1 1 0 0 0,1 0 0 0 0,0 0 0 0 0,0 0 0 0 0,-4 14-1 0 0,-1 4 304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12.076"/>
    </inkml:context>
    <inkml:brush xml:id="br0">
      <inkml:brushProperty name="width" value="0.1" units="cm"/>
      <inkml:brushProperty name="height" value="0.1" units="cm"/>
      <inkml:brushProperty name="color" value="#FF0066"/>
    </inkml:brush>
  </inkml:definitions>
  <inkml:trace contextRef="#ctx0" brushRef="#br0">19 39 5993 0 0,'-1'-1'77'0'0,"0"0"0"0"0,0-1 0 0 0,0 1 0 0 0,0-1-1 0 0,0 1 1 0 0,0-1 0 0 0,0 1 0 0 0,0-1 0 0 0,1 0-1 0 0,-1 1 1 0 0,1-1 0 0 0,-1-3 0 0 0,1 5-83 0 0,0-1 0 0 0,-1 1-1 0 0,1-1 1 0 0,0 1 0 0 0,0-1 0 0 0,0 1-1 0 0,0-1 1 0 0,0 1 0 0 0,0-1 0 0 0,0 1 0 0 0,0 0-1 0 0,0-1 1 0 0,0 1 0 0 0,0-1 0 0 0,0 1 0 0 0,1-1-1 0 0,-1 1 1 0 0,0-1 0 0 0,0 1 0 0 0,0-1 0 0 0,1 1-1 0 0,-1 0 1 0 0,0-1 0 0 0,0 1 0 0 0,1-1 0 0 0,-1 1-1 0 0,0 0 1 0 0,1-1 0 0 0,-1 1 0 0 0,1 0-1 0 0,-1-1 1 0 0,0 1 0 0 0,1 0 0 0 0,-1 0 0 0 0,1 0-1 0 0,-1-1 1 0 0,1 1 0 0 0,-1 0 0 0 0,1 0 0 0 0,-1 0-1 0 0,1 0 1 0 0,-1 0 0 0 0,1 0 0 0 0,-1 0 0 0 0,0 0-1 0 0,2 0 1 0 0,-1 0 3 0 0,-1 0-1 0 0,1 0 1 0 0,0 1-1 0 0,0-1 1 0 0,-1 0-1 0 0,1 1 1 0 0,0-1 0 0 0,-1 1-1 0 0,1-1 1 0 0,0 0-1 0 0,-1 1 1 0 0,1 0-1 0 0,0-1 1 0 0,-1 1-1 0 0,1-1 1 0 0,-1 1-1 0 0,0 0 1 0 0,1-1 0 0 0,-1 1-1 0 0,1 0 1 0 0,-1-1-1 0 0,0 1 1 0 0,1 0-1 0 0,-1 0 1 0 0,0 0-1 0 0,0-1 1 0 0,0 1 0 0 0,0 0-1 0 0,0 0 1 0 0,0-1-1 0 0,0 1 1 0 0,0 0-1 0 0,0 1 1 0 0,-4 33 44 0 0,1-23-14 0 0,-9 57 183 0 0,7-51-176 0 0,2 0 0 0 0,0 0 0 0 0,0 23 0 0 0,2-27-30 0 0,1 1-1 0 0,1-1 0 0 0,1 1 0 0 0,0-1 0 0 0,0 1 0 0 0,2-1 0 0 0,0 0 1 0 0,0 0-1 0 0,1 0 0 0 0,1-1 0 0 0,0 0 0 0 0,1 0 0 0 0,9 12 1 0 0,-4-7 4 0 0,-9-12-85 0 0,1 0 0 0 0,0 0 1 0 0,0-1-1 0 0,1 1 0 0 0,10 9 0 0 0,-8-11-1591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12.413"/>
    </inkml:context>
    <inkml:brush xml:id="br0">
      <inkml:brushProperty name="width" value="0.1" units="cm"/>
      <inkml:brushProperty name="height" value="0.1" units="cm"/>
      <inkml:brushProperty name="color" value="#FF0066"/>
    </inkml:brush>
  </inkml:definitions>
  <inkml:trace contextRef="#ctx0" brushRef="#br0">13 321 12419 0 0,'-1'1'-7'0'0,"0"-1"0"0"0,0 1 1 0 0,0 0-1 0 0,0 0 0 0 0,1-1 0 0 0,-1 1 1 0 0,0 0-1 0 0,0 0 0 0 0,1 0 1 0 0,-1 0-1 0 0,1 0 0 0 0,-1 0 1 0 0,1 0-1 0 0,-1 0 0 0 0,1 1 1 0 0,0-1-1 0 0,-1 0 0 0 0,1 0 0 0 0,0 0 1 0 0,0 0-1 0 0,0 0 0 0 0,0 1 1 0 0,0-1-1 0 0,0 0 0 0 0,0 0 1 0 0,0 0-1 0 0,0 0 0 0 0,1 1 0 0 0,-1-1 1 0 0,1 2-1 0 0,2 5-39 0 0,0-1 0 0 0,0 0 0 0 0,7 11 0 0 0,-4-8 64 0 0,1 4-48 0 0,1 1-1 0 0,1-1 0 0 0,1 0 0 0 0,0-1 1 0 0,15 16-1 0 0,-23-26 9 0 0,1-1 1 0 0,0 1-1 0 0,0-1 1 0 0,0 0 0 0 0,0 1-1 0 0,0-1 1 0 0,0-1-1 0 0,0 1 1 0 0,1 0-1 0 0,-1-1 1 0 0,1 0-1 0 0,-1 0 1 0 0,1 0-1 0 0,0 0 1 0 0,-1 0-1 0 0,1-1 1 0 0,0 0 0 0 0,-1 0-1 0 0,1 0 1 0 0,0 0-1 0 0,-1 0 1 0 0,1-1-1 0 0,0 1 1 0 0,-1-1-1 0 0,1 0 1 0 0,0 0-1 0 0,-1-1 1 0 0,0 1 0 0 0,7-4-1 0 0,-1-2 17 0 0,0 1 1 0 0,-1-1-1 0 0,0 0 1 0 0,0-1-1 0 0,0 0 0 0 0,-1 0 1 0 0,-1-1-1 0 0,1 0 1 0 0,-1 0-1 0 0,-1 0 0 0 0,9-21 1 0 0,-2 1 120 0 0,-1-1-1 0 0,13-57 1 0 0,-21 69-3 0 0,0 0 1 0 0,0 1-1 0 0,-2-1 0 0 0,0 0 1 0 0,-4-35-1 0 0,3 47-93 0 0,-1 1 0 0 0,0 0 0 0 0,0-1 0 0 0,0 1 0 0 0,-1 0 0 0 0,0 0 0 0 0,0 0 0 0 0,0 0 0 0 0,-1 0 0 0 0,1 0 0 0 0,-1 1 0 0 0,0-1-1 0 0,-1 1 1 0 0,1-1 0 0 0,-1 1 0 0 0,0 1 0 0 0,0-1 0 0 0,0 0 0 0 0,0 1 0 0 0,0 0 0 0 0,-1 0 0 0 0,0 0 0 0 0,-9-3 0 0 0,11 4-24 0 0,-1 1 0 0 0,0 0 0 0 0,0 0-1 0 0,-1 1 1 0 0,1-1 0 0 0,0 1 0 0 0,0 0 0 0 0,0 0 0 0 0,0 0-1 0 0,0 1 1 0 0,0-1 0 0 0,0 1 0 0 0,-8 2 0 0 0,6 0-12 0 0,-1 0 0 0 0,1 0 1 0 0,0 0-1 0 0,0 1 0 0 0,0 0 1 0 0,0 0-1 0 0,-7 8 0 0 0,2-1-843 0 0,0 1-1 0 0,1 0 1 0 0,0 0-1 0 0,2 1 1 0 0,-1 1 0 0 0,-10 21-1 0 0,8-9 449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8.519"/>
    </inkml:context>
    <inkml:brush xml:id="br0">
      <inkml:brushProperty name="width" value="0.1" units="cm"/>
      <inkml:brushProperty name="height" value="0.1" units="cm"/>
      <inkml:brushProperty name="color" value="#004F8B"/>
    </inkml:brush>
  </inkml:definitions>
  <inkml:trace contextRef="#ctx0" brushRef="#br0">74 1 12707 0 0,'-14'1'294'0'0,"8"-1"-205"0"0,1 0 0 0 0,0 0 0 0 0,0 1 0 0 0,0 0 0 0 0,0 0 1 0 0,0 0-1 0 0,0 0 0 0 0,0 1 0 0 0,-9 4 0 0 0,15-4-126 0 0,-1 0-1 0 0,1 0 1 0 0,0 0-1 0 0,0 0 1 0 0,0 0-1 0 0,0 0 1 0 0,0 0-1 0 0,0 0 0 0 0,1-1 1 0 0,-1 1-1 0 0,1 0 1 0 0,2 2-1 0 0,0 0 9 0 0,16 24 1 0 0,-1 1 0 0 0,-1 1 0 0 0,-1 1 0 0 0,-2 0 0 0 0,13 38 0 0 0,45 173 20 0 0,-59-189-8 0 0,98 441 231 0 0,-110-480-195 0 0,5 36 79 0 0,-7-46-86 0 0,1 0-1 0 0,-1 0 0 0 0,0 0 0 0 0,-1 0 1 0 0,1 0-1 0 0,-1-1 0 0 0,1 1 1 0 0,-1 0-1 0 0,-2 5 0 0 0,2-8-56 0 0,1 0 1 0 0,-1-1-1 0 0,1 1 0 0 0,-1 0 0 0 0,1-1 1 0 0,-1 1-1 0 0,1 0 0 0 0,-1-1 0 0 0,0 1 0 0 0,1-1 1 0 0,-1 1-1 0 0,0-1 0 0 0,1 1 0 0 0,-1-1 1 0 0,0 0-1 0 0,0 1 0 0 0,1-1 0 0 0,-1 0 0 0 0,0 1 1 0 0,0-1-1 0 0,0 0 0 0 0,0 0 0 0 0,1 0 1 0 0,-1 0-1 0 0,0 0 0 0 0,-2 0 0 0 0,1 0-395 0 0,0-1-1 0 0,0 1 1 0 0,0-1-1 0 0,1 1 0 0 0,-1-1 1 0 0,0 0-1 0 0,0 0 1 0 0,0 1-1 0 0,0-1 1 0 0,-2-2-1 0 0,-11-10-1646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8.860"/>
    </inkml:context>
    <inkml:brush xml:id="br0">
      <inkml:brushProperty name="width" value="0.1" units="cm"/>
      <inkml:brushProperty name="height" value="0.1" units="cm"/>
      <inkml:brushProperty name="color" value="#004F8B"/>
    </inkml:brush>
  </inkml:definitions>
  <inkml:trace contextRef="#ctx0" brushRef="#br0">1 2 7842 0 0,'31'-1'405'0'0,"0"1"0"0"0,0 2 0 0 0,31 6 0 0 0,-2-1-33 0 0,226 29 1287 0 0,-225-25-1198 0 0,0 3-1 0 0,94 35 1 0 0,-134-40-288 0 0,0 1 0 0 0,0 1 0 0 0,34 24 1 0 0,-44-28-9 0 0,-1 1 1 0 0,-1 0-1 0 0,1 1 0 0 0,-2 0 1 0 0,1 1-1 0 0,-1 0 1 0 0,-1 0-1 0 0,10 17 1 0 0,-14-21-73 0 0,-1 0 0 0 0,0 0 1 0 0,0 0-1 0 0,0 0 1 0 0,-1 0-1 0 0,0 0 0 0 0,-1 0 1 0 0,1 0-1 0 0,-1 0 1 0 0,0 0-1 0 0,0 1 0 0 0,-1-1 1 0 0,0 0-1 0 0,0 0 1 0 0,-1 0-1 0 0,1 0 0 0 0,-1 0 1 0 0,-1 0-1 0 0,-3 8 1 0 0,-7 9 31 0 0,0-1 1 0 0,-1-1-1 0 0,-23 28 1 0 0,26-36-115 0 0,-13 17 55 0 0,-2-1-1 0 0,-1 0 1 0 0,-42 32-1 0 0,56-50-179 0 0,-2 0-1 0 0,0-1 0 0 0,0-1 0 0 0,0 0 0 0 0,-1-2 0 0 0,-1 0 0 0 0,1 0 0 0 0,-1-1 0 0 0,-32 6 1 0 0,46-12-251 0 0,-1 1 1 0 0,0-1-1 0 0,0 0 1 0 0,1 0-1 0 0,-1 0 1 0 0,0 0-1 0 0,0-1 1 0 0,0 1 0 0 0,1-1-1 0 0,-8-2 1 0 0,-6-7-1201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24.609"/>
    </inkml:context>
    <inkml:brush xml:id="br0">
      <inkml:brushProperty name="width" value="0.1" units="cm"/>
      <inkml:brushProperty name="height" value="0.1" units="cm"/>
      <inkml:brushProperty name="color" value="#004F8B"/>
    </inkml:brush>
  </inkml:definitions>
  <inkml:trace contextRef="#ctx0" brushRef="#br0">22 703 10698 0 0,'-17'-8'536'0'0,"13"4"-633"0"0,10 4-123 0 0,-5 0 203 0 0,0 1-1 0 0,0 0 1 0 0,0-1 0 0 0,0 1-1 0 0,-1 0 1 0 0,1 0-1 0 0,0-1 1 0 0,0 1 0 0 0,0 0-1 0 0,0 0 1 0 0,-1 0 0 0 0,1 0-1 0 0,0 0 1 0 0,-1 0-1 0 0,1 0 1 0 0,-1 0 0 0 0,0 0-1 0 0,1 0 1 0 0,-1 1 0 0 0,0-1-1 0 0,1 0 1 0 0,-1 0 0 0 0,0 3-1 0 0,7 10 2461 0 0,-7-14-2335 0 0,0 0 0 0 0,0 0 0 0 0,1 0 0 0 0,-1 0 0 0 0,0 0 0 0 0,0 0 0 0 0,1 0 0 0 0,-1 0 0 0 0,0 0 0 0 0,1 0 0 0 0,-1 0 0 0 0,0 0 0 0 0,0 0 0 0 0,1 0 0 0 0,-1 0 0 0 0,0 0 0 0 0,1-1 0 0 0,7 0-114 0 0,1-1 0 0 0,-1 1 1 0 0,1 1-1 0 0,0-1 0 0 0,15 3 0 0 0,22-2-36 0 0,163-22-117 0 0,260-14 130 0 0,-206 39 15 0 0,330-10 116 0 0,957-87 226 0 0,-99-43 784 0 0,211-51-933 0 0,-1116 152-191 0 0,324-22 232 0 0,-355 17 262 0 0,429-30 103 0 0,-2 34 159 0 0,-839 35-716 0 0,0 5 0 0 0,163 25 0 0 0,-259-27-74 0 0,36 9 147 0 0,-40-9-171 0 0,0 0 0 0 0,-1 0 0 0 0,1 0 0 0 0,0 1 0 0 0,-1-1 0 0 0,1 1 0 0 0,-1-1 0 0 0,1 1 1 0 0,-1 0-1 0 0,0 0 0 0 0,4 4 0 0 0,-6-6-18 0 0,0 0 1 0 0,0 0-1 0 0,0 1 1 0 0,1-1-1 0 0,-1 0 1 0 0,0 1-1 0 0,0-1 0 0 0,0 1 1 0 0,0-1-1 0 0,0 0 1 0 0,0 1-1 0 0,0-1 1 0 0,0 0-1 0 0,0 1 1 0 0,0-1-1 0 0,0 0 1 0 0,0 1-1 0 0,0-1 1 0 0,0 0-1 0 0,0 1 0 0 0,-1-1 1 0 0,1 0-1 0 0,0 1 1 0 0,0-1-1 0 0,0 0 1 0 0,0 1-1 0 0,-1-1 1 0 0,1 0-1 0 0,0 1 1 0 0,0-1-1 0 0,-1 0 1 0 0,1 0-1 0 0,0 1 0 0 0,0-1 1 0 0,-1 0-1 0 0,1 0 1 0 0,-15 9-1695 0 0,12-8 1570 0 0,-21 12-152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27.321"/>
    </inkml:context>
    <inkml:brush xml:id="br0">
      <inkml:brushProperty name="width" value="0.1" units="cm"/>
      <inkml:brushProperty name="height" value="0.1" units="cm"/>
      <inkml:brushProperty name="color" value="#004F8B"/>
    </inkml:brush>
  </inkml:definitions>
  <inkml:trace contextRef="#ctx0" brushRef="#br0">118 26 472 0 0,'5'-10'9469'0'0,"-5"10"-9434"0"0,0 0-1 0 0,0-1 1 0 0,-1 1 0 0 0,1-1 0 0 0,0 1 0 0 0,0-1 0 0 0,0 1 0 0 0,0 0-1 0 0,-1-1 1 0 0,1 1 0 0 0,0-1 0 0 0,-1 1 0 0 0,1 0 0 0 0,0-1-1 0 0,-1 1 1 0 0,1 0 0 0 0,0-1 0 0 0,-1 1 0 0 0,1 0 0 0 0,0 0-1 0 0,-1-1 1 0 0,1 1 0 0 0,-1 0 0 0 0,1 0 0 0 0,-1 0 0 0 0,1 0 0 0 0,0-1-1 0 0,-1 1 1 0 0,1 0 0 0 0,-1 0 0 0 0,1 0 0 0 0,-1 0 0 0 0,1 0-1 0 0,-2 0 1 0 0,-21 2 396 0 0,12-1 18 0 0,-63 3 965 0 0,73-4-1376 0 0,6-2-477 0 0,-5 2 438 0 0,2-1-1 0 0,-1-1 0 0 0,1 1-1 0 0,-1 0 1 0 0,1 0 0 0 0,-1 0 0 0 0,1 0 0 0 0,0 1 0 0 0,0-1-1 0 0,-1 0 1 0 0,1 1 0 0 0,0-1 0 0 0,0 1 0 0 0,2-1-1 0 0,-4 1-21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5.198"/>
    </inkml:context>
    <inkml:brush xml:id="br0">
      <inkml:brushProperty name="width" value="0.2" units="cm"/>
      <inkml:brushProperty name="height" value="0.2" units="cm"/>
      <inkml:brushProperty name="color" value="#849398"/>
    </inkml:brush>
  </inkml:definitions>
  <inkml:trace contextRef="#ctx0" brushRef="#br0">6 352 11410 0 0,'-2'-9'6'0'0,"1"1"0"0"0,0 0-1 0 0,0 0 1 0 0,0-1 0 0 0,1 1 0 0 0,1 0-1 0 0,-1-1 1 0 0,1 1 0 0 0,1 0-1 0 0,0 0 1 0 0,0-1 0 0 0,3-7-1 0 0,5-9-690 0 0,0 0-1 0 0,20-32 0 0 0,-20 39 176 0 0,1 0 1 0 0,24-29-1 0 0,-32 43 511 0 0,0 1 1 0 0,1-1 0 0 0,-1 1-1 0 0,1-1 1 0 0,-1 1-1 0 0,1 0 1 0 0,0 0 0 0 0,1 1-1 0 0,-1-1 1 0 0,0 1 0 0 0,1 0-1 0 0,-1 0 1 0 0,1 0 0 0 0,-1 1-1 0 0,1-1 1 0 0,0 1-1 0 0,9-1 1 0 0,-10 3 3 0 0,0 0-1 0 0,-1 0 1 0 0,1 0-1 0 0,0 0 1 0 0,0 0-1 0 0,-1 1 1 0 0,1 0-1 0 0,-1 0 1 0 0,0 0-1 0 0,1 0 1 0 0,-1 0-1 0 0,0 1 1 0 0,0-1-1 0 0,-1 1 1 0 0,1 0-1 0 0,0 0 1 0 0,-1 0-1 0 0,0 0 1 0 0,1 1-1 0 0,2 6 1 0 0,5 8 2 0 0,-2 0 1 0 0,12 34-1 0 0,-18-44-4 0 0,58 222 145 0 0,-36-123-127 0 0,-20-88-174 0 0,1 0 0 0 0,1-1-1 0 0,1 0 1 0 0,1 0 0 0 0,0 0-1 0 0,17 24 1 0 0,-4-14 68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28.368"/>
    </inkml:context>
    <inkml:brush xml:id="br0">
      <inkml:brushProperty name="width" value="0.1" units="cm"/>
      <inkml:brushProperty name="height" value="0.1" units="cm"/>
      <inkml:brushProperty name="color" value="#004F8B"/>
    </inkml:brush>
  </inkml:definitions>
  <inkml:trace contextRef="#ctx0" brushRef="#br0">140 107 2361 0 0,'0'0'617'0'0,"-1"-8"2662"0"0,1 6-3153 0 0,0 1 0 0 0,0-1 0 0 0,-1 0-1 0 0,1 1 1 0 0,-1-1 0 0 0,1 1 0 0 0,-1-1 0 0 0,0 1-1 0 0,1 0 1 0 0,-1-1 0 0 0,0 1 0 0 0,0 0-1 0 0,0-1 1 0 0,0 1 0 0 0,0 0 0 0 0,0 0 0 0 0,0 0-1 0 0,-1 0 1 0 0,1 0 0 0 0,0 0 0 0 0,-1 0-1 0 0,1 0 1 0 0,-1 1 0 0 0,1-1 0 0 0,-1 0 0 0 0,1 1-1 0 0,-1-1 1 0 0,1 1 0 0 0,-1 0 0 0 0,1-1-1 0 0,-3 1 1 0 0,1-1-60 0 0,0 1-1 0 0,0-1 1 0 0,-1 1-1 0 0,1 0 1 0 0,0 0-1 0 0,-1 0 1 0 0,1 0-1 0 0,0 0 1 0 0,0 1-1 0 0,-1 0 1 0 0,1 0-1 0 0,0-1 1 0 0,0 2-1 0 0,0-1 1 0 0,0 0-1 0 0,-3 3 1 0 0,1-2-44 0 0,4-2-16 0 0,0 0 1 0 0,0 0-1 0 0,1 0 1 0 0,-1 1-1 0 0,0-1 0 0 0,1 0 1 0 0,-1 1-1 0 0,0-1 1 0 0,1 0-1 0 0,-1 1 1 0 0,0-1-1 0 0,1 1 1 0 0,-1-1-1 0 0,1 1 1 0 0,-1 0-1 0 0,1-1 1 0 0,-1 1-1 0 0,1-1 1 0 0,0 1-1 0 0,-1 0 1 0 0,1-1-1 0 0,-1 2 0 0 0,1-1 28 0 0,29-11-330 0 0,-28 10 300 0 0,0 0 1 0 0,0 0 0 0 0,0 0 0 0 0,-1 0-1 0 0,1 0 1 0 0,0 0 0 0 0,0 1 0 0 0,-1-1-1 0 0,1 0 1 0 0,0 0 0 0 0,0 0-1 0 0,-1 1 1 0 0,1-1 0 0 0,0 0 0 0 0,-1 1-1 0 0,1-1 1 0 0,0 1 0 0 0,-1-1 0 0 0,1 1-1 0 0,-1-1 1 0 0,1 1 0 0 0,0-1 0 0 0,-1 1-1 0 0,1-1 1 0 0,-1 1 0 0 0,0 0-1 0 0,1-1 1 0 0,-1 1 0 0 0,0 0 0 0 0,1 0-1 0 0,-1-1 1 0 0,0 1 0 0 0,1 0 0 0 0,-1 0-1 0 0,0-1 1 0 0,0 1 0 0 0,0 0-1 0 0,0 0 1 0 0,0-1 0 0 0,0 1 0 0 0,0 0-1 0 0,0 0 1 0 0,-1 1 0 0 0,1 0 108 0 0,0-1 0 0 0,0 1-1 0 0,-1 0 1 0 0,1 0 0 0 0,-1-1 0 0 0,0 1 0 0 0,1 0 0 0 0,-1 0 0 0 0,0-1-1 0 0,0 1 1 0 0,0-1 0 0 0,0 1 0 0 0,0-1 0 0 0,0 1 0 0 0,-1-1 0 0 0,1 0 0 0 0,0 0-1 0 0,-3 2 1 0 0,3-3-114 0 0,1 0 0 0 0,-1 0 1 0 0,1 0-1 0 0,0 0 0 0 0,-1 0 0 0 0,1-1 0 0 0,0 1 0 0 0,-1 0 0 0 0,1 0 0 0 0,0-1 0 0 0,-1 1 0 0 0,1 0 1 0 0,0-1-1 0 0,-1 1 0 0 0,1 0 0 0 0,0-1 0 0 0,0 1 0 0 0,-1 0 0 0 0,1-1 0 0 0,0 1 0 0 0,0 0 1 0 0,0-1-1 0 0,0 1 0 0 0,0-1 0 0 0,-1 1 0 0 0,1 0 0 0 0,0-1 0 0 0,0 1 0 0 0,0-1 0 0 0,0 1 0 0 0,0-1 1 0 0,0 1-1 0 0,0 0 0 0 0,0-1 0 0 0,1 1 0 0 0,-1-1 0 0 0,0 0 0 0 0,4-16 47 0 0,-4 17-10 0 0,9 5-312 0 0,7 3 1314 0 0,-13-9-392 0 0,-6-8-152 0 0,-2 1-419 0 0,-1 1 0 0 0,1-1 0 0 0,-2 1 0 0 0,1 0 0 0 0,-1 0-1 0 0,-10-7 1 0 0,2 1-23 0 0,14 12-105 0 0,0 0-1 0 0,0 1 1 0 0,0-1 0 0 0,0 0-1 0 0,0 0 1 0 0,1 0 0 0 0,-1 0-1 0 0,0 0 1 0 0,0-1 0 0 0,1 1-1 0 0,-1 0 1 0 0,1 0 0 0 0,-1 0-1 0 0,1 0 1 0 0,0-1 0 0 0,-1 1-1 0 0,1 0 1 0 0,0 0 0 0 0,0-1-1 0 0,0 1 1 0 0,0-2 0 0 0,3-4-1361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0.416"/>
    </inkml:context>
    <inkml:brush xml:id="br0">
      <inkml:brushProperty name="width" value="0.1" units="cm"/>
      <inkml:brushProperty name="height" value="0.1" units="cm"/>
      <inkml:brushProperty name="color" value="#004F8B"/>
    </inkml:brush>
  </inkml:definitions>
  <inkml:trace contextRef="#ctx0" brushRef="#br0">1 34 3033 0 0,'0'-1'-6'0'0,"0"0"1"0"0,0 0 0 0 0,1 0-1 0 0,-1 1 1 0 0,0-1 0 0 0,1 0 0 0 0,-1 0-1 0 0,1 0 1 0 0,-1 0 0 0 0,1 1-1 0 0,-1-1 1 0 0,1 0 0 0 0,-1 0-1 0 0,1 1 1 0 0,0-1 0 0 0,-1 1 0 0 0,1-1-1 0 0,0 0 1 0 0,0 1 0 0 0,-1-1-1 0 0,1 1 1 0 0,1-1 0 0 0,18-10 7004 0 0,-21 6-6975 0 0,0 12 20 0 0,0 6-964 0 0,-1-4 4692 0 0,-9-22-859 0 0,7 6-2757 0 0,4 6-68 0 0,0 0-363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1.665"/>
    </inkml:context>
    <inkml:brush xml:id="br0">
      <inkml:brushProperty name="width" value="0.1" units="cm"/>
      <inkml:brushProperty name="height" value="0.1" units="cm"/>
      <inkml:brushProperty name="color" value="#004F8B"/>
    </inkml:brush>
  </inkml:definitions>
  <inkml:trace contextRef="#ctx0" brushRef="#br0">29 50 7554 0 0,'-29'-3'834'0'0,"30"3"-806"0"0,-1 1-1 0 0,0-1 0 0 0,0 0 1 0 0,1 0-1 0 0,-1 0 0 0 0,0 0 1 0 0,0 0-1 0 0,1 0 0 0 0,-1 0 0 0 0,0 0 1 0 0,0 0-1 0 0,1 0 0 0 0,-1 0 1 0 0,0 0-1 0 0,0 0 0 0 0,1 0 1 0 0,-1 0-1 0 0,0 0 0 0 0,0 0 0 0 0,1 0 1 0 0,-1 0-1 0 0,0 0 0 0 0,0 0 1 0 0,1 0-1 0 0,-1-1 0 0 0,0 1 1 0 0,0 0-1 0 0,1 0 0 0 0,-1 0 0 0 0,0 0 1 0 0,0-1-1 0 0,0 1 0 0 0,0 0 1 0 0,1 0-1 0 0,-1 0 0 0 0,0-1 1 0 0,0 1-1 0 0,3-12 443 0 0,-1 3 111 0 0,-1 9-546 0 0,-1 0 1 0 0,0 0 0 0 0,0 0-1 0 0,1 0 1 0 0,-1 0 0 0 0,0 0 0 0 0,0 0-1 0 0,0 0 1 0 0,1 0 0 0 0,-1 0-1 0 0,0 0 1 0 0,0 0 0 0 0,1 0-1 0 0,-1 0 1 0 0,0 0 0 0 0,0 0 0 0 0,1 0-1 0 0,-1 0 1 0 0,0 1 0 0 0,0-1-1 0 0,0 0 1 0 0,1 0 0 0 0,-1 0-1 0 0,0 0 1 0 0,0 0 0 0 0,0 0 0 0 0,0 1-1 0 0,1-1 1 0 0,-1 0 0 0 0,0 0-1 0 0,0 0 1 0 0,0 1 0 0 0,0-1-1 0 0,0 0 1 0 0,0 0 0 0 0,1 0-1 0 0,-1 1 1 0 0,2 1-36 0 0,1 0 0 0 0,0 0 0 0 0,0-1 0 0 0,0 1 0 0 0,0-1 0 0 0,0 1 0 0 0,0-1 0 0 0,0 0 0 0 0,0 0 0 0 0,1-1 0 0 0,-1 1 0 0 0,0-1 0 0 0,0 1 0 0 0,5-1 0 0 0,13-1 2345 0 0,-31-9-1446 0 0,-60-3-661 0 0,69 13-274 0 0,2-1-148 0 0,0 0 52 0 0,0 0 0 0 0,0 0 0 0 0,0 0 0 0 0,0 1 0 0 0,0-1 0 0 0,0 0 0 0 0,0 1 0 0 0,0-1 0 0 0,0 1 0 0 0,0-1 0 0 0,0 1 0 0 0,3-1 0 0 0,2-1-499 0 0,13-6-1891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2.772"/>
    </inkml:context>
    <inkml:brush xml:id="br0">
      <inkml:brushProperty name="width" value="0.1" units="cm"/>
      <inkml:brushProperty name="height" value="0.1" units="cm"/>
      <inkml:brushProperty name="color" value="#004F8B"/>
    </inkml:brush>
  </inkml:definitions>
  <inkml:trace contextRef="#ctx0" brushRef="#br0">62 8 1728 0 0,'-3'-2'6611'0'0,"1"1"-6544"0"0,0 0 0 0 0,0 0 0 0 0,0 0 0 0 0,0 1 0 0 0,0-1 0 0 0,0 1 0 0 0,0-1 0 0 0,0 1 0 0 0,-1 0 0 0 0,1 0 0 0 0,0 0 0 0 0,0 0 0 0 0,0 0 0 0 0,0 1 0 0 0,0-1 0 0 0,-1 1 0 0 0,1-1 0 0 0,0 1 0 0 0,0 0 0 0 0,0 0 0 0 0,0 0 0 0 0,1 0 0 0 0,-1 0 0 0 0,0 0 0 0 0,0 0 0 0 0,0 1 1 0 0,-2 1 1135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41.782"/>
    </inkml:context>
    <inkml:brush xml:id="br0">
      <inkml:brushProperty name="width" value="0.1" units="cm"/>
      <inkml:brushProperty name="height" value="0.1" units="cm"/>
      <inkml:brushProperty name="color" value="#004F8B"/>
    </inkml:brush>
  </inkml:definitions>
  <inkml:trace contextRef="#ctx0" brushRef="#br0">40 1033 3297 0 0,'-1'0'287'0'0,"0"0"0"0"0,-1 0 1 0 0,1 0-1 0 0,0 0 0 0 0,0 0 0 0 0,0 0 1 0 0,0-1-1 0 0,-1 1 0 0 0,1 0 1 0 0,0-1-1 0 0,0 1 0 0 0,0-1 0 0 0,0 1 1 0 0,0-1-1 0 0,0 0 0 0 0,0 1 0 0 0,-1-3 1 0 0,1 2-172 0 0,0 0 0 0 0,0 0 1 0 0,0 0-1 0 0,1-1 1 0 0,-1 1-1 0 0,1 0 0 0 0,-1 0 1 0 0,1-1-1 0 0,-1 1 0 0 0,1 0 1 0 0,0-1-1 0 0,0 1 0 0 0,0-2 1 0 0,0-6-299 0 0,1 1 0 0 0,0 0 0 0 0,0 0 1 0 0,4-12-1 0 0,0 0 665 0 0,49-209-534 0 0,9-43 2 0 0,-62 260 41 0 0,20-173-129 0 0,-20 158 153 0 0,0-1-1 0 0,-2 1 0 0 0,-2-1 1 0 0,-9-46-1 0 0,12 71 27 0 0,-1 1-1 0 0,1-1 1 0 0,-1 1-1 0 0,0 0 0 0 0,0-1 1 0 0,0 1-1 0 0,0 0 0 0 0,-1-1 1 0 0,1 1-1 0 0,-1 0 1 0 0,1 0-1 0 0,-1 0 0 0 0,1 0 1 0 0,-1 0-1 0 0,0 1 1 0 0,0-1-1 0 0,0 0 0 0 0,0 1 1 0 0,-1 0-1 0 0,1-1 1 0 0,0 1-1 0 0,0 0 0 0 0,-1 0 1 0 0,1 0-1 0 0,-1 0 0 0 0,1 1 1 0 0,-1-1-1 0 0,1 1 1 0 0,-1-1-1 0 0,1 1 0 0 0,-1 0 1 0 0,1 0-1 0 0,-1 0 1 0 0,0 0-1 0 0,1 1 0 0 0,-1-1 1 0 0,1 1-1 0 0,-1-1 1 0 0,1 1-1 0 0,-1 0 0 0 0,1 0 1 0 0,0 0-1 0 0,-1 0 0 0 0,1 1 1 0 0,0-1-1 0 0,0 0 1 0 0,0 1-1 0 0,0 0 0 0 0,0-1 1 0 0,0 1-1 0 0,0 0 1 0 0,1 0-1 0 0,-1 0 0 0 0,1 0 1 0 0,-1 0-1 0 0,-1 5 1 0 0,-4 8-89 0 0,1 0 1 0 0,0 1-1 0 0,2 1 1 0 0,-1-1-1 0 0,2 0 1 0 0,0 1 0 0 0,1 0-1 0 0,1 33 1 0 0,4 7-180 0 0,12 72 1 0 0,-11-101 128 0 0,106 580-785 0 0,-107-594 884 0 0,2 10 40 0 0,1 0 0 0 0,13 32 0 0 0,-18-51 6 0 0,1 0-1 0 0,1 0 0 0 0,-1-1 1 0 0,1 1-1 0 0,0 0 0 0 0,0-1 1 0 0,0 1-1 0 0,1-1 1 0 0,-1 0-1 0 0,1 0 0 0 0,0-1 1 0 0,0 1-1 0 0,1-1 0 0 0,-1 0 1 0 0,1 0-1 0 0,-1 0 0 0 0,6 2 1 0 0,-6-4-29 0 0,1 0 1 0 0,-1 0-1 0 0,0-1 1 0 0,1 0-1 0 0,-1 0 1 0 0,0 0-1 0 0,1 0 1 0 0,-1-1-1 0 0,0 1 1 0 0,0-1-1 0 0,1 0 1 0 0,-1 0-1 0 0,0-1 1 0 0,0 1-1 0 0,0-1 1 0 0,0 0-1 0 0,6-4 1 0 0,6-4 8 0 0,-1-2 0 0 0,24-19 0 0 0,-36 27-22 0 0,17-13-2 0 0,-2-2-1 0 0,0-1 1 0 0,-1 0-1 0 0,16-27 1 0 0,-7 5-355 0 0,26-59 0 0 0,-46 89 212 0 0,-5 8 84 0 0,0 0 1 0 0,1 0-1 0 0,0 0 0 0 0,-1 0 1 0 0,1 1-1 0 0,1-1 0 0 0,-1 1 1 0 0,1-1-1 0 0,-1 1 0 0 0,1 0 1 0 0,0 0-1 0 0,5-4 0 0 0,-8 7 55 0 0,1 0 0 0 0,-1 0 0 0 0,1 0 0 0 0,-1 1-1 0 0,0-1 1 0 0,1 0 0 0 0,-1 0 0 0 0,0 0 0 0 0,1 1-1 0 0,-1-1 1 0 0,0 0 0 0 0,1 0 0 0 0,-1 1-1 0 0,0-1 1 0 0,0 0 0 0 0,1 1 0 0 0,-1-1 0 0 0,0 0-1 0 0,0 1 1 0 0,0-1 0 0 0,1 1 0 0 0,-1-1 0 0 0,0 0-1 0 0,0 1 1 0 0,0-1 0 0 0,0 1 0 0 0,0-1-1 0 0,0 0 1 0 0,0 2 0 0 0,5 16 22 0 0,-5-14-14 0 0,15 75 274 0 0,-8-35 271 0 0,2 0 0 0 0,1-1 0 0 0,23 57 0 0 0,-31-96-492 0 0,0 0 1 0 0,0-1-1 0 0,0 1 0 0 0,0 0 0 0 0,0-1 0 0 0,1 0 0 0 0,0 1 1 0 0,-1-1-1 0 0,1 0 0 0 0,0-1 0 0 0,1 1 0 0 0,-1 0 0 0 0,6 2 1 0 0,-8-4-44 0 0,1 0 0 0 0,0-1 0 0 0,-1 0 0 0 0,1 1 0 0 0,0-1 0 0 0,-1 0 0 0 0,1 1 0 0 0,0-1 0 0 0,-1 0 0 0 0,1-1 0 0 0,0 1 0 0 0,-1 0 0 0 0,1 0 0 0 0,0-1 0 0 0,-1 1 0 0 0,1-1 0 0 0,0 1 0 0 0,-1-1 0 0 0,1 1 0 0 0,-1-1 0 0 0,1 0 0 0 0,-1 0 0 0 0,1 0 0 0 0,-1 0 0 0 0,0 0 0 0 0,0 0 0 0 0,1 0 0 0 0,-1-1 0 0 0,0 1 0 0 0,0 0 0 0 0,0-1 0 0 0,0 1 0 0 0,0-1 0 0 0,-1 1 0 0 0,2-3 0 0 0,1-2-53 0 0,0-1 1 0 0,0 0-1 0 0,-1 0 1 0 0,1 0-1 0 0,-2 0 0 0 0,1 0 1 0 0,-1 0-1 0 0,0-1 1 0 0,-1 1-1 0 0,1 0 1 0 0,-2-13-1 0 0,-2-8-327 0 0,-10-43 0 0 0,13 69 348 0 0,-8-34-653 0 0,-1 1-1 0 0,-18-44 0 0 0,21 65 498 0 0,0 0 1 0 0,-1 1 0 0 0,-1-1 0 0 0,0 2-1 0 0,-1-1 1 0 0,0 1 0 0 0,-1 0-1 0 0,-13-12 1 0 0,19 21 217 0 0,0 0 0 0 0,0 1 1 0 0,0-1-1 0 0,0 1 0 0 0,0 0 0 0 0,0 0 1 0 0,-1 1-1 0 0,1-1 0 0 0,-1 1 0 0 0,1 0 0 0 0,-1 0 1 0 0,1 1-1 0 0,-1-1 0 0 0,-8 1 0 0 0,10 0-10 0 0,1 0 1 0 0,-1 0-1 0 0,1 1 0 0 0,-1-1 0 0 0,1 1 0 0 0,-1-1 0 0 0,1 1 1 0 0,-1 0-1 0 0,1 0 0 0 0,0 0 0 0 0,0 0 0 0 0,-1 0 0 0 0,1 1 0 0 0,0-1 1 0 0,0 1-1 0 0,0-1 0 0 0,0 1 0 0 0,0 0 0 0 0,1 0 0 0 0,-1 0 0 0 0,1 0 1 0 0,-1 0-1 0 0,1 0 0 0 0,0 0 0 0 0,-1 0 0 0 0,1 1 0 0 0,0-1 1 0 0,-1 4-1 0 0,2-2-50 0 0,-1 1 1 0 0,1 0-1 0 0,0-1 0 0 0,0 1 1 0 0,0 0-1 0 0,1-1 1 0 0,0 1-1 0 0,0-1 1 0 0,0 1-1 0 0,0-1 1 0 0,0 1-1 0 0,1-1 0 0 0,0 0 1 0 0,0 1-1 0 0,0-1 1 0 0,1 0-1 0 0,0 0 1 0 0,3 4-1 0 0,-2-2 19 0 0,1 0 1 0 0,1-1-1 0 0,-1 1 1 0 0,1-1-1 0 0,0 0 0 0 0,0 0 1 0 0,0-1-1 0 0,1 1 0 0 0,-1-1 1 0 0,9 3-1 0 0,-9-5 34 0 0,1 0 0 0 0,-1-1 0 0 0,1 0 0 0 0,-1 0 0 0 0,1 0 0 0 0,0-1 0 0 0,-1 0 0 0 0,1 0-1 0 0,0-1 1 0 0,-1 0 0 0 0,1 0 0 0 0,-1 0 0 0 0,11-4 0 0 0,7-4 106 0 0,0-1 0 0 0,27-17 0 0 0,-6 4 3 0 0,-31 16-125 0 0,95-39 31 0 0,-97 42-43 0 0,0 1 0 0 0,0 0-1 0 0,0 0 1 0 0,0 1 0 0 0,0 1 0 0 0,0 0 0 0 0,18 1 0 0 0,-26 1 9 0 0,0-1-1 0 0,-1 2 1 0 0,1-1-1 0 0,0 0 1 0 0,-1 1-1 0 0,1-1 1 0 0,-1 1-1 0 0,1 0 1 0 0,-1 0-1 0 0,0 0 1 0 0,0 1-1 0 0,0-1 1 0 0,0 1-1 0 0,0 0 1 0 0,-1 0-1 0 0,1 0 1 0 0,-1 0-1 0 0,0 0 1 0 0,0 0-1 0 0,0 1 1 0 0,0-1-1 0 0,2 7 1 0 0,3 7 241 0 0,-1 0 1 0 0,-1 1-1 0 0,4 24 1 0 0,-9-41-252 0 0,4 19 236 0 0,-2-4-88 0 0,2 0 0 0 0,0 0 0 0 0,0 0 1 0 0,10 20-1 0 0,-12-32-163 0 0,0-1 1 0 0,0 1-1 0 0,0-1 1 0 0,0 0-1 0 0,0 1 0 0 0,1-1 1 0 0,-1 0-1 0 0,1-1 1 0 0,0 1-1 0 0,0 0 0 0 0,0-1 1 0 0,0 1-1 0 0,1-1 1 0 0,-1 0-1 0 0,1 0 0 0 0,-1-1 1 0 0,1 1-1 0 0,0-1 1 0 0,-1 1-1 0 0,1-1 0 0 0,0 0 1 0 0,0-1-1 0 0,6 1 1 0 0,2-1-7 0 0,1-1 1 0 0,-1 0 0 0 0,1-1 0 0 0,-1-1 0 0 0,14-4-1 0 0,-11 3 20 0 0,1 0-1 0 0,28-3 0 0 0,-39 7-6 0 0,0 0 0 0 0,-1 0 0 0 0,1 0 0 0 0,0 1 1 0 0,0 0-1 0 0,-1 0 0 0 0,1 0 0 0 0,0 0 0 0 0,-1 1 0 0 0,1-1 0 0 0,-1 1 0 0 0,1 1 0 0 0,5 3 0 0 0,5 6 72 0 0,-1 0 0 0 0,0 1 0 0 0,-1 1 0 0 0,20 27 0 0 0,-23-27-109 0 0,0-1 0 0 0,1-1 0 0 0,1 1 0 0 0,0-2 0 0 0,0 0 0 0 0,26 18 1 0 0,-7-13-730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44.743"/>
    </inkml:context>
    <inkml:brush xml:id="br0">
      <inkml:brushProperty name="width" value="0.1" units="cm"/>
      <inkml:brushProperty name="height" value="0.1" units="cm"/>
      <inkml:brushProperty name="color" value="#004F8B"/>
    </inkml:brush>
  </inkml:definitions>
  <inkml:trace contextRef="#ctx0" brushRef="#br0">49 87 5753 0 0,'-10'0'9'0'0,"6"0"16"0"0,1 0 1 0 0,0-1-1 0 0,-1 1 0 0 0,1-1 0 0 0,-1 0 0 0 0,-5-2 1 0 0,8 3-30 0 0,1-1 0 0 0,-1 1 0 0 0,0-1 0 0 0,1 1 0 0 0,-1-1 0 0 0,1 1 0 0 0,-1-1 0 0 0,1 1 0 0 0,-1-1 0 0 0,1 0 0 0 0,0 1 0 0 0,-1-1 1 0 0,1 0-1 0 0,0 1 0 0 0,-1-1 0 0 0,1 0 0 0 0,0 0 0 0 0,0 1 0 0 0,0-1 0 0 0,-1 0 0 0 0,1 0 0 0 0,0 1 0 0 0,0-1 0 0 0,0 0 0 0 0,0 0 0 0 0,1 1 1 0 0,-1-1-1 0 0,0 0 0 0 0,0 0 0 0 0,0 1 0 0 0,0-1 0 0 0,1 0 0 0 0,-1 0 0 0 0,0 1 0 0 0,1-1 0 0 0,0 0 0 0 0,2-23-101 0 0,-3 21 118 0 0,0 1-1 0 0,1-1 0 0 0,-1 1 0 0 0,0-1 1 0 0,1 0-1 0 0,-1 1 0 0 0,1-1 0 0 0,1-3 1 0 0,-2 6-12 0 0,1 0 0 0 0,-1-1 0 0 0,0 1 0 0 0,0 0 0 0 0,0-1 0 0 0,1 1 0 0 0,-1 0 0 0 0,0 0 0 0 0,0-1 0 0 0,1 1 1 0 0,-1 0-1 0 0,0 0 0 0 0,0 0 0 0 0,1-1 0 0 0,-1 1 0 0 0,0 0 0 0 0,1 0 0 0 0,-1 0 0 0 0,0 0 0 0 0,1 0 0 0 0,-1 0 1 0 0,0-1-1 0 0,1 1 0 0 0,-1 0 0 0 0,0 0 0 0 0,1 0 0 0 0,-1 0 0 0 0,0 0 0 0 0,1 0 0 0 0,-1 1 0 0 0,0-1 0 0 0,1 0 1 0 0,-1 0-1 0 0,1 0 0 0 0,14 10-13 0 0,10 18 22 0 0,-20-18-46 0 0,-1-1 0 0 0,0 1 1 0 0,0-1-1 0 0,3 15 1 0 0,-3-11-165 0 0,1 3-536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45.083"/>
    </inkml:context>
    <inkml:brush xml:id="br0">
      <inkml:brushProperty name="width" value="0.1" units="cm"/>
      <inkml:brushProperty name="height" value="0.1" units="cm"/>
      <inkml:brushProperty name="color" value="#004F8B"/>
    </inkml:brush>
  </inkml:definitions>
  <inkml:trace contextRef="#ctx0" brushRef="#br0">39 0 9266 0 0,'-12'5'1696'0'0,"1"1"-1192"0"0,3-1-280 0 0,2-1-135 0 0,4 5-210 0 0,2 0 81 0 0,4 3-32 0 0,-1 1 32 0 0,2 3-40 0 0,-1 1-64 0 0,1 3-120 0 0,0 2-40 0 0,-3 0-864 0 0,2 9-648 0 0,-2 0-265 0 0,-1 1-175 0 0,2 1 2264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6.193"/>
    </inkml:context>
    <inkml:brush xml:id="br0">
      <inkml:brushProperty name="width" value="0.1" units="cm"/>
      <inkml:brushProperty name="height" value="0.1" units="cm"/>
      <inkml:brushProperty name="color" value="#004F8B"/>
    </inkml:brush>
  </inkml:definitions>
  <inkml:trace contextRef="#ctx0" brushRef="#br0">320 390 3049 0 0,'-63'-4'7088'0'0,"-32"-10"-4358"0"0,20 3-1849 0 0,44 5-555 0 0,18 3-365 0 0,0 1 0 0 0,-17 0-1 0 0,32-11-178 0 0,-1 12 209 0 0,0 0 1 0 0,0 0 0 0 0,0 0 0 0 0,0 1 0 0 0,0-1 0 0 0,0 0-1 0 0,1 0 1 0 0,-1 0 0 0 0,0 1 0 0 0,0-1 0 0 0,1 1 0 0 0,-1-1-1 0 0,0 1 1 0 0,1-1 0 0 0,-1 1 0 0 0,0 0 0 0 0,1 0 0 0 0,1 0-1 0 0,27-2-100 0 0,-28 2 111 0 0,283 23-204 0 0,-174-11 144 0 0,181 1 37 0 0,3-20-43 0 0,10-1 85 0 0,-147 9-14 0 0,422-15-14 0 0,-17-45 2 0 0,-165 16 20 0 0,-60 4-21 0 0,266-20-10 0 0,-273 40 34 0 0,334-17-39 0 0,67 2 485 0 0,872-18 3433 0 0,-1565 52-3904 0 0,213 6 295 0 0,-207-3-452 0 0,0 3-1 0 0,1 2 1 0 0,64 19 0 0 0,-88-19-1146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7.351"/>
    </inkml:context>
    <inkml:brush xml:id="br0">
      <inkml:brushProperty name="width" value="0.1" units="cm"/>
      <inkml:brushProperty name="height" value="0.1" units="cm"/>
      <inkml:brushProperty name="color" value="#004F8B"/>
    </inkml:brush>
  </inkml:definitions>
  <inkml:trace contextRef="#ctx0" brushRef="#br0">209 0 7626 0 0,'-74'0'2328'0'0,"66"1"-2107"0"0,1-1 0 0 0,-1 2 0 0 0,0-1 0 0 0,0 1 0 0 0,1 0 0 0 0,-1 1 0 0 0,-9 4 1 0 0,13-4-195 0 0,0 0 0 0 0,0 0 0 0 0,0 1 0 0 0,0-1 1 0 0,1 1-1 0 0,0 0 0 0 0,-1 0 0 0 0,1 0 1 0 0,1 0-1 0 0,-1 1 0 0 0,0-1 0 0 0,1 1 1 0 0,0 0-1 0 0,0-1 0 0 0,1 1 0 0 0,-1 0 1 0 0,0 7-1 0 0,-2 9-72 0 0,1 1 0 0 0,-1 34 1 0 0,3 6 24 0 0,4-1 1 0 0,10 66 0 0 0,31 120-57 0 0,-20-122 62 0 0,9 48 11 0 0,61 370-9 0 0,-82-456-4 0 0,42 363 667 0 0,-36 543 2052 0 0,-35-807-2410 0 0,10-123-342 0 0,8-51-2728 0 0,6-23-1734 0 0,0-4 4055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37.918"/>
    </inkml:context>
    <inkml:brush xml:id="br0">
      <inkml:brushProperty name="width" value="0.1" units="cm"/>
      <inkml:brushProperty name="height" value="0.1" units="cm"/>
      <inkml:brushProperty name="color" value="#004F8B"/>
    </inkml:brush>
  </inkml:definitions>
  <inkml:trace contextRef="#ctx0" brushRef="#br0">597 104 10498 0 0,'-29'-4'1106'0'0,"23"2"-876"0"0,0 1-1 0 0,0 0 1 0 0,0 0-1 0 0,-1 1 1 0 0,-10 0-1 0 0,16 1-221 0 0,-1-1-1 0 0,1 1 1 0 0,0-1-1 0 0,0 1 1 0 0,0 0-1 0 0,-1-1 1 0 0,1 1-1 0 0,0 0 1 0 0,0 0-1 0 0,0 0 1 0 0,0 0-1 0 0,1 0 1 0 0,-1 0-1 0 0,0 0 1 0 0,0 0-1 0 0,0 0 1 0 0,1 1-1 0 0,-1-1 0 0 0,1 0 1 0 0,-1 0-1 0 0,1 1 1 0 0,-1-1-1 0 0,1 2 1 0 0,-8 37-158 0 0,7-26 151 0 0,-8 38-99 0 0,-80 403-333 0 0,63-351 484 0 0,-4-2-1 0 0,-57 130 1 0 0,66-188 401 0 0,-2-1 1 0 0,-2-1-1 0 0,-2-2 0 0 0,-2 0 0 0 0,-63 67 0 0 0,91-106-421 0 0,0 0-1 0 0,0 0 1 0 0,0 0 0 0 0,0 0-1 0 0,0 0 1 0 0,0 0-1 0 0,0 0 1 0 0,0 0 0 0 0,0-1-1 0 0,0 1 1 0 0,-1-1 0 0 0,1 1-1 0 0,0-1 1 0 0,-3 1 0 0 0,4-1-32 0 0,0 0 1 0 0,-1 0-1 0 0,1 0 1 0 0,-1 0-1 0 0,1 0 1 0 0,-1 0-1 0 0,1-1 1 0 0,0 1 0 0 0,-1 0-1 0 0,1 0 1 0 0,0 0-1 0 0,-1-1 1 0 0,1 1-1 0 0,-1 0 1 0 0,1-1 0 0 0,0 1-1 0 0,0 0 1 0 0,-1-1-1 0 0,1 1 1 0 0,0 0-1 0 0,-1-1 1 0 0,1 1-1 0 0,0 0 1 0 0,0-1 0 0 0,0 1-1 0 0,0-1 1 0 0,-1 1-1 0 0,1-1 1 0 0,-1-5-65 0 0,0 0 0 0 0,0 0 1 0 0,1 0-1 0 0,0-12 0 0 0,0 15 57 0 0,5-64-117 0 0,3 0 0 0 0,22-88 0 0 0,-21 113 77 0 0,32-126-688 0 0,7 3 0 0 0,122-280 0 0 0,-102 311 265 0 0,-55 114 332 0 0,0-1-1 0 0,2 2 1 0 0,33-36-1 0 0,-45 52 132 0 0,1 0-1 0 0,-1 0 0 0 0,1 0 1 0 0,0 0-1 0 0,0 0 0 0 0,0 1 1 0 0,0-1-1 0 0,0 1 1 0 0,0 0-1 0 0,1 1 0 0 0,-1-1 1 0 0,1 1-1 0 0,-1 0 0 0 0,1 0 1 0 0,0 0-1 0 0,-1 0 1 0 0,1 1-1 0 0,0 0 0 0 0,-1 0 1 0 0,1 0-1 0 0,0 1 0 0 0,0-1 1 0 0,-1 1-1 0 0,1 0 1 0 0,-1 1-1 0 0,1-1 0 0 0,-1 1 1 0 0,1 0-1 0 0,-1 0 0 0 0,0 0 1 0 0,0 1-1 0 0,0-1 0 0 0,4 4 1 0 0,9 8 56 0 0,0 0 1 0 0,-1 1-1 0 0,-1 1 1 0 0,25 33-1 0 0,-12-10 524 0 0,25 49 0 0 0,52 139 1548 0 0,-74-151-1716 0 0,70 120-1 0 0,9-19-4201 0 0,-80-128-1788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02.304"/>
    </inkml:context>
    <inkml:brush xml:id="br0">
      <inkml:brushProperty name="width" value="0.2" units="cm"/>
      <inkml:brushProperty name="height" value="0.2" units="cm"/>
      <inkml:brushProperty name="color" value="#00A0D7"/>
    </inkml:brush>
  </inkml:definitions>
  <inkml:trace contextRef="#ctx0" brushRef="#br0">1117 132 88 0 0,'11'-26'2623'0'0,"-32"10"-438"0"0,15 15-2087 0 0,0-1 1 0 0,0 0-1 0 0,0 0 0 0 0,1 0 1 0 0,-1-1-1 0 0,-8-5 1 0 0,-5-2 92 0 0,-12-5 331 0 0,-50-16 0 0 0,69 27-506 0 0,0 1 0 0 0,-1 1 0 0 0,0 0 1 0 0,0 1-1 0 0,1 0 0 0 0,-1 1 0 0 0,-18 1 0 0 0,-7 4 36 0 0,1 1-1 0 0,0 2 0 0 0,0 1 0 0 0,0 2 0 0 0,-39 18 0 0 0,41-13-37 0 0,0 1 0 0 0,2 2 0 0 0,0 2 0 0 0,1 1 0 0 0,2 1 0 0 0,-49 47 0 0 0,-37 56-61 0 0,101-107 42 0 0,2 0 0 0 0,0 1 0 0 0,1 1 0 0 0,0 0 0 0 0,-8 26 1 0 0,4-2 6 0 0,3 0 1 0 0,2 1-1 0 0,1 0 1 0 0,-3 63-1 0 0,9-47 4 0 0,3 0 0 0 0,13 112 0 0 0,-6-135-11 0 0,2 0-1 0 0,2-1 1 0 0,1 0-1 0 0,2 0 1 0 0,1-1 0 0 0,3-1-1 0 0,0-1 1 0 0,3 0-1 0 0,0-1 1 0 0,3-2-1 0 0,38 46 1 0 0,-48-63 15 0 0,26 32-16 0 0,2-2 0 0 0,81 69 0 0 0,-49-57-4 0 0,151 87-1 0 0,-186-124 6 0 0,0-2 0 0 0,1-2 0 0 0,1-1-1 0 0,1-2 1 0 0,0-2 0 0 0,61 9 0 0 0,-41-14 6 0 0,0-2 1 0 0,0-2 0 0 0,0-4-1 0 0,0-2 1 0 0,0-3 0 0 0,-1-2-1 0 0,0-3 1 0 0,-1-3 0 0 0,0-2-1 0 0,-1-3 1 0 0,65-32 0 0 0,-83 31 54 0 0,-2-1 1 0 0,-1-2 0 0 0,0-2 0 0 0,-2-1-1 0 0,-1-2 1 0 0,59-65 0 0 0,-74 70 166 0 0,0 0 0 0 0,-2-2 0 0 0,-1 0 0 0 0,-1 0-1 0 0,-1-1 1 0 0,-1-1 0 0 0,-2-1 0 0 0,14-51 0 0 0,-19 56-20 0 0,-2-1 0 0 0,0 1 0 0 0,-2-1 0 0 0,-1 0 0 0 0,-1 0 0 0 0,-1 0 0 0 0,-1 0 0 0 0,-1 1 0 0 0,-1-1 0 0 0,-2 1 0 0 0,-9-28 0 0 0,-7-5-31 0 0,-3 0 1 0 0,-2 2-1 0 0,-3 1 0 0 0,-68-93 0 0 0,28 59-336 0 0,-142-141-1 0 0,5 46-2121 0 0,157 144 1249 0 0,-2 2-1 0 0,-83-44 1 0 0,104 65 663 0 0,-1 2-1 0 0,-1 1 0 0 0,0 1 1 0 0,-1 2-1 0 0,-62-11 1 0 0,70 18 408 0 0,0 1 0 0 0,0 2 0 0 0,1 0 0 0 0,-1 1 0 0 0,0 2 0 0 0,1 1 0 0 0,-1 1 0 0 0,-45 14 0 0 0,43-8-382 0 0,0 1 0 0 0,-34 19 0 0 0,4 3-173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45.421"/>
    </inkml:context>
    <inkml:brush xml:id="br0">
      <inkml:brushProperty name="width" value="0.1" units="cm"/>
      <inkml:brushProperty name="height" value="0.1" units="cm"/>
      <inkml:brushProperty name="color" value="#004F8B"/>
    </inkml:brush>
  </inkml:definitions>
  <inkml:trace contextRef="#ctx0" brushRef="#br0">28 1 7458 0 0,'-9'14'216'0'0,"1"0"-176"0"0,2 2-64 0 0,1 1-8 0 0,5-1 16 0 0,0 2-80 0 0,0-2-144 0 0,3 2-73 0 0,-2 1-1319 0 0</inkml:trace>
  <inkml:trace contextRef="#ctx0" brushRef="#br0" timeOffset="1">50 657 6753 0 0,'-11'17'441'0'0,"3"-1"1031"0"0,1-2-1488 0 0,4-3-56 0 0,2 1 16 0 0,1-1-24 0 0,4-1-40 0 0,0 3-1513 0 0,2-3 1129 0 0</inkml:trace>
  <inkml:trace contextRef="#ctx0" brushRef="#br0" timeOffset="2">13 1599 336 0 0,'-9'24'56'0'0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45.774"/>
    </inkml:context>
    <inkml:brush xml:id="br0">
      <inkml:brushProperty name="width" value="0.1" units="cm"/>
      <inkml:brushProperty name="height" value="0.1" units="cm"/>
      <inkml:brushProperty name="color" value="#004F8B"/>
    </inkml:brush>
  </inkml:definitions>
  <inkml:trace contextRef="#ctx0" brushRef="#br0">57 0 8634 0 0,'-12'20'1360'0'0,"-1"0"32"0"0,0 0 257 0 0,4 2-1097 0 0,2 2-560 0 0,4 2-16 0 0,3 3 8 0 0,4 1-16 0 0,1 2-96 0 0,0 3-608 0 0,4 2-192 0 0,1 6-249 0 0,2-2-1695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47.840"/>
    </inkml:context>
    <inkml:brush xml:id="br0">
      <inkml:brushProperty name="width" value="0.1" units="cm"/>
      <inkml:brushProperty name="height" value="0.1" units="cm"/>
      <inkml:brushProperty name="color" value="#004F8B"/>
    </inkml:brush>
  </inkml:definitions>
  <inkml:trace contextRef="#ctx0" brushRef="#br0">43 13 3705 0 0,'-20'1'2061'0'0,"-3"-2"3199"0"0,45-3-5262 0 0,0 0 0 0 0,0 2 0 0 0,1 0 0 0 0,-1 2 0 0 0,0 0 0 0 0,31 5 0 0 0,107-1 197 0 0,-48-2 531 0 0,-21 5-440 0 0,128 28 1 0 0,-151-22 230 0 0,627 118 275 0 0,-418-93-294 0 0,-111-18-339 0 0,84 4-59 0 0,-148-17-99 0 0,0 4 0 0 0,110 27 0 0 0,-105-13 29 0 0,-44-11-10 0 0,76 26-1 0 0,203 54 571 0 0,-133-42-257 0 0,30 24-287 0 0,-182-53 57 0 0,-1 2 0 0 0,57 35 0 0 0,-57-30 83 0 0,1-3 0 0 0,93 31 0 0 0,22 9-109 0 0,-1 23 40 0 0,31 13 361 0 0,1-34-198 0 0,-118-43-254 0 0,-61-18-7 0 0,0 2-1 0 0,-1 1 0 0 0,-1 0 0 0 0,1 2 0 0 0,-2 1 0 0 0,0 0 1 0 0,36 34-1 0 0,-16-11 199 0 0,-14-13-102 0 0,0 0 0 0 0,2-2-1 0 0,31 19 1 0 0,17 3-30 0 0,122 76 133 0 0,-90-48 202 0 0,-62-44-271 0 0,-2 3 0 0 0,46 40-1 0 0,-80-61-41 0 0,152 134 1032 0 0,-156-138-1014 0 0,-5-3 17 0 0,1-1 0 0 0,-1 0 0 0 0,1 0 0 0 0,-1 0 0 0 0,1 0 0 0 0,0 0 0 0 0,0 0 1 0 0,0-1-1 0 0,6 3 0 0 0,-8-4-125 0 0,0 1-19 0 0,0-1 1 0 0,0 1-1 0 0,0-1 0 0 0,0 1 0 0 0,0-1 0 0 0,0 1 1 0 0,-1 0-1 0 0,1-1 0 0 0,0 1 0 0 0,0 0 0 0 0,-1 0 1 0 0,1 0-1 0 0,-1 0 0 0 0,1-1 0 0 0,-1 1 1 0 0,2 2-1 0 0,-2-2-11 0 0,7 11-772 0 0,1 2-5188 0 0,2-3 3311 0 0</inkml:trace>
</inkml:ink>
</file>

<file path=ppt/ink/ink123.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45.5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9479 9115 755 0,'-9'6'45'0,"2"-2"-9"0,0 0-1 0,5 0-17 16,2-4-9-16,0 0-9 0,0 0 3 0,0 0-3 15,0 0 3-15,0 1-3 0,0-1 0 0,0 0-3 16,0 0 2-16,0 2 16 0,0-2 4 0,0 0 7 16,0 0 24-16,0 0 11 0,0 0 3 0,0 0 0 15,0 0-11-15,0 0-21 0,0 0-5 0,0 0-4 16,2-12-16-16,-3 9-2 0,-1-2-1 0,0 1 1 0,1 1-7 16,-1-1 6-16,1 1-3 0,-1 1 3 0,2 2-12 15,0 0 6-15,0 0-2 0,0 0 4 0,0 0 2 0,0 0-10 16,0 0 5-16,0 0-7 0,7-3 8 0,-3 9-3 15,3 2-1-15,3 7 1 0,4 5 5 0,3 9-3 16,1 6 4-16,2 5-3 0,-3 5 8 0,3 5-7 16,-5 2 1-16,-1 0-3 0,-2-4 6 0,4-6 1 15,-5-4 4-15,1-9-2 0,-2-2 15 0,-5-7-3 16,5-2 0-16,-3-2-2 0,1-3-9 0,-2-6 1 16,3 0-3-16,-2-4 2 0,1-3-6 0,1 1 4 15,-4-1 1-15,3-3 1 0,-3 2-3 0,-3-5-73 0,-1-3-54 16,-3-4-18-16,-3-9 142 0</inkml:trace>
</inkml:ink>
</file>

<file path=ppt/ink/ink124.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45.8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9380 9120 1559 0,'-3'0'65'0,"3"0"-45"0,0 0-3 0,0 0-15 0,0 0-20 16,0 0 3-16,4-4 6 0,2 3-3 16,1 0 10-16,2 0-1 0,3 1-3 0,2-1 2 0,4 1-5 15,6-2 4-15,6-1 1 0,8-2 1 0,5-3-2 16,10-6 2-16,2-1-1 0,7-9 3 0,0-3 4 0,4-7-3 16,0-2 3-16,5-3-3 0,0 1 6 0,-5 3-6 15,-6 1 0-15,-9 10-11 0,-11 5-89 0,-10 10-443 16,-7 7 350-16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03.950"/>
    </inkml:context>
    <inkml:brush xml:id="br0">
      <inkml:brushProperty name="width" value="0.2" units="cm"/>
      <inkml:brushProperty name="height" value="0.2" units="cm"/>
      <inkml:brushProperty name="color" value="#F6630D"/>
    </inkml:brush>
  </inkml:definitions>
  <inkml:trace contextRef="#ctx0" brushRef="#br0">268 40 152 0 0,'2'-26'6079'0'0,"-1"16"-4430"0"0,-1 8-1547 0 0,0 2-88 0 0,0 0 1 0 0,0 0 0 0 0,0 0-1 0 0,0 0 1 0 0,0 0 0 0 0,0-1-1 0 0,-1 1 1 0 0,1 0 0 0 0,0 0-1 0 0,0 0 1 0 0,0 0 0 0 0,0 0-1 0 0,0 0 1 0 0,0 0 0 0 0,0 0-1 0 0,-1-1 1 0 0,1 1 0 0 0,0 0-1 0 0,0 0 1 0 0,0 0 0 0 0,0 0-1 0 0,0 0 1 0 0,-1 0 0 0 0,1 0-1 0 0,0 0 1 0 0,0 0 0 0 0,0 0-1 0 0,0 0 1 0 0,0 0 0 0 0,-1 0-1 0 0,1 0 1 0 0,0 0 0 0 0,0 0-1 0 0,0 0 1 0 0,0 0 0 0 0,0 0-1 0 0,-1 0 1 0 0,1 0 0 0 0,0 1-1 0 0,-4 6-3 0 0,0 1-1 0 0,0 0 0 0 0,1 0 0 0 0,-4 13 0 0 0,-6 15-2 0 0,-96 162 819 0 0,26-55 716 0 0,44-57-1496 0 0,51-110-1167 0 0,0-1 1 0 0,7-25 0 0 0,9-22-3101 0 0,-18 51 3355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04.286"/>
    </inkml:context>
    <inkml:brush xml:id="br0">
      <inkml:brushProperty name="width" value="0.2" units="cm"/>
      <inkml:brushProperty name="height" value="0.2" units="cm"/>
      <inkml:brushProperty name="color" value="#F6630D"/>
    </inkml:brush>
  </inkml:definitions>
  <inkml:trace contextRef="#ctx0" brushRef="#br0">1 20 304 0 0,'29'-20'11136'0'0,"-26"40"-10805"0"0,50 72-407 0 0,13 25 117 0 0,-49-82-139 0 0,4 7 84 0 0,26 75-1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06.055"/>
    </inkml:context>
    <inkml:brush xml:id="br0">
      <inkml:brushProperty name="width" value="0.2" units="cm"/>
      <inkml:brushProperty name="height" value="0.2" units="cm"/>
      <inkml:brushProperty name="color" value="#F6630D"/>
    </inkml:brush>
  </inkml:definitions>
  <inkml:trace contextRef="#ctx0" brushRef="#br0">41 7 1688 0 0,'-3'-6'6734'0'0,"-5"17"-6134"0"0,7-5-584 0 0,0-1 0 0 0,-1 0-1 0 0,0 1 1 0 0,0-1 0 0 0,0 0 0 0 0,0 0 0 0 0,-1 0 0 0 0,-5 7 2315 0 0,8-12-2332 0 0,0 0 1 0 0,-1 0-1 0 0,1 0 1 0 0,0 0-1 0 0,-1 1 1 0 0,1-1-1 0 0,0 0 1 0 0,-1 0-1 0 0,1 0 1 0 0,0 0-1 0 0,-1 1 1 0 0,1-1-1 0 0,0 0 1 0 0,0 0-1 0 0,-1 0 1 0 0,1 1-1 0 0,0-1 1 0 0,0 0-1 0 0,0 0 1 0 0,-1 1-1 0 0,1-1 1 0 0,0 0-1 0 0,0 1 1 0 0,0-1-1 0 0,0 0 1 0 0,0 1-1 0 0,-1-1 0 0 0,1 0 1 0 0,0 1-1 0 0,0-1 1 0 0,0 0-1 0 0,0 1 1 0 0,0 0-1 0 0,2 19-55 0 0,8 17-17 0 0,19 39 73 0 0,41 76 0 0 0,-34-79 10 0 0,28 83 0 0 0,-55-126 17 0 0,-7-20 79 0 0,1 1 1 0 0,1-1-1 0 0,-1 0 0 0 0,1 0 0 0 0,1-1 1 0 0,6 11-1 0 0,-10-19-102 0 0,-1-1 1 0 0,0 1-1 0 0,1-1 0 0 0,-1 0 1 0 0,0 1-1 0 0,1-1 1 0 0,-1 1-1 0 0,0-1 0 0 0,1 0 1 0 0,-1 0-1 0 0,1 1 0 0 0,-1-1 1 0 0,1 0-1 0 0,-1 0 1 0 0,1 1-1 0 0,-1-1 0 0 0,1 0 1 0 0,-1 0-1 0 0,1 0 1 0 0,-1 0-1 0 0,1 0 0 0 0,-1 0 1 0 0,1 0-1 0 0,-1 0 0 0 0,1 0 1 0 0,-1 0-1 0 0,1 0 1 0 0,-1 0-1 0 0,2 0 0 0 0,11-12 303 0 0,4-22 95 0 0,-16 34-407 0 0,51-146 312 0 0,6-12-277 0 0,-42 115-76 0 0,19-39-450 0 0,-29 71-614 0 0,0 0 1 0 0,12-15-1 0 0,-7 13 839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10.412"/>
    </inkml:context>
    <inkml:brush xml:id="br0">
      <inkml:brushProperty name="width" value="0.2" units="cm"/>
      <inkml:brushProperty name="height" value="0.2" units="cm"/>
      <inkml:brushProperty name="color" value="#F6630D"/>
    </inkml:brush>
  </inkml:definitions>
  <inkml:trace contextRef="#ctx0" brushRef="#br0">7 1 5641 0 0,'-7'5'294'0'0,"12"-3"-425"0"0,-4-1 136 0 0,1-1 0 0 0,-1 0 0 0 0,0 1 0 0 0,0-1 0 0 0,1 1 0 0 0,-1 0 0 0 0,0-1 0 0 0,0 1 0 0 0,0 0 0 0 0,1 0 0 0 0,-1 0 0 0 0,0-1 0 0 0,0 1 0 0 0,1 2 0 0 0,9 14 45 0 0,-1 1 0 0 0,12 31 1 0 0,10 18 86 0 0,-2-21-13 0 0,37 45 0 0 0,11 15 152 0 0,6 3 1148 0 0,-18-25 79 0 0,-51-56-1216 0 0,-13-24-277 0 0,-1 0 0 0 0,1 0 0 0 0,0 0 0 0 0,1 0 0 0 0,-1 0 0 0 0,1 0 0 0 0,-1-1 0 0 0,6 5 0 0 0,-4-9-722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10.894"/>
    </inkml:context>
    <inkml:brush xml:id="br0">
      <inkml:brushProperty name="width" value="0.2" units="cm"/>
      <inkml:brushProperty name="height" value="0.2" units="cm"/>
      <inkml:brushProperty name="color" value="#F6630D"/>
    </inkml:brush>
  </inkml:definitions>
  <inkml:trace contextRef="#ctx0" brushRef="#br0">50 1 8866 0 0,'-6'5'1062'0'0,"1"0"-550"0"0,5-5-520 0 0,0 0 0 0 0,0 0 0 0 0,0 0-1 0 0,0 0 1 0 0,0 1 0 0 0,0-1 0 0 0,0 0-1 0 0,0 0 1 0 0,0 0 0 0 0,0 0 0 0 0,0 0-1 0 0,0 0 1 0 0,0 0 0 0 0,0 0-1 0 0,0 0 1 0 0,0 1 0 0 0,0-1 0 0 0,0 0-1 0 0,0 0 1 0 0,0 0 0 0 0,0 0 0 0 0,0 0-1 0 0,0 0 1 0 0,0 0 0 0 0,0 0 0 0 0,0 0-1 0 0,0 0 1 0 0,0 0 0 0 0,0 0 0 0 0,0 0-1 0 0,0 1 1 0 0,1-1 0 0 0,-1 0 0 0 0,0 0-1 0 0,0 0 1 0 0,0 0 0 0 0,0 0 0 0 0,0 0-1 0 0,0 0 1 0 0,0 0 0 0 0,0 0 0 0 0,0 0-1 0 0,0 0 1 0 0,1 0 0 0 0,-1 0 0 0 0,0 0-1 0 0,0 0 1 0 0,0 0 0 0 0,0 0 0 0 0,0 0-1 0 0,0 0 1 0 0,0 0 0 0 0,0 0 0 0 0,0 0-1 0 0,0 0 1 0 0,1 0 0 0 0,-1 0 0 0 0,0 0-1 0 0,0 0 1 0 0,0-1 0 0 0,0 1 11 0 0,1 1 1 0 0,-1-1 0 0 0,0 0-1 0 0,1 0 1 0 0,-1 0 0 0 0,0 0 0 0 0,1 1-1 0 0,-1-1 1 0 0,0 0 0 0 0,1 0-1 0 0,-1 1 1 0 0,0-1 0 0 0,0 0-1 0 0,1 1 1 0 0,-1-1 0 0 0,0 0-1 0 0,0 0 1 0 0,0 1 0 0 0,1-1-1 0 0,-1 0 1 0 0,0 1 0 0 0,0-1-1 0 0,0 1 1 0 0,0-1 0 0 0,0 0-1 0 0,0 1 1 0 0,0-1 0 0 0,0 0-1 0 0,0 1 1 0 0,0-1 0 0 0,0 1-1 0 0,1 16 39 0 0,-2-13-11 0 0,-3 84 67 0 0,-24 131-1 0 0,22-184-33 0 0,-4 7-4 0 0,26-74-600 0 0,-8 0 503 0 0,-2 0 0 0 0,3-64 0 0 0,-7 63 79 0 0,2 0 0 0 0,13-62 0 0 0,-16 95-5 0 0,-1-1 1 0 0,0 1 0 0 0,0-1 0 0 0,1 1-1 0 0,-1-1 1 0 0,0 1 0 0 0,0-1-1 0 0,1 1 1 0 0,-1 0 0 0 0,1-1-1 0 0,-1 1 1 0 0,0-1 0 0 0,1 1 0 0 0,-1 0-1 0 0,1-1 1 0 0,-1 1 0 0 0,1 0-1 0 0,-1 0 1 0 0,1-1 0 0 0,-1 1-1 0 0,1 0 1 0 0,-1 0 0 0 0,1 0 0 0 0,-1 0-1 0 0,1 0 1 0 0,-1 0 0 0 0,1 0-1 0 0,-1 0 1 0 0,1 0 0 0 0,-1 0-1 0 0,1 0 1 0 0,-1 0 0 0 0,1 0-1 0 0,0 0 1 0 0,-1 0 0 0 0,1 0 0 0 0,-1 1-1 0 0,1-1 1 0 0,-1 0 0 0 0,1 0-1 0 0,-1 1 1 0 0,1-1 0 0 0,27 17 671 0 0,-18-10-740 0 0,38 20-12 0 0,0-1 1 0 0,96 33-1 0 0,-129-54-572 0 0,0 1-1252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9.503"/>
    </inkml:context>
    <inkml:brush xml:id="br0">
      <inkml:brushProperty name="width" value="0.2" units="cm"/>
      <inkml:brushProperty name="height" value="0.2" units="cm"/>
      <inkml:brushProperty name="color" value="#00A0D7"/>
    </inkml:brush>
  </inkml:definitions>
  <inkml:trace contextRef="#ctx0" brushRef="#br0">10 2553 104 0 0,'0'0'22'0'0,"-1"0"0"0"0,1 0 1 0 0,0 0-1 0 0,-1 0 0 0 0,1 0 0 0 0,-1 0 1 0 0,1 0-1 0 0,0-1 0 0 0,-1 1 0 0 0,1 0 1 0 0,-1 0-1 0 0,1-1 0 0 0,0 1 0 0 0,-1 0 0 0 0,1 0 1 0 0,0-1-1 0 0,-1 1 0 0 0,1 0 0 0 0,0-1 1 0 0,0 1-1 0 0,-1-1 0 0 0,1 1 0 0 0,0 0 1 0 0,0-1-1 0 0,0 1 0 0 0,-1-1 0 0 0,1 1 0 0 0,0 0 1 0 0,0-1-1 0 0,0 1 0 0 0,0-1 0 0 0,-1-22 1413 0 0,11-26 951 0 0,-9 46-2341 0 0,6-21-52 0 0,1 0 0 0 0,1 1 0 0 0,1 0 0 0 0,24-38 0 0 0,-5 7 227 0 0,33-77 0 0 0,11-25-74 0 0,-39 95-71 0 0,56-75 0 0 0,3 2 375 0 0,-55 76-271 0 0,69-80 1 0 0,-93 123-157 0 0,90-108 47 0 0,-72 83 38 0 0,2 0-1 0 0,52-45 1 0 0,-24 33-78 0 0,17-16 0 0 0,126-108-8 0 0,-74 71 65 0 0,-71 55 10 0 0,3 3 1 0 0,125-71-1 0 0,26-3-81 0 0,-124 71-24 0 0,146-59-1 0 0,51 0 104 0 0,-30 37-85 0 0,-187 55-24 0 0,8 1 28 0 0,1 2 0 0 0,134-4 1 0 0,162 26 15 0 0,-255 4 32 0 0,0 4 0 0 0,-1 6 0 0 0,154 49 0 0 0,-233-59-54 0 0,336 117 39 0 0,-102-1 83 0 0,-49-5-165 0 0,-203-111 37 0 0,54 34 43 0 0,70 56 1 0 0,-102-66 22 0 0,54 60 0 0 0,-2-3-51 0 0,147 132 125 0 0,-204-188-159 0 0,114 129 83 0 0,-130-142-256 0 0,1 0 0 0 0,1-2 0 0 0,1-1 0 0 0,1-1 0 0 0,57 33-1 0 0,-58-39-405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13.439"/>
    </inkml:context>
    <inkml:brush xml:id="br0">
      <inkml:brushProperty name="width" value="0.2" units="cm"/>
      <inkml:brushProperty name="height" value="0.2" units="cm"/>
      <inkml:brushProperty name="color" value="#F6630D"/>
    </inkml:brush>
  </inkml:definitions>
  <inkml:trace contextRef="#ctx0" brushRef="#br0">0 29 2208 0 0,'0'0'2402'0'0,"25"-4"-2543"0"0,-24 4 140 0 0,1-1 0 0 0,-1 1 0 0 0,0-1 0 0 0,0 1-1 0 0,0-1 1 0 0,0 1 0 0 0,0-1 0 0 0,0 0 0 0 0,0 0 0 0 0,0 1 0 0 0,0-1 0 0 0,0 0 0 0 0,0 0 0 0 0,1-2 0 0 0,-1 2 8 0 0,-1 0 0 0 0,1 0 1 0 0,0 1-1 0 0,-1-1 0 0 0,1 0 1 0 0,0 0-1 0 0,0 1 1 0 0,0-1-1 0 0,-1 0 0 0 0,1 1 1 0 0,0-1-1 0 0,0 1 0 0 0,0-1 1 0 0,0 1-1 0 0,0-1 1 0 0,0 1-1 0 0,0 0 0 0 0,0-1 1 0 0,0 1-1 0 0,0 0 1 0 0,1 0-1 0 0,1 0 0 0 0,8 20 932 0 0,20 25-587 0 0,140 215-216 0 0,-53-99-141 0 0,-46-68 1586 0 0,-50-62 1157 0 0,19 37 0 0 0,-41-67-2731 0 0,1-1 0 0 0,-1 1 0 0 0,0-1 0 0 0,0 1 0 0 0,1 0 0 0 0,-1-1-1 0 0,0 1 1 0 0,0 0 0 0 0,0-1 0 0 0,0 1 0 0 0,0 0 0 0 0,0-1 0 0 0,0 1-1 0 0,0 0 1 0 0,0-1 0 0 0,0 1 0 0 0,0 0 0 0 0,0 0 0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14.150"/>
    </inkml:context>
    <inkml:brush xml:id="br0">
      <inkml:brushProperty name="width" value="0.2" units="cm"/>
      <inkml:brushProperty name="height" value="0.2" units="cm"/>
      <inkml:brushProperty name="color" value="#F6630D"/>
    </inkml:brush>
  </inkml:definitions>
  <inkml:trace contextRef="#ctx0" brushRef="#br0">0 49 3777 0 0,'0'0'147'0'0,"41"-48"8335"0"0,-44 65-8804 0 0,5 7 259 0 0,1 0 0 0 0,2-1-1 0 0,12 41 1 0 0,5 27 120 0 0,-20-78-41 0 0,-2-9-10 0 0,1 1 0 0 0,-1-1 0 0 0,1 0 0 0 0,0 0 1 0 0,0 0-1 0 0,1 1 0 0 0,2 5 0 0 0,-4-10-7 0 0,-4-19-19 0 0,-2 8 88 0 0,0 0-1 0 0,0 1 1 0 0,-11-13 0 0 0,11 17-27 0 0,1 0 0 0 0,1 0 0 0 0,-1-1 0 0 0,1 1-1 0 0,0-1 1 0 0,1 0 0 0 0,-1 0 0 0 0,2-1 0 0 0,-1 1 0 0 0,1-1 0 0 0,-2-10-1 0 0,4 14-50 0 0,0 0-1 0 0,1 0 0 0 0,-1 0 1 0 0,1 1-1 0 0,0-1 0 0 0,0 0 1 0 0,1 0-1 0 0,-1 1 0 0 0,1-1 1 0 0,0 1-1 0 0,0-1 0 0 0,0 1 1 0 0,0 0-1 0 0,1 0 0 0 0,-1-1 1 0 0,1 2-1 0 0,0-1 0 0 0,0 0 1 0 0,4-3-1 0 0,0 1 3 0 0,1 0 1 0 0,0 0-1 0 0,-1 0 0 0 0,2 1 1 0 0,-1 0-1 0 0,0 0 0 0 0,13-3 1 0 0,-14 6 10 0 0,1 0 0 0 0,-1 0 0 0 0,0 0 0 0 0,1 1 0 0 0,-1 0 0 0 0,1 1 0 0 0,-1-1 0 0 0,0 1 0 0 0,0 1 0 0 0,1-1 0 0 0,-1 1 0 0 0,7 3 1 0 0,9 5-326 0 0,-1 1 1 0 0,26 15-1 0 0,-41-21 85 0 0,12 6-1562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36.313"/>
    </inkml:context>
    <inkml:brush xml:id="br0">
      <inkml:brushProperty name="width" value="0.2" units="cm"/>
      <inkml:brushProperty name="height" value="0.2" units="cm"/>
      <inkml:brushProperty name="color" value="#66CC00"/>
    </inkml:brush>
  </inkml:definitions>
  <inkml:trace contextRef="#ctx0" brushRef="#br0">21 614 2457 0 0,'-14'-2'797'0'0,"13"-6"207"0"0,2-3 1295 0 0,-5 2-1390 0 0,2 3-1113 0 0,11 0 149 0 0,1 3-1 0 0,11-5 19 0 0,0 1 1 0 0,38-7 0 0 0,50-1-16 0 0,0 5 1 0 0,127 5 0 0 0,-167 11 1 0 0,0 2 0 0 0,69 19-1 0 0,-96-18-17 0 0,217 67 31 0 0,-175-47 58 0 0,-35-12-6 0 0,-2 3 0 0 0,58 32-1 0 0,82 61 87 0 0,-158-95-66 0 0,178 129 106 0 0,-121-83-98 0 0,-27-16-24 0 0,91 94-1 0 0,-2 0 50 0 0,-106-104-45 0 0,-2 2 0 0 0,-1 2 1 0 0,52 74-1 0 0,57 77-42 0 0,33 50 42 0 0,123 194 30 0 0,-152-203-51 0 0,30 41 123 0 0,-18-34 352 0 0,24 29-133 0 0,-141-209-296 0 0,250 293 48 0 0,-266-322-98 0 0,68 71 7 0 0,135 108 0 0 0,-168-159-2 0 0,143 108 12 0 0,-134-110-2 0 0,99 46 0 0 0,-69-39 30 0 0,257 122 307 0 0,-292-150-199 0 0,2-3 0 0 0,96 23 1 0 0,153 15 379 0 0,-60-28-456 0 0,368 4-1 0 0,-130-38 477 0 0,-2-44 16 0 0,-44-62-248 0 0,-344 68-109 0 0,-2-5 1 0 0,166-87 0 0 0,45-55-45 0 0,-250 137-118 0 0,-1-2 1 0 0,86-83-1 0 0,-83 64-40 0 0,35-33 54 0 0,123-152 1 0 0,227-382 57 0 0,-340 451-108 0 0,120-202 20 0 0,-127 190-24 0 0,170-315 212 0 0,-127 233 35 0 0,24-50 382 0 0,124-212 431 0 0,-292 526-1047 0 0,210-379 365 0 0,-169 311-407 0 0,60-108 252 0 0,-88 149-498 0 0,-1 0 1 0 0,22-78 0 0 0,-38 109-420 0 0,-1 0 0 0 0,0 0 0 0 0,-1 0 0 0 0,0-11 0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38.592"/>
    </inkml:context>
    <inkml:brush xml:id="br0">
      <inkml:brushProperty name="width" value="0.2" units="cm"/>
      <inkml:brushProperty name="height" value="0.2" units="cm"/>
      <inkml:brushProperty name="color" value="#66CC00"/>
    </inkml:brush>
  </inkml:definitions>
  <inkml:trace contextRef="#ctx0" brushRef="#br0">15 1 5593 0 0,'-13'3'685'0'0,"13"-3"-674"0"0,0 0 0 0 0,0 0 0 0 0,0 0 0 0 0,-1 0 0 0 0,1 0 0 0 0,0 0 0 0 0,0 0 0 0 0,0 0 0 0 0,0 0 0 0 0,0 0 0 0 0,0 0 0 0 0,0 0 0 0 0,0 1 0 0 0,0-1 0 0 0,0 0 0 0 0,0 0 1 0 0,0 0-1 0 0,0 0 0 0 0,0 0 0 0 0,0 0 0 0 0,0 0 0 0 0,0 0 0 0 0,0 0 0 0 0,0 1 0 0 0,0-1 0 0 0,0 0 0 0 0,0 0 0 0 0,0 0 0 0 0,0 0 0 0 0,0 0 0 0 0,0 0 0 0 0,0 0 0 0 0,0 0 0 0 0,0 0 1 0 0,0 1-1 0 0,0-1 0 0 0,0 0 0 0 0,0 0 0 0 0,0 0 0 0 0,0 0 0 0 0,0 0 0 0 0,0 0 0 0 0,0 0 0 0 0,0 0 0 0 0,0 0 0 0 0,0 0 0 0 0,0 0 0 0 0,0 1 0 0 0,0-1 0 0 0,1 0 0 0 0,-1 0 0 0 0,0 0 0 0 0,0 0 1 0 0,22 9 566 0 0,-10-5-780 0 0,15 9 240 0 0,-1 0 0 0 0,0 2 0 0 0,-1 0 0 0 0,32 27 0 0 0,83 83 25 0 0,160 150-79 0 0,-69-47 33 0 0,-146-140 5 0 0,278 348 33 0 0,-257-297-66 0 0,26 37 35 0 0,64 79-60 0 0,-8-14 39 0 0,31 37 3 0 0,-81-106 79 0 0,34 37 369 0 0,-57-82-321 0 0,200 204 70 0 0,-236-256-166 0 0,239 210 78 0 0,-7-46 103 0 0,-225-180 247 0 0,163 83 0 0 0,128 17 416 0 0,-290-131-757 0 0,2-4 1 0 0,133 20-1 0 0,-114-32-94 0 0,1-4 1 0 0,0-5-1 0 0,0-5 1 0 0,0-5-1 0 0,-1-4 0 0 0,0-5 1 0 0,-1-5-1 0 0,176-58 0 0 0,165-98 140 0 0,-325 118-89 0 0,176-115-1 0 0,286-252 71 0 0,62-171-19 0 0,-16-124 1330 0 0,-414 432-827 0 0,-112 146-454 0 0,66-106 57 0 0,-54 76-131 0 0,-96 143-465 0 0,-1-1 0 0 0,21-45-1 0 0,-24 39-1495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39.982"/>
    </inkml:context>
    <inkml:brush xml:id="br0">
      <inkml:brushProperty name="width" value="0.2" units="cm"/>
      <inkml:brushProperty name="height" value="0.2" units="cm"/>
      <inkml:brushProperty name="color" value="#66CC00"/>
    </inkml:brush>
  </inkml:definitions>
  <inkml:trace contextRef="#ctx0" brushRef="#br0">102 661 4521 0 0,'-16'3'1226'0'0,"12"-3"-1096"0"0,1 0 1 0 0,0 1 0 0 0,0 0-1 0 0,-1-1 1 0 0,1 1-1 0 0,0 0 1 0 0,0 1 0 0 0,0-1-1 0 0,0 0 1 0 0,0 1-1 0 0,0 0 1 0 0,0 0 0 0 0,1 0-1 0 0,-1 0 1 0 0,0 0 0 0 0,1 0-1 0 0,0 1 1 0 0,-3 2-1 0 0,2-1-133 0 0,3-3 35 0 0,0-1-1 0 0,0 0 0 0 0,0 1 1 0 0,-1-1-1 0 0,1 0 0 0 0,0 0 0 0 0,0 1 1 0 0,-1-1-1 0 0,1 0 0 0 0,0 1 0 0 0,0-1 1 0 0,-1 0-1 0 0,1 0 0 0 0,0 0 0 0 0,-1 1 1 0 0,1-1-1 0 0,0 0 0 0 0,-1 0 0 0 0,1 0 1 0 0,0 0-1 0 0,-1 0 0 0 0,1 1 1 0 0,0-1-1 0 0,-1 0 0 0 0,1 0 0 0 0,0 0 1 0 0,-1 0-1 0 0,1 0 0 0 0,-1 0 0 0 0,1 0 1 0 0,0 0-1 0 0,-1-1 0 0 0,1 1 0 0 0,-5 0 799 0 0,-1-1-177 0 0,2 0-685 0 0,8-2-86 0 0,6 0 71 0 0,0-1 0 0 0,0-1 0 0 0,-1 0 0 0 0,0 0 0 0 0,0-1 1 0 0,0 0-1 0 0,13-12 0 0 0,52-59 32 0 0,-25 24-19 0 0,142-118 9 0 0,8-9-22 0 0,-193 175 52 0 0,90-85 35 0 0,-82 78-20 0 0,1 1 1 0 0,0 0-1 0 0,0 2 0 0 0,1 0 0 0 0,19-8 1 0 0,-35 17 7 0 0,-6 19-2092 0 0,5-16 1698 0 0,-5 9-683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06:40.601"/>
    </inkml:context>
    <inkml:brush xml:id="br0">
      <inkml:brushProperty name="width" value="0.2" units="cm"/>
      <inkml:brushProperty name="height" value="0.2" units="cm"/>
      <inkml:brushProperty name="color" value="#66CC00"/>
    </inkml:brush>
  </inkml:definitions>
  <inkml:trace contextRef="#ctx0" brushRef="#br0">42 55 4729 0 0,'-8'-5'1275'0'0,"-14"-5"3010"0"0,21 9-4259 0 0,1 1-1 0 0,0 0 1 0 0,0-1 0 0 0,-1 1 0 0 0,1 0 0 0 0,0 0-1 0 0,-1-1 1 0 0,1 1 0 0 0,0 0 0 0 0,-1 0 0 0 0,1 0-1 0 0,0-1 1 0 0,-1 1 0 0 0,1 0 0 0 0,0 0 0 0 0,-1 0-1 0 0,1 0 1 0 0,-1 0 0 0 0,1 0 0 0 0,0 0 0 0 0,-1 0-1 0 0,1 0 1 0 0,-1 0 0 0 0,-2 0-48 0 0,8 0-131 0 0,32-2 64 0 0,55-10 0 0 0,5 0 120 0 0,-57 8 27 0 0,-25 2-57 0 0,1 0-1 0 0,0 1 1 0 0,0 0-1 0 0,0 2 0 0 0,1 0 1 0 0,-2 1-1 0 0,24 5 1 0 0,-37-6 5 0 0,1 1 0 0 0,0-1 1 0 0,0 1-1 0 0,-1 0 0 0 0,1 0 0 0 0,-1 0 1 0 0,0 0-1 0 0,1 0 0 0 0,-1 1 1 0 0,0-1-1 0 0,0 1 0 0 0,0-1 1 0 0,-1 1-1 0 0,1 0 0 0 0,-1 0 1 0 0,1 0-1 0 0,-1 0 0 0 0,0 0 1 0 0,0 0-1 0 0,-1 0 0 0 0,1 0 0 0 0,0 0 1 0 0,-1 0-1 0 0,0 5 0 0 0,2 11 31 0 0,-2-1 0 0 0,-4 37 0 0 0,3-44-28 0 0,-42 242 365 0 0,6-58-2883 0 0,29-132 1473 0 0</inkml:trace>
</inkml:ink>
</file>

<file path=ppt/ink/ink136.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7:33.177"/>
    </inkml:context>
    <inkml:brush xml:id="br0">
      <inkml:brushProperty name="width" value="0.05292" units="cm"/>
      <inkml:brushProperty name="height" value="0.05292" units="cm"/>
      <inkml:brushProperty name="color" value="#FFC000"/>
    </inkml:brush>
  </inkml:definitions>
  <inkml:trace contextRef="#ctx0" brushRef="#br0">9598 11245 6 0,'-4'-8'0'0,"-4"8"45"0,2 1 7 16,-3 4 16-16,2-5 21 0,1 2-17 0,6-2-18 16,0 0-31-16,0 0 1 0,-3 0-9 0,1-1-14 0,2 3 4 15,0 0-4-15,-2-3 4 0,2 1-7 0,0 0 14 16,0 0-5-16,0 0 10 0,0 0 2 0,-6-10 5 16,4 6 7-16,3 1-2 0,-1 3 9 0,0 0 12 15,0 0 0-15,0 0 2 0,0-1-9 0,0 0-12 16,0 0-12-16,0 0 3 0,0 1-21 0,0 0-2 15,0 0 5-15,0-1-4 0,0 0-3 0,0 0 0 16,2-10-2-16,-2 11 2 0,0 0 2 0,1 1 5 16,-1 3-3-16,1-2 4 0,-1 1-5 0,6-3 0 15,-6 0 4-15,0 0-3 0,0 0-1 0,0 0 4 0,0 0-3 16,0 0 5-16,1 0-7 0,0 0 7 0,0 0-1 16,-1 0 6-16,0 0 7 0,0 0 2 0,0 0-4 15,1 0 2-15,11-11-9 0,-11 4-1 0,1 2-1 16,-2 5 0-16,0 0-6 0,4-9 5 0,0 3-6 15,-1 2 3-15,-1-1-10 0,1 3 6 0,-1-1 1 0,4-1 2 16,2 1-6-16,-1-1 4 0,4 0-4 0,-6-1 4 16,2 1-6-16,3-3 9 0,-2 2-7 0,2-2 7 15,1-1-4-15,0 4 1 0,2-6 5 0,-2 3-3 16,0-4 4-16,0-2-3 0,-4 2 0 0,2-1 0 0,2 3 3 16,-1-1-4-16,0 1 1 0,-1-1-2 15,0-1 5-15,0 3-5 0,-1-1 2 0,-1 1-3 0,3 1-2 16,-2-1 2-16,2 1-1 0,-2-1 1 0,2 0 6 15,0 1-1-15,-2-1 1 0,3 0-2 0,0-2 4 16,0 2 0-16,0-2-1 0,1 1 0 0,-3 0-2 0,4 0-1 16,-2 0 1-16,-1 1-2 0,2-1 0 0,-3 1-3 15,1-1 3-15,-1 2-2 0,0-1 8 0,4 1 2 16,-3 2-4-16,2-2 2 0,0 1-12 0,-2 2 9 16,1-3-4-16,-2 3 7 0,3-1-9 0,-3 0 1 15,-1-4-3-15,3 4 2 0,-3-1-6 0,0-1 6 16,1 2 2-16,-2-1 0 0,0 0-1 0,0 3 0 15,1 0 0-15,-2 0 2 0,1 0 3 0,4-3-5 0,-3 1-2 16,3 0-1-16,-2 0-6 0,1 0 10 0,0 0-2 16,0 0 3-16,1-2-2 0,-1 0 4 0,2 0-3 15,-4-2 3-15,3 3 2 0,0 0 7 0,1 1-1 16,-1-1 1-16,4-1-5 0,-2 2-2 0,-1-1-1 0,6 0-2 16,-6 2-8-16,4-2 5 0,-2 1 3 0,2 0 0 15,-3 1 0-15,1 0-1 0,5 0-3 0,-8-1 1 16,5 0-2-16,-1-1 0 0,-4-1 4 0,6 2 0 15,-2-1 19-15,-1-1-8 0,2 0-3 0,-3-2 0 16,1 1-8-16,-2 2 4 0,2-2 1 0,0 3 1 16,-2-1-7-16,2 0 0 0,0 0-2 0,-1 1 2 15,0 0-1-15,0 1 5 0,2 0-1 0,-1 1 0 16,-2 0-9-16,5 1 6 0,-1-1-2 0,4 0 6 0,-4 1-6 16,-1 0 4-16,3 0-3 0,-7 0 4 0,6 0-5 0,-4 0 5 15,0-2 0-15,0 1 2 0,-1 1 4 0,2 0-8 16,0 0 2-16,1 0-4 0,-4 0 1 0,1-2 4 15,-1 1-3-15,-1 1 3 0,1 0-6 0,-1 0-1 16,1 0 1-16,2-1 0 0,-2-2 5 0,1 1-5 16,0 1 2-16,-1 1-2 0,1-1 3 0,-2 1-3 15,3-1 2-15,-3 0-2 0,2 2 0 0,-1-1 2 16,1 1-5-16,0 1 4 0,1 1-1 0,-1-1 0 16,-2 0 2-16,0 0 0 0,-2 0-4 0,2 1 7 15,0 1-6-15,-1-1 5 0,3-1-8 0,-1 1 4 0,0-3 3 16,3 2 0-16,-3-1 0 0,2 0-7 0,-3 1 4 15,1-1-3-15,-1-1 6 0,0-2-3 0,1 4 1 16,-3-4-1-16,3 1-2 0,-2 1 3 0,2 0-4 16,0 1 5-16,-2 0 0 0,-1 1-2 0,1-4 4 0,-1 1-4 15,2 2-6-15,-1-2 10 0,1 2-6 0,-1 1 7 16,0-1-2-16,0-1-4 0,2 1 3 0,-2 1-4 16,2-3 1-16,2 4 5 0,-2-1-3 0,1 0 4 15,-2 1-6-15,2-2 2 0,1 0-2 0,1 1 1 16,3 0 0-16,-4-1-1 0,2 1 1 0,-4 0 0 15,8 0 1-15,-3 0 3 0,0-2-4 0,5 0 1 16,-7 0-8-16,0-2 6 0,2 0 3 0,-2 2 1 0,1 1 4 16,-1-2-9-16,0 2 1 0,-1-2-4 0,0-1 8 15,-1 3-2-15,1-1-1 0,-1 2 0 0,-1-1 2 16,1-1 0-16,0 0 1 0,-1 0-1 0,2-1-6 0,1 2 4 16,0-2 0-16,1 2 2 0,-2 0-2 0,2-1 0 15,-2 0-3-15,1 0 1 0,2-1 2 0,0 3 1 16,2 0 0-16,-2-1 1 0,2 1-2 0,-2 0 7 15,-3-3-1-15,0 0 4 0,1-1 7 0,-1-2-7 16,3 4-1-16,-4-4-2 0,0 1-2 0,1 2-2 16,0-4 0-16,-1 1-1 0,1 2 0 0,-3-1-2 15,1 2 5-15,-1-3-4 0,-1 2 4 0,1 1-6 16,-1 2-2-16,1-2 0 0,-2 2 6 0,1-1-3 0,-1-1 2 16,2 4-2-16,-2-2 1 0,1 0 3 0,2 0-4 15,-1-1 1-15,-2 0-4 0,6 2 3 0,-2-1 0 16,0-2 0-16,3 2 0 0,-2-2 7 0,0-2-1 15,3 1 2-15,-2 0-4 0,2 0-2 0,1-3-2 0,-2 3 1 16,3 0 6-16,-3-3-7 0,-2 4 5 0,1-2-6 16,0 1-1-16,-2-2 2 0,0 1-1 0,-1 1 1 15,0 0-3-15,0 1 5 0,1-1 2 0,0 0 0 16,0 1 0-16,0 0-4 0,0 0 1 0,0-2-1 16,1 1 0-16,-2 0 0 0,4 0-2 0,0-2 2 15,1 2 1-15,4-1-2 0,-1 0 2 0,1-1-1 16,0 0 0-16,-1 0 0 0,-5-1 1 0,3 2 1 0,-2-1 0 15,1 0-1-15,1 2-2 0,-3-1 1 0,2 1 0 16,-3-1-1-16,-1 1 5 0,-2 0-5 0,1 0-1 0,2-1 5 16,-2 0-3-16,2 0 5 0,-1-2-5 0,-1 1 2 15,2 0-4-15,-2-1 2 0,2 0-1 0,-1 1-2 16,1-1 7-16,-3 2-5 0,2-2 3 0,-1 0 5 16,2-1-6-16,1 0 6 0,0 0-4 0,-4-1 3 15,3 3-1-15,-1-2 2 0,1 1-6 0,0-2 1 16,1 1 2-16,2 0-1 0,-4 0 1 0,4 2 3 15,-3-3-5-15,-5 1 5 0,3 0-8 0,2-2 1 16,-3 3 1-16,1-1 1 0,0 1-2 0,-2 0-1 16,0 0 1-16,1 0 0 0,-2 0-1 0,1 2 2 0,0-1-1 15,0-2 1-15,-2 1-2 0,2 1 2 0,-2-1 2 16,1 2 1-16,-1-1-4 0,0-2 3 0,0 1-5 16,1 0 3-16,0 0-4 0,0 1 3 0,1-2 3 15,-1 1 0-15,1-1-3 0,-1 1-1 0,3-1-2 0,-1 0 3 16,1 1 5-16,-1-2-5 0,1 2 3 0,-6-2-3 15,6 2 4-15,-2 0-1 0,3-1-3 0,2 2 0 16,-8 0-3-16,4-1 5 0,-4 1-3 0,-2-2 4 16,5 2-1-16,-5-1-2 0,4 1 3 0,1 0-4 15,-3 0 1-15,6-1 0 0,-3 1 2 0,2 0-1 16,-2-1-1-16,0 0 0 0,-1 1-1 0,-1-3 1 0,1 0 2 16,0 0-2-16,-2-2 4 0,2 3-3 0,-1 2 0 15,-1-3 10-15,-1 2-2 0,0-1 6 0,-1-2 2 16,-1 1-4-16,2 0-4 0,0-1 2 0,-1 2-5 0,-1-1 2 15,1 0-1-15,-1 2 0 0,1 0-3 0,-2 0 5 16,1 0-1-16,-2-3 2 0,1 1 0 0,-1 0 0 16,1 0 2-16,-2 1-2 0,2-1-5 0,-1 0 2 15,0 0-2-15,2 0 3 0,-1-2-2 0,-1 1-2 16,0-2 2-16,1 1-1 0,-1 2-1 0,0-2 0 16,0 2-4-16,-1-2 4 0,1 1 3 0,0-1-4 15,-1 2-1-15,1-1-2 0,0 0-5 0,0 2 7 16,0-2 2-16,0 2 2 0,1-2-10 0,-1 0 6 0,0 0-2 15,1 0 5-15,-1-1 0 0,0 2-1 0,-1-3 2 16,1 3-1-16,-1-1 2 0,0 0 3 0,1 0-3 16,-2-2 2-16,1 1-7 0,-1-2 0 0,1 0 2 15,-1 0 0-15,0 0 7 0,0 2-11 0,1-3 3 0,-1 3-4 16,0-2 6-16,1-1-1 0,-3 2-4 0,2-1 3 16,1 0-6-16,0-2 3 0,-1 1 0 0,0 0 1 15,1 0-1-15,0 1-1 0,-1 0 1 0,1 0 0 16,-1 0 2-16,1 0-3 0,0 1 2 0,0 0-1 15,0 1 4-15,1-2-4 0,-1 1 0 0,1-1-1 16,-1 3 2-16,0-1 1 0,0 0-1 0,0 0 2 16,0 2 1-16,0-2-5 0,-1-1 1 0,0 4-2 0,-1-4 6 15,1-2-4-15,0 4 0 0,-1-1-2 0,1 1 2 16,0-2 2-16,0 1 0 0,0-2 2 0,1 1-5 16,0-1 1-16,-1 0-2 0,1 2 2 0,-2-3 0 0,2 2 3 15,0-1-1-15,-1-1 0 0,1 0-10 0,-1 1 8 16,1-1 0-16,0-1 3 0,0 1-2 0,0 2-1 15,0-1-2-15,-1 1 1 0,0 1-3 0,1-2 5 16,0 1 0-16,0 1 1 0,1-1-3 0,0-1 1 16,-1 2 0-16,2-1 0 0,-2-1-3 0,2 2 4 15,-1-1-1-15,-1-3 1 0,1 1-2 0,-1 0 2 16,1-2-1-16,0 2 1 0,-1-2-2 0,1 0 1 0,0 4 2 16,0-3-1-16,0 3-4 0,1-2 4 0,0-1-2 15,0 3 3-15,0-4-3 0,1 2-1 0,0 3 1 16,0-1 0-16,0 0-2 0,0 2 2 0,-1-1 1 15,3 0 1-15,-2 2-2 0,1-1-1 0,-1 2 0 16,0-2 0-16,2 1 2 0,0-1 0 0,0 2-2 0,-1-3 2 16,2 1 3-16,-3-1-4 0,1 0 3 0,2-1-3 15,0 0 3-15,-1 1-3 0,0-1 0 0,1-1-3 16,0 3 0-16,1-3 5 0,0 0-2 0,2 4 2 16,0-5-3-16,-3 2-1 0,4 0 1 0,-3-2 1 15,3 3 4-15,-1 1-7 0,2-1 4 0,-3 1-6 16,3-1 9-16,-1-1-4 0,-1 2 1 0,-6-1-4 0,6 0 4 15,0-2 0-15,-1 1 0 0,8 4 0 16,-3-2 0-16,-2 1 0 0,0 1 1 0,-1-2 0 0,-1 1 0 16,2 0-1-16,0-3 0 0,0 1-2 0,-1 1 0 0,0-1 1 15,0 1-1-15,0 0 2 0,2 0 2 0,-2-1-4 16,2 0 2-16,0 2-3 0,-1-2 5 0,1 1-4 16,0 0 1-16,1 1-2 0,1-1 0 0,0 2 3 15,0-2 0-15,-1 2 1 0,3-1-1 0,-1-1 0 16,2 0-4-16,3 0 2 0,-3-2 2 0,2-1-1 15,2-1 1-15,2 1-2 0,2 0-2 0,4 0 4 16,-2 2 0-16,-4-4 1 0,0-1 3 0,-1 2-7 16,-3-1 4-16,2 3-3 0,-1 1 5 0,0-3-4 15,-1 3 1-15,4-2-2 0,-2 1 1 0,1 1 3 0,5 0-3 16,-3-1 3-16,4 0-2 0,1 0-1 0,-1-2-1 16,5 2 1-16,-1-1-3 0,0-1 3 0,-2 0 1 15,-2 1 1-15,-2 0 1 0,3 0-2 0,-3 1 1 16,2 0-1-16,-1 1 2 0,-2 1 3 0,-1 0-2 0,-4 2 1 15,-3-5-9-15,-5 5 5 0,4 1 2 0,-4 0 3 16,-1 4 4-16,-1 2-4 0,-10 1 1 0,4-6-1 16,-1 5 9-16,-3 0-3 0,0 1 2 0,0 0-3 15,1 2 3-15,-2-2-29 0,-9 0-32 0,1-3-14 16,-1 2-225-16</inkml:trace>
  <inkml:trace contextRef="#ctx0" brushRef="#br0" timeOffset="4154.29">15441 6694 294 0,'-4'0'79'0,"-1"-1"1"16,1 1-82-16,4 0 0 0,0 0-1 0,0 0-7 15,0 0-1-15,-7 6-4 0,4-2-18 0,-1 1 20 16,-4-1-3-16,1 1 13 0,0-2 14 0,1 2 40 15,1-3 8-15,2-1 8 0,0 1 19 0,3-2-13 16,0 0-7-16,0 0 0 0,0 0-23 0,0 0-25 0,0 0 1 16,0 0-10-16,0 0-9 0,0 0 9 0,-5 1-3 15,11-2 6-15,3 1 0 0,-1-2 3 0,3-1-2 16,3-1 3-16,-1-1-2 0,3-1 8 0,3-1 1 16,2 0 2-16,0 0-8 0,3-2 0 0,2 0-5 0,1 0 3 15,5 0-7-15,3-1 1 0,2 0 1 0,3 0 1 16,-4-1 11-16,2 1 6 0,-1-2-4 0,-4 1 3 15,1-1-17-15,-5 1 3 0,-2 2-2 0,-2 0 4 16,-2-1 13-16,0 1 9 0,-2 1-2 0,0 0 1 16,-1 3-19-16,-3 0-3 0,0-1-3 0,-1 3 1 15,-4 1-9-15,-5 1 1 0,-4 0-2 0,-3 1 3 16,0 0 4-16,0 0 3 0,0 0 2 0,0 0-7 0,-5 4-53 16,-2 0-235-16,-4 0 182 0</inkml:trace>
  <inkml:trace contextRef="#ctx0" brushRef="#br0" timeOffset="4703.28">15542 6324 908 0,'-10'1'2'0,"3"3"-2"16,1 0-5-16,3 0 0 0,2 3-6 0,1 1 8 16,0 2 0-16,0 0 3 0,0 3 2 0,1-5-2 0,-1 3-1 15,1 1-1-15,1-6-6 0,-1 1 20 0,1-1 5 16,0-6 9-16,0 2 36 0,1-1 2 0,2 0 0 15,3 1-3-15,0 1-11 0,4-2-23 0,2-1 2 16,2 0-10-16,4-1-5 0,4 1-11 0,6-1 4 16,-1-4-6-16,6 2 6 0,4-4-6 0,-2 4 0 0,6-3-1 15,-5-1 0-15,-2 2 0 0,0-3 0 0,-3 5-1 16,-3-1 8-16,1 1-6 0,-2 3 1 0,-1 3-2 16,-4 3 0-16,-7 1 6 0,-7 4 3 0,-4 1 2 15,-1 3 9-15,-1 6 0 0,-5-3 0 0,-11 8 0 16,-7 5-9-16,-8 3 0 0,-3 7-6 0,-4 0 3 0,3 0-8 15,1 2-71-15,0 3-49 0,1-3-21 0,5 4 142 16</inkml:trace>
  <inkml:trace contextRef="#ctx0" brushRef="#br0" timeOffset="24403.32">11198 11743 72 0,'0'0'2'0,"0"0"42"0,0 0 52 15,0 0 15-15,1 0 51 0,1 0-36 0,8-10 15 16,-6 5-99-16,2-2-4 0,0 0-15 0,-1-2-15 15,2 1 0-15,0 1 0 0,-2-1 1 0,1-1-1 0,-1 4-7 16,-4 0 6-16,-1 5-2 0,0 0 35 0,0 0 22 16,0 0 9-16,0-1 2 0,0 0 8 0,0 0-25 15,6-12 0-15,-6 12-11 0,2 1-18 0,-3 0-7 16,1 0-9-16,0 0 4 0,0 0-11 0,0 0-6 16,0 0-3-16,0 0-2 0,1 3 0 0,3-1 0 15,1-1 7-15,1-3-4 0,3 2 5 0,-3-2 1 16,-2-1-3-16,4 3 1 0,-4-4-2 0,3-1 4 15,1 5 0-15,1-4 1 0,0 4-3 0,-2-1-1 16,2-2 2-16,-3 3-1 0,2-1 0 0,2 0 3 0,-2 1-3 16,0-2 3-16,0 2-9 0,0 1 7 0,-4-1-3 15,2 0 4-15,-1 0-6 0,1 0 7 0,2 0-2 16,-1 0 3-16,1-2-9 0,2-1 5 0,-4 3-1 16,1-1 2-16,0-3 2 0,-1 2-3 0,2-1 0 0,-1 2-1 15,1 0 1-15,0-2 0 0,-1 2 1 0,2-4-1 16,-1 3-8-16,0 1 9 0,-1 0-2 0,-1 1 4 15,2 0-3-15,-1 1 3 0,2-1-3 0,-2 0 3 16,2 4-2-16,-1-3-5 0,0 3 4 0,3-4-3 16,-1-1 3-16,0-3 1 0,3 3-2 0,-2-2 1 0,3 1 1 15,3-1 1-15,-2 0 2 0,0 2-2 0,1-4 1 16,0 4-3-16,2-2 2 0,1-1-2 0,0 1 2 16,-3-1-2-16,-1 1-1 0,1 1 0 0,-1-1 4 15,3 3-3-15,-1 0 0 0,1 0-1 0,-2 0 0 0,0-4 2 16,0 3-1-16,0-2 1 0,0-1-4 0,1 4 2 15,1-4 1-15,2 0 0 0,-2-1-2 0,3-2 3 16,0 2-2-16,-3-2 2 0,2 1 0 0,-1 1-2 16,2-1 3-16,3 0-3 0,0 1-1 0,-3 0 2 15,-2 0-1-15,-1-1 1 0,-2 0 1 0,3 0-2 16,-1-2 2-16,1 2-2 0,0-1 1 0,0 2 1 0,0 0-1 16,-2 0 1-16,2-1 4 0,0 1-6 0,0 0 1 15,0-1-3-15,1 1 1 0,0-1 3 0,5 0-1 16,-5 0 3-16,2 2-3 0,0-1 2 0,-2 0-2 15,0 1 0-15,1-1 1 0,-2 0-1 0,-1-3 3 16,3 2-2-16,-2-2 0 0,0 1 3 0,-1 0-2 16,1-1 2-16,-1 0 1 0,0 1-5 0,0-1 1 0,1 0-2 15,-2 4 0-15,3-2 0 0,1-2 3 0,0 3-1 16,4-2-1-16,-3 0 3 0,-1 5-3 0,6-2 4 16,-3 2-4-16,-2-1 1 0,-1-2-1 0,-2 0 2 15,-1-2-2-15,2-1-2 0,-2 0 2 0,0 0-2 16,1-1 2-16,-1 1-2 0,4-3 6 0,-3 0-4 15,1 0 1-15,-1 1 1 0,4 0-5 0,0-2 4 0,0 1-2 16,2 1 1-16,0-1-1 0,0 3 2 0,4-1 5 16,-5-1-5-16,-2 1 3 0,-1 2-5 0,-1-2-4 15,2 2 7-15,-1-1-3 0,-2-2 3 0,-1 0-6 0,0 1 7 16,-2-1-4-16,4 1 3 0,-4 0-5 0,1 0 3 16,1-2 3-16,1 2 0 0,0-3 11 0,2 3-8 15,1-2 2-15,0 0-4 0,-2 1 4 0,6-1-6 16,-3 1 4-16,-4-2-6 0,2-1 3 0,-5 1-1 15,-2-2-2-15,-1 3 0 0,0 0 0 0,-1-3 4 16,2 1 0-16,-3-2 0 0,2 2-7 0,-1 0 9 16,-2-3-1-16,2 3 5 0,-2-4-2 0,0-1 4 15,0 4-5-15,0-4 3 0,1 4-13 0,-3-1 7 0,0 1-6 16,2 1 7-16,-4-1-5 0,2 3 3 0,-2 0 4 16,-1 0-3-16,2 0-3 0,-2 1 3 0,4 0-3 15,-5 1 2-15,3-1-5 0,0 1 1 0,-3 0 1 16,3 1 0-16,-1-2 3 0,-1 1-2 0,3 0 0 15,-1 1 0-15,-1 0 5 0,-3 1-2 0,0-1-1 0,-1-3 0 16,3 1-3-16,1 1 3 0,-3-2-3 0,-1 3 3 16,1-2-5-16,0 1 7 0,-3-2-3 0,-2 2 4 15,5 0-3-15,-3 0-1 0,1 0 1 0,0 1-1 16,1 0 2-16,3 2-4 0,-1 0 1 0,5 0-1 16,-9-3 3-16,-2-1-3 0,2 5 1 0,0-2-1 15,0-1 8-15,0 2-4 0,0-4 1 0,-1 3-4 0,2 4 2 16,-1 0 1-16,-1-2 3 0,-7 0-1 0,1-4-1 15,-1 0-1-15,4 2-3 0,0-1 2 0,-1 3 2 0,4 0-5 16,-7-2 1-16,4 1-3 0,0 1 1 0,-4-4 1 16,7 1 1-16,-1 0 1 0,-2 1 1 0,0 1-3 15,-3 0 0-15,3 1 0 0,-1 1-1 0,0 0 2 16,1-2-1-16,-3 2 1 0,4 1-1 0,-4-1 6 16,-1 0-4-16,3 2 5 0,-3-1-10 0,2 2 5 15,0-1-3-15,-3 1 4 0,2-1 0 0,1 0-3 16,0 0 5-16,2 0-5 0,-3 1 1 0,0 0 3 15,0 1-6-15,-4-1 3 0,2 1-4 0,0 1 2 16,-2 0 3-16,1 2-1 0,0-2 2 0,-1 1-3 0,1 1 0 16,-3-1 0-16,2 1-2 0,-1 0 4 0,-3 1-4 15,4 0 4-15,-4 0-1 0,-3 0-1 0,0 2 3 16,-2 0-3-16,1 0 0 0,-1 0-2 0,0 0 1 16,-1 0-2-16,1 1 4 0,3 0 0 0,-1 1-1 0,0-1 0 15,3-1 4-15,-2-1-2 0,2 1 2 0,0-1-3 16,0 0-1-16,0 2 1 0,1-1-1 0,0 1 1 15,-1 1-5-15,-1-2 3 0,2 3-3 0,-3-3 4 16,3 2 4-16,-3-1-3 0,1-1 2 0,1 1-3 16,-3 1 0-16,1 2-4 0,-1-5 5 0,1 2-3 15,2-3 1-15,-1 1 5 0,2 2-6 0,-1-4 5 0,-1 5-8 16,3-1 4-16,3-2 0 0,-2 4 1 0,2-3 0 16,0-3 0-16,0 2 0 0,0-1 0 0,-1-1 0 15,2 1 1-15,-3 2 0 0,-1-1 2 0,2 0 1 0,-2 1-6 16,1-2 2-16,0 1-1 0,-1-2 8 0,0 0-6 15,1 6-1-15,-2-6 0 0,0 4-5 0,-2 0 3 16,-2-2 1-16,0 2 1 0,1 1 4 0,-4-1-2 16,1 1-1-16,-2 0-1 0,-2-2-4 0,4 3 7 15,-1-2-3-15,1 0 5 0,-1 0-6 0,2-1 3 16,0 2-2-16,3-1 2 0,-1 0-4 0,0 1 2 16,1-1 0-16,0 2 0 0,-1-2 4 0,3 1-1 15,-2-1-2-15,0 1-1 0,0-3-5 0,1 0 5 16,-2 0 0-16,0-1 1 0,2 1 4 0,-5-3-5 0,1 1 6 15,2-1-5-15,-2 1-1 0,3 0 0 0,-1-1-1 16,-2 1 2-16,1 0 6 0,3 0-4 0,0 1-1 16,0 0-1-16,0-1-6 0,1 1 6 0,0-1-1 15,-1 5 2-15,2-1 0 0,1-2 3 0,0 3-1 0,-2-5 1 16,1 1 3-16,1-1 2 0,0-1 3 0,1 2-2 16,0 0-2-16,1-4 4 0,0 1-4 0,-2 3 3 15,1-5-8-15,-1 3 4 0,0-1-2 0,-1-2 4 16,2 1 1-16,-3-1-5 0,-1 1 3 0,1-3-4 15,1 3 4-15,4 0-7 0,-3-2 3 0,2 4-4 16,0-1 2-16,-4-1-3 0,3 2-2 0,-1-2 1 16,1 0 3-16,4 2-1 0,0-1 1 0,3 2-3 0,-1 1-5 15,1-3 6-15,1-1-4 0,3 0 3 0,0 0-11 16,0 0-8-16,0 0 1 0,0 3-8 0,4 0-52 0,5 2-147 16,0 2-75-16,4-4-39 0,2 0 343 0</inkml:trace>
  <inkml:trace contextRef="#ctx0" brushRef="#br0" timeOffset="25154.14">12193 10644 249 0,'-6'0'127'0,"0"0"14"0,0 0-7 0,5-1 9 16,-7 0-25-16,2-2-39 0,1-1-2 0,-4 0-13 15,5 1-30-15,-3 0 0 0,2-1-5 0,1 1 3 16,-2 1-2-16,4-1-7 0,-1 3 1 0,-1-3-4 16,3 3-5-16,-1-3-1 0,2 3-6 0,0 0 1 0,0 0-20 15,0 0-3-15,0 0 0 0,5 0 1 0,2-1 6 16,5 1 5-16,2-2 0 0,4 0 1 0,2 1 2 16,0-3 15-16,4-1-4 0,4-4 7 15,-2-1-5-15,6-3 2 0,-2-1 1 0,-6-2-2 0,2-1-9 0,-1 1-2 16,-1 1-3-16,0 0 2 0,-4 0-1 0,-3 3 2 15,0 1-1-15,-1 2-1 0,-5 2 1 0,-2 2 0 16,0 0 2-16,-5 2-2 0,-4 3 6 0,0 0 5 16,0 0 6-16,0 0 0 0,0 0 23 0,0 0-23 15,-4-2 1-15,-3 3-11 0,1 0-6 0,-1 1-9 16,-1 2-4-16,2-2-7 0,-3 1-52 0,0 1-82 16,-1 0-10-16,-1-1-31 0,0 2-110 0</inkml:trace>
  <inkml:trace contextRef="#ctx0" brushRef="#br0" timeOffset="25321.09">12221 10602 269 0,'-4'11'92'0,"-1"-3"-12"0,6-1-5 0,-1-1-4 15,1-2-25-15,6 1 2 0,1 1-1 0,7-1 3 16,0-2-1-16,2 0 8 0,1 0-2 0,0-2 3 16,2 4-14-16,-1-2-7 0,-2 0-6 0,0 0 0 15,-2 0-23-15,1 2 4 0,-2-1 0 0,0 3 1 16,-1-4-2-16,-3 0-3 0,1 1-2 0,-2 1 1 15,1 3 0-15,-3-2-3 0,1-1 0 0,-2 2-13 16,-2 0-131-16</inkml:trace>
  <inkml:trace contextRef="#ctx0" brushRef="#br0" timeOffset="28523.69">9327 8007 43 0,'-6'-5'7'0,"1"4"91"16,-4 0-17-16,4 1 44 0,-1 0-33 0,0 0-18 0,1 0-17 15,1 0-8-15,-1 0-10 0,0 0 6 0,2 0-27 16,1 1-18-16,0 1 6 0,2-2-11 0,0 0 3 15,0 0-2-15,2 6-1 0,0-1 1 0,2-1 1 0,0 1 4 16,0-2-3-16,-1 2 3 0,-1 0 0 0,1-2 1 16,-2 1 1-16,-1-2-2 0,1 2-2 0,-1-3 21 15,0 1 3-15,0-2 9 0,0 0 31 0,0 0-3 16,0 0-1-16,0 0-3 0,0 0-10 0,0 0-15 16,0 0 2-16,0 0-8 0,0 0-11 0,0 0-8 15,-1 0-1-15,0 0-2 0,0 0-4 0,0 0-4 16,1 0 4-16,0 0-4 0,0 0 0 0,0 0 2 15,0 0-1-15,0 0 3 0,0 0 1 0,0 0 3 0,0 0-1 16,0 0 2-16,0 0-4 0,0 0 1 0,0 0-1 16,0 0 1-16,0 0 0 0,0 0 1 0,0 0 2 15,0 0-1-15,0 0 7 0,0 0-7 0,3 0 1 16,-3 0-2-16,0 0 11 0,0 0 2 0,0 0-2 16,1 0 2-16,0 0 3 0,0-1-4 0,0 0 3 0,0 0-6 15,1 0-8-15,9-14-1 0,-8 13 0 0,1-2 0 16,-3 1-2-16,3 0-3 0,-2-2 3 0,2 1-2 15,1 0 3-15,-1 0-1 0,0 1 0 0,0-1 0 16,-1-3 2-16,3 3-1 0,-3-1-1 0,1-1 1 16,0 0 5-16,-1 2-6 0,1 0 0 0,-2 0 0 15,1 0 1-15,0 1 0 0,-1-1 2 0,1 1-2 0,1-4 3 16,0 4 1-16,0-3-2 0,0 3 2 0,0-1-4 16,2 0-2-16,-2 1 3 0,1-3-3 0,2 1 0 15,-2-3 4-15,2 2-3 0,1 2 2 0,-2-3-5 0,3 0 3 16,0-1-3-16,1-2 4 0,-1 1-3 0,3-2 3 15,-1 2 3-15,-2 0 1 0,-1-3 2 0,1 3-7 16,-4-4 2-16,-1 4-2 0,6 3 1 0,-3 0-1 16,4 0 4-16,3 1-3 0,-6 0 4 0,1-1-3 15,-1 1-2-15,3 0 1 0,-3 0-1 0,2 0-3 16,-4-1 3-16,-2 0-4 0,6-1 4 0,0 1 0 16,3-1 1-16,0 0 0 0,-4 1 4 0,3-2-7 0,-3 2 2 15,1-1-3-15,-2 0 9 0,0 1-6 0,-1 0 1 16,1-2-2-16,0 2 1 0,2 1 1 0,-1-1-1 15,1 0 1-15,-1 2-1 0,2-3 0 0,-1 1 1 16,2 0-1-16,0-2-2 0,0 1 3 0,2-1-1 16,0 1 2-16,1-1-4 0,0-2 3 0,-1-2-1 0,4 3 2 15,1-2 0-15,-2-2-5 0,1 3 6 0,-6-4-4 16,1 0 5-16,1 3-4 0,1-2 2 0,-2 5-2 16,-1-2 1-16,-1 1 4 0,1 0-5 0,5-1 4 15,-2-1-4-15,-4 1 0 0,2 3 0 0,-4-1 1 16,2 0 0-16,-1 2-1 0,0-5 0 0,4 3-1 15,-1 0-3-15,-1-1 4 0,0 1 0 0,1 1 2 16,-1 1 2-16,1-2-3 0,0 2-1 0,-1 1 0 0,-1-2-2 16,0 1 0-16,-1 0 2 0,1 0-1 0,0 1 2 15,1 1-1-15,4 0 1 0,0-1-1 0,-4 2 4 0,2-1-7 16,-5 1 2-16,-3 0-2 0,7-2 7 0,-1 1-2 16,2 0-3-16,2-1 0 0,-1 0-1 0,2 1 2 15,-1 0 1-15,0-1-1 0,-4 0 1 0,1-1 0 16,0 1-1-16,-1-1 0 0,3 2 0 0,-1 0 0 15,-1-1 0-15,0 0-2 0,-1 0-3 0,0 1 5 16,0 1-1-16,2 0 1 0,0-1 0 0,0 0 1 16,-1 0 0-16,3 0 2 0,0 0 0 0,1 0-5 15,1 0 2-15,1-1-2 0,1-1 9 0,-4-1 11 16,0 1 0-16,0-1 3 0,-2-1-7 0,6 5-8 0,-4-6-2 16,-2 5 0-16,2-1 5 0,-3-2-8 0,2 3 3 15,-4-3-4-15,2 2 1 0,0 1-1 0,0 0 2 16,2 1-1-16,-2-2 5 0,2 0-8 0,0 0 3 15,1 2-4-15,0 0 3 0,-3-4 2 0,2 5-1 0,-2 1 1 16,3-1-4-16,-1 1 2 0,-2-3 0 0,3 3 0 16,-2 0 0-16,5 1 1 0,-3 1-1 0,2 0 2 15,-7-1-4-15,1-1 4 0,1 1-6 0,2-1 6 16,1 1-2-16,-2 1-2 0,3 1 5 0,-4 0-4 16,3 0 0-16,-1-1 3 0,-2-1-2 0,2 0 4 15,-1-1-2-15,-1 2-1 0,1 0-2 0,-1 1 0 0,1 0-3 16,0-2 4-16,-1 6 2 0,0-4 0 0,1 2-2 15,0 1 1-15,2-3-1 0,0 4 0 0,0-3-1 16,2-2 1-16,1 3 0 0,-1-1 1 0,3 4-5 0,1-1 6 16,-2-2-2-16,1-1 2 0,-1 0-5 0,-2-3 5 15,2 3-1-15,0-2 4 0,-1-1-6 0,-2 1 1 16,-2-3-2-16,1 1 2 0,0 1 3 0,-1 0-3 16,2 0 0-16,0 1-1 0,-3-2 1 0,3 1-3 15,0 0 3-15,1 0-1 0,-1-1 0 0,2 2 1 16,1 1 0-16,-1-2 2 0,7 4 0 0,-8-4 0 15,2 0-3-15,1 3 1 0,-4-2 0 0,4 4-2 0,-5-3 4 16,-1 2-3-16,0 0 4 0,-4-2-3 0,2 5 0 16,-3-3 0-16,0 2 1 0,1 0 0 0,-1 0 0 15,2 0 0-15,-3 0-1 0,0 2 2 0,-1-2-2 16,2 2 2-16,-1-3-1 0,3 1-1 0,1-1 0 16,-1 0-2-16,1 0 4 0,1-1-2 0,1 2 2 0,2-3-2 15,1 0 1-15,0 1-2 0,2-1 1 0,-5 2-3 16,4-1 3-16,-2-1-1 0,1 2 1 0,0 1-1 15,1-1 4-15,-2-1-2 0,-2 2-1 0,2-1 0 16,-2 1 0-16,-1 1 3 0,0 1-3 0,-3 0 1 16,1 2-5-16,0-2 4 0,-2 2 2 0,2-2 2 15,-1 2-3-15,1-1 0 0,0 0-4 0,0 2 3 0,1-1 1 16,-1 1-2-16,-1 0 2 0,1-3-3 0,2 3 5 16,1 1-1-16,-3-1-1 0,-1 2-1 0,1-1 0 15,2 1-3-15,1-3 7 0,3 0-4 0,-7-2 4 0,-2 1-4 16,-2 0 0-16,2 0 0 0,1-1 0 0,-1 1 1 15,2-3-2-15,-5 2 3 0,4 1-1 0,-1-2-2 16,0 3 1-16,-2-3-1 0,2 1 6 0,1-1-6 16,1 0 0-16,-3 1-3 0,1-1 0 0,-1 0 5 15,1 0 1-15,0-1 1 0,1 0-2 0,-2 0-1 16,1 0-3-16,-2 2 3 0,1 0 6 0,0 1-3 16,-1-1 5-16,2 2-7 0,-2-1-2 0,-1 1 1 15,1-1-2-15,-2 0 2 0,-1 0 3 0,1 2-3 0,-1 0 6 16,-2 1-5-16,2 0 3 0,0-2-2 0,0 3-3 15,-1-3 1-15,-1-3 0 0,1 3 1 0,1-2 3 16,-1 1-3-16,2 3-2 0,-2-2 1 0,0 1 2 16,0 0 0-16,1-2-5 0,-1 5 3 0,-2-2 0 15,2 1 2-15,0-3-2 0,-1 4 2 0,0 0-1 0,2-1 0 16,-1 3-1-16,0-3 3 0,0 2-3 0,0 2 2 16,-1-1-5-16,1 1 6 0,1-1-2 0,-1 0 4 15,1 1-7-15,0 0 2 0,4 1-1 0,-2 0 1 16,-1 0-1-16,2 1-1 0,-4 0 3 0,0 1-2 15,2-1 1-15,-3-1 3 0,5-1-3 0,-1-2 1 16,-2-2 0-16,1 0 0 0,-1-1 2 0,-2 0-2 0,1-2-6 16,2 1 4-16,1 0-3 0,-1 0 4 0,0 1 0 15,4-1-2-15,-5-2 5 0,4 0-3 0,-2-1 3 16,-2 2-3-16,4-2 0 0,-3 3-1 0,5 0 1 0,-1-1 4 16,-2-1-4-16,0 0 2 0,1 0 3 0,-3 2-1 15,2-1 0-15,1 4-2 0,-2 1-1 0,2 1 3 16,-1 0-2-16,-2 0 1 0,1-2-4 0,-1 1 3 15,-2 0 0-15,0-1 2 0,2 0-4 0,-4-1 2 16,1 0-2-16,-1 0 4 0,0-1 1 0,-1 0-4 16,1 2 2-16,-1-6-3 0,1 4 3 0,-1-1 0 15,1-1-1-15,-1 4 0 0,0 1-7 0,1 3 4 16,-1 1-1-16,0-3 2 0,-2 1 6 0,0-5-1 0,0 0-2 16,-1 1 0-16,0-4-5 0,0 2 2 0,0 0 0 15,0 0 2-15,-1-2 3 0,0 1-4 0,0-1 3 16,0 1-4-16,1 0 2 0,0-2 0 0,-1 2 1 15,-1-2 0-15,-1 2-2 0,-1-1 4 0,-1-2-5 16,2 2 4-16,-3-1-7 0,2 2 2 0,-2-1 2 0,1 3 0 16,-2-1 6-16,0 0-7 0,-1 2-2 0,3 1-1 15,-3 1 8-15,0-3-5 0,1 2 3 0,-5 0-5 16,9 2 1-16,-5-2 1 0,3 1 0 0,0-3 1 16,-2-4 6-16,5 5-11 0,-3-3 5 0,3 2-6 15,-2-1 8-15,1-3-3 0,-1 3 2 0,-1-6-2 16,0 2-1-16,2 0 5 0,-2-2-3 0,1 3 4 15,0 0-10-15,1-1 7 0,1-1-5 0,-2 1 6 0,2 1-3 16,-1-1 0-16,0 1 2 0,2-2 0 0,-1 0-2 0,0 1 0 16,-1-1-2-16,1-1 1 0,-1 0-3 0,0 1 4 15,1-2 0-15,-1 2 2 0,-2 0 3 0,0-1-4 16,-1 1 3-16,0 0-3 0,-1-1 3 0,1 2-3 16,-1 2-1-16,0-1 0 0,-2 2 0 0,-3-1 0 15,0 1 3-15,2 1-2 0,-4 1 0 0,0 2-1 16,-1-1-2-16,1-1 2 0,-2 2 0 0,4-1-3 15,0 2 5-15,-6-2-3 0,6 0 4 0,-3-1-1 16,0-3 0-16,6 0 1 0,-3-1 16 0,4-3 10 16,1 3-2-16,1-3 0 0,2-1-23 0,-2 2 0 0,3 1-1 15,1-4 1-15,0 0-2 0,5-3-3 0,-4 5-2 16,3-3-1-16,1-2-10 0,0 0-45 0,0 0-14 16,0 0-21-16,5-8-148 0</inkml:trace>
  <inkml:trace contextRef="#ctx0" brushRef="#br0" timeOffset="29207.95">12907 9474 182 0,'-4'-3'144'0,"1"0"-21"0,3 3-5 0,0 0-3 15,0 0-11-15,0-1-30 0,0 0 3 0,0 0-15 16,0 0-21-16,0 0-10 0,0-1-5 0,-1 1 1 16,0 0-4-16,1 0-5 0,-1 0 4 0,1 0-5 0,0 0 3 15,0 0-10-15,0 0-2 0,0 0-1 0,0 1-1 16,0 0-2-16,0 0-1 0,0 0-1 0,0 0-5 16,-8 2 9-16,7 2 0 0,-1 1 4 0,1-1-4 0,0 0 39 15,-1 0-9-15,0-1 19 0,-1 0-6 0,2 0-10 16,-2-1-5-16,1-1-2 0,-2 2-16 0,0 0-8 15,0 0-2-15,0 2-1 0,1 0 0 0,-2 0-4 16,2 2-1-16,0 1 0 0,0 3-2 0,0 1-3 16,0 3 5-16,2 2-5 0,0 1 2 0,1 3-2 15,1 0 3-15,0 1-2 0,2 1 4 0,-1-4 4 16,3 2-3-16,0-3 4 0,2-3-3 0,0 0-1 16,0 0 3-16,3-1-1 0,0 0 7 0,2-4-2 0,1-4 3 15,2-2-1-15,1 1 7 0,1 0-11 0,2-1-1 16,0-2-2-16,3-1 1 0,4-1-1 0,-4-3 1 15,3 2-1-15,-3-1 3 0,-5-2-174 0,1 4-146 16,-7 1-43-16,5 5 362 0</inkml:trace>
</inkml:ink>
</file>

<file path=ppt/ink/ink137.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11:00.798"/>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
  </inkml:definitions>
  <inkml:trace contextRef="#ctx0" brushRef="#br0">5971 6617 15 0,'0'0'2'0,"0"0"76"0,0 0-4 16,0 0 33-16,0 0 5 0,0 0-23 0,0 0-18 0,0 0-48 15,0 0 9-15,0 0-14 0,0 0 6 0,-10-6-5 16,8 4-2-16,2 2 0 0,0 0-9 0,0 0 5 16,0 0-6-16,0 0 6 0,-11-12-4 0,8 7 0 15,-1 0 2-15,-2-3-1 0,3 2 15 0,-2-2-11 16,0-5 7-16,0 7-9 0,-1-4 9 0,1 0-4 16,-2 1-3-16,0-2 0 0,2 0-8 0,-2-1-5 15,1 4 3-15,1-6-4 0,-2 1-2 0,3 0 6 0,-1-1-5 16,1-3 5-16,-2 0-2 0,4-3-6 0,-1-2 4 15,2 3-7-15,1-3 13 0,0 2-5 0,1 0-1 16,1 0-1-16,1 1-2 0,-1 2 4 0,0-1 1 16,3 1-1-16,-2 0-7 0,1 1 6 0,2 1-4 0,1 0 4 15,0 2-3-15,2-1 1 0,1 4-4 0,2-3 3 16,0 0 3-16,-1 4-4 0,2-2 4 0,2 4-6 16,-2 2 2-16,4-2-1 0,-1 1 0 0,1 2 0 15,0-4 7-15,-1 1-6 0,2 5 5 0,-1-2-4 16,1 1 1-16,4 3 2 0,-1-1-5 0,-1 0 4 15,5 1-6-15,-4 0 7 0,-1 1-3 0,2 5 4 16,-2 2-2-16,-2-3-1 0,4 6 3 0,-3-2-3 0,0 1 2 16,1 7-3-16,-2 0 3 0,-1 1-2 0,3 1 9 15,-1-6-9-15,2 2 3 0,4 1-4 0,-7-1 2 0,-2 3 1 16,1-3-1-16,-3-1 1 0,3-1 4 16,3 0 0-16,-5 0-4 0,-1 0 3 0,-1-1-4 0,-1 3 3 15,-4 0-1-15,-2 1 2 0,-3 3-3 0,-3 1 5 16,-2 1 1-16,-7 3-1 0,0 1-5 0,-5 0 3 15,0 5-2-15,-2-3 4 0,2-1-5 0,-3 0 3 16,1-4-3-16,-1 0 2 0,3-1-2 0,-3-3 3 16,1-1 5-16,3-4 1 0,-5 0 12 0,2-1-5 15,-1-2-1-15,0 0 0 0,0 0-4 0,1 1 8 16,-1-3-2-16,0 1 4 0,-2-1 1 0,0-1-8 0,0-1 5 16,-2-1-6-16,1 0 6 0,-1-2 0 0,2-1-2 15,-6-1 2-15,1-1 1 0,5-1-7 0,-5 0 2 16,6-3-4-16,1-1-5 0,-3 0 17 0,1-2-7 0,5-2 10 15,-4 0-3-15,-1-3-7 0,1 0 5 16,1-2-7-16,2-1-2 0,3-3-5 0,2-3-3 0,0-2 0 16,3 0-11-16,2-2 5 0,4-1-2 0,1 3 3 15,5-2-3-15,1-1-92 0,5 0-93 0,0-6-18 16,1-4 210-16</inkml:trace>
  <inkml:trace contextRef="#ctx0" brushRef="#br0" timeOffset="9475.94">15998 7046 19 0,'0'0'1'0,"0"0"32"15,0 0 40-15,0 0 1 0,0 0-57 0,0 0-2 16,0 0-4-16,0-1 6 0,9-9 1 0,-6 7 1 15,-2 0-1-15,2 2 9 0,-1-2-9 0,-1 2 10 16,1 1-5-16,-1-3 5 0,1 3 9 0,-2 0-3 16,0 0 19-16,0 0 6 0,0 0-7 0,0 0 4 15,0 0-28-15,0 0-21 0,0 0-1 0,-7 0-5 16,3 8 3-16,-3 5-8 0,-1 3 4 0,-2 5-5 0,0 2 10 16,-1 4-10-16,0 0 6 0,-2 3-7 0,0 2 14 15,1 1-8-15,2-1-3 0,-2 0 0 0,3-2 4 0,-1-5 4 16,2-4 0-16,-2-4 0 0,3-2-8 0,2-2 2 15,-2-4-1-15,3 1 2 0,-1-3 7 0,1-4-8 16,2 4 4-16,1-3-4 0,1-4 0 0,0 0-10 16,0 0-21-16,0 1-2 0,0-1-130 0</inkml:trace>
  <inkml:trace contextRef="#ctx0" brushRef="#br0" timeOffset="9825.44">16235 6814 427 0,'-8'-5'118'0,"1"2"-51"0,7 3-17 0,0 0-2 16,-1 0-28-16,-8-1-15 0,1 4-2 0,6 5-3 15,-5 1-4-15,-1 4 2 0,2 3 1 0,-5 0 1 16,4 3 4-16,0-1-3 0,-4 0-1 0,9 3-1 0,-7-4 1 15,2 1-1-15,4 0-2 0,-5-2 0 0,6 1 1 16,0-2 0-16,0 1 2 0,-1-1-1 16,3-2-2-16,0-3 3 0,1 2-1 0,2-1 1 0,0 1 4 15,0 2-7-15,0 2 6 0,0 2-6 0,-1 3 8 0,-1 5-5 16,2 1-1-16,-4 3-3 0,2-1 0 0,0 1 5 16,0 0-1-16,6-1 2 0,-5 1 1 0,1-1 0 15,0 2 0-15,1-4-1 0,-4-2-4 0,0-4 1 16,1-1 1-16,-1-4 0 0,6-2 1 0,-7-3-8 15,1-4-15-15,-4-4-14 0,4-3-198 0</inkml:trace>
  <inkml:trace contextRef="#ctx0" brushRef="#br0" timeOffset="9995.93">15993 7292 5 0,'-8'0'2'0,"1"1"0"16,1 2-2-16</inkml:trace>
  <inkml:trace contextRef="#ctx0" brushRef="#br0" timeOffset="10192.33">15815 7449 684 0,'-3'-4'113'0,"-3"0"-85"16,3 3 23-16,3-1-49 0,1-3-8 0,11 0 3 16,1-1-5-16,4-1 5 0,4-1 1 0,4-1-3 15,3-5 6-15,1-1-4 0,4-3 6 0,2-1-3 16,2 3 0-16,2 1-1 0,0 2 1 0,2 3-130 0,-2 1 95 15</inkml:trace>
  <inkml:trace contextRef="#ctx0" brushRef="#br1" timeOffset="15523.79">15976 7063 107 0,'0'-3'-14'0,"3"-1"10"15</inkml:trace>
  <inkml:trace contextRef="#ctx0" brushRef="#br1" timeOffset="16047.42">16019 7023 99 0,'0'0'44'0,"0"0"36"0,0 0 44 0,0-1-31 0,0 0-7 16,0 0-9-16,-3-16-38 0,3 12-7 0,2-1-5 15,1-2 2-15,-1 1-8 0,2-2-13 0,-2 3 2 16,2 3-6-16,0-2-2 0,-1 4-2 0,-3 1 5 16,0 0-3-16,0 0 7 0,3-4 12 0,-3 4-5 15,-3 3 7-15,1 8-6 0,-3 7-9 0,-1 1 0 0,-4 7-5 16,0 3-2-16,-1 2 5 0,-1 1 0 0,-2-1 2 15,0 0-10-15,-1 2 2 0,-1 0 1 0,0 4 2 16,-2 4-1-16,0-5 3 0,-2 0-2 0,1-1 3 16,1-8 0-16,3 4 13 0,0-1 2 0,0-3 3 15,4 0 3-15,-5-4-13 0,6-3-5 0,2-3-2 0,-2-2-7 16,6-5 4-16,-2-2-3 0,3-4 5 0,3-4-11 16,0 0-11-16,0 0-2 0,1 1-6 0,2-9-42 15,1-7-81-15,1-7 24 0,6-7-33 0,0-7 83 16,-2-2 31-16,1-4-4 0,-4 3 12 0,4 0-12 0,1 1 30 15,1 1-3-15,-2-1 13 0,0 3 10 0,-1 4 5 16,2 4 0-16,0 2 1 0,0 3-4 0,0 0 1 16,-2 1-2-16,2 0 1 0,-2-1 4 0,1 4-12 15,2-1 5-15,0 5-7 0,2-2 12 0,0-2 15 16,1 4 3-16,-2 0 5 0,1 5 21 0,-3-1 7 16,-2 6 1-16,-2-3 0 0,-1 6-22 0,-4 2 8 15,1 2-1-15,-1 4 7 0,-3-4 8 0,2 6-21 0,0 2-4 16,-2 6-5-16,0 8-17 0,1 1-5 0,-1 3 1 15,2 1-3-15,1 1-6 0,0-1 0 0,1-1-3 16,-1 0 2-16,2 0-1 0,1 2 5 0,2-1 0 16,2-2 3-16,-1 0-6 0,2-2-3 0,-1 0 3 15,-5-5-1-15,3-1 0 0,-2 0 3 0,-2 3-5 0,1 3 5 16,-1-2-5-16,-1-1 3 0,2-2 3 0,-2-2-1 16,-5 0-2-16,1-1 1 0,-2 0-3 0,4-1 2 15,0-1 5-15,0 1-5 0,-1-1-15 0,-6-3-22 16,0 0-270-16</inkml:trace>
  <inkml:trace contextRef="#ctx0" brushRef="#br1" timeOffset="16231.37">15696 7434 1175 0,'11'-5'43'0,"7"3"-1"0,6 4 9 0,9 4-4 16,7-3-2-16,4 1-5 0,1-4-30 0,2 4-6 15,-1 2-2-15,1 2 1 0,-2 5 5 0,-3-1-8 16,-4 1-7-16,-5-2-7 0,-2-2-77 0,-1-5-66 16,-4-3-23-16,-4-6-24 0,-4-4-186 0</inkml:trace>
  <inkml:trace contextRef="#ctx0" brushRef="#br1" timeOffset="17765.32">18123 7634 437 0,'-6'-4'54'16,"-1"-1"97"-16,2 1-70 0,0 2-23 0,2-1-2 15,-3 1-10-15,3-2-33 0,0 3-4 0,3 1-4 0,0 0 1 16,0 0-6-16,-1 0-8 0,0 0-1 0,0 0-1 16,-13 3 0-16,11 1 7 0,-1 1 3 0,-4 2 2 15,1 2 6-15,-4 2 0 0,0 0 0 0,-1 5 0 16,-2 3-1-16,-2 5 3 0,-1 6-2 0,-3 3 3 15,0 3-3-15,-2 0 8 0,0 3-8 0,4 0 7 16,-2 1-16-16,3-3 8 0,0-7 0 0,2-6 3 0,3-5-7 16,4-4-1-16,4-5-1 0,2-4 1 15,2-2-2-15,0-4 0 0,0 0 0 0,8-1 0 0,-1-4 5 16,3-7-9-16,5-2-3 0,3-7-10 0,0-4-70 16,1-8-190-16,1-3 167 0</inkml:trace>
  <inkml:trace contextRef="#ctx0" brushRef="#br1" timeOffset="17966.68">18036 7592 300 0,'5'-11'99'0,"-2"1"-43"16,2 3-5-16,-3 2-13 0,1 1-23 0,0 3 5 16,2 0-4-16,-1 1 7 0,0 0 18 0,-1 3 41 15,1 2-7-15,-2-1 13 0,0 2-47 0,0 1-6 16,-1 1-10-16,1 3 5 0,0 1-19 0,-1 3 0 16,-1 3 2-16,0 2 0 0,0 1-1 0,0 2-7 15,2 1 0-15,4 3-3 0,-2 0 2 0,1 4 0 0,3-2 0 16,0 1 0-16,2 0-3 0,0-7 1 0,1 1-1 15,-1-5 1-15,0-4-3 0,-1-4 4 0,0-4-2 0,-1-1 4 16,-1 0-2-16,-5-3-28 0,-2-3-20 0,0 0-21 16,0 0-241-16</inkml:trace>
  <inkml:trace contextRef="#ctx0" brushRef="#br1" timeOffset="18118.16">17735 7963 951 0,'0'0'143'16,"0"0"79"-16,0 0 86 0,6-1-272 0,6 3-44 16,7 1 7-16,6 3-2 0,9 1 3 0,0-2-5 0,4 4-26 15,0-2-63-15,-3 1-34 0,2 3-651 0</inkml:trace>
  <inkml:trace contextRef="#ctx0" brushRef="#br1" timeOffset="19616.41">20833 7619 358 0,'-6'-4'119'0,"1"-1"-22"16,0 1 17-16,1 0-23 0,0-1-3 0,1 0 1 15,1 3-5-15,2 2 3 0,0 0-8 0,0 0-11 16,0 0 2-16,-1-1-6 0,0 0-4 0,0 0-34 16,0 1 0-16,-12-5-12 0,9 10-14 0,-1 4-8 0,0 3 2 15,0 7-5-15,-1 5 9 0,-1 6 2 0,1 4 0 16,-2 4 0-16,0 3 0 0,2-1-4 0,-1 1 4 15,3-3-1-15,0-5 1 0,2-9 1 0,1-6 1 16,0-7 1-16,1-4 1 0,0-1-2 0,-2-3 1 0,2-3-2 16,0 0-16-16,-4-4-141 0,1-4-44 0,-1-7-48 15,-1-8 250-15</inkml:trace>
  <inkml:trace contextRef="#ctx0" brushRef="#br1" timeOffset="19772.66">20708 7564 184 0,'7'-30'105'0,"0"3"-31"0,2 1-6 0,-3 6-10 16,1 5-42-16,-3 8-4 0,1 3 1 0,-2 7 0 15,1 2 11-15,2 11 50 0,-1 7-12 0,0 5 22 0,1 5-37 16,-1 2-22-16,0-3-4 0,2 3-6 0,0 3-12 16,1 6 8-16,2 1-3 0,-1 4 3 0,2 2-5 15,1-9 19-15,0-3 1 0,3-7 7 0,-2-10 12 0,2-4-22 16,-1-4-2-16,-2-5-8 0,1-1-10 0,-3-4-5 16,-2-1 1-16,-6-2-7 0,-1-1-34 0</inkml:trace>
  <inkml:trace contextRef="#ctx0" brushRef="#br1" timeOffset="19899.09">20612 7926 1511 0,'21'-1'40'16,"8"0"-18"-16,9 0-22 0,11 1 3 0,5-3 1 16,10-1 0-16,1 0 3 0,-2 0-323 0,1 2 234 0</inkml:trace>
  <inkml:trace contextRef="#ctx0" brushRef="#br1" timeOffset="23920.44">17569 6306 55 0,'-2'0'58'0,"0"-3"-17"0,-2 2 1 0,-1 0-5 0,2-1 2 16,-1 1 8-16,4 1-9 0,0 0 6 0,0 0-23 15,0 0-7-15,0 0-1 0,0 0-2 0,0 0 5 16,0 0-16-16,0 0 12 0,0 0-12 0,0 0 2 0,-9-8-2 15,9 8-2-15,0 0 1 0,0 0 4 0,0 0 12 16,0 0-4-16,0 0 6 0,-2 8 5 0,0-6 1 16,-3 0 3-16,8 2-1 0,-4-3-1 0,1-1 4 15,0 0-4-15,0 0 3 0,-9 4-3 0,6-3-4 16,3-1-1-16,0 0-3 0,0 0-4 0,0 0 5 16,0 0-3-16,0 0 3 0,0 0-6 0,-7 6-4 15,1-4 2-15,2 0-2 0,2 1 2 0,1 0-4 16,-3 0 0-16,-3-1 0 0,4 3 2 0,-3-1-6 0,3-1 3 15,0 1-5-15,-1 0-1 0,3 1 4 0,1 2 0 16,-3 0 3-16,2-1-3 0,1 3-4 16,-3-2 0-16,2 0-1 0,0 0 3 0,-4-5-2 0,3 4 2 15,0-2-2-15,0 0 1 0,1 1 6 0,-2 1-5 16,0 0 7-16,-3 0-8 0,4 1 7 0,2-3 0 0,-1-1 4 16,-2-1 6-16,-2 2-12 0,-2 1 4 0,3 3-7 15,0 1 4-15,2-1-7 0,-1 5 1 0,-2-4-4 16,3 1 5-16,-1-1 0 0,1 2 0 0,-3-5 0 15,4 3 6-15,-2 0-5 0,1-2 4 0,2 1-5 16,-3 1-1-16,1-2-2 0,-1 0 2 0,1 0 0 0,1 0 7 16,0 2-4-16,0-1-2 0,-2 1 0 0,2-1-8 15,-1 0 8-15,-1 0 0 0,1-1 3 0,-1 2 4 16,-2 0-7-16,2 0 1 0,-1-1-2 0,2 0-6 16,1 0 7-16,-1 2-1 0,-1-2 2 0,0 1-3 0,0 1 2 15,1 0 0-15,1-1 2 0,-1 2 0 0,1-4 0 16,0 4-2-16,1 0 1 0,0 0-1 0,0 2 3 15,1-1-2-15,1-2 1 0,-2 4-5 0,1-2 6 16,0 1-2-16,-1 1 3 0,1-4-8 0,0-2 4 16,0 5-2-16,-1-2 2 0,2 1 5 0,-1 1-8 15,-1-4 5-15,0 1-4 0,0-2 2 0,0 3 3 16,0-2-4-16,0 2 2 0,0 1-4 0,0-2 6 16,0 1-3-16,1-2 3 0,-1-2-2 0,0 2 0 0,0-2 3 15,0 1-3-15,1-1-1 0,-1 1 1 0,0-1-1 16,-1 0 0-16,1 1 0 0,0-1-1 0,0 0 5 15,2-1-5-15,-1 1 1 0,1 1 0 0,0 0 1 16,0-1 2-16,0-1 4 0,1 0-2 0,1-2 3 16,-1 1-2-16,0 0 9 0,0-1-11 0,0-1 2 0,2 2-5 15,-1-3-2-15,1 0 7 0,0 0-1 0,0-1 4 16,0 0-3-16,0-1 9 0,-3-1-3 0,5 0 7 16,-4 1 7-16,-1-3 16 0,3 1-2 0,-4-3 5 15,1 0-10-15,2 1-3 0,-1-2-5 0,-1 0 0 16,1 0-20-16,0 0-2 0,0-2-1 0,2 1-1 15,0-1-4-15,1 2 5 0,2-1-2 0,-1-2 4 0,1 1-11 16,-1-1 5-16,-3 1-2 0,6-2 3 0,-6 0 10 16,0-2-9-16,1-3 7 0,0 0-7 0,1-1 13 0,4 2-1 15,-1-2 2-15,-5-1-2 0,1-1-5 0,-3-1-3 16,-1 2-2-16,3 1 1 0,2 3 2 0,0 0-7 16,1 0 0-16,-2 1-1 0,2 1 2 0,-1 0 0 15,-2-2 1-15,3 4-1 0,-4-3 5 0,1 2-4 16,0 0-1-16,-1 0-1 0,3 3 0 0,-5-1 1 15,2 0 6-15,-2 0-3 0,-1-1 6 0,0 1-3 16,0-1-2-16,1 0 1 0,-1 0-2 0,2 1-4 16,-2 0 1-16,0 0-1 0,0 2 6 0,-1-1-3 15,-1 1-1-15,0 0 0 0,1-1-2 0,1 2-1 16,-1-1 0-16,0 0 0 0,0 0 7 0,0 1-8 0,1-1 5 16,0 1-5-16,1 0 2 0,-1 1 0 0,0-2-1 15,0 2 1-15,1 0 5 0,1-3-6 0,0 1 1 16,2 0-4-16,-2 2 4 0,0 0-3 0,3 0-1 0,-2-2-1 15,1-1 1-15,-1 1 3 0,2 0-1 0,1 1 2 16,0 0 2-16,0 0-2 0,0-5 3 0,1 3-3 16,-2 0-1-16,2-1 0 0,-1 3 0 0,-1 0 1 15,2-2-1-15,-2 1 4 0,0 2-2 0,2-3 3 16,-2 3-4-16,-2-3 0 0,1 0 0 0,1 2 0 16,-2 0 2-16,1 0-2 0,0-3 2 0,0-4-2 15,-1 0 8-15,1 1-8 0,-2-1 2 0,0 2-4 0,-2-3 1 16,3 3 5-16,-1-1-3 0,1 1 4 0,-1 2-9 15,-2-2 7-15,1 2-3 0,1 1 5 0,-2-2-5 16,0 2 11-16,-1-1-5 0,-1 2 7 0,1-1-7 0,-4 0 7 16,2 0-2-16,-2 2 3 0,0-2 0 0,0 2-1 15,-1 1 1-15,-1-1-2 0,-1 2-2 0,0 2-10 16,-2-1 6-16,1 2-7 0,-2 0-5 0,1 2 5 16,-2 1-6-16,2 3 6 0,0-1-7 0,-1 3 3 15,3 2-4-15,-3 1-4 0,4 1-88 0</inkml:trace>
  <inkml:trace contextRef="#ctx0" brushRef="#br1" timeOffset="36135.98">5858 6830 765 0,'-11'-2'10'0,"3"-1"-5"0,1 1 2 16,2 0 1-16,3 0-5 0,2 2 6 0,0 0-7 15,0 0 3-15,0 0-9 0,0 0 1 0,0 0 3 16,0 0 0-16,0-1 6 0,-8-12-2 0,5 8 1 0,-1 1 3 16,0 0 35-16,-1 0 13 0,1 0 10 0,-4-2-4 15,3 0 4-15,-1 2-13 0,-3-2 1 0,0 0-6 16,1 2-11-16,1-1-19 0,2 2 0 0,-1-2-4 16,0 1-4-16,1 1-4 0,-1 1-1 0,3 0-1 15,0-1 0-15,-3-2-3 0,1 2 1 0,-1-2-1 16,-1-1 7-16,3-1 2 0,-1 1 0 0,4-2 1 0,-3 0 4 15,0 1 3-15,-4-3 3 0,4 3-2 0,0-3-7 16,-2 3 5-16,2-3-9 0,-1 0 8 0,-2-1-10 0,1-2 0 16,0 2 4-16,-2-4-3 0,3 1 6 0,1-4-6 15,-1 1-2-15,3-1 0 0,-3 1-9 0,0 0 8 16,1-1 1-16,0 2 2 0,0 1-7 0,3 0 1 16,1 3-1-16,1-1 3 0,2 1-1 0,-5 0-2 15,2-2 0-15,0 2 0 0,-2 0-1 0,6 1 0 16,-1 1-3-16,2-1 2 0,-1 0 0 0,0-1 2 15,0 0-2-15,-3 1 3 0,4-1 1 0,1 1-2 16,-1 0 1-16,1-4-1 0,1 2-8 0,3-2 8 0,0 2 0 16,0-2 3-16,-3-3-3 0,2 3-3 0,0-4 2 15,5 4-3-15,-2-3 7 0,1 2-6 0,1-1 3 16,-5 4-3-16,3 1 4 0,-3-2-4 0,3 6-2 16,-1-4 1-16,-1 2 4 0,0 2-3 0,1 0 3 0,-1 0-5 15,2 0 5-15,1-2-3 0,-1 1 1 0,2 0-2 16,-1 4 2-16,1-3 2 0,1 0 0 0,-2 0 3 15,3-1 3-15,1 4-9 0,-1-2 0 0,1 1-4 16,0 1 5-16,2 0 4 0,1-2-4 0,1 3 2 16,1 0-3-16,0 1 1 0,2 1 2 0,1-2-3 15,0 2 2-15,-1 1 0 0,-3-1 1 0,-4 1 0 0,1 1-4 16,-1 0 3-16,0 0 1 0,1 0 0 16,1 0 4-16,-1 0-4 0,-1 0-3 0,1 0 0 0,0 1-1 15,3 0 6-15,2 0 1 0,3 1 2 0,-3 0-3 0,-1 2-5 16,3 0 2-16,0 1-3 0,1 0 4 0,3 1 2 15,-4 0-4-15,-2 0 4 0,-1 1-2 0,-3 1 0 16,0 1 0-16,-2-1 0 0,-2 1 0 0,-2-3-4 16,2 2 6-16,0 4-3 0,1 1 7 0,-2 1-4 15,-1-3-2-15,1 1 0 0,0 3 2 0,0-1-2 16,4 7 3-16,0-1-3 0,-2-3 0 0,2 3 0 16,-4-1 0-16,0-1-1 0,2 0 4 0,-2-1-3 15,-1 0 0-15,-1-2 0 0,0 1 3 0,-2-1-2 16,0 0 4-16,-5 0-3 0,1 1 6 0,-3 0-5 15,1-1 4-15,-1 1-3 0,0 1 3 0,2-1-6 0,-4 2-1 16,1 1 0-16,1 1 3 0,-1-2-1 0,1 2 1 16,-2-2 0-16,1 1-2 0,0 0 1 0,0-3-2 15,1 1 0-15,-3-1-3 0,1 1 7 0,-1 0-3 0,0 0 6 16,1-2-7-16,-1-1 0 0,-1-1 5 0,1-1-3 16,-3 1 4-16,0 0-2 0,0 0 1 0,1 0 0 15,-2-1 2-15,0 1 3 0,-1 0-6 0,-1-3 5 16,1 2-8-16,0-2 6 0,-1 0-4 0,1 2 3 15,-1-2-6-15,0 0-1 0,1 1 6 0,-1-2-3 16,0 0 5-16,-3-1 14 0,-2-1-6 0,5 3 8 16,-5-1-9-16,1-2-4 0,1 3-3 0,-4-3 0 0,1 4-3 15,0-1 6-15,-4-2-1 0,3 0 3 0,-3-6-6 16,3 3-1-16,2-1 2 0,1 3-2 0,-2-2-1 0,-2-2 18 16,2 0-12-16,-2 1 13 0,0-2-14 0,1 1-5 15,-1 1 2-15,0-1-3 0,1 3 1 0,1-1 3 16,-2-1-4-16,0-1 2 0,0-2-6 0,1 4 5 15,1-2 1-15,-1 2 0 0,3 0-4 0,-1-3 5 16,2 1-6-16,1-1 5 0,-1-1-6 0,1 0 18 16,3 1 1-16,0-3 6 0,-2 1 1 0,1-2 2 15,-1 1-7-15,-4-2 4 0,4-4-15 0,-2 4-3 16,1-3 3-16,2 4-3 0,0-2-3 0,2 2 2 16,-3 0-2-16,1 1 1 0,-1-3-4 0,0 4 0 0,0-2 2 15,2-1-1-15,-2 5-2 0,1-2 1 0,-2 0-4 16,4 0 4-16,1 1-1 0,-1 0-1 0,1 2-2 15,-4 2 2-15,1-3 4 0,2 2-2 0,-3 0 5 0,5-4-5 16,-2 2 0-16,1-1 2 0,0-1-3 0,-1 1 1 16,4-1 1-16,0 0-1 0,0 0-2 0,0 0-2 15,2-1-4-15,-2 1-3 0,-2-1 3 0,2 5-3 16,0-4-1-16,0 0-8 0,0 0-39 0,0 0 2 16,0 0-215-16</inkml:trace>
  <inkml:trace contextRef="#ctx0" brushRef="#br1" timeOffset="36612.87">6517 6790 690 0,'-7'-6'-5'0,"3"1"-12"15,5-2-10-15,3 1-4 0,5 1-78 0</inkml:trace>
  <inkml:trace contextRef="#ctx0" brushRef="#br1" timeOffset="37048.05">6661 6660 265 0,'-4'-2'236'0,"2"0"-124"0,2 2 0 15,0 0-38-15,0 0-6 0,0 0-43 0,0 0-2 16,0 0-13-16,0 0-13 0,0 0 1 0,0 0 1 0,5 1 1 16,-4 0 4-16,3 2-1 0,-3-1-1 0,-1-2-1 15,0 0-2-15,0 0 10 0,0 0 6 0,0 1 3 16,0 0 21-16,0 0 2 0,0 0-2 0,-9 13 2 16,6-10-10-16,0 0-9 0,-5 0 3 0,4 1-4 15,-1-1-2-15,1 2 15 0,-4 0-4 0,0-2 8 16,-1 1-1-16,4-1-10 0,-3 1 0 0,2-2-4 15,0 3-14-15,-5-2-2 0,5 1-5 0,-6 0 2 0,4 2-3 16,-2-1-1-16,2 3 2 0,-5 0-1 0,-1 1 3 16,1 0-4-16,-2 2 1 0,5 2-1 0,-2 0 8 0,0 3-5 15,-1-2 4-15,2 1-5 0,2 4-2 0,3 0 3 16,0 1-3-16,1-2 3 0,1-3-1 0,1 1-2 16,2-2 1-16,0 2-2 0,1-4-7 0,2-1 3 15,0 1 4-15,2-1-2 0,0 0 3 0,2 0-2 16,2-2-4-16,2 0 5 0,-1 0 5 0,4-2-7 15,1 3 7-15,2-2-7 0,0 1 4 0,2-1 2 16,1 1-3-16,3-3 2 0,-1 3 1 0,0-4 2 16,1 2 3-16,-1-2 0 0,2 0 6 0,-2-2 16 0,-2 2-3 15,-2-3 6-15,0-1-14 0,-1 1-2 0,-3-1-6 16,-1-2 3-16,-1 1-10 0,-4 0-3 0,0 2 4 16,1 0-2-16,-4 0 4 0,-1 1-1 0,-2 3-6 15,-2 0 2-15,-1 3-26 0,-3 5-241 0,-4 3-117 16,-1 5-76-16,-1-1 463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14.720"/>
    </inkml:context>
    <inkml:brush xml:id="br0">
      <inkml:brushProperty name="width" value="0.2" units="cm"/>
      <inkml:brushProperty name="height" value="0.2" units="cm"/>
      <inkml:brushProperty name="color" value="#F6630D"/>
    </inkml:brush>
  </inkml:definitions>
  <inkml:trace contextRef="#ctx0" brushRef="#br0">2283 214 2256 0 0,'-38'-17'71'0'0,"30"12"-253"0"0,1 1 0 0 0,-1 1 0 0 0,-1 0-1 0 0,-15-5 1 0 0,16 5 227 0 0,0 0-1 0 0,0 0 1 0 0,0-1-1 0 0,0 0 1 0 0,1-1 0 0 0,0 0-1 0 0,0 0 1 0 0,0 0-1 0 0,0-1 1 0 0,-7-8-1 0 0,-26-20 1161 0 0,20 22-907 0 0,-1 1-1 0 0,0 2 1 0 0,0 0 0 0 0,-1 1-1 0 0,0 1 1 0 0,0 1-1 0 0,-46-7 1 0 0,24 9-261 0 0,1 1 0 0 0,-1 2 0 0 0,1 2 1 0 0,-61 10-1 0 0,-173 43-114 0 0,207-38 101 0 0,1 0-246 0 0,1 3 1 0 0,0 3-1 0 0,2 2 0 0 0,1 4 0 0 0,-91 53 0 0 0,111-51 223 0 0,-64 59-1 0 0,-6 4-34 0 0,4-8-1 0 0,95-71 29 0 0,1 1 0 0 0,1 1 0 0 0,0 0 0 0 0,-18 29 0 0 0,-130 240-125 0 0,146-251 121 0 0,1 1 0 0 0,1 0-1 0 0,3 1 1 0 0,1 1 0 0 0,1 0 0 0 0,2 0 0 0 0,2 1 0 0 0,1-1 0 0 0,2 45 0 0 0,4-46-11 0 0,1-1 1 0 0,2 1 0 0 0,2-1 0 0 0,0 0-1 0 0,20 50 1 0 0,-14-52-7 0 0,2-2-1 0 0,2 0 1 0 0,1 0 0 0 0,25 32-1 0 0,13 23-52 0 0,-38-56 59 0 0,2-1 0 0 0,1-1 0 0 0,1 0 0 0 0,1-2 1 0 0,2-1-1 0 0,0-1 0 0 0,43 31 0 0 0,173 145-14 0 0,-10-20-88 0 0,-23-20 177 0 0,183 199 125 0 0,-163-109-66 0 0,-120-125-85 0 0,391 529 52 0 0,-311-340-25 0 0,-86-134-37 0 0,130 258 58 0 0,-31 15 15 0 0,15 145 312 0 0,-127-332-140 0 0,41 144 1876 0 0,105 583 0 0 0,-230-968-2013 0 0,54 369 1751 0 0,-56-283-553 0 0,-3-98-981 0 0,-1-23-210 0 0,0-20-153 0 0,7-73-75 0 0,23-113 0 0 0,28-92 14 0 0,-28 160 52 0 0,209-779-73 0 0,196-291 92 0 0,-43 278 28 0 0,-28 98-8 0 0,-136 197-4645 0 0,-190 526 3366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3.286"/>
    </inkml:context>
    <inkml:brush xml:id="br0">
      <inkml:brushProperty name="width" value="0.2" units="cm"/>
      <inkml:brushProperty name="height" value="0.2" units="cm"/>
      <inkml:brushProperty name="color" value="#00A0D7"/>
    </inkml:brush>
  </inkml:definitions>
  <inkml:trace contextRef="#ctx0" brushRef="#br0">311 2197 3369 0 0,'-14'6'462'0'0,"0"-1"0"0"0,-26 6-1 0 0,36-10-335 0 0,0-1 0 0 0,-1 1 0 0 0,1-1 0 0 0,0 0 0 0 0,0 0 0 0 0,-1 0 0 0 0,1-1 0 0 0,0 1 0 0 0,0-1 0 0 0,0 0 0 0 0,0 0 0 0 0,0-1 0 0 0,0 1 0 0 0,-6-4 0 0 0,3 1-112 0 0,1-1-1 0 0,0 0 1 0 0,0-1-1 0 0,0 1 1 0 0,1-1-1 0 0,0 0 1 0 0,0-1-1 0 0,1 1 1 0 0,-1-1-1 0 0,1 0 1 0 0,1 0 0 0 0,-1 0-1 0 0,1 0 1 0 0,0-1-1 0 0,-1-8 1 0 0,-4-16-35 0 0,2-1 1 0 0,-4-45 0 0 0,5 29 41 0 0,-40-202 236 0 0,37 195-73 0 0,1 9-135 0 0,1 0 0 0 0,3-1 1 0 0,2-60-1 0 0,10 32-65 0 0,2 1-1 0 0,4 0 1 0 0,44-135 0 0 0,-20 107-9 0 0,4 1 0 0 0,4 2 1 0 0,77-120-1 0 0,-110 199 21 0 0,1 1 0 0 0,0 1 0 0 0,2 0 0 0 0,23-21 0 0 0,-4 10-5 0 0,53-34-1 0 0,-59 44-3 0 0,0 1 0 0 0,2 1-1 0 0,0 2 1 0 0,1 1 0 0 0,0 2-1 0 0,1 1 1 0 0,38-8 0 0 0,-53 16-10 0 0,47-10-6 0 0,127-10-1 0 0,-151 23 29 0 0,1 2 0 0 0,-1 2-1 0 0,1 1 1 0 0,-1 3 0 0 0,-1 1-1 0 0,1 2 1 0 0,-2 2 0 0 0,67 29-1 0 0,273 112 23 0 0,-366-148-27 0 0,16 8 9 0 0,-1 1 1 0 0,0 2-1 0 0,-1 0 1 0 0,25 21-1 0 0,99 87 8 0 0,-142-115-7 0 0,61 54 46 0 0,120 138 0 0 0,-54-46-45 0 0,74 99 85 0 0,19 27-52 0 0,-135-154 129 0 0,-13-16 98 0 0,-67-93-210 0 0,0-1-1 0 0,2-1 1 0 0,36 28 0 0 0,0-8-43 0 0,2-3 1 0 0,86 38-1 0 0,-106-56-8 0 0,1-2 0 0 0,0-1 0 0 0,1-2 0 0 0,0-1-1 0 0,0-2 1 0 0,47 3 0 0 0,-52-9 67 0 0,0-1 0 0 0,0-2 0 0 0,0-1 0 0 0,0-1 0 0 0,0-2 0 0 0,-1-1 0 0 0,52-19 0 0 0,9-14 225 0 0,129-76-1 0 0,-191 98-255 0 0,22-13-15 0 0,77-62 0 0 0,39-51 144 0 0,-94 80 36 0 0,-14 7-31 0 0,56-68-1 0 0,-70 72-146 0 0,3 2 0 0 0,65-54 0 0 0,-49 56-25 0 0,1 2 0 0 0,80-41-1 0 0,-121 74 6 0 0,1 2 0 0 0,0 2-1 0 0,1 0 1 0 0,0 1-1 0 0,1 2 1 0 0,0 1 0 0 0,0 1-1 0 0,39-2 1 0 0,-44 7 3 0 0,-1 1-1 0 0,0 0 1 0 0,0 2 0 0 0,0 0-1 0 0,0 2 1 0 0,0 0 0 0 0,-1 1 0 0 0,0 2-1 0 0,0 0 1 0 0,-1 1 0 0 0,25 15 0 0 0,-17-7-4 0 0,155 98 62 0 0,-150-92-57 0 0,-1 2 0 0 0,-1 1 0 0 0,36 41 0 0 0,157 210 147 0 0,-198-239-137 0 0,-2 2 0 0 0,-2 1 0 0 0,33 82 1 0 0,27 138 265 0 0,-56-159-123 0 0,-5 1 0 0 0,-5 1 0 0 0,3 107 0 0 0,-30 156 9 0 0,-1-261-104 0 0,-39 166-1 0 0,-61 95 18 0 0,83-294-55 0 0,-75 138-1 0 0,-67 51 228 0 0,119-196-15 0 0,-3-3 0 0 0,-2-2 0 0 0,-77 62 0 0 0,96-92-213 0 0,-2-1 1 0 0,0-2-1 0 0,-2-2 1 0 0,-2-2-1 0 0,0-1 1 0 0,-1-3-1 0 0,-54 17 1 0 0,-103 32 140 0 0,-424 129 864 0 0,479-160-912 0 0,-2-6 0 0 0,-201 16 0 0 0,108-36-92 0 0,-1-11-1 0 0,-380-47 1 0 0,499 26-42 0 0,0-5 1 0 0,2-6-1 0 0,2-5 0 0 0,1-5 1 0 0,-133-66-1 0 0,24 6-10 0 0,69 32 31 0 0,-166-98 1 0 0,0-29-62 0 0,265 157 60 0 0,3-3-1 0 0,-71-65 0 0 0,-86-113 11 0 0,170 168-30 0 0,-53-84 0 0 0,-23-65-20 0 0,79 123-64 0 0,-58-155 0 0 0,54 94-3787 0 0,26 75 2214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05.879"/>
    </inkml:context>
    <inkml:brush xml:id="br0">
      <inkml:brushProperty name="width" value="0.2" units="cm"/>
      <inkml:brushProperty name="height" value="0.2" units="cm"/>
      <inkml:brushProperty name="color" value="#00A0D7"/>
    </inkml:brush>
  </inkml:definitions>
  <inkml:trace contextRef="#ctx0" brushRef="#br0">2439 161 1920 0 0,'0'0'-204'0'0,"-4"-7"1426"0"0,-3-1-1066 0 0,-1 1 0 0 0,0 0 0 0 0,0 0 0 0 0,0 0 0 0 0,-1 1 0 0 0,0 0 0 0 0,0 1 0 0 0,-1 0 0 0 0,0 1 0 0 0,-12-5 0 0 0,-13-1 90 0 0,-61-11-1 0 0,23 6-998 0 0,-84-10 1431 0 0,139 23-527 0 0,-74-6 235 0 0,-161 6-1 0 0,216 7-374 0 0,-1 0 1 0 0,1 3 0 0 0,-42 13-1 0 0,18-4 18 0 0,-212 63 475 0 0,217-60-468 0 0,2 3-1 0 0,-94 53 0 0 0,104-46-11 0 0,-41 36 0 0 0,-22 16-65 0 0,83-66 38 0 0,1 1 1 0 0,1 2-1 0 0,1 0 0 0 0,0 1 1 0 0,-21 29-1 0 0,-67 65-14 0 0,82-89 14 0 0,2 0-1 0 0,0 2 0 0 0,2 1 1 0 0,-28 43-1 0 0,23-21-10 0 0,2 2 0 0 0,2 0 0 0 0,-25 85 0 0 0,37-93 3 0 0,2 0 0 0 0,2 1 0 0 0,1 1 0 0 0,1 88-1 0 0,10-59 7 0 0,3-2 0 0 0,4 1-1 0 0,3-1 1 0 0,3-1 0 0 0,28 76-1 0 0,0 0-14 0 0,19 53-13 0 0,-38-138 35 0 0,3-1 0 0 0,49 76 0 0 0,-62-111-1 0 0,20 36-16 0 0,3 0 0 0 0,3-3 0 0 0,54 61 0 0 0,0-15 38 0 0,153 152 1486 0 0,-204-217-1341 0 0,2-2 0 0 0,74 46 0 0 0,-33-29-152 0 0,-19-11-14 0 0,110 53 1 0 0,230 68 466 0 0,-327-137-359 0 0,149 32 0 0 0,-124-44-93 0 0,144 7 0 0 0,110-20-42 0 0,357-60 145 0 0,-627 41 243 0 0,-1-3 1 0 0,-1-5-1 0 0,-1-4 1 0 0,-1-3-1 0 0,109-55 0 0 0,-169 71-205 0 0,-1-2-1 0 0,-1-1 1 0 0,0 0-1 0 0,-2-2 0 0 0,30-30 1 0 0,-19 14-121 0 0,-2-2-1 0 0,43-64 1 0 0,-54 64-352 0 0,-1 0 0 0 0,-2-2 0 0 0,20-61 0 0 0,-27 70-1120 0 0,-4 10 463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4.575"/>
    </inkml:context>
    <inkml:brush xml:id="br0">
      <inkml:brushProperty name="width" value="0.2" units="cm"/>
      <inkml:brushProperty name="height" value="0.2" units="cm"/>
      <inkml:brushProperty name="color" value="#00A0D7"/>
    </inkml:brush>
  </inkml:definitions>
  <inkml:trace contextRef="#ctx0" brushRef="#br0">349 0 3505 0 0,'0'0'3527'0'0,"4"0"-2943"0"0,-3 0-561 0 0,0 1-1 0 0,0-1 1 0 0,-1 0-1 0 0,1 0 1 0 0,0 1-1 0 0,0-1 1 0 0,0 1-1 0 0,-1-1 1 0 0,1 0-1 0 0,0 1 0 0 0,0-1 1 0 0,-1 1-1 0 0,1 0 1 0 0,0-1-1 0 0,-1 1 1 0 0,1 0-1 0 0,-1-1 1 0 0,1 1-1 0 0,-1 0 1 0 0,1-1-1 0 0,-1 1 1 0 0,0 0-1 0 0,1 0 1 0 0,-1 0-1 0 0,0-1 1 0 0,1 1-1 0 0,-1 0 0 0 0,0 0 1 0 0,0 0-1 0 0,0 0 1 0 0,0 0-1 0 0,0-1 1 0 0,0 1-1 0 0,0 0 1 0 0,0 2-1 0 0,-7 38 105 0 0,4-28-121 0 0,-125 477-72 0 0,116-451 137 0 0,-30 87 1366 0 0,-5-1 0 0 0,-79 150-1 0 0,122-266-1736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5.008"/>
    </inkml:context>
    <inkml:brush xml:id="br0">
      <inkml:brushProperty name="width" value="0.2" units="cm"/>
      <inkml:brushProperty name="height" value="0.2" units="cm"/>
      <inkml:brushProperty name="color" value="#00A0D7"/>
    </inkml:brush>
  </inkml:definitions>
  <inkml:trace contextRef="#ctx0" brushRef="#br0">197 1 2825 0 0,'-29'0'9362'0'0,"28"4"-9365"0"0,1 1 1 0 0,0-1 0 0 0,0 0 0 0 0,0 0-1 0 0,1 0 1 0 0,0 0 0 0 0,0 0 0 0 0,0 0 0 0 0,0 0-1 0 0,3 6 1 0 0,2 12 9 0 0,0 16-203 0 0,-2 0 1 0 0,-2 0-1 0 0,-2 39 0 0 0,-15 116-1681 0 0,11-152 1545 0 0,-8 62 780 0 0,-5-1 0 0 0,-4 0 1 0 0,-68 194-1 0 0,87-291-425 0 0,1-1-16 0 0,-1 1 0 0 0,1-1 0 0 0,-1 0 0 0 0,0 0 0 0 0,0-1 0 0 0,0 1 0 0 0,0 0 0 0 0,-1-1 0 0 0,1 1 0 0 0,-7 5 0 0 0,9-9-27 0 0,0 0-1 0 0,0 0 1 0 0,0 0-1 0 0,0 0 0 0 0,-1 0 1 0 0,1 0-1 0 0,0 1 0 0 0,0-1 1 0 0,0 0-1 0 0,0 0 1 0 0,0 0-1 0 0,-1 0 0 0 0,1 0 1 0 0,0 0-1 0 0,0 0 0 0 0,0 0 1 0 0,0 0-1 0 0,0 0 1 0 0,-1 0-1 0 0,1 0 0 0 0,0 0 1 0 0,0 0-1 0 0,0 0 0 0 0,0 0 1 0 0,0 0-1 0 0,-1 0 1 0 0,1 0-1 0 0,0 0 0 0 0,0 0 1 0 0,0 0-1 0 0,0 0 0 0 0,0-1 1 0 0,-1 1-1 0 0,1 0 1 0 0,0 0-1 0 0,0 0 0 0 0,0 0 1 0 0,0 0-1 0 0,0 0 1 0 0,0 0-1 0 0,0 0 0 0 0,0-1 1 0 0,-1 1-1 0 0,1 0 0 0 0,0 0 1 0 0,0 0-1 0 0,0 0 1 0 0,0 0-1 0 0,0-1 0 0 0,0 1 1 0 0,0 0-1 0 0,0 0 0 0 0,0 0 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5.334"/>
    </inkml:context>
    <inkml:brush xml:id="br0">
      <inkml:brushProperty name="width" value="0.2" units="cm"/>
      <inkml:brushProperty name="height" value="0.2" units="cm"/>
      <inkml:brushProperty name="color" value="#00A0D7"/>
    </inkml:brush>
  </inkml:definitions>
  <inkml:trace contextRef="#ctx0" brushRef="#br0">9 0 7642 0 0,'-9'15'4314'0'0,"9"-12"-4060"0"0,3 21 642 0 0,15 23-1796 0 0,-16-43 1226 0 0,41 94-337 0 0,28 58-19 0 0,-53-121 25 0 0,2-1-1 0 0,33 44 1 0 0,29 23-12 0 0,82 115-80 0 0,-159-209-223 0 0,0 1 0 0 0,0 1 1 0 0,-1-1-1 0 0,0 1 0 0 0,-1-1 0 0 0,0 1 0 0 0,0 0 0 0 0,-1 1 0 0 0,3 14 0 0 0,-6-5-752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5.706"/>
    </inkml:context>
    <inkml:brush xml:id="br0">
      <inkml:brushProperty name="width" value="0.2" units="cm"/>
      <inkml:brushProperty name="height" value="0.2" units="cm"/>
      <inkml:brushProperty name="color" value="#00A0D7"/>
    </inkml:brush>
  </inkml:definitions>
  <inkml:trace contextRef="#ctx0" brushRef="#br0">0 138 12691 0 0,'3'0'936'0'0,"0"-4"-904"0"0,7-3-128 0 0,10-4-112 0 0,9-4 160 0 0,13-1 48 0 0,10-1 8 0 0,8 1 16 0 0,8 2 40 0 0,12 1-40 0 0,6 2-408 0 0,5 3 64 0 0,4 2 320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6.986"/>
    </inkml:context>
    <inkml:brush xml:id="br0">
      <inkml:brushProperty name="width" value="0.2" units="cm"/>
      <inkml:brushProperty name="height" value="0.2" units="cm"/>
      <inkml:brushProperty name="color" value="#00A0D7"/>
    </inkml:brush>
  </inkml:definitions>
  <inkml:trace contextRef="#ctx0" brushRef="#br0">0 56 2849 0 0,'29'-6'1268'0'0,"-21"4"-1258"0"0,0 0 0 0 0,0 0-1 0 0,0 1 1 0 0,0 0 0 0 0,9 0 0 0 0,-14 2 1 0 0,-1-1 1 0 0,1 1-1 0 0,-1 0 1 0 0,1 0-1 0 0,-1 0 1 0 0,1 0 0 0 0,-1 1-1 0 0,0-1 1 0 0,1 1-1 0 0,-1-1 1 0 0,0 1-1 0 0,0 0 1 0 0,0 0 0 0 0,-1 0-1 0 0,1 0 1 0 0,0 0-1 0 0,-1 0 1 0 0,1 0-1 0 0,-1 1 1 0 0,0-1 0 0 0,1 0-1 0 0,-1 1 1 0 0,1 4-1 0 0,3 9 23 0 0,0 0 1 0 0,5 28-1 0 0,-7-27-30 0 0,33 214-62 0 0,-12-70 1383 0 0,-24-160-1310 0 0,0 4 98 0 0,1-1 1 0 0,0 1-1 0 0,0 0 0 0 0,1 0 0 0 0,-1 0 1 0 0,5 7-1 0 0,-6-11-89 0 0,1-1 0 0 0,0 1 0 0 0,-1 0-1 0 0,1 0 1 0 0,0-1 0 0 0,0 1 0 0 0,0-1 0 0 0,-1 1 0 0 0,1-1 0 0 0,0 1 0 0 0,0-1 0 0 0,0 1 0 0 0,0-1 0 0 0,0 0 0 0 0,0 1 0 0 0,0-1 0 0 0,0 0 0 0 0,0 0 0 0 0,0 0-1 0 0,0 0 1 0 0,0 0 0 0 0,0 0 0 0 0,0 0 0 0 0,0 0 0 0 0,0 0 0 0 0,0 0 0 0 0,0-1 0 0 0,0 1 0 0 0,0 0 0 0 0,0-1 0 0 0,0 1 0 0 0,0-1 0 0 0,-1 1 0 0 0,1-1 0 0 0,0 1-1 0 0,0-1 1 0 0,0 1 0 0 0,0-2 0 0 0,21-14 357 0 0,-1-1-1 0 0,0 0 1 0 0,-2-2-1 0 0,0 0 1 0 0,23-31-1 0 0,-12 15-272 0 0,50-60 4 0 0,73-80 264 0 0,-118 140-699 0 0,1 1-1 0 0,67-49 1 0 0,-73 64-1864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8.147"/>
    </inkml:context>
    <inkml:brush xml:id="br0">
      <inkml:brushProperty name="width" value="0.2" units="cm"/>
      <inkml:brushProperty name="height" value="0.2" units="cm"/>
      <inkml:brushProperty name="color" value="#00A0D7"/>
    </inkml:brush>
  </inkml:definitions>
  <inkml:trace contextRef="#ctx0" brushRef="#br0">24 449 7818 0 0,'-11'8'1158'0'0,"0"-1"-618"0"0,10-6-467 0 0,4-2-145 0 0,0 0 59 0 0,0 0 0 0 0,0 0 1 0 0,0 0-1 0 0,0 1 0 0 0,0-1 0 0 0,0 1 1 0 0,0 0-1 0 0,0 0 0 0 0,0 0 1 0 0,0 0-1 0 0,4 1 0 0 0,36 9 42 0 0,-32-6-15 0 0,72 23-42 0 0,-45-14 11 0 0,40 9 0 0 0,-66-19 5 0 0,0-1 0 0 0,0 0 0 0 0,0-1 0 0 0,1-1 0 0 0,-1 0 0 0 0,0-1 0 0 0,21-3 0 0 0,-27 3 87 0 0,-1 0 1 0 0,0-1-1 0 0,0 1 1 0 0,0-1 0 0 0,0 0-1 0 0,0-1 1 0 0,0 1-1 0 0,0-1 1 0 0,-1 0 0 0 0,1 0-1 0 0,-1 0 1 0 0,0-1-1 0 0,0 1 1 0 0,0-1 0 0 0,-1 0-1 0 0,1 0 1 0 0,-1-1-1 0 0,0 1 1 0 0,0-1-1 0 0,0 1 1 0 0,-1-1 0 0 0,0 0-1 0 0,0 0 1 0 0,0 0-1 0 0,0 0 1 0 0,-1-1 0 0 0,0 1-1 0 0,1-7 1 0 0,0-12 240 0 0,-2 0 0 0 0,0 0-1 0 0,-1 0 1 0 0,-2 1 0 0 0,-5-26 0 0 0,3 18-615 0 0,3 14 116 0 0,2-1 0 0 0,0 1 0 0 0,1-1-1 0 0,0 1 1 0 0,1 0 0 0 0,1 0 0 0 0,1 0 0 0 0,1 0-1 0 0,11-29 1 0 0,-5 19-596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9.038"/>
    </inkml:context>
    <inkml:brush xml:id="br0">
      <inkml:brushProperty name="width" value="0.2" units="cm"/>
      <inkml:brushProperty name="height" value="0.2" units="cm"/>
      <inkml:brushProperty name="color" value="#00A0D7"/>
    </inkml:brush>
  </inkml:definitions>
  <inkml:trace contextRef="#ctx0" brushRef="#br0">36 44 6577 0 0,'-36'6'4075'0'0,"55"-6"-4374"0"0,37 3 177 0 0,91 1-30 0 0,-128-5 167 0 0,0 0 1 0 0,-1-2-1 0 0,1 0 1 0 0,-1-2-1 0 0,33-11 1 0 0,-32 8 43 0 0,-12 4-41 0 0,0 1 0 0 0,1 0 0 0 0,-1 0 0 0 0,0 1 0 0 0,16-3 1 0 0,-23 5-9 0 0,1 0 0 0 0,-1 0 1 0 0,1 0-1 0 0,-1 0 0 0 0,1 1 1 0 0,-1-1-1 0 0,1 0 0 0 0,-1 0 1 0 0,1 0-1 0 0,-1 0 0 0 0,1 1 1 0 0,-1-1-1 0 0,1 0 0 0 0,-1 0 1 0 0,0 1-1 0 0,1-1 0 0 0,-1 0 1 0 0,0 1-1 0 0,1-1 0 0 0,-1 1 1 0 0,0-1-1 0 0,1 0 0 0 0,-1 1 1 0 0,0-1-1 0 0,0 1 0 0 0,1-1 1 0 0,-1 1-1 0 0,0-1 1 0 0,0 0-1 0 0,0 1 0 0 0,0-1 1 0 0,1 1-1 0 0,-1-1 0 0 0,0 1 1 0 0,0-1-1 0 0,0 1 0 0 0,0-1 1 0 0,0 2-1 0 0,-3 24 126 0 0,2-20-134 0 0,-12 69-177 0 0,-35 113 0 0 0,-40 70 144 0 0,51-152 20 0 0,5-19-1773 0 0,27-72 1649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9.598"/>
    </inkml:context>
    <inkml:brush xml:id="br0">
      <inkml:brushProperty name="width" value="0.2" units="cm"/>
      <inkml:brushProperty name="height" value="0.2" units="cm"/>
      <inkml:brushProperty name="color" value="#00A0D7"/>
    </inkml:brush>
  </inkml:definitions>
  <inkml:trace contextRef="#ctx0" brushRef="#br0">4 30 7442 0 0,'0'0'2160'0'0,"3"-6"-2144"0"0,-1 2 0 0 0,1-4-16 0 0,0 4 8 0 0,2-2-16 0 0,-2 5 8 0 0,-1 1-24 0 0,-1 1 0 0 0,-1 2-256 0 0,-3 8-112 0 0,1 6-264 0 0,-7 9-8 0 0,-2 10-1497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29.933"/>
    </inkml:context>
    <inkml:brush xml:id="br0">
      <inkml:brushProperty name="width" value="0.2" units="cm"/>
      <inkml:brushProperty name="height" value="0.2" units="cm"/>
      <inkml:brushProperty name="color" value="#00A0D7"/>
    </inkml:brush>
  </inkml:definitions>
  <inkml:trace contextRef="#ctx0" brushRef="#br0">292 364 5177 0 0,'-123'146'5176'0'0,"64"-79"-4026"0"0,-50 76 0 0 0,129-197-2096 0 0,-5 11 911 0 0,108-257-44 0 0,-59 148 99 0 0,-51 125-5 0 0,2 0-1 0 0,0 2 1 0 0,29-35 0 0 0,-42 57-10 0 0,0 0 1 0 0,0 1 0 0 0,0 0-1 0 0,1-1 1 0 0,-1 1-1 0 0,1 0 1 0 0,-1 0-1 0 0,1 1 1 0 0,0-1 0 0 0,0 0-1 0 0,0 1 1 0 0,0 0-1 0 0,0-1 1 0 0,0 1 0 0 0,0 1-1 0 0,0-1 1 0 0,0 0-1 0 0,1 1 1 0 0,-1-1-1 0 0,5 1 1 0 0,-3 1 8 0 0,1 0 1 0 0,0 0-1 0 0,-1 1 0 0 0,1 0 1 0 0,-1 0-1 0 0,1 0 0 0 0,-1 1 1 0 0,0 0-1 0 0,0 0 0 0 0,8 6 1 0 0,22 19 34 0 0,-1 2 0 0 0,-2 2 0 0 0,44 53 0 0 0,-49-52-28 0 0,1-1 0 0 0,2-2-1 0 0,2 0 1 0 0,39 28 0 0 0,-36-38-2161 0 0,-21-12 1219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31.120"/>
    </inkml:context>
    <inkml:brush xml:id="br0">
      <inkml:brushProperty name="width" value="0.2" units="cm"/>
      <inkml:brushProperty name="height" value="0.2" units="cm"/>
      <inkml:brushProperty name="color" value="#00A0D7"/>
    </inkml:brush>
  </inkml:definitions>
  <inkml:trace contextRef="#ctx0" brushRef="#br0">93 38 11362 0 0,'-28'-7'1159'0'0,"27"7"-1120"0"0,6 16-255 0 0,4 7 187 0 0,-2 0 0 0 0,0 0 0 0 0,-2 1 0 0 0,4 29 1 0 0,2 98-53 0 0,-10-131 93 0 0,0 3 83 0 0,0 1 0 0 0,-2-1 0 0 0,-5 42 0 0 0,-1-123-4880 0 0,2 20 2694 0 0,-17-105-1469 0 0,17 123 4140 0 0,-12-30 0 0 0,12 38 538 0 0,-1 1-1 0 0,1-1 1 0 0,-13-15 0 0 0,15 22-400 0 0,2 3-432 0 0,0 0 0 0 0,0 1 0 0 0,0-1 0 0 0,0 0 0 0 0,-1 1 0 0 0,1-1 0 0 0,0 1 0 0 0,-1-1 0 0 0,1 1-1 0 0,-1 0 1 0 0,0-1 0 0 0,-2 0 0 0 0,40-5-142 0 0,-15 2-182 0 0,125-35 46 0 0,-115 29-8 0 0,1 1-1 0 0,1 2 1 0 0,0 1-1 0 0,0 1 1 0 0,45-1-1 0 0,-71 7-41 0 0,-1 0 1 0 0,0 1-1 0 0,1 0 0 0 0,-1 0 1 0 0,0 0-1 0 0,1 1 0 0 0,-1 0 1 0 0,0 0-1 0 0,0 1 1 0 0,-1-1-1 0 0,10 6 0 0 0,-12-6-182 0 0,-1 1 0 0 0,1-1 0 0 0,0 1 0 0 0,-1-1 1 0 0,1 1-1 0 0,-1 0 0 0 0,0 0 0 0 0,0 0 0 0 0,0 0 0 0 0,0 0 0 0 0,0 1 0 0 0,-1-1 0 0 0,0 1 0 0 0,0-1 0 0 0,1 1 0 0 0,-2-1 0 0 0,1 1 0 0 0,0-1 0 0 0,-1 1 0 0 0,0 0 0 0 0,0 5 0 0 0,-1 15-2272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06.714"/>
    </inkml:context>
    <inkml:brush xml:id="br0">
      <inkml:brushProperty name="width" value="0.2" units="cm"/>
      <inkml:brushProperty name="height" value="0.2" units="cm"/>
      <inkml:brushProperty name="color" value="#00A0D7"/>
    </inkml:brush>
  </inkml:definitions>
  <inkml:trace contextRef="#ctx0" brushRef="#br0">0 0 1776 0 0,'0'0'8'0'0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32.170"/>
    </inkml:context>
    <inkml:brush xml:id="br0">
      <inkml:brushProperty name="width" value="0.2" units="cm"/>
      <inkml:brushProperty name="height" value="0.2" units="cm"/>
      <inkml:brushProperty name="color" value="#00A0D7"/>
    </inkml:brush>
  </inkml:definitions>
  <inkml:trace contextRef="#ctx0" brushRef="#br0">176 36 6281 0 0,'-1'0'60'0'0,"0"-1"-1"0"0,0 1 0 0 0,0-1 1 0 0,0 1-1 0 0,0-1 0 0 0,0 0 1 0 0,0 0-1 0 0,1 1 1 0 0,-1-1-1 0 0,0 0 0 0 0,0 0 1 0 0,1 0-1 0 0,-1 0 0 0 0,0-1 1 0 0,1 1-54 0 0,0 1 0 0 0,0-1 0 0 0,-1 1 0 0 0,1-1 0 0 0,0 1 0 0 0,0-1 0 0 0,0 0 0 0 0,0 1 0 0 0,1-1 0 0 0,-1 1 0 0 0,0-1 1 0 0,0 1-1 0 0,0-1 0 0 0,0 1 0 0 0,0 0 0 0 0,1-1 0 0 0,-1 1 0 0 0,0-1 0 0 0,0 1 0 0 0,1-1 0 0 0,-1 1 0 0 0,1-1 0 0 0,0 0-18 0 0,1-1 0 0 0,-1 1-1 0 0,1 0 1 0 0,0 0 0 0 0,-1 0-1 0 0,1 0 1 0 0,0 1-1 0 0,0-1 1 0 0,0 0 0 0 0,-1 1-1 0 0,1-1 1 0 0,0 1 0 0 0,0 0-1 0 0,0-1 1 0 0,3 1 0 0 0,-3 1 21 0 0,-1-1 1 0 0,0 0-1 0 0,0 1 1 0 0,0-1 0 0 0,0 1-1 0 0,0-1 1 0 0,0 1 0 0 0,0 0-1 0 0,0 0 1 0 0,-1-1 0 0 0,1 1-1 0 0,0 0 1 0 0,0 0-1 0 0,0 0 1 0 0,-1 0 0 0 0,1 0-1 0 0,0 0 1 0 0,-1 0 0 0 0,1 0-1 0 0,-1 0 1 0 0,0 0 0 0 0,1 0-1 0 0,-1 0 1 0 0,0 0-1 0 0,1 0 1 0 0,-1 0 0 0 0,0 1-1 0 0,0-1 1 0 0,0 0 0 0 0,0 0-1 0 0,0 2 1 0 0,0 5 89 0 0,0-1 1 0 0,0 1 0 0 0,-3 12-1 0 0,-23 88 65 0 0,-51 132-1 0 0,31-106-55 0 0,23-72 142 0 0,14-38-80 0 0,0-1 0 0 0,2 1 0 0 0,-9 45 0 0 0,16-69-173 0 0,0 1 0 0 0,0-1 0 0 0,0 1 0 0 0,0-1 0 0 0,0 1 0 0 0,0 0 0 0 0,0-1 0 0 0,0 1 0 0 0,0-1-1 0 0,0 1 1 0 0,0-1 0 0 0,0 1 0 0 0,1-1 0 0 0,-1 1 0 0 0,0 0 0 0 0,0-1 0 0 0,0 1 0 0 0,1-1 0 0 0,-1 1 0 0 0,0-1 0 0 0,1 0 0 0 0,-1 1 0 0 0,0-1 0 0 0,1 1 0 0 0,-1-1 0 0 0,1 0 0 0 0,-1 1 0 0 0,1-1 0 0 0,-1 0 0 0 0,1 1 0 0 0,-1-1 0 0 0,2 1 0 0 0,-1-1 8 0 0,1 0 1 0 0,0 0-1 0 0,0 1 0 0 0,0-1 1 0 0,0 0-1 0 0,0 0 0 0 0,0-1 0 0 0,0 1 1 0 0,4-1-1 0 0,41-17 236 0 0,-46 17-235 0 0,69-35 317 0 0,-47 23-303 0 0,-1 1 1 0 0,2 0-1 0 0,0 2 1 0 0,44-12-1 0 0,-42 17-244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33.389"/>
    </inkml:context>
    <inkml:brush xml:id="br0">
      <inkml:brushProperty name="width" value="0.2" units="cm"/>
      <inkml:brushProperty name="height" value="0.2" units="cm"/>
      <inkml:brushProperty name="color" value="#00A0D7"/>
    </inkml:brush>
  </inkml:definitions>
  <inkml:trace contextRef="#ctx0" brushRef="#br0">3 0 1496 0 0,'2'2'6875'0'0,"-3"6"-6876"0"0,-1-1-1 0 0,2 1 1 0 0,-1 0-1 0 0,1 0 1 0 0,0 0-1 0 0,0-1 0 0 0,1 1 1 0 0,0 0-1 0 0,4 12 1 0 0,-1 6-9 0 0,19 92 11 0 0,-2-8 11 0 0,-10-45-46 0 0,-4-34 89 0 0,2 40 0 0 0,-9-69-150 0 0,0 7 340 0 0,0-8-263 0 0,0-1 1 0 0,0 0 0 0 0,0 0-1 0 0,0 0 1 0 0,0 0 0 0 0,-1 0-1 0 0,1 0 1 0 0,0 1 0 0 0,0-1-1 0 0,0 0 1 0 0,0 0 0 0 0,0 0-1 0 0,0 0 1 0 0,0 0 0 0 0,0 0-1 0 0,0 0 1 0 0,0 0 0 0 0,0 0-1 0 0,-1 1 1 0 0,1-1 0 0 0,0 0-1 0 0,0 0 1 0 0,0 0 0 0 0,0 0-1 0 0,0 0 1 0 0,0 0 0 0 0,0 0-1 0 0,-1 0 1 0 0,1 0-1 0 0,0 0 1 0 0,0 0 0 0 0,0 0-1 0 0,0 0 1 0 0,0 0 0 0 0,0 0-1 0 0,-1 0 1 0 0,1 0 0 0 0,0 0-1 0 0,0 0 1 0 0,0 0 0 0 0,0 0-1 0 0,0 0 1 0 0,0 0 0 0 0,-1 0-1 0 0,1 0 1 0 0,0 0 0 0 0,0 0-1 0 0,0-1 1 0 0,0 1 0 0 0,0 0-1 0 0,0 0 1 0 0,0 0 0 0 0,0 0-1 0 0,0 0 1 0 0,-1 0 0 0 0,1 0-1 0 0,0 0 1 0 0,0 0 0 0 0,0-1-1 0 0,0 1 1 0 0,0 0 0 0 0,0 0-1 0 0,0 0 1 0 0,0 0 0 0 0,-6-7-504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33.727"/>
    </inkml:context>
    <inkml:brush xml:id="br0">
      <inkml:brushProperty name="width" value="0.2" units="cm"/>
      <inkml:brushProperty name="height" value="0.2" units="cm"/>
      <inkml:brushProperty name="color" value="#00A0D7"/>
    </inkml:brush>
  </inkml:definitions>
  <inkml:trace contextRef="#ctx0" brushRef="#br0">11 92 8930 0 0,'-1'0'49'0'0,"0"0"1"0"0,1 1-1 0 0,-1-1 1 0 0,1 0-1 0 0,-1 1 0 0 0,1-1 1 0 0,-1 0-1 0 0,1 1 1 0 0,-1-1-1 0 0,1 1 0 0 0,-1-1 1 0 0,1 1-1 0 0,-1 0 1 0 0,1-1-1 0 0,0 1 0 0 0,-1-1 1 0 0,1 1-1 0 0,0 0 1 0 0,0-1-1 0 0,0 1 0 0 0,-1 0 1 0 0,1-1-1 0 0,0 2 1 0 0,1-1-66 0 0,0 0 1 0 0,0 0-1 0 0,1-1 1 0 0,-1 1 0 0 0,0-1-1 0 0,0 1 1 0 0,1-1-1 0 0,-1 1 1 0 0,0-1 0 0 0,1 0-1 0 0,-1 0 1 0 0,3 1-1 0 0,9 1 9 0 0,1-1 0 0 0,-1 0 0 0 0,1-1 0 0 0,-1-1 0 0 0,0 0 0 0 0,1 0 0 0 0,-1-2 0 0 0,14-3 0 0 0,12-6 76 0 0,49-22 1 0 0,-60 21-199 0 0,1 1 1 0 0,1 2 0 0 0,49-10 0 0 0,-75 19-69 0 0,-1 0 0 0 0,1 1 0 0 0,0 0 0 0 0,0-1 0 0 0,0 2 0 0 0,0-1 0 0 0,0 0 0 0 0,0 1 0 0 0,-1-1 0 0 0,1 1 0 0 0,0 0 0 0 0,6 3 0 0 0,9 11-15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40.855"/>
    </inkml:context>
    <inkml:brush xml:id="br0">
      <inkml:brushProperty name="width" value="0.2" units="cm"/>
      <inkml:brushProperty name="height" value="0.2" units="cm"/>
      <inkml:brushProperty name="color" value="#00A0D7"/>
    </inkml:brush>
  </inkml:definitions>
  <inkml:trace contextRef="#ctx0" brushRef="#br0">10 564 1720 0 0,'-9'1'3274'0'0,"9"-2"-3175"0"0,1-8 670 0 0,11-14-1303 0 0,-11 21 801 0 0,12-23-277 0 0,-1 0 0 0 0,-1-1 1 0 0,-2-1-1 0 0,0 1 1 0 0,-2-2-1 0 0,8-54 1 0 0,-5-169 2364 0 0,-10 228-1703 0 0,0 22-646 0 0,0 0-1 0 0,0 1 1 0 0,0-1-1 0 0,0 1 1 0 0,0-1-1 0 0,0 0 1 0 0,0 1-1 0 0,0-1 1 0 0,0 1-1 0 0,0-1 1 0 0,0 1-1 0 0,0-1 1 0 0,1 0-1 0 0,-1 1 1 0 0,0-1 0 0 0,0 1-1 0 0,1-1 1 0 0,-1 1-1 0 0,0-1 1 0 0,1 1-1 0 0,-1 0 1 0 0,1-1-1 0 0,-1 1 1 0 0,0-1-1 0 0,1 1 1 0 0,-1 0-1 0 0,1-1 1 0 0,-1 1-1 0 0,1 0 1 0 0,-1-1-1 0 0,1 1 1 0 0,-1 0-1 0 0,1 0 1 0 0,0 0 0 0 0,0-1-1 0 0,1 1-5 0 0,1 0 1 0 0,-1 1-1 0 0,0-1 1 0 0,0 0-1 0 0,0 1 0 0 0,0 0 1 0 0,1-1-1 0 0,-1 1 0 0 0,0 0 1 0 0,2 1-1 0 0,6 4-10 0 0,0 0 0 0 0,18 15 1 0 0,-5 0 28 0 0,-2 1 1 0 0,0 1 0 0 0,20 28 0 0 0,-22-23 14 0 0,-1 2 0 0 0,-1-1 1 0 0,-1 2-1 0 0,20 61 0 0 0,-26-66-64 0 0,12 27 0 0 0,-11-30 21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41.460"/>
    </inkml:context>
    <inkml:brush xml:id="br0">
      <inkml:brushProperty name="width" value="0.2" units="cm"/>
      <inkml:brushProperty name="height" value="0.2" units="cm"/>
      <inkml:brushProperty name="color" value="#00A0D7"/>
    </inkml:brush>
  </inkml:definitions>
  <inkml:trace contextRef="#ctx0" brushRef="#br0">43 478 6553 0 0,'-42'-12'3965'0'0,"42"10"-3978"0"0,0-1 0 0 0,0 1 0 0 0,0 0 0 0 0,0-1 0 0 0,1 1 0 0 0,-1 0 1 0 0,1-1-1 0 0,-1 1 0 0 0,3-3 0 0 0,-3 4 13 0 0,33-114-9 0 0,-17 56 118 0 0,2 1 0 0 0,3 0 1 0 0,34-65-1 0 0,-55 121-101 0 0,1 1-1 0 0,0-1 1 0 0,-1 1 0 0 0,1-1-1 0 0,0 1 1 0 0,0-1 0 0 0,0 1-1 0 0,0 0 1 0 0,1-1 0 0 0,-1 1-1 0 0,0 0 1 0 0,0 0 0 0 0,1 0-1 0 0,-1 0 1 0 0,0 0 0 0 0,1 0-1 0 0,-1 1 1 0 0,1-1 0 0 0,0 0-1 0 0,-1 1 1 0 0,1-1 0 0 0,2 0-1 0 0,-1 2-8 0 0,0-1 0 0 0,0 1 0 0 0,0 0 0 0 0,-1 0-1 0 0,1 0 1 0 0,0 0 0 0 0,-1 0 0 0 0,1 0 0 0 0,-1 1 0 0 0,1-1-1 0 0,-1 1 1 0 0,0 0 0 0 0,3 1 0 0 0,24 21 50 0 0,0 1 0 0 0,27 31 0 0 0,-45-44-143 0 0,0 1 0 0 0,-1 1-1 0 0,-1-1 1 0 0,0 2 0 0 0,-1-1 0 0 0,0 1-1 0 0,7 21 1 0 0,-4 3-1482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42.092"/>
    </inkml:context>
    <inkml:brush xml:id="br0">
      <inkml:brushProperty name="width" value="0.2" units="cm"/>
      <inkml:brushProperty name="height" value="0.2" units="cm"/>
      <inkml:brushProperty name="color" value="#00A0D7"/>
    </inkml:brush>
  </inkml:definitions>
  <inkml:trace contextRef="#ctx0" brushRef="#br0">47 537 6473 0 0,'-2'0'139'0'0,"-2"1"231"0"0,0-1-1 0 0,1 0 0 0 0,-1 0 0 0 0,0 0 0 0 0,0-1 1 0 0,-6-1-1 0 0,9 2-349 0 0,1 0 1 0 0,-1-1-1 0 0,0 1 1 0 0,0-1 0 0 0,1 1-1 0 0,-1 0 1 0 0,1-1-1 0 0,-1 0 1 0 0,0 1 0 0 0,1-1-1 0 0,-1 1 1 0 0,1-1-1 0 0,-1 0 1 0 0,1 1 0 0 0,-1-1-1 0 0,1 0 1 0 0,0 0-1 0 0,-1 1 1 0 0,1-1 0 0 0,0 0-1 0 0,0 0 1 0 0,0 1-1 0 0,-1-1 1 0 0,1 0 0 0 0,0 0-1 0 0,0 0 1 0 0,0 1-1 0 0,0-1 1 0 0,0 0 0 0 0,0 0-1 0 0,0 0 1 0 0,1 1-1 0 0,-1-1 1 0 0,0 0 0 0 0,0 0-1 0 0,1 0 1 0 0,0-1-1 0 0,6-15-25 0 0,0-1 0 0 0,2 1 0 0 0,0 1-1 0 0,1-1 1 0 0,0 2 0 0 0,13-16 0 0 0,21-31-33 0 0,48-114 130 0 0,-36 63-71 0 0,-52 105-62 0 0,7-9 265 0 0,-5 18 34 0 0,1 12 67 0 0,33 126 267 0 0,-3-7-547 0 0,-30-111-38 0 0,2 1 0 0 0,1-1 0 0 0,23 38 0 0 0,-28-51-52 0 0,54 86-1564 0 0,-45-67 880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42.647"/>
    </inkml:context>
    <inkml:brush xml:id="br0">
      <inkml:brushProperty name="width" value="0.2" units="cm"/>
      <inkml:brushProperty name="height" value="0.2" units="cm"/>
      <inkml:brushProperty name="color" value="#00A0D7"/>
    </inkml:brush>
  </inkml:definitions>
  <inkml:trace contextRef="#ctx0" brushRef="#br0">5 473 2625 0 0,'0'-1'41'0'0,"-1"0"0"0"0,1 0 0 0 0,-1 0 1 0 0,1 0-1 0 0,-1 0 0 0 0,1 1 1 0 0,0-1-1 0 0,-1 0 0 0 0,1 0 1 0 0,0 0-1 0 0,0 0 0 0 0,0 0 0 0 0,0 0 1 0 0,0 0-1 0 0,0 0 0 0 0,0 0 1 0 0,0 0-1 0 0,0 0 0 0 0,0 0 0 0 0,1 0 1 0 0,-1 0-1 0 0,1-1 0 0 0,11-26 283 0 0,-5 13 43 0 0,65-163 438 0 0,-56 143-782 0 0,2 1 0 0 0,2 1 0 0 0,23-31 0 0 0,-41 61-21 0 0,3-4 275 0 0,1 0 0 0 0,-1 0 0 0 0,1 1 1 0 0,1-1-1 0 0,-1 1 0 0 0,10-6 0 0 0,-14 11-233 0 0,0 0 0 0 0,-1 0 0 0 0,1 0-1 0 0,0 0 1 0 0,0 1 0 0 0,0-1 0 0 0,1 1-1 0 0,-1-1 1 0 0,0 1 0 0 0,0 0 0 0 0,0 0-1 0 0,0 0 1 0 0,0 0 0 0 0,0 0 0 0 0,0 0-1 0 0,1 0 1 0 0,-1 1 0 0 0,0-1 0 0 0,0 1 0 0 0,0 0-1 0 0,0 0 1 0 0,0-1 0 0 0,-1 1 0 0 0,1 0-1 0 0,0 1 1 0 0,0-1 0 0 0,0 0 0 0 0,-1 0-1 0 0,1 1 1 0 0,-1-1 0 0 0,1 1 0 0 0,0 1-1 0 0,7 7-7 0 0,-1 0 0 0 0,0 1-1 0 0,-1-1 1 0 0,-1 2-1 0 0,1-1 1 0 0,-2 1-1 0 0,0-1 1 0 0,0 2-1 0 0,-1-1 1 0 0,0 0-1 0 0,-1 1 1 0 0,-1 0-1 0 0,2 14 1 0 0,-1 21 3 0 0,-1 0 1 0 0,-6 53-1 0 0,4-98-38 0 0,-7 102-2349 0 0,6-86 1340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43.049"/>
    </inkml:context>
    <inkml:brush xml:id="br0">
      <inkml:brushProperty name="width" value="0.2" units="cm"/>
      <inkml:brushProperty name="height" value="0.2" units="cm"/>
      <inkml:brushProperty name="color" value="#00A0D7"/>
    </inkml:brush>
  </inkml:definitions>
  <inkml:trace contextRef="#ctx0" brushRef="#br0">30 271 8282 0 0,'-2'0'220'0'0,"1"-1"0"0"0,-1 1 0 0 0,1-1-1 0 0,-1 0 1 0 0,1 0 0 0 0,-1 0 0 0 0,1 0 0 0 0,0 0 0 0 0,-1 0 0 0 0,1 0 0 0 0,0 0 0 0 0,0-1 0 0 0,0 1 0 0 0,0 0 0 0 0,0-1-1 0 0,0 1 1 0 0,0-1 0 0 0,1 1 0 0 0,-2-2 0 0 0,1-1-66 0 0,0 0 1 0 0,0 0-1 0 0,0 0 0 0 0,1-1 1 0 0,0 1-1 0 0,-1 0 0 0 0,2-7 1 0 0,1-6-267 0 0,1 0 1 0 0,10-31-1 0 0,-11 41 302 0 0,1-7-226 0 0,2 1 0 0 0,-1-1 0 0 0,2 1 0 0 0,0 0 0 0 0,0 1 0 0 0,11-16 0 0 0,-17 27 14 0 0,1 0 0 0 0,-1 1 0 0 0,1-1 1 0 0,0 0-1 0 0,0 0 0 0 0,-1 0 1 0 0,1 1-1 0 0,0-1 0 0 0,0 1 0 0 0,0-1 1 0 0,0 0-1 0 0,0 1 0 0 0,0 0 1 0 0,-1-1-1 0 0,1 1 0 0 0,0-1 0 0 0,0 1 1 0 0,0 0-1 0 0,1 0 0 0 0,-1 0 1 0 0,0-1-1 0 0,0 1 0 0 0,0 0 1 0 0,0 0-1 0 0,0 1 0 0 0,2-1 0 0 0,-1 1 9 0 0,0 0 0 0 0,0 0-1 0 0,0 0 1 0 0,0 0 0 0 0,0 1-1 0 0,-1-1 1 0 0,1 0 0 0 0,0 1-1 0 0,0-1 1 0 0,-1 1 0 0 0,3 3-1 0 0,3 5 27 0 0,0 1-1 0 0,-1-1 1 0 0,6 17-1 0 0,58 155 34 0 0,8 20-12 0 0,-71-189-396 0 0,0 0 0 0 0,0-1 0 0 0,1 0 0 0 0,0 0 0 0 0,20 19 0 0 0,-1-6 203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7:59.260"/>
    </inkml:context>
    <inkml:brush xml:id="br0">
      <inkml:brushProperty name="width" value="0.2" units="cm"/>
      <inkml:brushProperty name="height" value="0.2" units="cm"/>
      <inkml:brushProperty name="color" value="#66CC00"/>
    </inkml:brush>
  </inkml:definitions>
  <inkml:trace contextRef="#ctx0" brushRef="#br0">124 29 2601 0 0,'-29'-4'2001'0'0,"16"3"-196"0"0,0-1-1 0 0,0 0 1 0 0,1-1-1 0 0,-1-1 0 0 0,-13-5 525 0 0,21 7-2568 0 0,9 1 67 0 0,12 2 32 0 0,-9 3 127 0 0,0 0 0 0 0,-1 0 1 0 0,0 0-1 0 0,0 1 0 0 0,0 0 0 0 0,0 0 0 0 0,8 11 1 0 0,7 5-9 0 0,58 46-20 0 0,2-3 0 0 0,3-3 0 0 0,3-5 0 0 0,2-3 0 0 0,100 43 0 0 0,-42-26 27 0 0,107 47 6 0 0,246 65 0 0 0,-364-145 4 0 0,247 37 0 0 0,-248-62-18 0 0,1-5-1 0 0,-1-6 1 0 0,264-34-1 0 0,-190-2 142 0 0,369-111 0 0 0,-238 16 237 0 0,-9-24-126 0 0,-118 52-170 0 0,-70 33 47 0 0,34-16 46 0 0,-170 82-91 0 0,-2 1 32 0 0,-1-1-1 0 0,1 1 1 0 0,1 1 0 0 0,-1-1-1 0 0,0 1 1 0 0,6-1-1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8:00.014"/>
    </inkml:context>
    <inkml:brush xml:id="br0">
      <inkml:brushProperty name="width" value="0.2" units="cm"/>
      <inkml:brushProperty name="height" value="0.2" units="cm"/>
      <inkml:brushProperty name="color" value="#66CC00"/>
    </inkml:brush>
  </inkml:definitions>
  <inkml:trace contextRef="#ctx0" brushRef="#br0">82 30 11883 0 0,'-48'-28'2335'0'0,"47"27"-2303"0"0,0 1 0 0 0,0 0 0 0 0,-1 0 1 0 0,1 0-1 0 0,0-1 0 0 0,0 1 0 0 0,0 0 0 0 0,-1 1 1 0 0,1-1-1 0 0,0 0 0 0 0,0 0 0 0 0,-1 0 1 0 0,1 1-1 0 0,0-1 0 0 0,0 1 0 0 0,0-1 0 0 0,0 1 1 0 0,0-1-1 0 0,0 1 0 0 0,0-1 0 0 0,0 1 1 0 0,0 0-1 0 0,0 0 0 0 0,0 0 0 0 0,0-1 0 0 0,0 1 1 0 0,0 0-1 0 0,-2 4 953 0 0,14-4-998 0 0,0 0 0 0 0,-1 1 0 0 0,1 0 0 0 0,0 0-1 0 0,-1 1 1 0 0,0 0 0 0 0,1 1 0 0 0,16 9 0 0 0,7 7 21 0 0,35 25 0 0 0,-27-16-24 0 0,25 15 3 0 0,107 64-21 0 0,-154-97 31 0 0,1-2 0 0 0,0 0 0 0 0,0-2 0 0 0,1 0 0 0 0,0-1 0 0 0,44 5 0 0 0,-38-10 52 0 0,-1 0-1 0 0,1-2 1 0 0,37-6-1 0 0,79-23 350 0 0,-93 19-343 0 0,-46 10-61 0 0,2-1 38 0 0,0 0 0 0 0,0 1-1 0 0,0 0 1 0 0,0 0 0 0 0,13 1 0 0 0,-18 1-22 0 0,-1-1 0 0 0,0 0 1 0 0,0 0-1 0 0,0 0 0 0 0,0 1 1 0 0,0-1-1 0 0,0 1 0 0 0,0-1 1 0 0,0 1-1 0 0,0-1 1 0 0,0 1-1 0 0,0 0 0 0 0,0-1 1 0 0,0 1-1 0 0,-1 0 0 0 0,1 0 1 0 0,1 1-1 0 0,-1 0 1 0 0,0-1-1 0 0,-1 1 1 0 0,1-1 0 0 0,-1 1 0 0 0,1 0-1 0 0,-1-1 1 0 0,0 1 0 0 0,0-1 0 0 0,0 1-1 0 0,0 0 1 0 0,0-1 0 0 0,0 1 0 0 0,0 0-1 0 0,0-1 1 0 0,-1 1 0 0 0,0 1 0 0 0,-4 13 5 0 0,-1 0 0 0 0,-1 0 0 0 0,0-1-1 0 0,-2 0 1 0 0,-17 24 0 0 0,2-1 9 0 0,-290 472-732 0 0,256-412-31 0 0,3 2-974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07.221"/>
    </inkml:context>
    <inkml:brush xml:id="br0">
      <inkml:brushProperty name="width" value="0.2" units="cm"/>
      <inkml:brushProperty name="height" value="0.2" units="cm"/>
      <inkml:brushProperty name="color" value="#00A0D7"/>
    </inkml:brush>
  </inkml:definitions>
  <inkml:trace contextRef="#ctx0" brushRef="#br0">7 2 3337 0 0,'0'0'23'0'0,"-1"-1"0"0"0,1 1 0 0 0,0 0 0 0 0,0 0-1 0 0,0 0 1 0 0,0 0 0 0 0,-1 0 0 0 0,1 0 0 0 0,0 0 0 0 0,0 0 0 0 0,0 0 0 0 0,0 0 0 0 0,-1 0 0 0 0,1 0 0 0 0,0 0 0 0 0,0 0 0 0 0,0 0 0 0 0,0 0 0 0 0,0 0 0 0 0,-1 0 0 0 0,1 0 0 0 0,0 0 0 0 0,0 0 0 0 0,0 0 0 0 0,0 0 0 0 0,-1 0 0 0 0,1 1-1 0 0,0-1 1 0 0,0 0 0 0 0,0 0 0 0 0,0 0 0 0 0,0 0 0 0 0,0 0 0 0 0,-1 0 0 0 0,1 0 0 0 0,0 1 0 0 0,0-1 0 0 0,0 0 0 0 0,0 0 0 0 0,0 0 0 0 0,0 0 0 0 0,0 1 0 0 0,0-1 0 0 0,0 0 0 0 0,0 0 0 0 0,0 0 0 0 0,0 0 0 0 0,0 1 0 0 0,0-1 0 0 0,0 0-1 0 0,4 13-22 0 0,11 10-379 0 0,-8-15 361 0 0,0-1 0 0 0,0-1 1 0 0,0 1-1 0 0,1-1 1 0 0,0 0-1 0 0,0-1 0 0 0,16 8 1 0 0,67 24-60 0 0,-64-28 63 0 0,47 24 0 0 0,161 116-7 0 0,-16-10 97 0 0,-67-40-66 0 0,-7-5-56 0 0,-92-59 66 0 0,-2 1-1 0 0,-2 3 1 0 0,-2 2 0 0 0,81 90 0 0 0,-90-84 3 0 0,-2 1 1 0 0,41 75 0 0 0,-30-46 254 0 0,-1 5 842 0 0,65 161-1 0 0,12 23-353 0 0,-109-241-766 0 0,133 262-16 0 0,-63-69-2176 0 0,-63-161 935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18:10.557"/>
    </inkml:context>
    <inkml:brush xml:id="br0">
      <inkml:brushProperty name="width" value="0.2" units="cm"/>
      <inkml:brushProperty name="height" value="0.2" units="cm"/>
      <inkml:brushProperty name="color" value="#66CC00"/>
    </inkml:brush>
  </inkml:definitions>
  <inkml:trace contextRef="#ctx0" brushRef="#br0">860 92 120 0 0,'-22'-13'6717'0'0,"16"9"-6605"0"0,0-1-1 0 0,1 0 0 0 0,0 0 0 0 0,0 0 0 0 0,0 0 0 0 0,-4-8 0 0 0,6 10-104 0 0,-1 0-1 0 0,1 0 1 0 0,-1 0-1 0 0,0 0 1 0 0,0 0-1 0 0,0 1 1 0 0,0 0 0 0 0,0 0-1 0 0,0 0 1 0 0,-1 0-1 0 0,1 0 1 0 0,-1 1 0 0 0,1 0-1 0 0,-1 0 1 0 0,-5 0-1 0 0,-1 0-26 0 0,0 0 0 0 0,-1 0 0 0 0,1 2 0 0 0,0-1 0 0 0,-15 4 0 0 0,-53 10-365 0 0,-128 29 188 0 0,183-36 96 0 0,0 1 0 0 0,0 2-1 0 0,1 0 1 0 0,0 1 0 0 0,1 1 0 0 0,-25 18-1 0 0,33-19 83 0 0,2 1-1 0 0,-1 1 1 0 0,1 0-1 0 0,1 0 1 0 0,1 1-1 0 0,0 0 1 0 0,0 1 0 0 0,2 0-1 0 0,0 1 1 0 0,0 0-1 0 0,2 0 1 0 0,-8 25-1 0 0,5-4 1 0 0,0 0 0 0 0,3 0-1 0 0,1 1 1 0 0,0 65 0 0 0,7-51-7 0 0,2 0-1 0 0,3 0 1 0 0,2 0 0 0 0,2-1 0 0 0,2 0-1 0 0,2-1 1 0 0,3-1 0 0 0,2 0-1 0 0,27 47 1 0 0,-30-66-28 0 0,2-2 0 0 0,1 0 0 0 0,1-1-1 0 0,1-1 1 0 0,1-2 0 0 0,1 0 0 0 0,2-1-1 0 0,51 36 1 0 0,-68-53 119 0 0,0-1 0 0 0,1 0 1 0 0,-1 0-1 0 0,1-1 0 0 0,0 0 0 0 0,0 0 0 0 0,0-1 0 0 0,1-1 1 0 0,-1 0-1 0 0,1 0 0 0 0,14 0 0 0 0,-11-2 136 0 0,1-1 1 0 0,0-1 0 0 0,-1 0-1 0 0,1 0 1 0 0,-1-2-1 0 0,1 0 1 0 0,18-8-1 0 0,-1-3 102 0 0,-2-1-1 0 0,0-1 1 0 0,0-2-1 0 0,-2-1 1 0 0,-1-1-1 0 0,31-31 1 0 0,-14 10-233 0 0,-3-2 0 0 0,43-58 0 0 0,-63 72-58 0 0,0 0 0 0 0,-3-2-1 0 0,0 0 1 0 0,24-68 0 0 0,-30 60-46 0 0,-1-1 0 0 0,-3-1 0 0 0,7-77 0 0 0,-12 46-105 0 0,-9-102-1 0 0,2 131-11 0 0,-15-69 0 0 0,14 93-343 0 0,-1 0 0 0 0,0 1 0 0 0,-2-1-1 0 0,0 1 1 0 0,-18-29 0 0 0,2 12 283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0.351"/>
    </inkml:context>
    <inkml:brush xml:id="br0">
      <inkml:brushProperty name="width" value="0.2" units="cm"/>
      <inkml:brushProperty name="height" value="0.2" units="cm"/>
      <inkml:brushProperty name="color" value="#00A0D7"/>
    </inkml:brush>
  </inkml:definitions>
  <inkml:trace contextRef="#ctx0" brushRef="#br0">1150 14 5529 0 0,'-10'-3'-141'0'0,"-1"0"0"0"0,1 1 0 0 0,-1 0-1 0 0,-12-1 1 0 0,18 3 98 0 0,1 0 0 0 0,-1 1 0 0 0,0 0 0 0 0,1-1 0 0 0,-1 2 0 0 0,0-1 0 0 0,1 0 0 0 0,-1 1 0 0 0,1 0 0 0 0,0 0 0 0 0,0 0 0 0 0,-5 4 0 0 0,-4 1 19 0 0,0 0 0 0 0,0 0 0 0 0,-1-1 0 0 0,0-1 0 0 0,0 0 1 0 0,0-1-1 0 0,-1-1 0 0 0,1 0 0 0 0,-28 1 0 0 0,-4-3 886 0 0,-84-10 0 0 0,-18 0-555 0 0,130 10-315 0 0,1 1-1 0 0,0 1 1 0 0,0 0 0 0 0,-24 8 0 0 0,-63 29-34 0 0,83-30 32 0 0,0 0 0 0 0,0 2 0 0 0,2 1 0 0 0,-1 0 0 0 0,2 1 0 0 0,0 1 0 0 0,0 1 0 0 0,2 0 0 0 0,0 2 0 0 0,1-1 0 0 0,0 2 0 0 0,2 0 0 0 0,-13 23 0 0 0,17-26-6 0 0,1 1-1 0 0,0 0 0 0 0,1 0 0 0 0,1 1 0 0 0,0 0 0 0 0,1 0 0 0 0,1 0 0 0 0,1 1 1 0 0,1-1-1 0 0,1 1 0 0 0,0 0 0 0 0,1 0 0 0 0,1-1 0 0 0,1 1 0 0 0,0 0 0 0 0,10 31 1 0 0,89 236-142 0 0,47 95 103 0 0,-51-210 66 0 0,-29-55-22 0 0,29 65-32 0 0,126 215 48 0 0,-89-171-49 0 0,50 74 10 0 0,79 109 74 0 0,-101-153-38 0 0,-113-175-9 0 0,41 93-1 0 0,26 93 47 0 0,27 55 270 0 0,-65-142 152 0 0,-18-38-39 0 0,-50-121-381 0 0,0-1 0 0 0,14 21-1 0 0,-20-35-28 0 0,-1 0-1 0 0,1 0 0 0 0,0-1 0 0 0,0 1 0 0 0,0-1 0 0 0,0 0 1 0 0,1 0-1 0 0,0-1 0 0 0,0 1 0 0 0,0-1 0 0 0,0 0 0 0 0,0-1 1 0 0,6 3-1 0 0,-8-4 23 0 0,0 0 1 0 0,-1-1-1 0 0,1 0 1 0 0,0 1-1 0 0,-1-1 1 0 0,1 0-1 0 0,0 0 1 0 0,0-1-1 0 0,-1 1 1 0 0,1 0-1 0 0,0-1 1 0 0,-1 0-1 0 0,1 1 1 0 0,0-1-1 0 0,-1 0 1 0 0,1-1-1 0 0,-1 1 1 0 0,0 0-1 0 0,1-1 1 0 0,-1 1-1 0 0,0-1 1 0 0,0 0-1 0 0,0 1 1 0 0,0-1-1 0 0,0 0 1 0 0,0 0-1 0 0,0-1 1 0 0,1-2-1 0 0,4-6 140 0 0,0-1-1 0 0,-1 1 1 0 0,-1-1 0 0 0,6-19-1 0 0,-9 25-183 0 0,95-348 225 0 0,-90 323-208 0 0,61-309-2 0 0,7-35 40 0 0,88-213-50 0 0,-81 302 48 0 0,-18 77-19 0 0,105-231-1 0 0,-95 271-2 0 0,218-476-62 0 0,-263 588-467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2.873"/>
    </inkml:context>
    <inkml:brush xml:id="br0">
      <inkml:brushProperty name="width" value="0.2" units="cm"/>
      <inkml:brushProperty name="height" value="0.2" units="cm"/>
      <inkml:brushProperty name="color" value="#00A0D7"/>
    </inkml:brush>
  </inkml:definitions>
  <inkml:trace contextRef="#ctx0" brushRef="#br0">1233 132 856 0 0,'-22'-22'572'0'0,"14"12"-100"0"0,-1 1 1 0 0,-1-1 0 0 0,1 2-1 0 0,-1-1 1 0 0,-1 1-1 0 0,1 1 1 0 0,-2 0-1 0 0,1 1 1 0 0,-24-10-1 0 0,18 10-466 0 0,-1 2 0 0 0,0 1 0 0 0,-1 0 0 0 0,1 1 0 0 0,0 1 0 0 0,-1 0 0 0 0,1 2 0 0 0,-33 4 0 0 0,16 2 7 0 0,0 1 0 0 0,1 2 0 0 0,-54 23 0 0 0,41-13-13 0 0,-83 37 20 0 0,105-44-35 0 0,0 2-1 0 0,1 0 1 0 0,-23 19-1 0 0,-1 9 72 0 0,2 2-1 0 0,3 2 0 0 0,1 1 0 0 0,-45 71 0 0 0,70-93-10 0 0,2 1-1 0 0,0 0 1 0 0,2 1-1 0 0,1 1 1 0 0,2 0-1 0 0,-13 51 0 0 0,13-27 35 0 0,2 0 0 0 0,-3 109 1 0 0,13-104-92 0 0,2 1 0 0 0,2-1 0 0 0,3 0 0 0 0,3 0 0 0 0,2-1 0 0 0,2-1 0 0 0,3 0 1 0 0,3-2-1 0 0,51 97 0 0 0,60 44-15 0 0,-73-112 14 0 0,-33-47-6 0 0,1-1 0 0 0,2-1 1 0 0,2-1-1 0 0,1-2 0 0 0,57 42 1 0 0,3-2-11 0 0,-31-22-48 0 0,2-2 1 0 0,77 41-1 0 0,-7-23 65 0 0,3-7 0 0 0,268 77 0 0 0,-306-109 4 0 0,2-4 0 0 0,124 11 1 0 0,-167-29 5 0 0,0-2 0 0 0,1-3 0 0 0,-1-2 0 0 0,1-3 0 0 0,78-18 0 0 0,-48 0 53 0 0,-2-3-1 0 0,-1-4 0 0 0,-1-4 0 0 0,-2-4 1 0 0,127-79-1 0 0,-162 84 13 0 0,-1-1 1 0 0,45-45-1 0 0,77-90 468 0 0,-158 158-469 0 0,21-24 189 0 0,-1-2-1 0 0,-2-2 1 0 0,-2 0 0 0 0,-1-2 0 0 0,-2-1 0 0 0,-2-1 0 0 0,-2-1 0 0 0,-2 0 0 0 0,-3-1 0 0 0,19-86 0 0 0,-24 80-60 0 0,-3-1 0 0 0,-2 0 1 0 0,-2 0-1 0 0,-3 0 0 0 0,-2-1 0 0 0,-2 1 1 0 0,-3 0-1 0 0,-2 1 0 0 0,-26-89 1 0 0,22 106-138 0 0,-1 0 0 0 0,-1 1 1 0 0,-2 1-1 0 0,-1 0 1 0 0,-2 2-1 0 0,-26-32 0 0 0,17 28 17 0 0,-1 1-1 0 0,-2 2 0 0 0,-1 2 0 0 0,-62-45 1 0 0,-279-157 238 0 0,292 192-185 0 0,-1 3 0 0 0,-2 3 0 0 0,-141-34 0 0 0,158 53 137 0 0,0 3 0 0 0,0 2 0 0 0,-1 4-1 0 0,-1 3 1 0 0,1 3 0 0 0,-78 10 0 0 0,-411 86 715 0 0,521-88-956 0 0,-40 9-12 0 0,2 3 0 0 0,0 4 0 0 0,-81 38 0 0 0,143-56-41 0 0,11-4-16 0 0,0 0 0 0 0,-1-1 1 0 0,1 1-1 0 0,-1-1 0 0 0,1 0 0 0 0,-1 0 0 0 0,0 0 1 0 0,1 0-1 0 0,-1-1 0 0 0,0 1 0 0 0,-4 0 0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3.630"/>
    </inkml:context>
    <inkml:brush xml:id="br0">
      <inkml:brushProperty name="width" value="0.2" units="cm"/>
      <inkml:brushProperty name="height" value="0.2" units="cm"/>
      <inkml:brushProperty name="color" value="#00A0D7"/>
    </inkml:brush>
  </inkml:definitions>
  <inkml:trace contextRef="#ctx0" brushRef="#br0">259 1 3417 0 0,'9'38'3667'0'0,"-7"-17"-3194"0"0,-1 0 0 0 0,-1 1-1 0 0,0-1 1 0 0,-6 35 0 0 0,-24 83-140 0 0,30-137-319 0 0,-29 103 387 0 0,-4-1-1 0 0,-50 107 0 0 0,72-187-171 0 0,-1-1 1 0 0,-1 0 0 0 0,-27 35 0 0 0,34-51-296 0 0,5-7 57 0 0,1 0 0 0 0,0 0 1 0 0,0 0-1 0 0,0 0 0 0 0,-1 0 0 0 0,1 0 0 0 0,0 0 0 0 0,0 0 1 0 0,0 0-1 0 0,-1 0 0 0 0,1 0 0 0 0,0 0 0 0 0,0 0 0 0 0,0 0 1 0 0,0-1-1 0 0,-1 1 0 0 0,1 0 0 0 0,0 0 0 0 0,0 0 0 0 0,0 0 1 0 0,0 0-1 0 0,-1 0 0 0 0,1-1 0 0 0,0 1 0 0 0,0 0 1 0 0,0 0-1 0 0,0 0 0 0 0,0 0 0 0 0,0 0 0 0 0,0-1 0 0 0,-1 1 1 0 0,1 0-1 0 0,0 0 0 0 0,0 0 0 0 0,0-1 0 0 0,0 1 0 0 0,0 0 1 0 0,0 0-1 0 0,0 0 0 0 0,0-1 0 0 0,0 1 0 0 0,0 0 0 0 0,0 0 1 0 0,0-1-1 0 0,-2-11-809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3.981"/>
    </inkml:context>
    <inkml:brush xml:id="br0">
      <inkml:brushProperty name="width" value="0.2" units="cm"/>
      <inkml:brushProperty name="height" value="0.2" units="cm"/>
      <inkml:brushProperty name="color" value="#00A0D7"/>
    </inkml:brush>
  </inkml:definitions>
  <inkml:trace contextRef="#ctx0" brushRef="#br0">198 16 5121 0 0,'12'-13'982'0'0,"-12"12"-946"0"0,0 1 0 0 0,1 0 1 0 0,-1 0-1 0 0,0 0 0 0 0,0-1 0 0 0,1 1 1 0 0,-1 0-1 0 0,0 0 0 0 0,1 0 0 0 0,-1 0 0 0 0,0 0 1 0 0,0 0-1 0 0,1 0 0 0 0,-1 0 0 0 0,0 0 1 0 0,1 0-1 0 0,-1 0 0 0 0,0 0 0 0 0,1 0 1 0 0,-1 0-1 0 0,0 0 0 0 0,1 0 0 0 0,-1 0 1 0 0,0 0-1 0 0,0 0 0 0 0,1 0 0 0 0,-1 1 0 0 0,2 1 147 0 0,0 0 0 0 0,0 1-1 0 0,0-1 1 0 0,-1 1-1 0 0,1 0 1 0 0,-1-1-1 0 0,0 1 1 0 0,2 4 0 0 0,18 52 394 0 0,-2 0 1 0 0,19 112 0 0 0,-24-101-580 0 0,37 115-1 0 0,-44-167 0 0 0,1 0 0 0 0,0-1-1 0 0,1 0 1 0 0,1-1 0 0 0,0 0 0 0 0,1 0 0 0 0,1-1 0 0 0,1-1-1 0 0,0 0 1 0 0,0-1 0 0 0,2 0 0 0 0,0-1 0 0 0,0 0 0 0 0,1-2-1 0 0,23 13 1 0 0,-29-19-665 0 0</inkml:trace>
  <inkml:trace contextRef="#ctx0" brushRef="#br0" timeOffset="1">0 844 13099 0 0,'0'-3'264'0'0,"5"-1"-360"0"0,4-3-120 0 0,14-5 48 0 0,8-3 56 0 0,6-5-8 0 0,6 0 120 0 0,3 0 16 0 0,5 3-48 0 0,4-2-280 0 0,6 3-3385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4.617"/>
    </inkml:context>
    <inkml:brush xml:id="br0">
      <inkml:brushProperty name="width" value="0.2" units="cm"/>
      <inkml:brushProperty name="height" value="0.2" units="cm"/>
      <inkml:brushProperty name="color" value="#00A0D7"/>
    </inkml:brush>
  </inkml:definitions>
  <inkml:trace contextRef="#ctx0" brushRef="#br0">31 485 6137 0 0,'-5'-1'362'0'0,"-14"-1"-1213"0"0,19 1 896 0 0,-1 1-1 0 0,1 0 1 0 0,-1 0-1 0 0,1-1 1 0 0,0 1-1 0 0,-1 0 1 0 0,1-1-1 0 0,0 1 1 0 0,-1 0-1 0 0,1-1 1 0 0,0 1-1 0 0,0 0 1 0 0,-1-1-1 0 0,1 1 1 0 0,0-1 0 0 0,0 1-1 0 0,0 0 1 0 0,-1-1-1 0 0,1 1 1 0 0,0-1-1 0 0,0 1 1 0 0,0-1-1 0 0,0 1 1 0 0,0-1-1 0 0,0 1 1 0 0,0-1-1 0 0,0 1 1 0 0,0-1-1 0 0,0 1 1 0 0,0 0-1 0 0,0-1 1 0 0,0 1-1 0 0,1-1 1 0 0,-1 1-1 0 0,0-1 1 0 0,0 1 0 0 0,0 0-1 0 0,1-1 1 0 0,-1 1-1 0 0,1-1 1 0 0,5-9 94 0 0,1 0 1 0 0,1 0-1 0 0,-1 1 1 0 0,2 0 0 0 0,-1 1-1 0 0,11-8 1 0 0,8-10 34 0 0,63-69 47 0 0,-46 47-110 0 0,2 1 1 0 0,81-63 0 0 0,-106 95-89 0 0,-8 4-29 0 0,1 1 0 0 0,1 1 0 0 0,17-9 1 0 0,-31 17-36 0 0,1 1 0 0 0,-1-1 1 0 0,0 1-1 0 0,0-1 1 0 0,1 1-1 0 0,-1 0 0 0 0,0-1 1 0 0,1 1-1 0 0,-1 0 1 0 0,0 0-1 0 0,1 0 1 0 0,-1 0-1 0 0,1 0 0 0 0,-1 0 1 0 0,2 1-1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4.954"/>
    </inkml:context>
    <inkml:brush xml:id="br0">
      <inkml:brushProperty name="width" value="0.2" units="cm"/>
      <inkml:brushProperty name="height" value="0.2" units="cm"/>
      <inkml:brushProperty name="color" value="#00A0D7"/>
    </inkml:brush>
  </inkml:definitions>
  <inkml:trace contextRef="#ctx0" brushRef="#br0">1 1 10034 0 0,'10'1'-69'0'0,"0"1"-1"0"0,0 1 0 0 0,0 0 1 0 0,-1 1-1 0 0,19 8 0 0 0,-2 0 51 0 0,44 18 40 0 0,78 47 0 0 0,-146-76-32 0 0,1 0-146 0 0,0 1 0 0 0,0-1 0 0 0,0 1 0 0 0,0 0 0 0 0,0 0 0 0 0,-1 0 0 0 0,1 0 0 0 0,-1 0 0 0 0,1 0 0 0 0,-1 1-1 0 0,0-1 1 0 0,0 1 0 0 0,0 0 0 0 0,0-1 0 0 0,0 1 0 0 0,-1 0 0 0 0,1 0 0 0 0,-1 0 0 0 0,1 4 0 0 0,0 4-65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05.966"/>
    </inkml:context>
    <inkml:brush xml:id="br0">
      <inkml:brushProperty name="width" value="0.2" units="cm"/>
      <inkml:brushProperty name="height" value="0.2" units="cm"/>
      <inkml:brushProperty name="color" value="#00A0D7"/>
    </inkml:brush>
  </inkml:definitions>
  <inkml:trace contextRef="#ctx0" brushRef="#br0">58 355 12267 0 0,'-58'6'-504'0'0,"90"-9"-583"0"0,-31 3 1188 0 0,9-3-106 0 0,127 34-119 0 0,240 24 0 0 0,-245-45 57 0 0,243-16 1 0 0,131-46-8 0 0,-26 1-128 0 0,184 13 239 0 0,68-4-61 0 0,-3-42-49 0 0,-314 6 200 0 0,-28 4 136 0 0,-320 63-858 0 0,1 2 0 0 0,0 4 1 0 0,123 5-1 0 0,-105 9-542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10.834"/>
    </inkml:context>
    <inkml:brush xml:id="br0">
      <inkml:brushProperty name="width" value="0.2" units="cm"/>
      <inkml:brushProperty name="height" value="0.2" units="cm"/>
      <inkml:brushProperty name="color" value="#00A0D7"/>
    </inkml:brush>
  </inkml:definitions>
  <inkml:trace contextRef="#ctx0" brushRef="#br0">0 4691 4441 0 0,'39'-10'2362'0'0,"-25"7"-2191"0"0,0 0 0 0 0,27-10 1 0 0,13-2-133 0 0,-29 10-18 0 0,0 2 0 0 0,0 1 1 0 0,0 0-1 0 0,1 2 0 0 0,49 7 0 0 0,1 0 189 0 0,90-4-1 0 0,-95-4-178 0 0,123 15 0 0 0,98 13 197 0 0,1-24 20 0 0,-270-3-246 0 0,385 30 111 0 0,-22-1-10 0 0,41-45-126 0 0,105 4 549 0 0,-440 14-4 0 0,125-12 0 0 0,90-30 434 0 0,89-23-784 0 0,-224 47-102 0 0,-32 5-28 0 0,67-13-1 0 0,-61 14-62 0 0,-137 9 67 0 0,0-1 1 0 0,0 0-1 0 0,0-1 0 0 0,-1 0 0 0 0,1 0 0 0 0,-1-1 1 0 0,0 0-1 0 0,1-1 0 0 0,-2 0 0 0 0,1 0 0 0 0,-1 0 1 0 0,1-1-1 0 0,-2 0 0 0 0,8-8 0 0 0,9-12-62 0 0,-2-1-1 0 0,27-43 1 0 0,-36 52 48 0 0,30-45-20 0 0,-1 2-31 0 0,36-70 0 0 0,-44 67 24 0 0,82-117 0 0 0,-76 122-12 0 0,-3-2-1 0 0,30-69 1 0 0,5-8 3 0 0,16-32 64 0 0,33-56-39 0 0,-73 140-33 0 0,45-118-1 0 0,-37 78 46 0 0,101-248-5 0 0,101-267 4 0 0,-166 406-11 0 0,-29 78 2 0 0,92-218-96 0 0,-116 286 69 0 0,75-125 0 0 0,-44 84-5 0 0,38-63 96 0 0,-66 120-135 0 0,6-7 101 0 0,-41 70-58 0 0,1 1-1 0 0,0 0 1 0 0,0 1-1 0 0,1-1 1 0 0,17-12-1 0 0,-23 19 8 0 0,0 0-1 0 0,0 1 0 0 0,1-1 0 0 0,-1 1 1 0 0,1-1-1 0 0,-1 1 0 0 0,1 0 0 0 0,-1 0 1 0 0,1 0-1 0 0,0 0 0 0 0,-1 0 0 0 0,1 1 1 0 0,0-1-1 0 0,0 1 0 0 0,-1 0 0 0 0,1 0 1 0 0,0 0-1 0 0,0 0 0 0 0,-1 0 0 0 0,1 1 1 0 0,0-1-1 0 0,0 1 0 0 0,-1 0 0 0 0,1 0 1 0 0,0-1-1 0 0,2 3 0 0 0,0 1 2 0 0,0-1-1 0 0,-1 1 0 0 0,1 0 1 0 0,-1 0-1 0 0,0 0 1 0 0,0 1-1 0 0,0 0 0 0 0,-1-1 1 0 0,0 1-1 0 0,0 1 1 0 0,3 7-1 0 0,58 146-28 0 0,-23-52-9 0 0,5 10 50 0 0,55 121 6 0 0,-14-19-18 0 0,-23-53-52 0 0,23 66 74 0 0,-22-54-38 0 0,3 2 26 0 0,15 39-38 0 0,8 41 59 0 0,-49-132-22 0 0,22 77 4 0 0,31 85-74 0 0,54 52 77 0 0,-46-116-12 0 0,99 185 41 0 0,-104-221-32 0 0,-26-37-11 0 0,43 81 71 0 0,-81-175-3 0 0,12 24 134 0 0,103 138 0 0 0,-122-187-34 0 0,-1-1 133 0 0,1-2 0 0 0,42 40 0 0 0,-58-62-270 0 0,0-1 1 0 0,0 0 0 0 0,0 0 0 0 0,1-1 0 0 0,0-1 0 0 0,1 0 0 0 0,-1 0 0 0 0,1-1 0 0 0,0-1 0 0 0,0 0 0 0 0,19 2-1 0 0,-4-3-4 0 0,0-1-1 0 0,0-2 0 0 0,1-1 0 0 0,-1-1 0 0 0,30-6 0 0 0,138-38-39 0 0,-83 17 12 0 0,639-105 6 0 0,-428 101-3465 0 0,-259 28-1898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13.247"/>
    </inkml:context>
    <inkml:brush xml:id="br0">
      <inkml:brushProperty name="width" value="0.2" units="cm"/>
      <inkml:brushProperty name="height" value="0.2" units="cm"/>
      <inkml:brushProperty name="color" value="#00A0D7"/>
    </inkml:brush>
  </inkml:definitions>
  <inkml:trace contextRef="#ctx0" brushRef="#br0">0 52 7386 0 0,'0'0'2679'0'0,"17"8"-2809"0"0,61-11 630 0 0,78-14 0 0 0,18-2-406 0 0,590-1 1521 0 0,-740 21-1629 0 0,78 5 78 0 0,-88-4-85 0 0,-1 0-1 0 0,1 1 1 0 0,0 0-1 0 0,-1 1 1 0 0,14 6-1 0 0,-13-1-119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2.142"/>
    </inkml:context>
    <inkml:brush xml:id="br0">
      <inkml:brushProperty name="width" value="0.2" units="cm"/>
      <inkml:brushProperty name="height" value="0.2" units="cm"/>
      <inkml:brushProperty name="color" value="#00A0D7"/>
    </inkml:brush>
  </inkml:definitions>
  <inkml:trace contextRef="#ctx0" brushRef="#br0">8 196 2689 0 0,'-1'-1'156'0'0,"0"-1"0"0"0,1 1 1 0 0,-1 0-1 0 0,0 0 1 0 0,1-1-1 0 0,-1 1 1 0 0,1 0-1 0 0,-1-1 1 0 0,1 1-1 0 0,-1-1 1 0 0,1 1-1 0 0,0 0 0 0 0,0-1 1 0 0,0 1-1 0 0,0-1 1 0 0,0 1-1 0 0,0-1 1 0 0,0-2-1 0 0,10-31-652 0 0,-5 14 636 0 0,-1 8-83 0 0,-1 1 1 0 0,2-1-1 0 0,-1 1 0 0 0,11-17 1 0 0,-7 11 298 0 0,-7 17-313 0 0,-1 0 0 0 0,0 1 0 0 0,0-1 1 0 0,1 0-1 0 0,-1 0 0 0 0,1 0 0 0 0,-1 1 0 0 0,1-1 0 0 0,-1 0 1 0 0,1 1-1 0 0,-1-1 0 0 0,1 0 0 0 0,0 1 0 0 0,-1-1 0 0 0,1 1 1 0 0,0-1-1 0 0,-1 1 0 0 0,1-1 0 0 0,0 1 0 0 0,1-1 0 0 0,-2 1-13 0 0,1 1-1 0 0,0-1 0 0 0,0 1 1 0 0,0-1-1 0 0,-1 1 0 0 0,1-1 0 0 0,0 1 1 0 0,-1-1-1 0 0,1 1 0 0 0,0-1 1 0 0,-1 1-1 0 0,1 0 0 0 0,-1 0 1 0 0,1-1-1 0 0,-1 1 0 0 0,1 0 0 0 0,-1 0 1 0 0,1-1-1 0 0,-1 1 0 0 0,1 1 1 0 0,7 20 26 0 0,0 1 0 0 0,-1-1 0 0 0,-2 1 1 0 0,6 46-1 0 0,-4-25 20 0 0,-2-6-15 0 0,-5-28-57 0 0,1 1 0 0 0,1 0 0 0 0,0 0-1 0 0,0-1 1 0 0,6 16 0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14.049"/>
    </inkml:context>
    <inkml:brush xml:id="br0">
      <inkml:brushProperty name="width" value="0.2" units="cm"/>
      <inkml:brushProperty name="height" value="0.2" units="cm"/>
      <inkml:brushProperty name="color" value="#00A0D7"/>
    </inkml:brush>
  </inkml:definitions>
  <inkml:trace contextRef="#ctx0" brushRef="#br0">371 39 5177 0 0,'0'0'2150'0'0,"23"-20"-2018"0"0,-16 16-118 0 0,-4 2-14 0 0,0 0 1 0 0,-1 0-1 0 0,1 1 1 0 0,0-1-1 0 0,0 1 1 0 0,0 0 0 0 0,0 0-1 0 0,5-1 1 0 0,-8 2 69 0 0,-2 3 29 0 0,0 0 1 0 0,0 0-1 0 0,-1 0 0 0 0,0 0 0 0 0,1 0 0 0 0,-1-1 0 0 0,0 1 1 0 0,-1-1-1 0 0,-4 3 0 0 0,0 1 30 0 0,-65 57-165 0 0,-69 76 0 0 0,123-121 70 0 0,-37 28 0 0 0,37-32 27 0 0,2 0 0 0 0,0 1 0 0 0,-16 18 0 0 0,32-31-54 0 0,-1-1 0 0 0,1 1 0 0 0,-1 0 0 0 0,1 0 0 0 0,0 0 0 0 0,0 0 1 0 0,-1 0-1 0 0,1 0 0 0 0,1 0 0 0 0,-1 0 0 0 0,0 1 0 0 0,1-1 1 0 0,-1 0-1 0 0,1 1 0 0 0,-1-1 0 0 0,1 0 0 0 0,0 0 0 0 0,0 1 0 0 0,0-1 1 0 0,0 0-1 0 0,1 1 0 0 0,0 3 0 0 0,1-3 34 0 0,-1 0-1 0 0,1 0 1 0 0,0 0-1 0 0,0 0 1 0 0,1 0-1 0 0,-1 0 1 0 0,1 0-1 0 0,-1 0 1 0 0,1-1-1 0 0,0 0 1 0 0,0 1-1 0 0,0-1 1 0 0,0 0-1 0 0,4 2 1 0 0,16 7 77 0 0,-1 0 0 0 0,2-2 0 0 0,-1-1-1 0 0,1 0 1 0 0,31 5 0 0 0,4-3 149 0 0,64 2-1 0 0,-35-7-172 0 0,8 0-134 0 0,128 23 1 0 0,-194-22-839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16.460"/>
    </inkml:context>
    <inkml:brush xml:id="br0">
      <inkml:brushProperty name="width" value="0.2" units="cm"/>
      <inkml:brushProperty name="height" value="0.2" units="cm"/>
      <inkml:brushProperty name="color" value="#00A0D7"/>
    </inkml:brush>
  </inkml:definitions>
  <inkml:trace contextRef="#ctx0" brushRef="#br0">32 127 3561 0 0,'-25'1'6412'0'0,"20"0"-5771"0"0,5-1-637 0 0,0 1 1 0 0,0-1-1 0 0,0 0 1 0 0,0 0-1 0 0,-1 0 0 0 0,1 0 1 0 0,0 0-1 0 0,0 1 0 0 0,0-1 1 0 0,0 0-1 0 0,0 0 1 0 0,0 0-1 0 0,-1 1 0 0 0,1-1 1 0 0,0 0-1 0 0,0 0 0 0 0,0 0 1 0 0,0 1-1 0 0,0-1 1 0 0,0 0-1 0 0,0 0 0 0 0,0 0 1 0 0,0 1-1 0 0,0-1 0 0 0,0 0 1 0 0,0 0-1 0 0,0 0 1 0 0,0 1-1 0 0,0-1 0 0 0,0 0 1 0 0,0 0-1 0 0,1 0 0 0 0,-1 1 1 0 0,0-1-1 0 0,0 0 1 0 0,0 0-1 0 0,0 1 0 0 0,15 12-55 0 0,-10-10 53 0 0,1 0 0 0 0,0 0 0 0 0,0-1 0 0 0,0 0 0 0 0,1 0 0 0 0,-1 0 0 0 0,0-1 0 0 0,1 0 0 0 0,-1 0 1 0 0,1 0-1 0 0,11-1 0 0 0,10-2 35 0 0,40-7 0 0 0,-36 4-45 0 0,300-53 6 0 0,12-2-24 0 0,90 24 128 0 0,-335 36 330 0 0,-1 4-1 0 0,141 23 1 0 0,-193-20-348 0 0,-5 0 111 0 0,40 10-1 0 0,-70-14-283 0 0,-1 1 0 0 0,1 0 1 0 0,-1 0-1 0 0,0 1 1 0 0,0 1-1 0 0,0-1 0 0 0,0 1 1 0 0,13 12-1 0 0,-19-13-954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17.200"/>
    </inkml:context>
    <inkml:brush xml:id="br0">
      <inkml:brushProperty name="width" value="0.2" units="cm"/>
      <inkml:brushProperty name="height" value="0.2" units="cm"/>
      <inkml:brushProperty name="color" value="#00A0D7"/>
    </inkml:brush>
  </inkml:definitions>
  <inkml:trace contextRef="#ctx0" brushRef="#br0">658 21 8690 0 0,'-1'0'8'0'0,"1"0"1"0"0,0 0-1 0 0,0 0 1 0 0,0 0-1 0 0,0 0 1 0 0,-1 0-1 0 0,1 0 0 0 0,0 0 1 0 0,0-1-1 0 0,0 1 1 0 0,0 0-1 0 0,0 0 1 0 0,-1 0-1 0 0,1 0 1 0 0,0 0-1 0 0,0 0 0 0 0,0 0 1 0 0,0 0-1 0 0,0-1 1 0 0,0 1-1 0 0,-1 0 1 0 0,1 0-1 0 0,0 0 1 0 0,0 0-1 0 0,0-1 1 0 0,0 1-1 0 0,0 0 0 0 0,0 0 1 0 0,0 0-1 0 0,0 0 1 0 0,0 0-1 0 0,0-1 1 0 0,0 1-1 0 0,0 0 1 0 0,0 0-1 0 0,0 0 0 0 0,0-1 1 0 0,0 1-1 0 0,0 0 1 0 0,0 0-1 0 0,0 0 1 0 0,0 0-1 0 0,0-1 1 0 0,0 1-1 0 0,0 0 1 0 0,0 0-1 0 0,0 0 0 0 0,0 0 1 0 0,1 0-1 0 0,-1-1 1 0 0,0 1-1 0 0,0 0 1 0 0,0 0-1 0 0,0 0 1 0 0,0 0-1 0 0,15-7 13 0 0,18 1-231 0 0,-32 6 203 0 0,0 0-1 0 0,-1 0 1 0 0,1 0 0 0 0,0 0-1 0 0,0 0 1 0 0,0 0-1 0 0,0 0 1 0 0,-1 1 0 0 0,1-1-1 0 0,0 0 1 0 0,0 0 0 0 0,0 1-1 0 0,-1-1 1 0 0,1 1 0 0 0,0-1-1 0 0,-1 0 1 0 0,1 1 0 0 0,0 0-1 0 0,-1-1 1 0 0,1 1 0 0 0,-1-1-1 0 0,1 1 1 0 0,0 0 0 0 0,-1-1-1 0 0,1 1 1 0 0,-1 0-1 0 0,1 1 1 0 0,-1-1 13 0 0,0 1-1 0 0,0-1 1 0 0,0 1 0 0 0,0-1-1 0 0,0 1 1 0 0,0-1 0 0 0,0 1-1 0 0,-1 0 1 0 0,1-1 0 0 0,0 1-1 0 0,-1-1 1 0 0,1 1-1 0 0,-2 1 1 0 0,-4 7 97 0 0,1-1 0 0 0,-1 0-1 0 0,-9 11 1 0 0,13-18-79 0 0,-23 26-17 0 0,0-1 0 0 0,-2-2 0 0 0,-1 0-1 0 0,0-2 1 0 0,-2-1 0 0 0,-42 23 0 0 0,27-16-12 0 0,0 2-1 0 0,2 2 1 0 0,2 2 0 0 0,-68 72-1 0 0,37-37 10 0 0,-12 14 123 0 0,83-83-123 0 0,0 0 1 0 0,0 0-1 0 0,0 0 1 0 0,0 0-1 0 0,0 0 0 0 0,1 0 1 0 0,-1 0-1 0 0,0 1 1 0 0,1-1-1 0 0,-1 0 0 0 0,1 0 1 0 0,-1 1-1 0 0,1-1 1 0 0,0 0-1 0 0,0 1 0 0 0,-1-1 1 0 0,1 0-1 0 0,0 1 1 0 0,0-1-1 0 0,0 0 0 0 0,0 1 1 0 0,1 1-1 0 0,0-1 17 0 0,0-1 0 0 0,0 1-1 0 0,0-1 1 0 0,0 1 0 0 0,0-1-1 0 0,0 1 1 0 0,0-1 0 0 0,0 0-1 0 0,1 0 1 0 0,-1 1 0 0 0,1-1-1 0 0,-1 0 1 0 0,1 0-1 0 0,-1-1 1 0 0,2 2 0 0 0,9 3 114 0 0,0-1 0 0 0,0 0 0 0 0,0-1 0 0 0,13 2-1 0 0,-14-3-88 0 0,202 25 578 0 0,-40-7-494 0 0,-143-14 56 0 0,0 0 0 0 0,0 2 0 0 0,48 21 0 0 0,155 89 1409 0 0,-134-64-4238 0 0,-73-40 1473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21.268"/>
    </inkml:context>
    <inkml:brush xml:id="br0">
      <inkml:brushProperty name="width" value="0.2" units="cm"/>
      <inkml:brushProperty name="height" value="0.2" units="cm"/>
      <inkml:brushProperty name="color" value="#00A0D7"/>
    </inkml:brush>
  </inkml:definitions>
  <inkml:trace contextRef="#ctx0" brushRef="#br0">9 126 8618 0 0,'-8'-8'1762'0'0,"25"15"-2207"0"0,-6-1 560 0 0,13 6-123 0 0,-20-9 9 0 0,0-1 1 0 0,0 0 0 0 0,0 0-1 0 0,0 0 1 0 0,1 0 0 0 0,-1-1-1 0 0,1 1 1 0 0,-1-1 0 0 0,7 1-1 0 0,31-2 11 0 0,1-2 1 0 0,-1-1-1 0 0,0-3 0 0 0,63-16 1 0 0,6 0-1 0 0,-95 20-11 0 0,640-84-41 0 0,95 68 792 0 0,1 36 427 0 0,-712-17-1350 0 0,71 1 349 0 0,-95-3-1193 0 0,0 0 1 0 0,22-6-1 0 0,-25 3-1056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21.762"/>
    </inkml:context>
    <inkml:brush xml:id="br0">
      <inkml:brushProperty name="width" value="0.2" units="cm"/>
      <inkml:brushProperty name="height" value="0.2" units="cm"/>
      <inkml:brushProperty name="color" value="#00A0D7"/>
    </inkml:brush>
  </inkml:definitions>
  <inkml:trace contextRef="#ctx0" brushRef="#br0">0 175 11426 0 0,'0'0'1070'0'0,"17"-10"-1061"0"0,64-14-88 0 0,147-21-1 0 0,-192 39 67 0 0,521-65-15 0 0,115 52 444 0 0,-150 57 520 0 0,-243-11-479 0 0,26 7 7 0 0,-304-34-469 0 0,0 1-1 0 0,0-1 1 0 0,0 0 0 0 0,0 0 0 0 0,0 1 0 0 0,0-1 0 0 0,0 0-1 0 0,0 0 1 0 0,0 0 0 0 0,0 0 0 0 0,0 0 0 0 0,0-1-1 0 0,0 1 1 0 0,0 0 0 0 0,0 0 0 0 0,0-1 0 0 0,1 0 0 0 0,-2 0-150 0 0,0 0 0 0 0,0 0 0 0 0,0 0 0 0 0,0 0 0 0 0,0 0 0 0 0,-1 0 0 0 0,1 0 0 0 0,0 0 0 0 0,-1 0 0 0 0,1 0 0 0 0,0 0 0 0 0,-1 0 0 0 0,1 0 1 0 0,-1 0-1 0 0,0 1 0 0 0,1-1 0 0 0,-2-1 0 0 0,-23-38-6000 0 0,7 11 5575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22.228"/>
    </inkml:context>
    <inkml:brush xml:id="br0">
      <inkml:brushProperty name="width" value="0.2" units="cm"/>
      <inkml:brushProperty name="height" value="0.2" units="cm"/>
      <inkml:brushProperty name="color" value="#00A0D7"/>
    </inkml:brush>
  </inkml:definitions>
  <inkml:trace contextRef="#ctx0" brushRef="#br0">19 8 14403 0 0,'-15'-8'1637'0'0,"15"8"-1642"0"0,-1 0 1 0 0,1 0 0 0 0,0 0 0 0 0,0 0-1 0 0,0 1 1 0 0,-1-1 0 0 0,1 0 0 0 0,0 0-1 0 0,0 0 1 0 0,0 0 0 0 0,0 0 0 0 0,0 0-1 0 0,-1 0 1 0 0,1 1 0 0 0,0-1 0 0 0,0 0-1 0 0,0 0 1 0 0,0 0 0 0 0,0 0 0 0 0,0 1-1 0 0,0-1 1 0 0,-1 0 0 0 0,1 0 0 0 0,0 0-1 0 0,0 0 1 0 0,0 1 0 0 0,0-1 0 0 0,0 0-1 0 0,0 0 1 0 0,0 0 0 0 0,0 1 0 0 0,0-1-1 0 0,0 0 1 0 0,0 0 0 0 0,0 0 0 0 0,0 1-1 0 0,0-1 1 0 0,0 0 0 0 0,1 0 0 0 0,9 31-1518 0 0,-6-21 1880 0 0,5 19-587 0 0,10 49 0 0 0,-14-50 193 0 0,2 0 0 0 0,10 29 0 0 0,-15-53 42 0 0,0 0 0 0 0,0 0 1 0 0,1 0-1 0 0,-1 0 0 0 0,1 0 0 0 0,0 0 0 0 0,0-1 0 0 0,1 1 0 0 0,-1-1 0 0 0,1 0 0 0 0,-1 0 0 0 0,1 0 0 0 0,0 0 0 0 0,0-1 0 0 0,0 0 0 0 0,0 0 0 0 0,1 0 1 0 0,-1 0-1 0 0,10 2 0 0 0,5 0 66 0 0,0-1 0 0 0,0 0 1 0 0,33-1-1 0 0,-12 0-95 0 0,68 9 28 0 0,157 37-1 0 0,98 52-31 0 0,-334-91 34 0 0,-1 1 0 0 0,0 1 0 0 0,-1 1 0 0 0,0 2 0 0 0,27 18 0 0 0,-45-26-3 0 0,0 1 1 0 0,-1 0 0 0 0,0 0-1 0 0,0 1 1 0 0,-1 0-1 0 0,1 0 1 0 0,-2 1 0 0 0,1 0-1 0 0,-1 0 1 0 0,-1 0 0 0 0,0 1-1 0 0,0 0 1 0 0,-1 0 0 0 0,0 0-1 0 0,-1 1 1 0 0,0-1-1 0 0,2 14 1 0 0,-3-4 9 0 0,-1 1 0 0 0,-1-1 0 0 0,-1 0 0 0 0,-1 1 0 0 0,0-1 0 0 0,-2 0 0 0 0,0 0-1 0 0,-13 34 1 0 0,-6 5 48 0 0,-45 81-1 0 0,17-44 398 0 0,-5-4 0 0 0,-4-2 0 0 0,-4-2 0 0 0,-96 102 0 0 0,45-54-550 0 0,26-29-1522 0 0,42-56-1522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33.691"/>
    </inkml:context>
    <inkml:brush xml:id="br0">
      <inkml:brushProperty name="width" value="0.2" units="cm"/>
      <inkml:brushProperty name="height" value="0.2" units="cm"/>
      <inkml:brushProperty name="color" value="#66CC00"/>
    </inkml:brush>
  </inkml:definitions>
  <inkml:trace contextRef="#ctx0" brushRef="#br0">1 226 2248 0 0,'0'0'1642'0'0,"25"-9"-1614"0"0,9-4 891 0 0,-33 13-798 0 0,26 1 3 0 0,101 2-94 0 0,-84-4 30 0 0,2-1 19 0 0,-1-3 1 0 0,49-10-1 0 0,-32 4 160 0 0,227-48 119 0 0,-69 12-372 0 0,-15 18 18 0 0,210-3 0 0 0,-286 25 42 0 0,653 19 82 0 0,-215 57-70 0 0,-138 35 254 0 0,-352-80-250 0 0,-1 4 0 0 0,-1 3 0 0 0,124 72 0 0 0,-154-73 14 0 0,-2 1-1 0 0,-1 3 0 0 0,-2 1 1 0 0,-2 1-1 0 0,-1 3 1 0 0,-1 1-1 0 0,30 47 0 0 0,-52-66 74 0 0,-1 1 0 0 0,-1 1 0 0 0,-1 0 0 0 0,-1 1 0 0 0,-1 0 0 0 0,-2 0 0 0 0,0 1 0 0 0,6 45 0 0 0,-6-2 117 0 0,-4 0 1 0 0,-4 73 0 0 0,-3-75-88 0 0,-3-1 1 0 0,-27 116 0 0 0,-64 120 762 0 0,66-225-893 0 0,15-39-33 0 0,-13 42-1 0 0,-7 39 113 0 0,-5-2 0 0 0,-4-1 0 0 0,-83 143 0 0 0,90-197 433 0 0,-76 87-1 0 0,41-56-472 0 0,-21 23 57 0 0,79-100-122 0 0,0 1 0 0 0,-1-2 0 0 0,0 0 0 0 0,-33 19 0 0 0,49-33-22 0 0,-209 113 1545 0 0,159-89-1250 0 0,-1-3 0 0 0,-67 20 0 0 0,75-27-237 0 0,31-9-39 0 0,-1 0 0 0 0,-26 5 0 0 0,35-9-803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0:34.388"/>
    </inkml:context>
    <inkml:brush xml:id="br0">
      <inkml:brushProperty name="width" value="0.2" units="cm"/>
      <inkml:brushProperty name="height" value="0.2" units="cm"/>
      <inkml:brushProperty name="color" value="#66CC00"/>
    </inkml:brush>
  </inkml:definitions>
  <inkml:trace contextRef="#ctx0" brushRef="#br0">400 6 7338 0 0,'-11'-4'935'0'0,"12"2"-841"0"0,0 2-109 0 0,1 1 0 0 0,-1-1 1 0 0,1 0-1 0 0,-1 1 0 0 0,1-1 0 0 0,-1 1 1 0 0,1-1-1 0 0,-1 1 0 0 0,1 0 0 0 0,-1 0 1 0 0,3 1-1 0 0,-2-1 22 0 0,0 0 1 0 0,0 1 0 0 0,0-1 0 0 0,0 1-1 0 0,0-1 1 0 0,-1 1 0 0 0,1 0 0 0 0,0-1-1 0 0,-1 1 1 0 0,1 0 0 0 0,-1 0 0 0 0,0 0-1 0 0,0 0 1 0 0,1 0 0 0 0,-1 1 0 0 0,0-1-1 0 0,-1 0 1 0 0,1 0 0 0 0,0 1-1 0 0,-1-1 1 0 0,1 1 0 0 0,-1-1 0 0 0,0 0-1 0 0,0 1 1 0 0,0-1 0 0 0,0 1 0 0 0,0-1-1 0 0,-1 1 1 0 0,0 2 0 0 0,-3 5 22 0 0,0 1 1 0 0,-1-1-1 0 0,0 0 1 0 0,-1 0-1 0 0,0 0 1 0 0,-8 9-1 0 0,-8 12 17 0 0,-98 132 35 0 0,1-3 277 0 0,113-151-321 0 0,-78 136 535 0 0,76-129-543 0 0,1-1 0 0 0,1 1 0 0 0,1 1 1 0 0,0-1-1 0 0,1 1 0 0 0,1 0 0 0 0,-2 29 0 0 0,5-41-28 0 0,0-1-1 0 0,1 1 0 0 0,-1-1 1 0 0,1 1-1 0 0,0-1 0 0 0,0 1 1 0 0,0-1-1 0 0,0 0 0 0 0,1 1 1 0 0,0-1-1 0 0,0 0 0 0 0,0 0 1 0 0,0 0-1 0 0,1 0 0 0 0,4 4 1 0 0,-2-2 20 0 0,0-2 1 0 0,0 1 0 0 0,1-1 0 0 0,0 0-1 0 0,0 0 1 0 0,0 0 0 0 0,0-1-1 0 0,1 0 1 0 0,6 3 0 0 0,8 0 289 0 0,0 0 0 0 0,1-1 1 0 0,0-2-1 0 0,-1 0 0 0 0,31 0 0 0 0,51-6 889 0 0,-73 0-1083 0 0,0 2 0 0 0,0 1 0 0 0,-1 2 0 0 0,31 5 0 0 0,-51-6-160 0 0,-1 2-1 0 0,0-1 1 0 0,0 1-1 0 0,0 0 1 0 0,0 1 0 0 0,-1 0-1 0 0,0 0 1 0 0,1 1-1 0 0,-1-1 1 0 0,-1 2-1 0 0,8 5 1 0 0,4 10-1711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1:03.676"/>
    </inkml:context>
    <inkml:brush xml:id="br0">
      <inkml:brushProperty name="width" value="0.2" units="cm"/>
      <inkml:brushProperty name="height" value="0.2" units="cm"/>
      <inkml:brushProperty name="color" value="#004F8B"/>
    </inkml:brush>
  </inkml:definitions>
  <inkml:trace contextRef="#ctx0" brushRef="#br0">23 37 56 0 0,'-22'-9'8380'0'0,"22"9"-8392"0"0,0 0-1 0 0,0 0 1 0 0,0 0 0 0 0,0 0-1 0 0,0 0 1 0 0,0 0 0 0 0,0 0 0 0 0,0 0-1 0 0,0 0 1 0 0,0 0 0 0 0,0 0-1 0 0,0 0 1 0 0,1 0 0 0 0,-1 0 0 0 0,0 0-1 0 0,0 0 1 0 0,0 0 0 0 0,0 0-13 0 0,0 0 13 0 0,1-1-283 0 0,4 1 295 0 0,0 0 0 0 0,0 1 0 0 0,0 0 0 0 0,0 0 0 0 0,6 2 0 0 0,-6-2-16 0 0,0 1 0 0 0,-1-1-1 0 0,1 0 1 0 0,0 0 0 0 0,7-1 0 0 0,51-3-48 0 0,19 1 62 0 0,43 1 4 0 0,-48-5 18 0 0,29-6-104 0 0,-10 3 85 0 0,-53 6 7 0 0,1 1 1 0 0,44 4-1 0 0,107 20-18 0 0,-22-1-8 0 0,29 2 20 0 0,211 31 0 0 0,-314-38-50 0 0,379 85 81 0 0,-219-41-3 0 0,15 7 45 0 0,-213-51-59 0 0,182 51 57 0 0,-63-7 18 0 0,-151-48 5 0 0,51 28 1 0 0,3 3-24 0 0,50 10-31 0 0,74 34 35 0 0,-201-84-77 0 0,329 173 19 0 0,-156-89 37 0 0,-152-75-56 0 0,96 45 710 0 0,101 41-427 0 0,-175-79-179 0 0,-1 1 0 0 0,-1 3 0 0 0,-1 2 0 0 0,46 33 0 0 0,56 35 52 0 0,-52-35 49 0 0,70 60 791 0 0,-142-101-512 0 0,-2 1 1 0 0,0 0 0 0 0,-1 2-1 0 0,32 38 1 0 0,-47-51-357 0 0,0-1 1 0 0,0 1-1 0 0,11 7 1 0 0,-15-12-159 0 0,7 5-318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1:26.776"/>
    </inkml:context>
    <inkml:brush xml:id="br0">
      <inkml:brushProperty name="width" value="0.2" units="cm"/>
      <inkml:brushProperty name="height" value="0.2" units="cm"/>
      <inkml:brushProperty name="color" value="#F6630D"/>
    </inkml:brush>
  </inkml:definitions>
  <inkml:trace contextRef="#ctx0" brushRef="#br0">15 71 1880 0 0,'-14'4'6488'0'0,"16"-2"-6741"0"0,11-7 445 0 0,17-13 754 0 0,7 11-980 0 0,57-9 27 0 0,-45 6-10 0 0,-20 3 20 0 0,-20 5-7 0 0,0 0 1 0 0,0 0-1 0 0,18-1 0 0 0,-2 4-6 0 0,0 2 0 0 0,26 5 0 0 0,-32-4 3 0 0,-1-1 0 0 0,1-1-1 0 0,0-1 1 0 0,0 0-1 0 0,19-3 1 0 0,33-9 14 0 0,-41 5 2 0 0,0 2 0 0 0,0 1-1 0 0,46 1 1 0 0,119 20-1 0 0,-163-15-7 0 0,-1 2-1 0 0,1 1 1 0 0,-1 2 0 0 0,39 14-1 0 0,36 10 24 0 0,82 2 35 0 0,-77-15 25 0 0,66-1-18 0 0,-127-16 58 0 0,-1 3 0 0 0,81 17 0 0 0,-23 4 162 0 0,-55-15-208 0 0,1 3-1 0 0,89 35 1 0 0,49 31 141 0 0,-153-65 41 0 0,-1 2 0 0 0,70 42 0 0 0,-12 4 23 0 0,50 34-163 0 0,4 11-23 0 0,24 18 495 0 0,-88-69-432 0 0,35 29-112 0 0,-106-74-32 0 0,98 75 599 0 0,-42-32-248 0 0,-19-20-190 0 0,-2 2 0 0 0,-2 3 0 0 0,63 65 0 0 0,-22-19 179 0 0,-70-70-283 0 0,0-1 0 0 0,0 0 0 0 0,22 11 0 0 0,-29-17-21 0 0,0 0 0 0 0,0 1-1 0 0,-1 0 1 0 0,0 1 0 0 0,0 0 0 0 0,-2 1-1 0 0,14 21 1 0 0,-1-2 28 0 0,96 150 1 0 0,-43-64 20 0 0,-8-29-74 0 0,4 4 122 0 0,-44-44 99 0 0,-22-38-37 0 0,1 1 0 0 0,1-1-1 0 0,0 1 1 0 0,0-2 0 0 0,12 15 0 0 0,-6-15-20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2.530"/>
    </inkml:context>
    <inkml:brush xml:id="br0">
      <inkml:brushProperty name="width" value="0.2" units="cm"/>
      <inkml:brushProperty name="height" value="0.2" units="cm"/>
      <inkml:brushProperty name="color" value="#00A0D7"/>
    </inkml:brush>
  </inkml:definitions>
  <inkml:trace contextRef="#ctx0" brushRef="#br0">83 131 1928 0 0,'0'3'275'0'0,"0"8"547"0"0,0 0-1 0 0,1 0 0 0 0,3 12 1 0 0,-4-21-762 0 0,0 0 1 0 0,0 0-1 0 0,1 0 1 0 0,-1-1-1 0 0,1 1 1 0 0,0 0-1 0 0,-1 0 1 0 0,1-1-1 0 0,0 1 1 0 0,0 0 0 0 0,0-1-1 0 0,0 1 1 0 0,0-1-1 0 0,1 1 1 0 0,-1-1-1 0 0,0 1 1 0 0,1-1-1 0 0,-1 0 1 0 0,1 0-1 0 0,-1 0 1 0 0,1 0-1 0 0,-1 0 1 0 0,1 0-1 0 0,0 0 1 0 0,0-1-1 0 0,2 2 1 0 0,-2-2 14 0 0,0-1 0 0 0,0 1-1 0 0,0 0 1 0 0,0-1 0 0 0,-1 1 0 0 0,1-1 0 0 0,0 0 0 0 0,0 1 0 0 0,0-1-1 0 0,0 0 1 0 0,-1 0 0 0 0,1 0 0 0 0,0-1 0 0 0,-1 1 0 0 0,1 0 0 0 0,-1 0-1 0 0,1-1 1 0 0,-1 1 0 0 0,0-1 0 0 0,0 0 0 0 0,0 1 0 0 0,1-1-1 0 0,-1 0 1 0 0,-1 1 0 0 0,2-4 0 0 0,3-4 142 0 0,-1 0-1 0 0,-1 0 1 0 0,5-18-1 0 0,-5 16-186 0 0,-1-1 0 0 0,0 1 0 0 0,-1-1 0 0 0,-1 0 0 0 0,0 1 0 0 0,-1-15 0 0 0,0 23-122 0 0,1 1 0 0 0,-1-1-1 0 0,0 0 1 0 0,1 1 0 0 0,-1-1 0 0 0,0 0-1 0 0,-1 1 1 0 0,1-1 0 0 0,0 1 0 0 0,-1 0-1 0 0,1-1 1 0 0,-1 1 0 0 0,-3-3 0 0 0,3 3-58 0 0,1 1 1 0 0,-1 0-1 0 0,0 0 1 0 0,0 0-1 0 0,0 0 1 0 0,0 0 0 0 0,0 1-1 0 0,0-1 1 0 0,0 1-1 0 0,0-1 1 0 0,0 1 0 0 0,-1 0-1 0 0,1-1 1 0 0,0 1-1 0 0,0 0 1 0 0,0 1 0 0 0,0-1-1 0 0,0 0 1 0 0,-1 0-1 0 0,-1 2 1 0 0,-2-1 189 0 0,0 1 1 0 0,1 0 0 0 0,-1 1-1 0 0,1-1 1 0 0,-1 1-1 0 0,1 0 1 0 0,0 1-1 0 0,0-1 1 0 0,0 1 0 0 0,1 0-1 0 0,-1 0 1 0 0,1 0-1 0 0,0 1 1 0 0,-6 8-1 0 0,5-5 12 0 0,-1 1 0 0 0,1 0-1 0 0,1 0 1 0 0,0 0 0 0 0,0 0-1 0 0,0 1 1 0 0,1-1 0 0 0,-1 11-1 0 0,1-2-647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2:08.242"/>
    </inkml:context>
    <inkml:brush xml:id="br0">
      <inkml:brushProperty name="width" value="0.2" units="cm"/>
      <inkml:brushProperty name="height" value="0.2" units="cm"/>
      <inkml:brushProperty name="color" value="#F6630D"/>
    </inkml:brush>
  </inkml:definitions>
  <inkml:trace contextRef="#ctx0" brushRef="#br0">14 64 440 0 0,'-1'-1'158'0'0,"0"0"-1"0"0,0 0 1 0 0,0 0-1 0 0,0 0 1 0 0,0-1-1 0 0,0 1 1 0 0,0 0-1 0 0,0-1 1 0 0,1 1-1 0 0,-1-1 1 0 0,0 1-1 0 0,1-1 1 0 0,-1 1-1 0 0,1-1 1 0 0,0 1-1 0 0,-1-1 1 0 0,1 1-1 0 0,0-4 1 0 0,0 1-11 0 0,-1 1 1 0 0,1-1 0 0 0,0 0-1 0 0,1 1 1 0 0,8-13 3180 0 0,-9 16-3276 0 0,10 14 429 0 0,6 19-721 0 0,15 39 234 0 0,-4 1-1 0 0,-4 1 0 0 0,26 131 1 0 0,-46-185 51 0 0,0 0 0 0 0,-2 0 0 0 0,0 1 0 0 0,-2 22 0 0 0,0-35-11 0 0,0-1 0 0 0,0 1 0 0 0,0-1 0 0 0,-1 1 0 0 0,0-1 0 0 0,-1 0 0 0 0,0 0 0 0 0,0 0 0 0 0,0-1 0 0 0,-1 1 0 0 0,0-1 0 0 0,0 1 0 0 0,0-1 0 0 0,-9 8-1 0 0,-3-5-2588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2:09.031"/>
    </inkml:context>
    <inkml:brush xml:id="br0">
      <inkml:brushProperty name="width" value="0.2" units="cm"/>
      <inkml:brushProperty name="height" value="0.2" units="cm"/>
      <inkml:brushProperty name="color" value="#F6630D"/>
    </inkml:brush>
  </inkml:definitions>
  <inkml:trace contextRef="#ctx0" brushRef="#br0">0 59 1808 0 0,'7'-25'-3'0'0,"-2"-8"6752"0"0,-15 37-6650 0 0,9-1-103 0 0,1-1 0 0 0,0 0 0 0 0,0 1 0 0 0,0-1 0 0 0,1 1 0 0 0,-1-1 0 0 0,0 1 0 0 0,1-1 0 0 0,0 0 0 0 0,-1 1 1 0 0,1-1-1 0 0,2 4 0 0 0,1 5-4 0 0,63 335 33 0 0,-42-189-18 0 0,-10-74 4 0 0,21 132 55 0 0,-34-202-735 0 0,-1 1-1 0 0,0-1 1 0 0,-2 27-1 0 0,-3-28 478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2:10.913"/>
    </inkml:context>
    <inkml:brush xml:id="br0">
      <inkml:brushProperty name="width" value="0.2" units="cm"/>
      <inkml:brushProperty name="height" value="0.2" units="cm"/>
      <inkml:brushProperty name="color" value="#F6630D"/>
    </inkml:brush>
  </inkml:definitions>
  <inkml:trace contextRef="#ctx0" brushRef="#br0">1 353 7418 0 0,'5'-16'-67'0'0,"18"-36"402"0"0,52-85 1 0 0,-50 89-564 0 0,-21 36 78 0 0,2 1 1 0 0,0 0-1 0 0,0 0 1 0 0,1 1-1 0 0,0-1 0 0 0,13-13 1 0 0,-19 23 137 0 0,0 0 1 0 0,-1 0-1 0 0,1 1 0 0 0,0-1 1 0 0,0 0-1 0 0,0 1 0 0 0,0-1 1 0 0,0 0-1 0 0,0 1 1 0 0,0-1-1 0 0,0 1 0 0 0,0 0 1 0 0,0-1-1 0 0,0 1 0 0 0,0 0 1 0 0,0 0-1 0 0,1-1 1 0 0,-1 1-1 0 0,0 0 0 0 0,0 0 1 0 0,0 0-1 0 0,0 1 0 0 0,0-1 1 0 0,0 0-1 0 0,3 1 1 0 0,-3 0 5 0 0,1 0 1 0 0,0 0 0 0 0,0 0 0 0 0,-1 1 0 0 0,1-1-1 0 0,-1 1 1 0 0,1-1 0 0 0,-1 1 0 0 0,1 0 0 0 0,-1-1-1 0 0,0 1 1 0 0,2 3 0 0 0,2 6 31 0 0,-1 0 0 0 0,0-1-1 0 0,5 21 1 0 0,0 17 462 0 0,-1 1 0 0 0,-2 0 0 0 0,-2 55 0 0 0,-16 146 2389 0 0,11-244-3080 0 0,-1 17 509 0 0,4-9-2919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2:11.302"/>
    </inkml:context>
    <inkml:brush xml:id="br0">
      <inkml:brushProperty name="width" value="0.2" units="cm"/>
      <inkml:brushProperty name="height" value="0.2" units="cm"/>
      <inkml:brushProperty name="color" value="#F6630D"/>
    </inkml:brush>
  </inkml:definitions>
  <inkml:trace contextRef="#ctx0" brushRef="#br0">43 249 4265 0 0,'-2'11'722'0'0,"0"0"0"0"0,-1 0 0 0 0,0 0 0 0 0,-7 16 0 0 0,6-21-695 0 0,1 1 1 0 0,1 0 0 0 0,-1 1-1 0 0,1-1 1 0 0,1 0 0 0 0,-1 1-1 0 0,1-1 1 0 0,0 1-1 0 0,1-1 1 0 0,0 1 0 0 0,0-1-1 0 0,2 13 1 0 0,0-13-84 0 0,-1-1 0 0 0,2 0 0 0 0,-1 1 1 0 0,1-1-1 0 0,0 0 0 0 0,0 0 0 0 0,0-1 0 0 0,1 1 1 0 0,0-1-1 0 0,0 1 0 0 0,1-1 0 0 0,-1 0 0 0 0,1-1 1 0 0,0 1-1 0 0,7 4 0 0 0,-9-7 47 0 0,0-1 0 0 0,0 1 0 0 0,0 0 0 0 0,1-1 0 0 0,-1 0 0 0 0,1 0-1 0 0,-1 0 1 0 0,0 0 0 0 0,1 0 0 0 0,0-1 0 0 0,-1 1 0 0 0,1-1 0 0 0,-1 0 0 0 0,1 0 0 0 0,-1-1 0 0 0,1 1-1 0 0,-1-1 1 0 0,1 1 0 0 0,-1-1 0 0 0,1 0 0 0 0,-1-1 0 0 0,1 1 0 0 0,-1 0 0 0 0,0-1 0 0 0,0 0 0 0 0,0 0-1 0 0,0 0 1 0 0,0 0 0 0 0,4-4 0 0 0,0-2 214 0 0,0 1 0 0 0,0-1 0 0 0,-1 0 1 0 0,-1-1-1 0 0,1 1 0 0 0,-1-1 0 0 0,-1-1 0 0 0,1 1 0 0 0,-2 0 0 0 0,1-1 0 0 0,-1 0 0 0 0,1-11 0 0 0,2-10 10 0 0,-1 0 0 0 0,0-52 1 0 0,-4 59-173 0 0,-1-1 1 0 0,-2 1 0 0 0,-5-28 0 0 0,6 46-40 0 0,0-1-1 0 0,0 1 1 0 0,-1 0 0 0 0,0 0 0 0 0,0 0 0 0 0,-1 0 0 0 0,1 0 0 0 0,-1 1 0 0 0,-1-1 0 0 0,1 1 0 0 0,-1 0 0 0 0,0 0 0 0 0,0 0 0 0 0,-1 0 0 0 0,1 1 0 0 0,-1-1 0 0 0,-7-4 0 0 0,9 7-54 0 0,-1 1 0 0 0,0-1-1 0 0,0 1 1 0 0,0-1-1 0 0,0 1 1 0 0,0 1 0 0 0,0-1-1 0 0,0 0 1 0 0,0 1 0 0 0,0 0-1 0 0,0 0 1 0 0,0 0 0 0 0,0 0-1 0 0,0 1 1 0 0,0 0 0 0 0,0 0-1 0 0,0 0 1 0 0,0 0 0 0 0,1 0-1 0 0,-1 1 1 0 0,0 0-1 0 0,1-1 1 0 0,-1 2 0 0 0,1-1-1 0 0,-6 4 1 0 0,1 0-389 0 0,1 0 0 0 0,0 1 0 0 0,1 0 0 0 0,-1 0 0 0 0,1 0 0 0 0,0 1 0 0 0,1 0 0 0 0,0 0-1 0 0,-7 16 1 0 0,1 4 186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2:11.659"/>
    </inkml:context>
    <inkml:brush xml:id="br0">
      <inkml:brushProperty name="width" value="0.2" units="cm"/>
      <inkml:brushProperty name="height" value="0.2" units="cm"/>
      <inkml:brushProperty name="color" value="#F6630D"/>
    </inkml:brush>
  </inkml:definitions>
  <inkml:trace contextRef="#ctx0" brushRef="#br0">167 85 13371 0 0,'-3'4'-13'0'0,"1"1"0"0"0,0 0 0 0 0,0-1 0 0 0,0 1 0 0 0,1 0 0 0 0,0 0 0 0 0,0 0 0 0 0,0 0 0 0 0,0 0 0 0 0,1 0 0 0 0,0 0 0 0 0,0 0 0 0 0,0 0 0 0 0,0 0 0 0 0,3 8 0 0 0,-1-6-195 0 0,0 0 0 0 0,1 0 0 0 0,0-1 0 0 0,1 1 0 0 0,-1-1 0 0 0,1 0 0 0 0,0 0-1 0 0,1 0 1 0 0,-1-1 0 0 0,8 8 0 0 0,-6-7-426 0 0,0 0-1 0 0,1-1 0 0 0,-1 0 0 0 0,1 0 0 0 0,0 0 0 0 0,1-1 1 0 0,-1 0-1 0 0,0-1 0 0 0,1 0 0 0 0,0 0 0 0 0,0 0 0 0 0,14 2 1 0 0,-18-4 452 0 0,1-1 1 0 0,-1 0 0 0 0,1 0-1 0 0,-1 0 1 0 0,1-1 0 0 0,-1 1-1 0 0,1-1 1 0 0,-1 0 0 0 0,0 0-1 0 0,7-4 1 0 0,-6 3 444 0 0,-1 0 0 0 0,0-1 0 0 0,0 0 1 0 0,0 0-1 0 0,0 0 0 0 0,0 0 0 0 0,0 0 0 0 0,-1-1 0 0 0,0 0 1 0 0,0 0-1 0 0,3-4 0 0 0,-2 2 52 0 0,-1 0-1 0 0,1-1 1 0 0,-2 1 0 0 0,1-1-1 0 0,-1 0 1 0 0,0 0 0 0 0,0 0 0 0 0,0 0-1 0 0,-1 0 1 0 0,-1 0 0 0 0,1 0 0 0 0,-1-1-1 0 0,0 1 1 0 0,-1 0 0 0 0,1 0 0 0 0,-1 0-1 0 0,-4-11 1 0 0,4 12-267 0 0,-1-1-1 0 0,-1 1 1 0 0,1 0-1 0 0,-1 0 1 0 0,0 0 0 0 0,-1 1-1 0 0,1-1 1 0 0,-1 1-1 0 0,0-1 1 0 0,0 1 0 0 0,-1 1-1 0 0,0-1 1 0 0,0 1 0 0 0,0-1-1 0 0,0 1 1 0 0,0 1-1 0 0,-1-1 1 0 0,0 1 0 0 0,-7-4-1 0 0,4 4-57 0 0,1 0 0 0 0,-1 1-1 0 0,0-1 1 0 0,0 2 0 0 0,0-1-1 0 0,0 1 1 0 0,0 0 0 0 0,0 1-1 0 0,0 0 1 0 0,0 1 0 0 0,0 0-1 0 0,0 0 1 0 0,0 1 0 0 0,0 0-1 0 0,0 0 1 0 0,1 1 0 0 0,-1 0-1 0 0,1 1 1 0 0,0 0 0 0 0,0 0-1 0 0,0 1 1 0 0,0 0 0 0 0,1 0-1 0 0,0 1 1 0 0,0 0-1 0 0,0 0 1 0 0,-11 14 0 0 0,2 3-862 0 0,1 0-1 0 0,0 1 1 0 0,-18 42 0 0 0,17-31 665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22:12.555"/>
    </inkml:context>
    <inkml:brush xml:id="br0">
      <inkml:brushProperty name="width" value="0.2" units="cm"/>
      <inkml:brushProperty name="height" value="0.2" units="cm"/>
      <inkml:brushProperty name="color" value="#F6630D"/>
    </inkml:brush>
  </inkml:definitions>
  <inkml:trace contextRef="#ctx0" brushRef="#br0">0 1 6681 0 0,'5'0'4616'0'0,"14"2"-4597"0"0,-17 2-1 0 0,1 0 1 0 0,-1 1-1 0 0,-1-1 0 0 0,1 0 1 0 0,0 1-1 0 0,-1 0 1 0 0,0-1-1 0 0,0 1 0 0 0,-1 0 1 0 0,1-1-1 0 0,-1 1 1 0 0,0 5-1 0 0,1 10 1 0 0,22 194-26 0 0,9 70 98 0 0,-32-283-93 0 0,0 1 0 0 0,0-1 0 0 0,0 0 0 0 0,0 0 0 0 0,1 1 0 0 0,-1-1 0 0 0,0 0 0 0 0,1 0 0 0 0,-1 1 0 0 0,1-1 0 0 0,-1 0-1 0 0,1 0 1 0 0,0 0 0 0 0,-1 0 0 0 0,1 0 0 0 0,0 0 0 0 0,0 0 0 0 0,-1 0 0 0 0,1 0 0 0 0,0 0 0 0 0,0-1 0 0 0,0 1-1 0 0,0 0 1 0 0,0 0 0 0 0,3 0 0 0 0,-2-1 3 0 0,-1 0-1 0 0,1 0 0 0 0,0 0 1 0 0,-1 0-1 0 0,1-1 1 0 0,0 1-1 0 0,0-1 0 0 0,-1 1 1 0 0,1-1-1 0 0,-1 0 1 0 0,1 0-1 0 0,0 1 0 0 0,-1-1 1 0 0,0 0-1 0 0,1 0 1 0 0,-1 0-1 0 0,1-1 0 0 0,1-1 1 0 0,4-4 18 0 0,0-1 0 0 0,0 0 0 0 0,0-1-1 0 0,-1 0 1 0 0,9-17 0 0 0,22-54 23 0 0,-18 37-60 0 0,-10 24-4 0 0,5-11 41 0 0,33-56-1 0 0,-42 79 68 0 0,1-1-1 0 0,-1 1 0 0 0,1 0 1 0 0,0 1-1 0 0,1-1 0 0 0,0 1 1 0 0,0 1-1 0 0,0-1 0 0 0,0 1 0 0 0,1 0 1 0 0,0 1-1 0 0,10-5 0 0 0,-17 9-63 0 0,0-1 0 0 0,0 1 0 0 0,0-1 0 0 0,0 1 0 0 0,0 0 0 0 0,0-1 0 0 0,0 1 0 0 0,0 0-1 0 0,0 0 1 0 0,1 0 0 0 0,-1 0 0 0 0,0 0 0 0 0,0 0 0 0 0,0 0 0 0 0,1 1 0 0 0,-2-1-5 0 0,0 0 0 0 0,1 0 0 0 0,-1 1 0 0 0,0-1 0 0 0,0 0 0 0 0,0 1 0 0 0,0-1 0 0 0,0 0 0 0 0,0 1 0 0 0,0-1 0 0 0,0 0 0 0 0,0 1 0 0 0,0-1 0 0 0,0 0 0 0 0,0 1 0 0 0,0-1 0 0 0,0 0 0 0 0,0 0 0 0 0,0 1 0 0 0,0-1 0 0 0,-1 0 0 0 0,1 1 0 0 0,0-1 0 0 0,0 0 0 0 0,0 1 0 0 0,0-1 0 0 0,-1 0 0 0 0,1 0 0 0 0,0 1 0 0 0,-1-1 0 0 0,-23 28 445 0 0,21-25-591 0 0,-14 13 56 0 0,-1-1-1 0 0,0 0 1 0 0,-1-2-1 0 0,-1 0 0 0 0,0-1 1 0 0,-1-1-1 0 0,0-1 1 0 0,0-1-1 0 0,-1-1 0 0 0,-38 10 1 0 0,59-18 61 0 0,0 0 1 0 0,0 0-1 0 0,-1 0 1 0 0,1 1-1 0 0,0-1 1 0 0,0 1-1 0 0,0-1 1 0 0,0 1-1 0 0,0-1 1 0 0,0 1-1 0 0,0-1 1 0 0,0 1-1 0 0,1 0 1 0 0,-1-1-1 0 0,0 1 1 0 0,0 0-1 0 0,0 0 1 0 0,1 0-1 0 0,-1 0 1 0 0,0 0-1 0 0,1 0 1 0 0,-1 0-1 0 0,1 0 0 0 0,-1 0 1 0 0,1 0-1 0 0,-1 1 1 0 0,1 0-6 0 0,0 0 0 0 0,0 0 1 0 0,1 0-1 0 0,-1 0 0 0 0,0 0 1 0 0,1 0-1 0 0,-1 0 0 0 0,1 0 1 0 0,0 0-1 0 0,0 0 0 0 0,0 0 0 0 0,0 0 1 0 0,1 2-1 0 0,6 6-19 0 0,0 0 0 0 0,0-1 0 0 0,15 13 1 0 0,-23-22 35 0 0,11 10-2 0 0,1-1 1 0 0,-1 0-1 0 0,2-1 0 0 0,-1-1 1 0 0,1 0-1 0 0,0-1 1 0 0,1 0-1 0 0,-1-1 1 0 0,1 0-1 0 0,0-1 1 0 0,0-1-1 0 0,1 0 0 0 0,-1-1 1 0 0,29 0-1 0 0,-15-2 33 0 0,-1-2 1 0 0,1-1-1 0 0,-1-1 0 0 0,0-2 0 0 0,-1 0 0 0 0,52-21 0 0 0,-57 19-22 0 0,1 0 0 0 0,34-7-1 0 0,-46 13-5 0 0,0 1-1 0 0,1 0 0 0 0,-1 1 0 0 0,1 0 1 0 0,-1 1-1 0 0,0 0 0 0 0,19 4 0 0 0,-5 2 162 0 0,0 1-1 0 0,-1 1 1 0 0,33 18-1 0 0,-54-26-124 0 0,4 2 17 0 0,-1-1 1 0 0,1-1 0 0 0,-1 1 0 0 0,1-1 0 0 0,-1 0 0 0 0,1 0-1 0 0,0 0 1 0 0,0-1 0 0 0,-1 0 0 0 0,1 0 0 0 0,0-1 0 0 0,6-1 0 0 0,11-2 7 0 0,39-14 0 0 0,3 0-42 0 0,-42 14-354 0 0,1 1 0 0 0,0 1-1 0 0,0 1 1 0 0,0 1 0 0 0,0 1 0 0 0,30 6-1 0 0,-37-4-2010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6T21:37:34.414"/>
    </inkml:context>
    <inkml:brush xml:id="br0">
      <inkml:brushProperty name="width" value="0.2" units="cm"/>
      <inkml:brushProperty name="height" value="0.2" units="cm"/>
      <inkml:brushProperty name="color" value="#F6630D"/>
    </inkml:brush>
  </inkml:definitions>
  <inkml:trace contextRef="#ctx0" brushRef="#br0">110 32 1736,'-17'-29'2005,"16"28"-1914,1 1-1,-1 0 1,0-1 0,0 1 0,0 0 0,0 0 0,0 0-1,0 0 1,0 0 0,0 0 0,0 0 0,0 0 0,0 1-1,0-1 1,0 0 0,0 0 0,-1 1 80,0 0-131,-1 0 0,1 1-1,-1-1 1,1 1 0,0-1 0,0 1 0,-1 0 0,1 0 0,0 0-1,1 0 1,-1 0 0,0 0 0,0 0 0,-1 4 0,-17 35 313,15-25-286,1 1 1,0-1-1,0 1 1,2 0 0,0 1-1,1 19 1,11 108 0,-6-106-52,13 145 7,63 748 510,86 904 2026,-42-403-1694,-35-348-455,33-6-312,125 137 2312,-242-1200-2401,4 24-44,3 0-1,1-1 1,2-1-1,31 59 1,-41-89-145,0 0 0,0 0 0,12 11 1,-14-16 103,1 0 1,-1 0 0,1-1-1,0 1 1,8 3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5.200"/>
    </inkml:context>
    <inkml:brush xml:id="br0">
      <inkml:brushProperty name="width" value="0.2" units="cm"/>
      <inkml:brushProperty name="height" value="0.2" units="cm"/>
      <inkml:brushProperty name="color" value="#F6630D"/>
    </inkml:brush>
  </inkml:definitions>
  <inkml:trace contextRef="#ctx0" brushRef="#br0">71 1049 13035 0 0,'-16'-8'1510'0'0,"9"5"-1293"0"0,1 0 0 0 0,0 0 0 0 0,0 0 0 0 0,-8-7 0 0 0,13 8-234 0 0,-1 1 0 0 0,1 0-1 0 0,0-1 1 0 0,0 1-1 0 0,-1 0 1 0 0,1-1 0 0 0,0 0-1 0 0,0 1 1 0 0,1-1 0 0 0,-1 0-1 0 0,0 1 1 0 0,0-1 0 0 0,1 0-1 0 0,-1 0 1 0 0,1 1 0 0 0,0-1-1 0 0,-1 0 1 0 0,1 0 0 0 0,0 0-1 0 0,0 0 1 0 0,1-2 0 0 0,0-7-41 0 0,1-1 1 0 0,1 1 0 0 0,0 0-1 0 0,1 0 1 0 0,8-18 0 0 0,34-52-78 0 0,-3 4-43 0 0,-15 13 76 0 0,-3-1-1 0 0,30-124 1 0 0,1-144 149 0 0,-55 321-48 0 0,4-29 9 0 0,-4 39-8 0 0,-1 0 0 0 0,0 0 0 0 0,1 0 0 0 0,0 0 1 0 0,-1 0-1 0 0,1 0 0 0 0,0 0 0 0 0,0 0 0 0 0,0 1 0 0 0,0-1 0 0 0,0 0 0 0 0,0 1 0 0 0,1-1 0 0 0,-1 1 0 0 0,3-3 0 0 0,-3 4-5 0 0,0 0-1 0 0,1-1 1 0 0,-1 1-1 0 0,0 0 1 0 0,1 0-1 0 0,-1 0 1 0 0,1 0-1 0 0,-1 0 1 0 0,0 0-1 0 0,1 0 0 0 0,-1 0 1 0 0,0 0-1 0 0,1 1 1 0 0,-1-1-1 0 0,0 1 1 0 0,1-1-1 0 0,-1 1 1 0 0,0-1-1 0 0,0 1 1 0 0,1 0-1 0 0,-1 0 1 0 0,2 1-1 0 0,25 22-79 0 0,-18-12 77 0 0,0 1 1 0 0,-1-1-1 0 0,0 2 0 0 0,-1-1 0 0 0,-1 1 0 0 0,11 27 0 0 0,25 95-22 0 0,-29-84 14 0 0,23 102 46 0 0,19 183-1 0 0,22 96 95 0 0,-51-315-1543 0 0,-20-80-2132 0 0,3 44 0 0 0,-9-37 2951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5.540"/>
    </inkml:context>
    <inkml:brush xml:id="br0">
      <inkml:brushProperty name="width" value="0.2" units="cm"/>
      <inkml:brushProperty name="height" value="0.2" units="cm"/>
      <inkml:brushProperty name="color" value="#F6630D"/>
    </inkml:brush>
  </inkml:definitions>
  <inkml:trace contextRef="#ctx0" brushRef="#br0">67 887 9810 0 0,'-30'-26'5956'0'0,"7"-2"-4804"0"0,21 24-1198 0 0,0 1 1 0 0,1-1-1 0 0,-1 0 0 0 0,1 0 1 0 0,-1 0-1 0 0,1-1 0 0 0,0 1 1 0 0,1 0-1 0 0,-1 0 0 0 0,1-1 1 0 0,0 1-1 0 0,0 0 0 0 0,0 0 1 0 0,1-1-1 0 0,1-6 0 0 0,1-4-13 0 0,2 0-1 0 0,-1 1 0 0 0,2 0 1 0 0,11-22-1 0 0,37-53-34 0 0,-8 14 50 0 0,139-282-46 0 0,-162 297 111 0 0,-14 36 47 0 0,17-35 0 0 0,-25 58-31 0 0,-1 1-36 0 0,1-1 0 0 0,-1 1 0 0 0,0 0 0 0 0,1 0 0 0 0,-1 0 0 0 0,1 0 0 0 0,-1 0 0 0 0,0 0 0 0 0,1 0-1 0 0,-1 1 1 0 0,0-1 0 0 0,1 0 0 0 0,-1 0 0 0 0,0 0 0 0 0,1 0 0 0 0,-1 0 0 0 0,0 0 0 0 0,1 1 0 0 0,-1-1-1 0 0,0 0 1 0 0,0 0 0 0 0,1 0 0 0 0,-1 1 0 0 0,0-1 0 0 0,0 0 0 0 0,1 1 0 0 0,-1-1 0 0 0,0 0 0 0 0,0 0-1 0 0,0 1 1 0 0,1-1 0 0 0,-1 0 0 0 0,0 1 0 0 0,0-1 0 0 0,0 0 0 0 0,0 1 0 0 0,26 97-23 0 0,-8-26 14 0 0,-6-29 6 0 0,67 206-61 0 0,-65-214 51 0 0,2 0-1 0 0,1-1 1 0 0,2 0-1 0 0,41 55 0 0 0,37 23-451 0 0,-32-39-1284 0 0,-34-36-601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5.880"/>
    </inkml:context>
    <inkml:brush xml:id="br0">
      <inkml:brushProperty name="width" value="0.2" units="cm"/>
      <inkml:brushProperty name="height" value="0.2" units="cm"/>
      <inkml:brushProperty name="color" value="#F6630D"/>
    </inkml:brush>
  </inkml:definitions>
  <inkml:trace contextRef="#ctx0" brushRef="#br0">30 695 14131 0 0,'-3'-3'116'0'0,"1"0"0"0"0,-1 0-1 0 0,0-1 1 0 0,1 1 0 0 0,0-1 0 0 0,0 1-1 0 0,0-1 1 0 0,0 0 0 0 0,0 1 0 0 0,1-1 0 0 0,0 0-1 0 0,0 0 1 0 0,0 0 0 0 0,0 0 0 0 0,0 0-1 0 0,1-1 1 0 0,0 1 0 0 0,0 0 0 0 0,1-6-1 0 0,1-8-245 0 0,0 0 0 0 0,2 0 0 0 0,6-19-1 0 0,-9 31 227 0 0,14-39-159 0 0,2 0 1 0 0,2 0-1 0 0,2 2 1 0 0,2 1-1 0 0,1 0 1 0 0,2 2-1 0 0,61-71 1 0 0,-77 100-44 0 0,0 0 1 0 0,1 1 0 0 0,0 0-1 0 0,0 1 1 0 0,2 0 0 0 0,-1 1 0 0 0,1 0-1 0 0,15-6 1 0 0,-23 11 70 0 0,1 1-1 0 0,0 0 1 0 0,-1 0 0 0 0,1 1 0 0 0,0 0-1 0 0,0 0 1 0 0,0 0 0 0 0,0 1-1 0 0,1 0 1 0 0,-1 0 0 0 0,0 1 0 0 0,0-1-1 0 0,0 1 1 0 0,0 0 0 0 0,-1 1 0 0 0,1 0-1 0 0,0 0 1 0 0,0 0 0 0 0,-1 0-1 0 0,1 1 1 0 0,-1 0 0 0 0,7 5 0 0 0,-3-1 37 0 0,-1 0 0 0 0,0 1 0 0 0,-1-1 0 0 0,0 2 0 0 0,0-1 0 0 0,0 1 1 0 0,-1 0-1 0 0,-1 0 0 0 0,1 1 0 0 0,4 13 0 0 0,5 15 59 0 0,14 58 0 0 0,-12-37 64 0 0,119 314-854 0 0,-116-330-2852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3.132"/>
    </inkml:context>
    <inkml:brush xml:id="br0">
      <inkml:brushProperty name="width" value="0.2" units="cm"/>
      <inkml:brushProperty name="height" value="0.2" units="cm"/>
      <inkml:brushProperty name="color" value="#00A0D7"/>
    </inkml:brush>
  </inkml:definitions>
  <inkml:trace contextRef="#ctx0" brushRef="#br0">44 72 6801 0 0,'-9'3'618'0'0,"6"-2"-493"0"0,0-1 0 0 0,0 1-1 0 0,0 0 1 0 0,0 0 0 0 0,0 0 0 0 0,1 0 0 0 0,-1 1 0 0 0,1-1 0 0 0,-1 1 0 0 0,-4 3 0 0 0,12-7-404 0 0,1 0 122 0 0,-1-1 0 0 0,0 0 0 0 0,0 0 0 0 0,-1 0 0 0 0,1-1 0 0 0,-1 1 0 0 0,1-1 0 0 0,6-9 0 0 0,-5 7 158 0 0,0 0 0 0 0,0 0 0 0 0,1 1 0 0 0,8-6 0 0 0,-10 8 1 0 0,1 1 0 0 0,-1 0 0 0 0,1 0 1 0 0,-1 0-1 0 0,1 1 0 0 0,0-1 1 0 0,0 1-1 0 0,0 1 0 0 0,8-1 1 0 0,-12 1 10 0 0,0 0 0 0 0,-1 0 1 0 0,1 0-1 0 0,0 0 0 0 0,-1 0 1 0 0,1 1-1 0 0,-1-1 1 0 0,1 0-1 0 0,0 1 0 0 0,-1-1 1 0 0,1 1-1 0 0,-1 0 0 0 0,1-1 1 0 0,-1 1-1 0 0,0 0 0 0 0,1 0 1 0 0,-1 0-1 0 0,0 0 1 0 0,1 0-1 0 0,-1 1 0 0 0,0-1 1 0 0,0 0-1 0 0,0 0 0 0 0,0 1 1 0 0,0-1-1 0 0,-1 0 0 0 0,1 1 1 0 0,0-1-1 0 0,0 1 0 0 0,-1 0 1 0 0,1-1-1 0 0,-1 1 1 0 0,0-1-1 0 0,1 1 0 0 0,-1 0 1 0 0,0-1-1 0 0,0 4 0 0 0,-1 7 78 0 0,0 0-1 0 0,-1 0 1 0 0,-1 1-1 0 0,0-2 1 0 0,0 1-1 0 0,-1 0 1 0 0,-1-1-1 0 0,-11 21 1 0 0,-3 2 341 0 0,-36 46 0 0 0,51-75-945 0 0,7-19-176 0 0,14-20 580 0 0,-10 27 132 0 0,-1-1-1 0 0,2 1 0 0 0,-1 1 0 0 0,1-1 0 0 0,0 1 0 0 0,0 0 0 0 0,0 1 1 0 0,1 0-1 0 0,12-5 0 0 0,3 0 61 0 0,1 1 0 0 0,35-9 0 0 0,-59 18-72 0 0,0-1 0 0 0,0 1 0 0 0,1-1 1 0 0,-1 1-1 0 0,0 0 0 0 0,0 0 0 0 0,0 0 0 0 0,1 0 0 0 0,-1 0 0 0 0,0 0 0 0 0,1 0 0 0 0,-1 0 1 0 0,0 0-1 0 0,0 0 0 0 0,0 1 0 0 0,1-1 0 0 0,-1 0 0 0 0,0 1 0 0 0,0-1 0 0 0,0 1 0 0 0,0 0 0 0 0,0-1 1 0 0,0 1-1 0 0,0 0 0 0 0,0 0 0 0 0,2 1 0 0 0,-2 0 11 0 0,0 0 0 0 0,-1 0 0 0 0,1 0 0 0 0,-1 0 0 0 0,1 0 0 0 0,-1 0 0 0 0,1 0 0 0 0,-1 0 1 0 0,0 0-1 0 0,0 0 0 0 0,0 0 0 0 0,0 0 0 0 0,-1 0 0 0 0,1 0 0 0 0,-1 0 0 0 0,0 3 0 0 0,-5 15 242 0 0,-1-1 1 0 0,0 1-1 0 0,-2-1 1 0 0,0-1-1 0 0,-23 34 1 0 0,-69 80 894 0 0,88-116-1439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8.215"/>
    </inkml:context>
    <inkml:brush xml:id="br0">
      <inkml:brushProperty name="width" value="0.2" units="cm"/>
      <inkml:brushProperty name="height" value="0.2" units="cm"/>
      <inkml:brushProperty name="color" value="#F6630D"/>
    </inkml:brush>
  </inkml:definitions>
  <inkml:trace contextRef="#ctx0" brushRef="#br0">465 223 3369 0 0,'-5'-5'136'0'0,"0"1"1"0"0,1-1-1 0 0,0 0 1 0 0,0 0 0 0 0,0 0-1 0 0,0 0 1 0 0,1-1-1 0 0,0 1 1 0 0,0-1-1 0 0,1 0 1 0 0,0 0-1 0 0,0 0 1 0 0,0 0 0 0 0,0-1-1 0 0,1 1 1 0 0,0 0-1 0 0,1-1 1 0 0,-1 1-1 0 0,1 0 1 0 0,0-1 0 0 0,1 1-1 0 0,0-1 1 0 0,0 1-1 0 0,2-6 1 0 0,-3 8-229 0 0,1 0 0 0 0,0 0 0 0 0,-1 1 0 0 0,0-1-1 0 0,0 0 1 0 0,0 0 0 0 0,0 0 0 0 0,0 0 0 0 0,-1 1 0 0 0,0-1 0 0 0,0 0 0 0 0,0 1 0 0 0,-2-6 0 0 0,2 8 48 0 0,1 0 1 0 0,-1 0 0 0 0,1 0-1 0 0,-1 0 1 0 0,1 1 0 0 0,-1-1-1 0 0,0 0 1 0 0,0 0-1 0 0,1 1 1 0 0,-1-1 0 0 0,0 0-1 0 0,0 1 1 0 0,0-1-1 0 0,0 1 1 0 0,0-1 0 0 0,0 1-1 0 0,1 0 1 0 0,-1-1-1 0 0,0 1 1 0 0,-2-1 0 0 0,1 1 117 0 0,0 0 0 0 0,1 1 0 0 0,-1-1 0 0 0,0 0 0 0 0,0 1 1 0 0,0-1-1 0 0,1 1 0 0 0,-1-1 0 0 0,0 1 0 0 0,1 0 0 0 0,-1 0 1 0 0,0 0-1 0 0,1 0 0 0 0,-1 0 0 0 0,-1 2 0 0 0,-2 1 190 0 0,1 0-1 0 0,0 0 0 0 0,0 0 1 0 0,1 1-1 0 0,-1 0 1 0 0,1 0-1 0 0,0 0 0 0 0,0 0 1 0 0,1 0-1 0 0,0 1 0 0 0,0-1 1 0 0,-2 8-1 0 0,-2 11 471 0 0,-5 40-1 0 0,6-29-339 0 0,-114 459 3375 0 0,53-305-2771 0 0,35-103-669 0 0,22-61-308 0 0,-1 0 0 0 0,-2-1 0 0 0,0 0 0 0 0,-30 44 0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8.588"/>
    </inkml:context>
    <inkml:brush xml:id="br0">
      <inkml:brushProperty name="width" value="0.2" units="cm"/>
      <inkml:brushProperty name="height" value="0.2" units="cm"/>
      <inkml:brushProperty name="color" value="#F6630D"/>
    </inkml:brush>
  </inkml:definitions>
  <inkml:trace contextRef="#ctx0" brushRef="#br0">192 1 3393 0 0,'-3'1'589'0'0,"-1"0"0"0"0,1 1 0 0 0,0 0 0 0 0,0-1 0 0 0,0 1 0 0 0,1 0 0 0 0,-4 3 589 0 0,1-1-590 0 0,2 0-289 0 0,-1 0 0 0 0,1 0 0 0 0,0 0 0 0 0,1 1 0 0 0,-5 7 1 0 0,5-6-286 0 0,-1 0 0 0 0,1 1 0 0 0,1-1 1 0 0,-1 0-1 0 0,1 1 0 0 0,0-1 1 0 0,0 1-1 0 0,1 0 0 0 0,0 10 1 0 0,7 43-46 0 0,4 48-2 0 0,-2 171 1 0 0,-14-189 175 0 0,-4-2 1 0 0,-4 1 0 0 0,-48 166 0 0 0,13-131 66 0 0,48-124-283 0 0,0 1 1 0 0,0-1-1 0 0,0 1 0 0 0,0-1 0 0 0,0 1 1 0 0,-1-1-1 0 0,1 1 0 0 0,0-1 0 0 0,0 1 0 0 0,-1-1 1 0 0,1 1-1 0 0,0-1 0 0 0,-1 0 0 0 0,1 1 0 0 0,0-1 1 0 0,-1 1-1 0 0,1-1 0 0 0,0 0 0 0 0,-1 1 1 0 0,1-1-1 0 0,-1 0 0 0 0,1 0 0 0 0,-1 1 0 0 0,1-1 1 0 0,-1 0-1 0 0,1 0 0 0 0,-1 0 0 0 0,1 1 1 0 0,-1-1-1 0 0,1 0 0 0 0,-1 0 0 0 0,1 0 0 0 0,-1 0 1 0 0,0 0-1 0 0,1 0 0 0 0,-1 0 0 0 0,1 0 0 0 0,-1-1 1 0 0,0 1-1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8.942"/>
    </inkml:context>
    <inkml:brush xml:id="br0">
      <inkml:brushProperty name="width" value="0.2" units="cm"/>
      <inkml:brushProperty name="height" value="0.2" units="cm"/>
      <inkml:brushProperty name="color" value="#F6630D"/>
    </inkml:brush>
  </inkml:definitions>
  <inkml:trace contextRef="#ctx0" brushRef="#br0">1 1 9458 0 0,'0'0'303'0'0,"21"4"768"0"0,-16 0-942 0 0,0-1 1 0 0,0 1 0 0 0,-1 0-1 0 0,1 0 1 0 0,-1 0 0 0 0,0 0 0 0 0,0 1-1 0 0,0 0 1 0 0,-1 0 0 0 0,4 6-1 0 0,4 10-90 0 0,11 28 0 0 0,-12-24 58 0 0,14 36-141 0 0,28 107-1 0 0,-1 69-991 0 0,-37-168 642 0 0,9 60 356 0 0,-5 0 0 0 0,1 206 0 0 0,-20-304 88 0 0,1-22-138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39.283"/>
    </inkml:context>
    <inkml:brush xml:id="br0">
      <inkml:brushProperty name="width" value="0.2" units="cm"/>
      <inkml:brushProperty name="height" value="0.2" units="cm"/>
      <inkml:brushProperty name="color" value="#F6630D"/>
    </inkml:brush>
  </inkml:definitions>
  <inkml:trace contextRef="#ctx0" brushRef="#br0">2 96 17732 0 0,'-2'1'512'0'0,"8"-3"-744"0"0,9-3-56 0 0,9-2 192 0 0,13-5 72 0 0,9 0 8 0 0,4-2 16 0 0,1 2-8 0 0,2 2-736 0 0,0 1-417 0 0,10 2-311 0 0,3 1-3281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45.703"/>
    </inkml:context>
    <inkml:brush xml:id="br0">
      <inkml:brushProperty name="width" value="0.2" units="cm"/>
      <inkml:brushProperty name="height" value="0.2" units="cm"/>
      <inkml:brushProperty name="color" value="#F6630D"/>
    </inkml:brush>
  </inkml:definitions>
  <inkml:trace contextRef="#ctx0" brushRef="#br0">33 38 5193 0 0,'-32'-13'4029'0'0,"61"-2"-4102"0"0,-19 12 92 0 0,-1 1 1 0 0,1 0 0 0 0,-1 1 0 0 0,1 0 0 0 0,0 1 0 0 0,14 0 0 0 0,-8 1 9 0 0,328 7-34 0 0,-51 0-52 0 0,10 2 839 0 0,56 0 330 0 0,-252-12-1048 0 0,142-21-1 0 0,-218 17-732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46.336"/>
    </inkml:context>
    <inkml:brush xml:id="br0">
      <inkml:brushProperty name="width" value="0.2" units="cm"/>
      <inkml:brushProperty name="height" value="0.2" units="cm"/>
      <inkml:brushProperty name="color" value="#F6630D"/>
    </inkml:brush>
  </inkml:definitions>
  <inkml:trace contextRef="#ctx0" brushRef="#br0">1 95 8650 0 0,'4'1'-181'0'0,"1"-1"1"0"0,0 1-1 0 0,0-1 1 0 0,0-1 0 0 0,0 1-1 0 0,5-1 1 0 0,20-1 57 0 0,3 4 115 0 0,102 7 338 0 0,141-9 0 0 0,120-49 1002 0 0,-19 1-354 0 0,-130 41-217 0 0,-211 9-1382 0 0,1 2-1 0 0,-1 1 0 0 0,0 2 1 0 0,60 19-1 0 0,-88-23 393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46.801"/>
    </inkml:context>
    <inkml:brush xml:id="br0">
      <inkml:brushProperty name="width" value="0.2" units="cm"/>
      <inkml:brushProperty name="height" value="0.2" units="cm"/>
      <inkml:brushProperty name="color" value="#F6630D"/>
    </inkml:brush>
  </inkml:definitions>
  <inkml:trace contextRef="#ctx0" brushRef="#br0">2 16 72 0 0,'-1'-16'16'0'0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47.185"/>
    </inkml:context>
    <inkml:brush xml:id="br0">
      <inkml:brushProperty name="width" value="0.2" units="cm"/>
      <inkml:brushProperty name="height" value="0.2" units="cm"/>
      <inkml:brushProperty name="color" value="#F6630D"/>
    </inkml:brush>
  </inkml:definitions>
  <inkml:trace contextRef="#ctx0" brushRef="#br0">752 0 408 0 0,'38'7'9436'0'0,"-34"-5"-9030"0"0,-4-1-400 0 0,0-1-1 0 0,0 1 1 0 0,0 0 0 0 0,0 0 0 0 0,0 0 0 0 0,0 0 0 0 0,0 0 0 0 0,0 0 0 0 0,0 0 0 0 0,0 0 0 0 0,-1 0 0 0 0,1 0 0 0 0,0 0 0 0 0,-1-1 0 0 0,1 1 0 0 0,-1 0 0 0 0,1 0 0 0 0,-1 0 0 0 0,1-1 0 0 0,-1 1 0 0 0,1 0 0 0 0,-1-1 0 0 0,0 1 0 0 0,1 0 0 0 0,-2 0 0 0 0,-11 18-383 0 0,1 0-1 0 0,-19 39 1 0 0,4-5-394 0 0,1-6 282 0 0,-94 157-298 0 0,82-145 783 0 0,-62 73 0 0 0,-98 134 124 0 0,98-144 429 0 0,67-84 349 0 0,-40 56 0 0 0,71-92-882 0 0,1 0 0 0 0,-1 0 0 0 0,1 0 0 0 0,0 1 0 0 0,0-1 0 0 0,0 1 0 0 0,0-1 0 0 0,0 1 0 0 0,0-1 0 0 0,1 1 0 0 0,-1-1 0 0 0,1 1 0 0 0,0 0 0 0 0,-1-1 0 0 0,1 1 0 0 0,0 0 0 0 0,1-1 0 0 0,0 4 0 0 0,0-2-14 0 0,0-1 0 0 0,1 0-1 0 0,0 0 1 0 0,0 0-1 0 0,0 0 1 0 0,0 0 0 0 0,0 0-1 0 0,1-1 1 0 0,-1 1 0 0 0,1-1-1 0 0,0 1 1 0 0,-1-1 0 0 0,5 2-1 0 0,12 8 258 0 0,1-1-1 0 0,0-1 1 0 0,38 13-1 0 0,12 6 75 0 0,18 8-229 0 0,130 37 0 0 0,-49-19 272 0 0,-104-33 69 0 0,116 47 1470 0 0,-154-56-1760 0 0,-1 1 1 0 0,0 0 0 0 0,-1 2-1 0 0,37 31 1 0 0,-22-11-1397 0 0,-21-18-1519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53.058"/>
    </inkml:context>
    <inkml:brush xml:id="br0">
      <inkml:brushProperty name="width" value="0.2" units="cm"/>
      <inkml:brushProperty name="height" value="0.2" units="cm"/>
      <inkml:brushProperty name="color" value="#F6630D"/>
    </inkml:brush>
  </inkml:definitions>
  <inkml:trace contextRef="#ctx0" brushRef="#br0">264 102 2705 0 0,'-40'-37'5630'0'0,"37"36"-5503"0"0,0 0-1 0 0,0 0 1 0 0,0 0-1 0 0,0 0 1 0 0,0 0 0 0 0,0 0-1 0 0,0 1 1 0 0,0 0-1 0 0,0-1 1 0 0,0 1-1 0 0,0 0 1 0 0,0 1 0 0 0,-1-1-1 0 0,1 0 1 0 0,0 1-1 0 0,0 0 1 0 0,-3 1-1 0 0,-6 2 66 0 0,-1 0 0 0 0,-17 10 0 0 0,24-10-188 0 0,-1 0-1 0 0,1 1 1 0 0,1-1-1 0 0,-1 1 1 0 0,1 1 0 0 0,-1-1-1 0 0,1 1 1 0 0,1 0-1 0 0,-1 0 1 0 0,1 0 0 0 0,0 0-1 0 0,1 1 1 0 0,0 0-1 0 0,0 0 1 0 0,-4 13 0 0 0,0 4-23 0 0,1 0 0 0 0,1 0-1 0 0,-2 38 1 0 0,2 6-1 0 0,4 0-1 0 0,2 0 1 0 0,4 0 0 0 0,2 0-1 0 0,27 111 1 0 0,-31-170 18 0 0,-1 1 0 0 0,2-1 1 0 0,0 0-1 0 0,0 1 0 0 0,0-2 0 0 0,1 1 1 0 0,1 0-1 0 0,-1-1 0 0 0,1 0 1 0 0,11 11-1 0 0,-14-17 34 0 0,0 1 0 0 0,0 0 0 0 0,0-1 1 0 0,1 0-1 0 0,-1 0 0 0 0,1 0 0 0 0,0 0 0 0 0,-1 0 0 0 0,1-1 0 0 0,0 0 1 0 0,0 0-1 0 0,0 0 0 0 0,0 0 0 0 0,0 0 0 0 0,0-1 0 0 0,0 0 0 0 0,0 0 1 0 0,0 0-1 0 0,0 0 0 0 0,0 0 0 0 0,0-1 0 0 0,0 0 0 0 0,0 0 0 0 0,0 0 1 0 0,0 0-1 0 0,-1-1 0 0 0,1 0 0 0 0,5-2 0 0 0,7-6 53 0 0,-1 0-1 0 0,0-1 0 0 0,-1 0 1 0 0,0-1-1 0 0,22-25 1 0 0,55-77 55 0 0,-77 95-124 0 0,72-106 129 0 0,-73 103-122 0 0,-2 0 0 0 0,0-1-1 0 0,15-47 1 0 0,-20 46 47 0 0,-1-1 1 0 0,0 0-1 0 0,-2 1 0 0 0,-1-1 1 0 0,-1-39-1 0 0,-2 45-26 0 0,-1 1 1 0 0,-1 0-1 0 0,-1 1 1 0 0,0-1-1 0 0,-1 1 0 0 0,-1-1 1 0 0,0 1-1 0 0,-13-22 1 0 0,15 31 8 0 0,-2 1 0 0 0,1-1 1 0 0,-1 1-1 0 0,0 0 0 0 0,0 0 1 0 0,-1 1-1 0 0,0 0 0 0 0,0 0 1 0 0,0 0-1 0 0,-1 1 1 0 0,0 0-1 0 0,0 1 0 0 0,0 0 1 0 0,0 0-1 0 0,-1 1 0 0 0,0-1 1 0 0,0 2-1 0 0,0 0 0 0 0,0 0 1 0 0,-13-1-1 0 0,6 2-62 0 0,1 0-1 0 0,-1 1 1 0 0,0 1 0 0 0,0 1-1 0 0,1 0 1 0 0,-1 1 0 0 0,1 1-1 0 0,0 0 1 0 0,-1 1 0 0 0,2 1-1 0 0,-17 8 1 0 0,24-11-219 0 0,-7 5-72 0 0,-27 16-1 0 0,38-21-168 0 0,0-1 0 0 0,0 1 0 0 0,0-1-1 0 0,0 1 1 0 0,0 0 0 0 0,0 0 0 0 0,1 1 0 0 0,0-1-1 0 0,-1 0 1 0 0,1 1 0 0 0,1-1 0 0 0,-1 1-1 0 0,-2 5 1 0 0,2 2-1510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53.678"/>
    </inkml:context>
    <inkml:brush xml:id="br0">
      <inkml:brushProperty name="width" value="0.2" units="cm"/>
      <inkml:brushProperty name="height" value="0.2" units="cm"/>
      <inkml:brushProperty name="color" value="#F6630D"/>
    </inkml:brush>
  </inkml:definitions>
  <inkml:trace contextRef="#ctx0" brushRef="#br0">7 1 14371 0 0,'-4'0'336'0'0,"2"0"-816"0"0,6 1 280 0 0,6 2-224 0 0,2 1-368 0 0,4 0-184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33.919"/>
    </inkml:context>
    <inkml:brush xml:id="br0">
      <inkml:brushProperty name="width" value="0.2" units="cm"/>
      <inkml:brushProperty name="height" value="0.2" units="cm"/>
      <inkml:brushProperty name="color" value="#849398"/>
    </inkml:brush>
  </inkml:definitions>
  <inkml:trace contextRef="#ctx0" brushRef="#br0">199 1 2088 0 0,'-7'2'6203'0'0,"-7"3"-4925"0"0,6 8-1313 0 0,1 0 0 0 0,0 1 1 0 0,1 0-1 0 0,0 0 0 0 0,-3 17 1 0 0,-14 76-433 0 0,13-55 72 0 0,-2 7 130 0 0,-19 85 192 0 0,24-121 47 0 0,-1 1 0 0 0,-1-1 0 0 0,-22 41-1 0 0,27-57-426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3.472"/>
    </inkml:context>
    <inkml:brush xml:id="br0">
      <inkml:brushProperty name="width" value="0.2" units="cm"/>
      <inkml:brushProperty name="height" value="0.2" units="cm"/>
      <inkml:brushProperty name="color" value="#00A0D7"/>
    </inkml:brush>
  </inkml:definitions>
  <inkml:trace contextRef="#ctx0" brushRef="#br0">35 174 2296 0 0,'6'5'5849'0'0,"-4"7"-3492"0"0,-2 18-2234 0 0,0-22 432 0 0,0 17-351 0 0,1 35-13 0 0,0-55-199 0 0,-1 0 1 0 0,1 0 0 0 0,0 0 0 0 0,1 0-1 0 0,-1 0 1 0 0,1 0 0 0 0,0-1 0 0 0,0 1 0 0 0,3 4-1 0 0,-5-8 0 0 0,0-1 0 0 0,1 1 0 0 0,-1-1 0 0 0,0 0 0 0 0,0 1-1 0 0,1-1 1 0 0,-1 1 0 0 0,0-1 0 0 0,1 0 0 0 0,-1 0-1 0 0,1 1 1 0 0,-1-1 0 0 0,0 0 0 0 0,1 0 0 0 0,-1 1-1 0 0,1-1 1 0 0,-1 0 0 0 0,0 0 0 0 0,1 0 0 0 0,-1 0 0 0 0,1 1-1 0 0,-1-1 1 0 0,1 0 0 0 0,-1 0 0 0 0,1 0 0 0 0,-1 0-1 0 0,1 0 1 0 0,-1 0 0 0 0,1 0 0 0 0,-1 0 0 0 0,1-1-1 0 0,0 1 1 0 0,12-13-126 0 0,5-24 225 0 0,-18 36-78 0 0,9-22 59 0 0,0-1-1 0 0,-2-1 0 0 0,-1 1 0 0 0,-1-1 0 0 0,-1 0 1 0 0,-1 0-1 0 0,-2-1 0 0 0,0 1 0 0 0,-5-41 1 0 0,4 65-186 0 0,0 0 1 0 0,0-1 0 0 0,0 1 0 0 0,0-1 0 0 0,0 1 0 0 0,-1 0 0 0 0,1-1 0 0 0,-1 1 0 0 0,1 0 0 0 0,-1-1 0 0 0,1 1 0 0 0,-1 0-1 0 0,0 0 1 0 0,1 0 0 0 0,-1-1 0 0 0,0 1 0 0 0,0 0 0 0 0,0 0 0 0 0,0 0 0 0 0,0 0 0 0 0,0 1 0 0 0,0-1 0 0 0,-1 0 0 0 0,1 0-1 0 0,0 0 1 0 0,0 1 0 0 0,-1-1 0 0 0,1 1 0 0 0,0-1 0 0 0,-1 1 0 0 0,1 0 0 0 0,0-1 0 0 0,-1 1 0 0 0,1 0 0 0 0,0 0 0 0 0,-1 0-1 0 0,1 0 1 0 0,-1 0 0 0 0,-1 0 0 0 0,-1 1-15 0 0,0 1 0 0 0,1-1 0 0 0,-1 1-1 0 0,1-1 1 0 0,-1 1 0 0 0,1 0 0 0 0,-1 0-1 0 0,1 0 1 0 0,0 1 0 0 0,0-1 0 0 0,0 1-1 0 0,0 0 1 0 0,-3 4 0 0 0,-4 6 7 0 0,1 1 0 0 0,1 1 0 0 0,-11 23 0 0 0,7-8-30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54.571"/>
    </inkml:context>
    <inkml:brush xml:id="br0">
      <inkml:brushProperty name="width" value="0.2" units="cm"/>
      <inkml:brushProperty name="height" value="0.2" units="cm"/>
      <inkml:brushProperty name="color" value="#F6630D"/>
    </inkml:brush>
  </inkml:definitions>
  <inkml:trace contextRef="#ctx0" brushRef="#br0">444 48 8914 0 0,'-2'0'191'0'0,"-1"-1"0"0"0,1 0 0 0 0,-1 0 0 0 0,1 1 1 0 0,-1-2-1 0 0,1 1 0 0 0,0 0 0 0 0,-1 0 0 0 0,1-1 0 0 0,-4-2 0 0 0,6 3-198 0 0,0 0 0 0 0,-1 0 0 0 0,1 0 0 0 0,0 0 0 0 0,-1 0 0 0 0,1 1 0 0 0,0-1 0 0 0,0 0 0 0 0,0 0 0 0 0,0 0 0 0 0,0 0 0 0 0,0 0 0 0 0,0 0 0 0 0,0 0 0 0 0,0 0 0 0 0,1 0-1 0 0,-1 1 1 0 0,0-1 0 0 0,0 0 0 0 0,1 0 0 0 0,-1 0 0 0 0,1 0 0 0 0,-1 1 0 0 0,1-1 0 0 0,-1 0 0 0 0,1 0 0 0 0,-1 1 0 0 0,1-1 0 0 0,0 0 0 0 0,-1 1 0 0 0,1-1 0 0 0,1 0 0 0 0,3-4-619 0 0,-20 22 19 0 0,-22 22 677 0 0,-3-5 13 0 0,0-1 200 0 0,-43 46 0 0 0,44-36-22 0 0,1 2 0 0 0,-52 80 0 0 0,46-42-970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7:54.909"/>
    </inkml:context>
    <inkml:brush xml:id="br0">
      <inkml:brushProperty name="width" value="0.2" units="cm"/>
      <inkml:brushProperty name="height" value="0.2" units="cm"/>
      <inkml:brushProperty name="color" value="#F6630D"/>
    </inkml:brush>
  </inkml:definitions>
  <inkml:trace contextRef="#ctx0" brushRef="#br0">1 1 8290 0 0,'0'0'2744'0'0,"12"10"-2928"0"0,70 51 145 0 0,60 40 91 0 0,-110-81-70 0 0,1-1 0 0 0,57 24 0 0 0,-48-29-72 0 0,-18-6 148 0 0,36 18 1 0 0,-54-23-174 0 0,0 1 0 0 0,0-1-1 0 0,-1 1 1 0 0,1 0 0 0 0,-1 0 0 0 0,0 1 0 0 0,0 0-1 0 0,-1 0 1 0 0,1 0 0 0 0,6 11 0 0 0,0 5 20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03.589"/>
    </inkml:context>
    <inkml:brush xml:id="br0">
      <inkml:brushProperty name="width" value="0.2" units="cm"/>
      <inkml:brushProperty name="height" value="0.2" units="cm"/>
      <inkml:brushProperty name="color" value="#F6630D"/>
    </inkml:brush>
  </inkml:definitions>
  <inkml:trace contextRef="#ctx0" brushRef="#br0">0 0 3353 0 0,'6'0'2443'0'0,"-4"0"-2456"0"0,-1 0-1 0 0,0 0 1 0 0,1 1-1 0 0,-1-1 1 0 0,0 0-1 0 0,1 1 1 0 0,-1-1-1 0 0,0 1 1 0 0,0-1-1 0 0,1 1 1 0 0,-1 0-1 0 0,0-1 0 0 0,0 1 1 0 0,0 0-1 0 0,0 0 1 0 0,0 0-1 0 0,0 0 1 0 0,0 0-1 0 0,0 0 1 0 0,0 0-1 0 0,0 0 1 0 0,-1 0-1 0 0,1 0 1 0 0,0 0-1 0 0,-1 1 0 0 0,1-1 1 0 0,-1 0-1 0 0,1 2 1 0 0,1 12 20 0 0,-1 1-1 0 0,-1-1 1 0 0,0 0 0 0 0,-1 1-1 0 0,-1-1 1 0 0,-7 30 0 0 0,-2 29 79 0 0,9 22-56 0 0,4-1 0 0 0,15 97 0 0 0,0 9 59 0 0,-16-197-82 0 0,-1 0-7 0 0,0 1 1 0 0,0 0-1 0 0,0-1 1 0 0,0 1-1 0 0,-1-1 1 0 0,-1 8 0 0 0,0-6-79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04.875"/>
    </inkml:context>
    <inkml:brush xml:id="br0">
      <inkml:brushProperty name="width" value="0.2" units="cm"/>
      <inkml:brushProperty name="height" value="0.2" units="cm"/>
      <inkml:brushProperty name="color" value="#F6630D"/>
    </inkml:brush>
  </inkml:definitions>
  <inkml:trace contextRef="#ctx0" brushRef="#br0">108 254 3825 0 0,'-26'-15'1163'0'0,"-20"-14"608"0"0,42 27-1645 0 0,1-1 1 0 0,-1 0-1 0 0,1 0 0 0 0,0 0 0 0 0,0 0 0 0 0,0-1 0 0 0,0 1 0 0 0,1-1 0 0 0,-4-5 0 0 0,6 6-126 0 0,-1 1-1 0 0,1-1 1 0 0,-1 1-1 0 0,1-1 0 0 0,0 0 1 0 0,0 1-1 0 0,0-1 1 0 0,0 0-1 0 0,1 1 0 0 0,-1-1 1 0 0,1 1-1 0 0,0-1 1 0 0,-1 0-1 0 0,1 1 1 0 0,0-1-1 0 0,0 1 0 0 0,1 0 1 0 0,-1-1-1 0 0,2-1 1 0 0,2-5-16 0 0,1 1 1 0 0,0 0-1 0 0,12-13 1 0 0,-8 14-3 0 0,-1-1 1 0 0,1 1-1 0 0,0 1 0 0 0,0-1 1 0 0,1 2-1 0 0,-1-1 1 0 0,1 2-1 0 0,1-1 0 0 0,-1 2 1 0 0,1-1-1 0 0,-1 2 0 0 0,1-1 1 0 0,15 0-1 0 0,12 0-29 0 0,-1 2 1 0 0,69 7-1 0 0,-58-3 58 0 0,-7 0 11 0 0,45 9-1 0 0,-76-10-17 0 0,0 1 0 0 0,0 0 0 0 0,0 0 1 0 0,-1 1-1 0 0,1 1 0 0 0,-1 0 0 0 0,0 0 0 0 0,18 14 0 0 0,-24-17 0 0 0,-1 1 1 0 0,0 1-1 0 0,1-1 0 0 0,-1 1 1 0 0,0-1-1 0 0,-1 1 0 0 0,1 0 1 0 0,-1 0-1 0 0,1 0 0 0 0,-1 0 1 0 0,0 0-1 0 0,-1 1 0 0 0,1-1 1 0 0,-1 1-1 0 0,2 6 1 0 0,-3-4-3 0 0,1 0 1 0 0,-1-1-1 0 0,-1 1 1 0 0,1 0-1 0 0,-1 0 1 0 0,0 0-1 0 0,-1 0 1 0 0,1-1-1 0 0,-5 10 1 0 0,-2 4 11 0 0,-2-1 1 0 0,0-1-1 0 0,-1 0 1 0 0,-1-1-1 0 0,-25 30 0 0 0,3-10 548 0 0,-2-1-1 0 0,-1-1 1 0 0,-1-2-1 0 0,-82 53 1 0 0,151-114-3835 0 0,-25 25 3268 0 0,0 0 0 0 0,1 1 0 0 0,0-1 0 0 0,-1 1 0 0 0,1 1 0 0 0,0-1 1 0 0,0 1-1 0 0,0 0 0 0 0,0 1 0 0 0,0 0 0 0 0,0 0 0 0 0,14 2 0 0 0,7 3-4 0 0,-1 0 0 0 0,26 11 0 0 0,-7-3 28 0 0,22 3-18 0 0,72 21 39 0 0,-111-28-18 0 0,-1 1 1 0 0,47 25 0 0 0,-69-31-5 0 0,0-1-1 0 0,0 1 1 0 0,0 0-1 0 0,-1 1 0 0 0,1-1 1 0 0,-1 1-1 0 0,0 0 1 0 0,0 0-1 0 0,-1 1 1 0 0,0-1-1 0 0,0 1 1 0 0,0 0-1 0 0,-1 0 0 0 0,1 1 1 0 0,-1-1-1 0 0,2 10 1 0 0,-3-8 7 0 0,0 0-1 0 0,-1 0 1 0 0,-1 0 0 0 0,1 1-1 0 0,-1-1 1 0 0,-1 0 0 0 0,1 0 0 0 0,-1 1-1 0 0,-1-1 1 0 0,1 0 0 0 0,-2 0 0 0 0,1 0-1 0 0,-7 13 1 0 0,-3 5 125 0 0,-2-1 0 0 0,-1 0 0 0 0,-1-1 0 0 0,-1 0 0 0 0,-37 39 0 0 0,-114 93 3383 0 0,-21-9-347 0 0,148-120-2814 0 0,-1-2-1 0 0,-84 37 1 0 0,118-58-460 0 0,-1-1 0 0 0,1 0 0 0 0,0 0 0 0 0,-1-1 1 0 0,0 0-1 0 0,1-1 0 0 0,-1 0 0 0 0,0 0 0 0 0,0-1 0 0 0,0 0 0 0 0,0 0 1 0 0,1-1-1 0 0,-1 0 0 0 0,0-1 0 0 0,0 0 0 0 0,-9-3 0 0 0,-7-7-1980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06.602"/>
    </inkml:context>
    <inkml:brush xml:id="br0">
      <inkml:brushProperty name="width" value="0.2" units="cm"/>
      <inkml:brushProperty name="height" value="0.2" units="cm"/>
      <inkml:brushProperty name="color" value="#F6630D"/>
    </inkml:brush>
  </inkml:definitions>
  <inkml:trace contextRef="#ctx0" brushRef="#br0">21 67 2929 0 0,'-5'-6'1443'0'0,"5"6"-1323"0"0,-1-1 0 0 0,1 1 0 0 0,0-1 1 0 0,0 0-1 0 0,0 1 0 0 0,0-1 1 0 0,0 1-1 0 0,0-1 0 0 0,0 0 0 0 0,0 1 1 0 0,0-1-1 0 0,0 1 0 0 0,0-1 0 0 0,0 0 1 0 0,0 1-1 0 0,1-2 0 0 0,11-18 419 0 0,-6 15-617 0 0,-1 0 0 0 0,1 0 0 0 0,0 0 0 0 0,8-4 697 0 0,-16 10-517 0 0,0 0 0 0 0,1 0 0 0 0,0 0 0 0 0,-1 0 0 0 0,1 1 0 0 0,0-1 0 0 0,-1 0 1 0 0,1 1-1 0 0,0-1 0 0 0,0 1 0 0 0,0 0 0 0 0,0-1 0 0 0,1 1 0 0 0,-1-1 0 0 0,0 1 1 0 0,1 0-1 0 0,-1 0 0 0 0,0 3 0 0 0,2 32-169 0 0,1-1-1 0 0,9 46 1 0 0,-3-21 21 0 0,79 653 7 0 0,-80-668 48 0 0,-2 0-1 0 0,-3 0 1 0 0,-1 0-1 0 0,-6 49 1 0 0,3-82 160 0 0,-1-1 1 0 0,0 0-1 0 0,-1 1 0 0 0,0-1 1 0 0,-11 20-1 0 0,11-26-14 0 0,1 0 0 0 0,-1 0 0 0 0,0 0-1 0 0,0-1 1 0 0,0 0 0 0 0,-1 0 0 0 0,1 0 0 0 0,-1-1-1 0 0,-1 1 1 0 0,1-1 0 0 0,-1 0 0 0 0,-9 5 0 0 0,13-9-154 0 0,0 1 1 0 0,0 0 0 0 0,-1 0-1 0 0,1-1 1 0 0,0 1 0 0 0,0-1-1 0 0,-1 0 1 0 0,1 0 0 0 0,0 0-1 0 0,-1 0 1 0 0,-3-1 0 0 0,-14-7-2823 0 0,9-2 1549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11.763"/>
    </inkml:context>
    <inkml:brush xml:id="br0">
      <inkml:brushProperty name="width" value="0.2" units="cm"/>
      <inkml:brushProperty name="height" value="0.2" units="cm"/>
      <inkml:brushProperty name="color" value="#F6630D"/>
    </inkml:brush>
  </inkml:definitions>
  <inkml:trace contextRef="#ctx0" brushRef="#br0">50 19 232 0 0,'-49'2'9946'0'0,"58"0"-9652"0"0,57 4-404 0 0,116-2 0 0 0,66-21 62 0 0,-32 2 210 0 0,-19 15 189 0 0,-166 2-297 0 0,0 1 1 0 0,0 2-1 0 0,-1 1 1 0 0,40 14-1 0 0,-62-17-49 0 0,1 0 1 0 0,-1 1-1 0 0,10 7 1 0 0,-2 1-3002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12.333"/>
    </inkml:context>
    <inkml:brush xml:id="br0">
      <inkml:brushProperty name="width" value="0.2" units="cm"/>
      <inkml:brushProperty name="height" value="0.2" units="cm"/>
      <inkml:brushProperty name="color" value="#F6630D"/>
    </inkml:brush>
  </inkml:definitions>
  <inkml:trace contextRef="#ctx0" brushRef="#br0">6 94 7986 0 0,'-5'1'-318'0'0,"8"-2"414"0"0,14-8 814 0 0,-10 3-836 0 0,0 1 0 0 0,1 0 0 0 0,0 0 0 0 0,0 1 0 0 0,0 0 1 0 0,0 1-1 0 0,1-1 0 0 0,-1 2 0 0 0,1-1 0 0 0,12-1 0 0 0,12-1-147 0 0,50 0-1 0 0,-42 3 105 0 0,83-6 82 0 0,227-11-272 0 0,1 28 2302 0 0,-349-9-2123 0 0,14 1 61 0 0,-1 1 0 0 0,0 0-1 0 0,0 1 1 0 0,0 1 0 0 0,30 11 0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13.013"/>
    </inkml:context>
    <inkml:brush xml:id="br0">
      <inkml:brushProperty name="width" value="0.2" units="cm"/>
      <inkml:brushProperty name="height" value="0.2" units="cm"/>
      <inkml:brushProperty name="color" value="#F6630D"/>
    </inkml:brush>
  </inkml:definitions>
  <inkml:trace contextRef="#ctx0" brushRef="#br0">442 25 2913 0 0,'0'0'3095'0'0,"1"-24"-470"0"0,-44 84-1497 0 0,-29 56-3601 0 0,51-83 2400 0 0,-42 75-57 0 0,18-30 476 0 0,-61 82 1 0 0,103-157-317 0 0,-52 74 608 0 0,50-68-605 0 0,0 0 0 0 0,0 0 0 0 0,1 1 0 0 0,0-1 0 0 0,0 1 0 0 0,-3 19 0 0 0,7-27-35 0 0,0 0 1 0 0,0 1 0 0 0,0-1 0 0 0,0 0 0 0 0,0 0 0 0 0,1 1 0 0 0,-1-1-1 0 0,1 0 1 0 0,-1 0 0 0 0,1 0 0 0 0,0 0 0 0 0,0 0 0 0 0,0 0 0 0 0,0 0 0 0 0,1 0-1 0 0,-1 0 1 0 0,0 0 0 0 0,1-1 0 0 0,-1 1 0 0 0,1-1 0 0 0,-1 1 0 0 0,1-1 0 0 0,0 1-1 0 0,0-1 1 0 0,0 0 0 0 0,0 0 0 0 0,0 0 0 0 0,0 0 0 0 0,0 0 0 0 0,3 1 0 0 0,7 2-2 0 0,1 0 1 0 0,0 0 0 0 0,23 2-1 0 0,-32-5 12 0 0,51 5 249 0 0,89-2 0 0 0,-93-5 6 0 0,0 3 0 0 0,81 12 0 0 0,-117-11-185 0 0,0 0-1 0 0,-1 1 1 0 0,0 1-1 0 0,1 1 1 0 0,-2 0-1 0 0,1 0 1 0 0,-1 1 0 0 0,0 1-1 0 0,0 0 1 0 0,-1 1-1 0 0,0 1 1 0 0,-1 0-1 0 0,13 13 1 0 0,-7-2-248 0 0,-14-15-317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22.348"/>
    </inkml:context>
    <inkml:brush xml:id="br0">
      <inkml:brushProperty name="width" value="0.2" units="cm"/>
      <inkml:brushProperty name="height" value="0.2" units="cm"/>
      <inkml:brushProperty name="color" value="#F6630D"/>
    </inkml:brush>
  </inkml:definitions>
  <inkml:trace contextRef="#ctx0" brushRef="#br0">322 158 448 0 0,'-1'-3'330'0'0,"0"0"1"0"0,0 0-1 0 0,-1 0 0 0 0,1 0 1 0 0,-1 0-1 0 0,0 1 0 0 0,1-1 1 0 0,-1 0-1 0 0,-1 1 0 0 0,-3-4 0 0 0,-1-3 898 0 0,5 7-976 0 0,1 1 1 0 0,-1-1-1 0 0,0 0 0 0 0,0 1 0 0 0,0 0 0 0 0,0-1 0 0 0,0 1 1 0 0,-4-2-1 0 0,-3-2 381 0 0,8 5-639 0 0,-17-5 36 0 0,11 7 9 0 0,0-1 0 0 0,-1 1 0 0 0,1 0 0 0 0,0 0-1 0 0,0 1 1 0 0,1 0 0 0 0,-1 1 0 0 0,1-1 0 0 0,-1 1-1 0 0,1 0 1 0 0,-6 5 0 0 0,-8 8-47 0 0,1 0-1 0 0,0 2 1 0 0,-27 34 0 0 0,39-43-2 0 0,1 0 0 0 0,0 0 0 0 0,0 0 1 0 0,1 1-1 0 0,1 0 0 0 0,0 0 0 0 0,0 0 0 0 0,1 0 0 0 0,1 1 0 0 0,-2 20 1 0 0,3-12-3 0 0,0-1 0 0 0,2 1 1 0 0,1-1-1 0 0,0 0 0 0 0,1 1 1 0 0,1-1-1 0 0,1 0 0 0 0,1-1 1 0 0,0 1-1 0 0,2-1 0 0 0,0-1 1 0 0,1 1-1 0 0,0-1 1 0 0,2-1-1 0 0,0 0 0 0 0,0 0 1 0 0,2-1-1 0 0,0-1 0 0 0,1 0 1 0 0,0 0-1 0 0,25 17 0 0 0,-11-11-11 0 0,1-1 0 0 0,0-1 0 0 0,34 14 0 0 0,-47-25 12 0 0,1-1 1 0 0,0-1-1 0 0,0 0 1 0 0,0-1 0 0 0,0 0-1 0 0,0-2 1 0 0,33 1-1 0 0,-40-3 8 0 0,-1-1 0 0 0,0 0 0 0 0,0-1 0 0 0,0 0 0 0 0,1 0 0 0 0,-2-1-1 0 0,1 0 1 0 0,0-1 0 0 0,-1 1 0 0 0,1-2 0 0 0,9-6 0 0 0,-7 3 36 0 0,0-1 0 0 0,0 0 1 0 0,-1-1-1 0 0,0 0 0 0 0,-1 0 1 0 0,16-23-1 0 0,-12 11 14 0 0,0-1 1 0 0,-2 0-1 0 0,0 0 1 0 0,-2-1-1 0 0,0-1 0 0 0,-2 1 1 0 0,8-46-1 0 0,-13 50 47 0 0,-1 1-1 0 0,-1-1 0 0 0,-1 1 1 0 0,0-1-1 0 0,-1 1 0 0 0,-2 0 1 0 0,0 0-1 0 0,-9-27 0 0 0,-2 4 60 0 0,-2 1 0 0 0,-35-62 0 0 0,43 88-152 0 0,0 0-1 0 0,0 1 1 0 0,-2 0 0 0 0,-17-19-1 0 0,22 27-43 0 0,0 1 0 0 0,0 0 0 0 0,-1 0 0 0 0,0 1 0 0 0,0-1 0 0 0,0 2 0 0 0,0-1 0 0 0,0 1 0 0 0,-1 0 0 0 0,1 0 0 0 0,-15-2 0 0 0,7 2-207 0 0,-1 1 1 0 0,1 0-1 0 0,0 1 1 0 0,-1 1-1 0 0,0 1 1 0 0,-19 2-1 0 0,26-1 126 0 0,0 0 1 0 0,0 1-1 0 0,1-1 0 0 0,-1 2 0 0 0,1-1 0 0 0,0 1 0 0 0,0 0 0 0 0,0 1 0 0 0,0 0 1 0 0,1 0-1 0 0,0 1 0 0 0,-8 7 0 0 0,-5 9-96 0 0,-31 44-1 0 0,34-42 51 0 0,-3 3-374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22.812"/>
    </inkml:context>
    <inkml:brush xml:id="br0">
      <inkml:brushProperty name="width" value="0.2" units="cm"/>
      <inkml:brushProperty name="height" value="0.2" units="cm"/>
      <inkml:brushProperty name="color" value="#F6630D"/>
    </inkml:brush>
  </inkml:definitions>
  <inkml:trace contextRef="#ctx0" brushRef="#br0">0 266 6977 0 0,'4'-7'190'0'0,"9"-9"-306"0"0,-7 9 119 0 0,37-45-444 0 0,2 3 1 0 0,80-70 0 0 0,-106 103-772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4.354"/>
    </inkml:context>
    <inkml:brush xml:id="br0">
      <inkml:brushProperty name="width" value="0.2" units="cm"/>
      <inkml:brushProperty name="height" value="0.2" units="cm"/>
      <inkml:brushProperty name="color" value="#00A0D7"/>
    </inkml:brush>
  </inkml:definitions>
  <inkml:trace contextRef="#ctx0" brushRef="#br0">18 212 4649 0 0,'0'1'95'0'0,"-1"-1"-1"0"0,1 0 1 0 0,-1 0 0 0 0,1 1-1 0 0,-1-1 1 0 0,0 0 0 0 0,1 0-1 0 0,-1 0 1 0 0,1 0 0 0 0,-1 1 0 0 0,0-1-1 0 0,1 0 1 0 0,-1 0 0 0 0,0 0-1 0 0,1-1 1 0 0,-1 1 0 0 0,1 0-1 0 0,-1 0 1 0 0,0 0 0 0 0,1 0-1 0 0,-1-1 1 0 0,1 1 0 0 0,-1 0-1 0 0,0 0 1 0 0,1-1 0 0 0,-1 1-1 0 0,1 0 1 0 0,-1-1 0 0 0,7-16-4 0 0,0 6-102 0 0,8-20-95 0 0,0 2 99 0 0,11-37 1 0 0,-20 51 35 0 0,-4 10-10 0 0,0 0-1 0 0,0 0 0 0 0,1 0 1 0 0,0 1-1 0 0,0-1 0 0 0,5-7 213 0 0,-5 11-61 0 0,2 6-86 0 0,4 6-6 0 0,5 35-41 0 0,-1 0 0 0 0,-2 0 1 0 0,5 74-1 0 0,-3-23-221 0 0,-9-80-397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23.197"/>
    </inkml:context>
    <inkml:brush xml:id="br0">
      <inkml:brushProperty name="width" value="0.2" units="cm"/>
      <inkml:brushProperty name="height" value="0.2" units="cm"/>
      <inkml:brushProperty name="color" value="#F6630D"/>
    </inkml:brush>
  </inkml:definitions>
  <inkml:trace contextRef="#ctx0" brushRef="#br0">7 0 11891 0 0,'-3'3'360'0'0,"-1"3"168"0"0,6-2-688 0 0,9 3 48 0 0,9 3 24 0 0,8 2 16 0 0,4 2 96 0 0,0-1 8 0 0,0 1-40 0 0,1-3 16 0 0,2-1-32 0 0,3 3-304 0 0,4-2-209 0 0,2 3-111 0 0,-4-1-1352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30.439"/>
    </inkml:context>
    <inkml:brush xml:id="br0">
      <inkml:brushProperty name="width" value="0.2" units="cm"/>
      <inkml:brushProperty name="height" value="0.2" units="cm"/>
      <inkml:brushProperty name="color" value="#66CC00"/>
    </inkml:brush>
  </inkml:definitions>
  <inkml:trace contextRef="#ctx0" brushRef="#br0">152 15 1840 0 0,'-1'-2'161'0'0,"0"1"0"0"0,0 0 1 0 0,0 0-1 0 0,0 0 0 0 0,-1 0 0 0 0,1 0 0 0 0,0 0 0 0 0,0 0 0 0 0,-1 1 0 0 0,1-1 0 0 0,-1 0 0 0 0,1 1 0 0 0,-1-1 0 0 0,1 1 0 0 0,-1 0 0 0 0,1-1 0 0 0,-1 1 0 0 0,1 0 0 0 0,-1 0 0 0 0,1 0 0 0 0,-1 0 0 0 0,1 0 0 0 0,-1 0 0 0 0,1 0 0 0 0,-1 1 0 0 0,1-1 0 0 0,-1 1 0 0 0,1-1 1 0 0,-2 1-1 0 0,-1 3 51 0 0,0-1 1 0 0,0 1 0 0 0,1 0 0 0 0,0 0-1 0 0,-1 0 1 0 0,2 0 0 0 0,-6 8 0 0 0,8-11-200 0 0,-4 6 63 0 0,1 0-1 0 0,0 0 1 0 0,0 0-1 0 0,1 0 1 0 0,-1 1-1 0 0,2-1 1 0 0,-3 15-1 0 0,2 56-93 0 0,1-34 67 0 0,3 151-98 0 0,-4 64-37 0 0,1-249 90 0 0,0 0 0 0 0,-1-1 0 0 0,-4 16 1 0 0,5-22-22 0 0,0-1 0 0 0,0 1 0 0 0,0-1 0 0 0,-1 1 0 0 0,1-1 0 0 0,0 1 0 0 0,-1-1 0 0 0,0 0 0 0 0,1 0 0 0 0,-1 0 0 0 0,0 0 0 0 0,0 0 0 0 0,0 0 0 0 0,-1 0 0 0 0,1-1 0 0 0,0 1 0 0 0,-4 1 0 0 0,0 0-987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1:38:30.888"/>
    </inkml:context>
    <inkml:brush xml:id="br0">
      <inkml:brushProperty name="width" value="0.2" units="cm"/>
      <inkml:brushProperty name="height" value="0.2" units="cm"/>
      <inkml:brushProperty name="color" value="#66CC00"/>
    </inkml:brush>
  </inkml:definitions>
  <inkml:trace contextRef="#ctx0" brushRef="#br0">21 77 10082 0 0,'-1'0'62'0'0,"0"0"1"0"0,0 0-1 0 0,0 0 0 0 0,0-1 1 0 0,0 1-1 0 0,0 0 0 0 0,1-1 0 0 0,-1 1 1 0 0,0 0-1 0 0,0-1 0 0 0,0 1 1 0 0,0-1-1 0 0,0 0 0 0 0,1 1 0 0 0,-1-1 1 0 0,0 0-1 0 0,1 1 0 0 0,-1-1 0 0 0,0 0 1 0 0,1 0-1 0 0,-1 1 0 0 0,1-1 1 0 0,-1 0-1 0 0,1 0 0 0 0,-1-1 0 0 0,1 1-60 0 0,1 0 0 0 0,-1 0-1 0 0,1 0 1 0 0,-1 0 0 0 0,1 1-1 0 0,-1-1 1 0 0,1 0-1 0 0,0 0 1 0 0,-1 1 0 0 0,1-1-1 0 0,0 0 1 0 0,0 1-1 0 0,0-1 1 0 0,-1 0 0 0 0,1 1-1 0 0,0-1 1 0 0,0 1 0 0 0,0 0-1 0 0,1-1 1 0 0,9-4-129 0 0,1 1 0 0 0,20-4 0 0 0,20-3 91 0 0,-1 3 0 0 0,77-3 0 0 0,-112 10 31 0 0,-1 1 0 0 0,1 1 0 0 0,-1 1 0 0 0,1 0 0 0 0,-1 1 0 0 0,0 1 0 0 0,0 0 0 0 0,0 1 0 0 0,0 0 0 0 0,-1 2 0 0 0,0-1 0 0 0,25 17 0 0 0,-38-22 21 0 0,1 0 1 0 0,0 0 0 0 0,-1 1-1 0 0,0-1 1 0 0,1 0 0 0 0,-1 0-1 0 0,0 1 1 0 0,0-1-1 0 0,1 1 1 0 0,-1-1 0 0 0,0 1-1 0 0,-1 0 1 0 0,1-1 0 0 0,0 1-1 0 0,0 0 1 0 0,-1 0 0 0 0,1-1-1 0 0,-1 1 1 0 0,1 0-1 0 0,-1 0 1 0 0,0 0 0 0 0,0 0-1 0 0,0-1 1 0 0,0 1 0 0 0,0 0-1 0 0,0 0 1 0 0,0 0 0 0 0,-1 0-1 0 0,1 0 1 0 0,-1-1-1 0 0,1 1 1 0 0,-1 0 0 0 0,0 0-1 0 0,0-1 1 0 0,1 1 0 0 0,-1 0-1 0 0,-2 1 1 0 0,-4 6 152 0 0,0 0 0 0 0,-1 0 0 0 0,0-1 0 0 0,-18 15-1 0 0,8-7-127 0 0,8-6-30 0 0,0 1 1 0 0,0 0-1 0 0,1 0 0 0 0,1 1 0 0 0,-10 16 0 0 0,59-43-582 0 0,-27 13 569 0 0,0-1 0 0 0,0 2 1 0 0,0-1-1 0 0,1 2 0 0 0,-1 0 0 0 0,0 1 0 0 0,0 0 0 0 0,1 1 0 0 0,-1 1 0 0 0,18 6 0 0 0,-21-6-6 0 0,0 1 0 0 0,0 0 0 0 0,-1 1 0 0 0,1 0-1 0 0,-1 0 1 0 0,0 1 0 0 0,-1 1 0 0 0,1 0-1 0 0,-1 0 1 0 0,-1 1 0 0 0,0 0 0 0 0,0 0-1 0 0,9 12 1 0 0,-15-16 8 0 0,1 0-1 0 0,-1 1 0 0 0,-1-1 1 0 0,1 0-1 0 0,0 1 0 0 0,-1-1 1 0 0,0 1-1 0 0,0-1 0 0 0,-1 1 1 0 0,1-1-1 0 0,-1 1 0 0 0,0 0 1 0 0,0-1-1 0 0,0 1 0 0 0,-1 0 1 0 0,0-1-1 0 0,0 1 0 0 0,0-1 1 0 0,0 1-1 0 0,-1-1 0 0 0,1 0 1 0 0,-4 6-1 0 0,-5 8 91 0 0,0 0 0 0 0,-2 0 0 0 0,-21 26 0 0 0,29-38-47 0 0,-30 34 525 0 0,-2-1-1 0 0,-1-2 0 0 0,-46 35 0 0 0,23-26 166 0 0,-103 60 1 0 0,150-99-669 0 0,0 0 0 0 0,-17 6 1 0 0,26-11-329 0 0,0-1 1 0 0,0 0 0 0 0,1 0 0 0 0,-1 0 0 0 0,0 0 0 0 0,0-1 0 0 0,0 1 0 0 0,0-1 0 0 0,0 0 0 0 0,0-1 0 0 0,0 1 0 0 0,0 0 0 0 0,-7-3 0 0 0,-4-5-1196 0 0</inkml:trace>
</inkml:ink>
</file>

<file path=ppt/ink/ink213.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0.717"/>
    </inkml:context>
    <inkml:brush xml:id="br0">
      <inkml:brushProperty name="width" value="0.15" units="cm"/>
      <inkml:brushProperty name="height" value="0.15" units="cm"/>
      <inkml:brushProperty name="fitToCurve" value="1"/>
    </inkml:brush>
  </inkml:definitions>
  <inkml:trace contextRef="#ctx0" brushRef="#br0">400 0,'0'0,"0"0,0 0,0 0,0 0,0 0,0 0,0 34,-16 33,-1 84,17 35,0-35,0 68,0 51,17-85,-17 0,0 51,16 51,-16-102,0 51,0 100,0-133,0 66,0 68,17-84,-17 168,0-135,0 152,17-118,-17 101,0-84,0 0,16 33,1-134,0 34,-1 33,-16-67,0 50,-16 17,-1-50,-16 117,16-134,-50 51,17 66,0-134,-17 68,1-1,32-135,1-33,16-33,1-18,-1-16,17-51</inkml:trace>
</inkml:ink>
</file>

<file path=ppt/ink/ink214.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1.959"/>
    </inkml:context>
    <inkml:brush xml:id="br0">
      <inkml:brushProperty name="width" value="0.15" units="cm"/>
      <inkml:brushProperty name="height" value="0.15" units="cm"/>
      <inkml:brushProperty name="fitToCurve" value="1"/>
    </inkml:brush>
  </inkml:definitions>
  <inkml:trace contextRef="#ctx0" brushRef="#br0">0 204,'0'0,"0"0,0 0,0 0,0 0,0 0,0 0,0 0,0 0,0 0,0 0,0 0,33-17,50 1,51-18,-1 17,-16 17,50 0,66 17,34-17,-50 17,117-17,-67-17,-34 0,184-17,-150 34,134-33,-134 33,133-17,0 0,34 0,-83 34,49-34,17 34,17-34,-101 17,-16 17,67 0,-184 17,101-18,-34-16,-101 0,-65 0,-18 0,-83 0</inkml:trace>
</inkml:ink>
</file>

<file path=ppt/ink/ink215.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3.899"/>
    </inkml:context>
    <inkml:brush xml:id="br0">
      <inkml:brushProperty name="width" value="0.15" units="cm"/>
      <inkml:brushProperty name="height" value="0.15" units="cm"/>
      <inkml:brushProperty name="fitToCurve" value="1"/>
    </inkml:brush>
  </inkml:definitions>
  <inkml:trace contextRef="#ctx0" brushRef="#br0">0 70,'0'0,"0"0,17 0,33 0,33 0,34 0,-34 0,1 0,66 0,67-17,-17 0,-50 0,0 0,-16 17,-17 0,-1 17,-32 0,-34 0,-34 16,-16-33</inkml:trace>
</inkml:ink>
</file>

<file path=ppt/ink/ink216.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4.292"/>
    </inkml:context>
    <inkml:brush xml:id="br0">
      <inkml:brushProperty name="width" value="0.15" units="cm"/>
      <inkml:brushProperty name="height" value="0.15" units="cm"/>
      <inkml:brushProperty name="fitToCurve" value="1"/>
    </inkml:brush>
  </inkml:definitions>
  <inkml:trace contextRef="#ctx0" brushRef="#br0">0 0,'0'0,"0"0,0 0,0 0,0 0,0 0,0 0,0 0,17 0,-1 17,1 16,0 35,-1 83,1 35,-17-52,-17-16,1 34,16-152</inkml:trace>
</inkml:ink>
</file>

<file path=ppt/ink/ink217.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21.022"/>
    </inkml:context>
    <inkml:brush xml:id="br0">
      <inkml:brushProperty name="width" value="0.15" units="cm"/>
      <inkml:brushProperty name="height" value="0.15" units="cm"/>
      <inkml:brushProperty name="color" value="#FF0000"/>
      <inkml:brushProperty name="fitToCurve" value="1"/>
    </inkml:brush>
  </inkml:definitions>
  <inkml:trace contextRef="#ctx0" brushRef="#br0">301 9954,'0'0,"0"0,0 0,0 0,0 0,0 0,0 0,0 0,0 0,0 0,0 0,0 0,16 0,1 0,-17 0,17-17,-17 17,0 0,0 0,16-17,-16 17,0 0,0 0,17-16,-17 16,17-17,16 0,0 0,18-17,-1 1,16-1,1 0,0 1,16-1,1 0,-1-16,0-1,-16 1,-17-1,0 17,0 1,0-1,0 0,17 1,0 16,0-17,-1 17,-16 0,0 1,-16-1,-1 0,1 0,-18 0,18 0,32 1,1-18,16 0,1 0,-17 18,-1-18,18 0,-18 1,1-1,0 0,16 1,1-18,-17 17,16-16,-16 16,-1 0,18 1,-1-1,1-17,-18 18,-16-1,0 0,-16 18,16-18,17 0,-1 1,18-1,-1 0,1 0,16-16,-17-1,1 1,-1-18,-16 18,-1-1,1 1,-17 16,0 1,17-1,16-17,-16 1,0 16,-17-16,0 16,-17 0,1 0,-1-16,-16 16,-1 1,1-18,0 1,-1-1,-16 0,0 1,0-1,0 18,0-1,0 0,0 18,-16-18,-1 17,0-17,1 1,-1-1,0 0,-16-16,0 16,-1-17,1 18,0-1,-1 0,17 1,-16-1,0 0,-1 1,1-18,0 17,-1 1,1-1,0 0,-1 1,1-1,-17 0,0-16,0 16,0-16,0-1,-17 1,17-1,-17 0,0-16,1 0,-1-1,0 1,17 16,0 1,0-1,-17-16,1-17,-35-17,18 0,16 16,-16-32,16 32,-16 1,-1 17,18-17,-18-1,-16-16,17 0,-17 0,16 0,-16 0,33 34,1-1,16-16,-1 0,1 0,-16-34,-1 17,0 0,0 16,1 1,-1 0,0 0,1-1,16 1,-17 0,17-17,0 17,0 0,-17-1,17 1,-17 0,0 0,1-1,-1 1,0-17,0 0,1 0,16 34,0-1,0 1,0 0,-1-1,1-16,0-17,0 0,0 17,0-1,17 18,-1 0,1-1,0 1,-1 0,18-1,-1 18,0-1,17 1,0 50</inkml:trace>
</inkml:ink>
</file>

<file path=ppt/ink/ink218.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41.665"/>
    </inkml:context>
    <inkml:brush xml:id="br0">
      <inkml:brushProperty name="width" value="0.15" units="cm"/>
      <inkml:brushProperty name="height" value="0.15" units="cm"/>
      <inkml:brushProperty name="color" value="#3165BB"/>
      <inkml:brushProperty name="fitToCurve" value="1"/>
    </inkml:brush>
  </inkml:definitions>
  <inkml:trace contextRef="#ctx0" brushRef="#br0">1719 10358,'0'0,"0"0,0 0,0 0,0 0,0 0,0 0,0 0,0 0,0 0,0 0,0 0,0 0,0 0,0 0,0 0,0 0,0 0,0 0,0 0,0 0,0 0,0 0,0 0,17-17,0 1,-1-1,1 0,16-17,1 1,-1-18,0 1,1-1,16-16,-17 16,0-16,18 16,-18 1,0 16,1-17,-1 18,0-18,17 1,0-18,1 1,-1 0,0-18,0 1,0 17,0-1,0 18,17-18,-17 18,0-1,0 1,0-17,0-1,-17 1,17-17,-16-1,-1 18,0 16,-16 1,0 16,-1-16,1 16,0-17,-1 18,1-18,0 18,-17-18,0 17,0 1,0-18,0 1,0-1,0 1,0-1,0 0,-17 1,0-1,1 18,-1-18,0 1,1-1,-1 1,0-1,1 1,-1-1,0 0,1 1,-18-1,1 1,-1-1,1 18,0-18,-1 1,-16 16,0 0,17-16,-17-1,0 1,0-18,0 1,16 0,-16-1,0-16,0 0,0-1,0 1,0 0,-17 0,1 0,-1-1,0-16,0-17,-16 1,16 15,17 18,0-17,0-34,17-33,-1 0,1 50,-17 0,0 0,0-17,-17-16,0-1,17 34,0 0,-16-33,-1-1,17-16,0 16,0 17,0 17,-17-33,0-51,17 50,-17 0,1 18,-1-18,0 0,0-16,17 50,0 0,0 0,0 0,17-33,0-1,16 34,0 17,0 34,1 16,16 1,0 16,0 0,0 18,0 16</inkml:trace>
</inkml:ink>
</file>

<file path=ppt/ink/ink219.xml><?xml version="1.0" encoding="utf-8"?>
<inkml:ink xmlns:inkml="http://www.w3.org/2003/InkML">
  <inkml:definitions>
    <inkml:context xml:id="ctx0">
      <inkml:inkSource xml:id="inkSrc0">
        <inkml:traceFormat>
          <inkml:channel name="X" type="integer" max="3200" units="cm"/>
          <inkml:channel name="Y" type="integer" max="1800" units="cm"/>
        </inkml:traceFormat>
        <inkml:channelProperties>
          <inkml:channelProperty channel="X" name="resolution" value="108.84354" units="1/cm"/>
          <inkml:channelProperty channel="Y" name="resolution" value="109.09091" units="1/cm"/>
        </inkml:channelProperties>
      </inkml:inkSource>
      <inkml:timestamp xml:id="ts0" timeString="2020-06-19T17:14:50.315"/>
    </inkml:context>
    <inkml:brush xml:id="br0">
      <inkml:brushProperty name="width" value="0.15" units="cm"/>
      <inkml:brushProperty name="height" value="0.15" units="cm"/>
      <inkml:brushProperty name="color" value="#ED1C24"/>
      <inkml:brushProperty name="fitToCurv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4.804"/>
    </inkml:context>
    <inkml:brush xml:id="br0">
      <inkml:brushProperty name="width" value="0.2" units="cm"/>
      <inkml:brushProperty name="height" value="0.2" units="cm"/>
      <inkml:brushProperty name="color" value="#00A0D7"/>
    </inkml:brush>
  </inkml:definitions>
  <inkml:trace contextRef="#ctx0" brushRef="#br0">89 111 6873 0 0,'-15'7'1115'0'0,"11"-6"-972"0"0,1 1 1 0 0,-1 0 0 0 0,0 0-1 0 0,1 0 1 0 0,-1 0 0 0 0,1 1-1 0 0,-4 3 1 0 0,6-5-153 0 0,0 0 1 0 0,0 1 0 0 0,0-1-1 0 0,0 1 1 0 0,1-1 0 0 0,-1 1-1 0 0,0-1 1 0 0,1 1 0 0 0,-1-1-1 0 0,1 1 1 0 0,0 0 0 0 0,0-1-1 0 0,-1 1 1 0 0,1 0-1 0 0,0-1 1 0 0,0 1 0 0 0,1 0-1 0 0,-1-1 1 0 0,0 1 0 0 0,0 0-1 0 0,1-1 1 0 0,0 3 0 0 0,1 1-16 0 0,0 0 0 0 0,0 0 1 0 0,0 0-1 0 0,1-1 1 0 0,-1 1-1 0 0,1-1 0 0 0,0 0 1 0 0,0 0-1 0 0,1 0 1 0 0,-1 0-1 0 0,1 0 0 0 0,0-1 1 0 0,0 0-1 0 0,8 5 1 0 0,-10-6 8 0 0,0-1 1 0 0,-1-1 0 0 0,1 1-1 0 0,0 0 1 0 0,0 0 0 0 0,0-1 0 0 0,0 1-1 0 0,0-1 1 0 0,0 0 0 0 0,0 0-1 0 0,0 1 1 0 0,0-1 0 0 0,0 0 0 0 0,0-1-1 0 0,0 1 1 0 0,0 0 0 0 0,0-1-1 0 0,0 1 1 0 0,0-1 0 0 0,0 1 0 0 0,0-1-1 0 0,0 0 1 0 0,0 0 0 0 0,-1 0-1 0 0,1 0 1 0 0,0 0 0 0 0,-1 0-1 0 0,1-1 1 0 0,0 1 0 0 0,-1 0 0 0 0,0-1-1 0 0,1 1 1 0 0,-1-1 0 0 0,0 0-1 0 0,0 1 1 0 0,0-1 0 0 0,0 0 0 0 0,0 0-1 0 0,1-3 1 0 0,1-1 41 0 0,-1 0-1 0 0,0 0 1 0 0,0 0-1 0 0,-1-1 1 0 0,0 1 0 0 0,0-1-1 0 0,0 1 1 0 0,-1-1-1 0 0,0 1 1 0 0,0-1 0 0 0,0 1-1 0 0,-1 0 1 0 0,0-1-1 0 0,-3-7 1 0 0,2 5-37 0 0,0 1 0 0 0,-1 0 0 0 0,0 1 0 0 0,-1-1 0 0 0,0 0 0 0 0,0 1 0 0 0,-1 0 0 0 0,1 0 0 0 0,-2 0 0 0 0,-8-9 0 0 0,11 13-186 0 0,-1 1 0 0 0,1 0 0 0 0,-1-1 0 0 0,0 1 0 0 0,0 1 0 0 0,0-1 0 0 0,0 0 0 0 0,0 1 0 0 0,0 0 0 0 0,0 0 0 0 0,0 0 0 0 0,-1 1 0 0 0,1-1 0 0 0,0 1 0 0 0,0 0 0 0 0,-1 0 0 0 0,1 0 0 0 0,0 1 0 0 0,0 0 0 0 0,-1 0 0 0 0,1 0 0 0 0,0 0-1 0 0,-5 3 1 0 0,-3 4-486 0 0</inkml:trace>
</inkml:ink>
</file>

<file path=ppt/ink/ink220.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7.047"/>
    </inkml:context>
    <inkml:brush xml:id="br0">
      <inkml:brushProperty name="width" value="0.15" units="cm"/>
      <inkml:brushProperty name="height" value="0.15" units="cm"/>
      <inkml:brushProperty name="fitToCurve" value="1"/>
    </inkml:brush>
  </inkml:definitions>
  <inkml:trace contextRef="#ctx0" brushRef="#br0">-3303 81,'0'0,"0"0,0 0,0 0,17 34,16 33,67 0,101 1,15-35,68-33,33-16,-167 16,-150 0</inkml:trace>
</inkml:ink>
</file>

<file path=ppt/ink/ink221.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6.735"/>
    </inkml:context>
    <inkml:brush xml:id="br0">
      <inkml:brushProperty name="width" value="0.15" units="cm"/>
      <inkml:brushProperty name="height" value="0.15" units="cm"/>
      <inkml:brushProperty name="fitToCurve" value="1"/>
    </inkml:brush>
  </inkml:definitions>
  <inkml:trace contextRef="#ctx0" brushRef="#br0">-3236-492,'0'0,"0"0,0 0,0 0,0 0,33-17,17 1,17-1,0 17,0 0,-17 17,0-1,-17 18,0 50,-16 34,-34 34,-33 33,-16 51,-18-34,17-67,17-34,17-17,16-17,1-16,16-17,16-1,34 1,67-17,67-17,-1-17,34 0,-17 0,-33 0,-84 17,-16 0,-17 0,-16 0,-18 0,-16 0</inkml:trace>
</inkml:ink>
</file>

<file path=ppt/ink/ink222.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5:18.615"/>
    </inkml:context>
    <inkml:brush xml:id="br0">
      <inkml:brushProperty name="width" value="0.15" units="cm"/>
      <inkml:brushProperty name="height" value="0.15" units="cm"/>
      <inkml:brushProperty name="fitToCurve" value="1"/>
    </inkml:brush>
  </inkml:definitions>
  <inkml:trace contextRef="#ctx0" brushRef="#br0">784 0,'0'0,"-17"16,0 1,-200 185,134-117,0-1,16 0,0 0,0-16,17-18,17-16,0 0,16-1,0-16,1 0,16-17</inkml:trace>
</inkml:ink>
</file>

<file path=ppt/ink/ink223.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090"/>
    </inkml:context>
    <inkml:brush xml:id="br0">
      <inkml:brushProperty name="width" value="0.15" units="cm"/>
      <inkml:brushProperty name="height" value="0.15" units="cm"/>
      <inkml:brushProperty name="fitToCurve" value="1"/>
    </inkml:brush>
  </inkml:definitions>
  <inkml:trace contextRef="#ctx0" brushRef="#br0">400 0,'0'0,"0"0,0 0,0 0,0 0,0 0,0 0,0 34,-16 33,-1 84,17 35,0-35,0 68,0 51,17-85,-17 0,0 51,16 51,-16-102,0 51,0 100,0-133,0 66,0 68,17-84,-17 168,0-135,0 152,17-118,-17 101,0-84,0 0,16 33,1-134,0 34,-1 33,-16-67,0 50,-16 17,-1-50,-16 117,16-134,-50 51,17 66,0-134,-17 68,1-1,32-135,1-33,16-33,1-18,-1-16,17-51</inkml:trace>
</inkml:ink>
</file>

<file path=ppt/ink/ink224.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091"/>
    </inkml:context>
    <inkml:brush xml:id="br0">
      <inkml:brushProperty name="width" value="0.15" units="cm"/>
      <inkml:brushProperty name="height" value="0.15" units="cm"/>
      <inkml:brushProperty name="fitToCurve" value="1"/>
    </inkml:brush>
  </inkml:definitions>
  <inkml:trace contextRef="#ctx0" brushRef="#br0">0 204,'0'0,"0"0,0 0,0 0,0 0,0 0,0 0,0 0,0 0,0 0,0 0,0 0,33-17,50 1,51-18,-1 17,-16 17,50 0,66 17,34-17,-50 17,117-17,-67-17,-34 0,184-17,-150 34,134-33,-134 33,133-17,0 0,34 0,-83 34,49-34,17 34,17-34,-101 17,-16 17,67 0,-184 17,101-18,-34-16,-101 0,-65 0,-18 0,-83 0</inkml:trace>
</inkml:ink>
</file>

<file path=ppt/ink/ink225.xml><?xml version="1.0" encoding="utf-8"?>
<inkml:ink xmlns:inkml="http://www.w3.org/2003/InkML">
  <inkml:definitions>
    <inkml:context xml:id="ctx0">
      <inkml:inkSource xml:id="inkSrc0">
        <inkml:traceFormat>
          <inkml:channel name="X" type="integer" max="3200" units="cm"/>
          <inkml:channel name="Y" type="integer" max="1800" units="cm"/>
        </inkml:traceFormat>
        <inkml:channelProperties>
          <inkml:channelProperty channel="X" name="resolution" value="108.84354" units="1/cm"/>
          <inkml:channelProperty channel="Y" name="resolution" value="109.09091" units="1/cm"/>
        </inkml:channelProperties>
      </inkml:inkSource>
      <inkml:timestamp xml:id="ts0" timeString="2020-06-19T17:16:17.097"/>
    </inkml:context>
    <inkml:brush xml:id="br0">
      <inkml:brushProperty name="width" value="0.15" units="cm"/>
      <inkml:brushProperty name="height" value="0.15" units="cm"/>
      <inkml:brushProperty name="color" value="#ED1C24"/>
      <inkml:brushProperty name="fitToCurve" value="1"/>
    </inkml:brush>
  </inkml:definitions>
  <inkml:trace contextRef="#ctx0" brushRef="#br0">0 0</inkml:trace>
</inkml:ink>
</file>

<file path=ppt/ink/ink226.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105"/>
    </inkml:context>
    <inkml:brush xml:id="br0">
      <inkml:brushProperty name="width" value="0.15" units="cm"/>
      <inkml:brushProperty name="height" value="0.15" units="cm"/>
      <inkml:brushProperty name="fitToCurve" value="1"/>
    </inkml:brush>
  </inkml:definitions>
  <inkml:trace contextRef="#ctx0" brushRef="#br0">-3303 81,'0'0,"0"0,0 0,0 0,17 34,16 33,67 0,101 1,15-35,68-33,33-16,-167 16,-150 0</inkml:trace>
  <inkml:trace contextRef="#ctx0" brushRef="#br0" timeOffset="0.98">-3236-492,'0'0,"0"0,0 0,0 0,0 0,33-17,17 1,17-1,0 17,0 0,-17 17,0-1,-17 18,0 50,-16 34,-34 34,-33 33,-16 51,-18-34,17-67,17-34,17-17,16-17,1-16,16-17,16-1,34 1,67-17,67-17,-1-17,34 0,-17 0,-33 0,-84 17,-16 0,-17 0,-16 0,-18 0,-16 0</inkml:trace>
  <inkml:trace contextRef="#ctx0" brushRef="#br0" timeOffset="1.98">-492 600,'0'0,"-17"16,0 1,-200 185,134-117,0-1,16 0,0 0,0-16,17-18,17-16,0 0,16-1,0-16,1 0,16-17</inkml:trace>
  <inkml:trace contextRef="#ctx0" brushRef="#br0" timeOffset="2.98">-626 751,'0'0,"0"0,0 0,0 0,0 0,0 0,0 0,17-17,0-16,16-1,0 17,-16 0,0 0,-1 17,-16 0,17 0,0 17,-1 0,1 17,16 33,-16 17,0 1,-1-18,1-17,0 1,0-17,-1-1,18 1,16 0,-50-34</inkml:trace>
</inkml:ink>
</file>

<file path=ppt/ink/ink227.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5:19.402"/>
    </inkml:context>
    <inkml:brush xml:id="br0">
      <inkml:brushProperty name="width" value="0.15" units="cm"/>
      <inkml:brushProperty name="height" value="0.15" units="cm"/>
      <inkml:brushProperty name="fitToCurve" value="1"/>
    </inkml:brush>
  </inkml:definitions>
  <inkml:trace contextRef="#ctx0" brushRef="#br0">0 139,'0'0,"0"0,0 0,0 0,0 0,0 0,0 0,17-17,0-16,16-1,0 17,-16 0,0 0,-1 17,-16 0,17 0,0 17,-1 0,1 17,16 33,-16 17,0 1,-1-18,1-17,0 1,0-17,-1-1,18 1,16 0,-50-34</inkml:trace>
</inkml:ink>
</file>

<file path=ppt/ink/ink228.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3.025"/>
    </inkml:context>
    <inkml:brush xml:id="br0">
      <inkml:brushProperty name="width" value="0.15" units="cm"/>
      <inkml:brushProperty name="height" value="0.15" units="cm"/>
      <inkml:brushProperty name="fitToCurve" value="1"/>
    </inkml:brush>
  </inkml:definitions>
  <inkml:trace contextRef="#ctx0" brushRef="#br0">234 19,'-17'0,"-16"0,0 0,-17-17,16 17,1 0,16 0,0 0,17 0,0 0,0 0,0 0,0 0,0 17,51 33,15 18,1-1,-17-16,-17-1,1 1,-18-1,1 18,-17 16,-17 34,-16 0,-34 16,1-33,16-33,0-18,16-16,34-34</inkml:trace>
</inkml:ink>
</file>

<file path=ppt/ink/ink229.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7:37.487"/>
    </inkml:context>
    <inkml:brush xml:id="br0">
      <inkml:brushProperty name="width" value="0.15" units="cm"/>
      <inkml:brushProperty name="height" value="0.15" units="cm"/>
      <inkml:brushProperty name="color" value="#ED1C24"/>
      <inkml:brushProperty name="fitToCurve" value="1"/>
    </inkml:brush>
  </inkml:definitions>
  <inkml:trace contextRef="#ctx0" brushRef="#br0">0 0,'0'0,"0"0,0 0,0 0,0 0,0 0,0 0,0 0,0 0,0 0,0 0,0 0,0 0,0 0,0 0,0 17,0-17,0 0,0 17,0-17,0 17,0 0,0-17,17 16,-1 1,1 0,0 0,-1 0,1 17,0-1,-1-16,1 17,0-1,-1 1,18 17,-1-1,-16-16,16 16,-16-16,16 17,1-18,-1 1,0 0,-16-1,16 1,1-17,-1 17,-16-18,16 18,-16 0,0-1,16 1,0 0,-16 0,16-1,1 1,-18 0,18-1,-1 1,1 16,-1 1,-16-17,-1-1,18 1,-18 0,18-1,-1 1,-16 0,16 0,-16-1,-1 1,1 0,0-1,16 1,1 0,-1-1,0 1,1 0,-18-1,18 1,-1 0,0 16,-16-16,17 17,-18-18,18 18,-1-1,0 1,1-1,-1-16,0 0,1-1,-1 1,0 0,1-1,16 1,0 17,0-1,0-16,-17 16,17 1,-16-1,-1 1,1 0,-1-1,0-16,1 16,16-16,0 0,0-1,-17 1,1 0,-1-1,0 1,1 17,-1-1,0-16,17 16,-16 1,-1-1,17 1,-16-1,-1 1,0 0,1-1,-18-16,18-1,-1 1,0 17,1-18,16 18,0-17,0 16,0-16,0 16,0 1,0-1,0 1,0-1,0 1,0 0,-16-1,-1-16,0-1,1 1,-1 0,-16-1,16 1,-16 0,16 0,-16-1,0 1,-1 0,18-1,-18 1,1 0,16-1,1 1,-18 0,18-1,-17 1,16 17,0-18,-16 1,16 0,-16-1,16 1,-16 0,0-1,-1-16,18 0,-18 0,1 0,0 0,0-1,-1 18,1 0,0 0,-1-1,1 1,0 0,-1-1,1 1,0 17,-17-18,16 1,-16 0,0-1,0 1,17 0,-17 16,0-16,0 0,0-18,0 1,0 0,0 0,0 0,0 0,0-1,17 18,-17-17,0 17,0-1,0-16,0 17,0-17,0 16,0-16,0 0,0 0,0 17,0-18,0 18,0 0,0 0,0-1,0 1,0-17,0 16,0 1,-17 0,17-17,-17 16,17-16,-16 0,-1 0,17 0,-17 0,1-1,-1 1,0 0,1 0,-1 17,0-18,-16 1,-1 0,1 0,0 0,16 0,-16 16,-1-16,1 0,0 0,-1 0,18 0,-18 16,1 1,-1-17,1 0,0-1,16 1,-16 0,16 0,-16 0,-1 0,18 0,-18-1,18 1,-18 0,17 0,1 0,-18 0,1 16,16-16,1 0,-18 0,1 17,0-18,-1 18,1 0,-1-17,1-1,0 1,-1 0,18 0,-18 0,18 0,-1-1,0 1,1 0,-1 0,0 0,-16 0,16 0,1-1,-1 1,0 0,-16 0,16 0,0 0,-16 16,0 1,-1 0,1-1,0 1,16 0,0-1,1 1,-1 0,0-1,0 1,1 0,-1 0,0-1,1 18,-1-18,17 1,-17 17,17-18,0 1,0 0,0-1,0 1,0 0,17-1,0 1,-1-17,1 17,0-1,-1-16,1 0,0 17,0-17,-1-1,1 18,0-17,16 0,-16 0,-1-1,1 1,0 0,-1 0,1 0,0 0,-1 0,1-1,0-16,-1 17,1-17,0 17,0 0,-1-17,1 0,0 17,-1 0,1-17,0 0,-1 16,1-16,0 17,-1-17,1 17,0-17,-1 0,1 17,0-17,-1 17,1-17,0 17,-1 0,1-1,0 1,-17-17,0 0,0 0,0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5.294"/>
    </inkml:context>
    <inkml:brush xml:id="br0">
      <inkml:brushProperty name="width" value="0.2" units="cm"/>
      <inkml:brushProperty name="height" value="0.2" units="cm"/>
      <inkml:brushProperty name="color" value="#00A0D7"/>
    </inkml:brush>
  </inkml:definitions>
  <inkml:trace contextRef="#ctx0" brushRef="#br0">9 34 7810 0 0,'0'0'-4'0'0,"-1"0"1"0"0,1 0 0 0 0,0 0 0 0 0,0 0 0 0 0,-1 0-1 0 0,1 0 1 0 0,0 0 0 0 0,0 0 0 0 0,-1 0-1 0 0,1 0 1 0 0,0 0 0 0 0,-1 0 0 0 0,1 0 0 0 0,0 0-1 0 0,0 0 1 0 0,-1 0 0 0 0,1 0 0 0 0,0 0 0 0 0,0 0-1 0 0,-1-1 1 0 0,1 1 0 0 0,0 0 0 0 0,0 0-1 0 0,0 0 1 0 0,-1 0 0 0 0,1-1 0 0 0,0 1 0 0 0,0 0-1 0 0,0 0 1 0 0,-1 0 0 0 0,1-1 0 0 0,0 1-1 0 0,0 0 1 0 0,0 0 0 0 0,0-1 0 0 0,0 1 0 0 0,0 0-1 0 0,0 0 1 0 0,0-1 0 0 0,-1 1 0 0 0,1 0 0 0 0,0-1-1 0 0,7-13-108 0 0,-7 13 93 0 0,1 0 1 0 0,0 0-1 0 0,-1 0 0 0 0,1 0 0 0 0,0 0 0 0 0,0 0 0 0 0,0 0 1 0 0,0 1-1 0 0,0-1 0 0 0,0 0 0 0 0,0 1 0 0 0,0-1 0 0 0,0 1 0 0 0,0-1 1 0 0,0 1-1 0 0,0-1 0 0 0,1 1 0 0 0,-1 0 0 0 0,0 0 0 0 0,0-1 0 0 0,0 1 1 0 0,1 0-1 0 0,-1 0 0 0 0,0 0 0 0 0,0 0 0 0 0,0 1 0 0 0,1-1 1 0 0,-1 0-1 0 0,0 0 0 0 0,0 1 0 0 0,2 0 0 0 0,-1 0-87 0 0,0 1 1 0 0,1-1-1 0 0,-1 1 0 0 0,0 0 1 0 0,0 0-1 0 0,0 0 0 0 0,0 0 1 0 0,0 0-1 0 0,-1 1 0 0 0,1-1 1 0 0,-1 0-1 0 0,1 1 0 0 0,-1-1 1 0 0,0 1-1 0 0,0-1 0 0 0,0 1 0 0 0,1 4 1 0 0,-1-2 225 0 0,-1 1 0 0 0,1 0 0 0 0,-1-1 0 0 0,0 1 0 0 0,0-1 0 0 0,-1 1 0 0 0,0 0 0 0 0,-2 6 0 0 0,-1 4 341 0 0,-2-1 0 0 0,0 0 0 0 0,0 0 0 0 0,-2 0 0 0 0,-10 16 1 0 0,15-27-696 0 0,0 1 0 0 0,0 0 0 0 0,0 0 1 0 0,1 0-1 0 0,0 0 0 0 0,-2 8 0 0 0,4-12 191 0 0,-1 1 0 0 0,1-1 1 0 0,0 0-1 0 0,0 1 0 0 0,0-1 0 0 0,0 0 0 0 0,0 1 0 0 0,0-1 0 0 0,0 0 0 0 0,1 1 0 0 0,-1-1 0 0 0,0 0 0 0 0,1 0 0 0 0,-1 1 0 0 0,1-1 0 0 0,-1 0 1 0 0,1 0-1 0 0,0 0 0 0 0,-1 0 0 0 0,1 1 0 0 0,0-1 0 0 0,0 0 0 0 0,0 0 0 0 0,0-1 0 0 0,0 1 0 0 0,0 0 0 0 0,0 0 0 0 0,0 0 0 0 0,0-1 0 0 0,0 1 1 0 0,2 0-1 0 0,2 1 87 0 0,0 0 0 0 0,0 0 0 0 0,0-1 0 0 0,0 0 0 0 0,0 0 0 0 0,1 0 0 0 0,-1 0 0 0 0,0-1 0 0 0,1 0 0 0 0,-1 0 0 0 0,0-1 0 0 0,1 1 0 0 0,-1-1 0 0 0,6-2 0 0 0,6-2 42 0 0,-1-1 0 0 0,31-14 0 0 0,-36 14-366 0 0</inkml:trace>
</inkml:ink>
</file>

<file path=ppt/ink/ink230.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095"/>
    </inkml:context>
    <inkml:brush xml:id="br0">
      <inkml:brushProperty name="width" value="0.15" units="cm"/>
      <inkml:brushProperty name="height" value="0.15" units="cm"/>
      <inkml:brushProperty name="fitToCurve" value="1"/>
    </inkml:brush>
  </inkml:definitions>
  <inkml:trace contextRef="#ctx0" brushRef="#br0">5643-1252,'-17'0,"-16"0,0 0,-17-17,16 17,1 0,16 0,0 0,17 0,0 0,0 0,0 0,0 0,0 17,51 33,15 18,1-1,-17-16,-17-1,1 1,-18-1,1 18,-17 16,-17 34,-16 0,-34 16,1-33,16-33,0-18,16-16,34-34</inkml:trace>
</inkml:ink>
</file>

<file path=ppt/ink/ink231.xml><?xml version="1.0" encoding="utf-8"?>
<inkml:ink xmlns:inkml="http://www.w3.org/2003/InkML">
  <inkml:definitions>
    <inkml:context xml:id="ctx0">
      <inkml:inkSource xml:id="inkSrc0">
        <inkml:traceFormat>
          <inkml:channel name="X" type="integer" max="3200" units="cm"/>
          <inkml:channel name="Y" type="integer" max="1800" units="cm"/>
        </inkml:traceFormat>
        <inkml:channelProperties>
          <inkml:channelProperty channel="X" name="resolution" value="108.84354" units="1/cm"/>
          <inkml:channelProperty channel="Y" name="resolution" value="109.09091" units="1/cm"/>
        </inkml:channelProperties>
      </inkml:inkSource>
      <inkml:timestamp xml:id="ts0" timeString="2020-06-19T17:19:49.667"/>
    </inkml:context>
    <inkml:brush xml:id="br0">
      <inkml:brushProperty name="width" value="0.15" units="cm"/>
      <inkml:brushProperty name="height" value="0.15" units="cm"/>
      <inkml:brushProperty name="color" value="#3165BB"/>
      <inkml:brushProperty name="fitToCurve" value="1"/>
    </inkml:brush>
  </inkml:definitions>
  <inkml:trace contextRef="#ctx0" brushRef="#br0">0 0</inkml:trace>
</inkml:ink>
</file>

<file path=ppt/ink/ink232.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31.721"/>
    </inkml:context>
    <inkml:brush xml:id="br0">
      <inkml:brushProperty name="width" value="0.15" units="cm"/>
      <inkml:brushProperty name="height" value="0.15" units="cm"/>
      <inkml:brushProperty name="fitToCurve" value="1"/>
    </inkml:brush>
  </inkml:definitions>
  <inkml:trace contextRef="#ctx0" brushRef="#br0">0 70,'0'0,"0"0,17 0,33 0,33 0,34 0,-34 0,1 0,66 0,67-17,-17 0,-50 0,0 0,-16 17,-17 0,-1 17,-32 0,-34 0,-34 16,-16-33</inkml:trace>
</inkml:ink>
</file>

<file path=ppt/ink/ink233.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31.722"/>
    </inkml:context>
    <inkml:brush xml:id="br0">
      <inkml:brushProperty name="width" value="0.15" units="cm"/>
      <inkml:brushProperty name="height" value="0.15" units="cm"/>
      <inkml:brushProperty name="fitToCurve" value="1"/>
    </inkml:brush>
  </inkml:definitions>
  <inkml:trace contextRef="#ctx0" brushRef="#br0">901 255,'0'0,"0"0,0 0,0 0,0 0,0 0,0 0,0 0,17 0,-1 17,1 16,0 35,-1 83,1 35,-17-52,-17-16,1 34,16-152</inkml:trace>
</inkml:ink>
</file>

<file path=ppt/ink/ink234.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20:20.181"/>
    </inkml:context>
    <inkml:brush xml:id="br0">
      <inkml:brushProperty name="width" value="0.15" units="cm"/>
      <inkml:brushProperty name="height" value="0.15" units="cm"/>
      <inkml:brushProperty name="color" value="#3165BB"/>
      <inkml:brushProperty name="fitToCurve" value="1"/>
    </inkml:brush>
  </inkml:definitions>
  <inkml:trace contextRef="#ctx0" brushRef="#br0">0 0,'0'0,"0"0,0 0,0 0,0 0,0 0,0 0,0 0,0 0,0 0,0 0,0 0,0 0,0 0,0 0,0 0,0 0,0 17,17 0,-1-1,-16 18,17-17,-17 17,17-17,-1 16,1 1,0 0,-1-1,18 18,-1-1,0-16,1 17,-1-1,1-16,-1 16,0-16,1 0,-1-1,0 1,1-17,-1 17,0-1,1 1,-1 0,-16-1,16 18,-16-17,16 16,-16 1,0-18,-1 18,1-1,0 1,-1-1,1-16,0 0,-1 0,1-1,0 1,0 0,-1-1,1 1,0 0,-1-1,1-16,0 17,-1 0,18-1,-18 1,18 0,-1 16,0-16,1-1,-1 1,1 17,-18-18,18 18,-1-17,0-1,-16 1,0 0,-1-1,1 1,0-17,-1 17,1-1,0 1,-1 0,1-1,0 18,0-17,-1 16,1-16,0-1,-1 1,1 0,16 16,-16-16,0 0,-1-17,1-1,0 18,-1 0,18-17,-1-1,-16 1,-1 0,18 0,-17 0,-1 0,18 0,-18-1,1 1,0 0,-1 0,18 0,-18 0,1-1,16 18,-16-17,0 17,-1-17,1 16,0 1,0 0,-1-1,1 1,0 0,-1-1,1 1,0 17,-1-18,1 1,0 0,-1-1,1 1,0 0,-1-17,1-1,0 1,-1 0,1 17,0-17,-1-1,1 18,0 0,0-17,-1 16,1-16,0 17,-1 0,1-18,0 18,-1 0,1-1,0 1,-1 0,1-17,0 16,16 1,-16-17,16 17,-16-18,16 1,-16 17,0-17,-1 0,1-1,0 1,-1 0,1 0,-17-17,17 17,-17-17,16 17,1 0,0-1,-1 1,1 0,0 0,-1 0,1 0,0-1,0 1,-1 17,1 0,0-1,16 1,0 0,1-1,-18 1,18 0,-1-1,-16 1,16 0,0 0,1-1,-1 1,1 0,-18-18,1 1,0 0,16 0,-16 0,16 0,-16-1,-1 1,1 0,16 0,-16 0,17 0,-1 0,0-1,-16 18,16-17,-16 17,16-18,1 18,-1-17,0 0,1 17,-1-1,1 1,-1 0,0-1,1 1,16 0,0-1,-17 1,0 0,-16-1,0 1,0-17,-1 0,1 0,0-1,-1 18,1-17,0 17,-1-18,1 1,0 0,-1 17,1-17,16 16,-16-16,0 0,-1 17,1-17,0 16,-1-16,-16 0,0 0,0-17,0 17,17 0,-17-1,0 1,0-17,0 17,17 0,0 0,-1 16,-16-16,0 0,0 17,0-17,0 16,0 1,0-17,0 17,0-18,0 1,0 0,-16 17,-1-17,0 16,0-16,1 0,-1 0,17 17,-17-1,17-16,0 17,0-17,0-1,0 1,0 0,0 0,-16 0,16 0,0-1,-17 1,17 0,-17 0,17 0,-16 0,-1 0,0-1,1 1,-1 0,0 0,1 0,-1 0,0 16,1 1,-18 0,18-1,-1 1,0-17,0 17,1-1,-1-16,-16 17,16-1,0 1,1 0,-1-17,0 16,1 1,-1 0,0 16,1 1,-1 16,0-16,1-1,16 1,0-1,0 1,0-1,0-16,0 0,0-1,0 1,0 0,16-1,1 1,0 0,-1 0,1-1,0 1,-1 0,1-1,16 18,1-1,-1-16,0 17,-16-18,0 1,0 0,-1-1,1 1,0-17,-1 0,1 16,-17 1,17-17,-17 17,16-1,-16 1,0 0,17 16,0 1,-17-1,0-16,0 0,0-1,0 1,16 17,-16-18,0 1,17 0,-17-1,17 1,-17-17,16 0,-16-1,17 1,0 0,-17-17,16 17,-16-17,17 17,-17-17,0 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15.649"/>
    </inkml:context>
    <inkml:brush xml:id="br0">
      <inkml:brushProperty name="width" value="0.2" units="cm"/>
      <inkml:brushProperty name="height" value="0.2" units="cm"/>
      <inkml:brushProperty name="color" value="#00A0D7"/>
    </inkml:brush>
  </inkml:definitions>
  <inkml:trace contextRef="#ctx0" brushRef="#br0">31 128 10634 0 0,'-1'0'92'0'0,"1"1"1"0"0,-1 0-1 0 0,1 0 0 0 0,-1-1 0 0 0,1 1 1 0 0,-1 0-1 0 0,1 0 0 0 0,0 0 0 0 0,-1 0 0 0 0,1 0 1 0 0,0 0-1 0 0,0 0 0 0 0,0 0 0 0 0,0 0 0 0 0,0 0 1 0 0,0 0-1 0 0,0-1 0 0 0,0 1 0 0 0,0 0 0 0 0,0 0 1 0 0,0 0-1 0 0,1 0 0 0 0,-1 0 0 0 0,0 0 0 0 0,1 0 1 0 0,-1 0-1 0 0,0 0 0 0 0,1-1 0 0 0,-1 1 0 0 0,1 0 1 0 0,0 0-1 0 0,0 1 0 0 0,28 27-728 0 0,-18-18 860 0 0,-3-2-237 0 0,13 13-472 0 0,-2 0 0 0 0,28 42 0 0 0,-46-63 477 0 0,0 1 0 0 0,0-1 0 0 0,0 0 0 0 0,-1 1 0 0 0,1-1 0 0 0,-1 1 0 0 0,1-1 0 0 0,-1 1-1 0 0,1-1 1 0 0,-1 1 0 0 0,0-1 0 0 0,0 1 0 0 0,0 2 0 0 0,0-3-38 0 0,0-1 1 0 0,0 1-1 0 0,0-1 0 0 0,-1 1 0 0 0,1-1 1 0 0,0 1-1 0 0,0-1 0 0 0,-1 1 1 0 0,1-1-1 0 0,0 0 0 0 0,-1 1 1 0 0,1-1-1 0 0,0 0 0 0 0,-1 1 0 0 0,1-1 1 0 0,-1 0-1 0 0,1 1 0 0 0,-1-1 1 0 0,1 0-1 0 0,-1 0 0 0 0,1 1 1 0 0,-1-1-1 0 0,1 0 0 0 0,-1 0 0 0 0,1 0 1 0 0,-1 0-1 0 0,-2 1-172 0 0,0-1 0 0 0,0 0 0 0 0,-1 0 0 0 0,1-1 0 0 0,0 1 1 0 0,0-1-1 0 0,0 0 0 0 0,0 1 0 0 0,1-1 0 0 0,-1 0 0 0 0,-5-3 0 0 0,1 0-113 0 0,-8-3-49 0 0,1-1 0 0 0,1 0 0 0 0,-1-1 0 0 0,-13-12 0 0 0,24 19 443 0 0,0-1 1 0 0,1 0-1 0 0,-1 0 0 0 0,1 0 0 0 0,-1 0 1 0 0,1 0-1 0 0,0 0 0 0 0,0 0 0 0 0,1-1 0 0 0,-1 1 1 0 0,1-1-1 0 0,-1 1 0 0 0,1-1 0 0 0,0 0 1 0 0,1 1-1 0 0,-1-1 0 0 0,0 0 0 0 0,1 0 0 0 0,0 0 1 0 0,0 1-1 0 0,0-1 0 0 0,1 0 0 0 0,0-4 1 0 0,3-9 534 0 0,1 0 0 0 0,0 0 1 0 0,2 0-1 0 0,9-18 1 0 0,-12 27-644 0 0,1-1 1 0 0,1 1-1 0 0,-1 0 1 0 0,1 0-1 0 0,1 0 1 0 0,0 1-1 0 0,0 0 1 0 0,0 0-1 0 0,9-5 1 0 0,0 1-47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23.154"/>
    </inkml:context>
    <inkml:brush xml:id="br0">
      <inkml:brushProperty name="width" value="0.2" units="cm"/>
      <inkml:brushProperty name="height" value="0.2" units="cm"/>
      <inkml:brushProperty name="color" value="#00A0D7"/>
    </inkml:brush>
  </inkml:definitions>
  <inkml:trace contextRef="#ctx0" brushRef="#br0">3 21 536 0 0,'-2'-5'4445'0'0,"6"-2"-3643"0"0,10-1-1127 0 0,-10 8 256 0 0,0 0-1 0 0,0 0 0 0 0,0 1 0 0 0,0 0 0 0 0,0 0 1 0 0,0 0-1 0 0,0 0 0 0 0,0 1 0 0 0,0-1 0 0 0,0 1 0 0 0,0 0 1 0 0,-1 0-1 0 0,1 0 0 0 0,-1 1 0 0 0,0-1 0 0 0,0 1 0 0 0,0 0 1 0 0,0 0-1 0 0,0 0 0 0 0,0 0 0 0 0,-1 1 0 0 0,1-1 0 0 0,-1 1 1 0 0,3 6-1 0 0,3 5-658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24.003"/>
    </inkml:context>
    <inkml:brush xml:id="br0">
      <inkml:brushProperty name="width" value="0.2" units="cm"/>
      <inkml:brushProperty name="height" value="0.2" units="cm"/>
      <inkml:brushProperty name="color" value="#00A0D7"/>
    </inkml:brush>
  </inkml:definitions>
  <inkml:trace contextRef="#ctx0" brushRef="#br0">5 1 1880 0 0,'-4'8'4344'0'0,"10"2"-4609"0"0,102 133 292 0 0,-85-114-33 0 0,-17-22-4 0 0,-1 0-1 0 0,0 1 1 0 0,0-1 0 0 0,-1 1 0 0 0,1 1-1 0 0,4 14 1 0 0,-6-13-145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39.975"/>
    </inkml:context>
    <inkml:brush xml:id="br0">
      <inkml:brushProperty name="width" value="0.2" units="cm"/>
      <inkml:brushProperty name="height" value="0.2" units="cm"/>
      <inkml:brushProperty name="color" value="#00A0D7"/>
    </inkml:brush>
  </inkml:definitions>
  <inkml:trace contextRef="#ctx0" brushRef="#br0">0 0 1064 0 0,'37'12'147'0'0,"-31"-10"-126"0"0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0.624"/>
    </inkml:context>
    <inkml:brush xml:id="br0">
      <inkml:brushProperty name="width" value="0.2" units="cm"/>
      <inkml:brushProperty name="height" value="0.2" units="cm"/>
      <inkml:brushProperty name="color" value="#00A0D7"/>
    </inkml:brush>
  </inkml:definitions>
  <inkml:trace contextRef="#ctx0" brushRef="#br0">1 1 5433 0 0,'2'4'-229'0'0,"6"14"547"0"0,-7-17-415 0 0,-1 0-1 0 0,0-1 0 0 0,1 1 0 0 0,-1-1 0 0 0,1 1 1 0 0,-1 0-1 0 0,0-1 0 0 0,1 1 0 0 0,-1-1 0 0 0,1 1 0 0 0,0-1 1 0 0,-1 0-1 0 0,1 1 0 0 0,-1-1 0 0 0,1 1 0 0 0,0-1 1 0 0,-1 0-1 0 0,1 0 0 0 0,0 1 0 0 0,-1-1 0 0 0,1 0 1 0 0,1 0-1 0 0,1 0-62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0.993"/>
    </inkml:context>
    <inkml:brush xml:id="br0">
      <inkml:brushProperty name="width" value="0.2" units="cm"/>
      <inkml:brushProperty name="height" value="0.2" units="cm"/>
      <inkml:brushProperty name="color" value="#00A0D7"/>
    </inkml:brush>
  </inkml:definitions>
  <inkml:trace contextRef="#ctx0" brushRef="#br0">9 0 7834 0 0,'-3'2'232'0'0,"0"1"-120"0"0,2 0-120 0 0,0 0-16 0 0,1 0-24 0 0,1 2 32 0 0,1-1-32 0 0,0-1-208 0 0,0 3-456 0 0,1-2-1 0 0,0 0 721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34.457"/>
    </inkml:context>
    <inkml:brush xml:id="br0">
      <inkml:brushProperty name="width" value="0.2" units="cm"/>
      <inkml:brushProperty name="height" value="0.2" units="cm"/>
      <inkml:brushProperty name="color" value="#849398"/>
    </inkml:brush>
  </inkml:definitions>
  <inkml:trace contextRef="#ctx0" brushRef="#br0">7 1 5985 0 0,'-7'1'1694'0'0,"7"0"-1655"0"0,0-1 1 0 0,0 0-1 0 0,0 0 0 0 0,5 12 197 0 0,11 8-486 0 0,31 14 148 0 0,-35-27 109 0 0,-1 0-1 0 0,-1 1 0 0 0,1 0 0 0 0,-1 1 0 0 0,13 16 1 0 0,-8-5-19 0 0,0 1 0 0 0,-2 1 1 0 0,-1 0-1 0 0,0 1 1 0 0,13 40-1 0 0,27 127-147 0 0,-3-10 124 0 0,-38-142 31 0 0,-9-27-13 0 0,1-1-1 0 0,0 1 1 0 0,1-1-1 0 0,0 1 1 0 0,10 16 0 0 0,-12-25-432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1.364"/>
    </inkml:context>
    <inkml:brush xml:id="br0">
      <inkml:brushProperty name="width" value="0.2" units="cm"/>
      <inkml:brushProperty name="height" value="0.2" units="cm"/>
      <inkml:brushProperty name="color" value="#00A0D7"/>
    </inkml:brush>
  </inkml:definitions>
  <inkml:trace contextRef="#ctx0" brushRef="#br0">8 4 3569 0 0,'-4'0'616'0'0,"1"0"-448"0"0,4 0-304 0 0,-1 0 176 0 0,9-4-56 0 0,-5 4 8 0 0,-1 2-96 0 0</inkml:trace>
  <inkml:trace contextRef="#ctx0" brushRef="#br0" timeOffset="1">130 267 6681 0 0,'-5'6'3969'0'0,"3"-1"-2993"0"0,0 1-992 0 0,2 0-88 0 0,2-1 48 0 0,1-1-208 0 0,1 0-280 0 0,1-1-88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1.744"/>
    </inkml:context>
    <inkml:brush xml:id="br0">
      <inkml:brushProperty name="width" value="0.2" units="cm"/>
      <inkml:brushProperty name="height" value="0.2" units="cm"/>
      <inkml:brushProperty name="color" value="#00A0D7"/>
    </inkml:brush>
  </inkml:definitions>
  <inkml:trace contextRef="#ctx0" brushRef="#br0">3 0 4321 0 0,'-3'4'-56'0'0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2.465"/>
    </inkml:context>
    <inkml:brush xml:id="br0">
      <inkml:brushProperty name="width" value="0.2" units="cm"/>
      <inkml:brushProperty name="height" value="0.2" units="cm"/>
      <inkml:brushProperty name="color" value="#00A0D7"/>
    </inkml:brush>
  </inkml:definitions>
  <inkml:trace contextRef="#ctx0" brushRef="#br0">2 0 5137 0 0,'-2'3'5377'0'0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5.976"/>
    </inkml:context>
    <inkml:brush xml:id="br0">
      <inkml:brushProperty name="width" value="0.2" units="cm"/>
      <inkml:brushProperty name="height" value="0.2" units="cm"/>
      <inkml:brushProperty name="color" value="#00A0D7"/>
    </inkml:brush>
  </inkml:definitions>
  <inkml:trace contextRef="#ctx0" brushRef="#br0">38 398 5929 0 0,'-4'2'67'0'0,"0"0"1"0"0,0 0-1 0 0,0 0 0 0 0,0 1 0 0 0,-7 4 143 0 0,10-7-205 0 0,1-1 1 0 0,-1 0 0 0 0,0 0 0 0 0,1 0-1 0 0,-1 0 1 0 0,1 0 0 0 0,0 0 0 0 0,-1 0-1 0 0,1 0 1 0 0,0 0 0 0 0,-1 0-1 0 0,1 0 1 0 0,0 0 0 0 0,0 0 0 0 0,0 0-1 0 0,0-1 1 0 0,0-1 0 0 0,2-25 96 0 0,-2 22-93 0 0,30-326-85 0 0,-26 307 91 0 0,0 20-17 0 0,1 17-3 0 0,5 33-1 0 0,-2 0 0 0 0,-3 0-1 0 0,1 48 1 0 0,-5-73 21 0 0,-1 97 185 0 0,1 24-203 0 0,1-123-12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6.515"/>
    </inkml:context>
    <inkml:brush xml:id="br0">
      <inkml:brushProperty name="width" value="0.2" units="cm"/>
      <inkml:brushProperty name="height" value="0.2" units="cm"/>
      <inkml:brushProperty name="color" value="#00A0D7"/>
    </inkml:brush>
  </inkml:definitions>
  <inkml:trace contextRef="#ctx0" brushRef="#br0">65 55 6033 0 0,'-3'2'63'0'0,"1"1"-1"0"0,-1-1 0 0 0,1 1 1 0 0,0 0-1 0 0,0 0 0 0 0,0 0 1 0 0,0 0-1 0 0,1 1 0 0 0,-1-1 1 0 0,1 0-1 0 0,0 1 0 0 0,-1 5 0 0 0,1 0 8 0 0,0 1-1 0 0,1-1 1 0 0,1 17 0 0 0,2 29-69 0 0,-2-25 0 0 0,1 1-1 0 0,6 30 0 0 0,-8-60 0 0 0,0-1 0 0 0,0 0 0 0 0,0 1 0 0 0,0-1 0 0 0,0 0 0 0 0,0 0 0 0 0,0 1-1 0 0,0-1 1 0 0,0 0 0 0 0,0 1 0 0 0,1-1 0 0 0,-1 0 0 0 0,0 0 0 0 0,0 1 0 0 0,0-1 0 0 0,0 0 0 0 0,0 1-1 0 0,0-1 1 0 0,1 0 0 0 0,-1 0 0 0 0,0 1 0 0 0,0-1 0 0 0,0 0 0 0 0,1 0 0 0 0,-1 0 0 0 0,0 1 0 0 0,0-1-1 0 0,1 0 1 0 0,-1 0 0 0 0,0 0 0 0 0,0 0 0 0 0,1 0 0 0 0,-1 0 0 0 0,0 1 0 0 0,1-1 0 0 0,5-9 211 0 0,4-19 286 0 0,-10 28-495 0 0,13-52 253 0 0,-2-1 0 0 0,8-102 1 0 0,-19 153-509 0 0,0 0 0 0 0,1 0 0 0 0,-1 0 0 0 0,0 0 0 0 0,-1 0 0 0 0,1 0 0 0 0,0 0 0 0 0,0 0 0 0 0,-1 0 0 0 0,1 0 0 0 0,-1 1 0 0 0,0-1 0 0 0,0 0 0 0 0,1 0 0 0 0,-1 0 0 0 0,0 1 0 0 0,0-1 0 0 0,-1 0 0 0 0,-1-1 0 0 0,2 2 109 0 0,1 1 0 0 0,-1-1 1 0 0,0 1-1 0 0,0 0 1 0 0,0-1-1 0 0,0 1 1 0 0,0 0-1 0 0,1 0 1 0 0,-1 0-1 0 0,0 0 1 0 0,0-1-1 0 0,0 1 1 0 0,0 0-1 0 0,0 0 1 0 0,0 1-1 0 0,0-1 1 0 0,0 0-1 0 0,0 0 1 0 0,0 0-1 0 0,0 1 1 0 0,-17 9 1211 0 0,3 2-589 0 0,1 0 0 0 0,-16 18 1 0 0,20-19-548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6.837"/>
    </inkml:context>
    <inkml:brush xml:id="br0">
      <inkml:brushProperty name="width" value="0.2" units="cm"/>
      <inkml:brushProperty name="height" value="0.2" units="cm"/>
      <inkml:brushProperty name="color" value="#00A0D7"/>
    </inkml:brush>
  </inkml:definitions>
  <inkml:trace contextRef="#ctx0" brushRef="#br0">36 30 4753 0 0,'-10'0'808'0'0,"3"0"-336"0"0,1-2 264 0 0,1 1-712 0 0,2 1-32 0 0,0-3-104 0 0,2 0 32 0 0,0-2-24 0 0,1 1-504 0 0,2-2-136 0 0,-1 0-200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7.204"/>
    </inkml:context>
    <inkml:brush xml:id="br0">
      <inkml:brushProperty name="width" value="0.2" units="cm"/>
      <inkml:brushProperty name="height" value="0.2" units="cm"/>
      <inkml:brushProperty name="color" value="#00A0D7"/>
    </inkml:brush>
  </inkml:definitions>
  <inkml:trace contextRef="#ctx0" brushRef="#br0">0 1 456 0 0,'7'9'260'0'0,"-1"1"-1"0"0,0 0 1 0 0,0 0 0 0 0,-2 0-1 0 0,1 1 1 0 0,-1 0 0 0 0,0 0-1 0 0,-1 0 1 0 0,-1 0 0 0 0,0 1-1 0 0,1 13 1 0 0,-2-8-244 0 0,-1 0 1 0 0,-1 0-1 0 0,-1 0 0 0 0,0-1 0 0 0,-1 1 1 0 0,-1 0-1 0 0,-6 16 0 0 0,5-18-15 0 0,1 0 0 0 0,0-1 0 0 0,1 1-1 0 0,-2 22 1 0 0,5-36-6 0 0,-1 0 0 0 0,1-1 0 0 0,0 1 0 0 0,0 0 0 0 0,0-1 0 0 0,0 1 0 0 0,0 0 0 0 0,0-1 0 0 0,0 1 0 0 0,1 0 0 0 0,-1-1 0 0 0,0 1 0 0 0,0 0 0 0 0,0-1 0 0 0,1 1 0 0 0,-1-1 0 0 0,0 1 0 0 0,1 0 0 0 0,-1-1 0 0 0,1 1 0 0 0,-1-1 0 0 0,0 1 0 0 0,1-1 0 0 0,-1 1 0 0 0,1-1 1 0 0,-1 0-1 0 0,1 1 0 0 0,0-1 0 0 0,0 1 0 0 0,0-1-3 0 0,1 0 1 0 0,-1 1-1 0 0,1-1 1 0 0,-1 0-1 0 0,0 0 1 0 0,1-1-1 0 0,-1 1 1 0 0,1 0-1 0 0,-1 0 1 0 0,0-1-1 0 0,1 1 1 0 0,-1-1-1 0 0,2 0 1 0 0,36-21 0 0 0,-39 21 9 0 0,7-4 0 0 0,23-16 32 0 0,42-23 0 0 0,-63 40-27 0 0,0-1 0 0 0,0 1 0 0 0,1 1 0 0 0,-1 0 0 0 0,1 0 0 0 0,-1 1 0 0 0,1 0 0 0 0,0 0 0 0 0,19 1 0 0 0,-27 1 4 0 0,0 0-1 0 0,0 1 1 0 0,0-1-1 0 0,-1 1 0 0 0,1-1 1 0 0,0 1-1 0 0,0 0 1 0 0,-1-1-1 0 0,1 1 0 0 0,-1 0 1 0 0,1 0-1 0 0,0 0 1 0 0,-1 1-1 0 0,0-1 0 0 0,1 0 1 0 0,-1 0-1 0 0,0 1 1 0 0,0-1-1 0 0,1 1 0 0 0,-1-1 1 0 0,0 1-1 0 0,-1 0 1 0 0,1-1-1 0 0,0 1 0 0 0,0 0 1 0 0,-1-1-1 0 0,1 1 1 0 0,-1 0-1 0 0,1 2 0 0 0,1 8 244 0 0,0-1-1 0 0,-1 1 0 0 0,0 20 0 0 0,-1-9 490 0 0,1-18-515 0 0,-1 4-30 0 0,1 0 0 0 0,0 0 0 0 0,4 15-1 0 0,-5-23-190 0 0,0-1 0 0 0,0 1 0 0 0,0 0 0 0 0,0 0 0 0 0,1-1 0 0 0,-1 1 0 0 0,0 0 0 0 0,0 0 0 0 0,1-1 0 0 0,-1 1 0 0 0,1 0 0 0 0,-1-1 0 0 0,0 1 0 0 0,1-1 0 0 0,-1 1 0 0 0,1 0 0 0 0,0-1 0 0 0,-1 1 0 0 0,1-1 0 0 0,-1 1 0 0 0,1-1 0 0 0,0 0 0 0 0,-1 1 0 0 0,1-1 0 0 0,0 0 0 0 0,0 1 0 0 0,-1-1 0 0 0,1 0 0 0 0,0 0 0 0 0,-1 0 0 0 0,1 0 0 0 0,0 1 0 0 0,0-1 0 0 0,0 0 0 0 0,-1 0 0 0 0,1 0 0 0 0,0-1 0 0 0,0 1 0 0 0,-1 0 0 0 0,1 0 0 0 0,0 0 0 0 0,0-1 0 0 0,-1 1 0 0 0,1 0 0 0 0,0-1 0 0 0,-1 1 0 0 0,1 0 0 0 0,0-1 0 0 0,-1 1 0 0 0,1-1 1 0 0,-1 1-1 0 0,1-1 0 0 0,-1 1 0 0 0,1-1 0 0 0,-1 0 0 0 0,1 0 0 0 0,6-7 144 0 0,0 0 1 0 0,-2-1 0 0 0,1 0 0 0 0,-1 0 0 0 0,0-1 0 0 0,-1 1 0 0 0,0-1 0 0 0,5-15 0 0 0,-3 5-70 0 0,1 2-13 0 0,-2 0-1 0 0,0 0 1 0 0,-1-1 0 0 0,-1 0-1 0 0,0 0 1 0 0,-1-26-1 0 0,-2 36-58 0 0,-1 0 0 0 0,0 1 0 0 0,0-1 0 0 0,-1 1 0 0 0,0-1 0 0 0,-1 1 0 0 0,-3-10 0 0 0,4 14-50 0 0,-1-1-1 0 0,1 1 1 0 0,-1-1-1 0 0,0 1 1 0 0,0 0-1 0 0,-1 0 1 0 0,1 0-1 0 0,-1 0 1 0 0,0 1-1 0 0,0 0 1 0 0,0-1-1 0 0,-8-4 0 0 0,8 7 16 0 0,1-1-1 0 0,-1 0 1 0 0,1 1-1 0 0,-1 0 1 0 0,0 0-1 0 0,1 0 1 0 0,-1 0-1 0 0,0 1 1 0 0,0-1-1 0 0,-6 1 1 0 0,8 0-36 0 0,1 1 1 0 0,-1-1 0 0 0,0 0 0 0 0,0 0-1 0 0,0 1 1 0 0,0-1 0 0 0,0 1 0 0 0,0 0-1 0 0,1 0 1 0 0,-1-1 0 0 0,0 1-1 0 0,0 0 1 0 0,1 1 0 0 0,-1-1 0 0 0,1 0-1 0 0,-1 0 1 0 0,1 1 0 0 0,-1-1 0 0 0,1 0-1 0 0,0 1 1 0 0,0 0 0 0 0,-1 1-1 0 0,-4 10-43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49.540"/>
    </inkml:context>
    <inkml:brush xml:id="br0">
      <inkml:brushProperty name="width" value="0.2" units="cm"/>
      <inkml:brushProperty name="height" value="0.2" units="cm"/>
      <inkml:brushProperty name="color" value="#00A0D7"/>
    </inkml:brush>
  </inkml:definitions>
  <inkml:trace contextRef="#ctx0" brushRef="#br0">74 3006 5745 0 0,'-4'4'188'0'0,"0"-2"-1"0"0,0 1 1 0 0,0 0 0 0 0,0-1-1 0 0,-1 1 1 0 0,1-1-1 0 0,-1 0 1 0 0,1-1 0 0 0,-1 1-1 0 0,0-1 1 0 0,-6 1-1 0 0,11-2-169 0 0,-1-1 0 0 0,0 1 0 0 0,0 0 0 0 0,0-1-1 0 0,0 1 1 0 0,1-1 0 0 0,-1 1 0 0 0,0-1 0 0 0,0 1-1 0 0,1-1 1 0 0,-1 1 0 0 0,1-1 0 0 0,-1 0 0 0 0,0 0-1 0 0,1 1 1 0 0,-1-1 0 0 0,1 0 0 0 0,-1 0 0 0 0,1 1-1 0 0,0-1 1 0 0,-1 0 0 0 0,1 0 0 0 0,0 0 0 0 0,0 0-1 0 0,0 0 1 0 0,-1 0 0 0 0,1 1 0 0 0,0-1-1 0 0,0 0 1 0 0,0 0 0 0 0,0 0 0 0 0,1-1 0 0 0,4-37-274 0 0,-2 26 335 0 0,1-15-102 0 0,1-1 1 0 0,1 1-1 0 0,17-45 0 0 0,-13 48 27 0 0,39-93-101 0 0,-39 98 89 0 0,1 0 1 0 0,1 0-1 0 0,23-28 0 0 0,-12 18-3 0 0,-1 0-1 0 0,-1-2 1 0 0,-2 0 0 0 0,18-43-1 0 0,-12 24-39 0 0,53-77 0 0 0,42-38-38 0 0,-65 92 93 0 0,-18 23-13 0 0,-10 12 18 0 0,2 1 0 0 0,62-63 0 0 0,-36 47 17 0 0,51-66 0 0 0,-65 76-55 0 0,55-48 1 0 0,22-22 26 0 0,-57 53-12 0 0,99-76 1 0 0,-73 65-15 0 0,-3 5 7 0 0,2 3 1 0 0,140-76-1 0 0,-77 52 5 0 0,-57 33 6 0 0,102-46 0 0 0,163-51-54 0 0,-225 100 2 0 0,190-48 1 0 0,148 4 78 0 0,251 37-12 0 0,-340 38 33 0 0,-251 12-49 0 0,1 6 0 0 0,-1 6-1 0 0,1 5 1 0 0,172 35 0 0 0,365 125-8 0 0,-573-137 33 0 0,124 59 0 0 0,80 65 22 0 0,-229-112 50 0 0,-2 4 0 0 0,77 68 0 0 0,-82-63 67 0 0,24 26 188 0 0,132 152 1 0 0,-171-171-160 0 0,42 69 1 0 0,-10-14 97 0 0,-43-59-22 0 0,38 74 0 0 0,-49-82-199 0 0,10 8-1926 0 0,-17-31 1018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52.086"/>
    </inkml:context>
    <inkml:brush xml:id="br0">
      <inkml:brushProperty name="width" value="0.2" units="cm"/>
      <inkml:brushProperty name="height" value="0.2" units="cm"/>
      <inkml:brushProperty name="color" value="#00A0D7"/>
    </inkml:brush>
  </inkml:definitions>
  <inkml:trace contextRef="#ctx0" brushRef="#br0">4 546 5625 0 0,'-1'0'-18'0'0,"1"-1"0"0"0,-1 1-1 0 0,1-1 1 0 0,0 0 0 0 0,0 1-1 0 0,-1-1 1 0 0,1 0 0 0 0,0 1-1 0 0,0-1 1 0 0,0 0 0 0 0,0 1-1 0 0,0-1 1 0 0,0 0 0 0 0,0 0-1 0 0,0 1 1 0 0,0-1 0 0 0,0 0-1 0 0,0 1 1 0 0,0-1 0 0 0,0 0-1 0 0,0 1 1 0 0,1-1 0 0 0,-1 0-1 0 0,0 1 1 0 0,1-1 0 0 0,-1 0-1 0 0,12-30-375 0 0,-6 17 436 0 0,11-47-30 0 0,14-107 0 0 0,-3 15 323 0 0,-24 131-121 0 0,-3 15-75 0 0,0 0-1 0 0,1 0 0 0 0,-1 1 1 0 0,1-1-1 0 0,0 0 0 0 0,1 1 1 0 0,0 0-1 0 0,0-1 0 0 0,6-9 1 0 0,-9 16-128 0 0,1 0 0 0 0,-1 0 0 0 0,0-1 0 0 0,0 1 0 0 0,1 0 0 0 0,-1 0 1 0 0,0 0-1 0 0,0 0 0 0 0,1-1 0 0 0,-1 1 0 0 0,0 0 0 0 0,0 0 0 0 0,1 0 0 0 0,-1 0 1 0 0,0 0-1 0 0,0 0 0 0 0,1 0 0 0 0,-1 0 0 0 0,0 0 0 0 0,1 0 0 0 0,-1 0 0 0 0,0 0 1 0 0,1 0-1 0 0,-1 0 0 0 0,0 0 0 0 0,0 0 0 0 0,1 0 0 0 0,-1 0 0 0 0,0 0 0 0 0,0 0 0 0 0,1 0 1 0 0,-1 1-1 0 0,10 9 142 0 0,4 19-92 0 0,-12-25-30 0 0,15 41 1 0 0,-1 2 0 0 0,-3 0 1 0 0,9 53-1 0 0,-11-43 48 0 0,-9-50-281 0 0,6 22 660 0 0,-7-28-587 0 0,-1 0-1 0 0,1 0 0 0 0,-1 0 1 0 0,1 0-1 0 0,-1 0 1 0 0,1 0-1 0 0,0 0 1 0 0,0 0-1 0 0,-1 0 1 0 0,1-1-1 0 0,0 1 1 0 0,0 0-1 0 0,0-1 0 0 0,0 1 1 0 0,0-1-1 0 0,0 1 1 0 0,0-1-1 0 0,0 1 1 0 0,0-1-1 0 0,0 1 1 0 0,0-1-1 0 0,0 0 1 0 0,2 1-1 0 0,4-1-79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52.423"/>
    </inkml:context>
    <inkml:brush xml:id="br0">
      <inkml:brushProperty name="width" value="0.2" units="cm"/>
      <inkml:brushProperty name="height" value="0.2" units="cm"/>
      <inkml:brushProperty name="color" value="#00A0D7"/>
    </inkml:brush>
  </inkml:definitions>
  <inkml:trace contextRef="#ctx0" brushRef="#br0">118 216 9002 0 0,'-4'7'-5'0'0,"0"0"-1"0"0,1 0 1 0 0,-1 0 0 0 0,1 1 0 0 0,1-1 0 0 0,0 1-1 0 0,0 0 1 0 0,0-1 0 0 0,1 1 0 0 0,0 0-1 0 0,1 0 1 0 0,-1 0 0 0 0,2 0 0 0 0,-1 0 0 0 0,1 0-1 0 0,0 0 1 0 0,1 0 0 0 0,-1 0 0 0 0,2-1-1 0 0,-1 1 1 0 0,1-1 0 0 0,0 1 0 0 0,8 12 0 0 0,-10-19 0 0 0,0 1 1 0 0,1 0-1 0 0,-1-1 0 0 0,0 1 1 0 0,0-1-1 0 0,1 1 1 0 0,-1-1-1 0 0,1 0 1 0 0,-1 1-1 0 0,1-1 1 0 0,0 0-1 0 0,-1 0 1 0 0,1 0-1 0 0,0 0 1 0 0,0-1-1 0 0,0 1 1 0 0,0 0-1 0 0,0-1 1 0 0,-1 1-1 0 0,1-1 1 0 0,0 0-1 0 0,0 0 1 0 0,0 0-1 0 0,0 0 1 0 0,0 0-1 0 0,0 0 1 0 0,0 0-1 0 0,0 0 0 0 0,0-1 1 0 0,0 1-1 0 0,0-1 1 0 0,0 0-1 0 0,0 1 1 0 0,0-1-1 0 0,-1 0 1 0 0,1 0-1 0 0,0 0 1 0 0,1-2-1 0 0,4-1 28 0 0,-1-1 0 0 0,0 0 0 0 0,-1-1 0 0 0,1 1 0 0 0,-1-1-1 0 0,0 0 1 0 0,-1 0 0 0 0,8-13 0 0 0,-3-1 76 0 0,0-1-1 0 0,-2 1 1 0 0,0-2 0 0 0,-2 1-1 0 0,0 0 1 0 0,-1-1 0 0 0,-1 0-1 0 0,-2 0 1 0 0,0-33 0 0 0,-2 49-43 0 0,0 1 0 0 0,0-1 1 0 0,0 1-1 0 0,0 0 0 0 0,-1-1 1 0 0,0 1-1 0 0,0 0 0 0 0,-1 0 0 0 0,1 0 1 0 0,-1 1-1 0 0,0-1 0 0 0,-1 1 1 0 0,1-1-1 0 0,-1 1 0 0 0,1 0 1 0 0,-1 0-1 0 0,-1 1 0 0 0,1-1 0 0 0,0 1 1 0 0,-1 0-1 0 0,0 0 0 0 0,1 0 1 0 0,-1 1-1 0 0,0-1 0 0 0,-1 1 1 0 0,1 1-1 0 0,0-1 0 0 0,0 1 0 0 0,-1 0 1 0 0,1 0-1 0 0,-1 0 0 0 0,1 1 1 0 0,-1 0-1 0 0,1 0 0 0 0,-1 0 1 0 0,1 1-1 0 0,-1-1 0 0 0,1 2 0 0 0,-1-1 1 0 0,1 0-1 0 0,-8 4 0 0 0,6-1-61 0 0,1 0 0 0 0,0 0 0 0 0,-1 0 0 0 0,1 1 0 0 0,1 0 0 0 0,-1 0 0 0 0,1 1-1 0 0,0-1 1 0 0,0 1 0 0 0,1 0 0 0 0,0 1 0 0 0,0-1 0 0 0,-5 12 0 0 0,2-4-619 0 0,1 1-1 0 0,1 0 1 0 0,1 0 0 0 0,0 1 0 0 0,-3 23-1 0 0,3-6-589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34.794"/>
    </inkml:context>
    <inkml:brush xml:id="br0">
      <inkml:brushProperty name="width" value="0.2" units="cm"/>
      <inkml:brushProperty name="height" value="0.2" units="cm"/>
      <inkml:brushProperty name="color" value="#849398"/>
    </inkml:brush>
  </inkml:definitions>
  <inkml:trace contextRef="#ctx0" brushRef="#br0">2 62 12291 0 0,'-2'-3'1533'0'0,"2"4"-1507"0"0,10-7 54 0 0,14-5-454 0 0,11 1 402 0 0,0 0-1 0 0,1 3 1 0 0,0 1-1 0 0,53-2 1 0 0,54 6-1471 0 0,-50 5-3032 0 0,-86-3 3915 0 0,24 1 177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52.781"/>
    </inkml:context>
    <inkml:brush xml:id="br0">
      <inkml:brushProperty name="width" value="0.2" units="cm"/>
      <inkml:brushProperty name="height" value="0.2" units="cm"/>
      <inkml:brushProperty name="color" value="#00A0D7"/>
    </inkml:brush>
  </inkml:definitions>
  <inkml:trace contextRef="#ctx0" brushRef="#br0">1 0 10602 0 0,'-1'6'-36'0'0,"1"-1"0"0"0,0 1 0 0 0,0-1 0 0 0,1 1 0 0 0,-1-1 0 0 0,1 1 0 0 0,1-1 0 0 0,-1 0 0 0 0,1 0 0 0 0,4 10 0 0 0,3 12 30 0 0,2 34 11 0 0,-8-42 4 0 0,0-1-1 0 0,1 0 1 0 0,1 0-1 0 0,10 24 1 0 0,-14-41-64 0 0,-1 1 0 0 0,1-1 0 0 0,0 1 0 0 0,-1-1 1 0 0,1 0-1 0 0,0 1 0 0 0,0-1 0 0 0,0 0 1 0 0,0 0-1 0 0,0 0 0 0 0,0 0 0 0 0,1 0 1 0 0,-1 0-1 0 0,0 0 0 0 0,3 1 0 0 0,3 0-1410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6:53.151"/>
    </inkml:context>
    <inkml:brush xml:id="br0">
      <inkml:brushProperty name="width" value="0.2" units="cm"/>
      <inkml:brushProperty name="height" value="0.2" units="cm"/>
      <inkml:brushProperty name="color" value="#00A0D7"/>
    </inkml:brush>
  </inkml:definitions>
  <inkml:trace contextRef="#ctx0" brushRef="#br0">3 384 12155 0 0,'0'0'-19'0'0,"-1"1"1"0"0,1-1 0 0 0,0 1 0 0 0,0-1-1 0 0,0 1 1 0 0,-1-1 0 0 0,1 1 0 0 0,0-1-1 0 0,0 1 1 0 0,0-1 0 0 0,0 1 0 0 0,0-1-1 0 0,0 1 1 0 0,0-1 0 0 0,0 1 0 0 0,0-1 0 0 0,0 1-1 0 0,0-1 1 0 0,0 1 0 0 0,0-1 0 0 0,0 1-1 0 0,0-1 1 0 0,1 1 0 0 0,-1-1 0 0 0,0 1-1 0 0,0-1 1 0 0,1 1 0 0 0,-1-1 0 0 0,0 0-1 0 0,1 1 1 0 0,-1-1 0 0 0,1 1 0 0 0,15 16-151 0 0,-11-12 159 0 0,16 16-146 0 0,1-2-1 0 0,28 20 1 0 0,-37-29-12 0 0,1-1-1 0 0,0-1 1 0 0,1-1 0 0 0,0 0 0 0 0,22 8-1 0 0,-18-13 142 0 0,-9-3 60 0 0,-10 1-30 0 0,0 0 0 0 0,0 0 1 0 0,0 0-1 0 0,0 0 0 0 0,0 0 0 0 0,1 0 1 0 0,-1 0-1 0 0,0 0 0 0 0,0 0 0 0 0,0 0 0 0 0,0 0 1 0 0,0 0-1 0 0,0 0 0 0 0,0 0 0 0 0,0 0 1 0 0,0 0-1 0 0,0 0 0 0 0,0 0 0 0 0,1 0 1 0 0,-1 0-1 0 0,0 0 0 0 0,0 0 0 0 0,0 0 0 0 0,0 0 1 0 0,0 0-1 0 0,0 0 0 0 0,0-1 0 0 0,0 1 1 0 0,0 0-1 0 0,0 0 0 0 0,0 0 0 0 0,0 0 1 0 0,0 0-1 0 0,0 0 0 0 0,0 0 0 0 0,0 0 0 0 0,0 0 1 0 0,0 0-1 0 0,0 0 0 0 0,0-1 0 0 0,0 1 1 0 0,0 0-1 0 0,0 0 0 0 0,0 0 0 0 0,0 0 0 0 0,0 0 1 0 0,0 0-1 0 0,0 0 0 0 0,0 0 0 0 0,0 0 1 0 0,0 0-1 0 0,0 0 0 0 0,0-1 0 0 0,0 1 1 0 0,0 0-1 0 0,0 0 0 0 0,0 0 0 0 0,0 0 0 0 0,-3-3-268 0 0</inkml:trace>
  <inkml:trace contextRef="#ctx0" brushRef="#br0" timeOffset="1">63 192 16219 0 0,'6'-18'64'0'0,"5"-5"73"0"0,6-3-1 0 0,6-3 0 0 0,3 2-136 0 0,4 4-617 0 0,-3 3-567 0 0,1 6-168 0 0,-3 3 1368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06.821"/>
    </inkml:context>
    <inkml:brush xml:id="br0">
      <inkml:brushProperty name="width" value="0.2" units="cm"/>
      <inkml:brushProperty name="height" value="0.2" units="cm"/>
      <inkml:brushProperty name="color" value="#F6630D"/>
    </inkml:brush>
  </inkml:definitions>
  <inkml:trace contextRef="#ctx0" brushRef="#br0">0 6 5305 0 0,'2'-2'13163'0'0,"36"-1"-21245"0"0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11.685"/>
    </inkml:context>
    <inkml:brush xml:id="br0">
      <inkml:brushProperty name="width" value="0.2" units="cm"/>
      <inkml:brushProperty name="height" value="0.2" units="cm"/>
      <inkml:brushProperty name="color" value="#F6630D"/>
    </inkml:brush>
  </inkml:definitions>
  <inkml:trace contextRef="#ctx0" brushRef="#br0">1 224 8058 0 0,'32'-6'-475'0'0,"20"-4"422"0"0,0 2 0 0 0,79-2 0 0 0,276 21-228 0 0,428 6 57 0 0,-534-33 231 0 0,876-20 20 0 0,-550 49 40 0 0,232 2-25 0 0,0-33-73 0 0,169-55 45 0 0,-174 10-54 0 0,1 31 126 0 0,-612 33-54 0 0,184-5-452 0 0,-349-1-2114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43.935"/>
    </inkml:context>
    <inkml:brush xml:id="br0">
      <inkml:brushProperty name="width" value="0.2" units="cm"/>
      <inkml:brushProperty name="height" value="0.2" units="cm"/>
      <inkml:brushProperty name="color" value="#F6630D"/>
    </inkml:brush>
  </inkml:definitions>
  <inkml:trace contextRef="#ctx0" brushRef="#br0">15 124 4025 0 0,'-1'-2'26'0'0,"0"1"0"0"0,0 0 0 0 0,0-1 1 0 0,0 1-1 0 0,0-1 0 0 0,1 1 0 0 0,-1-1 0 0 0,0 1 1 0 0,1-1-1 0 0,-1 1 0 0 0,1-1 0 0 0,0 0 0 0 0,0 1 1 0 0,-1-1-1 0 0,1 0 0 0 0,0 1 0 0 0,0-1 0 0 0,0 0 1 0 0,1 1-1 0 0,-1-3 0 0 0,1 1 2 0 0,-1 1 1 0 0,0-1-1 0 0,0 0 1 0 0,0 0-1 0 0,-1 0 0 0 0,1 0 1 0 0,-1 1-1 0 0,0-5 0 0 0,0 6-20 0 0,0-1 0 0 0,1 1 0 0 0,-1-1 0 0 0,1 1 0 0 0,0-1-1 0 0,-1 0 1 0 0,1 1 0 0 0,0-1 0 0 0,0 1 0 0 0,0-1 0 0 0,0 0 0 0 0,1 1-1 0 0,-1-1 1 0 0,0 1 0 0 0,1-1 0 0 0,-1 1 0 0 0,1-1 0 0 0,-1 1 0 0 0,1-1-1 0 0,0 1 1 0 0,-1-1 0 0 0,1 1 0 0 0,0 0 0 0 0,0-1 0 0 0,0 1 0 0 0,0 0-1 0 0,0 0 1 0 0,0 0 0 0 0,1 0 0 0 0,-1 0 0 0 0,0 0 0 0 0,1 0-1 0 0,-1 0 1 0 0,0 0 0 0 0,1 1 0 0 0,2-2 0 0 0,0 0-41 0 0,-1 1 0 0 0,1-1 0 0 0,0 1 1 0 0,0 0-1 0 0,0 0 0 0 0,1 0 0 0 0,-1 1 0 0 0,0-1 0 0 0,0 1 0 0 0,0 0 1 0 0,0 1-1 0 0,1-1 0 0 0,3 1 0 0 0,1 2 34 0 0,0 1 1 0 0,-1 0-1 0 0,1 0 0 0 0,-1 1 1 0 0,0 0-1 0 0,0 0 0 0 0,0 1 0 0 0,-1 0 1 0 0,14 13-1 0 0,-17-15 11 0 0,-1 0-1 0 0,1 0 0 0 0,-1 0 1 0 0,0 1-1 0 0,0-1 1 0 0,0 1-1 0 0,-1 0 1 0 0,1-1-1 0 0,-1 1 1 0 0,-1 0-1 0 0,1 0 1 0 0,0 1-1 0 0,-1-1 1 0 0,0 0-1 0 0,-1 0 1 0 0,1 1-1 0 0,-1-1 1 0 0,0 0-1 0 0,-1 8 1 0 0,0-9 25 0 0,0 0 1 0 0,-1 0-1 0 0,1 0 1 0 0,-1-1-1 0 0,0 1 1 0 0,0 0 0 0 0,-1-1-1 0 0,1 1 1 0 0,-1-1-1 0 0,-4 4 1 0 0,-35 33 67 0 0,18-19-51 0 0,12-10-30 0 0,0 2 0 0 0,2 0 0 0 0,-1 0 0 0 0,2 1 0 0 0,0 0 0 0 0,0 0 0 0 0,1 1 0 0 0,1 0 0 0 0,1 1 0 0 0,0 0 0 0 0,1 0 0 0 0,-5 22 0 0 0,10-36-18 0 0,0 0-1 0 0,-1-1 1 0 0,1 1-1 0 0,0 0 1 0 0,0-1 0 0 0,0 1-1 0 0,0 0 1 0 0,1-1 0 0 0,-1 1-1 0 0,0 0 1 0 0,1-1 0 0 0,-1 1-1 0 0,1 0 1 0 0,-1-1 0 0 0,1 1-1 0 0,0-1 1 0 0,-1 1 0 0 0,1-1-1 0 0,0 1 1 0 0,0-1 0 0 0,0 0-1 0 0,2 2 1 0 0,0-1 19 0 0,-1-1 0 0 0,0 1 0 0 0,0-1 0 0 0,1 0 0 0 0,-1 0 0 0 0,1-1-1 0 0,-1 1 1 0 0,1 0 0 0 0,-1-1 0 0 0,1 1 0 0 0,-1-1 0 0 0,1 0 0 0 0,3 0 0 0 0,8-1 56 0 0,1 0-1 0 0,-1-2 1 0 0,1 0-1 0 0,14-5 0 0 0,-27 8-90 0 0,27-10 67 0 0,0-2 1 0 0,47-25-1 0 0,-51 23-27 0 0,1 1 0 0 0,0 2 0 0 0,41-13 0 0 0,-56 23-344 0 0,-2 1-802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44.723"/>
    </inkml:context>
    <inkml:brush xml:id="br0">
      <inkml:brushProperty name="width" value="0.2" units="cm"/>
      <inkml:brushProperty name="height" value="0.2" units="cm"/>
      <inkml:brushProperty name="color" value="#F6630D"/>
    </inkml:brush>
  </inkml:definitions>
  <inkml:trace contextRef="#ctx0" brushRef="#br0">17 33 4225 0 0,'-2'-3'545'0'0,"-10"-16"1308"0"0,12 19-1863 0 0,0 0 0 0 0,-1 0 1 0 0,1 0-1 0 0,0 0 1 0 0,0-1-1 0 0,0 1 1 0 0,0 0-1 0 0,-1 0 0 0 0,1-1 1 0 0,0 1-1 0 0,0 0 1 0 0,0 0-1 0 0,0 0 0 0 0,0-1 1 0 0,0 1-1 0 0,0 0 1 0 0,0 0-1 0 0,0-1 1 0 0,0 1-1 0 0,0 0 0 0 0,0 0 1 0 0,0-1-1 0 0,0 1 1 0 0,0 0-1 0 0,0 0 0 0 0,0-1 1 0 0,0 1-1 0 0,0 0 1 0 0,0 0-1 0 0,0-1 1 0 0,0 1-1 0 0,0 0 0 0 0,0 0 1 0 0,1 0-1 0 0,-1-1 1 0 0,0 1-1 0 0,0 0 0 0 0,0 0 1 0 0,0 0-1 0 0,1-1 1 0 0,-1 1-1 0 0,0 0 0 0 0,0 0 1 0 0,0 0-1 0 0,1 0 1 0 0,-1 0-1 0 0,0-1 1 0 0,0 1-1 0 0,0 0 0 0 0,1 0 1 0 0,-1 0-1 0 0,0 0 1 0 0,0 0-1 0 0,1 0 0 0 0,-1 0 1 0 0,0 0-1 0 0,0 0 1 0 0,1 0-1 0 0,-1 0 1 0 0,0 0-1 0 0,0 0 0 0 0,1 0 1 0 0,-1 0-1 0 0,0 0 1 0 0,0 0-1 0 0,1 0 0 0 0,-1 0 1 0 0,0 1-1 0 0,1-1-47 0 0,-1 0-1 0 0,0 0 1 0 0,1 1 0 0 0,-1-1-1 0 0,0 0 1 0 0,1 0-1 0 0,-1 1 1 0 0,0-1-1 0 0,0 0 1 0 0,1 0-1 0 0,-1 1 1 0 0,0-1 0 0 0,0 0-1 0 0,1 1 1 0 0,-1-1-1 0 0,0 0 1 0 0,0 1-1 0 0,0-1 1 0 0,0 0 0 0 0,0 1-1 0 0,0-1 1 0 0,0 1-1 0 0,0-1 1 0 0,0 0-1 0 0,1 1 1 0 0,-2-1-1 0 0,1 1 1 0 0,0-1 0 0 0,0 1-1 0 0,-2 16-5 0 0,1-8-2 0 0,1 1 52 0 0,1-1 0 0 0,1 1 0 0 0,0 0 0 0 0,0-1 0 0 0,1 1 0 0 0,0-1 0 0 0,4 10 0 0 0,36 63 23 0 0,-29-56-18 0 0,-5-11 175 0 0,0-1 0 0 0,0 0 0 0 0,1-1 0 0 0,24 30 3709 0 0,-43-39-2544 0 0,-15 3-1400 0 0,20-6 401 0 0,-9 2-881 0 0,1 0 0 0 0,-1-1 0 0 0,1-1 0 0 0,-1 0 0 0 0,-20 0 0 0 0,16-3 304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45.059"/>
    </inkml:context>
    <inkml:brush xml:id="br0">
      <inkml:brushProperty name="width" value="0.2" units="cm"/>
      <inkml:brushProperty name="height" value="0.2" units="cm"/>
      <inkml:brushProperty name="color" value="#F6630D"/>
    </inkml:brush>
  </inkml:definitions>
  <inkml:trace contextRef="#ctx0" brushRef="#br0">1 76 11731 0 0,'3'-3'59'0'0,"0"-1"0"0"0,0 1 1 0 0,1 0-1 0 0,-1 0 1 0 0,1 0-1 0 0,-1 1 0 0 0,1-1 1 0 0,0 1-1 0 0,5-2 1 0 0,43-17 156 0 0,-14 6-78 0 0,-36 15 138 0 0,13-9-1933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45.415"/>
    </inkml:context>
    <inkml:brush xml:id="br0">
      <inkml:brushProperty name="width" value="0.2" units="cm"/>
      <inkml:brushProperty name="height" value="0.2" units="cm"/>
      <inkml:brushProperty name="color" value="#F6630D"/>
    </inkml:brush>
  </inkml:definitions>
  <inkml:trace contextRef="#ctx0" brushRef="#br0">8 0 8498 0 0,'-2'0'296'0'0,"0"1"-288"0"0,-1 0-64 0 0,2 3-120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45.782"/>
    </inkml:context>
    <inkml:brush xml:id="br0">
      <inkml:brushProperty name="width" value="0.2" units="cm"/>
      <inkml:brushProperty name="height" value="0.2" units="cm"/>
      <inkml:brushProperty name="color" value="#F6630D"/>
    </inkml:brush>
  </inkml:definitions>
  <inkml:trace contextRef="#ctx0" brushRef="#br0">246 23 11258 0 0,'-9'-4'37'0'0,"-1"0"1"0"0,0 1-1 0 0,0 0 0 0 0,0 0 0 0 0,0 1 0 0 0,-1 1 0 0 0,1-1 0 0 0,-1 2 0 0 0,1 0 0 0 0,0 0 0 0 0,-1 0 0 0 0,1 2 0 0 0,-18 3 0 0 0,27-5-50 0 0,-1 1 1 0 0,1 0-1 0 0,0 0 0 0 0,0-1 0 0 0,0 1 1 0 0,0 0-1 0 0,0 0 0 0 0,0 0 1 0 0,0 0-1 0 0,0 0 0 0 0,0 0 0 0 0,0 0 1 0 0,0 0-1 0 0,1 1 0 0 0,-1-1 0 0 0,0 0 1 0 0,1 0-1 0 0,-1 1 0 0 0,1-1 0 0 0,-1 0 1 0 0,1 1-1 0 0,0-1 0 0 0,0 1 0 0 0,0-1 1 0 0,0 0-1 0 0,0 1 0 0 0,0-1 0 0 0,0 2 1 0 0,1 6-31 0 0,0 0 0 0 0,0-1 0 0 0,4 12 0 0 0,-3-10 19 0 0,5 13 2 0 0,1 1 0 0 0,1-1 0 0 0,1 0-1 0 0,1-1 1 0 0,18 27 0 0 0,-11-19-39 0 0,-15-24 73 0 0,0-1 0 0 0,0 1 0 0 0,0 0-1 0 0,-1 0 1 0 0,0 0 0 0 0,0 0 0 0 0,0 0-1 0 0,-1 0 1 0 0,0 0 0 0 0,0 1 0 0 0,-1-1-1 0 0,1 0 1 0 0,-1 1 0 0 0,-1-1 0 0 0,1 0 0 0 0,-1 1-1 0 0,0-1 1 0 0,-1 0 0 0 0,1 0 0 0 0,-1 1-1 0 0,-1-2 1 0 0,1 1 0 0 0,-1 0 0 0 0,0 0-1 0 0,0-1 1 0 0,-1 1 0 0 0,1-1 0 0 0,-1 0-1 0 0,0 0 1 0 0,-1-1 0 0 0,1 1 0 0 0,-7 4-1 0 0,-3 2-210 0 0,0-1 0 0 0,-1-1-1 0 0,-1 0 1 0 0,1-1 0 0 0,-26 9-1 0 0,20-8-3121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8:02.697"/>
    </inkml:context>
    <inkml:brush xml:id="br0">
      <inkml:brushProperty name="width" value="0.2" units="cm"/>
      <inkml:brushProperty name="height" value="0.2" units="cm"/>
      <inkml:brushProperty name="color" value="#F6630D"/>
    </inkml:brush>
  </inkml:definitions>
  <inkml:trace contextRef="#ctx0" brushRef="#br0">0 6 96 0 0,'4'-6'8036'0'0,"10"10"-7251"0"0,21-1-805 0 0,-13-1-12 0 0,28 6 0 0 0,-43-6 30 0 0,1 0 1 0 0,-1 1 0 0 0,0-1 0 0 0,0 2 0 0 0,-1-1-1 0 0,1 1 1 0 0,8 7 0 0 0,-7-6 1 0 0,23 15-1 0 0,-5-3-3 0 0,-1 0 0 0 0,30 28 0 0 0,84 71-51 0 0,-80-70 89 0 0,-27-23-38 0 0,-16-10 10 0 0,-1 1 0 0 0,0 1 0 0 0,-1 0 1 0 0,0 1-1 0 0,-2 0 0 0 0,16 26 1 0 0,-21-32 1 0 0,1 1 0 0 0,0-1 1 0 0,1-1-1 0 0,0 1 0 0 0,17 12 1 0 0,55 34 60 0 0,-81-56-68 0 0,19 15-4 0 0,0 1 1 0 0,-1 0-1 0 0,-1 1 1 0 0,0 1 0 0 0,17 26-1 0 0,-21-29 22 0 0,4 7-26 0 0,1 1 0 0 0,1-1 0 0 0,43 39 1 0 0,-44-44 40 0 0,-1 0 0 0 0,0 1 0 0 0,-1 0 0 0 0,-1 2 0 0 0,-1-1 0 0 0,-1 2 0 0 0,-1 0 1 0 0,14 32-1 0 0,-10-24 73 0 0,2-1 1 0 0,36 48 0 0 0,-30-45-59 0 0,29 49 0 0 0,75 155 759 0 0,-29-41-402 0 0,-74-144-146 0 0,-2 1 1 0 0,23 76-1 0 0,-34-89-139 0 0,29 111 414 0 0,-34-110-380 0 0,2-1 0 0 0,2 0-1 0 0,27 66 1 0 0,-31-88-1575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1.750"/>
    </inkml:context>
    <inkml:brush xml:id="br0">
      <inkml:brushProperty name="width" value="0.2" units="cm"/>
      <inkml:brushProperty name="height" value="0.2" units="cm"/>
      <inkml:brushProperty name="color" value="#849398"/>
    </inkml:brush>
  </inkml:definitions>
  <inkml:trace contextRef="#ctx0" brushRef="#br0">55 68 128 0 0,'-1'-10'-176'0'0,"0"3"546"0"0,1 1 2 0 0,-1-1-1 0 0,0 1 1 0 0,-3-9 0 0 0,4 14-307 0 0,-1 0 1 0 0,1 1 0 0 0,0-1 0 0 0,-1 0-1 0 0,1 0 1 0 0,0 0 0 0 0,-1 0 0 0 0,1 1-1 0 0,-1-1 1 0 0,1 0 0 0 0,-1 1 0 0 0,0-1-1 0 0,1 0 1 0 0,-1 1 0 0 0,0-1 0 0 0,1 0-1 0 0,-1 1 1 0 0,0-1 0 0 0,0 1 0 0 0,1 0-1 0 0,-1-1 1 0 0,0 1 0 0 0,0-1 0 0 0,0 1-1 0 0,0 0 1 0 0,0 0 0 0 0,0 0 0 0 0,1-1-1 0 0,-1 1 1 0 0,0 0 0 0 0,0 0 0 0 0,0 0-1 0 0,0 0 1 0 0,0 1 0 0 0,0-1 0 0 0,0 0-1 0 0,0 0 1 0 0,0 1 0 0 0,0-1-54 0 0,0 1 1 0 0,0 0-1 0 0,0 0 0 0 0,0 0 1 0 0,0-1-1 0 0,0 1 0 0 0,1 0 1 0 0,-1 0-1 0 0,0 0 0 0 0,1 0 1 0 0,-1 0-1 0 0,1 0 0 0 0,-1 0 1 0 0,1 1-1 0 0,-1-1 0 0 0,1 0 0 0 0,0 0 1 0 0,-1 0-1 0 0,1 2 0 0 0,-3 25 1 0 0,3-25-13 0 0,-3 203 29 0 0,4-70 40 0 0,10 307-62 0 0,21 0-21 0 0,-19-281 12 0 0,12 237 46 0 0,-8-85-24 0 0,27 460 10 0 0,-30-515 27 0 0,6 424 343 0 0,9 149 124 0 0,35 436 4677 0 0,-63-1212-5025 0 0,14 283 267 0 0,-11-297-601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15.807"/>
    </inkml:context>
    <inkml:brush xml:id="br0">
      <inkml:brushProperty name="width" value="0.2" units="cm"/>
      <inkml:brushProperty name="height" value="0.2" units="cm"/>
      <inkml:brushProperty name="color" value="#F6630D"/>
    </inkml:brush>
  </inkml:definitions>
  <inkml:trace contextRef="#ctx0" brushRef="#br0">49 74 32 0 0,'-48'-3'3969'0'0,"65"-11"-4212"0"0,-2 3 201 0 0,1 1 0 0 0,30-14-1 0 0,-42 22 42 0 0,0 0-1 0 0,0 1 1 0 0,1-1-1 0 0,-1 1 0 0 0,0 0 1 0 0,1 0-1 0 0,-1 0 0 0 0,1 0 1 0 0,0 1-1 0 0,-1 0 0 0 0,1 0 1 0 0,-1 0-1 0 0,1 1 1 0 0,-1-1-1 0 0,1 1 0 0 0,-1 0 1 0 0,6 2-1 0 0,-9-2 29 0 0,0-1 0 0 0,-1 1 0 0 0,1 0 0 0 0,0-1 0 0 0,-1 1 0 0 0,1 0 0 0 0,0-1 0 0 0,-1 1 0 0 0,1 0 0 0 0,-1 0 0 0 0,1-1 0 0 0,-1 1 0 0 0,1 0 0 0 0,-1 0 0 0 0,0 0 0 0 0,1 0 0 0 0,-1 0 0 0 0,0 0 0 0 0,0 0 0 0 0,0 0 0 0 0,0 0 0 0 0,0-1 0 0 0,0 1 0 0 0,0 0 0 0 0,0 0 0 0 0,0 0 0 0 0,0 0 0 0 0,0 0 0 0 0,0 0 0 0 0,-1 1 0 0 0,-12 33 328 0 0,8-23-383 0 0,-3 7 32 0 0,2 0 0 0 0,1 0-1 0 0,0 1 1 0 0,2 0 0 0 0,0-1-1 0 0,1 1 1 0 0,1 40 0 0 0,1-59-11 0 0,0 0 0 0 0,0 1 0 0 0,0-1 0 0 0,1 1 1 0 0,-1-1-1 0 0,0 1 0 0 0,1-1 0 0 0,-1 0 0 0 0,1 1 0 0 0,-1-1 1 0 0,1 0-1 0 0,-1 1 0 0 0,1-1 0 0 0,0 0 0 0 0,0 0 1 0 0,0 0-1 0 0,0 0 0 0 0,0 0 0 0 0,0 0 0 0 0,0 0 0 0 0,0 0 1 0 0,0 0-1 0 0,0 0 0 0 0,1 0 0 0 0,-1-1 0 0 0,2 2 1 0 0,0-2-7 0 0,-1 0 0 0 0,1 1 0 0 0,0-1 0 0 0,-1 0 1 0 0,1 0-1 0 0,0-1 0 0 0,-1 1 0 0 0,1-1 1 0 0,0 1-1 0 0,-1-1 0 0 0,1 0 0 0 0,-1 0 1 0 0,4-1-1 0 0,5-3 5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16.190"/>
    </inkml:context>
    <inkml:brush xml:id="br0">
      <inkml:brushProperty name="width" value="0.2" units="cm"/>
      <inkml:brushProperty name="height" value="0.2" units="cm"/>
      <inkml:brushProperty name="color" value="#F6630D"/>
    </inkml:brush>
  </inkml:definitions>
  <inkml:trace contextRef="#ctx0" brushRef="#br0">15 1 7426 0 0,'-1'0'-6'0'0,"1"0"1"0"0,-1 0 0 0 0,1 0 0 0 0,-1 0 0 0 0,0 0 0 0 0,1 0-1 0 0,-1 1 1 0 0,1-1 0 0 0,-1 0 0 0 0,0 0 0 0 0,1 1 0 0 0,-1-1-1 0 0,1 0 1 0 0,-1 1 0 0 0,1-1 0 0 0,-1 0 0 0 0,1 1 0 0 0,-1-1 0 0 0,1 1-1 0 0,0-1 1 0 0,-1 1 0 0 0,1-1 0 0 0,-1 1 0 0 0,1-1 0 0 0,0 1-1 0 0,0-1 1 0 0,-1 1 0 0 0,1-1 0 0 0,0 1 0 0 0,0 0 0 0 0,0-1-1 0 0,-1 1 1 0 0,1-1 0 0 0,0 1 0 0 0,0 0 0 0 0,0-1 0 0 0,0 1-1 0 0,0-1 1 0 0,0 1 0 0 0,0 0 0 0 0,1-1 0 0 0,-1 1 0 0 0,0 0 0 0 0,0-1-1 0 0,1 1 1 0 0,16 33-251 0 0,-8-18 248 0 0,-5-7-87 0 0,0-1 0 0 0,1 0 0 0 0,-1 0 0 0 0,1 0 0 0 0,1-1 0 0 0,0 1 0 0 0,0-1 0 0 0,0-1 0 0 0,1 1 0 0 0,12 9 0 0 0,-18-16 129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16.548"/>
    </inkml:context>
    <inkml:brush xml:id="br0">
      <inkml:brushProperty name="width" value="0.2" units="cm"/>
      <inkml:brushProperty name="height" value="0.2" units="cm"/>
      <inkml:brushProperty name="color" value="#F6630D"/>
    </inkml:brush>
  </inkml:definitions>
  <inkml:trace contextRef="#ctx0" brushRef="#br0">0 113 8058 0 0,'1'-8'1416'0'0,"2"-1"-1272"0"0,2-1 224 0 0,4-2-296 0 0,2-2 616 0 0,4-2-432 0 0,1 1 96 0 0,3 3-232 0 0,3 0-72 0 0,3 8-1952 0 0,2 4 1368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7:18.543"/>
    </inkml:context>
    <inkml:brush xml:id="br0">
      <inkml:brushProperty name="width" value="0.2" units="cm"/>
      <inkml:brushProperty name="height" value="0.2" units="cm"/>
      <inkml:brushProperty name="color" value="#F6630D"/>
    </inkml:brush>
  </inkml:definitions>
  <inkml:trace contextRef="#ctx0" brushRef="#br0">14 64 4857 0 0,'-9'-9'893'0'0,"4"2"-1132"0"0,19-1-139 0 0,-2 4 336 0 0,1 1-1 0 0,-1 0 1 0 0,1 0 0 0 0,0 1-1 0 0,24 0 1 0 0,-18 1 32 0 0,33-5 1 0 0,-42 3 88 0 0,-5 3 10 0 0,0-1 1 0 0,0 0-1 0 0,-1-1 0 0 0,1 1 0 0 0,-1-1 1 0 0,7-3 103 0 0,-12 8-158 0 0,1 0 0 0 0,-1 0 1 0 0,-1 0-1 0 0,1 0 0 0 0,0 0 1 0 0,-1 0-1 0 0,1-1 0 0 0,-3 4 1 0 0,-5 8-195 0 0,-8 22-100 0 0,4-8 290 0 0,0 0 1 0 0,-12 41 0 0 0,24-66-37 0 0,1 0 1 0 0,-1 0 0 0 0,0 0 0 0 0,1 0 0 0 0,0 0 0 0 0,0 0 0 0 0,0 0 0 0 0,0 0 0 0 0,0 0 0 0 0,1 0 0 0 0,-1 1 0 0 0,1-1 0 0 0,0 0-1 0 0,1 4 1 0 0,-1-7 1 0 0,-1 1 0 0 0,1 0-1 0 0,0 0 1 0 0,-1 0-1 0 0,1 0 1 0 0,0-1-1 0 0,-1 1 1 0 0,1 0-1 0 0,0-1 1 0 0,0 1 0 0 0,0-1-1 0 0,-1 1 1 0 0,1-1-1 0 0,0 1 1 0 0,0-1-1 0 0,0 1 1 0 0,0-1 0 0 0,1 1-1 0 0,0-1 0 0 0,0 0-1 0 0,0 0 1 0 0,0 0 0 0 0,0 0-1 0 0,0 0 1 0 0,0-1 0 0 0,0 1-1 0 0,0-1 1 0 0,0 1 0 0 0,0-1 0 0 0,0 1-1 0 0,2-2 1 0 0,3-2 3 0 0,0-1 0 0 0,0 1 0 0 0,-1-1 0 0 0,9-8 0 0 0,-11 9 3 0 0,0 1 1 0 0,0-1 0 0 0,1 0 0 0 0,-1 1 0 0 0,1 0-1 0 0,0 0 1 0 0,0 1 0 0 0,0-1 0 0 0,0 1-1 0 0,8-2 1 0 0,-11 3 8 0 0,0 1 0 0 0,0 0 0 0 0,0 0 0 0 0,0 0 0 0 0,0 1-1 0 0,0-1 1 0 0,0 0 0 0 0,0 1 0 0 0,0-1 0 0 0,0 1 0 0 0,0 0 0 0 0,0 0 0 0 0,-1 0 0 0 0,1 0-1 0 0,0 0 1 0 0,2 1 0 0 0,25 26 68 0 0,-26-24-70 0 0,1 0 0 0 0,-1 0-1 0 0,1 0 1 0 0,0-1-1 0 0,0 1 1 0 0,0-1-1 0 0,1 0 1 0 0,7 4 0 0 0,-9-6 103 0 0,0 0 0 0 0,0 0 0 0 0,0-1 0 0 0,0 1 0 0 0,0-1 0 0 0,0 1 0 0 0,0-1 0 0 0,0 0 0 0 0,0 0 1 0 0,0-1-1 0 0,0 1 0 0 0,0 0 0 0 0,0-1 0 0 0,0 0 0 0 0,0 0 0 0 0,0 0 0 0 0,0 0 0 0 0,0 0 0 0 0,-1-1 0 0 0,5-1 1 0 0,-4 0 52 0 0,1 0 1 0 0,-1 0-1 0 0,0 0 1 0 0,0 0-1 0 0,-1-1 0 0 0,1 1 1 0 0,0-1-1 0 0,-1 1 1 0 0,0-1-1 0 0,0 0 1 0 0,0 0-1 0 0,-1 0 1 0 0,3-6-1 0 0,-3 5-57 0 0,0 0-1 0 0,0-1 1 0 0,0 1 0 0 0,0-1-1 0 0,-1 1 1 0 0,0-1-1 0 0,0 1 1 0 0,-1-1-1 0 0,1 1 1 0 0,-3-10-1 0 0,2 11-168 0 0,-1 1-1 0 0,1-1 1 0 0,0 1-1 0 0,-1 0 0 0 0,0-1 1 0 0,0 1-1 0 0,0 0 0 0 0,0 0 1 0 0,0 0-1 0 0,0 1 1 0 0,-1-1-1 0 0,1 0 0 0 0,-1 1 1 0 0,0 0-1 0 0,0-1 1 0 0,-6-2-1 0 0,4 3-173 0 0,1 0 1 0 0,-1 0-1 0 0,0 1 1 0 0,1 0-1 0 0,-1-1 0 0 0,0 2 1 0 0,0-1-1 0 0,0 1 1 0 0,0-1-1 0 0,0 2 0 0 0,0-1 1 0 0,0 0-1 0 0,0 1 1 0 0,0 0-1 0 0,0 0 0 0 0,1 0 1 0 0,-1 1-1 0 0,0 0 1 0 0,1 0-1 0 0,-1 0 0 0 0,-4 3 1 0 0,-4 6-17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8:13.600"/>
    </inkml:context>
    <inkml:brush xml:id="br0">
      <inkml:brushProperty name="width" value="0.2" units="cm"/>
      <inkml:brushProperty name="height" value="0.2" units="cm"/>
      <inkml:brushProperty name="color" value="#F6630D"/>
    </inkml:brush>
  </inkml:definitions>
  <inkml:trace contextRef="#ctx0" brushRef="#br0">0 157 5737 0 0,'5'-3'-51'0'0,"1"-1"-1"0"0,-1 1 1 0 0,-1-1-1 0 0,1-1 1 0 0,0 1 0 0 0,7-10-1 0 0,-10 12 41 0 0,1 0 1 0 0,0 1-1 0 0,1 0 0 0 0,-1 0 0 0 0,0 0 1 0 0,0 0-1 0 0,0 0 0 0 0,1 0 1 0 0,-1 1-1 0 0,0 0 0 0 0,1-1 0 0 0,5 2 1 0 0,5-2 45 0 0,49-10-56 0 0,82-26-1 0 0,-86 20-42 0 0,104-16 0 0 0,161 23 58 0 0,-216 11 6 0 0,-2-2 1 0 0,137 4-32 0 0,-203 0 31 0 0,0 2-1 0 0,-1 1 1 0 0,0 2-1 0 0,39 14 1 0 0,-47-10-20 0 0,0 2 1 0 0,32 20 0 0 0,10 5 10 0 0,250 141 40 0 0,-209-101-9 0 0,26 15 16 0 0,-109-74 18 0 0,-1 1 1 0 0,47 43 0 0 0,46 58 124 0 0,-101-99-148 0 0,15 19 83 0 0,-2 3 1 0 0,52 85 0 0 0,3 6 230 0 0,-47-71 61 0 0,-4 1 0 0 0,52 118 0 0 0,-12-22-115 0 0,-41-91-210 0 0,79 165-5 0 0,-4 19 17 0 0,-31-74-59 0 0,-3 32 343 0 0,-11-27 618 0 0,-49-142-742 0 0,1-1 0 0 0,30 46 0 0 0,-34-62-14 0 0,-2 0-1 0 0,0 2 0 0 0,-2-1 0 0 0,15 56 0 0 0,-23-72-174 0 0,11 35 125 0 0,-14-44-191 0 0,0 0 0 0 0,1-1 0 0 0,-1 1 1 0 0,1 0-1 0 0,-1-1 0 0 0,1 1 0 0 0,0-1 1 0 0,0 0-1 0 0,0 0 0 0 0,0 0 0 0 0,0 0 0 0 0,0 0 1 0 0,4 2-1 0 0,-4-3-5 0 0,-1-1 0 0 0,0 1 1 0 0,0-1-1 0 0,0 0 0 0 0,1 1 0 0 0,-1-1 0 0 0,0 0 1 0 0,1 0-1 0 0,-1 0 0 0 0,0 0 0 0 0,1 0 1 0 0,-1 0-1 0 0,1-1 0 0 0,6-1-226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8:59.725"/>
    </inkml:context>
    <inkml:brush xml:id="br0">
      <inkml:brushProperty name="width" value="0.2" units="cm"/>
      <inkml:brushProperty name="height" value="0.2" units="cm"/>
      <inkml:brushProperty name="color" value="#66CC00"/>
    </inkml:brush>
  </inkml:definitions>
  <inkml:trace contextRef="#ctx0" brushRef="#br0">686 45 48 0 0,'-4'-9'3378'0'0,"-3"4"-2882"0"0,0 0 1 0 0,-1 1-1 0 0,1 0 0 0 0,-1 0 1 0 0,-15-4-1 0 0,13 6-419 0 0,0 1 0 0 0,0-1 1 0 0,0 2-1 0 0,0-1 0 0 0,0 2 0 0 0,0-1 0 0 0,0 1 1 0 0,-10 3-1 0 0,-6-1 43 0 0,16 0-91 0 0,1-1 0 0 0,0 2 0 0 0,0-1 0 0 0,1 1 0 0 0,-1 1 0 0 0,-11 7 0 0 0,-3 1-15 0 0,5-3 24 0 0,-1 1-1 0 0,1 1 1 0 0,1 1-1 0 0,0 1 1 0 0,1 0-1 0 0,1 1 0 0 0,0 0 1 0 0,1 1-1 0 0,0 1 1 0 0,2 1-1 0 0,-15 25 1 0 0,0 5-49 0 0,1 2 1 0 0,3 1-1 0 0,3 1 1 0 0,1 1-1 0 0,-12 60 1 0 0,12-12 19 0 0,4 1 0 0 0,5 0 0 0 0,4 1 0 0 0,5 0-1 0 0,16 142 1 0 0,32 133-5 0 0,18 16-5 0 0,-48-324 36 0 0,5 23-29 0 0,4-2 0 0 0,38 92 0 0 0,-54-161 8 0 0,0-1 0 0 0,2 0-1 0 0,0 0 1 0 0,2-2-1 0 0,0 1 1 0 0,1-2-1 0 0,19 19 1 0 0,-25-29-8 0 0,0 0 0 0 0,0-1 1 0 0,0 0-1 0 0,1 0 0 0 0,0-1 0 0 0,0-1 0 0 0,1 1 0 0 0,0-2 0 0 0,0 0 1 0 0,0 0-1 0 0,0-1 0 0 0,0 0 0 0 0,1-1 0 0 0,-1 0 0 0 0,1-1 1 0 0,17 0-1 0 0,-11-2-35 0 0,-1-1 1 0 0,1-1-1 0 0,-1 0 0 0 0,0-1 1 0 0,0-1-1 0 0,0-1 0 0 0,-1-1 1 0 0,1 0-1 0 0,-2-1 1 0 0,1 0-1 0 0,22-17 0 0 0,-13 5-142 0 0,0-1 0 0 0,-1-1 0 0 0,-1-1-1 0 0,-1-1 1 0 0,26-38 0 0 0,-23 27-1827 0 0</inkml:trace>
</inkml:ink>
</file>

<file path=ppt/ink/ink56.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08.0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10762 13184 501 0,'-9'5'135'0,"0"1"-50"15,1 0 3-15,3-1-63 0,0-2-4 0,1-1 24 16,4-2-10-16,0 0 11 0,0 0-31 0,0 0-6 16,0 0 0-16,0 0-3 0,0 0-6 0,0 0 6 15,0 0-3-15,0 0 4 0,-1 0-3 0,1 0 3 16,-1 0 1-16,1 1 0 0,-1-1-4 0,1 0-4 16,0 0-1-16,0 0-2 0,0 0-4 0,0 1 4 15,0 0-5-15,0 0 4 0,-1 9-1 0,6-7-1 0,2-1 4 16,0 1-4-16,3 2-1 0,0-1 6 0,1 0-2 15,1-1 4-15,3 0-1 0,1 1-1 0,1-1-3 16,0-1 0-16,4 1 1 0,1-1 3 0,3 0 0 16,-1-2 0-16,-1 0-4 0,-2-1 2 0,3-1 0 0,-3 0-1 15,0-2 3-15,-2 0-4 0,-2-2 2 0,0-1-4 16,-1-1 4-16,2-1-1 0,0-1 4 0,1 0-3 16,-1-2 0-16,1-1 3 0,0 1 1 0,0-3 3 15,3 0 1-15,2-2-1 0,0 0-4 0,-3-1 1 16,2-3-5-16,2 3 7 0,-4-4-4 0,6 2 6 15,-5-2-7-15,-2-2 0 0,3 3 1 0,-3 0 0 0,2 0 0 16,-2 2 1-16,2 0 3 0,-3-1 0 0,1-2 2 16,1 0-7-16,1-1 1 0,1-2-3 0,1-2 10 15,1-3-7-15,-3-1 0 0,2-4-2 0,2-2 3 16,-5-4-3-16,-1 3 2 0,1 1-2 0,-4 1 5 0,4 4 17 16,0-1-6-16,-3 0 8 0,1 0-7 0,0-3-9 15,-1-3 2-15,0-4-4 0,0-3-4 0,1-2 7 16,1 2-3-16,2 0 3 0,0 2-10 0,4 3 1 15,2 0 3-15,-1 0 1 0,1-5 6 0,1-6-6 16,-2-1-2-16,2-5 0 0,-3 0 0 0,-1 7 0 16,-3-2 2-16,2 5-1 0,0 0 1 0,-1-2-4 15,0-5 4-15,-1-1-3 0,3-2 1 0,-1 5 0 16,3 3 0-16,0 4 0 0,3 3-1 0,2-4 1 0,-2-2-1 16,1-2 2-16,-1-5 0 0,-3-4 0 0,2 2 0 15,-3 4 1-15,2 4 2 0,-2 3-4 0,1-1 0 16,0-4 0-16,3-2 0 0,1-3-4 0,3-2 2 0,2 2-2 15,-2 4 8-15,0 2-5 0,1 3 4 0,-5 1-3 16,1-3 5-16,-1-4 22 0,-3-3-11 0,4-1 14 16,-2 1-13-16,-1 5-6 0,3 3 4 0,0 2-5 15,0 1-2-15,3-6-4 0,0-1 1 0,0-2-1 16,-1-2 6-16,-1 4-3 0,-4 2 0 0,0 5-1 16,-2 1 0-16,1 1-5 0,-1-4 4 0,3-2-5 15,0 1 10-15,1-5-5 0,4 5 1 0,0 0-1 0,-2 3 8 16,4 3-7-16,-2 2 7 0,0 2-6 0,0-3 10 15,-3-5-10-15,-1 0 3 0,2-2-5 0,0 1-2 16,2 4-3-16,4 1 0 0,3 4 0 0,0 1 4 0,4-1 0 16,-4 0-4-16,0-3 2 0,0-2-1 0,-2 0 1 15,-2-6 2-15,1 3-1 0,2 1 0 0,4 0-3 16,1 7 1-16,5 0-3 0,-3 1 2 0,0-2 2 16,-3-3-2-16,0-2 2 0,-1-4-5 0,2-2 3 15,3 1 0-15,0 3 2 0,5-1 5 0,5 4-5 16,-3 0 0-16,0 1-2 0,-4-3 3 0,-4 0 0 15,0-1 2-15,8-1-1 0,-1 1-6 0,3 4 2 16,2 1 0-16,-7 9 0 0,1 1 3 0,-3 1 0 16,2 0-3-16,7 0 0 0,4-2 1 0,2-2-3 0,0-3 3 15,-7-1-4-15,0 0 7 0,3-1-5 0,3 2 1 16,6 5-3-16,3-1 0 0,-4 2 7 0,0 1-2 16,-3-1 3-16,3 2-8 0,4-3 1 0,0 1 0 15,-2 4 1-15,-4-3 6 0,-3 3-3 0,2 4-1 0,3 0-1 16,2 5-1-16,-2 2 0 0,-3 5 2 0,-5 4 0 15,-3 3-1-15,1 5 2 0,4-2-2 0,3 3 2 16,1 1-3-16,-3 0 1 0,-1 3 0 0,-2 0 2 16,4 0 0-16,4 1 4 0,3 1-2 0,0-3 3 15,-2-1 6-15,-3 0 1 0,3-3 6 0,4 0-4 16,2-2 1-16,-2 0-3 0,-4 0-3 0,-4-2 1 0,-1-1-1 16,1-1-5-16,0 1 1 0,-1 3-3 0,-8 2 0 15,-7 3 2-15,-8 4-2 0,-7 3-7 0,-5 3-99 16</inkml:trace>
</inkml:ink>
</file>

<file path=ppt/ink/ink57.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14.6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14503 8603 1074 0,'-8'-1'63'0,"-2"0"-24"0,4 0 2 0,-1 1-28 0,7 0-8 16,0 0 2-16,0 0-6 0,0 0 4 0,0 0-3 16,0 0 8-16,0 0 6 0,-6-2 0 0,6 2 14 15,0 0-5-15,0 0 0 0,0 0-1 0,0 0-8 0,0 0 5 16,0 0 3-16,0 0 0 0,0 0 5 0,0 0-11 15,0 0-2-15,0 0-1 0,0 0-7 0,0 0-8 16,0 0 0-16,-9 1-1 0,9-1 2 0,0 0-6 16,1-1 0-16,-1 1-1 0,0 0 7 0,9-1-1 15,-7 0-1-15,5-1-2 0,-5 0 1 0,3-1 0 16,1 1 2-16,1 0-1 0,0 0 1 0,0 1-5 16,-4-1 2-16,3 1-2 0,2 0 6 0,-3 0 2 15,4 1-2-15,-2 0-1 0,2 0 0 0,0 1-6 0,2-1 5 16,-3 1-4-16,1 0 6 0,0 0-1 0,1 1 0 15,1-1-2-15,0 1 6 0,0 0-5 0,1 0 3 16,0 2-4-16,0-1-1 0,3 3 3 0,1-1-2 16,1 3 2-16,0-1 3 0,4 2-4 0,0 1 0 15,3 2-2-15,0 1 3 0,-2 2 1 0,3-2 0 0,1 5-1 16,3 0-5-16,3 2 5 0,-1 4-2 0,1-5 3 16,-1 3 3-16,-2 0-4 0,2 1 0 0,2 7-2 15,-2-1-2-15,5 5-1 0,2-2 4 0,1 2-2 16,0-1 5-16,-2 2 1 0,1 2-2 0,0-1 1 15,-1 4-3-15,-1 1-4 0,-1 3 6 0,0 4-3 0,1 1 9 16,-1 1-5-16,1 2 0 0,-4 1-2 0,3 2 3 16,5 1-3-16,-2 0-1 0,3 3-1 0,-5 2 8 15,-2 1-5-15,0 5 5 0,3 1-5 0,1 2 6 16,1 3 0-16,0 1-2 0,0 2 1 0,3 2-6 0,1 1 9 16,0 0-3-16,0 0 6 0,-3 2-4 0,-3 1 0 15,4 0 3-15,-1-1-3 0,6-2-2 0,3 2-6 16,1-1 0-16,4 2 0 0,-2-3 0 0,0-1 4 15,-4-3-4-15,5 2 6 0,-4 0-6 0,5-2-1 16,3 0-1-16,-4-3 0 0,3-2 3 0,-4-2 3 16,-2-1-1-16,2-1 0 0,-1-1-6 0,-1-5 4 15,3-2 3-15,2-5 3 0,-3-2 14 0,5 0 3 0,-5-7 2 16,-1 0 1-16,2-3 8 0,2-3-1 0,2-4 1 16,3-6-3-16,-2-5-7 0,-2-7-5 0,-3-2-6 15,-2-3 2-15,-5-2-10 0,0 0-5 0,1-3 4 0,-3 1-5 16,-2-2-3-16,-6 0-220 0,-7 0-142 15,-8 2-61-15,-4-3 431 0</inkml:trace>
</inkml:ink>
</file>

<file path=ppt/ink/ink58.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15.9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18373 6430 199 0,'3'4'51'0,"-3"-4"85"16,-3 3-38-16,-6-4-24 0,0-2 2 0,0 3-9 16,5-2 1-16,-2 1-12 0,1-1-4 0,-1-2-1 0,-2 1-8 15,2 2-6-15,0-1-1 0,0-1-3 0,0-2-6 16,1 1-10-16,2 0-1 0,1-1-3 0,-2 0-5 15,2 2-7-15,-4-2 6 0,6 0-7 0,0 1 6 16,1 1-9-16,-1 3 1 0,0 0-3 0,0 0 1 0,0 0 1 16,0 0-2-16,0 0 2 0,0 0 1 0,0 0 4 15,0 0 0-15,0 0 1 0,4 2-6 0,-3 4 4 16,-1 1 0-16,1 4 4 0,-1 0 1 0,2 8-7 16,-2 1 2-16,1 4-3 0,1 4 4 0,-1 5-1 15,3 5 2-15,-1 6-1 0,4 4-3 0,-3 5 0 16,2 6-2-16,1 6 3 0,-2 2 5 0,2 5-7 15,-2 1 2-15,4 6-3 0,0 6 6 0,-4-3-4 16,3 3 3-16,-3 0-4 0,1-3 2 0,2 7 4 0,1-1-3 16,-1 0 2-16,-1 2-4 0,-2 1 4 0,0 4-3 15,1 3 3-15,-2 6-4 0,-2 4 3 0,-2 4 0 16,0 6 2-16,-1 0-2 0,-1 7 17 0,0 0-1 16,-4 0 6-16,3 2 1 0,-1 0 8 0,0-2 1 0,0-2 3 15,-3-5 4-15,3-2 27 0,-4-7-10 0,2-4 16 16,0-5-8-16,-2-5-1 0,1-3 2 0,0-2-3 15,0-4-4-15,1-4-10 0,-1-4 3 0,3-4-7 16,-3-3-6-16,-1-5-17 0,4-1-1 0,-4-8-5 16,1-5-6-16,5-8-4 0,-1-4-6 0,4-7 1 15,2-2-6-15,0-5-4 0,2-4-2 0,-1-5-8 16,1-5-77-16,5-3-263 0,0-6-151 0,0-3-71 0,-1-2 586 16</inkml:trace>
</inkml:ink>
</file>

<file path=ppt/ink/ink59.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16.4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17896 11411 1798 0,'-14'0'65'0,"2"-2"-57"0,10 0-11 0,1-3-10 16,1 1-17-16,6-3 16 0,1-3-1 0,1 1 6 0,4-2 5 16,-1 3-5-16,2 1 2 0,5 3-3 0,3 4 3 15,3 7 0-15,1 3 3 0,0 8-2 0,3 6 6 16,-2 10 0-16,-3 7 3 0,-2 5-2 0,-3 2 5 0,-3 1-4 16,-3-4 1-16,-1-4-1 0,-3-5 4 0,-1-9 22 15,-2-7-4-15,-2-10 11 0,0-3 4 0,0-7-21 16,0 0 4-16,1-7-8 0,4-4 24 0,7-12 11 15,3-13-8-15,6-15 4 0,2-12-39 0,0-15 1 16,8-10-3-16,2-10 3 0,2-9-6 0,0-9-1 16,-3-3-8-16,-5-3-7 0,-5 0-109 0,0 6-197 15,-7 5-202-15,-5 10-29 0,-5 8 559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2.815"/>
    </inkml:context>
    <inkml:brush xml:id="br0">
      <inkml:brushProperty name="width" value="0.2" units="cm"/>
      <inkml:brushProperty name="height" value="0.2" units="cm"/>
      <inkml:brushProperty name="color" value="#849398"/>
    </inkml:brush>
  </inkml:definitions>
  <inkml:trace contextRef="#ctx0" brushRef="#br0">1 951 2577 0 0,'3'-8'4056'0'0,"18"-26"-3311"0"0,1 0-483 0 0,36-80 89 0 0,50-138 0 0 0,-13-32-247 0 0,-55 157-110 0 0,-36 115 8 0 0,0 0 0 0 0,0 1 0 0 0,1-1 0 0 0,0 1 0 0 0,1 1 0 0 0,9-14 0 0 0,-14 24-2 0 0,-1-1-1 0 0,0 1 1 0 0,1-1 0 0 0,-1 1-1 0 0,1 0 1 0 0,-1-1 0 0 0,1 1-1 0 0,-1 0 1 0 0,0-1 0 0 0,1 1 0 0 0,-1 0-1 0 0,1 0 1 0 0,-1 0 0 0 0,1-1-1 0 0,0 1 1 0 0,-1 0 0 0 0,1 0-1 0 0,-1 0 1 0 0,1 0 0 0 0,-1 0 0 0 0,1 0-1 0 0,-1 0 1 0 0,1 0 0 0 0,-1 0-1 0 0,1 0 1 0 0,0 0 0 0 0,-1 0-1 0 0,1 1 1 0 0,-1-1 0 0 0,1 0 0 0 0,-1 0-1 0 0,1 0 1 0 0,-1 1 0 0 0,1-1-1 0 0,-1 0 1 0 0,0 1 0 0 0,1-1-1 0 0,-1 0 1 0 0,1 1 0 0 0,-1-1 0 0 0,0 1-1 0 0,1-1 1 0 0,-1 0 0 0 0,0 1-1 0 0,1 0 1 0 0,14 24-47 0 0,-15-25 46 0 0,12 25 6 0 0,-2 1 1 0 0,-1 0-1 0 0,9 40 0 0 0,6 83-22 0 0,0-5 109 0 0,-17-116-9 0 0,0 0 1 0 0,2-1-1 0 0,14 30 1 0 0,-8-28 17 0 0,3 0-1 0 0,31 41 1 0 0,-24-37-650 0 0,20 37 0 0 0,-32-45 461 0 0</inkml:trace>
</inkml:ink>
</file>

<file path=ppt/ink/ink60.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47.5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5355 3232 372 0,'-9'5'61'0,"-1"2"-43"0,2-1-7 0,-1 5 9 15,2-1-20-15,3 2 2 0,-2 1-1 0,0-2 0 16,2 3 0-16,-2-2-1 0,2 3 2 0,1-2-2 16,-1 3 3-16,-1 1-3 0,-1-1 11 0,-1 3 10 15,2 1-1-15,4 2 7 0,-5 3 16 0,7 2 0 16,0 4 5-16,-1 6-5 0,5 1-4 0,-1 6-14 0,0 1-2 16,2 0-4-16,3 2-2 0,2-5-14 0,1 3 8 15,2-2-10-15,0 7 6 0,-2 5-3 0,3 3-1 16,-1 9 0-16,-2-2-7 0,1 0 10 0,1-1-6 15,1-1 8-15,0 5-3 0,3 9 6 0,-1 2 7 16,2 2-2-16,2-3 11 0,1 4-9 0,4 4-1 0,0 11-3 16,3 3-6-16,1 6 2 0,1 2-2 0,0 8 2 15,-1 3 3-15,-1 6 10 0,-3 3-4 0,0 1 6 16,-2 4 4-16,-2 7 7 0,0-1 6 0,-3-4-2 16,-1 2 3-16,-3 6 6 0,1-6-3 0,-1 2 4 15,0 5-9-15,-2-6 2 0,0-2-1 0,1 1 2 16,-1-3 10-16,1-5-2 0,0-4 7 0,-2-5-5 15,-1-3 9-15,-2-6-24 0,1-5 5 0,1-8-11 0,2-4-7 16,1-4-5-16,-4-6-3 0,0-9 1 0,-1-10-6 16,1-11-8-16,-3-6 0 0,5-8-2 0,-5-7-1 0,1-4-2 15,-2-6-23-15,-3-7-3 0,2-5-167 0</inkml:trace>
</inkml:ink>
</file>

<file path=ppt/ink/ink61.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51.3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9700 3421 772 0,'-11'-15'-1'0,"2"0"-2"16,3-4 1-16,0-1 1 0,2-1 2 0,1 0 4 15,1 6 4-15,-1 2 7 0,-1 3 75 0,0 5 25 16,-6 3 2-16,3-1 0 0,-1-1-28 0,1 1-20 16,-1-3-2-16,0 3-6 0,1 4-5 0,-2-2-20 15,4 0 5-15,2-1-11 0,3-1-16 0,0 3-13 16,0 0-4-16,-5-4-1 0,5 4-7 0,0 0-5 15,2 4 6-15,7-3-5 0,-5 0 10 0,2 4 4 16,0 0-3-16,4 7 3 0,0 4-1 0,4 6-4 0,3 8 3 16,-3 5-3-16,4 5 8 0,-2 4-5 0,-2 10 5 15,2 10-5-15,-2 9 2 0,-1 9 0 0,0 1-4 16,-2-2 3-16,2 3 6 0,1 9-5 0,1 4 2 0,2 7-4 16,2 0 4-16,-1 3-2 0,5 4 0 0,2 3-2 15,0 2 2-15,9 4 3 0,-3 3 1 0,3 4 0 16,3 6 2-16,-3 7 2 0,2-1-3 0,-2 7 3 15,-2 6 8-15,0-2 11 0,0 7 3 0,-3 7 2 16,-4-5 6-16,0 6 7 0,0 1 1 0,-4-10 3 16,0 2 5-16,-4-2-9 0,1-10-2 0,-4 0-4 15,1-5-13-15,-3-11 2 0,1-7-6 0,5-10 3 0,-2-8-15 16,4-11-6-16,-2-7 2 0,-3-14-4 0,1-12 3 16,-2-15-6-16,2-9 1 0,0-11-4 0,-1-4-7 15,-2-5-79-15,-2-6-89 0,0-6-12 0,-4-7 193 0</inkml:trace>
</inkml:ink>
</file>

<file path=ppt/ink/ink62.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56.0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14790 3570 1088 0,'-18'3'28'16,"1"1"-23"-16,4 0 4 0,4-1 1 0,4-1-10 0,5-2-3 16,-2-1 3-16,2 1-14 0,-1-1 1 0,-1-1-4 15,4 4 13-15,-1-4 4 0,-1 2-5 0,0 0 5 16,0 0 0-16,1 0 7 0,0 0 3 0,0 0 2 16,-1 0 35-16,0 0 27 0,0 0-4 0,0 0 7 15,0 0-26-15,0 0-14 0,0 0 1 0,0 0-7 16,0 0-11-16,0 0-4 0,0 0-7 0,0 0 1 15,-1-1-15-15,0 1 0 0,0 0 3 0,1 0-2 0,-5-8-4 16,8 8 3-16,0-1-2 0,0-1 4 0,0 1 4 16,0-2-3-16,2 1 4 0,-3 1-5 0,1-2 4 15,-1 1-1-15,1 0-2 0,-1 0 2 0,0 0 2 0,-2 2-1 16,0 0 3-16,0 0 0 0,0 0 11 0,0 0-6 16,0 0 6-16,0 0-5 0,0 0 5 0,0 0-8 15,0 0 3-15,0 0-4 0,0 0-2 0,0 0 5 16,0 0-9-16,0 0 7 0,0 0-7 0,0 0 6 15,0 0 1-15,0 0 1 0,0 0-7 0,0 0 5 16,0 0-3-16,0 0 3 0,0 0-4 0,0 0 0 16,0 0 0-16,0 0 0 0,0 0-1 0,0 0 2 15,0 0-2-15,0 0 1 0,0 0 0 0,0 0 3 0,0 0 1 16,0 0-1-16,0 0-5 0,0 0 6 0,0 0-1 16,0 0 3-16,0 0-2 0,0 0-5 0,0 0-1 15,0 0-1-15,0 0 1 0,0 0 0 0,0 0 0 0,0 0-1 16,0 0-6-16,0 0 4 0,0 0 1 0,0 0 1 15,2 0-1-15,-1 0 5 0,0 0-2 0,-1 0 4 16,0 0-5-16,0 0 0 0,0 0 0 0,1 0 0 16,0 0-1-16,-1 0 4 0,0 0-3 0,0 0 4 15,0 0-4-15,0 0 1 0,1 0 1 0,0 0-1 16,7 6-1-16,-6-4-3 0,-2 0 3 0,0 0-1 0,0-2 1 16,0 0 0-16,0 0 1 0,2 6 0 15,3-1 1-15,-4-2 2 0,0 0-4 0,2 2 4 0,-1-2-2 16,1 2 0-16,1-1-2 0,0 3 0 0,-2-3 5 15,2 0-3-15,4 4-1 0,-4-1-1 0,3 1 4 0,0 3-6 16,-1 0 5-16,1 0-6 0,-1 3 5 0,4 1 6 16,0 0-5-16,0 2 4 0,4-1-9 0,-1 1 4 15,-2 1-2-15,2 1 4 0,-5-2-1 0,1-1-1 16,0-1-2-16,-1-1 2 0,3 1 6 0,0-1-8 16,0 1 3-16,-2-1-3 0,1 1 7 0,-1 0-5 15,1 1 5-15,0-1-5 0,1 3 6 0,2 4-1 16,-1 0 0-16,3 2-1 0,0 1-6 0,1 0 1 0,1 3-1 15,1 2 3-15,1 0 2 0,1-1-6 0,2 0 1 16,-2-4-2-16,4 4 3 0,-5-3 4 0,1 0-2 16,0-2 2-16,-3 0-3 0,4 1-4 0,-1 0 4 15,-3 3-3-15,1 0 5 0,-2 3-1 0,-2 2 0 16,1-1 0-16,-2 1 2 0,2 2-3 0,0 0 5 0,1 2-4 16,0-1 16-16,0 0-8 0,0-1-1 0,4 0-2 15,-1 3-9-15,2 4 1 0,1 2 0 0,-1 4 2 16,2 1 3-16,0-1 2 0,-1 0-2 0,0-4 1 15,-1-4-7-15,3-1 1 0,0 0 0 0,-2-1 1 16,0 1 3-16,1 3-2 0,-2 3 2 0,2-1-2 16,1 2 4-16,0-1-1 0,-1-4-2 0,1-2 1 0,1 0 1 15,2-1-5-15,3 2 3 0,-1 4-3 0,0 2 4 16,-2 3 2-16,0-2-3 0,1 1 1 0,3 0-4 16,0 0 0-16,0-1 1 0,1-3 2 0,-2 1 6 0,1 1-11 15,-1 1 2-15,2 1-3 0,2 3 10 0,0-4-5 16,1 1 1-16,-3-3-3 0,0-5-4 0,3 0 4 15,-4-2 1-15,3 4 1 0,-3 0 1 0,-1 5 2 16,2-1-3-16,3 1 2 0,0 0-4 0,2-1 1 16,-1-1-1-16,-2-2 1 0,0-2-4 0,-3 3 5 15,4 3-1-15,0 0 3 0,-1 5-4 0,-1-2-1 16,3 0 1-16,1 3-2 0,2-6 7 0,2 2-2 16,-4-3-1-16,4 0-2 0,-3 4 0 0,-1 3 2 15,3 4 2-15,-3 0-2 0,0-1 5 0,0-2-1 0,-2-3 4 16,1 0-4-16,-2 0 5 0,2 5 4 0,-1-1 0 15,-5 2 2-15,0-1-1 0,0-3 12 0,-5-2-1 16,2-6 7-16,-1 3 0 0,-5 2-1 0,0-1-5 0,-2 1 1 16,-1-2-12-16,-2-3 0 0,0-1-4 0,-1-2 3 15,1-3-5-15,0-4-6 0,2-4 2 0,-1-4-3 16,0-1 0-16,-4-1-1 0,1-1 0 0,-8-5-2 16,7 2-4-16,-5-10 4 0,-2-1-4 0,4-2-9 15,-10-6-145-15</inkml:trace>
</inkml:ink>
</file>

<file path=ppt/ink/ink63.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59.8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17115 3533 43 0,'0'-1'7'0,"-2"0"69"0,1-3-7 16,0 1 32-16,1-1-13 0,-2 1-23 0,2 0-18 15,0 3-22-15,0 0-9 0,0 0 4 0,0 0-7 0,0 0 2 16,0 0 5-16,0 0-3 0,0 0 13 0,0 0-3 15,0 0 0-15,0-1-1 0,0 1 1 0,0 0 0 16,0 0-3-16,0 0 1 0,-1 0-10 0,0 0 7 16,0 0-1-16,0 0 2 0,1 0-2 0,-1 0-4 15,1-1 3-15,-1 1-4 0,-13-10-6 0,10 10-5 16,0 0 0-16,-3 0-1 0,2 0 3 0,1 1-7 16,-3 0 2-16,4 0-2 0,-4 0 8 0,-1 0-5 0,1 0 1 15,1 1-3-15,0 2 4 0,1-3 1 0,-2 2-1 16,-2 0-1-16,1 1-7 0,-2 1 2 0,2-2 2 15,-2 1 1-15,-1-1 7 0,0-1-2 0,-2 2-3 16,4 2 3-16,-2 1-5 0,1 1-2 0,1-1 1 16,-1 0-1-16,0-1 3 0,1 0-4 0,0 1-2 0,-2 3-1 15,2 1 6-15,0 1-2 0,1 0 0 0,-2-2 0 16,2 1-4-16,0 2 4 0,-2-1 0 0,2 1 2 16,-1 1 3-16,0-2-3 0,0 2 1 0,2 2-3 15,-2-1 0-15,2 1-1 0,-4-1 1 0,1 1-1 16,1 0 2-16,0-1-1 0,2 2-1 0,1 2-1 15,-3-1 3-15,4 2-2 0,2 1 0 0,1 1-3 16,0-1 2-16,-1 2 0 0,-4 2 3 0,1 1-1 0,0 2 4 16,1 0-5-16,0 2-2 0,0 0 0 0,-2 0 8 15,-1-1-5-15,1-2 0 0,0-1-2 0,1 1 7 16,1 2-9-16,-2-1 6 0,1 2-7 0,3 2 11 0,-3 2-3 16,6 1-2-16,-2 4 0 0,2-1-4 0,2 0-1 15,2 2 5-15,1-4-2 0,0 0 0 0,3-4 5 16,-3-5-6-16,2 1 6 0,-1-3-5 0,0 0 1 15,-2-3 1-15,2 0 0 0,3 1 0 0,-2-2-4 16,4 2 0-16,-2 1 0 0,0 1 3 0,-1 0 3 16,2 0-2-16,-4 1 2 0,4-4-7 0,0 4 4 15,3-3-2-15,0-2 3 0,-2-2-1 0,1-3 1 16,0-3-1-16,1-1 1 0,2 0-1 0,1-5 0 0,0-1 0 16,1-4 0-16,1-1 0 0,1-1 1 0,0-4 9 15,2-4-5-15,1-3 7 0,3-4-7 0,1-4 2 16,-1-3-2-16,-1-3 8 0,0-7-7 0,-2-2 2 0,1-5-3 15,1-2-4-15,-4-1 5 0,-1 2-5 0,-1 0 6 16,-1 2-3-16,-1-1 7 0,0-3 2 0,0-4 1 16,-4-6 2-16,1-5-9 0,-2-2-3 0,1-1-1 15,0 5-3-15,0 6 6 0,-3 2-3 0,0 0 2 16,-2 2-8-16,-3-6 9 0,2 0 0 0,-6 1 6 16,1 2 20-16,-1 6-5 0,-2 4 6 0,-2 5-8 15,-2 0 1-15,-1 1-9 0,-1 0-2 0,2 1-3 0,-4-2-12 16,1 0 4-16,-1-1 1 0,0 0 2 0,-2 2-1 15,0 0 0-15,-1 3-1 0,0 4 0 0,-2-1-3 0,1 6 4 16,-1 0 1-16,-2 3 0 0,1 1 3 0,-3 0 1 16,1 3-3-16,1-2 3 0,-3 2-2 0,4 3-9 15,-2-1 2-15,-2 2-4 0,-3 4 4 0,-3 3-135 16,-4 4-119-16,-2 14-33 0,-4 7 288 0</inkml:trace>
</inkml:ink>
</file>

<file path=ppt/ink/ink64.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02.1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9109 3619 1428 0,'-29'2'2'0,"4"1"-2"16,5 2 0-16,7 3-6 0,5 0 0 0,3 2-1 15,3 2-5-15,4 5-9 0,4 3-144 0</inkml:trace>
</inkml:ink>
</file>

<file path=ppt/ink/ink65.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07.3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7056 10574 350 0,'-10'6'57'0,"3"1"-28"0,1-2-9 0,-1 1 17 15,2-2 19-15,-2 0 0 0,0 0 12 0,4-3-32 16,-2 1-5-16,5-2-8 0,0 0-13 0,0 0-4 16,0 0 4-16,0 0-5 0,0 0 9 0,0 0-2 0,0 0 0 15,-5 1-1-15,5-1 3 0,0 0 17 0,0 0-1 16,0 0 6-16,-1 0-5 0,0 0 1 0,-13-7-5 15,12 6 4-15,-5-2-4 0,5 1-5 0,-1 1-1 16,3 1 0-16,0 0 1 0,0 0-5 0,0 0 0 0,-1 0-4 16,0 0-3-16,0 0-3 0,0-1 7 0,0 0-6 15,0 0 8-15,-19-11-11 0,15 10 1 0,0 1-4 16,5 1 0-16,0 0 0 0,0 0 6 0,0 0-3 16,0 0 15-16,0 0 5 0,-7-4 0 0,-1 3 2 15,8 1 1-15,0 0 5 0,0 0-6 0,0 0 4 16,0 0-10-16,0 0-4 0,0 0-2 0,0 0-1 15,0 0-12-15,-1 0 1 0,0 0 0 0,1 0-1 0,0 0-1 16,0 0 4-16,0 0-5 0,0 0 4 16,0 0-10-16,0 0 7 0,0 0 0 0,0 0 2 0,0 0-7 15,0 0 3-15,0 0 2 0,0 0 1 0,-1 0 3 0,0 0-5 16,-7-1 2-16,12 2-2 0,-4-1 3 0,0 0-2 16,0 0-1-16,0 0 0 0,0 0-8 0,4 8 8 15,-2-4-5-15,4 1 6 0,2 2-1 0,1 1-5 16,3 2 4-16,1 1-4 0,1 2 5 0,0 0-2 15,3 0 1-15,2 4 0 0,0-2 2 0,-1-2 0 16,1 0 0-16,0 1-1 0,-1 0-1 0,1 1-5 16,1-1 5-16,-2-1-3 0,2 2 5 0,0-3 1 15,1 0-2-15,1 1 0 0,0-1-4 0,1 0 1 0,3 0 1 16,-1 0 0-16,3 0 2 0,2 2 4 0,-4 0-2 16,1 2 2-16,2 0-3 0,0 2-2 0,0 0 2 15,2 3-1-15,-3 0 4 0,1 3-3 0,1 3-5 0,1 1 2 16,1 1-1-16,5 0 4 0,0 2 2 0,3 0 0 15,1 2-3-15,-3-3 1 0,0 0-1 0,-2 1 3 16,0-3-4-16,-3 3 2 0,3-1-2 0,1 0 2 16,-1 3-1-16,4 0-1 0,1 4 3 0,4 1-3 15,-1 3 1-15,-1 2 0 0,-3-4-1 0,-3-1 1 16,0-2 2-16,2 2-2 0,2 0 2 0,0 0-2 16,2 2 0-16,0 3 0 0,3 1-2 0,2 4 1 15,0-1 1-15,0 1 1 0,0 0 1 0,4-3-2 0,1 1-1 16,2 0 1-16,2 2 0 0,2 3 2 0,-4 2 4 15,0 2-5-15,-2-1 0 0,-4-4-1 0,4-2-7 0,3-2 9 16,1-1-2-16,2 3 4 0,-3 2-3 0,-2 7-1 16,-5-2 1-16,3 2-1 0,2-4 2 0,8-3-5 15,2-2 1-15,2 1-3 0,-3 2 9 0,-2 5-4 16,-3 3 3-16,2 2-4 0,4-1 1 0,0-5-1 16,1-4 0-16,-3-2-1 0,-4 1 8 0,-1 5-5 15,3 4-1-15,9 6 0 0,1-1 1 0,-2-1-3 16,-2-4 6-16,-8-5-5 0,-2 1 3 0,4 3 32 15,0 5-10-15,1 2 17 0,3-1-5 0,-4-5 4 16,-3-5 1-16,-2-3 1 0,0 0 0 0,7 6-21 0,3 1 12 16,1 3-12-16,-3-2 23 0,-8-6-19 0,-5-6 3 15,-3-6-8-15,-2-1-4 0,3-4 3 0,-3-2-3 16,-3 0 4-16,-2-3-1 0,-7 1-5 0,-2-3-3 16,-3-1 1-16,-4-2-6 0,-3-7-6 0,-3-3 3 0,-2-4-3 15,-3-3 0-15,-3 1-3 0,-4-5-31 0,-3-2-3 16,-3-3-209-16</inkml:trace>
</inkml:ink>
</file>

<file path=ppt/ink/ink66.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19.7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13953 10154 345 0,'-7'5'57'0,"1"-2"68"15,-1 1-59-15,-2 0 66 0,4-3-132 0,3 3 5 16,1 1 9-16,1-4 4 0,-3 2 1 0,-2 2-2 15,1-3-6-15,1 4 4 0,3-1-2 0,0 0 1 0,-1 0-4 16,0-2 3-16,1 2-4 0,0 0 4 0,-1-3-7 16,0-1 26-16,-1-1-7 0,2 0 13 0,0 0-12 0,0 0-11 15,0 0 5-15,0 0-7 0,0 0-3 0,0 0-1 16,0 0-3-16,0 0 2 0,0 0-7 0,0 0 7 16,0 0-1-16,0 0 3 0,0 0-7 0,0 0 4 15,0 0-3-15,-2 1 3 0,2-1-5 0,0 0 0 16,0 0 0-16,0 0 1 0,0 1-2 0,0 0 8 15,0 12-5-15,-2-8 5 0,2-3-3 0,-2 3 1 16,2 1 0-16,1-1 0 0,-1 0 5 0,0-2-11 16,0-1 8-16,0 2-9 0,1-1 4 0,0 2 1 15,1 0-3-15,-2 0 4 0,-1 0-2 0,0-1 3 0,1 1 2 16,-3 3 0-16,3-2 3 0,1 2-6 0,0 2-1 16,2 1-1-16,0 1 0 0,-1 3-3 0,3 1 1 15,4 2-2-15,-3 3 2 0,4 5-2 0,-2 1-1 16,4 5-2-16,5 4 2 0,3 3 0 0,2 2 2 0,2 2-1 15,1 2-2-15,1 6 4 0,3 1-2 0,0 3 4 16,-2 0-4-16,0 2 1 0,-2 2-4 0,1 0 3 16,-1 0 3-16,0 2-5 0,2 2 7 0,1 4-7 15,-1 3 5-15,4-1-4 0,1 3 1 0,1 6-2 16,6 3-1-16,-5 3 6 0,0 2-5 0,-5-1 4 16,-1 1-6-16,-2 0 6 0,2 2-2 0,2 0 3 0,0-1-6 15,5 5 8-15,-4 1-1 0,2 3 4 0,0 3 9 16,0 0-3-16,4 3-1 0,-2 3-2 0,-1-2-2 15,1 7-4-15,0-1 3 0,1 3-4 0,1-1 0 0,2 2-3 16,1 1-2-16,4 2 0 0,-2-1 1 0,2-1 13 16,-6-1 10-16,-3-4-1 0,-4-2 12 0,-4-3 5 15,-2-4 0-15,-1-1 4 0,1 1 15 0,0-4-21 16,0-4 22-16,1-4-14 0,-5-4 55 0,-4-2-41 16,-4-6 0-16,-1-10-14 0,-6-5-8 0,3-3-21 15,-1-4 1-15,0-1-8 0,0-3-3 0,0-2-6 16,4-5 0-16,-7-7-1 0,6-6-8 0,-4-9-382 0,2-6 285 15</inkml:trace>
</inkml:ink>
</file>

<file path=ppt/ink/ink67.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56.9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13554 8431 282 0,'-7'0'8'0,"3"-2"0"15,-2-2 9-15,4 3 15 0,2 1 7 0,0 0 4 16,0 0-4-16,-6-4-5 0,2 3-34 0,4 1 7 16,0 0-4-16,0 0 5 0,0 0-8 0,0 0 0 15,0 0 2-15,-1 0 1 0,-15-3 8 0,13 3 6 16,-3-1 4-16,3 0 2 0,0 2 25 0,-6-3-1 0,3 1 2 15,-2-1-3-15,1-3-8 0,1 0-12 0,0 4-1 16,2 1-4-16,-3-2-4 0,2 2-5 0,0-1-1 16,-2-3-1-16,3 0-8 0,-3 3 2 0,2-3-3 15,0 4 2-15,1-1-6 0,-1-1 7 0,0 1-2 0,0-1 2 16,-3 0-7-16,1 2 2 0,0-3 2 0,-2 1 0 16,1 0 1-16,-2 1-1 0,2 1 1 0,-3-2 0 15,2 0 5-15,-2 1-6 0,-1-1-1 0,-1 3 0 16,-1 0 4-16,1 1-1 0,-3-1-1 0,0 2 0 15,-3 0 4-15,-3 1-8 0,4 2 6 0,-3 1-7 16,1 2 3-16,-2-1 0 0,-6 0 0 0,2 0 1 16,-2 2 9-16,5 0-10 0,1 2 7 0,0 1-7 0,1-3 7 15,2 1-7-15,1 1 0 0,-1 0-2 0,3 0-2 16,-2 0 3-16,0 0-1 0,4 2 2 0,-6-1 1 0,4 0-2 16,-4 0-1-16,0 1-1 0,0-3 1 0,0 2 5 15,2 0-2-15,1 0 4 0,1 0-5 0,-1 2 4 16,3 1-3-16,-2 0 5 0,-1 0-1 0,4 4-4 15,-2-2 1-15,3 3-2 0,1 1-1 0,0-2 0 16,2 5 1-16,-1-2 0 0,3 3-2 0,2 1 0 16,-1-1-3-16,1 2 1 0,2-2 1 0,2 2-2 15,1-2 4-15,1 4-5 0,1 1 4 0,1 4 1 16,1 6-3-16,3 6 2 0,0 3-1 0,3 3-1 0,-1-2 4 16,2-4-3-16,0 1-1 0,2-1 2 0,2 0 1 15,1 3 1-15,-3 3 1 0,2 2-1 0,-1-4 0 16,1-4-1-16,1-3-4 0,-4-7 9 0,0-3-6 15,2-5 7-15,-6-2-5 0,8-2-6 0,-2-3 3 16,-1 2-3-16,3-1 10 0,-3 1-7 0,1 0 4 0,1-2-5 16,1-1 4-16,-1 0 0 0,3-1 0 0,0-1-1 15,1-1-3-15,1-3 2 0,1-1-2 0,3-1 2 16,1-2-1-16,2 1 3 0,2-2 0 0,-2-2 0 16,3-1-1-16,2-1 3 0,0-1-5 0,2-2 4 15,-1-2-4-15,-1-1 3 0,-2-3-1 0,0-1 1 16,2-4-3-16,0-2 6 0,1-4 1 0,-1-6 2 0,1-4-6 15,0-5 8-15,-1-5 5 0,-2-3 2 0,0 2 17 16,-1-6 2-16,-1 1-3 0,-2-2 4 0,-1-3-6 16,-2-2-2-16,1-4-2 0,-4-4 0 0,1-6-9 0,-3-4-1 15,-2 1 1-15,-1 0-1 0,-3 4 1 0,-1-1-5 16,-3-2 0-16,-4-1 0 0,-2-5 10 0,-4 2 7 16,-3 6-1-16,-2 3 3 0,-4 3 1 0,-4-3-2 15,-2 0 4-15,1 1-4 0,-4-1 1 0,0 3-3 16,-2 2 0-16,-1 3-1 0,-4 9-1 0,2 3-6 15,-3 6-1-15,-8 1 0 0,5 2-4 0,-6 0 0 16,-4 4-1-16,8 2-1 0,-5 1-17 0,0 8-6 16,4-1-17-16,0 7 2 0,0 4-76 0,-1 1-251 0,0 7 225 15</inkml:trace>
</inkml:ink>
</file>

<file path=ppt/ink/ink68.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04.3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13561 8690 18 0,'0'0'58'0,"0"0"27"0,-13-3 15 0,13 3 5 0,0 0-14 0,0 0-25 16,-10-5-4-16,3 2-3 0,5 2-25 0,2 1-7 15,0 0 0-15,-6-3-4 0,3 3-11 0,-3-1-6 16,6 1-1-16,0 0-1 0,0 0-3 0,0 0 3 15,0 0-4-15,0 0 4 0,0 0-2 0,0 0-2 16,0 0 0-16,0 0-2 0,0 0-4 0,0 0 7 16,0 0-5-16,0 0 5 0,-11 1-6 0,11-1-1 15,0 0 4-15,4-1-4 0,1 0 4 0,0 0-49 16,2 1-52-16,-1 0-9 0,-1 0 113 0</inkml:trace>
</inkml:ink>
</file>

<file path=ppt/ink/ink69.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05.6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13308 10608 23 0,'0'0'21'0,"0"0"-21"15,0 0 0-15,0 0-5 0,0 0 3 0,0 0 2 16,0 0 0-16,0 0 1 0,0 0-1 0,0 0 8 15,0 0 3-15,2-10 6 0,-2 9 38 0,0-2 13 16,0 3-1-16,0-5 1 0,-1 0-27 0,0 3-2 16,0-1-6-16,1 3 4 0,0 0-15 0,0 0-17 15,0 0 3-15,0-1-7 0,0 0 1 0,0 0 3 16,0 0-4-16,0 0 3 0,0 0-7 0,0 0-3 0,0 0 3 16,0 0-1-16,0 1 5 0,0 0 0 0,0 0-1 15,0 0 0-15,0 0-9 0,0 0 9 0,0 0-2 16,0-1 5-16,0 1-1 0,0 0-4 0,0-2 3 15,0 1-3-15,0 0 2 0,0 0 2 0,0 0-3 16,0 0 3-16,1 0-5 0,0 0-1 0,0 0 3 0,0 0-1 16,0 0 2-16,0 0 2 0,0 0-2 0,0 0 1 15,0-1 4-15,0 1-3 0,0-1 2 0,0 1-3 16,0 0 2-16,0 0 10 0,1 0 6 0,-2 0 1 16,0 0 25-16,0 0-10 0,0 0 1 0,0 0-7 15,0 0-19-15,0 0 3 0,0 0-8 0,0 0 8 0,0 0 2 16,0 1 7-16,0 0-1 0,0 0 0 15,0-1-12-15,0 1-9 0,0 0 1 0,0 0-3 0,0 0 1 0,0 0-2 16,0 0 0-16,0 0-2 0,0 0-2 0,0 0 8 16,0-1-1-16,0 1 4 0,0 0 1 0,0 0-8 15,0 0 7-15,0 0-7 0,0 0 3 0,0 0 5 16,0 0-7-16,0 0 6 0,0 0-4 0,0 0 2 16,0 0 1-16,0 0 0 0,0 0-2 0,0 0-1 15,0 0-5-15,0 0 2 0,0 0-3 0,0 0 8 16,1 0-3-16,0 0 3 0,-1 0-2 0,1 0-3 15,0 0 7-15,0 0-6 0,0 0 5 0,0 0-3 16,0 0-2-16,0 0-2 0,0 0-7 0,0 0-103 16,11 9-23-16,-9-7-40 0,-1-1 178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3.405"/>
    </inkml:context>
    <inkml:brush xml:id="br0">
      <inkml:brushProperty name="width" value="0.2" units="cm"/>
      <inkml:brushProperty name="height" value="0.2" units="cm"/>
      <inkml:brushProperty name="color" value="#849398"/>
    </inkml:brush>
  </inkml:definitions>
  <inkml:trace contextRef="#ctx0" brushRef="#br0">7 785 6617 0 0,'-1'-1'20'0'0,"0"0"-1"0"0,1 0 1 0 0,-1 0-1 0 0,0-1 1 0 0,1 1-1 0 0,-1 0 1 0 0,1 0-1 0 0,-1 0 1 0 0,1-1-1 0 0,0 1 1 0 0,0 0-1 0 0,-1 0 1 0 0,1-1-1 0 0,0 1 0 0 0,0 0 1 0 0,0 0-1 0 0,0-1 1 0 0,1 1-1 0 0,-1 0 1 0 0,0 0-1 0 0,1-2 1 0 0,11-30 429 0 0,-6 18-210 0 0,97-262 1350 0 0,25-56-566 0 0,-128 332-1018 0 0,4-10-2 0 0,0 0 0 0 0,0 1 1 0 0,1-1-1 0 0,0 1 0 0 0,11-15 0 0 0,-15 24-6 0 0,1-1 1 0 0,-1 0-1 0 0,0 1 0 0 0,1 0 1 0 0,-1-1-1 0 0,1 1 1 0 0,0 0-1 0 0,0-1 0 0 0,-1 1 1 0 0,1 0-1 0 0,0 0 0 0 0,0 1 1 0 0,0-1-1 0 0,0 0 1 0 0,0 1-1 0 0,0-1 0 0 0,0 1 1 0 0,0-1-1 0 0,0 1 0 0 0,0 0 1 0 0,0 0-1 0 0,0 0 1 0 0,0 0-1 0 0,0 0 0 0 0,0 1 1 0 0,1-1-1 0 0,-1 1 0 0 0,0-1 1 0 0,0 1-1 0 0,-1 0 1 0 0,1 0-1 0 0,0-1 0 0 0,0 1 1 0 0,0 1-1 0 0,0-1 0 0 0,-1 0 1 0 0,1 0-1 0 0,2 3 1 0 0,6 5-8 0 0,1 0 1 0 0,-2 1 0 0 0,1 0-1 0 0,-1 1 1 0 0,-1 0 0 0 0,15 25 0 0 0,-12-16 14 0 0,0 1 0 0 0,-2 1 0 0 0,10 31 1 0 0,-11-20 69 0 0,6 63 0 0 0,-12-71-403 0 0,2 1 0 0 0,0-1-1 0 0,2 0 1 0 0,14 41 0 0 0,-9-44-411 0 0</inkml:trace>
</inkml:ink>
</file>

<file path=ppt/ink/ink70.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06.6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12803 9278 29 0,'-12'6'4'0,"2"-4"55"0,-2 3-3 0,-2-1 14 0,7 4-7 16,-1-3-27-16,1 0-5 0,4-1-8 0,-4-1-23 15,4 1-4-15,2-2 4 0,1 2-4 0,0-4 7 16,0 0-8-16,0 0 2 0,0 0-4 0,-5 3 1 0,6-2-6 16,1 2 4-16,3-4 1 0,4-6 40 0,1 1 55 15,5-4-6-15,3-2 20 0,2-2-13 0,2-9-23 16,0-3 0-16,1-3-10 0,2-3-28 0,3 0-7 16,2 0-2-16,5-1-1 0,2 3-2 0,2 0 0 15,0 2-6-15,-2-1 3 0,-5 2-4 0,-5 0-9 16,-1 2 9-16,-7 1-9 0,-2 3 0 0,-3 3 5 15,-2 2 0-15,0 3 3 0,-3 2-3 0,-1 5-2 0,-1 2-1 16,-2 2 0-16,2-1 1 0,-1 0 2 0,-1-3-1 16,3 0 1-16,0 2-8 0,1-3-64 0,0 2-41 15,0-3-16-15,-1-4 125 0</inkml:trace>
</inkml:ink>
</file>

<file path=ppt/ink/ink71.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06.9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12799 9817 594 0,'2'-18'15'0,"2"-1"-20"0,4-3 3 0,4 0-2 16,2-5-1-16,3 0 0 0,0-2 0 0,4 2 5 15,2-1-2-15,3 3 3 0,2-1 3 0,4 2-3 16,0-2 0-16,4 2-1 0,0-1-1 0,-5-3-3 16,3 0 1-16,-3-3-1 0,-5-3 5 0,-2-1 26 15,-2 0 1-15,-2-3 8 0,1 1 21 0,0 4-20 16,-1 2 3-16,-1 3-10 0,1 3-12 0,-5 3-15 16,1 2 5-16,0 6-8 0,-3 1 10 0,1 4-9 0,-5 2-11 15,-1 5-13-15,-8 2-158 0</inkml:trace>
</inkml:ink>
</file>

<file path=ppt/ink/ink72.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07.1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12936 9845 714 0,'14'-32'0'0,"6"-3"-1"0,7-4 10 0,5-6-2 15,9-1 32-15,3-1-17 0,3 2-3 0,-1 2-6 0,-1 1-9 16,-4 2 1-16,0-1 0 0,1-2 0 0,1-1 3 16,1 0-10-16,2 4-24 0,-3 7-1 0,-2 5-115 0,-9 6-5 15,-5 5 3-15,-7 5 2 0,-5 3 41 0</inkml:trace>
</inkml:ink>
</file>

<file path=ppt/ink/ink73.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07.3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13200 9882 469 0,'20'-43'2'0,"2"-1"1"0,6-5 2 15,3-5-1-15,3 3-5 0</inkml:trace>
</inkml:ink>
</file>

<file path=ppt/ink/ink74.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15.5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5433 8178 47 0,'-1'-6'7'16,"-4"2"49"-16,2 0-6 0,-2 0 24 0,2 1-17 0,-2 0-14 16,2 2-15-16,0 0-19 0,0 1 4 0,-1-1-5 15,1 1-2-15,-1 0 1 0,1 1-5 0,0 4 4 16,-1-1-1-16,-3 2-7 0,0 4 7 0,-1 3-7 16,-3 5 10-16,-4 5-1 0,-2 5 3 0,0 3 0 15,-7 2 4-15,2 5 1 0,-4-1 0 0,0 4 3 16,5 0 5-16,-2-5-13 0,2-2 5 0,3-5-7 15,1-4 3-15,4-1-11 0,2-4 0 0,3-3-1 0,1-3-1 16,5-4 5-16,1-3-5 0,2-2 3 0,1-4-10 16,5-1 6-16,-1-5-2 0,3-4 4 0,2-5 1 15,3-5-4-15,3-5 6 0,3-2-4 0,1-2 8 16,-1-3-5-16,2-2 1 0,-5-3-2 0,7 0-2 0,-1-1 0 16,0 0-1-16,0 3 2 0,-4 3 0 0,0 6 4 15,-4 3-3-15,-2 5 3 0,-2 5-13 0,-4 7 15 16,-1 4-5-16,0 2 9 0,-3 5-4 0,-2 4 0 15,-1 5-2-15,-3 7 0 0,-2 3-3 0,-1 7 3 16,-2 4 0-16,-3 1 1 0,-1 3-2 0,-1 0 1 16,-3-3 1-16,-1-2-1 0,-1-1-5 0,-2 0 9 15,3-1 0-15,1-2 6 0,5-4 4 0,3-3-8 0,-2-3-1 16,6-6-2-16,-3-5 0 0,5-2-12 0,2-6 6 16,0-1-7-16,2-1 0 0,1-4 7 0,2-3-1 15,6-4 4-15,0-5 2 0,6-5-2 0,1-7-1 16,5-4 1-16,-1-1 0 0,-1 1-3 0,2 0 3 15,-5 2-2-15,1 2-1 0,-1-1 3 0,0 5-5 0,-2 3 6 16,-2 3-3-16,-4 7-7 0,-1 4 6 0,-4 5-4 16,-1 4 16-16,-1 1 0 0,-2 3-4 0,-1 5 2 15,-4 0-10-15,-1 9 3 0,-2 4 0 0,-4 3 1 16,1 4 0-16,-2 2-2 0,0 3-2 0,0 2 0 16,-2 2-5-16,0 2 9 0,1-2-2 0,2-5 4 15,1-4-3-15,3-7-5 0,-2-1 2 0,7-6-3 0,-2-7 3 16,4-3-1-16,3-4-4 0,-3-5 3 0,5-1 2 15,2-7 0-15,0-3 6 0,5-5-4 0,0-5 4 0,0-6-2 16,3-3-6-16,1-3 2 0,2-2-8 0,0 2 11 16,1 0 1-16,-2 2 2 0,3 4-6 0,-3 6-4 15,0 5 0-15,-4 4 0 0,0 3 4 0,-6 7 1 16,0-1 1-16,-7 5 0 0,0 0 11 0,5 2-2 16,-8 5 3-16,-1 2-5 0,3 5-3 0,-7 4-6 15,2 3-1-15,-5 5 0 0,-2 4 7 0,-1 5-6 16,1 2 3-16,2 2-4 0,-2-3 7 0,0-3-3 15,0 1-1-15,0-6-2 0,1 0 1 0,4-4 0 16,-1-6 6-16,3-6-4 0,3-4 4 0,1-5-8 16,2-3-1-16,0 0-2 0,2-1-2 0,2-4 4 0,2-5 2 15,4-7 1-15,0-5 5 0,5-10 2 0,1-3-8 16,1-5 5-16,3-5-8 0,2-1-1 0,3-3 5 16,-1 7-3-16,-2 4 0 0,1 8 3 0,-3 6-1 0,0 5 3 15,-5 5-3-15,-1 7-7 0,-2 2 3 0,-5 5-3 16,4 5 10-16,-7 3-1 0,-3 5-1 0,1 6 1 15,-5 5 0-15,2 8 0 0,-4 8 4 0,-3 9-2 16,2 4 7-16,-8 3-7 0,3-2 10 0,-6-6-4 16,1-4 46-16,1-10-11 0,1-5-1 0,7-8-5 15,1-5-14-15,5-8-12 0,1-8-1 0,0 0-4 0,0 0-11 16,3 1 2-16,0-10 3 0,2-8 1 0,6-5 4 16,-1-9 1-16,2-7-22 0,2-7-14 0,-3-1-289 15</inkml:trace>
</inkml:ink>
</file>

<file path=ppt/ink/ink75.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17.5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5098 8401 341 0,'-8'-4'171'0,"1"-1"5"0,2-2-172 0,4 3-3 16,1 4 0-16,0 0 0 0,0-11-8 0,2 10 4 15,-1-5-14-15,0 4 12 0,0 1 1 0,1 0 2 16,2 3-3-16,-2 1 5 0,2 2-1 0,-2 0 3 15,0-1 6-15,-1 0-2 0,-1 2 4 0,-1 4-1 16,-3 2 16-16,-1 1-11 0,-2 2 9 0,-3 1-10 16,1-1 2-16,-1 1-6 0,-3 0-6 0,1 0 2 15,2 2-4-15,-2-1 1 0,2-2-1 0,0-3 0 0,3-3-4 16,2-2 4-16,3-3-6 0,2-4 4 0,0 0-19 16,6-2 13-16,0-3 3 0,4-5 1 0,3-3 3 0,1-3 1 15,2 0-3-15,0-2 2 0,1 1-7 0,1 3 6 16,1 4 0-16,-1 3 0 0,0 2-5 0,-1 4 4 15,-4-1-1-15,3 5 2 0,-6 2-3 0,-3 0 4 16,-2 2 2-16,-4 0-1 0,3 2-5 0,-2 3 11 16,1 0-4-16,2 0 8 0,-2-1-2 0,3 0-4 15,-3-2-2-15,-1 0-2 0,2-2-5 0,-4-2 4 16,3 0 1-16,1-1 2 0,-2-1 0 0,2 0-6 16,4-1 7-16,0 0-5 0,-3-1 9 0,-5-1-8 0,0 0 1 15,1 3-1-15,3-2 7 0,1-1-8 0,1 0 1 16,-5 0-4-16,0 0 4 0,0 0 6 0,16-4-1 15,-9 2 2-15,0 1-8 0,4-2 1 0,-4 0-2 16,2 0 3-16,-1 1 6 0,0-1-5 0,-1 1 0 16,-2 2-2-16,0 0-6 0,-2 0 6 0,1 4 2 0,1-1 1 15,-1-1-4-15,0 3 2 0,-2-1-1 0,2 2 5 16,-3 0 3-16,0-1-1 0,1 2-4 0,1-2 0 16,0 0-13-16,3 1 6 0,0-2 2 0,4-3 2 15,0-1 7-15,3-3 5 0,2-6-4 0,3-1 4 16,2-1-2-16,4-3-5 0,1-1 4 0,-4 1-5 15,3-3 0-15,-4 1 5 0,-2 2-4 0,2 2 3 0,-1 3-13 16,-1 5 16-16,-3 0-7 0,-4 4 10 0,-4 4-14 16,0 3 6-16,-2 5-2 0,-2 3 2 0,-1 3-3 0,-1 2 0 15,1 2-2-15,-2 1 2 0,4 1-3 0,5 0-2 16,4 0 5-16,7-3-10 0,1-3-59 0</inkml:trace>
</inkml:ink>
</file>

<file path=ppt/ink/ink76.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54.8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7455 614 241 0,'-6'1'-8'0,"-3"-1"-8"0,2 0 84 0,-1 0-12 16,2 0-11-16,0 1-19 0,-2-1-4 0,-1 0-1 16,-1 0-15-16,3-1 4 0,1 1-3 0,3-1 3 15,-3 0-3-15,2 0 2 0,0-4 0 0,-6 1-1 0,4-2-8 16,-4-4 5-16,2 3-2 0,0-3 4 0,0-1 0 16,-3 2-3-16,0-1 6 0,-3-3-5 0,0 4 11 15,-2-2-4-15,3 1-6 0,-3 7 3 0,-1 1-3 0,-2 0-5 16,0 0 5-16,-3-2-5 0,0 4 1 0,-3-7 3 15,-1 7-3-15,-5-2 1 0,2 0-3 0,-2 1 0 16,1-1 4-16,0-1-4 0,-4-6-3 0,1 7 2 16,0-10 0-16,0 6 2 0,-1-1 5 0,0 3 3 15,-2-8-3-15,-5 0 3 0,2 5 2 0,-7-8 6 16,2 8 7-16,2-2-2 0,-3-4 5 0,5 9-14 16,-4 0-3-16,1 1-2 0,-2-1-6 0,-4-3 12 0,-2 0-1 15,0 4 4-15,-2 0-5 0,2-4-1 0,2 6-2 16,-1-2 0-16,-1-1-5 0,-1 10 0 0,-1-4-2 15,-2-3 1-15,-1 6-6 0,4-6 0 0,3 0 1 16,0 2 0-16,3-1 5 0,0 4-4 0,-6 8 3 0,0-4-2 16,-3 3 4-16,0-3-4 0,4-8-1 0,1 7-1 15,4 0 0-15,1 7 0 0,-1 14 0 0,-5-9-1 16,3-10-1-16,2 7 6 0,2-4-2 0,8 11 3 16,-2 10-7-16,2-5 0 0,4 0 1 0,-1 4 0 15,1 1 6-15,2 1-5 0,4 3 2 0,2 2-5 16,0 0 5-16,4-3-2 0,0 1-1 0,3-2-1 15,2 1 2-15,8-1-3 0,0-2 4 0,4 2-3 0,2-2 1 16,0-1 1-16,6 0-3 0,0 2 3 0,5-2-2 16,1 2-3-16,6 3 0 0,6-1 0 0,2 2 1 15,4 5-1-15,1-2 1 0,1 1 0 0,1 1 5 0,3-4-1 16,3 0 1-16,7 0-2 0,-1 1-8 0,3 2 5 16,3 0 2-16,1 2 2 0,3 2 2 0,4 3-2 15,-1-4-1-15,0-3 0 0,3-2-3 0,4-8 3 16,4 3-2-16,4-3 3 0,-2 0-2 0,2-5 2 15,3 2 1-15,4-4 1 0,3-1 0 0,2 1-6 16,-1-5 2-16,0-1-1 0,4-1 9 0,1-5-6 16,-1 1 5-16,2-7-5 0,-5-2 8 0,3-3-6 15,-1-5 0-15,-1-3-1 0,0-3 11 0,-3-4-7 0,3 0 9 16,0-4-10-16,-1 0 10 0,-2-6-2 0,-3-5-6 16,-5-2 4-16,6-5 1 0,-2-3-6 0,-1-2 6 15,1-2-6-15,-10-6 7 0,-1-9-3 0,-6-5 1 16,-1-4-2-16,-5-3 10 0,-9 4-7 0,-3 1 6 15,-7-3-5-15,-8-1 13 0,-7 0-7 0,-5-1 6 0,-6 1-4 16,-5 2 15-16,-7 5 1 0,-4 1 5 0,-9 2-2 16,-4 0 7-16,-5-5-21 0,-6 2-2 0,-9-2-5 15,-7 5-1-15,-3 9-7 0,-6-2 3 0,-4 6-5 16,-4-1 5-16,-9-3-6 0,-3-1 6 0,-5 2-5 16,-2 6 3-16,-3 17-1 0,0 8-12 0,1 2 4 0,-3 1-24 15,-3 0-97-15,-3-4-29 0,2 8-35 0,3-1 186 16</inkml:trace>
</inkml:ink>
</file>

<file path=ppt/ink/ink77.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30.0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7565 7315 316 0,'-13'0'126'0,"2"0"3"0,1 0-106 15,2 1-8-15,4 1-6 0,4-2-29 0,1 0 6 16,6-1-10-16,2-2 21 0,3-2 0 0,3 0-1 16,1-3 0-16,1-1 0 0,1-2 2 0,0-2 3 15,0 0-1-15,0-1 1 0</inkml:trace>
</inkml:ink>
</file>

<file path=ppt/ink/ink78.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38.2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7166 13908 3 0,'11'49'24'0,"0"0"18"16,0-5 7-16,-1-2-3 0,1-2-10 0,0-2-11 15,-1-1 1-15,2 0 4 0,-3 0 20 0,1-1-20 16,-2 3 1-16,2-1-8 0,-2-2-3 0,0 2-4 16,2-7 3-16,-1-2-2 0,2-3 2 0,-2-3-4 0,2-1-4 15,-1-3 1-15,5 0-2 0,-2 0-3 0,0-1-2 16,5 0-1-16,-3-1-3 0,9 1-1 0,-2-1 0 0,-1-1-1 16,3-1-1-16,-4-2-4 0,1 0 7 0,-1-4-5 15,-2-1 6-15,2-4 10 0,-1-5 0 0,-1-5 5 16,1-4 16-16,1 0 32 0,-1-1 0 0,1-5 14 15,0-3 19-15,0-5-28 0,-3-5 6 0,-2-3-15 16,-2-6 3-16,-2-11-23 0,1-6-2 0,-5-12-9 16,2-4-22-16,-1 0-2 0,1-1-1 0,1 5 0 15,1 1-3-15,-1-5 3 0,0 0-2 0,4 1 1 0,-1 4-4 16,-1 8 0-16,2 5 3 0,-1 4 0 0,0-3 3 16,1-2-31-16,-2 0-34 0,-2-2-13 0,2 4-219 15</inkml:trace>
</inkml:ink>
</file>

<file path=ppt/ink/ink79.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39.7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7522 4682 81 0,'-4'0'77'0,"-1"-2"-17"0,2 0-2 0,-1-2-4 16,4 4 3-16,0 0-32 0,1-3-3 0,-1 3-12 16,0 0-19-16,0 0 9 0,0 0-1 0,0 0 1 15,1 0-1-15,13 6 1 0,-7-3-3 0,-2 3 0 16,6 4 3-16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3.928"/>
    </inkml:context>
    <inkml:brush xml:id="br0">
      <inkml:brushProperty name="width" value="0.2" units="cm"/>
      <inkml:brushProperty name="height" value="0.2" units="cm"/>
      <inkml:brushProperty name="color" value="#849398"/>
    </inkml:brush>
  </inkml:definitions>
  <inkml:trace contextRef="#ctx0" brushRef="#br0">0 481 7162 0 0,'2'-11'74'0'0,"-1"1"0"0"0,1-1 1 0 0,1 1-1 0 0,0 0 1 0 0,8-17-1 0 0,28-48 91 0 0,-14 28-156 0 0,7-19 6 0 0,-7 15-3 0 0,1 1 0 0 0,36-51 1 0 0,-61 100-12 0 0,-1 1 1 0 0,0-1 0 0 0,1 0 0 0 0,-1 0 0 0 0,1 1 0 0 0,0-1-1 0 0,-1 0 1 0 0,1 1 0 0 0,0-1 0 0 0,-1 1 0 0 0,1-1-1 0 0,0 0 1 0 0,-1 1 0 0 0,1 0 0 0 0,0-1 0 0 0,0 1 0 0 0,0-1-1 0 0,-1 1 1 0 0,1 0 0 0 0,2-1 0 0 0,-3 2 2 0 0,1-1 0 0 0,-1 0 0 0 0,1 0-1 0 0,-1 1 1 0 0,1-1 0 0 0,-1 0 0 0 0,1 1 0 0 0,-1-1 0 0 0,1 1 0 0 0,-1-1 0 0 0,1 1-1 0 0,-1-1 1 0 0,0 0 0 0 0,1 1 0 0 0,-1 0 0 0 0,0-1 0 0 0,1 1 0 0 0,-1-1 0 0 0,0 1 0 0 0,0-1-1 0 0,0 1 1 0 0,1 0 0 0 0,1 7 41 0 0,-1 0 1 0 0,0 1-1 0 0,1 10 0 0 0,-2-13-31 0 0,3 124 144 0 0,1 8 79 0 0,-2-113-163 0 0,1 0 1 0 0,1 0-1 0 0,11 34 1 0 0,-11-48-66 0 0,1 0 1 0 0,0 0 0 0 0,0-1 0 0 0,2 0-1 0 0,-1 0 1 0 0,1 0 0 0 0,0-1 0 0 0,15 15 0 0 0,-1-4-65 0 0</inkml:trace>
</inkml:ink>
</file>

<file path=ppt/ink/ink80.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58.6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7574 12051 11 0,'0'0'1'0,"0"0"8"0,-6-8 21 0,2 6 1 0,-1-4 40 16,1 4-11-16,-1 0 1 0,1-2-15 0,1 2-6 16,-2-1 3-16,0-1-8 0,0 1-4 0,0 1-1 15,-2-1-1-15,3 0-12 0,0 2 2 0,0 1 1 16,2-1 0-16,-3 0 1 0,1-3 3 0,2 1-1 0,-1 0 4 16,-2-1-1-16,4 2-5 0,1 2 5 0,0 0-3 15,-7-1 17-15,1 1-1 0,0 0 2 0,6 0-2 16,0 0-4-16,0 0-5 0,-9 1-5 0,9-1 1 15,-8 2-9-15,-2 0-8 0,7 0 8 0,-2 1-8 16,0 3 4-16,5-3 1 0,-4 2-6 0,1 0 5 16,0 1-8-16,-4-1 5 0,3 2-7 0,-3 1 6 15,3 2-8-15,-1 5-1 0,2-1 2 0,0 5-2 0,-2-2 0 16,0 2-2-16,0 3 1 0,-1 0-2 0,2 3 9 0,-1 1-9 16,2 2 3-16,2-1-5 0,-2 1 4 0,3-1 3 15,0 2-2-15,1 1 3 0,-1 3-4 0,-2 9-3 16,2-2 4-16,0 4-3 0,3 2 3 0,-1-3 2 15,-1 3-2-15,1-4 3 0,-2-1-6 0,5 1 3 16,-1 0-1-16,2 8 2 0,0 4 1 0,0 4-2 16,-3 1 0-16,-1-1 0 0,2-1-1 0,-1-2 3 15,4 2 0-15,2 2 3 0,0 4 1 0,2 7-5 16,0 0 5-16,3-2-4 0,-4-7 2 0,-1-2 4 16,6 4-6-16,-8 2 6 0,7 5-2 0,0 1 2 0,-4-3 4 15,6-6-2-15,-5 0 16 0,-1 3 7 0,-2 2-3 16,-2 1 4-16,0 3-6 0,-1-5 1 0,1-3 5 15,-1 3-4-15,-2 2-8 0,2 3 2 0,-3 6-9 16,0-1 8-16,0-3-11 0,-1 1 7 0,0 2 3 16,0 1 1-16,-1 4-2 0,0 0 0 0,1-6-3 0,0-3 2 15,-1 4-1-15,1 3-2 0,-1-1 3 0,0 0-4 16,-1-6-4-16,1-6 1 0,-1 1-4 0,1 2 5 16,0-3-1-16,0 3-7 0,0-5 5 0,0-8-7 15,0 3-2-15,-1-7 5 0,1 0-7 0,-1 2 5 16,0 0-2-16,-1 1 0 0,0-6 0 0,-1-4 0 15,2-4-3-15,-2-4 4 0,1-2 0 0,1-6 0 0,-1-2-2 16,2-2-4-16,1-1-1 0,0-4-1 0,0 0 4 16,0-1-1-16,2-3 0 0,-2-4-1 0,2-4 0 15,0 0-14-15,2-5-6 0,2 0-14 0,0-2-131 0,1-13-440 16,0-6 376-16</inkml:trace>
</inkml:ink>
</file>

<file path=ppt/ink/ink81.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04.8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5368 3849 4 0,'-6'-7'0'16</inkml:trace>
</inkml:ink>
</file>

<file path=ppt/ink/ink82.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05.1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5341 3821 117 0,'-3'-5'61'0,"1"0"-21"15,0 1 44-15,-1 1-30 0,3 3-6 0,-5-4-4 16,5 4-23-16,0 0 14 0,-1-2-2 0,2 2 7 16,-3-1 4-16,2 1 13 0,0 1-6 0,-1 1 6 15,1 1-24-15,-7 0-17 0,7 4 0 0,-2 2-6 16,-1 3-1-16,-1 3 4 0,-6 0 0 0,4 3 1 0,-7 1 1 16,6 3-10-16,-1 3 5 0,2 1-6 0,4 5 1 15,1 5 1-15,-1 3-5 0,2 4 4 0,-2 3-8 16,3 2-1-16,3 2 3 0,3 1-1 0,4 0 5 0,-1 2-3 15,5 4 0-15,0 10-2 0,2 6 1 0,-1 3 2 16,-1 0 2-16,1-2 0 0,-1 1-1 0,1 11 3 16,1 4-4-16,-2 4 3 0,0 0-2 0,-1-3-1 15,-1 11-1-15,-1 1 0 0,-2 0-1 0,-3 3-1 16,-3-4 3-16,-1 4 0 0,-3 4 18 0,1 1 33 16,-1 4-2-16,-1 4 13 0,0 2 5 0,0 7-11 15,0 5-1-15,0 1-5 0,1 0-13 0,0 7-1 16,0-4-6-16,2-8 4 0,1 1-15 0,3-4-1 0,0-7-2 15,4-5 0-15,0-7-7 0,4-5-9 0,-1-5 7 16,-2-5-7-16,2-3 6 0,1-15-5 0,-3-8-1 16,-1-8 0-16,2-3-1 0,-4-4 7 0,0-6-6 15,5-7 4-15,-9-8-16 0,6-9-157 0,-4-7-44 0,2-7-56 16,2-5 270-16</inkml:trace>
</inkml:ink>
</file>

<file path=ppt/ink/ink83.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07.3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15441 3820 300 0,'-9'0'91'0,"1"-2"0"16,2 1-88-16,2 0-1 0,1-1-2 0,-1-1 4 15,2 2-4-15,0-1 5 0,-3 0-13 0,1 1 10 16,0-1-2-16,-2 1 4 0,2-1 0 0,1 1-9 15,-5 0 5-15,3 0-5 0,1 1 10 0,-1-1-4 16,-4-1-2-16,1 1 1 0,-4-3 0 0,-1 0-1 16,5 1 2-16,1-2-1 0,0 0 0 0,3 0-4 0,-5-6 4 15,3 4-2-15,3-3 4 0,0 0-1 0,-3-2-2 16,6-3 1-16,-1 2-8 0,-2 1 7 0,4-1-5 16,-2 2 6-16,1-1-3 0,0-2 1 0,-2 3 2 15,3 2 0-15,-1 4 6 0,5 0-7 0,0 1 2 0,-4 1-4 16,0-2 3-16,1 4 4 0,-2 1-5 0,0 0 2 15,0 0-5-15,0 0 7 0,0 0 1 0,0 0 3 16,0 0 0-16,0 1 16 0,4 9-5 0,-4-5 8 16,3 4-3-16,-6-2 2 0,6 3-1 0,-1 3 0 15,-5 1-6-15,8 5-1 0,-1 4 2 0,-1 2-1 16,2-1-2-16,-1 6-1 0,3 1-4 0,-3 0 3 16,1 3 5-16,4 0-10 0,-4 2 7 0,3 7-9 0,3 5 0 15,-3 9-5-15,5 7 0 0,-1 4 1 0,-1 0 1 16,0 0-4-16,0 3 1 0,-1 6 0 0,0 7 6 0,-2 7-9 15,0-1 4-15,1-1-5 0,0 5 4 0,-2 4 22 16,0 4-6-16,2 3 14 0,-2 0 9 0,1 9-3 16,0 3 2-16,1 5-3 0,-2 5-1 0,-1 1 5 15,1 1 0-15,-2 0 2 0,0 1 10 0,1-1-2 16,1-5 0-16,0 2-2 0,1-3-5 0,-1-1-4 16,2-4 0-16,-2 0-2 0,1-6-3 0,1-2-5 15,1-2 3-15,-1-10-2 0,2-1 7 0,-3 0-7 16,1-2-4-16,3-1 0 0,-1-7-8 0,-3-4-10 0,0-2 2 15,-2 1-5-15,-1-4 2 0,5-6-5 0,-2-8-2 16,-1-11-1-16,2-5 1 0,-1-5-79 0,4-3-53 16,-1-9-42-16,0-4-482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43.299"/>
    </inkml:context>
    <inkml:brush xml:id="br0">
      <inkml:brushProperty name="width" value="0.2" units="cm"/>
      <inkml:brushProperty name="height" value="0.2" units="cm"/>
      <inkml:brushProperty name="color" value="#849398"/>
    </inkml:brush>
  </inkml:definitions>
  <inkml:trace contextRef="#ctx0" brushRef="#br0">922 79 832 0 0,'-16'-11'1259'0'0,"-1"1"0"0"0,0 0 1 0 0,0 2-1 0 0,-31-12 0 0 0,31 15-1248 0 0,0 1 0 0 0,0 0 1 0 0,-1 1-1 0 0,0 1 0 0 0,0 1 0 0 0,0 1 0 0 0,1 0 1 0 0,-1 1-1 0 0,0 1 0 0 0,0 0 0 0 0,1 2 1 0 0,-1 0-1 0 0,1 1 0 0 0,-22 9 0 0 0,-1 2 32 0 0,1 2-1 0 0,1 2 1 0 0,0 1-1 0 0,2 2 1 0 0,0 2-1 0 0,-61 55 1 0 0,81-63-47 0 0,1 1 0 0 0,1 0 0 0 0,1 1 0 0 0,-21 38 0 0 0,-29 90-24 0 0,52-117 9 0 0,3 1 0 0 0,0 0 0 0 0,2 1 0 0 0,2 0 0 0 0,-2 53 0 0 0,6-23-31 0 0,18 121 0 0 0,1-88 121 0 0,4-1 0 0 0,47 119-1 0 0,-58-182-20 0 0,2 0 0 0 0,1 0-1 0 0,32 46 1 0 0,68 78 86 0 0,-16-25-92 0 0,-58-72 154 0 0,3-2 0 0 0,2-2 0 0 0,74 68 0 0 0,-54-63 301 0 0,115 134 0 0 0,59 89-181 0 0,-186-221-234 0 0,66 95-1 0 0,29 81 655 0 0,171 270-341 0 0,-287-455-368 0 0,-1 1 0 0 0,24 60 0 0 0,40 119 55 0 0,-51-118-78 0 0,183 423 113 0 0,-116-213-44 0 0,-24 7-36 0 0,31 94 18 0 0,-16-70 26 0 0,-63-210-50 0 0,46 249-32 0 0,-28 8 543 0 0,-9-63 140 0 0,61 201-366 0 0,-80-418-291 0 0,68 319 197 0 0,-74-265 82 0 0,-5-23 18 0 0,40 336 379 0 0,-46-364-657 0 0,11 515 1054 0 0,-23-388-200 0 0,13-38-620 0 0,-10-187-299 0 0,1 0 0 0 0,2 0 1 0 0,0-1-1 0 0,2 0 1 0 0,20 44-1 0 0,-26-64 13 0 0,0 0 1 0 0,1-1-1 0 0,0 0 1 0 0,0 0-1 0 0,0 0 0 0 0,0 0 1 0 0,1-1-1 0 0,-1 1 0 0 0,1-1 1 0 0,0 0-1 0 0,1-1 0 0 0,-1 1 1 0 0,8 3-1 0 0,-3-3 7 0 0,-1-1 0 0 0,0 0 0 0 0,1-1 0 0 0,-1 0-1 0 0,1 0 1 0 0,0-1 0 0 0,19 0 0 0 0,-25-2-3 0 0,0 1-1 0 0,0 1 1 0 0,-1-1 0 0 0,1 0 0 0 0,0 1-1 0 0,0 0 1 0 0,-1 0 0 0 0,1 0 0 0 0,0 0-1 0 0,-1 0 1 0 0,6 4 0 0 0,-7-4-236 0 0,-1 0 0 0 0,1 1 0 0 0,-1-1 0 0 0,1 0 0 0 0,-1 1 0 0 0,0-1 0 0 0,0 1 0 0 0,0-1 0 0 0,2 4 0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44.236"/>
    </inkml:context>
    <inkml:brush xml:id="br0">
      <inkml:brushProperty name="width" value="0.2" units="cm"/>
      <inkml:brushProperty name="height" value="0.2" units="cm"/>
      <inkml:brushProperty name="color" value="#849398"/>
    </inkml:brush>
  </inkml:definitions>
  <inkml:trace contextRef="#ctx0" brushRef="#br0">40 5803 10378 0 0,'-5'2'176'0'0,"0"0"-1"0"0,0-1 1 0 0,0 1 0 0 0,0-1-1 0 0,-9 0 1 0 0,27-36-404 0 0,26-44 180 0 0,43-132 1 0 0,-36 85-9 0 0,8-26 49 0 0,-27 72 6 0 0,57-119 1 0 0,61-120 28 0 0,-94 183-13 0 0,93-274-1 0 0,-1-9-39 0 0,-99 313-72 0 0,107-184-1 0 0,-111 222 58 0 0,-13 21 30 0 0,2 1-1 0 0,66-82 0 0 0,-84 117 8 0 0,1 0-1 0 0,1 1 1 0 0,-1 0-1 0 0,2 1 1 0 0,-1 0-1 0 0,1 1 1 0 0,1 1 0 0 0,-1 0-1 0 0,1 1 1 0 0,16-4-1 0 0,18-3-1 0 0,93-12 0 0 0,-46 10 16 0 0,130-36 201 0 0,-192 40-38 0 0,-1-1 1 0 0,0-1-1 0 0,-1-2 1 0 0,48-29-1 0 0,10-21 855 0 0,124-116-1 0 0,-206 174-975 0 0,52-50 433 0 0,-3-3-1 0 0,64-86 1 0 0,84-145 174 0 0,-178 250-577 0 0,52-82 230 0 0,82-170 0 0 0,-37 40-369 0 0,76-159 147 0 0,-19-11-2896 0 0,-123 267-1404 0 0,3 0 1621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52.586"/>
    </inkml:context>
    <inkml:brush xml:id="br0">
      <inkml:brushProperty name="width" value="0.1" units="cm"/>
      <inkml:brushProperty name="height" value="0.1" units="cm"/>
      <inkml:brushProperty name="color" value="#FF0066"/>
    </inkml:brush>
  </inkml:definitions>
  <inkml:trace contextRef="#ctx0" brushRef="#br0">31 425 1592 0 0,'-22'-4'2344'0'0,"21"3"-2181"0"0,1 1 0 0 0,-1 0 0 0 0,1-1 1 0 0,-1 1-1 0 0,0 0 0 0 0,1-1 0 0 0,0 1 0 0 0,-1-1 0 0 0,1 1 0 0 0,-1-1 1 0 0,1 1-1 0 0,0-1 0 0 0,-1 1 0 0 0,1-1 0 0 0,0 0 0 0 0,-1 1 0 0 0,1-1 1 0 0,0 1-1 0 0,0-1 0 0 0,-1 0 0 0 0,1-1 59 0 0,0 0 1 0 0,0 1-1 0 0,0-1 1 0 0,1 0-1 0 0,-1 1 0 0 0,0-1 1 0 0,1 0-1 0 0,-1 1 1 0 0,1-1-1 0 0,0-2 0 0 0,8-13-1357 0 0,11-17 889 0 0,-1 1 233 0 0,29-68 1 0 0,-27 45 55 0 0,32-58 0 0 0,-49 104 33 0 0,-4 8-58 0 0,0 1 0 0 0,1-1-1 0 0,-1 1 1 0 0,1-1 0 0 0,-1 1 0 0 0,1-1 0 0 0,-1 1-1 0 0,1-1 1 0 0,0 1 0 0 0,0 0 0 0 0,0 0-1 0 0,0-1 1 0 0,0 1 0 0 0,0 0 0 0 0,2-2 0 0 0,-2 5-13 0 0,0-1-1 0 0,0 1 1 0 0,0-1 0 0 0,0 1 0 0 0,0 0 0 0 0,0-1 0 0 0,-1 1 0 0 0,1 0 0 0 0,-1-1 0 0 0,1 1 0 0 0,-1 0 0 0 0,1 3 0 0 0,6 33 26 0 0,-6-34-29 0 0,24 281 87 0 0,-13-95 59 0 0,-9-145-126 0 0,-3-32-54 0 0,1 1 1 0 0,0 0-1 0 0,1-1 1 0 0,0 1-1 0 0,1-1 1 0 0,7 20 0 0 0,-3-22-490 0 0,2-1-1270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53.309"/>
    </inkml:context>
    <inkml:brush xml:id="br0">
      <inkml:brushProperty name="width" value="0.1" units="cm"/>
      <inkml:brushProperty name="height" value="0.1" units="cm"/>
      <inkml:brushProperty name="color" value="#FF0066"/>
    </inkml:brush>
  </inkml:definitions>
  <inkml:trace contextRef="#ctx0" brushRef="#br0">84 264 5633 0 0,'-1'-1'97'0'0,"-1"1"0"0"0,1 0 0 0 0,-1-1 0 0 0,1 1 0 0 0,0-1 0 0 0,-1 0 0 0 0,1 1 0 0 0,0-1 0 0 0,-1 0 0 0 0,1 0 0 0 0,0 0 0 0 0,0 0 0 0 0,0 0 0 0 0,0 0 0 0 0,0 0 0 0 0,0-1 0 0 0,0 1 0 0 0,0 0 0 0 0,0 0 0 0 0,1-1 0 0 0,-1 1 0 0 0,1 0 0 0 0,-1-1 0 0 0,1 1 0 0 0,-1-1 0 0 0,1 1-1 0 0,-1-3 1 0 0,1 3-97 0 0,-10-5 156 0 0,8 6-141 0 0,1 0-1 0 0,0 1 1 0 0,0-1-1 0 0,0 1 0 0 0,-1 0 1 0 0,1-1-1 0 0,0 1 0 0 0,0 0 1 0 0,0 0-1 0 0,0-1 0 0 0,0 1 1 0 0,0 0-1 0 0,1 0 0 0 0,-1 0 1 0 0,0 0-1 0 0,0 0 0 0 0,1 1 1 0 0,-1-1-1 0 0,0 0 1 0 0,1 0-1 0 0,-1 3 0 0 0,-10 26 256 0 0,6-5-267 0 0,1 1 0 0 0,1-1 0 0 0,2 0 0 0 0,1 1-1 0 0,0-1 1 0 0,2 1 0 0 0,1-1 0 0 0,1 0 0 0 0,1 0 0 0 0,14 41 0 0 0,-17-62-5 0 0,-1 0 0 0 0,1 0 1 0 0,0 0-1 0 0,1-1 0 0 0,-1 1 0 0 0,1-1 0 0 0,-1 1 1 0 0,1-1-1 0 0,0 0 0 0 0,0 0 0 0 0,0 0 1 0 0,1 0-1 0 0,-1-1 0 0 0,7 4 0 0 0,-7-5 9 0 0,-1 0 0 0 0,1 0 1 0 0,0 0-1 0 0,0 0 0 0 0,-1 0 0 0 0,1-1 0 0 0,0 0 0 0 0,0 1 0 0 0,0-1 1 0 0,0 0-1 0 0,0 0 0 0 0,-1-1 0 0 0,1 1 0 0 0,0-1 0 0 0,0 1 0 0 0,0-1 0 0 0,-1 0 1 0 0,1 0-1 0 0,0 0 0 0 0,-1 0 0 0 0,1-1 0 0 0,4-2 0 0 0,4-5 100 0 0,0 0-1 0 0,0 0 0 0 0,-1-1 0 0 0,0-1 1 0 0,-1 1-1 0 0,0-2 0 0 0,-1 1 0 0 0,12-23 1 0 0,3-11 81 0 0,19-52 0 0 0,-36 80-178 0 0,-1 0 0 0 0,-1-1 0 0 0,-1 0 0 0 0,0 0 0 0 0,-1 0 0 0 0,-1-34 0 0 0,-2 36-35 0 0,-1 1 0 0 0,0 0-1 0 0,-1 0 1 0 0,0 0-1 0 0,-12-28 1 0 0,12 34 28 0 0,-1 1 0 0 0,0-1 0 0 0,-1 1 0 0 0,0 0 0 0 0,-1 0 0 0 0,1 1 0 0 0,-1 0 0 0 0,-1 0 0 0 0,1 0 1 0 0,-15-10-1 0 0,20 15-23 0 0,-1 1 1 0 0,0 0-1 0 0,0-1 0 0 0,0 1 1 0 0,0 0-1 0 0,0 0 1 0 0,0 0-1 0 0,0 0 1 0 0,-1 0-1 0 0,1 1 1 0 0,0-1-1 0 0,-1 1 1 0 0,1 0-1 0 0,0-1 1 0 0,-1 1-1 0 0,1 0 1 0 0,0 0-1 0 0,-3 1 1 0 0,2 0-178 0 0,1 0 0 0 0,-1 0 0 0 0,1 0 1 0 0,0 1-1 0 0,0-1 0 0 0,0 1 0 0 0,0-1 1 0 0,0 1-1 0 0,0 0 0 0 0,0 0 1 0 0,1 0-1 0 0,-1 0 0 0 0,0 0 0 0 0,1 0 1 0 0,0 0-1 0 0,-2 3 0 0 0,-8 19-1806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53.955"/>
    </inkml:context>
    <inkml:brush xml:id="br0">
      <inkml:brushProperty name="width" value="0.1" units="cm"/>
      <inkml:brushProperty name="height" value="0.1" units="cm"/>
      <inkml:brushProperty name="color" value="#FF0066"/>
    </inkml:brush>
  </inkml:definitions>
  <inkml:trace contextRef="#ctx0" brushRef="#br0">51 65 3289 0 0,'-1'0'43'0'0,"0"1"1"0"0,0-1-1 0 0,0 0 1 0 0,0 0-1 0 0,-1 0 1 0 0,1 0-1 0 0,0-1 1 0 0,0 1 0 0 0,0 0-1 0 0,0 0 1 0 0,0-1-1 0 0,0 1 1 0 0,-1 0-1 0 0,1-1 1 0 0,0 1-1 0 0,0-1 1 0 0,0 0-1 0 0,0 1 1 0 0,0-1-1 0 0,1 0 1 0 0,-1 0 0 0 0,0 1-1 0 0,0-1 1 0 0,-1-1-1 0 0,2 0-40 0 0,0 1 0 0 0,0-1 0 0 0,0 1 0 0 0,0 0 1 0 0,0-1-1 0 0,0 1 0 0 0,1-1 0 0 0,-1 1 0 0 0,0 0 0 0 0,1-1 0 0 0,-1 1 0 0 0,1 0 0 0 0,-1 0 0 0 0,1-1 0 0 0,0 1 0 0 0,-1 0 1 0 0,1 0-1 0 0,0 0 0 0 0,0 0 0 0 0,0 0 0 0 0,1-2 0 0 0,0 1-2 0 0,0 0 1 0 0,0 0-1 0 0,0 0 0 0 0,0 0 1 0 0,0 0-1 0 0,0 1 0 0 0,1-1 1 0 0,-1 1-1 0 0,0-1 0 0 0,1 1 0 0 0,0 0 1 0 0,-1 0-1 0 0,1 0 0 0 0,-1 0 1 0 0,1 1-1 0 0,0-1 0 0 0,5 0 1 0 0,-3 1 26 0 0,0 1 0 0 0,0-1-1 0 0,0 1 1 0 0,0 0 0 0 0,0 0 0 0 0,0 1 0 0 0,0-1 0 0 0,-1 1 0 0 0,8 4 0 0 0,-1-1 37 0 0,1 1 1 0 0,-1 1-1 0 0,-1 0 1 0 0,1 0-1 0 0,-1 1 1 0 0,0 0-1 0 0,11 14 0 0 0,-18-19-32 0 0,0 1 0 0 0,-1-1-1 0 0,1 1 1 0 0,-1 0 0 0 0,0 0-1 0 0,0 0 1 0 0,0 0 0 0 0,-1 0-1 0 0,0 0 1 0 0,1 1 0 0 0,-1-1-1 0 0,-1 0 1 0 0,1 1 0 0 0,-1-1-1 0 0,0 1 1 0 0,0-1 0 0 0,0 0-1 0 0,0 1 1 0 0,-1-1 0 0 0,1 1-1 0 0,-1-1 1 0 0,-1 0 0 0 0,1 0-1 0 0,-3 8 1 0 0,-2-2 78 0 0,1 1 0 0 0,-1 0 0 0 0,0-1 0 0 0,-1 0 0 0 0,-1-1 0 0 0,1 0 0 0 0,-1 0 0 0 0,-1 0 1 0 0,0-1-1 0 0,0-1 0 0 0,0 1 0 0 0,-1-1 0 0 0,0-1 0 0 0,-1 0 0 0 0,1 0 0 0 0,-1-1 0 0 0,0-1 0 0 0,0 1 0 0 0,-1-2 0 0 0,1 0 0 0 0,-1 0 0 0 0,0-1 0 0 0,0 0 1 0 0,-16-1-1 0 0,48-1-1264 0 0,-2 0 911 0 0,29 3 0 0 0,120 23 301 0 0,-166-26-41 0 0,0-1 1 0 0,0 1-1 0 0,0 0 1 0 0,-1 0-1 0 0,1 0 1 0 0,0 0-1 0 0,0 1 1 0 0,0-1-1 0 0,0 0 0 0 0,-1 0 1 0 0,1 0-1 0 0,0 1 1 0 0,0-1-1 0 0,-1 0 1 0 0,1 1-1 0 0,0-1 1 0 0,0 1-1 0 0,-1-1 1 0 0,1 1-1 0 0,0-1 1 0 0,-1 1-1 0 0,1-1 0 0 0,-1 1 1 0 0,1 0-1 0 0,-1-1 1 0 0,1 1-1 0 0,-1 0 1 0 0,1 0-1 0 0,-1-1 1 0 0,0 1-1 0 0,1 0 1 0 0,-1 0-1 0 0,0-1 1 0 0,0 1-1 0 0,1 0 0 0 0,-1 0 1 0 0,0 0-1 0 0,0 0 1 0 0,0-1-1 0 0,0 1 1 0 0,0 0-1 0 0,0 0 1 0 0,0 0-1 0 0,-1 0 1 0 0,1-1-1 0 0,0 1 0 0 0,0 0 1 0 0,-1 0-1 0 0,1-1 1 0 0,0 1-1 0 0,-1 0 1 0 0,1 0-1 0 0,-1-1 1 0 0,1 1-1 0 0,-2 1 1 0 0,-2 4 69 0 0,0 0 0 0 0,-1 0 0 0 0,0 0 1 0 0,-10 9-1 0 0,-12 7 413 0 0,0-1 0 0 0,-2-1 0 0 0,-1-2 1 0 0,-50 25-1 0 0,50-25-583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54.292"/>
    </inkml:context>
    <inkml:brush xml:id="br0">
      <inkml:brushProperty name="width" value="0.1" units="cm"/>
      <inkml:brushProperty name="height" value="0.1" units="cm"/>
      <inkml:brushProperty name="color" value="#FF0066"/>
    </inkml:brush>
  </inkml:definitions>
  <inkml:trace contextRef="#ctx0" brushRef="#br0">173 172 8858 0 0,'-2'8'67'0'0,"1"1"-1"0"0,0-1 1 0 0,0 1 0 0 0,0-1 0 0 0,1 1 0 0 0,1 0-1 0 0,-1-1 1 0 0,3 11 0 0 0,20 67-63 0 0,-21-78 36 0 0,0-3-39 0 0,0 1-1 0 0,0-1 0 0 0,0 1 1 0 0,1-1-1 0 0,0 0 0 0 0,0 0 1 0 0,0-1-1 0 0,0 1 0 0 0,1 0 1 0 0,0-1-1 0 0,0 0 0 0 0,6 5 1 0 0,-8-8 19 0 0,1 1 1 0 0,-1 0 0 0 0,1-1 0 0 0,-1 0-1 0 0,1 0 1 0 0,0 0 0 0 0,0 0-1 0 0,0 0 1 0 0,0 0 0 0 0,0-1 0 0 0,-1 1-1 0 0,1-1 1 0 0,0 0 0 0 0,0 0-1 0 0,0 0 1 0 0,0 0 0 0 0,0 0-1 0 0,0-1 1 0 0,0 1 0 0 0,0-1 0 0 0,0 0-1 0 0,0 0 1 0 0,0 0 0 0 0,-1 0-1 0 0,4-3 1 0 0,2 0 125 0 0,-1-1-1 0 0,-1 0 1 0 0,1 0-1 0 0,-1-1 1 0 0,1 0-1 0 0,-2 0 1 0 0,1 0-1 0 0,-1-1 1 0 0,0 0-1 0 0,0 0 1 0 0,-1 0 0 0 0,0-1-1 0 0,0 1 1 0 0,4-13-1 0 0,-3 4-63 0 0,0 0 1 0 0,-1 0-1 0 0,-1 0 0 0 0,-1-1 1 0 0,0 1-1 0 0,0-25 0 0 0,-2 33-79 0 0,-1-1 0 0 0,0 1-1 0 0,0-1 1 0 0,-1 0-1 0 0,0 1 1 0 0,0 0-1 0 0,-1 0 1 0 0,0-1 0 0 0,0 2-1 0 0,-1-1 1 0 0,-7-12-1 0 0,6 14-52 0 0,1 1 1 0 0,-1 0-1 0 0,1 0 0 0 0,-1 0 0 0 0,-1 1 1 0 0,1-1-1 0 0,-1 1 0 0 0,1 1 0 0 0,-1-1 1 0 0,0 1-1 0 0,0 0 0 0 0,-1 0 0 0 0,1 1 0 0 0,-1 0 1 0 0,-7-2-1 0 0,3 2-72 0 0,-1 0 0 0 0,0 1 0 0 0,0 1 1 0 0,1 0-1 0 0,-1 0 0 0 0,0 1 0 0 0,0 0 0 0 0,0 1 0 0 0,1 1 1 0 0,-1 0-1 0 0,1 0 0 0 0,0 1 0 0 0,0 1 0 0 0,0 0 0 0 0,1 0 0 0 0,-1 1 1 0 0,1 0-1 0 0,1 1 0 0 0,-1 0 0 0 0,1 1 0 0 0,0 0 0 0 0,1 0 1 0 0,0 1-1 0 0,-11 15 0 0 0,-2 6-3399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6T20:55:54.423"/>
    </inkml:context>
    <inkml:brush xml:id="br0">
      <inkml:brushProperty name="width" value="0.2" units="cm"/>
      <inkml:brushProperty name="height" value="0.2" units="cm"/>
      <inkml:brushProperty name="color" value="#849398"/>
    </inkml:brush>
  </inkml:definitions>
  <inkml:trace contextRef="#ctx0" brushRef="#br0">5 538 9946 0 0,'-2'-9'67'0'0,"1"0"0"0"0,0 0 1 0 0,1 1-1 0 0,0-1 0 0 0,0 0 0 0 0,1 0 0 0 0,0 1 0 0 0,0-1 0 0 0,1 0 0 0 0,6-16 1 0 0,3-5-203 0 0,26-47 0 0 0,-25 53 122 0 0,12-17-755 0 0,50-67-1 0 0,-5 8 404 0 0,-67 95 435 0 0,1 1 0 0 0,0 0 0 0 0,0 0-1 0 0,0 1 1 0 0,0-1 0 0 0,1 1 0 0 0,-1-1-1 0 0,1 1 1 0 0,6-4 0 0 0,-8 6-53 0 0,-1 1-1 0 0,0-1 1 0 0,0 1 0 0 0,0 0 0 0 0,0-1 0 0 0,1 1 0 0 0,-1 0 0 0 0,0-1-1 0 0,1 1 1 0 0,-1 0 0 0 0,0 0 0 0 0,0 0 0 0 0,1 0 0 0 0,-1 0-1 0 0,0 1 1 0 0,3 0 0 0 0,-2-1-13 0 0,-1 1 0 0 0,1 0 1 0 0,0 0-1 0 0,-1 0 0 0 0,1 1 0 0 0,-1-1 0 0 0,1 0 0 0 0,-1 1 0 0 0,0-1 0 0 0,0 1 1 0 0,1-1-1 0 0,-1 1 0 0 0,0-1 0 0 0,1 4 0 0 0,4 9 26 0 0,0 1-1 0 0,-1 0 1 0 0,-1 0 0 0 0,0 1 0 0 0,-1 0-1 0 0,1 17 1 0 0,2 9-17 0 0,11 95-40 0 0,2 5 354 0 0,-14-116-1852 0 0,1 1 0 0 0,2-2-1 0 0,14 36 1 0 0,-8-32 1096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55.861"/>
    </inkml:context>
    <inkml:brush xml:id="br0">
      <inkml:brushProperty name="width" value="0.1" units="cm"/>
      <inkml:brushProperty name="height" value="0.1" units="cm"/>
      <inkml:brushProperty name="color" value="#FF0066"/>
    </inkml:brush>
  </inkml:definitions>
  <inkml:trace contextRef="#ctx0" brushRef="#br0">1291 57 872 0 0,'-1'-1'191'0'0,"-1"0"0"0"0,1 0 0 0 0,0 0 0 0 0,-1 0-1 0 0,1 1 1 0 0,-1-1 0 0 0,1 1 0 0 0,-1-1 0 0 0,1 1 0 0 0,-1 0-1 0 0,0-1 1 0 0,1 1 0 0 0,-1 0 0 0 0,-2 0 0 0 0,-29 2 1529 0 0,12 0-318 0 0,-53-3 491 0 0,30-1-1709 0 0,0 2 0 0 0,-63 9 0 0 0,80-6 97 0 0,1-2 0 0 0,-1-1 0 0 0,0-1 0 0 0,-38-5 1 0 0,38 2-243 0 0,0 1 1 0 0,-1 2 0 0 0,1 1 0 0 0,-35 4-1 0 0,45-1-31 0 0,1 1-1 0 0,0 0 0 0 0,1 1 0 0 0,-1 1 1 0 0,1 1-1 0 0,0 0 0 0 0,-27 18 0 0 0,9-1-26 0 0,2 1 0 0 0,-32 33-1 0 0,-71 59-18 0 0,117-99 43 0 0,0 0 0 0 0,1 2 0 0 0,0 0 0 0 0,-17 32 0 0 0,-18 37-62 0 0,45-79 44 0 0,1 0 1 0 0,0 0 0 0 0,1 0-1 0 0,1 1 1 0 0,-1-1-1 0 0,1 1 1 0 0,1 0 0 0 0,0 0-1 0 0,1 0 1 0 0,0 0 0 0 0,1 1-1 0 0,0-1 1 0 0,2 13-1 0 0,3 18-15 0 0,3 0-1 0 0,13 46 0 0 0,-8-40 37 0 0,0 10-30 0 0,17 61-8 0 0,-24-101 13 0 0,1 0 1 0 0,1-1-1 0 0,0 1 1 0 0,15 21-1 0 0,15 13-37 0 0,1-2 0 0 0,3-2-1 0 0,2-1 1 0 0,71 56 0 0 0,-99-90 54 0 0,0 0 0 0 0,1-1-1 0 0,0-1 1 0 0,1-1 0 0 0,1-1-1 0 0,22 9 1 0 0,-26-13 0 0 0,1 0 1 0 0,-1-2-1 0 0,1 0 0 0 0,0-1 0 0 0,0 0 1 0 0,-1-1-1 0 0,1-1 0 0 0,26-3 0 0 0,77-17 5 0 0,25-3-4 0 0,-69 19 9 0 0,57-6 34 0 0,-115 7-39 0 0,0 0 0 0 0,1-1 0 0 0,-2-1 1 0 0,1-1-1 0 0,24-12 0 0 0,33-16 54 0 0,-38 18-67 0 0,46-28 0 0 0,-59 28 58 0 0,-1-1 0 0 0,0-1 0 0 0,-1-1 0 0 0,-1-1 0 0 0,-1 0-1 0 0,31-45 1 0 0,-17 15 220 0 0,-3-2-1 0 0,29-65 0 0 0,-49 92-173 0 0,-1 0 0 0 0,-2-1 0 0 0,0 0 0 0 0,-2 0 0 0 0,0 0 0 0 0,-2-1 1 0 0,-1 0-1 0 0,-1 1 0 0 0,-4-40 0 0 0,-8-25 282 0 0,-29-124 1 0 0,30 169-435 0 0,7 31 93 0 0,-1 0-1 0 0,-1 0 1 0 0,0 0 0 0 0,-1 1 0 0 0,0-1-1 0 0,-17-25 1 0 0,16 31 31 0 0,0 0 1 0 0,0 0-1 0 0,-1 1 1 0 0,0 0-1 0 0,-1 0 0 0 0,0 1 1 0 0,0 0-1 0 0,0 0 1 0 0,-1 1-1 0 0,-13-6 0 0 0,-62-26-58 0 0,-3 3 0 0 0,0 4 0 0 0,-143-29 0 0 0,169 51-3030 0 0,32 9-1002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0:58.512"/>
    </inkml:context>
    <inkml:brush xml:id="br0">
      <inkml:brushProperty name="width" value="0.1" units="cm"/>
      <inkml:brushProperty name="height" value="0.1" units="cm"/>
      <inkml:brushProperty name="color" value="#FF0066"/>
    </inkml:brush>
  </inkml:definitions>
  <inkml:trace contextRef="#ctx0" brushRef="#br0">2065 87 288 0 0,'0'-36'1700'0'0,"0"36"-1660"0"0,-25-10 2394 0 0,11 8-1452 0 0,0-2 0 0 0,-16-5 0 0 0,17 4-785 0 0,-1 1 0 0 0,-19-4 0 0 0,-22 3 173 0 0,-1 2 1 0 0,-61 4-1 0 0,64 1 208 0 0,-183 10 561 0 0,172-6-994 0 0,-106 25 0 0 0,107-12-125 0 0,-87 38 1 0 0,-11 5 5 0 0,131-51 35 0 0,-29 14 0 0 0,33-13-25 0 0,-9 3 20 0 0,17-8-41 0 0,1 1 1 0 0,-33 19-1 0 0,17-1-43 0 0,2 0 1 0 0,1 2-1 0 0,1 2 1 0 0,-29 37-1 0 0,-34 35 27 0 0,81-90-3 0 0,2 0 0 0 0,0 0-1 0 0,0 1 1 0 0,-8 17 0 0 0,7-12 5 0 0,-21 27-1 0 0,16-24-5 0 0,0 1 1 0 0,1 1-1 0 0,2 0 0 0 0,0 1 0 0 0,1 0 0 0 0,-11 41 1 0 0,3 5-35 0 0,-11 82 0 0 0,11-26 45 0 0,5 1-1 0 0,4 162 0 0 0,12-217-8 0 0,3 0 0 0 0,2-1 0 0 0,4 0 0 0 0,28 97-1 0 0,-20-115-30 0 0,39 72 0 0 0,-1 0 56 0 0,-29-45-10 0 0,-16-45 4 0 0,26 57 0 0 0,160 226 82 0 0,-158-259-80 0 0,-12-20-22 0 0,2-1 0 0 0,66 65 0 0 0,85 49 41 0 0,-35-52 99 0 0,-47-34-99 0 0,-52-34 125 0 0,2-2 1 0 0,1-3-1 0 0,1-1 0 0 0,1-3 0 0 0,71 21 0 0 0,-73-32 54 0 0,74 8 0 0 0,-75-14-175 0 0,77 21 0 0 0,59 22-14 0 0,-151-43 43 0 0,0-1 0 0 0,1-1-1 0 0,51-2 1 0 0,15-7 32 0 0,141-25 0 0 0,-48 1-51 0 0,-97 16-26 0 0,134-34 0 0 0,-172 30 13 0 0,0-2 1 0 0,-2-3-1 0 0,0-3 0 0 0,92-55 0 0 0,-95 47-36 0 0,75-51 61 0 0,-26 7 12 0 0,-87 64-48 0 0,0 0 0 0 0,-1-2 0 0 0,0 0 0 0 0,24-31 0 0 0,40-76 195 0 0,-39 44-65 0 0,56-156 0 0 0,-58 136-64 0 0,-20 45-49 0 0,22-95-1 0 0,-4-57 17 0 0,-23 122-36 0 0,20-82-44 0 0,5-37 89 0 0,-33 160-3 0 0,-1 1 0 0 0,-4-80 0 0 0,-3 98 27 0 0,0 0 1 0 0,-2 0 0 0 0,-14-43-1 0 0,-34-63 98 0 0,40 100-143 0 0,-145-296 59 0 0,69 140-57 0 0,5 9 56 0 0,67 144-92 0 0,-2 2 0 0 0,-1 0 1 0 0,-37-41-1 0 0,8 17 7 0 0,14 13 14 0 0,-2 2 0 0 0,-1 1 0 0 0,-81-61 0 0 0,57 59 86 0 0,-2 2 0 0 0,-72-31 0 0 0,100 54-148 0 0,0 2 1 0 0,-1 1 0 0 0,0 1-1 0 0,0 2 1 0 0,-68-6 0 0 0,38 13-264 0 0,1 2 0 0 0,0 4 0 0 0,0 2 0 0 0,0 3 1 0 0,1 4-1 0 0,-112 35 0 0 0,8 5-2703 0 0,123-38-27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0.880"/>
    </inkml:context>
    <inkml:brush xml:id="br0">
      <inkml:brushProperty name="width" value="0.1" units="cm"/>
      <inkml:brushProperty name="height" value="0.1" units="cm"/>
      <inkml:brushProperty name="color" value="#FF0066"/>
    </inkml:brush>
  </inkml:definitions>
  <inkml:trace contextRef="#ctx0" brushRef="#br0">20 190 3817 0 0,'-3'-5'392'0'0,"0"-1"1"0"0,0 1-1 0 0,1-1 0 0 0,0 1 1 0 0,0-1-1 0 0,-2-8 0 0 0,4 13-381 0 0,0-1-1 0 0,0 1 1 0 0,0 0-1 0 0,-1 0 1 0 0,2 0-1 0 0,-1 0 1 0 0,0 0-1 0 0,0-1 1 0 0,0 1-1 0 0,0 0 1 0 0,1 0-1 0 0,-1 0 1 0 0,0 0-1 0 0,1 0 1 0 0,-1 0-1 0 0,1 0 1 0 0,0 0-1 0 0,-1 0 1 0 0,1 0-1 0 0,0 0 1 0 0,-1 0-1 0 0,1 0 1 0 0,0 0-1 0 0,0 1 1 0 0,0-1-1 0 0,0 0 1 0 0,0 1-1 0 0,0-1 1 0 0,0 0-1 0 0,0 1 1 0 0,0-1-1 0 0,0 1 1 0 0,0 0-1 0 0,0-1 1 0 0,0 1-1 0 0,0 0 1 0 0,0 0-1 0 0,0-1 1 0 0,1 1-1 0 0,1 0 0 0 0,1-1 167 0 0,0 0-1 0 0,0 0 0 0 0,0-1 0 0 0,0 0 0 0 0,0 0 0 0 0,0 0 0 0 0,0 0 0 0 0,-1-1 0 0 0,1 1 0 0 0,4-5 0 0 0,-3 3-103 0 0,-1 0-1 0 0,1 0 1 0 0,0 1 0 0 0,0 0-1 0 0,10-4 1 0 0,13-1-80 0 0,1 2-1 0 0,-1 1 1 0 0,1 1 0 0 0,0 2-1 0 0,45 1 1 0 0,69-9 255 0 0,-95 6-101 0 0,-1 1-1 0 0,52 3 1 0 0,16 6-50 0 0,117-11 1 0 0,-126-3-123 0 0,-58 3 142 0 0,0 1 0 0 0,0 3 0 0 0,0 2 0 0 0,48 7 0 0 0,-40 2-106 0 0,33 3 37 0 0,-2 5 0 0 0,118 40 0 0 0,-132-33-47 0 0,42 17-4 0 0,-103-37 1 0 0,24 10 30 0 0,-1 1 0 0 0,0 1 0 0 0,-2 3 0 0 0,49 35 0 0 0,45 39-14 0 0,-87-66 3 0 0,46 24 0 0 0,38 26 107 0 0,40 45 154 0 0,-39-51-28 0 0,-88-53-222 0 0,0 1 0 0 0,45 35 0 0 0,-57-33 80 0 0,27 30 0 0 0,-37-35-22 0 0,1-1 0 0 0,0-1 0 0 0,1-1 0 0 0,0 0 0 0 0,22 12 0 0 0,-22-17-71 0 0,257 156 433 0 0,-230-137-187 0 0,91 44 0 0 0,-59-35-191 0 0,-53-23-55 0 0,-1 2 1 0 0,-1 0-1 0 0,0 1 0 0 0,-1 1 1 0 0,27 32-1 0 0,18 16 157 0 0,-29-33 67 0 0,52 36 1 0 0,-62-49-160 0 0,-1 1 1 0 0,28 30 0 0 0,-20-19 27 0 0,-23-21-87 0 0,0 0 0 0 0,-1 0-1 0 0,0 1 1 0 0,-1 0 0 0 0,11 23-1 0 0,27 71 121 0 0,-2-2 83 0 0,-20-59-37 0 0,24 47-29 0 0,37 100-1 0 0,-5 48 594 0 0,-69-212-731 0 0,20 61 104 0 0,0 34 7 0 0,-8-46-116 0 0,-18-67-17 0 0,-1 1 1 0 0,1-1 0 0 0,1 0-1 0 0,0 0 1 0 0,0-1 0 0 0,1 0-1 0 0,0 0 1 0 0,9 9 0 0 0,3 3-9 0 0,51 53 46 0 0,-13-16-82 0 0,12 12 100 0 0,-34-29-50 0 0,-17-21 0 0 0,29 42-1 0 0,-37-48-3 0 0,0 0 0 0 0,0 0 0 0 0,1-1 0 0 0,1 0 0 0 0,0-1 0 0 0,1-1 0 0 0,17 13 0 0 0,-23-18 42 0 0,1-2 1 0 0,-1 1-1 0 0,1-1 0 0 0,0 0 0 0 0,1-1 1 0 0,-1 0-1 0 0,0 0 0 0 0,1-1 0 0 0,0 0 1 0 0,-1-1-1 0 0,1 0 0 0 0,0 0 0 0 0,0 0 1 0 0,0-1-1 0 0,16-3 0 0 0,-21 3-67 0 0,19-6-959 0 0,-7-2-4102 0 0,-6 0 2738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3.671"/>
    </inkml:context>
    <inkml:brush xml:id="br0">
      <inkml:brushProperty name="width" value="0.1" units="cm"/>
      <inkml:brushProperty name="height" value="0.1" units="cm"/>
      <inkml:brushProperty name="color" value="#FF0066"/>
    </inkml:brush>
  </inkml:definitions>
  <inkml:trace contextRef="#ctx0" brushRef="#br0">9 622 5169 0 0,'-1'-2'29'0'0,"0"0"1"0"0,0 0-1 0 0,0 0 1 0 0,0 0-1 0 0,0 0 0 0 0,1 0 1 0 0,-1-1-1 0 0,1 1 0 0 0,-1 0 1 0 0,1 0-1 0 0,0-1 0 0 0,0 1 1 0 0,0 0-1 0 0,0 0 1 0 0,0-1-1 0 0,0 1 0 0 0,1 0 1 0 0,-1 0-1 0 0,2-5 0 0 0,2-4-86 0 0,1 0-1 0 0,10-19 0 0 0,1-3 11 0 0,-3-12 166 0 0,-2 0 0 0 0,-2-1 0 0 0,4-60 0 0 0,15-74 652 0 0,-16 140-668 0 0,-11 39-96 0 0,-1-1-1 0 0,1 1 1 0 0,-1-1-1 0 0,1 1 1 0 0,0-1-1 0 0,0 1 1 0 0,0 0-1 0 0,-1-1 1 0 0,1 1-1 0 0,0 0 0 0 0,0 0 1 0 0,1-1-1 0 0,-1 1 1 0 0,0 0-1 0 0,0 0 1 0 0,1 0-1 0 0,-1 1 1 0 0,0-1-1 0 0,1 0 0 0 0,-1 0 1 0 0,1 1-1 0 0,2-1 1 0 0,-3 1 2 0 0,0 0 0 0 0,0 1 0 0 0,0-1 0 0 0,0 1-1 0 0,0-1 1 0 0,0 1 0 0 0,0 0 0 0 0,0-1 0 0 0,0 1 0 0 0,0 0 0 0 0,0 0 0 0 0,0 0 0 0 0,-1 0 0 0 0,1-1 0 0 0,0 1 0 0 0,-1 0 0 0 0,1 0 0 0 0,-1 0-1 0 0,1 1 1 0 0,-1-1 0 0 0,1 1 0 0 0,10 26 67 0 0,-11-27-73 0 0,27 112 175 0 0,-20-76-95 0 0,2 1 0 0 0,20 50 1 0 0,-22-68-85 0 0,-4-12-94 0 0,-1-1 0 0 0,1 0 0 0 0,1 0 0 0 0,-1 0 0 0 0,1 0 0 0 0,0-1 0 0 0,6 7 0 0 0,-1-5-2249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4.265"/>
    </inkml:context>
    <inkml:brush xml:id="br0">
      <inkml:brushProperty name="width" value="0.1" units="cm"/>
      <inkml:brushProperty name="height" value="0.1" units="cm"/>
      <inkml:brushProperty name="color" value="#FF0066"/>
    </inkml:brush>
  </inkml:definitions>
  <inkml:trace contextRef="#ctx0" brushRef="#br0">127 1 1768 0 0,'-2'0'188'0'0,"1"1"-1"0"0,-1-1 1 0 0,1 1-1 0 0,-1-1 0 0 0,0 0 1 0 0,1 0-1 0 0,-1 0 1 0 0,0 0-1 0 0,1 0 1 0 0,-1 0-1 0 0,1 0 0 0 0,-1 0 1 0 0,0 0-1 0 0,1-1 1 0 0,-1 1-1 0 0,-2-2 0 0 0,-4 30 428 0 0,3 4-633 0 0,2 0 0 0 0,1 0 0 0 0,1 0 0 0 0,2 0 0 0 0,1 0 0 0 0,7 32-1 0 0,-8-57 15 0 0,1 0-1 0 0,0 0 0 0 0,0 0 0 0 0,0 0 0 0 0,1 0 0 0 0,0 0 0 0 0,1-1 1 0 0,-1 1-1 0 0,1-1 0 0 0,9 11 0 0 0,-12-15 33 0 0,1 0 0 0 0,0-1 1 0 0,0 1-1 0 0,-1 0 0 0 0,1-1 0 0 0,0 0 0 0 0,0 1 1 0 0,1-1-1 0 0,-1 0 0 0 0,0 0 0 0 0,0 0 0 0 0,0 0 0 0 0,1 0 1 0 0,-1-1-1 0 0,1 1 0 0 0,-1-1 0 0 0,0 1 0 0 0,1-1 1 0 0,-1 0-1 0 0,1 0 0 0 0,-1 0 0 0 0,1 0 0 0 0,-1-1 1 0 0,0 1-1 0 0,1-1 0 0 0,-1 1 0 0 0,0-1 0 0 0,1 0 1 0 0,-1 0-1 0 0,0 0 0 0 0,0 0 0 0 0,0 0 0 0 0,0-1 0 0 0,0 1 1 0 0,0 0-1 0 0,2-3 0 0 0,3-1 58 0 0,-2-1 0 0 0,1 0 0 0 0,-1 0 0 0 0,1 0 0 0 0,-2 0 0 0 0,1-1 0 0 0,-1 0 0 0 0,0 0 1 0 0,0 0-1 0 0,-1-1 0 0 0,0 1 0 0 0,0-1 0 0 0,-1 1 0 0 0,0-1 0 0 0,2-13 0 0 0,-3 16-60 0 0,-1 0 1 0 0,0 0-1 0 0,1-1 0 0 0,-2 1 1 0 0,1 0-1 0 0,-1 0 0 0 0,1 0 1 0 0,-1 0-1 0 0,-1 0 0 0 0,1 1 1 0 0,-1-1-1 0 0,0 0 0 0 0,0 1 1 0 0,0-1-1 0 0,0 1 0 0 0,-1-1 1 0 0,0 1-1 0 0,0 0 0 0 0,0 0 1 0 0,0 0-1 0 0,-1 1 0 0 0,1-1 1 0 0,-1 1-1 0 0,0 0 0 0 0,-8-5 1 0 0,0 1 86 0 0,1 2 0 0 0,-1 0 0 0 0,0 0-1 0 0,0 1 1 0 0,0 0 0 0 0,-1 1 0 0 0,1 1 0 0 0,-1 0 0 0 0,0 1 0 0 0,0 0 0 0 0,-14 1 0 0 0,23 0-122 0 0,1 1 0 0 0,-1 0 0 0 0,1 0 0 0 0,0 1 0 0 0,0-1 0 0 0,-1 0 0 0 0,1 1 0 0 0,0 0 1 0 0,-4 3-1 0 0,5-4-77 0 0,0 0 1 0 0,1 1 0 0 0,-1-1-1 0 0,1 1 1 0 0,-1-1 0 0 0,1 1 0 0 0,-1-1-1 0 0,1 1 1 0 0,0 0 0 0 0,0-1-1 0 0,0 1 1 0 0,0 0 0 0 0,0 0 0 0 0,0 0-1 0 0,0 0 1 0 0,0 2 0 0 0,1 5-1216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4.809"/>
    </inkml:context>
    <inkml:brush xml:id="br0">
      <inkml:brushProperty name="width" value="0.1" units="cm"/>
      <inkml:brushProperty name="height" value="0.1" units="cm"/>
      <inkml:brushProperty name="color" value="#FF0066"/>
    </inkml:brush>
  </inkml:definitions>
  <inkml:trace contextRef="#ctx0" brushRef="#br0">18 89 6953 0 0,'-17'0'1614'0'0,"23"1"-1519"0"0,30-4-483 0 0,-16-5 358 0 0,0-1 0 0 0,0-1 0 0 0,-1-1 0 0 0,26-19 0 0 0,-24 16 77 0 0,-21 13-40 0 0,0 1 1 0 0,1 0-1 0 0,-1-1 0 0 0,1 1 0 0 0,-1 0 1 0 0,0 0-1 0 0,1-1 0 0 0,-1 1 0 0 0,0 0 0 0 0,1 0 1 0 0,-1 0-1 0 0,1-1 0 0 0,-1 1 0 0 0,1 0 1 0 0,-1 0-1 0 0,1 0 0 0 0,-1 0 0 0 0,1 0 1 0 0,-1 0-1 0 0,0 0 0 0 0,1 0 0 0 0,-1 0 1 0 0,1 0-1 0 0,-1 0 0 0 0,1 0 0 0 0,-1 0 1 0 0,1 1-1 0 0,0-1 0 0 0,1 13 104 0 0,-11 22-33 0 0,8-32-66 0 0,-10 36 13 0 0,-46 166 19 0 0,55-196-45 0 0,0-1 0 0 0,1 1 0 0 0,0 0 0 0 0,1-1 0 0 0,0 1 0 0 0,0 0 0 0 0,1-1 0 0 0,0 1 0 0 0,0 0 0 0 0,4 9 0 0 0,-4-14-5 0 0,1 0-1 0 0,0 0 1 0 0,-1-1 0 0 0,1 1-1 0 0,0-1 1 0 0,1 1 0 0 0,-1-1-1 0 0,1 0 1 0 0,-1 0 0 0 0,1 0 0 0 0,0 0-1 0 0,0-1 1 0 0,0 1 0 0 0,1-1-1 0 0,-1 1 1 0 0,0-1 0 0 0,1 0-1 0 0,0-1 1 0 0,-1 1 0 0 0,1-1-1 0 0,0 1 1 0 0,0-1 0 0 0,6 1-1 0 0,1 0 22 0 0,1 0-1 0 0,-1 0 0 0 0,1-1 0 0 0,0-1 0 0 0,-1 0 0 0 0,1-1 0 0 0,-1 0 0 0 0,1 0 0 0 0,-1-1 0 0 0,1-1 0 0 0,-1 0 0 0 0,0-1 0 0 0,0 0 0 0 0,-1 0 0 0 0,1-1 0 0 0,-1-1 0 0 0,0 0 0 0 0,14-10 0 0 0,7-9 31 0 0,-2-1-1 0 0,44-50 1 0 0,-71 75-20 0 0,-1 0 1 0 0,0 0-1 0 0,0 0 1 0 0,0 0-1 0 0,0-1 1 0 0,0 1-1 0 0,0 0 1 0 0,0-1 0 0 0,-1 1-1 0 0,1-1 1 0 0,0 1-1 0 0,-1-1 1 0 0,1 1-1 0 0,-1-1 1 0 0,0 1-1 0 0,1-1 1 0 0,-1 0-1 0 0,0 1 1 0 0,0-1 0 0 0,0 0-1 0 0,0 1 1 0 0,0-1-1 0 0,0 1 1 0 0,-1-1-1 0 0,1 0 1 0 0,-1 1-1 0 0,1-1 1 0 0,-1 1-1 0 0,1-1 1 0 0,-1 1 0 0 0,0-1-1 0 0,0 1 1 0 0,1 0-1 0 0,-1-1 1 0 0,0 1-1 0 0,0 0 1 0 0,-3-2-1 0 0,-2-4 43 0 0,-1 1-1 0 0,0-1 1 0 0,0 2-1 0 0,-1-1 1 0 0,1 1-1 0 0,-1 0 1 0 0,-1 1-1 0 0,-8-4 1 0 0,12 5-208 0 0,0 1 1 0 0,0 0 0 0 0,-1 0-1 0 0,1 1 1 0 0,0 0 0 0 0,-1 0-1 0 0,0 0 1 0 0,1 1-1 0 0,-1-1 1 0 0,1 1 0 0 0,-1 1-1 0 0,0-1 1 0 0,1 1 0 0 0,-8 2-1 0 0,6 2-898 0 0,2 4 838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5.841"/>
    </inkml:context>
    <inkml:brush xml:id="br0">
      <inkml:brushProperty name="width" value="0.1" units="cm"/>
      <inkml:brushProperty name="height" value="0.1" units="cm"/>
      <inkml:brushProperty name="color" value="#FF0066"/>
    </inkml:brush>
  </inkml:definitions>
  <inkml:trace contextRef="#ctx0" brushRef="#br0">18 447 6025 0 0,'-1'0'107'0'0,"0"-1"0"0"0,0 1-1 0 0,0 0 1 0 0,0-1 0 0 0,0 1-1 0 0,0-1 1 0 0,0 0-1 0 0,0 1 1 0 0,0-1 0 0 0,0 0-1 0 0,0 0 1 0 0,1 1 0 0 0,-1-1-1 0 0,0 0 1 0 0,1 0 0 0 0,-1 0-1 0 0,0 0 1 0 0,1 0-1 0 0,-1 0 1 0 0,0-1 0 0 0,1 0-107 0 0,1 1 1 0 0,-1-1-1 0 0,1 1 1 0 0,-1 0 0 0 0,1-1-1 0 0,-1 1 1 0 0,1 0-1 0 0,-1-1 1 0 0,1 1-1 0 0,0 0 1 0 0,0 0-1 0 0,1-2 1 0 0,5-6 11 0 0,4-14 105 0 0,0 0-1 0 0,-2 0 1 0 0,0-1-1 0 0,-2 0 0 0 0,-1-1 1 0 0,4-27-1 0 0,1 2 134 0 0,-6 26-110 0 0,0 0 0 0 0,-1-1 1 0 0,-1-25-1 0 0,-3 48-136 0 0,0 0 1 0 0,0 1-1 0 0,0-1 0 0 0,0 0 0 0 0,1 0 0 0 0,-1 0 1 0 0,0 1-1 0 0,1-1 0 0 0,-1 0 0 0 0,1 0 0 0 0,-1 1 1 0 0,1-1-1 0 0,0 0 0 0 0,0 1 0 0 0,0-1 0 0 0,0 1 1 0 0,0-1-1 0 0,0 1 0 0 0,2-2 0 0 0,-3 2-33 0 0,12 16-86 0 0,-7-2 90 0 0,-1 0-1 0 0,-1 0 1 0 0,0 0-1 0 0,1 23 1 0 0,2 0 11 0 0,-2-10 32 0 0,3 10-2 0 0,13 45 0 0 0,-17-71-26 0 0,0 0 1 0 0,1-1-1 0 0,0 0 1 0 0,1 0-1 0 0,0 0 1 0 0,0 0-1 0 0,1-1 0 0 0,1 0 1 0 0,9 11-1 0 0,-15-18-92 0 0,1 0 0 0 0,-1 0-1 0 0,0 0 1 0 0,1 0 0 0 0,-1 0-1 0 0,0 0 1 0 0,1 0 0 0 0,-1 0-1 0 0,1-1 1 0 0,-1 1-1 0 0,1-1 1 0 0,0 1 0 0 0,-1-1-1 0 0,1 1 1 0 0,0-1 0 0 0,-1 0-1 0 0,1 0 1 0 0,0 0 0 0 0,-1 0-1 0 0,1 0 1 0 0,0 0 0 0 0,-1 0-1 0 0,1-1 1 0 0,-1 1 0 0 0,1-1-1 0 0,0 1 1 0 0,-1-1-1 0 0,1 0 1 0 0,-1 1 0 0 0,1-1-1 0 0,-1 0 1 0 0,0 0 0 0 0,1 0-1 0 0,-1 0 1 0 0,0 0 0 0 0,1 0-1 0 0,-1 0 1 0 0,0-1 0 0 0,1-1-1 0 0,8-9-1417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6.195"/>
    </inkml:context>
    <inkml:brush xml:id="br0">
      <inkml:brushProperty name="width" value="0.1" units="cm"/>
      <inkml:brushProperty name="height" value="0.1" units="cm"/>
      <inkml:brushProperty name="color" value="#FF0066"/>
    </inkml:brush>
  </inkml:definitions>
  <inkml:trace contextRef="#ctx0" brushRef="#br0">110 0 1608 0 0,'-4'5'234'0'0,"1"-1"0"0"0,0 1 0 0 0,0 0 0 0 0,1 0 0 0 0,-1 0 0 0 0,1 0-1 0 0,0 1 1 0 0,0-1 0 0 0,1 0 0 0 0,0 1 0 0 0,-1-1 0 0 0,2 1 0 0 0,-1 5 0 0 0,0 4-205 0 0,1 0 0 0 0,0-1 0 0 0,4 28 1 0 0,-3-39-4 0 0,-1 1 0 0 0,1-1 0 0 0,0 0 0 0 0,1 1 0 0 0,-1-1 0 0 0,0 0 0 0 0,1 1 0 0 0,0-1 0 0 0,0 0 0 0 0,3 4 0 0 0,-4-6 18 0 0,0 0 1 0 0,0 0-1 0 0,0 0 1 0 0,1 0-1 0 0,-1 0 1 0 0,0 0-1 0 0,0-1 1 0 0,1 1-1 0 0,-1 0 1 0 0,0-1-1 0 0,1 1 1 0 0,-1-1-1 0 0,0 1 1 0 0,1-1-1 0 0,-1 0 1 0 0,1 0-1 0 0,-1 0 0 0 0,1 0 1 0 0,-1 0-1 0 0,1 0 1 0 0,-1 0-1 0 0,1 0 1 0 0,-1 0-1 0 0,0-1 1 0 0,1 1-1 0 0,-1 0 1 0 0,1-1-1 0 0,-1 0 1 0 0,2 0-1 0 0,0-1 110 0 0,-1 1-1 0 0,1-1 1 0 0,0 0-1 0 0,-1 0 1 0 0,1 0-1 0 0,-1-1 1 0 0,0 1 0 0 0,0 0-1 0 0,0-1 1 0 0,0 0-1 0 0,0 1 1 0 0,-1-1-1 0 0,1 0 1 0 0,1-4 0 0 0,-1 2-79 0 0,0 0 0 0 0,0-1 1 0 0,-1 1-1 0 0,1-1 1 0 0,-1 1-1 0 0,-1-1 1 0 0,1-6-1 0 0,-1 8-51 0 0,0 1-1 0 0,0-1 1 0 0,0 0-1 0 0,-1 1 1 0 0,1-1-1 0 0,-1 1 1 0 0,0-1-1 0 0,0 1 1 0 0,0-1-1 0 0,-1 1 1 0 0,1 0-1 0 0,-1-1 1 0 0,0 1-1 0 0,0 0 1 0 0,0 0-1 0 0,0 0 1 0 0,0 1-1 0 0,-1-1 1 0 0,1 0-1 0 0,-1 1 0 0 0,0 0 1 0 0,0-1-1 0 0,0 1 1 0 0,0 0-1 0 0,0 1 1 0 0,0-1-1 0 0,-6-2 1 0 0,0 0-44 0 0,0 0 0 0 0,0 1 1 0 0,0-1-1 0 0,0 2 0 0 0,0-1 0 0 0,-1 2 0 0 0,1-1 1 0 0,-1 1-1 0 0,1 0 0 0 0,-1 1 0 0 0,-13 1 0 0 0,18 1-1221 0 0,2 0 545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6.628"/>
    </inkml:context>
    <inkml:brush xml:id="br0">
      <inkml:brushProperty name="width" value="0.1" units="cm"/>
      <inkml:brushProperty name="height" value="0.1" units="cm"/>
      <inkml:brushProperty name="color" value="#FF0066"/>
    </inkml:brush>
  </inkml:definitions>
  <inkml:trace contextRef="#ctx0" brushRef="#br0">2 0 2793 0 0,'-1'6'3450'0'0,"4"15"-3504"0"0,0-7 161 0 0,3 37-77 0 0,2-1 0 0 0,26 90-1 0 0,-29-122-35 0 0,-5-14-88 0 0,1 0 1 0 0,0-1-1 0 0,0 1 1 0 0,0-1-1 0 0,1 0 0 0 0,2 6 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9T21:31:06.995"/>
    </inkml:context>
    <inkml:brush xml:id="br0">
      <inkml:brushProperty name="width" value="0.1" units="cm"/>
      <inkml:brushProperty name="height" value="0.1" units="cm"/>
      <inkml:brushProperty name="color" value="#FF0066"/>
    </inkml:brush>
  </inkml:definitions>
  <inkml:trace contextRef="#ctx0" brushRef="#br0">0 0 6937 0 0,'0'0'433'0'0,"11"15"-632"0"0,4 3 196 0 0,0 0 0 0 0,-1 2 0 0 0,-1-1 0 0 0,0 2 0 0 0,-2 0 0 0 0,-1 0 0 0 0,13 37 0 0 0,-22-56 27 0 0,0 0 0 0 0,-1-1-1 0 0,1 1 1 0 0,-1 0 0 0 0,1 0 0 0 0,-1-1 0 0 0,0 1 0 0 0,0 0-1 0 0,0 0 1 0 0,0-1 0 0 0,0 1 0 0 0,0 0 0 0 0,0 0 0 0 0,0 0-1 0 0,-1-1 1 0 0,1 1 0 0 0,-1 0 0 0 0,0-1 0 0 0,1 1 0 0 0,-1 0 0 0 0,0-1-1 0 0,-2 4 1 0 0,1-3-218 0 0,-1 0-1 0 0,1 0 0 0 0,-1 0 1 0 0,0 0-1 0 0,0-1 1 0 0,0 1-1 0 0,0-1 0 0 0,0 1 1 0 0,0-1-1 0 0,0 0 0 0 0,-5 1 1 0 0,-1 2 19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311378A-0B69-4FA8-AADF-1323A3BA9C0E}" type="datetimeFigureOut">
              <a:rPr lang="es-ES" smtClean="0"/>
              <a:t>16/06/2023</a:t>
            </a:fld>
            <a:endParaRPr lang="es-ES"/>
          </a:p>
        </p:txBody>
      </p:sp>
      <p:sp>
        <p:nvSpPr>
          <p:cNvPr id="4" name="Marcador de imagen de diapositiva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ED68DB9-478F-4DBA-B3DB-ECF62824C69A}" type="slidenum">
              <a:rPr lang="es-ES" smtClean="0"/>
              <a:t>‹#›</a:t>
            </a:fld>
            <a:endParaRPr lang="es-ES"/>
          </a:p>
        </p:txBody>
      </p:sp>
    </p:spTree>
    <p:extLst>
      <p:ext uri="{BB962C8B-B14F-4D97-AF65-F5344CB8AC3E}">
        <p14:creationId xmlns:p14="http://schemas.microsoft.com/office/powerpoint/2010/main" val="123623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ED68DB9-478F-4DBA-B3DB-ECF62824C69A}" type="slidenum">
              <a:rPr lang="es-ES" smtClean="0"/>
              <a:t>2</a:t>
            </a:fld>
            <a:endParaRPr lang="es-ES"/>
          </a:p>
        </p:txBody>
      </p:sp>
    </p:spTree>
    <p:extLst>
      <p:ext uri="{BB962C8B-B14F-4D97-AF65-F5344CB8AC3E}">
        <p14:creationId xmlns:p14="http://schemas.microsoft.com/office/powerpoint/2010/main" val="31627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77940"/>
            <a:ext cx="2103120" cy="276999"/>
          </a:xfrm>
        </p:spPr>
        <p:txBody>
          <a:bodyPr/>
          <a:lstStyle/>
          <a:p>
            <a:fld id="{806B5A24-BDEB-46A8-951F-3B7D19A1C71A}" type="datetimeFigureOut">
              <a:rPr lang="en-US" smtClean="0"/>
              <a:t>6/16/2023</a:t>
            </a:fld>
            <a:endParaRPr lang="en-US"/>
          </a:p>
        </p:txBody>
      </p:sp>
      <p:sp>
        <p:nvSpPr>
          <p:cNvPr id="3" name="Marcador de pie de página 2"/>
          <p:cNvSpPr>
            <a:spLocks noGrp="1"/>
          </p:cNvSpPr>
          <p:nvPr>
            <p:ph type="ftr" sz="quarter" idx="11"/>
          </p:nvPr>
        </p:nvSpPr>
        <p:spPr>
          <a:xfrm>
            <a:off x="3108960" y="6377940"/>
            <a:ext cx="2926080" cy="276999"/>
          </a:xfrm>
        </p:spPr>
        <p:txBody>
          <a:bodyPr/>
          <a:lstStyle/>
          <a:p>
            <a:endParaRPr lang="en-US"/>
          </a:p>
        </p:txBody>
      </p:sp>
      <p:sp>
        <p:nvSpPr>
          <p:cNvPr id="4" name="Marcador de número de diapositiva 3"/>
          <p:cNvSpPr>
            <a:spLocks noGrp="1"/>
          </p:cNvSpPr>
          <p:nvPr>
            <p:ph type="sldNum" sz="quarter" idx="12"/>
          </p:nvPr>
        </p:nvSpPr>
        <p:spPr>
          <a:xfrm>
            <a:off x="6583680" y="6377940"/>
            <a:ext cx="2103120" cy="276999"/>
          </a:xfrm>
        </p:spPr>
        <p:txBody>
          <a:bodyPr/>
          <a:lstStyle/>
          <a:p>
            <a:fld id="{DD92A30A-C0CE-472B-A0E9-2C0B2A96C816}" type="slidenum">
              <a:rPr lang="en-US" smtClean="0"/>
              <a:t>‹#›</a:t>
            </a:fld>
            <a:endParaRPr lang="en-US"/>
          </a:p>
        </p:txBody>
      </p:sp>
    </p:spTree>
    <p:extLst>
      <p:ext uri="{BB962C8B-B14F-4D97-AF65-F5344CB8AC3E}">
        <p14:creationId xmlns:p14="http://schemas.microsoft.com/office/powerpoint/2010/main" val="1183394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4832" y="190881"/>
            <a:ext cx="8314334" cy="1155065"/>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3" name="Holder 3"/>
          <p:cNvSpPr>
            <a:spLocks noGrp="1"/>
          </p:cNvSpPr>
          <p:nvPr>
            <p:ph type="body" idx="1"/>
          </p:nvPr>
        </p:nvSpPr>
        <p:spPr>
          <a:xfrm>
            <a:off x="917244" y="1435353"/>
            <a:ext cx="7309510" cy="44157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ustomXml" Target="../ink/ink56.xml"/><Relationship Id="rId7" Type="http://schemas.openxmlformats.org/officeDocument/2006/relationships/customXml" Target="../ink/ink58.xml"/><Relationship Id="rId2" Type="http://schemas.openxmlformats.org/officeDocument/2006/relationships/image" Target="../media/image11.emf"/><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customXml" Target="../ink/ink57.xm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customXml" Target="../ink/ink59.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65.xml"/><Relationship Id="rId3" Type="http://schemas.openxmlformats.org/officeDocument/2006/relationships/customXml" Target="../ink/ink60.xml"/><Relationship Id="rId7" Type="http://schemas.openxmlformats.org/officeDocument/2006/relationships/customXml" Target="../ink/ink62.xml"/><Relationship Id="rId12" Type="http://schemas.openxmlformats.org/officeDocument/2006/relationships/image" Target="../media/image76.png"/><Relationship Id="rId2" Type="http://schemas.openxmlformats.org/officeDocument/2006/relationships/image" Target="../media/image12.jpg"/><Relationship Id="rId16"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customXml" Target="../ink/ink64.xml"/><Relationship Id="rId5" Type="http://schemas.openxmlformats.org/officeDocument/2006/relationships/customXml" Target="../ink/ink61.xml"/><Relationship Id="rId15" Type="http://schemas.openxmlformats.org/officeDocument/2006/relationships/customXml" Target="../ink/ink66.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customXml" Target="../ink/ink63.xml"/><Relationship Id="rId1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customXml" Target="../ink/ink71.xml"/><Relationship Id="rId18" Type="http://schemas.openxmlformats.org/officeDocument/2006/relationships/image" Target="../media/image88.png"/><Relationship Id="rId3" Type="http://schemas.openxmlformats.org/officeDocument/2006/relationships/image" Target="../media/image65.png"/><Relationship Id="rId21" Type="http://schemas.openxmlformats.org/officeDocument/2006/relationships/customXml" Target="../ink/ink75.xml"/><Relationship Id="rId7" Type="http://schemas.openxmlformats.org/officeDocument/2006/relationships/customXml" Target="../ink/ink68.xml"/><Relationship Id="rId12" Type="http://schemas.openxmlformats.org/officeDocument/2006/relationships/image" Target="../media/image85.png"/><Relationship Id="rId17" Type="http://schemas.openxmlformats.org/officeDocument/2006/relationships/customXml" Target="../ink/ink73.xml"/><Relationship Id="rId2" Type="http://schemas.openxmlformats.org/officeDocument/2006/relationships/image" Target="../media/image64.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customXml" Target="../ink/ink70.xml"/><Relationship Id="rId5" Type="http://schemas.openxmlformats.org/officeDocument/2006/relationships/customXml" Target="../ink/ink67.xml"/><Relationship Id="rId15" Type="http://schemas.openxmlformats.org/officeDocument/2006/relationships/customXml" Target="../ink/ink72.xml"/><Relationship Id="rId10" Type="http://schemas.openxmlformats.org/officeDocument/2006/relationships/image" Target="../media/image84.png"/><Relationship Id="rId19" Type="http://schemas.openxmlformats.org/officeDocument/2006/relationships/customXml" Target="../ink/ink74.xml"/><Relationship Id="rId4" Type="http://schemas.openxmlformats.org/officeDocument/2006/relationships/image" Target="../media/image66.png"/><Relationship Id="rId9" Type="http://schemas.openxmlformats.org/officeDocument/2006/relationships/customXml" Target="../ink/ink69.xml"/><Relationship Id="rId14" Type="http://schemas.openxmlformats.org/officeDocument/2006/relationships/image" Target="../media/image86.png"/><Relationship Id="rId22"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customXml" Target="../ink/ink81.xml"/><Relationship Id="rId18" Type="http://schemas.openxmlformats.org/officeDocument/2006/relationships/image" Target="../media/image99.png"/><Relationship Id="rId3" Type="http://schemas.openxmlformats.org/officeDocument/2006/relationships/customXml" Target="../ink/ink76.xml"/><Relationship Id="rId7" Type="http://schemas.openxmlformats.org/officeDocument/2006/relationships/customXml" Target="../ink/ink78.xml"/><Relationship Id="rId12" Type="http://schemas.openxmlformats.org/officeDocument/2006/relationships/image" Target="../media/image96.png"/><Relationship Id="rId17" Type="http://schemas.openxmlformats.org/officeDocument/2006/relationships/customXml" Target="../ink/ink83.xml"/><Relationship Id="rId2" Type="http://schemas.openxmlformats.org/officeDocument/2006/relationships/image" Target="../media/image67.jpg"/><Relationship Id="rId16"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93.png"/><Relationship Id="rId11" Type="http://schemas.openxmlformats.org/officeDocument/2006/relationships/customXml" Target="../ink/ink80.xml"/><Relationship Id="rId5" Type="http://schemas.openxmlformats.org/officeDocument/2006/relationships/customXml" Target="../ink/ink77.xml"/><Relationship Id="rId15" Type="http://schemas.openxmlformats.org/officeDocument/2006/relationships/customXml" Target="../ink/ink82.xml"/><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customXml" Target="../ink/ink79.xml"/><Relationship Id="rId1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6" Type="http://schemas.openxmlformats.org/officeDocument/2006/relationships/customXml" Target="../ink/ink96.xml"/><Relationship Id="rId21" Type="http://schemas.openxmlformats.org/officeDocument/2006/relationships/image" Target="../media/image263.png"/><Relationship Id="rId42" Type="http://schemas.openxmlformats.org/officeDocument/2006/relationships/customXml" Target="../ink/ink104.xml"/><Relationship Id="rId47" Type="http://schemas.openxmlformats.org/officeDocument/2006/relationships/image" Target="../media/image390.png"/><Relationship Id="rId63" Type="http://schemas.openxmlformats.org/officeDocument/2006/relationships/image" Target="../media/image470.png"/><Relationship Id="rId68" Type="http://schemas.openxmlformats.org/officeDocument/2006/relationships/customXml" Target="../ink/ink117.xml"/><Relationship Id="rId84" Type="http://schemas.openxmlformats.org/officeDocument/2006/relationships/customXml" Target="../ink/ink125.xml"/><Relationship Id="rId89" Type="http://schemas.openxmlformats.org/officeDocument/2006/relationships/image" Target="../media/image104.png"/><Relationship Id="rId16" Type="http://schemas.openxmlformats.org/officeDocument/2006/relationships/customXml" Target="../ink/ink91.xml"/><Relationship Id="rId11" Type="http://schemas.openxmlformats.org/officeDocument/2006/relationships/image" Target="../media/image2110.png"/><Relationship Id="rId32" Type="http://schemas.openxmlformats.org/officeDocument/2006/relationships/customXml" Target="../ink/ink99.xml"/><Relationship Id="rId37" Type="http://schemas.openxmlformats.org/officeDocument/2006/relationships/image" Target="../media/image340.png"/><Relationship Id="rId53" Type="http://schemas.openxmlformats.org/officeDocument/2006/relationships/image" Target="../media/image420.png"/><Relationship Id="rId58" Type="http://schemas.openxmlformats.org/officeDocument/2006/relationships/customXml" Target="../ink/ink112.xml"/><Relationship Id="rId74" Type="http://schemas.openxmlformats.org/officeDocument/2006/relationships/customXml" Target="../ink/ink120.xml"/><Relationship Id="rId79" Type="http://schemas.openxmlformats.org/officeDocument/2006/relationships/image" Target="../media/image550.png"/><Relationship Id="rId102" Type="http://schemas.openxmlformats.org/officeDocument/2006/relationships/customXml" Target="../ink/ink134.xml"/><Relationship Id="rId5" Type="http://schemas.openxmlformats.org/officeDocument/2006/relationships/image" Target="../media/image1810.png"/><Relationship Id="rId90" Type="http://schemas.openxmlformats.org/officeDocument/2006/relationships/customXml" Target="../ink/ink128.xml"/><Relationship Id="rId95" Type="http://schemas.openxmlformats.org/officeDocument/2006/relationships/image" Target="../media/image107.png"/><Relationship Id="rId22" Type="http://schemas.openxmlformats.org/officeDocument/2006/relationships/customXml" Target="../ink/ink94.xml"/><Relationship Id="rId27" Type="http://schemas.openxmlformats.org/officeDocument/2006/relationships/image" Target="../media/image2910.png"/><Relationship Id="rId43" Type="http://schemas.openxmlformats.org/officeDocument/2006/relationships/image" Target="../media/image370.png"/><Relationship Id="rId48" Type="http://schemas.openxmlformats.org/officeDocument/2006/relationships/customXml" Target="../ink/ink107.xml"/><Relationship Id="rId64" Type="http://schemas.openxmlformats.org/officeDocument/2006/relationships/customXml" Target="../ink/ink115.xml"/><Relationship Id="rId69" Type="http://schemas.openxmlformats.org/officeDocument/2006/relationships/image" Target="../media/image500.png"/><Relationship Id="rId80" Type="http://schemas.openxmlformats.org/officeDocument/2006/relationships/customXml" Target="../ink/ink123.xml"/><Relationship Id="rId85" Type="http://schemas.openxmlformats.org/officeDocument/2006/relationships/image" Target="../media/image102.png"/><Relationship Id="rId12" Type="http://schemas.openxmlformats.org/officeDocument/2006/relationships/customXml" Target="../ink/ink89.xml"/><Relationship Id="rId17" Type="http://schemas.openxmlformats.org/officeDocument/2006/relationships/image" Target="../media/image245.png"/><Relationship Id="rId33" Type="http://schemas.openxmlformats.org/officeDocument/2006/relationships/image" Target="../media/image320.png"/><Relationship Id="rId38" Type="http://schemas.openxmlformats.org/officeDocument/2006/relationships/customXml" Target="../ink/ink102.xml"/><Relationship Id="rId59" Type="http://schemas.openxmlformats.org/officeDocument/2006/relationships/image" Target="../media/image450.png"/><Relationship Id="rId103" Type="http://schemas.openxmlformats.org/officeDocument/2006/relationships/image" Target="../media/image111.png"/><Relationship Id="rId20" Type="http://schemas.openxmlformats.org/officeDocument/2006/relationships/customXml" Target="../ink/ink93.xml"/><Relationship Id="rId41" Type="http://schemas.openxmlformats.org/officeDocument/2006/relationships/image" Target="../media/image360.png"/><Relationship Id="rId54" Type="http://schemas.openxmlformats.org/officeDocument/2006/relationships/customXml" Target="../ink/ink110.xml"/><Relationship Id="rId62" Type="http://schemas.openxmlformats.org/officeDocument/2006/relationships/customXml" Target="../ink/ink114.xml"/><Relationship Id="rId70" Type="http://schemas.openxmlformats.org/officeDocument/2006/relationships/customXml" Target="../ink/ink118.xml"/><Relationship Id="rId75" Type="http://schemas.openxmlformats.org/officeDocument/2006/relationships/image" Target="../media/image530.png"/><Relationship Id="rId83" Type="http://schemas.openxmlformats.org/officeDocument/2006/relationships/image" Target="../media/image101.png"/><Relationship Id="rId88" Type="http://schemas.openxmlformats.org/officeDocument/2006/relationships/customXml" Target="../ink/ink127.xml"/><Relationship Id="rId91" Type="http://schemas.openxmlformats.org/officeDocument/2006/relationships/image" Target="../media/image105.png"/><Relationship Id="rId96" Type="http://schemas.openxmlformats.org/officeDocument/2006/relationships/customXml" Target="../ink/ink131.xml"/><Relationship Id="rId1" Type="http://schemas.openxmlformats.org/officeDocument/2006/relationships/slideLayout" Target="../slideLayouts/slideLayout5.xml"/><Relationship Id="rId6" Type="http://schemas.openxmlformats.org/officeDocument/2006/relationships/customXml" Target="../ink/ink86.xml"/><Relationship Id="rId15" Type="http://schemas.openxmlformats.org/officeDocument/2006/relationships/image" Target="../media/image2310.png"/><Relationship Id="rId23" Type="http://schemas.openxmlformats.org/officeDocument/2006/relationships/image" Target="../media/image271.png"/><Relationship Id="rId28" Type="http://schemas.openxmlformats.org/officeDocument/2006/relationships/customXml" Target="../ink/ink97.xml"/><Relationship Id="rId36" Type="http://schemas.openxmlformats.org/officeDocument/2006/relationships/customXml" Target="../ink/ink101.xml"/><Relationship Id="rId49" Type="http://schemas.openxmlformats.org/officeDocument/2006/relationships/image" Target="../media/image400.png"/><Relationship Id="rId57" Type="http://schemas.openxmlformats.org/officeDocument/2006/relationships/image" Target="../media/image440.png"/><Relationship Id="rId10" Type="http://schemas.openxmlformats.org/officeDocument/2006/relationships/customXml" Target="../ink/ink88.xml"/><Relationship Id="rId31" Type="http://schemas.openxmlformats.org/officeDocument/2006/relationships/image" Target="../media/image310.png"/><Relationship Id="rId44" Type="http://schemas.openxmlformats.org/officeDocument/2006/relationships/customXml" Target="../ink/ink105.xml"/><Relationship Id="rId52" Type="http://schemas.openxmlformats.org/officeDocument/2006/relationships/customXml" Target="../ink/ink109.xml"/><Relationship Id="rId60" Type="http://schemas.openxmlformats.org/officeDocument/2006/relationships/customXml" Target="../ink/ink113.xml"/><Relationship Id="rId65" Type="http://schemas.openxmlformats.org/officeDocument/2006/relationships/image" Target="../media/image480.png"/><Relationship Id="rId73" Type="http://schemas.openxmlformats.org/officeDocument/2006/relationships/image" Target="../media/image520.png"/><Relationship Id="rId78" Type="http://schemas.openxmlformats.org/officeDocument/2006/relationships/customXml" Target="../ink/ink122.xml"/><Relationship Id="rId81" Type="http://schemas.openxmlformats.org/officeDocument/2006/relationships/image" Target="../media/image100.png"/><Relationship Id="rId86" Type="http://schemas.openxmlformats.org/officeDocument/2006/relationships/customXml" Target="../ink/ink126.xml"/><Relationship Id="rId94" Type="http://schemas.openxmlformats.org/officeDocument/2006/relationships/customXml" Target="../ink/ink130.xml"/><Relationship Id="rId99" Type="http://schemas.openxmlformats.org/officeDocument/2006/relationships/image" Target="../media/image109.png"/><Relationship Id="rId101" Type="http://schemas.openxmlformats.org/officeDocument/2006/relationships/image" Target="../media/image110.png"/><Relationship Id="rId4" Type="http://schemas.openxmlformats.org/officeDocument/2006/relationships/customXml" Target="../ink/ink85.xml"/><Relationship Id="rId9" Type="http://schemas.openxmlformats.org/officeDocument/2006/relationships/image" Target="../media/image208.png"/><Relationship Id="rId13" Type="http://schemas.openxmlformats.org/officeDocument/2006/relationships/image" Target="../media/image2210.png"/><Relationship Id="rId18" Type="http://schemas.openxmlformats.org/officeDocument/2006/relationships/customXml" Target="../ink/ink92.xml"/><Relationship Id="rId39" Type="http://schemas.openxmlformats.org/officeDocument/2006/relationships/image" Target="../media/image350.png"/><Relationship Id="rId34" Type="http://schemas.openxmlformats.org/officeDocument/2006/relationships/customXml" Target="../ink/ink100.xml"/><Relationship Id="rId50" Type="http://schemas.openxmlformats.org/officeDocument/2006/relationships/customXml" Target="../ink/ink108.xml"/><Relationship Id="rId55" Type="http://schemas.openxmlformats.org/officeDocument/2006/relationships/image" Target="../media/image430.png"/><Relationship Id="rId76" Type="http://schemas.openxmlformats.org/officeDocument/2006/relationships/customXml" Target="../ink/ink121.xml"/><Relationship Id="rId97" Type="http://schemas.openxmlformats.org/officeDocument/2006/relationships/image" Target="../media/image108.png"/><Relationship Id="rId104" Type="http://schemas.openxmlformats.org/officeDocument/2006/relationships/customXml" Target="../ink/ink135.xml"/><Relationship Id="rId7" Type="http://schemas.openxmlformats.org/officeDocument/2006/relationships/image" Target="../media/image1910.png"/><Relationship Id="rId71" Type="http://schemas.openxmlformats.org/officeDocument/2006/relationships/image" Target="../media/image510.png"/><Relationship Id="rId92" Type="http://schemas.openxmlformats.org/officeDocument/2006/relationships/customXml" Target="../ink/ink129.xml"/><Relationship Id="rId2" Type="http://schemas.openxmlformats.org/officeDocument/2006/relationships/customXml" Target="../ink/ink84.xml"/><Relationship Id="rId29" Type="http://schemas.openxmlformats.org/officeDocument/2006/relationships/image" Target="../media/image301.png"/><Relationship Id="rId24" Type="http://schemas.openxmlformats.org/officeDocument/2006/relationships/customXml" Target="../ink/ink95.xml"/><Relationship Id="rId40" Type="http://schemas.openxmlformats.org/officeDocument/2006/relationships/customXml" Target="../ink/ink103.xml"/><Relationship Id="rId45" Type="http://schemas.openxmlformats.org/officeDocument/2006/relationships/image" Target="../media/image380.png"/><Relationship Id="rId66" Type="http://schemas.openxmlformats.org/officeDocument/2006/relationships/customXml" Target="../ink/ink116.xml"/><Relationship Id="rId87" Type="http://schemas.openxmlformats.org/officeDocument/2006/relationships/image" Target="../media/image103.png"/><Relationship Id="rId61" Type="http://schemas.openxmlformats.org/officeDocument/2006/relationships/image" Target="../media/image460.png"/><Relationship Id="rId82" Type="http://schemas.openxmlformats.org/officeDocument/2006/relationships/customXml" Target="../ink/ink124.xml"/><Relationship Id="rId19" Type="http://schemas.openxmlformats.org/officeDocument/2006/relationships/image" Target="../media/image250.png"/><Relationship Id="rId14" Type="http://schemas.openxmlformats.org/officeDocument/2006/relationships/customXml" Target="../ink/ink90.xml"/><Relationship Id="rId30" Type="http://schemas.openxmlformats.org/officeDocument/2006/relationships/customXml" Target="../ink/ink98.xml"/><Relationship Id="rId35" Type="http://schemas.openxmlformats.org/officeDocument/2006/relationships/image" Target="../media/image330.png"/><Relationship Id="rId56" Type="http://schemas.openxmlformats.org/officeDocument/2006/relationships/customXml" Target="../ink/ink111.xml"/><Relationship Id="rId77" Type="http://schemas.openxmlformats.org/officeDocument/2006/relationships/image" Target="../media/image540.png"/><Relationship Id="rId100" Type="http://schemas.openxmlformats.org/officeDocument/2006/relationships/customXml" Target="../ink/ink133.xml"/><Relationship Id="rId105" Type="http://schemas.openxmlformats.org/officeDocument/2006/relationships/image" Target="../media/image112.png"/><Relationship Id="rId8" Type="http://schemas.openxmlformats.org/officeDocument/2006/relationships/customXml" Target="../ink/ink87.xml"/><Relationship Id="rId51" Type="http://schemas.openxmlformats.org/officeDocument/2006/relationships/image" Target="../media/image410.png"/><Relationship Id="rId72" Type="http://schemas.openxmlformats.org/officeDocument/2006/relationships/customXml" Target="../ink/ink119.xml"/><Relationship Id="rId93" Type="http://schemas.openxmlformats.org/officeDocument/2006/relationships/image" Target="../media/image106.png"/><Relationship Id="rId98" Type="http://schemas.openxmlformats.org/officeDocument/2006/relationships/customXml" Target="../ink/ink132.xml"/><Relationship Id="rId3" Type="http://schemas.openxmlformats.org/officeDocument/2006/relationships/image" Target="../media/image1710.png"/><Relationship Id="rId25" Type="http://schemas.openxmlformats.org/officeDocument/2006/relationships/image" Target="../media/image2810.png"/><Relationship Id="rId46" Type="http://schemas.openxmlformats.org/officeDocument/2006/relationships/customXml" Target="../ink/ink106.xml"/><Relationship Id="rId67" Type="http://schemas.openxmlformats.org/officeDocument/2006/relationships/image" Target="../media/image490.png"/></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ustomXml" Target="../ink/ink136.xml"/><Relationship Id="rId2" Type="http://schemas.openxmlformats.org/officeDocument/2006/relationships/image" Target="../media/image69.jpg"/><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123.png"/><Relationship Id="rId2" Type="http://schemas.openxmlformats.org/officeDocument/2006/relationships/image" Target="../media/image72.jpg"/><Relationship Id="rId1" Type="http://schemas.openxmlformats.org/officeDocument/2006/relationships/slideLayout" Target="../slideLayouts/slideLayout4.xml"/><Relationship Id="rId6" Type="http://schemas.openxmlformats.org/officeDocument/2006/relationships/customXml" Target="../ink/ink137.xml"/><Relationship Id="rId5" Type="http://schemas.openxmlformats.org/officeDocument/2006/relationships/image" Target="../media/image75.jpg"/><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3" Type="http://schemas.openxmlformats.org/officeDocument/2006/relationships/image" Target="../media/image138.png"/><Relationship Id="rId18" Type="http://schemas.openxmlformats.org/officeDocument/2006/relationships/customXml" Target="../ink/ink146.xml"/><Relationship Id="rId26" Type="http://schemas.openxmlformats.org/officeDocument/2006/relationships/customXml" Target="../ink/ink150.xml"/><Relationship Id="rId39" Type="http://schemas.openxmlformats.org/officeDocument/2006/relationships/image" Target="../media/image151.png"/><Relationship Id="rId21" Type="http://schemas.openxmlformats.org/officeDocument/2006/relationships/image" Target="../media/image142.png"/><Relationship Id="rId34" Type="http://schemas.openxmlformats.org/officeDocument/2006/relationships/customXml" Target="../ink/ink154.xml"/><Relationship Id="rId42" Type="http://schemas.openxmlformats.org/officeDocument/2006/relationships/customXml" Target="../ink/ink158.xml"/><Relationship Id="rId47" Type="http://schemas.openxmlformats.org/officeDocument/2006/relationships/image" Target="../media/image155.png"/><Relationship Id="rId7" Type="http://schemas.openxmlformats.org/officeDocument/2006/relationships/image" Target="../media/image135.png"/><Relationship Id="rId2" Type="http://schemas.openxmlformats.org/officeDocument/2006/relationships/customXml" Target="../ink/ink138.xml"/><Relationship Id="rId16" Type="http://schemas.openxmlformats.org/officeDocument/2006/relationships/customXml" Target="../ink/ink145.xml"/><Relationship Id="rId29" Type="http://schemas.openxmlformats.org/officeDocument/2006/relationships/image" Target="../media/image146.png"/><Relationship Id="rId1" Type="http://schemas.openxmlformats.org/officeDocument/2006/relationships/slideLayout" Target="../slideLayouts/slideLayout5.xml"/><Relationship Id="rId6" Type="http://schemas.openxmlformats.org/officeDocument/2006/relationships/customXml" Target="../ink/ink140.xml"/><Relationship Id="rId11" Type="http://schemas.openxmlformats.org/officeDocument/2006/relationships/image" Target="../media/image137.png"/><Relationship Id="rId24" Type="http://schemas.openxmlformats.org/officeDocument/2006/relationships/customXml" Target="../ink/ink149.xml"/><Relationship Id="rId32" Type="http://schemas.openxmlformats.org/officeDocument/2006/relationships/customXml" Target="../ink/ink153.xml"/><Relationship Id="rId37" Type="http://schemas.openxmlformats.org/officeDocument/2006/relationships/image" Target="../media/image150.png"/><Relationship Id="rId40" Type="http://schemas.openxmlformats.org/officeDocument/2006/relationships/customXml" Target="../ink/ink157.xml"/><Relationship Id="rId45" Type="http://schemas.openxmlformats.org/officeDocument/2006/relationships/image" Target="../media/image154.png"/><Relationship Id="rId5" Type="http://schemas.openxmlformats.org/officeDocument/2006/relationships/image" Target="../media/image134.png"/><Relationship Id="rId15" Type="http://schemas.openxmlformats.org/officeDocument/2006/relationships/image" Target="../media/image139.png"/><Relationship Id="rId23" Type="http://schemas.openxmlformats.org/officeDocument/2006/relationships/image" Target="../media/image143.png"/><Relationship Id="rId28" Type="http://schemas.openxmlformats.org/officeDocument/2006/relationships/customXml" Target="../ink/ink151.xml"/><Relationship Id="rId36" Type="http://schemas.openxmlformats.org/officeDocument/2006/relationships/customXml" Target="../ink/ink155.xml"/><Relationship Id="rId10" Type="http://schemas.openxmlformats.org/officeDocument/2006/relationships/customXml" Target="../ink/ink142.xml"/><Relationship Id="rId19" Type="http://schemas.openxmlformats.org/officeDocument/2006/relationships/image" Target="../media/image141.png"/><Relationship Id="rId31" Type="http://schemas.openxmlformats.org/officeDocument/2006/relationships/image" Target="../media/image147.png"/><Relationship Id="rId44" Type="http://schemas.openxmlformats.org/officeDocument/2006/relationships/customXml" Target="../ink/ink159.xml"/><Relationship Id="rId4" Type="http://schemas.openxmlformats.org/officeDocument/2006/relationships/customXml" Target="../ink/ink139.xml"/><Relationship Id="rId9" Type="http://schemas.openxmlformats.org/officeDocument/2006/relationships/image" Target="../media/image136.png"/><Relationship Id="rId14" Type="http://schemas.openxmlformats.org/officeDocument/2006/relationships/customXml" Target="../ink/ink144.xml"/><Relationship Id="rId22" Type="http://schemas.openxmlformats.org/officeDocument/2006/relationships/customXml" Target="../ink/ink148.xml"/><Relationship Id="rId27" Type="http://schemas.openxmlformats.org/officeDocument/2006/relationships/image" Target="../media/image145.png"/><Relationship Id="rId30" Type="http://schemas.openxmlformats.org/officeDocument/2006/relationships/customXml" Target="../ink/ink152.xml"/><Relationship Id="rId35" Type="http://schemas.openxmlformats.org/officeDocument/2006/relationships/image" Target="../media/image149.png"/><Relationship Id="rId43" Type="http://schemas.openxmlformats.org/officeDocument/2006/relationships/image" Target="../media/image153.png"/><Relationship Id="rId8" Type="http://schemas.openxmlformats.org/officeDocument/2006/relationships/customXml" Target="../ink/ink141.xml"/><Relationship Id="rId3" Type="http://schemas.openxmlformats.org/officeDocument/2006/relationships/image" Target="../media/image133.png"/><Relationship Id="rId12" Type="http://schemas.openxmlformats.org/officeDocument/2006/relationships/customXml" Target="../ink/ink143.xml"/><Relationship Id="rId17" Type="http://schemas.openxmlformats.org/officeDocument/2006/relationships/image" Target="../media/image140.png"/><Relationship Id="rId25" Type="http://schemas.openxmlformats.org/officeDocument/2006/relationships/image" Target="../media/image144.png"/><Relationship Id="rId33" Type="http://schemas.openxmlformats.org/officeDocument/2006/relationships/image" Target="../media/image148.png"/><Relationship Id="rId38" Type="http://schemas.openxmlformats.org/officeDocument/2006/relationships/customXml" Target="../ink/ink156.xml"/><Relationship Id="rId46" Type="http://schemas.openxmlformats.org/officeDocument/2006/relationships/customXml" Target="../ink/ink160.xml"/><Relationship Id="rId20" Type="http://schemas.openxmlformats.org/officeDocument/2006/relationships/customXml" Target="../ink/ink147.xml"/><Relationship Id="rId41" Type="http://schemas.openxmlformats.org/officeDocument/2006/relationships/image" Target="../media/image152.png"/></Relationships>
</file>

<file path=ppt/slides/_rels/slide37.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customXml" Target="../ink/ink169.xml"/><Relationship Id="rId26" Type="http://schemas.openxmlformats.org/officeDocument/2006/relationships/customXml" Target="../ink/ink173.xml"/><Relationship Id="rId39" Type="http://schemas.openxmlformats.org/officeDocument/2006/relationships/image" Target="../media/image174.png"/><Relationship Id="rId21" Type="http://schemas.openxmlformats.org/officeDocument/2006/relationships/image" Target="../media/image165.png"/><Relationship Id="rId34" Type="http://schemas.openxmlformats.org/officeDocument/2006/relationships/customXml" Target="../ink/ink177.xml"/><Relationship Id="rId42" Type="http://schemas.openxmlformats.org/officeDocument/2006/relationships/customXml" Target="../ink/ink181.xml"/><Relationship Id="rId47" Type="http://schemas.openxmlformats.org/officeDocument/2006/relationships/image" Target="../media/image178.png"/><Relationship Id="rId50" Type="http://schemas.openxmlformats.org/officeDocument/2006/relationships/customXml" Target="../ink/ink185.xml"/><Relationship Id="rId7" Type="http://schemas.openxmlformats.org/officeDocument/2006/relationships/image" Target="../media/image158.png"/><Relationship Id="rId2" Type="http://schemas.openxmlformats.org/officeDocument/2006/relationships/customXml" Target="../ink/ink161.xml"/><Relationship Id="rId16" Type="http://schemas.openxmlformats.org/officeDocument/2006/relationships/customXml" Target="../ink/ink168.xml"/><Relationship Id="rId29" Type="http://schemas.openxmlformats.org/officeDocument/2006/relationships/image" Target="../media/image169.png"/><Relationship Id="rId11" Type="http://schemas.openxmlformats.org/officeDocument/2006/relationships/image" Target="../media/image160.png"/><Relationship Id="rId24" Type="http://schemas.openxmlformats.org/officeDocument/2006/relationships/customXml" Target="../ink/ink172.xml"/><Relationship Id="rId32" Type="http://schemas.openxmlformats.org/officeDocument/2006/relationships/customXml" Target="../ink/ink176.xml"/><Relationship Id="rId37" Type="http://schemas.openxmlformats.org/officeDocument/2006/relationships/image" Target="../media/image173.png"/><Relationship Id="rId40" Type="http://schemas.openxmlformats.org/officeDocument/2006/relationships/customXml" Target="../ink/ink180.xml"/><Relationship Id="rId45" Type="http://schemas.openxmlformats.org/officeDocument/2006/relationships/image" Target="../media/image177.png"/><Relationship Id="rId5" Type="http://schemas.openxmlformats.org/officeDocument/2006/relationships/image" Target="../media/image157.png"/><Relationship Id="rId15" Type="http://schemas.openxmlformats.org/officeDocument/2006/relationships/image" Target="../media/image162.png"/><Relationship Id="rId23" Type="http://schemas.openxmlformats.org/officeDocument/2006/relationships/image" Target="../media/image166.png"/><Relationship Id="rId28" Type="http://schemas.openxmlformats.org/officeDocument/2006/relationships/customXml" Target="../ink/ink174.xml"/><Relationship Id="rId36" Type="http://schemas.openxmlformats.org/officeDocument/2006/relationships/customXml" Target="../ink/ink178.xml"/><Relationship Id="rId49" Type="http://schemas.openxmlformats.org/officeDocument/2006/relationships/image" Target="../media/image179.png"/><Relationship Id="rId10" Type="http://schemas.openxmlformats.org/officeDocument/2006/relationships/customXml" Target="../ink/ink165.xml"/><Relationship Id="rId19" Type="http://schemas.openxmlformats.org/officeDocument/2006/relationships/image" Target="../media/image164.png"/><Relationship Id="rId31" Type="http://schemas.openxmlformats.org/officeDocument/2006/relationships/image" Target="../media/image170.png"/><Relationship Id="rId44" Type="http://schemas.openxmlformats.org/officeDocument/2006/relationships/customXml" Target="../ink/ink182.xml"/><Relationship Id="rId4" Type="http://schemas.openxmlformats.org/officeDocument/2006/relationships/customXml" Target="../ink/ink162.xml"/><Relationship Id="rId9" Type="http://schemas.openxmlformats.org/officeDocument/2006/relationships/image" Target="../media/image159.png"/><Relationship Id="rId14" Type="http://schemas.openxmlformats.org/officeDocument/2006/relationships/customXml" Target="../ink/ink167.xml"/><Relationship Id="rId22" Type="http://schemas.openxmlformats.org/officeDocument/2006/relationships/customXml" Target="../ink/ink171.xml"/><Relationship Id="rId27" Type="http://schemas.openxmlformats.org/officeDocument/2006/relationships/image" Target="../media/image168.png"/><Relationship Id="rId30" Type="http://schemas.openxmlformats.org/officeDocument/2006/relationships/customXml" Target="../ink/ink175.xml"/><Relationship Id="rId35" Type="http://schemas.openxmlformats.org/officeDocument/2006/relationships/image" Target="../media/image172.png"/><Relationship Id="rId43" Type="http://schemas.openxmlformats.org/officeDocument/2006/relationships/image" Target="../media/image176.png"/><Relationship Id="rId48" Type="http://schemas.openxmlformats.org/officeDocument/2006/relationships/customXml" Target="../ink/ink184.xml"/><Relationship Id="rId8" Type="http://schemas.openxmlformats.org/officeDocument/2006/relationships/customXml" Target="../ink/ink164.xml"/><Relationship Id="rId51" Type="http://schemas.openxmlformats.org/officeDocument/2006/relationships/image" Target="../media/image180.png"/><Relationship Id="rId3" Type="http://schemas.openxmlformats.org/officeDocument/2006/relationships/image" Target="../media/image156.png"/><Relationship Id="rId12" Type="http://schemas.openxmlformats.org/officeDocument/2006/relationships/customXml" Target="../ink/ink166.xml"/><Relationship Id="rId17" Type="http://schemas.openxmlformats.org/officeDocument/2006/relationships/image" Target="../media/image163.png"/><Relationship Id="rId25" Type="http://schemas.openxmlformats.org/officeDocument/2006/relationships/image" Target="../media/image167.png"/><Relationship Id="rId33" Type="http://schemas.openxmlformats.org/officeDocument/2006/relationships/image" Target="../media/image171.png"/><Relationship Id="rId38" Type="http://schemas.openxmlformats.org/officeDocument/2006/relationships/customXml" Target="../ink/ink179.xml"/><Relationship Id="rId46" Type="http://schemas.openxmlformats.org/officeDocument/2006/relationships/customXml" Target="../ink/ink183.xml"/><Relationship Id="rId20" Type="http://schemas.openxmlformats.org/officeDocument/2006/relationships/customXml" Target="../ink/ink170.xml"/><Relationship Id="rId41" Type="http://schemas.openxmlformats.org/officeDocument/2006/relationships/image" Target="../media/image175.png"/><Relationship Id="rId1" Type="http://schemas.openxmlformats.org/officeDocument/2006/relationships/slideLayout" Target="../slideLayouts/slideLayout5.xml"/><Relationship Id="rId6" Type="http://schemas.openxmlformats.org/officeDocument/2006/relationships/customXml" Target="../ink/ink163.xml"/></Relationships>
</file>

<file path=ppt/slides/_rels/slide38.xml.rels><?xml version="1.0" encoding="UTF-8" standalone="yes"?>
<Relationships xmlns="http://schemas.openxmlformats.org/package/2006/relationships"><Relationship Id="rId13" Type="http://schemas.openxmlformats.org/officeDocument/2006/relationships/image" Target="../media/image186.png"/><Relationship Id="rId18" Type="http://schemas.openxmlformats.org/officeDocument/2006/relationships/customXml" Target="../ink/ink194.xml"/><Relationship Id="rId26" Type="http://schemas.openxmlformats.org/officeDocument/2006/relationships/customXml" Target="../ink/ink198.xml"/><Relationship Id="rId39" Type="http://schemas.openxmlformats.org/officeDocument/2006/relationships/image" Target="../media/image199.png"/><Relationship Id="rId21" Type="http://schemas.openxmlformats.org/officeDocument/2006/relationships/image" Target="../media/image190.png"/><Relationship Id="rId34" Type="http://schemas.openxmlformats.org/officeDocument/2006/relationships/customXml" Target="../ink/ink202.xml"/><Relationship Id="rId42" Type="http://schemas.openxmlformats.org/officeDocument/2006/relationships/customXml" Target="../ink/ink206.xml"/><Relationship Id="rId47" Type="http://schemas.openxmlformats.org/officeDocument/2006/relationships/image" Target="../media/image203.png"/><Relationship Id="rId50" Type="http://schemas.openxmlformats.org/officeDocument/2006/relationships/customXml" Target="../ink/ink210.xml"/><Relationship Id="rId55" Type="http://schemas.openxmlformats.org/officeDocument/2006/relationships/image" Target="../media/image207.png"/><Relationship Id="rId7" Type="http://schemas.openxmlformats.org/officeDocument/2006/relationships/image" Target="../media/image183.png"/><Relationship Id="rId2" Type="http://schemas.openxmlformats.org/officeDocument/2006/relationships/customXml" Target="../ink/ink186.xml"/><Relationship Id="rId16" Type="http://schemas.openxmlformats.org/officeDocument/2006/relationships/customXml" Target="../ink/ink193.xml"/><Relationship Id="rId29" Type="http://schemas.openxmlformats.org/officeDocument/2006/relationships/image" Target="../media/image194.png"/><Relationship Id="rId11" Type="http://schemas.openxmlformats.org/officeDocument/2006/relationships/image" Target="../media/image185.png"/><Relationship Id="rId24" Type="http://schemas.openxmlformats.org/officeDocument/2006/relationships/customXml" Target="../ink/ink197.xml"/><Relationship Id="rId32" Type="http://schemas.openxmlformats.org/officeDocument/2006/relationships/customXml" Target="../ink/ink201.xml"/><Relationship Id="rId37" Type="http://schemas.openxmlformats.org/officeDocument/2006/relationships/image" Target="../media/image198.png"/><Relationship Id="rId40" Type="http://schemas.openxmlformats.org/officeDocument/2006/relationships/customXml" Target="../ink/ink205.xml"/><Relationship Id="rId45" Type="http://schemas.openxmlformats.org/officeDocument/2006/relationships/image" Target="../media/image202.png"/><Relationship Id="rId53" Type="http://schemas.openxmlformats.org/officeDocument/2006/relationships/image" Target="../media/image206.png"/><Relationship Id="rId5" Type="http://schemas.openxmlformats.org/officeDocument/2006/relationships/image" Target="../media/image182.png"/><Relationship Id="rId10" Type="http://schemas.openxmlformats.org/officeDocument/2006/relationships/customXml" Target="../ink/ink190.xml"/><Relationship Id="rId19" Type="http://schemas.openxmlformats.org/officeDocument/2006/relationships/image" Target="../media/image189.png"/><Relationship Id="rId31" Type="http://schemas.openxmlformats.org/officeDocument/2006/relationships/image" Target="../media/image195.png"/><Relationship Id="rId44" Type="http://schemas.openxmlformats.org/officeDocument/2006/relationships/customXml" Target="../ink/ink207.xml"/><Relationship Id="rId52" Type="http://schemas.openxmlformats.org/officeDocument/2006/relationships/customXml" Target="../ink/ink211.xml"/><Relationship Id="rId4" Type="http://schemas.openxmlformats.org/officeDocument/2006/relationships/customXml" Target="../ink/ink187.xml"/><Relationship Id="rId9" Type="http://schemas.openxmlformats.org/officeDocument/2006/relationships/image" Target="../media/image184.png"/><Relationship Id="rId14" Type="http://schemas.openxmlformats.org/officeDocument/2006/relationships/customXml" Target="../ink/ink192.xml"/><Relationship Id="rId22" Type="http://schemas.openxmlformats.org/officeDocument/2006/relationships/customXml" Target="../ink/ink196.xml"/><Relationship Id="rId27" Type="http://schemas.openxmlformats.org/officeDocument/2006/relationships/image" Target="../media/image193.png"/><Relationship Id="rId30" Type="http://schemas.openxmlformats.org/officeDocument/2006/relationships/customXml" Target="../ink/ink200.xml"/><Relationship Id="rId35" Type="http://schemas.openxmlformats.org/officeDocument/2006/relationships/image" Target="../media/image197.png"/><Relationship Id="rId43" Type="http://schemas.openxmlformats.org/officeDocument/2006/relationships/image" Target="../media/image201.png"/><Relationship Id="rId48" Type="http://schemas.openxmlformats.org/officeDocument/2006/relationships/customXml" Target="../ink/ink209.xml"/><Relationship Id="rId8" Type="http://schemas.openxmlformats.org/officeDocument/2006/relationships/customXml" Target="../ink/ink189.xml"/><Relationship Id="rId51" Type="http://schemas.openxmlformats.org/officeDocument/2006/relationships/image" Target="../media/image205.png"/><Relationship Id="rId3" Type="http://schemas.openxmlformats.org/officeDocument/2006/relationships/image" Target="../media/image181.png"/><Relationship Id="rId12" Type="http://schemas.openxmlformats.org/officeDocument/2006/relationships/customXml" Target="../ink/ink191.xml"/><Relationship Id="rId17" Type="http://schemas.openxmlformats.org/officeDocument/2006/relationships/image" Target="../media/image188.png"/><Relationship Id="rId25" Type="http://schemas.openxmlformats.org/officeDocument/2006/relationships/image" Target="../media/image192.png"/><Relationship Id="rId33" Type="http://schemas.openxmlformats.org/officeDocument/2006/relationships/image" Target="../media/image196.png"/><Relationship Id="rId38" Type="http://schemas.openxmlformats.org/officeDocument/2006/relationships/customXml" Target="../ink/ink204.xml"/><Relationship Id="rId46" Type="http://schemas.openxmlformats.org/officeDocument/2006/relationships/customXml" Target="../ink/ink208.xml"/><Relationship Id="rId20" Type="http://schemas.openxmlformats.org/officeDocument/2006/relationships/customXml" Target="../ink/ink195.xml"/><Relationship Id="rId41" Type="http://schemas.openxmlformats.org/officeDocument/2006/relationships/image" Target="../media/image200.png"/><Relationship Id="rId54" Type="http://schemas.openxmlformats.org/officeDocument/2006/relationships/customXml" Target="../ink/ink212.xml"/><Relationship Id="rId1" Type="http://schemas.openxmlformats.org/officeDocument/2006/relationships/slideLayout" Target="../slideLayouts/slideLayout5.xml"/><Relationship Id="rId6" Type="http://schemas.openxmlformats.org/officeDocument/2006/relationships/customXml" Target="../ink/ink188.xml"/><Relationship Id="rId15" Type="http://schemas.openxmlformats.org/officeDocument/2006/relationships/image" Target="../media/image187.png"/><Relationship Id="rId23" Type="http://schemas.openxmlformats.org/officeDocument/2006/relationships/image" Target="../media/image191.png"/><Relationship Id="rId28" Type="http://schemas.openxmlformats.org/officeDocument/2006/relationships/customXml" Target="../ink/ink199.xml"/><Relationship Id="rId36" Type="http://schemas.openxmlformats.org/officeDocument/2006/relationships/customXml" Target="../ink/ink203.xml"/><Relationship Id="rId49" Type="http://schemas.openxmlformats.org/officeDocument/2006/relationships/image" Target="../media/image204.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8.png"/><Relationship Id="rId2" Type="http://schemas.openxmlformats.org/officeDocument/2006/relationships/image" Target="../media/image117.png"/><Relationship Id="rId16"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21.png"/><Relationship Id="rId11" Type="http://schemas.openxmlformats.org/officeDocument/2006/relationships/image" Target="../media/image127.png"/><Relationship Id="rId5" Type="http://schemas.openxmlformats.org/officeDocument/2006/relationships/image" Target="../media/image120.pn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19.png"/><Relationship Id="rId9" Type="http://schemas.openxmlformats.org/officeDocument/2006/relationships/image" Target="../media/image125.png"/><Relationship Id="rId14"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18" Type="http://schemas.openxmlformats.org/officeDocument/2006/relationships/image" Target="../media/image222.png"/><Relationship Id="rId3" Type="http://schemas.openxmlformats.org/officeDocument/2006/relationships/image" Target="../media/image120.png"/><Relationship Id="rId21" Type="http://schemas.openxmlformats.org/officeDocument/2006/relationships/image" Target="../media/image225.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 Type="http://schemas.openxmlformats.org/officeDocument/2006/relationships/image" Target="../media/image209.png"/><Relationship Id="rId16" Type="http://schemas.openxmlformats.org/officeDocument/2006/relationships/image" Target="../media/image220.png"/><Relationship Id="rId20" Type="http://schemas.openxmlformats.org/officeDocument/2006/relationships/image" Target="../media/image224.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215.png"/><Relationship Id="rId24" Type="http://schemas.openxmlformats.org/officeDocument/2006/relationships/image" Target="../media/image228.png"/><Relationship Id="rId5" Type="http://schemas.openxmlformats.org/officeDocument/2006/relationships/image" Target="../media/image210.png"/><Relationship Id="rId15" Type="http://schemas.openxmlformats.org/officeDocument/2006/relationships/image" Target="../media/image219.png"/><Relationship Id="rId23" Type="http://schemas.openxmlformats.org/officeDocument/2006/relationships/image" Target="../media/image227.png"/><Relationship Id="rId10" Type="http://schemas.openxmlformats.org/officeDocument/2006/relationships/image" Target="../media/image214.png"/><Relationship Id="rId19" Type="http://schemas.openxmlformats.org/officeDocument/2006/relationships/image" Target="../media/image223.png"/><Relationship Id="rId4" Type="http://schemas.openxmlformats.org/officeDocument/2006/relationships/image" Target="../media/image119.pn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png"/></Relationships>
</file>

<file path=ppt/slides/_rels/slide44.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18" Type="http://schemas.openxmlformats.org/officeDocument/2006/relationships/image" Target="../media/image222.png"/><Relationship Id="rId3" Type="http://schemas.openxmlformats.org/officeDocument/2006/relationships/image" Target="../media/image120.png"/><Relationship Id="rId21" Type="http://schemas.openxmlformats.org/officeDocument/2006/relationships/image" Target="../media/image225.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 Type="http://schemas.openxmlformats.org/officeDocument/2006/relationships/image" Target="../media/image209.png"/><Relationship Id="rId16" Type="http://schemas.openxmlformats.org/officeDocument/2006/relationships/image" Target="../media/image220.png"/><Relationship Id="rId20" Type="http://schemas.openxmlformats.org/officeDocument/2006/relationships/image" Target="../media/image224.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215.png"/><Relationship Id="rId24" Type="http://schemas.openxmlformats.org/officeDocument/2006/relationships/image" Target="../media/image228.png"/><Relationship Id="rId5" Type="http://schemas.openxmlformats.org/officeDocument/2006/relationships/image" Target="../media/image210.png"/><Relationship Id="rId15" Type="http://schemas.openxmlformats.org/officeDocument/2006/relationships/image" Target="../media/image219.png"/><Relationship Id="rId23" Type="http://schemas.openxmlformats.org/officeDocument/2006/relationships/image" Target="../media/image227.png"/><Relationship Id="rId10" Type="http://schemas.openxmlformats.org/officeDocument/2006/relationships/image" Target="../media/image214.png"/><Relationship Id="rId19" Type="http://schemas.openxmlformats.org/officeDocument/2006/relationships/image" Target="../media/image223.png"/><Relationship Id="rId4" Type="http://schemas.openxmlformats.org/officeDocument/2006/relationships/image" Target="../media/image119.pn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241.jp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jpg"/><Relationship Id="rId1" Type="http://schemas.openxmlformats.org/officeDocument/2006/relationships/slideLayout" Target="../slideLayouts/slideLayout5.xml"/><Relationship Id="rId6" Type="http://schemas.openxmlformats.org/officeDocument/2006/relationships/image" Target="../media/image239.jpg"/><Relationship Id="rId11" Type="http://schemas.openxmlformats.org/officeDocument/2006/relationships/image" Target="../media/image244.png"/><Relationship Id="rId5" Type="http://schemas.openxmlformats.org/officeDocument/2006/relationships/image" Target="../media/image238.png"/><Relationship Id="rId10" Type="http://schemas.openxmlformats.org/officeDocument/2006/relationships/image" Target="../media/image243.jpg"/><Relationship Id="rId4" Type="http://schemas.openxmlformats.org/officeDocument/2006/relationships/image" Target="../media/image237.jpg"/><Relationship Id="rId9" Type="http://schemas.openxmlformats.org/officeDocument/2006/relationships/image" Target="../media/image242.png"/></Relationships>
</file>

<file path=ppt/slides/_rels/slide5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3" Type="http://schemas.openxmlformats.org/officeDocument/2006/relationships/image" Target="../media/image96.emf"/><Relationship Id="rId18" Type="http://schemas.openxmlformats.org/officeDocument/2006/relationships/customXml" Target="../ink/ink221.xml"/><Relationship Id="rId26" Type="http://schemas.openxmlformats.org/officeDocument/2006/relationships/image" Target="../media/image101.emf"/><Relationship Id="rId39" Type="http://schemas.openxmlformats.org/officeDocument/2006/relationships/image" Target="../media/image106.emf"/><Relationship Id="rId21" Type="http://schemas.openxmlformats.org/officeDocument/2006/relationships/image" Target="../media/image100.emf"/><Relationship Id="rId34" Type="http://schemas.openxmlformats.org/officeDocument/2006/relationships/customXml" Target="../ink/ink231.xml"/><Relationship Id="rId7" Type="http://schemas.openxmlformats.org/officeDocument/2006/relationships/image" Target="../media/image93.emf"/><Relationship Id="rId12" Type="http://schemas.openxmlformats.org/officeDocument/2006/relationships/customXml" Target="../ink/ink218.xml"/><Relationship Id="rId17" Type="http://schemas.openxmlformats.org/officeDocument/2006/relationships/image" Target="../media/image98.emf"/><Relationship Id="rId25" Type="http://schemas.openxmlformats.org/officeDocument/2006/relationships/customXml" Target="../ink/ink226.xml"/><Relationship Id="rId33" Type="http://schemas.openxmlformats.org/officeDocument/2006/relationships/customXml" Target="../ink/ink230.xml"/><Relationship Id="rId38" Type="http://schemas.openxmlformats.org/officeDocument/2006/relationships/customXml" Target="../ink/ink234.xml"/><Relationship Id="rId2" Type="http://schemas.openxmlformats.org/officeDocument/2006/relationships/customXml" Target="../ink/ink213.xml"/><Relationship Id="rId16" Type="http://schemas.openxmlformats.org/officeDocument/2006/relationships/customXml" Target="../ink/ink220.xml"/><Relationship Id="rId20" Type="http://schemas.openxmlformats.org/officeDocument/2006/relationships/customXml" Target="../ink/ink222.xml"/><Relationship Id="rId29" Type="http://schemas.openxmlformats.org/officeDocument/2006/relationships/customXml" Target="../ink/ink228.xml"/><Relationship Id="rId1" Type="http://schemas.openxmlformats.org/officeDocument/2006/relationships/slideLayout" Target="../slideLayouts/slideLayout5.xml"/><Relationship Id="rId6" Type="http://schemas.openxmlformats.org/officeDocument/2006/relationships/customXml" Target="../ink/ink215.xml"/><Relationship Id="rId11" Type="http://schemas.openxmlformats.org/officeDocument/2006/relationships/image" Target="../media/image95.emf"/><Relationship Id="rId24" Type="http://schemas.openxmlformats.org/officeDocument/2006/relationships/customXml" Target="../ink/ink225.xml"/><Relationship Id="rId32" Type="http://schemas.openxmlformats.org/officeDocument/2006/relationships/image" Target="../media/image104.emf"/><Relationship Id="rId37" Type="http://schemas.openxmlformats.org/officeDocument/2006/relationships/customXml" Target="../ink/ink233.xml"/><Relationship Id="rId5" Type="http://schemas.openxmlformats.org/officeDocument/2006/relationships/image" Target="../media/image92.emf"/><Relationship Id="rId15" Type="http://schemas.openxmlformats.org/officeDocument/2006/relationships/image" Target="../media/image97.emf"/><Relationship Id="rId23" Type="http://schemas.openxmlformats.org/officeDocument/2006/relationships/customXml" Target="../ink/ink224.xml"/><Relationship Id="rId28" Type="http://schemas.openxmlformats.org/officeDocument/2006/relationships/image" Target="../media/image102.emf"/><Relationship Id="rId36" Type="http://schemas.openxmlformats.org/officeDocument/2006/relationships/customXml" Target="../ink/ink232.xml"/><Relationship Id="rId10" Type="http://schemas.openxmlformats.org/officeDocument/2006/relationships/customXml" Target="../ink/ink217.xml"/><Relationship Id="rId19" Type="http://schemas.openxmlformats.org/officeDocument/2006/relationships/image" Target="../media/image99.emf"/><Relationship Id="rId31" Type="http://schemas.openxmlformats.org/officeDocument/2006/relationships/customXml" Target="../ink/ink229.xml"/><Relationship Id="rId4" Type="http://schemas.openxmlformats.org/officeDocument/2006/relationships/customXml" Target="../ink/ink214.xml"/><Relationship Id="rId9" Type="http://schemas.openxmlformats.org/officeDocument/2006/relationships/image" Target="../media/image94.emf"/><Relationship Id="rId14" Type="http://schemas.openxmlformats.org/officeDocument/2006/relationships/customXml" Target="../ink/ink219.xml"/><Relationship Id="rId22" Type="http://schemas.openxmlformats.org/officeDocument/2006/relationships/customXml" Target="../ink/ink223.xml"/><Relationship Id="rId27" Type="http://schemas.openxmlformats.org/officeDocument/2006/relationships/customXml" Target="../ink/ink227.xml"/><Relationship Id="rId30" Type="http://schemas.openxmlformats.org/officeDocument/2006/relationships/image" Target="../media/image103.emf"/><Relationship Id="rId35" Type="http://schemas.openxmlformats.org/officeDocument/2006/relationships/image" Target="../media/image105.emf"/><Relationship Id="rId8" Type="http://schemas.openxmlformats.org/officeDocument/2006/relationships/customXml" Target="../ink/ink216.xml"/><Relationship Id="rId3" Type="http://schemas.openxmlformats.org/officeDocument/2006/relationships/image" Target="../media/image91.emf"/></Relationships>
</file>

<file path=ppt/slides/_rels/slide5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54.jp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58.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62.wmf"/><Relationship Id="rId7" Type="http://schemas.openxmlformats.org/officeDocument/2006/relationships/image" Target="../media/image265.wmf"/><Relationship Id="rId2" Type="http://schemas.openxmlformats.org/officeDocument/2006/relationships/oleObject" Target="../embeddings/oleObject1.bin"/><Relationship Id="rId1" Type="http://schemas.openxmlformats.org/officeDocument/2006/relationships/slideLayout" Target="../slideLayouts/slideLayout5.xml"/><Relationship Id="rId6" Type="http://schemas.openxmlformats.org/officeDocument/2006/relationships/oleObject" Target="../embeddings/oleObject2.bin"/><Relationship Id="rId5" Type="http://schemas.openxmlformats.org/officeDocument/2006/relationships/image" Target="../media/image264.emf"/><Relationship Id="rId4" Type="http://schemas.openxmlformats.org/officeDocument/2006/relationships/image" Target="../media/image263.jpeg"/></Relationships>
</file>

<file path=ppt/slides/_rels/slide69.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7.png"/><Relationship Id="rId7" Type="http://schemas.openxmlformats.org/officeDocument/2006/relationships/image" Target="../media/image272.png"/><Relationship Id="rId2" Type="http://schemas.openxmlformats.org/officeDocument/2006/relationships/image" Target="../media/image266.png"/><Relationship Id="rId1" Type="http://schemas.openxmlformats.org/officeDocument/2006/relationships/slideLayout" Target="../slideLayouts/slideLayout6.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6.xml"/><Relationship Id="rId5" Type="http://schemas.openxmlformats.org/officeDocument/2006/relationships/image" Target="../media/image282.png"/><Relationship Id="rId4" Type="http://schemas.openxmlformats.org/officeDocument/2006/relationships/image" Target="../media/image281.png"/></Relationships>
</file>

<file path=ppt/slides/_rels/slide74.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image" Target="../media/image283.png"/><Relationship Id="rId1" Type="http://schemas.openxmlformats.org/officeDocument/2006/relationships/slideLayout" Target="../slideLayouts/slideLayout6.xml"/><Relationship Id="rId6" Type="http://schemas.openxmlformats.org/officeDocument/2006/relationships/image" Target="../media/image287.png"/><Relationship Id="rId5" Type="http://schemas.openxmlformats.org/officeDocument/2006/relationships/image" Target="../media/image286.png"/><Relationship Id="rId10" Type="http://schemas.openxmlformats.org/officeDocument/2006/relationships/image" Target="../media/image291.png"/><Relationship Id="rId4" Type="http://schemas.openxmlformats.org/officeDocument/2006/relationships/image" Target="../media/image285.png"/><Relationship Id="rId9" Type="http://schemas.openxmlformats.org/officeDocument/2006/relationships/image" Target="../media/image290.png"/></Relationships>
</file>

<file path=ppt/slides/_rels/slide75.xml.rels><?xml version="1.0" encoding="UTF-8" standalone="yes"?>
<Relationships xmlns="http://schemas.openxmlformats.org/package/2006/relationships"><Relationship Id="rId2" Type="http://schemas.openxmlformats.org/officeDocument/2006/relationships/image" Target="../media/image292.gi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18.png"/><Relationship Id="rId42" Type="http://schemas.openxmlformats.org/officeDocument/2006/relationships/customXml" Target="../ink/ink21.xml"/><Relationship Id="rId47" Type="http://schemas.openxmlformats.org/officeDocument/2006/relationships/image" Target="../media/image31.png"/><Relationship Id="rId63" Type="http://schemas.openxmlformats.org/officeDocument/2006/relationships/image" Target="../media/image39.png"/><Relationship Id="rId68" Type="http://schemas.openxmlformats.org/officeDocument/2006/relationships/customXml" Target="../ink/ink34.xml"/><Relationship Id="rId84" Type="http://schemas.openxmlformats.org/officeDocument/2006/relationships/customXml" Target="../ink/ink42.xml"/><Relationship Id="rId89" Type="http://schemas.openxmlformats.org/officeDocument/2006/relationships/image" Target="../media/image52.png"/><Relationship Id="rId16" Type="http://schemas.openxmlformats.org/officeDocument/2006/relationships/customXml" Target="../ink/ink8.xml"/><Relationship Id="rId107" Type="http://schemas.openxmlformats.org/officeDocument/2006/relationships/image" Target="../media/image61.png"/><Relationship Id="rId11" Type="http://schemas.openxmlformats.org/officeDocument/2006/relationships/image" Target="../media/image13.png"/><Relationship Id="rId32" Type="http://schemas.openxmlformats.org/officeDocument/2006/relationships/customXml" Target="../ink/ink16.xml"/><Relationship Id="rId37" Type="http://schemas.openxmlformats.org/officeDocument/2006/relationships/image" Target="../media/image26.png"/><Relationship Id="rId53" Type="http://schemas.openxmlformats.org/officeDocument/2006/relationships/image" Target="../media/image34.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47.png"/><Relationship Id="rId102" Type="http://schemas.openxmlformats.org/officeDocument/2006/relationships/customXml" Target="../ink/ink51.xml"/><Relationship Id="rId5" Type="http://schemas.openxmlformats.org/officeDocument/2006/relationships/image" Target="../media/image10.png"/><Relationship Id="rId90" Type="http://schemas.openxmlformats.org/officeDocument/2006/relationships/customXml" Target="../ink/ink45.xml"/><Relationship Id="rId95" Type="http://schemas.openxmlformats.org/officeDocument/2006/relationships/image" Target="../media/image55.png"/><Relationship Id="rId22" Type="http://schemas.openxmlformats.org/officeDocument/2006/relationships/customXml" Target="../ink/ink11.xml"/><Relationship Id="rId27" Type="http://schemas.openxmlformats.org/officeDocument/2006/relationships/image" Target="../media/image21.png"/><Relationship Id="rId43" Type="http://schemas.openxmlformats.org/officeDocument/2006/relationships/image" Target="../media/image29.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42.png"/><Relationship Id="rId80" Type="http://schemas.openxmlformats.org/officeDocument/2006/relationships/customXml" Target="../ink/ink40.xml"/><Relationship Id="rId85" Type="http://schemas.openxmlformats.org/officeDocument/2006/relationships/image" Target="../media/image50.png"/><Relationship Id="rId12" Type="http://schemas.openxmlformats.org/officeDocument/2006/relationships/customXml" Target="../ink/ink6.xml"/><Relationship Id="rId17"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customXml" Target="../ink/ink19.xml"/><Relationship Id="rId59" Type="http://schemas.openxmlformats.org/officeDocument/2006/relationships/image" Target="../media/image37.png"/><Relationship Id="rId103" Type="http://schemas.openxmlformats.org/officeDocument/2006/relationships/image" Target="../media/image59.png"/><Relationship Id="rId108" Type="http://schemas.openxmlformats.org/officeDocument/2006/relationships/customXml" Target="../ink/ink54.xml"/><Relationship Id="rId54" Type="http://schemas.openxmlformats.org/officeDocument/2006/relationships/customXml" Target="../ink/ink27.xml"/><Relationship Id="rId70" Type="http://schemas.openxmlformats.org/officeDocument/2006/relationships/customXml" Target="../ink/ink35.xml"/><Relationship Id="rId75" Type="http://schemas.openxmlformats.org/officeDocument/2006/relationships/image" Target="../media/image45.png"/><Relationship Id="rId91" Type="http://schemas.openxmlformats.org/officeDocument/2006/relationships/image" Target="../media/image53.png"/><Relationship Id="rId96" Type="http://schemas.openxmlformats.org/officeDocument/2006/relationships/customXml" Target="../ink/ink48.xml"/><Relationship Id="rId1" Type="http://schemas.openxmlformats.org/officeDocument/2006/relationships/slideLayout" Target="../slideLayouts/slideLayout5.xml"/><Relationship Id="rId6" Type="http://schemas.openxmlformats.org/officeDocument/2006/relationships/customXml" Target="../ink/ink3.xml"/><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32.png"/><Relationship Id="rId57" Type="http://schemas.openxmlformats.org/officeDocument/2006/relationships/image" Target="../media/image36.png"/><Relationship Id="rId106" Type="http://schemas.openxmlformats.org/officeDocument/2006/relationships/customXml" Target="../ink/ink53.xml"/><Relationship Id="rId10" Type="http://schemas.openxmlformats.org/officeDocument/2006/relationships/customXml" Target="../ink/ink5.xml"/><Relationship Id="rId31" Type="http://schemas.openxmlformats.org/officeDocument/2006/relationships/image" Target="../media/image23.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40.png"/><Relationship Id="rId73" Type="http://schemas.openxmlformats.org/officeDocument/2006/relationships/image" Target="../media/image44.png"/><Relationship Id="rId78" Type="http://schemas.openxmlformats.org/officeDocument/2006/relationships/customXml" Target="../ink/ink39.xml"/><Relationship Id="rId81" Type="http://schemas.openxmlformats.org/officeDocument/2006/relationships/image" Target="../media/image48.png"/><Relationship Id="rId86" Type="http://schemas.openxmlformats.org/officeDocument/2006/relationships/customXml" Target="../ink/ink43.xml"/><Relationship Id="rId94" Type="http://schemas.openxmlformats.org/officeDocument/2006/relationships/customXml" Target="../ink/ink47.xml"/><Relationship Id="rId99" Type="http://schemas.openxmlformats.org/officeDocument/2006/relationships/image" Target="../media/image57.png"/><Relationship Id="rId101" Type="http://schemas.openxmlformats.org/officeDocument/2006/relationships/image" Target="../media/image58.png"/><Relationship Id="rId4" Type="http://schemas.openxmlformats.org/officeDocument/2006/relationships/customXml" Target="../ink/ink2.xml"/><Relationship Id="rId9" Type="http://schemas.openxmlformats.org/officeDocument/2006/relationships/image" Target="../media/image12.png"/><Relationship Id="rId13" Type="http://schemas.openxmlformats.org/officeDocument/2006/relationships/image" Target="../media/image14.png"/><Relationship Id="rId18" Type="http://schemas.openxmlformats.org/officeDocument/2006/relationships/customXml" Target="../ink/ink9.xml"/><Relationship Id="rId39" Type="http://schemas.openxmlformats.org/officeDocument/2006/relationships/image" Target="../media/image27.png"/><Relationship Id="rId109" Type="http://schemas.openxmlformats.org/officeDocument/2006/relationships/image" Target="../media/image62.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35.png"/><Relationship Id="rId76" Type="http://schemas.openxmlformats.org/officeDocument/2006/relationships/customXml" Target="../ink/ink38.xml"/><Relationship Id="rId97" Type="http://schemas.openxmlformats.org/officeDocument/2006/relationships/image" Target="../media/image56.png"/><Relationship Id="rId104" Type="http://schemas.openxmlformats.org/officeDocument/2006/relationships/customXml" Target="../ink/ink52.xml"/><Relationship Id="rId7" Type="http://schemas.openxmlformats.org/officeDocument/2006/relationships/image" Target="../media/image11.png"/><Relationship Id="rId71" Type="http://schemas.openxmlformats.org/officeDocument/2006/relationships/image" Target="../media/image43.png"/><Relationship Id="rId92" Type="http://schemas.openxmlformats.org/officeDocument/2006/relationships/customXml" Target="../ink/ink46.xml"/><Relationship Id="rId2" Type="http://schemas.openxmlformats.org/officeDocument/2006/relationships/customXml" Target="../ink/ink1.xml"/><Relationship Id="rId29" Type="http://schemas.openxmlformats.org/officeDocument/2006/relationships/image" Target="../media/image22.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30.png"/><Relationship Id="rId66" Type="http://schemas.openxmlformats.org/officeDocument/2006/relationships/customXml" Target="../ink/ink33.xml"/><Relationship Id="rId87" Type="http://schemas.openxmlformats.org/officeDocument/2006/relationships/image" Target="../media/image51.png"/><Relationship Id="rId110" Type="http://schemas.openxmlformats.org/officeDocument/2006/relationships/customXml" Target="../ink/ink55.xml"/><Relationship Id="rId61" Type="http://schemas.openxmlformats.org/officeDocument/2006/relationships/image" Target="../media/image38.png"/><Relationship Id="rId82" Type="http://schemas.openxmlformats.org/officeDocument/2006/relationships/customXml" Target="../ink/ink41.xml"/><Relationship Id="rId19" Type="http://schemas.openxmlformats.org/officeDocument/2006/relationships/image" Target="../media/image17.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25.png"/><Relationship Id="rId56" Type="http://schemas.openxmlformats.org/officeDocument/2006/relationships/customXml" Target="../ink/ink28.xml"/><Relationship Id="rId77" Type="http://schemas.openxmlformats.org/officeDocument/2006/relationships/image" Target="../media/image46.png"/><Relationship Id="rId100" Type="http://schemas.openxmlformats.org/officeDocument/2006/relationships/customXml" Target="../ink/ink50.xml"/><Relationship Id="rId105" Type="http://schemas.openxmlformats.org/officeDocument/2006/relationships/image" Target="../media/image60.png"/><Relationship Id="rId8" Type="http://schemas.openxmlformats.org/officeDocument/2006/relationships/customXml" Target="../ink/ink4.xml"/><Relationship Id="rId51" Type="http://schemas.openxmlformats.org/officeDocument/2006/relationships/image" Target="../media/image33.png"/><Relationship Id="rId72" Type="http://schemas.openxmlformats.org/officeDocument/2006/relationships/customXml" Target="../ink/ink36.xml"/><Relationship Id="rId93" Type="http://schemas.openxmlformats.org/officeDocument/2006/relationships/image" Target="../media/image54.png"/><Relationship Id="rId98" Type="http://schemas.openxmlformats.org/officeDocument/2006/relationships/customXml" Target="../ink/ink49.xml"/><Relationship Id="rId3" Type="http://schemas.openxmlformats.org/officeDocument/2006/relationships/image" Target="../media/image9.png"/><Relationship Id="rId25" Type="http://schemas.openxmlformats.org/officeDocument/2006/relationships/image" Target="../media/image20.png"/><Relationship Id="rId46" Type="http://schemas.openxmlformats.org/officeDocument/2006/relationships/customXml" Target="../ink/ink23.xml"/><Relationship Id="rId67" Type="http://schemas.openxmlformats.org/officeDocument/2006/relationships/image" Target="../media/image41.png"/><Relationship Id="rId20" Type="http://schemas.openxmlformats.org/officeDocument/2006/relationships/customXml" Target="../ink/ink10.xml"/><Relationship Id="rId41" Type="http://schemas.openxmlformats.org/officeDocument/2006/relationships/image" Target="../media/image28.png"/><Relationship Id="rId62" Type="http://schemas.openxmlformats.org/officeDocument/2006/relationships/customXml" Target="../ink/ink31.xml"/><Relationship Id="rId83" Type="http://schemas.openxmlformats.org/officeDocument/2006/relationships/image" Target="../media/image49.png"/><Relationship Id="rId88" Type="http://schemas.openxmlformats.org/officeDocument/2006/relationships/customXml" Target="../ink/ink44.xml"/><Relationship Id="rId111" Type="http://schemas.openxmlformats.org/officeDocument/2006/relationships/image" Target="../media/image63.png"/></Relationships>
</file>

<file path=ppt/slides/_rels/slide80.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299.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26863" y="787768"/>
            <a:ext cx="5597793" cy="583886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563495" y="214376"/>
            <a:ext cx="4957445"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Arial"/>
                <a:cs typeface="Arial"/>
              </a:rPr>
              <a:t>Vaguadas </a:t>
            </a:r>
            <a:r>
              <a:rPr sz="2400" dirty="0">
                <a:latin typeface="Arial"/>
                <a:cs typeface="Arial"/>
              </a:rPr>
              <a:t>Costeras </a:t>
            </a:r>
            <a:r>
              <a:rPr sz="2400" spc="-5" dirty="0">
                <a:latin typeface="Arial"/>
                <a:cs typeface="Arial"/>
              </a:rPr>
              <a:t>en Chile</a:t>
            </a:r>
            <a:r>
              <a:rPr sz="2400" spc="55" dirty="0">
                <a:latin typeface="Arial"/>
                <a:cs typeface="Arial"/>
              </a:rPr>
              <a:t> </a:t>
            </a:r>
            <a:r>
              <a:rPr sz="2400" spc="-5" dirty="0">
                <a:latin typeface="Arial"/>
                <a:cs typeface="Arial"/>
              </a:rPr>
              <a:t>Central</a:t>
            </a:r>
            <a:endParaRPr sz="24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228600"/>
            <a:ext cx="3426206" cy="452120"/>
          </a:xfrm>
          <a:prstGeom prst="rect">
            <a:avLst/>
          </a:prstGeom>
        </p:spPr>
        <p:txBody>
          <a:bodyPr vert="horz" wrap="square" lIns="0" tIns="12065" rIns="0" bIns="0" rtlCol="0">
            <a:spAutoFit/>
          </a:bodyPr>
          <a:lstStyle/>
          <a:p>
            <a:pPr marL="12700">
              <a:lnSpc>
                <a:spcPct val="100000"/>
              </a:lnSpc>
              <a:spcBef>
                <a:spcPts val="95"/>
              </a:spcBef>
            </a:pPr>
            <a:r>
              <a:rPr lang="es-ES" sz="2800" spc="-10" dirty="0"/>
              <a:t>Condición media </a:t>
            </a:r>
            <a:endParaRPr sz="2800" dirty="0"/>
          </a:p>
        </p:txBody>
      </p:sp>
      <p:sp>
        <p:nvSpPr>
          <p:cNvPr id="3" name="object 3"/>
          <p:cNvSpPr/>
          <p:nvPr/>
        </p:nvSpPr>
        <p:spPr>
          <a:xfrm>
            <a:off x="1702375" y="762000"/>
            <a:ext cx="5536624" cy="57404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2325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2590800"/>
            <a:ext cx="3620897" cy="1367682"/>
          </a:xfrm>
          <a:prstGeom prst="rect">
            <a:avLst/>
          </a:prstGeom>
        </p:spPr>
        <p:txBody>
          <a:bodyPr vert="horz" wrap="square" lIns="0" tIns="13335" rIns="0" bIns="0" rtlCol="0">
            <a:spAutoFit/>
          </a:bodyPr>
          <a:lstStyle/>
          <a:p>
            <a:pPr marL="12700" algn="ctr">
              <a:lnSpc>
                <a:spcPct val="100000"/>
              </a:lnSpc>
              <a:spcBef>
                <a:spcPts val="105"/>
              </a:spcBef>
            </a:pPr>
            <a:r>
              <a:rPr lang="es-ES" sz="4400" spc="-10" dirty="0"/>
              <a:t>Aspectos de escala </a:t>
            </a:r>
            <a:r>
              <a:rPr sz="4400" spc="-10" dirty="0" err="1"/>
              <a:t>Sinóptica</a:t>
            </a:r>
            <a:endParaRPr sz="4400" dirty="0"/>
          </a:p>
        </p:txBody>
      </p:sp>
    </p:spTree>
    <p:extLst>
      <p:ext uri="{BB962C8B-B14F-4D97-AF65-F5344CB8AC3E}">
        <p14:creationId xmlns:p14="http://schemas.microsoft.com/office/powerpoint/2010/main" val="154400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3" name="object 3"/>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4" name="object 4"/>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8" name="object 8"/>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9" name="object 9"/>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0" name="object 10"/>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1" name="object 11"/>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2" name="object 12"/>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3" name="object 13"/>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4" name="object 14"/>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5" name="object 15"/>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6" name="object 16"/>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7" name="object 17"/>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18" name="object 18"/>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Tree>
    <p:extLst>
      <p:ext uri="{BB962C8B-B14F-4D97-AF65-F5344CB8AC3E}">
        <p14:creationId xmlns:p14="http://schemas.microsoft.com/office/powerpoint/2010/main" val="49211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1326" y="3159379"/>
            <a:ext cx="4010025" cy="1729739"/>
          </a:xfrm>
          <a:custGeom>
            <a:avLst/>
            <a:gdLst/>
            <a:ahLst/>
            <a:cxnLst/>
            <a:rect l="l" t="t" r="r" b="b"/>
            <a:pathLst>
              <a:path w="4010025" h="1729739">
                <a:moveTo>
                  <a:pt x="0" y="848233"/>
                </a:moveTo>
                <a:lnTo>
                  <a:pt x="27988" y="903176"/>
                </a:lnTo>
                <a:lnTo>
                  <a:pt x="55977" y="957929"/>
                </a:lnTo>
                <a:lnTo>
                  <a:pt x="83968" y="1012302"/>
                </a:lnTo>
                <a:lnTo>
                  <a:pt x="111960" y="1066105"/>
                </a:lnTo>
                <a:lnTo>
                  <a:pt x="139953" y="1119147"/>
                </a:lnTo>
                <a:lnTo>
                  <a:pt x="167947" y="1171239"/>
                </a:lnTo>
                <a:lnTo>
                  <a:pt x="195942" y="1222190"/>
                </a:lnTo>
                <a:lnTo>
                  <a:pt x="223938" y="1271810"/>
                </a:lnTo>
                <a:lnTo>
                  <a:pt x="251935" y="1319910"/>
                </a:lnTo>
                <a:lnTo>
                  <a:pt x="279933" y="1366298"/>
                </a:lnTo>
                <a:lnTo>
                  <a:pt x="307931" y="1410785"/>
                </a:lnTo>
                <a:lnTo>
                  <a:pt x="335930" y="1453181"/>
                </a:lnTo>
                <a:lnTo>
                  <a:pt x="363930" y="1493296"/>
                </a:lnTo>
                <a:lnTo>
                  <a:pt x="391931" y="1530939"/>
                </a:lnTo>
                <a:lnTo>
                  <a:pt x="419932" y="1565920"/>
                </a:lnTo>
                <a:lnTo>
                  <a:pt x="447933" y="1598050"/>
                </a:lnTo>
                <a:lnTo>
                  <a:pt x="475935" y="1627138"/>
                </a:lnTo>
                <a:lnTo>
                  <a:pt x="503937" y="1652994"/>
                </a:lnTo>
                <a:lnTo>
                  <a:pt x="559943" y="1694249"/>
                </a:lnTo>
                <a:lnTo>
                  <a:pt x="615950" y="1720296"/>
                </a:lnTo>
                <a:lnTo>
                  <a:pt x="671957" y="1729613"/>
                </a:lnTo>
                <a:lnTo>
                  <a:pt x="871481" y="1594427"/>
                </a:lnTo>
                <a:lnTo>
                  <a:pt x="1092009" y="1295161"/>
                </a:lnTo>
                <a:lnTo>
                  <a:pt x="1270531" y="995539"/>
                </a:lnTo>
                <a:lnTo>
                  <a:pt x="1344040" y="859282"/>
                </a:lnTo>
                <a:lnTo>
                  <a:pt x="1372020" y="821825"/>
                </a:lnTo>
                <a:lnTo>
                  <a:pt x="1399984" y="781777"/>
                </a:lnTo>
                <a:lnTo>
                  <a:pt x="1427936" y="739510"/>
                </a:lnTo>
                <a:lnTo>
                  <a:pt x="1455878" y="695398"/>
                </a:lnTo>
                <a:lnTo>
                  <a:pt x="1483811" y="649813"/>
                </a:lnTo>
                <a:lnTo>
                  <a:pt x="1511738" y="603128"/>
                </a:lnTo>
                <a:lnTo>
                  <a:pt x="1539662" y="555717"/>
                </a:lnTo>
                <a:lnTo>
                  <a:pt x="1567584" y="507952"/>
                </a:lnTo>
                <a:lnTo>
                  <a:pt x="1595507" y="460207"/>
                </a:lnTo>
                <a:lnTo>
                  <a:pt x="1623434" y="412854"/>
                </a:lnTo>
                <a:lnTo>
                  <a:pt x="1651365" y="366267"/>
                </a:lnTo>
                <a:lnTo>
                  <a:pt x="1679305" y="320817"/>
                </a:lnTo>
                <a:lnTo>
                  <a:pt x="1707254" y="276880"/>
                </a:lnTo>
                <a:lnTo>
                  <a:pt x="1735215" y="234826"/>
                </a:lnTo>
                <a:lnTo>
                  <a:pt x="1763191" y="195031"/>
                </a:lnTo>
                <a:lnTo>
                  <a:pt x="1791184" y="157865"/>
                </a:lnTo>
                <a:lnTo>
                  <a:pt x="1819196" y="123703"/>
                </a:lnTo>
                <a:lnTo>
                  <a:pt x="1847228" y="92918"/>
                </a:lnTo>
                <a:lnTo>
                  <a:pt x="1875285" y="65882"/>
                </a:lnTo>
                <a:lnTo>
                  <a:pt x="1931477" y="24550"/>
                </a:lnTo>
                <a:lnTo>
                  <a:pt x="1987790" y="2693"/>
                </a:lnTo>
                <a:lnTo>
                  <a:pt x="2015998" y="0"/>
                </a:lnTo>
                <a:lnTo>
                  <a:pt x="2218053" y="136739"/>
                </a:lnTo>
                <a:lnTo>
                  <a:pt x="2442289" y="435832"/>
                </a:lnTo>
                <a:lnTo>
                  <a:pt x="2624163" y="734591"/>
                </a:lnTo>
                <a:lnTo>
                  <a:pt x="2699131" y="870331"/>
                </a:lnTo>
                <a:lnTo>
                  <a:pt x="2728305" y="908926"/>
                </a:lnTo>
                <a:lnTo>
                  <a:pt x="2757422" y="950194"/>
                </a:lnTo>
                <a:lnTo>
                  <a:pt x="2786483" y="993724"/>
                </a:lnTo>
                <a:lnTo>
                  <a:pt x="2815492" y="1039106"/>
                </a:lnTo>
                <a:lnTo>
                  <a:pt x="2844450" y="1085930"/>
                </a:lnTo>
                <a:lnTo>
                  <a:pt x="2873361" y="1133785"/>
                </a:lnTo>
                <a:lnTo>
                  <a:pt x="2902226" y="1182261"/>
                </a:lnTo>
                <a:lnTo>
                  <a:pt x="2931049" y="1230949"/>
                </a:lnTo>
                <a:lnTo>
                  <a:pt x="2959833" y="1279437"/>
                </a:lnTo>
                <a:lnTo>
                  <a:pt x="2988578" y="1327316"/>
                </a:lnTo>
                <a:lnTo>
                  <a:pt x="3017289" y="1374176"/>
                </a:lnTo>
                <a:lnTo>
                  <a:pt x="3045968" y="1419605"/>
                </a:lnTo>
                <a:lnTo>
                  <a:pt x="3074617" y="1463195"/>
                </a:lnTo>
                <a:lnTo>
                  <a:pt x="3103239" y="1504534"/>
                </a:lnTo>
                <a:lnTo>
                  <a:pt x="3131836" y="1543213"/>
                </a:lnTo>
                <a:lnTo>
                  <a:pt x="3160411" y="1578821"/>
                </a:lnTo>
                <a:lnTo>
                  <a:pt x="3188967" y="1610948"/>
                </a:lnTo>
                <a:lnTo>
                  <a:pt x="3217506" y="1639185"/>
                </a:lnTo>
                <a:lnTo>
                  <a:pt x="3274544" y="1682343"/>
                </a:lnTo>
                <a:lnTo>
                  <a:pt x="3331545" y="1705014"/>
                </a:lnTo>
                <a:lnTo>
                  <a:pt x="3360039" y="1707642"/>
                </a:lnTo>
                <a:lnTo>
                  <a:pt x="3388532" y="1704790"/>
                </a:lnTo>
                <a:lnTo>
                  <a:pt x="3445428" y="1685492"/>
                </a:lnTo>
                <a:lnTo>
                  <a:pt x="3502213" y="1649458"/>
                </a:lnTo>
                <a:lnTo>
                  <a:pt x="3558898" y="1598364"/>
                </a:lnTo>
                <a:lnTo>
                  <a:pt x="3587207" y="1567693"/>
                </a:lnTo>
                <a:lnTo>
                  <a:pt x="3615494" y="1533883"/>
                </a:lnTo>
                <a:lnTo>
                  <a:pt x="3643761" y="1497145"/>
                </a:lnTo>
                <a:lnTo>
                  <a:pt x="3672009" y="1457688"/>
                </a:lnTo>
                <a:lnTo>
                  <a:pt x="3700240" y="1415720"/>
                </a:lnTo>
                <a:lnTo>
                  <a:pt x="3728456" y="1371452"/>
                </a:lnTo>
                <a:lnTo>
                  <a:pt x="3756657" y="1325091"/>
                </a:lnTo>
                <a:lnTo>
                  <a:pt x="3784844" y="1276848"/>
                </a:lnTo>
                <a:lnTo>
                  <a:pt x="3813020" y="1226932"/>
                </a:lnTo>
                <a:lnTo>
                  <a:pt x="3841185" y="1175551"/>
                </a:lnTo>
                <a:lnTo>
                  <a:pt x="3869340" y="1122916"/>
                </a:lnTo>
                <a:lnTo>
                  <a:pt x="3897488" y="1069234"/>
                </a:lnTo>
                <a:lnTo>
                  <a:pt x="3925629" y="1014716"/>
                </a:lnTo>
                <a:lnTo>
                  <a:pt x="3953764" y="959570"/>
                </a:lnTo>
                <a:lnTo>
                  <a:pt x="3981896" y="904006"/>
                </a:lnTo>
                <a:lnTo>
                  <a:pt x="4010025" y="848233"/>
                </a:lnTo>
              </a:path>
            </a:pathLst>
          </a:custGeom>
          <a:ln w="76200">
            <a:solidFill>
              <a:srgbClr val="9C9CDF"/>
            </a:solidFill>
          </a:ln>
        </p:spPr>
        <p:txBody>
          <a:bodyPr wrap="square" lIns="0" tIns="0" rIns="0" bIns="0" rtlCol="0"/>
          <a:lstStyle/>
          <a:p>
            <a:endParaRPr/>
          </a:p>
        </p:txBody>
      </p:sp>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9" name="object 9"/>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0" name="object 10"/>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1" name="object 11"/>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2" name="object 12"/>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3" name="object 13"/>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4" name="object 14"/>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6" name="object 16"/>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7" name="object 17"/>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8" name="object 18"/>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19" name="object 19"/>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0" name="object 20"/>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1" name="object 21"/>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Tree>
    <p:extLst>
      <p:ext uri="{BB962C8B-B14F-4D97-AF65-F5344CB8AC3E}">
        <p14:creationId xmlns:p14="http://schemas.microsoft.com/office/powerpoint/2010/main" val="361446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1326" y="3159379"/>
            <a:ext cx="4010025" cy="1729739"/>
          </a:xfrm>
          <a:custGeom>
            <a:avLst/>
            <a:gdLst/>
            <a:ahLst/>
            <a:cxnLst/>
            <a:rect l="l" t="t" r="r" b="b"/>
            <a:pathLst>
              <a:path w="4010025" h="1729739">
                <a:moveTo>
                  <a:pt x="0" y="848233"/>
                </a:moveTo>
                <a:lnTo>
                  <a:pt x="27988" y="903176"/>
                </a:lnTo>
                <a:lnTo>
                  <a:pt x="55977" y="957929"/>
                </a:lnTo>
                <a:lnTo>
                  <a:pt x="83968" y="1012302"/>
                </a:lnTo>
                <a:lnTo>
                  <a:pt x="111960" y="1066105"/>
                </a:lnTo>
                <a:lnTo>
                  <a:pt x="139953" y="1119147"/>
                </a:lnTo>
                <a:lnTo>
                  <a:pt x="167947" y="1171239"/>
                </a:lnTo>
                <a:lnTo>
                  <a:pt x="195942" y="1222190"/>
                </a:lnTo>
                <a:lnTo>
                  <a:pt x="223938" y="1271810"/>
                </a:lnTo>
                <a:lnTo>
                  <a:pt x="251935" y="1319910"/>
                </a:lnTo>
                <a:lnTo>
                  <a:pt x="279933" y="1366298"/>
                </a:lnTo>
                <a:lnTo>
                  <a:pt x="307931" y="1410785"/>
                </a:lnTo>
                <a:lnTo>
                  <a:pt x="335930" y="1453181"/>
                </a:lnTo>
                <a:lnTo>
                  <a:pt x="363930" y="1493296"/>
                </a:lnTo>
                <a:lnTo>
                  <a:pt x="391931" y="1530939"/>
                </a:lnTo>
                <a:lnTo>
                  <a:pt x="419932" y="1565920"/>
                </a:lnTo>
                <a:lnTo>
                  <a:pt x="447933" y="1598050"/>
                </a:lnTo>
                <a:lnTo>
                  <a:pt x="475935" y="1627138"/>
                </a:lnTo>
                <a:lnTo>
                  <a:pt x="503937" y="1652994"/>
                </a:lnTo>
                <a:lnTo>
                  <a:pt x="559943" y="1694249"/>
                </a:lnTo>
                <a:lnTo>
                  <a:pt x="615950" y="1720296"/>
                </a:lnTo>
                <a:lnTo>
                  <a:pt x="671957" y="1729613"/>
                </a:lnTo>
                <a:lnTo>
                  <a:pt x="871481" y="1594427"/>
                </a:lnTo>
                <a:lnTo>
                  <a:pt x="1092009" y="1295161"/>
                </a:lnTo>
                <a:lnTo>
                  <a:pt x="1270531" y="995539"/>
                </a:lnTo>
                <a:lnTo>
                  <a:pt x="1344040" y="859282"/>
                </a:lnTo>
                <a:lnTo>
                  <a:pt x="1372020" y="821825"/>
                </a:lnTo>
                <a:lnTo>
                  <a:pt x="1399984" y="781777"/>
                </a:lnTo>
                <a:lnTo>
                  <a:pt x="1427936" y="739510"/>
                </a:lnTo>
                <a:lnTo>
                  <a:pt x="1455878" y="695398"/>
                </a:lnTo>
                <a:lnTo>
                  <a:pt x="1483811" y="649813"/>
                </a:lnTo>
                <a:lnTo>
                  <a:pt x="1511738" y="603128"/>
                </a:lnTo>
                <a:lnTo>
                  <a:pt x="1539662" y="555717"/>
                </a:lnTo>
                <a:lnTo>
                  <a:pt x="1567584" y="507952"/>
                </a:lnTo>
                <a:lnTo>
                  <a:pt x="1595507" y="460207"/>
                </a:lnTo>
                <a:lnTo>
                  <a:pt x="1623434" y="412854"/>
                </a:lnTo>
                <a:lnTo>
                  <a:pt x="1651365" y="366267"/>
                </a:lnTo>
                <a:lnTo>
                  <a:pt x="1679305" y="320817"/>
                </a:lnTo>
                <a:lnTo>
                  <a:pt x="1707254" y="276880"/>
                </a:lnTo>
                <a:lnTo>
                  <a:pt x="1735215" y="234826"/>
                </a:lnTo>
                <a:lnTo>
                  <a:pt x="1763191" y="195031"/>
                </a:lnTo>
                <a:lnTo>
                  <a:pt x="1791184" y="157865"/>
                </a:lnTo>
                <a:lnTo>
                  <a:pt x="1819196" y="123703"/>
                </a:lnTo>
                <a:lnTo>
                  <a:pt x="1847228" y="92918"/>
                </a:lnTo>
                <a:lnTo>
                  <a:pt x="1875285" y="65882"/>
                </a:lnTo>
                <a:lnTo>
                  <a:pt x="1931477" y="24550"/>
                </a:lnTo>
                <a:lnTo>
                  <a:pt x="1987790" y="2693"/>
                </a:lnTo>
                <a:lnTo>
                  <a:pt x="2015998" y="0"/>
                </a:lnTo>
                <a:lnTo>
                  <a:pt x="2218053" y="136739"/>
                </a:lnTo>
                <a:lnTo>
                  <a:pt x="2442289" y="435832"/>
                </a:lnTo>
                <a:lnTo>
                  <a:pt x="2624163" y="734591"/>
                </a:lnTo>
                <a:lnTo>
                  <a:pt x="2699131" y="870331"/>
                </a:lnTo>
                <a:lnTo>
                  <a:pt x="2728305" y="908926"/>
                </a:lnTo>
                <a:lnTo>
                  <a:pt x="2757422" y="950194"/>
                </a:lnTo>
                <a:lnTo>
                  <a:pt x="2786483" y="993724"/>
                </a:lnTo>
                <a:lnTo>
                  <a:pt x="2815492" y="1039106"/>
                </a:lnTo>
                <a:lnTo>
                  <a:pt x="2844450" y="1085930"/>
                </a:lnTo>
                <a:lnTo>
                  <a:pt x="2873361" y="1133785"/>
                </a:lnTo>
                <a:lnTo>
                  <a:pt x="2902226" y="1182261"/>
                </a:lnTo>
                <a:lnTo>
                  <a:pt x="2931049" y="1230949"/>
                </a:lnTo>
                <a:lnTo>
                  <a:pt x="2959833" y="1279437"/>
                </a:lnTo>
                <a:lnTo>
                  <a:pt x="2988578" y="1327316"/>
                </a:lnTo>
                <a:lnTo>
                  <a:pt x="3017289" y="1374176"/>
                </a:lnTo>
                <a:lnTo>
                  <a:pt x="3045968" y="1419605"/>
                </a:lnTo>
                <a:lnTo>
                  <a:pt x="3074617" y="1463195"/>
                </a:lnTo>
                <a:lnTo>
                  <a:pt x="3103239" y="1504534"/>
                </a:lnTo>
                <a:lnTo>
                  <a:pt x="3131836" y="1543213"/>
                </a:lnTo>
                <a:lnTo>
                  <a:pt x="3160411" y="1578821"/>
                </a:lnTo>
                <a:lnTo>
                  <a:pt x="3188967" y="1610948"/>
                </a:lnTo>
                <a:lnTo>
                  <a:pt x="3217506" y="1639185"/>
                </a:lnTo>
                <a:lnTo>
                  <a:pt x="3274544" y="1682343"/>
                </a:lnTo>
                <a:lnTo>
                  <a:pt x="3331545" y="1705014"/>
                </a:lnTo>
                <a:lnTo>
                  <a:pt x="3360039" y="1707642"/>
                </a:lnTo>
                <a:lnTo>
                  <a:pt x="3388532" y="1704790"/>
                </a:lnTo>
                <a:lnTo>
                  <a:pt x="3445428" y="1685492"/>
                </a:lnTo>
                <a:lnTo>
                  <a:pt x="3502213" y="1649458"/>
                </a:lnTo>
                <a:lnTo>
                  <a:pt x="3558898" y="1598364"/>
                </a:lnTo>
                <a:lnTo>
                  <a:pt x="3587207" y="1567693"/>
                </a:lnTo>
                <a:lnTo>
                  <a:pt x="3615494" y="1533883"/>
                </a:lnTo>
                <a:lnTo>
                  <a:pt x="3643761" y="1497145"/>
                </a:lnTo>
                <a:lnTo>
                  <a:pt x="3672009" y="1457688"/>
                </a:lnTo>
                <a:lnTo>
                  <a:pt x="3700240" y="1415720"/>
                </a:lnTo>
                <a:lnTo>
                  <a:pt x="3728456" y="1371452"/>
                </a:lnTo>
                <a:lnTo>
                  <a:pt x="3756657" y="1325091"/>
                </a:lnTo>
                <a:lnTo>
                  <a:pt x="3784844" y="1276848"/>
                </a:lnTo>
                <a:lnTo>
                  <a:pt x="3813020" y="1226932"/>
                </a:lnTo>
                <a:lnTo>
                  <a:pt x="3841185" y="1175551"/>
                </a:lnTo>
                <a:lnTo>
                  <a:pt x="3869340" y="1122916"/>
                </a:lnTo>
                <a:lnTo>
                  <a:pt x="3897488" y="1069234"/>
                </a:lnTo>
                <a:lnTo>
                  <a:pt x="3925629" y="1014716"/>
                </a:lnTo>
                <a:lnTo>
                  <a:pt x="3953764" y="959570"/>
                </a:lnTo>
                <a:lnTo>
                  <a:pt x="3981896" y="904006"/>
                </a:lnTo>
                <a:lnTo>
                  <a:pt x="4010025" y="848233"/>
                </a:lnTo>
              </a:path>
            </a:pathLst>
          </a:custGeom>
          <a:ln w="76200">
            <a:solidFill>
              <a:srgbClr val="9C9CDF"/>
            </a:solidFill>
          </a:ln>
        </p:spPr>
        <p:txBody>
          <a:bodyPr wrap="square" lIns="0" tIns="0" rIns="0" bIns="0" rtlCol="0"/>
          <a:lstStyle/>
          <a:p>
            <a:endParaRPr/>
          </a:p>
        </p:txBody>
      </p:sp>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2527300" y="3657853"/>
            <a:ext cx="3955415" cy="1233805"/>
          </a:xfrm>
          <a:custGeom>
            <a:avLst/>
            <a:gdLst/>
            <a:ahLst/>
            <a:cxnLst/>
            <a:rect l="l" t="t" r="r" b="b"/>
            <a:pathLst>
              <a:path w="3955415" h="1233804">
                <a:moveTo>
                  <a:pt x="0" y="451612"/>
                </a:moveTo>
                <a:lnTo>
                  <a:pt x="29535" y="505238"/>
                </a:lnTo>
                <a:lnTo>
                  <a:pt x="58866" y="558900"/>
                </a:lnTo>
                <a:lnTo>
                  <a:pt x="88014" y="612332"/>
                </a:lnTo>
                <a:lnTo>
                  <a:pt x="117000" y="665271"/>
                </a:lnTo>
                <a:lnTo>
                  <a:pt x="145846" y="717453"/>
                </a:lnTo>
                <a:lnTo>
                  <a:pt x="174574" y="768612"/>
                </a:lnTo>
                <a:lnTo>
                  <a:pt x="203204" y="818486"/>
                </a:lnTo>
                <a:lnTo>
                  <a:pt x="231759" y="866810"/>
                </a:lnTo>
                <a:lnTo>
                  <a:pt x="260260" y="913320"/>
                </a:lnTo>
                <a:lnTo>
                  <a:pt x="288729" y="957752"/>
                </a:lnTo>
                <a:lnTo>
                  <a:pt x="317187" y="999841"/>
                </a:lnTo>
                <a:lnTo>
                  <a:pt x="345656" y="1039325"/>
                </a:lnTo>
                <a:lnTo>
                  <a:pt x="374157" y="1075937"/>
                </a:lnTo>
                <a:lnTo>
                  <a:pt x="402712" y="1109415"/>
                </a:lnTo>
                <a:lnTo>
                  <a:pt x="431342" y="1139494"/>
                </a:lnTo>
                <a:lnTo>
                  <a:pt x="460070" y="1165911"/>
                </a:lnTo>
                <a:lnTo>
                  <a:pt x="517902" y="1206698"/>
                </a:lnTo>
                <a:lnTo>
                  <a:pt x="576381" y="1229664"/>
                </a:lnTo>
                <a:lnTo>
                  <a:pt x="605917" y="1233805"/>
                </a:lnTo>
                <a:lnTo>
                  <a:pt x="635956" y="1232138"/>
                </a:lnTo>
                <a:lnTo>
                  <a:pt x="698080" y="1210723"/>
                </a:lnTo>
                <a:lnTo>
                  <a:pt x="762214" y="1168295"/>
                </a:lnTo>
                <a:lnTo>
                  <a:pt x="794768" y="1140360"/>
                </a:lnTo>
                <a:lnTo>
                  <a:pt x="827503" y="1108564"/>
                </a:lnTo>
                <a:lnTo>
                  <a:pt x="860313" y="1073370"/>
                </a:lnTo>
                <a:lnTo>
                  <a:pt x="893089" y="1035242"/>
                </a:lnTo>
                <a:lnTo>
                  <a:pt x="925726" y="994645"/>
                </a:lnTo>
                <a:lnTo>
                  <a:pt x="958116" y="952043"/>
                </a:lnTo>
                <a:lnTo>
                  <a:pt x="990151" y="907898"/>
                </a:lnTo>
                <a:lnTo>
                  <a:pt x="1021725" y="862676"/>
                </a:lnTo>
                <a:lnTo>
                  <a:pt x="1052731" y="816840"/>
                </a:lnTo>
                <a:lnTo>
                  <a:pt x="1083061" y="770854"/>
                </a:lnTo>
                <a:lnTo>
                  <a:pt x="1112608" y="725183"/>
                </a:lnTo>
                <a:lnTo>
                  <a:pt x="1141265" y="680290"/>
                </a:lnTo>
                <a:lnTo>
                  <a:pt x="1168926" y="636639"/>
                </a:lnTo>
                <a:lnTo>
                  <a:pt x="1195482" y="594694"/>
                </a:lnTo>
                <a:lnTo>
                  <a:pt x="1220827" y="554919"/>
                </a:lnTo>
                <a:lnTo>
                  <a:pt x="1244853" y="517779"/>
                </a:lnTo>
                <a:lnTo>
                  <a:pt x="1274877" y="468949"/>
                </a:lnTo>
                <a:lnTo>
                  <a:pt x="1303802" y="420495"/>
                </a:lnTo>
                <a:lnTo>
                  <a:pt x="1331853" y="372806"/>
                </a:lnTo>
                <a:lnTo>
                  <a:pt x="1359253" y="326272"/>
                </a:lnTo>
                <a:lnTo>
                  <a:pt x="1386226" y="281285"/>
                </a:lnTo>
                <a:lnTo>
                  <a:pt x="1412995" y="238232"/>
                </a:lnTo>
                <a:lnTo>
                  <a:pt x="1439785" y="197506"/>
                </a:lnTo>
                <a:lnTo>
                  <a:pt x="1466818" y="159496"/>
                </a:lnTo>
                <a:lnTo>
                  <a:pt x="1494318" y="124591"/>
                </a:lnTo>
                <a:lnTo>
                  <a:pt x="1522510" y="93183"/>
                </a:lnTo>
                <a:lnTo>
                  <a:pt x="1551616" y="65661"/>
                </a:lnTo>
                <a:lnTo>
                  <a:pt x="1581860" y="42416"/>
                </a:lnTo>
                <a:lnTo>
                  <a:pt x="1646657" y="10314"/>
                </a:lnTo>
                <a:lnTo>
                  <a:pt x="1718690" y="0"/>
                </a:lnTo>
                <a:lnTo>
                  <a:pt x="1756379" y="3493"/>
                </a:lnTo>
                <a:lnTo>
                  <a:pt x="1792653" y="15632"/>
                </a:lnTo>
                <a:lnTo>
                  <a:pt x="1827505" y="35479"/>
                </a:lnTo>
                <a:lnTo>
                  <a:pt x="1860927" y="62092"/>
                </a:lnTo>
                <a:lnTo>
                  <a:pt x="1892912" y="94533"/>
                </a:lnTo>
                <a:lnTo>
                  <a:pt x="1923452" y="131862"/>
                </a:lnTo>
                <a:lnTo>
                  <a:pt x="1952540" y="173140"/>
                </a:lnTo>
                <a:lnTo>
                  <a:pt x="1980167" y="217426"/>
                </a:lnTo>
                <a:lnTo>
                  <a:pt x="2006327" y="263781"/>
                </a:lnTo>
                <a:lnTo>
                  <a:pt x="2031011" y="311266"/>
                </a:lnTo>
                <a:lnTo>
                  <a:pt x="2054212" y="358941"/>
                </a:lnTo>
                <a:lnTo>
                  <a:pt x="2075922" y="405867"/>
                </a:lnTo>
                <a:lnTo>
                  <a:pt x="2096135" y="451104"/>
                </a:lnTo>
                <a:lnTo>
                  <a:pt x="2116168" y="491700"/>
                </a:lnTo>
                <a:lnTo>
                  <a:pt x="2136344" y="534935"/>
                </a:lnTo>
                <a:lnTo>
                  <a:pt x="2156862" y="579891"/>
                </a:lnTo>
                <a:lnTo>
                  <a:pt x="2177923" y="625650"/>
                </a:lnTo>
                <a:lnTo>
                  <a:pt x="2199725" y="671292"/>
                </a:lnTo>
                <a:lnTo>
                  <a:pt x="2222471" y="715900"/>
                </a:lnTo>
                <a:lnTo>
                  <a:pt x="2246360" y="758555"/>
                </a:lnTo>
                <a:lnTo>
                  <a:pt x="2271591" y="798339"/>
                </a:lnTo>
                <a:lnTo>
                  <a:pt x="2298367" y="834333"/>
                </a:lnTo>
                <a:lnTo>
                  <a:pt x="2326886" y="865620"/>
                </a:lnTo>
                <a:lnTo>
                  <a:pt x="2357349" y="891280"/>
                </a:lnTo>
                <a:lnTo>
                  <a:pt x="2424907" y="922049"/>
                </a:lnTo>
                <a:lnTo>
                  <a:pt x="2462403" y="925322"/>
                </a:lnTo>
                <a:lnTo>
                  <a:pt x="2500640" y="923432"/>
                </a:lnTo>
                <a:lnTo>
                  <a:pt x="2558538" y="894430"/>
                </a:lnTo>
                <a:lnTo>
                  <a:pt x="2600138" y="842350"/>
                </a:lnTo>
                <a:lnTo>
                  <a:pt x="2635603" y="779860"/>
                </a:lnTo>
                <a:lnTo>
                  <a:pt x="2654211" y="748669"/>
                </a:lnTo>
                <a:lnTo>
                  <a:pt x="2699531" y="694312"/>
                </a:lnTo>
                <a:lnTo>
                  <a:pt x="2764125" y="661211"/>
                </a:lnTo>
                <a:lnTo>
                  <a:pt x="2806827" y="656590"/>
                </a:lnTo>
                <a:lnTo>
                  <a:pt x="2830448" y="660275"/>
                </a:lnTo>
                <a:lnTo>
                  <a:pt x="2873696" y="689428"/>
                </a:lnTo>
                <a:lnTo>
                  <a:pt x="2913419" y="742051"/>
                </a:lnTo>
                <a:lnTo>
                  <a:pt x="2932634" y="775074"/>
                </a:lnTo>
                <a:lnTo>
                  <a:pt x="2951778" y="811458"/>
                </a:lnTo>
                <a:lnTo>
                  <a:pt x="2971122" y="850367"/>
                </a:lnTo>
                <a:lnTo>
                  <a:pt x="2990935" y="890966"/>
                </a:lnTo>
                <a:lnTo>
                  <a:pt x="3011487" y="932418"/>
                </a:lnTo>
                <a:lnTo>
                  <a:pt x="3033049" y="973888"/>
                </a:lnTo>
                <a:lnTo>
                  <a:pt x="3055891" y="1014541"/>
                </a:lnTo>
                <a:lnTo>
                  <a:pt x="3080282" y="1053540"/>
                </a:lnTo>
                <a:lnTo>
                  <a:pt x="3106494" y="1090051"/>
                </a:lnTo>
                <a:lnTo>
                  <a:pt x="3134796" y="1123237"/>
                </a:lnTo>
                <a:lnTo>
                  <a:pt x="3165458" y="1152263"/>
                </a:lnTo>
                <a:lnTo>
                  <a:pt x="3198751" y="1176294"/>
                </a:lnTo>
                <a:lnTo>
                  <a:pt x="3234944" y="1194493"/>
                </a:lnTo>
                <a:lnTo>
                  <a:pt x="3274308" y="1206026"/>
                </a:lnTo>
                <a:lnTo>
                  <a:pt x="3317113" y="1210056"/>
                </a:lnTo>
                <a:lnTo>
                  <a:pt x="3345144" y="1206942"/>
                </a:lnTo>
                <a:lnTo>
                  <a:pt x="3401566" y="1186043"/>
                </a:lnTo>
                <a:lnTo>
                  <a:pt x="3458439" y="1147336"/>
                </a:lnTo>
                <a:lnTo>
                  <a:pt x="3487033" y="1121962"/>
                </a:lnTo>
                <a:lnTo>
                  <a:pt x="3515727" y="1092925"/>
                </a:lnTo>
                <a:lnTo>
                  <a:pt x="3544515" y="1060487"/>
                </a:lnTo>
                <a:lnTo>
                  <a:pt x="3573394" y="1024912"/>
                </a:lnTo>
                <a:lnTo>
                  <a:pt x="3602359" y="986463"/>
                </a:lnTo>
                <a:lnTo>
                  <a:pt x="3631406" y="945403"/>
                </a:lnTo>
                <a:lnTo>
                  <a:pt x="3660529" y="901995"/>
                </a:lnTo>
                <a:lnTo>
                  <a:pt x="3689726" y="856502"/>
                </a:lnTo>
                <a:lnTo>
                  <a:pt x="3718991" y="809186"/>
                </a:lnTo>
                <a:lnTo>
                  <a:pt x="3748319" y="760311"/>
                </a:lnTo>
                <a:lnTo>
                  <a:pt x="3777707" y="710140"/>
                </a:lnTo>
                <a:lnTo>
                  <a:pt x="3807150" y="658936"/>
                </a:lnTo>
                <a:lnTo>
                  <a:pt x="3836643" y="606961"/>
                </a:lnTo>
                <a:lnTo>
                  <a:pt x="3866183" y="554479"/>
                </a:lnTo>
                <a:lnTo>
                  <a:pt x="3895764" y="501753"/>
                </a:lnTo>
                <a:lnTo>
                  <a:pt x="3925382" y="449046"/>
                </a:lnTo>
                <a:lnTo>
                  <a:pt x="3955034" y="396621"/>
                </a:lnTo>
              </a:path>
            </a:pathLst>
          </a:custGeom>
          <a:ln w="57150">
            <a:solidFill>
              <a:srgbClr val="C00000"/>
            </a:solidFill>
          </a:ln>
        </p:spPr>
        <p:txBody>
          <a:bodyPr wrap="square" lIns="0" tIns="0" rIns="0" bIns="0" rtlCol="0"/>
          <a:lstStyle/>
          <a:p>
            <a:endParaRPr/>
          </a:p>
        </p:txBody>
      </p:sp>
      <p:sp>
        <p:nvSpPr>
          <p:cNvPr id="9" name="object 9"/>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10" name="object 10"/>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1" name="object 11"/>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2" name="object 12"/>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3" name="object 13"/>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4" name="object 14"/>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6" name="object 16"/>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7" name="object 17"/>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8" name="object 18"/>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9" name="object 19"/>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20" name="object 20"/>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1" name="object 21"/>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2" name="object 22"/>
          <p:cNvSpPr/>
          <p:nvPr/>
        </p:nvSpPr>
        <p:spPr>
          <a:xfrm>
            <a:off x="5132451" y="3524250"/>
            <a:ext cx="647700" cy="260350"/>
          </a:xfrm>
          <a:custGeom>
            <a:avLst/>
            <a:gdLst/>
            <a:ahLst/>
            <a:cxnLst/>
            <a:rect l="l" t="t" r="r" b="b"/>
            <a:pathLst>
              <a:path w="647700" h="260350">
                <a:moveTo>
                  <a:pt x="0" y="260350"/>
                </a:moveTo>
                <a:lnTo>
                  <a:pt x="647700" y="260350"/>
                </a:lnTo>
                <a:lnTo>
                  <a:pt x="647700" y="0"/>
                </a:lnTo>
                <a:lnTo>
                  <a:pt x="0" y="0"/>
                </a:lnTo>
                <a:lnTo>
                  <a:pt x="0" y="260350"/>
                </a:lnTo>
                <a:close/>
              </a:path>
            </a:pathLst>
          </a:custGeom>
          <a:solidFill>
            <a:srgbClr val="FFFFFF"/>
          </a:solidFill>
        </p:spPr>
        <p:txBody>
          <a:bodyPr wrap="square" lIns="0" tIns="0" rIns="0" bIns="0" rtlCol="0"/>
          <a:lstStyle/>
          <a:p>
            <a:endParaRPr/>
          </a:p>
        </p:txBody>
      </p:sp>
      <p:sp>
        <p:nvSpPr>
          <p:cNvPr id="23" name="object 23"/>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
        <p:nvSpPr>
          <p:cNvPr id="24" name="object 24"/>
          <p:cNvSpPr txBox="1"/>
          <p:nvPr/>
        </p:nvSpPr>
        <p:spPr>
          <a:xfrm>
            <a:off x="4117975" y="4185665"/>
            <a:ext cx="379095" cy="193675"/>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C00000"/>
                </a:solidFill>
                <a:latin typeface="Calibri Light"/>
                <a:cs typeface="Calibri Light"/>
              </a:rPr>
              <a:t>Actua</a:t>
            </a:r>
            <a:r>
              <a:rPr sz="1100" b="0" dirty="0">
                <a:solidFill>
                  <a:srgbClr val="C00000"/>
                </a:solidFill>
                <a:latin typeface="Calibri Light"/>
                <a:cs typeface="Calibri Light"/>
              </a:rPr>
              <a:t>l</a:t>
            </a:r>
            <a:endParaRPr sz="1100">
              <a:latin typeface="Calibri Light"/>
              <a:cs typeface="Calibri Light"/>
            </a:endParaRPr>
          </a:p>
        </p:txBody>
      </p:sp>
      <p:sp>
        <p:nvSpPr>
          <p:cNvPr id="26" name="object 9"/>
          <p:cNvSpPr/>
          <p:nvPr/>
        </p:nvSpPr>
        <p:spPr>
          <a:xfrm>
            <a:off x="3962401" y="1295400"/>
            <a:ext cx="990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7" name="object 9"/>
          <p:cNvSpPr/>
          <p:nvPr/>
        </p:nvSpPr>
        <p:spPr>
          <a:xfrm>
            <a:off x="4953000" y="1295400"/>
            <a:ext cx="609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rgbClr val="00B0F0"/>
            </a:solidFill>
          </a:ln>
          <a:effectLst>
            <a:outerShdw blurRad="50800" dist="38100" dir="8100000" algn="tr"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57296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2527300" y="3657853"/>
            <a:ext cx="3955415" cy="1233805"/>
          </a:xfrm>
          <a:custGeom>
            <a:avLst/>
            <a:gdLst/>
            <a:ahLst/>
            <a:cxnLst/>
            <a:rect l="l" t="t" r="r" b="b"/>
            <a:pathLst>
              <a:path w="3955415" h="1233804">
                <a:moveTo>
                  <a:pt x="0" y="451612"/>
                </a:moveTo>
                <a:lnTo>
                  <a:pt x="29535" y="505238"/>
                </a:lnTo>
                <a:lnTo>
                  <a:pt x="58866" y="558900"/>
                </a:lnTo>
                <a:lnTo>
                  <a:pt x="88014" y="612332"/>
                </a:lnTo>
                <a:lnTo>
                  <a:pt x="117000" y="665271"/>
                </a:lnTo>
                <a:lnTo>
                  <a:pt x="145846" y="717453"/>
                </a:lnTo>
                <a:lnTo>
                  <a:pt x="174574" y="768612"/>
                </a:lnTo>
                <a:lnTo>
                  <a:pt x="203204" y="818486"/>
                </a:lnTo>
                <a:lnTo>
                  <a:pt x="231759" y="866810"/>
                </a:lnTo>
                <a:lnTo>
                  <a:pt x="260260" y="913320"/>
                </a:lnTo>
                <a:lnTo>
                  <a:pt x="288729" y="957752"/>
                </a:lnTo>
                <a:lnTo>
                  <a:pt x="317187" y="999841"/>
                </a:lnTo>
                <a:lnTo>
                  <a:pt x="345656" y="1039325"/>
                </a:lnTo>
                <a:lnTo>
                  <a:pt x="374157" y="1075937"/>
                </a:lnTo>
                <a:lnTo>
                  <a:pt x="402712" y="1109415"/>
                </a:lnTo>
                <a:lnTo>
                  <a:pt x="431342" y="1139494"/>
                </a:lnTo>
                <a:lnTo>
                  <a:pt x="460070" y="1165911"/>
                </a:lnTo>
                <a:lnTo>
                  <a:pt x="517902" y="1206698"/>
                </a:lnTo>
                <a:lnTo>
                  <a:pt x="576381" y="1229664"/>
                </a:lnTo>
                <a:lnTo>
                  <a:pt x="605917" y="1233805"/>
                </a:lnTo>
                <a:lnTo>
                  <a:pt x="635956" y="1232138"/>
                </a:lnTo>
                <a:lnTo>
                  <a:pt x="698080" y="1210723"/>
                </a:lnTo>
                <a:lnTo>
                  <a:pt x="762214" y="1168295"/>
                </a:lnTo>
                <a:lnTo>
                  <a:pt x="794768" y="1140360"/>
                </a:lnTo>
                <a:lnTo>
                  <a:pt x="827503" y="1108564"/>
                </a:lnTo>
                <a:lnTo>
                  <a:pt x="860313" y="1073370"/>
                </a:lnTo>
                <a:lnTo>
                  <a:pt x="893089" y="1035242"/>
                </a:lnTo>
                <a:lnTo>
                  <a:pt x="925726" y="994645"/>
                </a:lnTo>
                <a:lnTo>
                  <a:pt x="958116" y="952043"/>
                </a:lnTo>
                <a:lnTo>
                  <a:pt x="990151" y="907898"/>
                </a:lnTo>
                <a:lnTo>
                  <a:pt x="1021725" y="862676"/>
                </a:lnTo>
                <a:lnTo>
                  <a:pt x="1052731" y="816840"/>
                </a:lnTo>
                <a:lnTo>
                  <a:pt x="1083061" y="770854"/>
                </a:lnTo>
                <a:lnTo>
                  <a:pt x="1112608" y="725183"/>
                </a:lnTo>
                <a:lnTo>
                  <a:pt x="1141265" y="680290"/>
                </a:lnTo>
                <a:lnTo>
                  <a:pt x="1168926" y="636639"/>
                </a:lnTo>
                <a:lnTo>
                  <a:pt x="1195482" y="594694"/>
                </a:lnTo>
                <a:lnTo>
                  <a:pt x="1220827" y="554919"/>
                </a:lnTo>
                <a:lnTo>
                  <a:pt x="1244853" y="517779"/>
                </a:lnTo>
                <a:lnTo>
                  <a:pt x="1274877" y="468949"/>
                </a:lnTo>
                <a:lnTo>
                  <a:pt x="1303802" y="420495"/>
                </a:lnTo>
                <a:lnTo>
                  <a:pt x="1331853" y="372806"/>
                </a:lnTo>
                <a:lnTo>
                  <a:pt x="1359253" y="326272"/>
                </a:lnTo>
                <a:lnTo>
                  <a:pt x="1386226" y="281285"/>
                </a:lnTo>
                <a:lnTo>
                  <a:pt x="1412995" y="238232"/>
                </a:lnTo>
                <a:lnTo>
                  <a:pt x="1439785" y="197506"/>
                </a:lnTo>
                <a:lnTo>
                  <a:pt x="1466818" y="159496"/>
                </a:lnTo>
                <a:lnTo>
                  <a:pt x="1494318" y="124591"/>
                </a:lnTo>
                <a:lnTo>
                  <a:pt x="1522510" y="93183"/>
                </a:lnTo>
                <a:lnTo>
                  <a:pt x="1551616" y="65661"/>
                </a:lnTo>
                <a:lnTo>
                  <a:pt x="1581860" y="42416"/>
                </a:lnTo>
                <a:lnTo>
                  <a:pt x="1646657" y="10314"/>
                </a:lnTo>
                <a:lnTo>
                  <a:pt x="1718690" y="0"/>
                </a:lnTo>
                <a:lnTo>
                  <a:pt x="1756379" y="3493"/>
                </a:lnTo>
                <a:lnTo>
                  <a:pt x="1792653" y="15632"/>
                </a:lnTo>
                <a:lnTo>
                  <a:pt x="1827505" y="35479"/>
                </a:lnTo>
                <a:lnTo>
                  <a:pt x="1860927" y="62092"/>
                </a:lnTo>
                <a:lnTo>
                  <a:pt x="1892912" y="94533"/>
                </a:lnTo>
                <a:lnTo>
                  <a:pt x="1923452" y="131862"/>
                </a:lnTo>
                <a:lnTo>
                  <a:pt x="1952540" y="173140"/>
                </a:lnTo>
                <a:lnTo>
                  <a:pt x="1980167" y="217426"/>
                </a:lnTo>
                <a:lnTo>
                  <a:pt x="2006327" y="263781"/>
                </a:lnTo>
                <a:lnTo>
                  <a:pt x="2031011" y="311266"/>
                </a:lnTo>
                <a:lnTo>
                  <a:pt x="2054212" y="358941"/>
                </a:lnTo>
                <a:lnTo>
                  <a:pt x="2075922" y="405867"/>
                </a:lnTo>
                <a:lnTo>
                  <a:pt x="2096135" y="451104"/>
                </a:lnTo>
                <a:lnTo>
                  <a:pt x="2116168" y="491700"/>
                </a:lnTo>
                <a:lnTo>
                  <a:pt x="2136344" y="534935"/>
                </a:lnTo>
                <a:lnTo>
                  <a:pt x="2156862" y="579891"/>
                </a:lnTo>
                <a:lnTo>
                  <a:pt x="2177923" y="625650"/>
                </a:lnTo>
                <a:lnTo>
                  <a:pt x="2199725" y="671292"/>
                </a:lnTo>
                <a:lnTo>
                  <a:pt x="2222471" y="715900"/>
                </a:lnTo>
                <a:lnTo>
                  <a:pt x="2246360" y="758555"/>
                </a:lnTo>
                <a:lnTo>
                  <a:pt x="2271591" y="798339"/>
                </a:lnTo>
                <a:lnTo>
                  <a:pt x="2298367" y="834333"/>
                </a:lnTo>
                <a:lnTo>
                  <a:pt x="2326886" y="865620"/>
                </a:lnTo>
                <a:lnTo>
                  <a:pt x="2357349" y="891280"/>
                </a:lnTo>
                <a:lnTo>
                  <a:pt x="2424907" y="922049"/>
                </a:lnTo>
                <a:lnTo>
                  <a:pt x="2462403" y="925322"/>
                </a:lnTo>
                <a:lnTo>
                  <a:pt x="2500640" y="923432"/>
                </a:lnTo>
                <a:lnTo>
                  <a:pt x="2558538" y="894430"/>
                </a:lnTo>
                <a:lnTo>
                  <a:pt x="2600138" y="842350"/>
                </a:lnTo>
                <a:lnTo>
                  <a:pt x="2635603" y="779860"/>
                </a:lnTo>
                <a:lnTo>
                  <a:pt x="2654211" y="748669"/>
                </a:lnTo>
                <a:lnTo>
                  <a:pt x="2699531" y="694312"/>
                </a:lnTo>
                <a:lnTo>
                  <a:pt x="2764125" y="661211"/>
                </a:lnTo>
                <a:lnTo>
                  <a:pt x="2806827" y="656590"/>
                </a:lnTo>
                <a:lnTo>
                  <a:pt x="2830448" y="660275"/>
                </a:lnTo>
                <a:lnTo>
                  <a:pt x="2873696" y="689428"/>
                </a:lnTo>
                <a:lnTo>
                  <a:pt x="2913419" y="742051"/>
                </a:lnTo>
                <a:lnTo>
                  <a:pt x="2932634" y="775074"/>
                </a:lnTo>
                <a:lnTo>
                  <a:pt x="2951778" y="811458"/>
                </a:lnTo>
                <a:lnTo>
                  <a:pt x="2971122" y="850367"/>
                </a:lnTo>
                <a:lnTo>
                  <a:pt x="2990935" y="890966"/>
                </a:lnTo>
                <a:lnTo>
                  <a:pt x="3011487" y="932418"/>
                </a:lnTo>
                <a:lnTo>
                  <a:pt x="3033049" y="973888"/>
                </a:lnTo>
                <a:lnTo>
                  <a:pt x="3055891" y="1014541"/>
                </a:lnTo>
                <a:lnTo>
                  <a:pt x="3080282" y="1053540"/>
                </a:lnTo>
                <a:lnTo>
                  <a:pt x="3106494" y="1090051"/>
                </a:lnTo>
                <a:lnTo>
                  <a:pt x="3134796" y="1123237"/>
                </a:lnTo>
                <a:lnTo>
                  <a:pt x="3165458" y="1152263"/>
                </a:lnTo>
                <a:lnTo>
                  <a:pt x="3198751" y="1176294"/>
                </a:lnTo>
                <a:lnTo>
                  <a:pt x="3234944" y="1194493"/>
                </a:lnTo>
                <a:lnTo>
                  <a:pt x="3274308" y="1206026"/>
                </a:lnTo>
                <a:lnTo>
                  <a:pt x="3317113" y="1210056"/>
                </a:lnTo>
                <a:lnTo>
                  <a:pt x="3345144" y="1206942"/>
                </a:lnTo>
                <a:lnTo>
                  <a:pt x="3401566" y="1186043"/>
                </a:lnTo>
                <a:lnTo>
                  <a:pt x="3458439" y="1147336"/>
                </a:lnTo>
                <a:lnTo>
                  <a:pt x="3487033" y="1121962"/>
                </a:lnTo>
                <a:lnTo>
                  <a:pt x="3515727" y="1092925"/>
                </a:lnTo>
                <a:lnTo>
                  <a:pt x="3544515" y="1060487"/>
                </a:lnTo>
                <a:lnTo>
                  <a:pt x="3573394" y="1024912"/>
                </a:lnTo>
                <a:lnTo>
                  <a:pt x="3602359" y="986463"/>
                </a:lnTo>
                <a:lnTo>
                  <a:pt x="3631406" y="945403"/>
                </a:lnTo>
                <a:lnTo>
                  <a:pt x="3660529" y="901995"/>
                </a:lnTo>
                <a:lnTo>
                  <a:pt x="3689726" y="856502"/>
                </a:lnTo>
                <a:lnTo>
                  <a:pt x="3718991" y="809186"/>
                </a:lnTo>
                <a:lnTo>
                  <a:pt x="3748319" y="760311"/>
                </a:lnTo>
                <a:lnTo>
                  <a:pt x="3777707" y="710140"/>
                </a:lnTo>
                <a:lnTo>
                  <a:pt x="3807150" y="658936"/>
                </a:lnTo>
                <a:lnTo>
                  <a:pt x="3836643" y="606961"/>
                </a:lnTo>
                <a:lnTo>
                  <a:pt x="3866183" y="554479"/>
                </a:lnTo>
                <a:lnTo>
                  <a:pt x="3895764" y="501753"/>
                </a:lnTo>
                <a:lnTo>
                  <a:pt x="3925382" y="449046"/>
                </a:lnTo>
                <a:lnTo>
                  <a:pt x="3955034" y="396621"/>
                </a:lnTo>
              </a:path>
            </a:pathLst>
          </a:custGeom>
          <a:ln w="57150">
            <a:solidFill>
              <a:srgbClr val="C00000"/>
            </a:solidFill>
          </a:ln>
        </p:spPr>
        <p:txBody>
          <a:bodyPr wrap="square" lIns="0" tIns="0" rIns="0" bIns="0" rtlCol="0"/>
          <a:lstStyle/>
          <a:p>
            <a:endParaRPr/>
          </a:p>
        </p:txBody>
      </p:sp>
      <p:sp>
        <p:nvSpPr>
          <p:cNvPr id="9" name="object 9"/>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10" name="object 10"/>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1" name="object 11"/>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2" name="object 12"/>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3" name="object 13"/>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4" name="object 14"/>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6" name="object 16"/>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7" name="object 17"/>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8" name="object 18"/>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9" name="object 19"/>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20" name="object 20"/>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1" name="object 21"/>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2" name="object 22"/>
          <p:cNvSpPr/>
          <p:nvPr/>
        </p:nvSpPr>
        <p:spPr>
          <a:xfrm>
            <a:off x="5132451" y="3524250"/>
            <a:ext cx="647700" cy="260350"/>
          </a:xfrm>
          <a:custGeom>
            <a:avLst/>
            <a:gdLst/>
            <a:ahLst/>
            <a:cxnLst/>
            <a:rect l="l" t="t" r="r" b="b"/>
            <a:pathLst>
              <a:path w="647700" h="260350">
                <a:moveTo>
                  <a:pt x="0" y="260350"/>
                </a:moveTo>
                <a:lnTo>
                  <a:pt x="647700" y="260350"/>
                </a:lnTo>
                <a:lnTo>
                  <a:pt x="647700" y="0"/>
                </a:lnTo>
                <a:lnTo>
                  <a:pt x="0" y="0"/>
                </a:lnTo>
                <a:lnTo>
                  <a:pt x="0" y="260350"/>
                </a:lnTo>
                <a:close/>
              </a:path>
            </a:pathLst>
          </a:custGeom>
          <a:solidFill>
            <a:srgbClr val="FFFFFF"/>
          </a:solidFill>
        </p:spPr>
        <p:txBody>
          <a:bodyPr wrap="square" lIns="0" tIns="0" rIns="0" bIns="0" rtlCol="0"/>
          <a:lstStyle/>
          <a:p>
            <a:endParaRPr/>
          </a:p>
        </p:txBody>
      </p:sp>
      <p:sp>
        <p:nvSpPr>
          <p:cNvPr id="23" name="object 23"/>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
        <p:nvSpPr>
          <p:cNvPr id="24" name="object 24"/>
          <p:cNvSpPr txBox="1"/>
          <p:nvPr/>
        </p:nvSpPr>
        <p:spPr>
          <a:xfrm>
            <a:off x="4117975" y="4185665"/>
            <a:ext cx="379095" cy="193675"/>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C00000"/>
                </a:solidFill>
                <a:latin typeface="Calibri Light"/>
                <a:cs typeface="Calibri Light"/>
              </a:rPr>
              <a:t>Actua</a:t>
            </a:r>
            <a:r>
              <a:rPr sz="1100" b="0" dirty="0">
                <a:solidFill>
                  <a:srgbClr val="C00000"/>
                </a:solidFill>
                <a:latin typeface="Calibri Light"/>
                <a:cs typeface="Calibri Light"/>
              </a:rPr>
              <a:t>l</a:t>
            </a:r>
            <a:endParaRPr sz="1100">
              <a:latin typeface="Calibri Light"/>
              <a:cs typeface="Calibri Light"/>
            </a:endParaRPr>
          </a:p>
        </p:txBody>
      </p:sp>
      <p:sp>
        <p:nvSpPr>
          <p:cNvPr id="26" name="object 9"/>
          <p:cNvSpPr/>
          <p:nvPr/>
        </p:nvSpPr>
        <p:spPr>
          <a:xfrm>
            <a:off x="3886200" y="1295400"/>
            <a:ext cx="990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7" name="object 9"/>
          <p:cNvSpPr/>
          <p:nvPr/>
        </p:nvSpPr>
        <p:spPr>
          <a:xfrm>
            <a:off x="4953000" y="1295400"/>
            <a:ext cx="609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rgbClr val="00B0F0"/>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5" name="CuadroTexto 24"/>
          <p:cNvSpPr txBox="1"/>
          <p:nvPr/>
        </p:nvSpPr>
        <p:spPr>
          <a:xfrm flipH="1">
            <a:off x="3733800" y="914400"/>
            <a:ext cx="1295400" cy="369332"/>
          </a:xfrm>
          <a:prstGeom prst="rect">
            <a:avLst/>
          </a:prstGeom>
          <a:noFill/>
        </p:spPr>
        <p:txBody>
          <a:bodyPr wrap="square" rtlCol="0">
            <a:spAutoFit/>
          </a:bodyPr>
          <a:lstStyle/>
          <a:p>
            <a:r>
              <a:rPr lang="es-ES" dirty="0"/>
              <a:t>Desarrollo</a:t>
            </a:r>
          </a:p>
        </p:txBody>
      </p:sp>
      <p:sp>
        <p:nvSpPr>
          <p:cNvPr id="29" name="CuadroTexto 28"/>
          <p:cNvSpPr txBox="1"/>
          <p:nvPr/>
        </p:nvSpPr>
        <p:spPr>
          <a:xfrm flipH="1">
            <a:off x="4953000" y="914400"/>
            <a:ext cx="1295400" cy="369332"/>
          </a:xfrm>
          <a:prstGeom prst="rect">
            <a:avLst/>
          </a:prstGeom>
          <a:noFill/>
        </p:spPr>
        <p:txBody>
          <a:bodyPr wrap="square" rtlCol="0">
            <a:spAutoFit/>
          </a:bodyPr>
          <a:lstStyle/>
          <a:p>
            <a:r>
              <a:rPr lang="es-ES" dirty="0"/>
              <a:t>Llenado</a:t>
            </a:r>
          </a:p>
        </p:txBody>
      </p:sp>
    </p:spTree>
    <p:extLst>
      <p:ext uri="{BB962C8B-B14F-4D97-AF65-F5344CB8AC3E}">
        <p14:creationId xmlns:p14="http://schemas.microsoft.com/office/powerpoint/2010/main" val="1436271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400" y="1219200"/>
            <a:ext cx="8134745" cy="4392000"/>
          </a:xfrm>
          <a:prstGeom prst="rect">
            <a:avLst/>
          </a:prstGeom>
        </p:spPr>
      </p:pic>
      <p:sp>
        <p:nvSpPr>
          <p:cNvPr id="3" name="CuadroTexto 2"/>
          <p:cNvSpPr txBox="1"/>
          <p:nvPr/>
        </p:nvSpPr>
        <p:spPr>
          <a:xfrm>
            <a:off x="2667000" y="533400"/>
            <a:ext cx="4008119" cy="369332"/>
          </a:xfrm>
          <a:prstGeom prst="rect">
            <a:avLst/>
          </a:prstGeom>
          <a:noFill/>
        </p:spPr>
        <p:txBody>
          <a:bodyPr wrap="square" rtlCol="0">
            <a:spAutoFit/>
          </a:bodyPr>
          <a:lstStyle/>
          <a:p>
            <a:r>
              <a:rPr lang="es-ES" dirty="0"/>
              <a:t>Ejemplo real (Tesis Álvaro Césped 2020)</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29A7EF7-C80F-4520-B2EB-9CA256C7325E}"/>
                  </a:ext>
                </a:extLst>
              </p14:cNvPr>
              <p14:cNvContentPartPr/>
              <p14:nvPr/>
            </p14:nvContentPartPr>
            <p14:xfrm>
              <a:off x="3858480" y="2143440"/>
              <a:ext cx="3160800" cy="2633400"/>
            </p14:xfrm>
          </p:contentPart>
        </mc:Choice>
        <mc:Fallback xmlns="">
          <p:pic>
            <p:nvPicPr>
              <p:cNvPr id="4" name="Ink 3">
                <a:extLst>
                  <a:ext uri="{FF2B5EF4-FFF2-40B4-BE49-F238E27FC236}">
                    <a16:creationId xmlns:a16="http://schemas.microsoft.com/office/drawing/2014/main" id="{829A7EF7-C80F-4520-B2EB-9CA256C7325E}"/>
                  </a:ext>
                </a:extLst>
              </p:cNvPr>
              <p:cNvPicPr/>
              <p:nvPr/>
            </p:nvPicPr>
            <p:blipFill>
              <a:blip r:embed="rId4"/>
              <a:stretch>
                <a:fillRect/>
              </a:stretch>
            </p:blipFill>
            <p:spPr>
              <a:xfrm>
                <a:off x="3842640" y="2080080"/>
                <a:ext cx="3192120" cy="2760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A213DF2-5893-4107-8213-D77A817C0819}"/>
                  </a:ext>
                </a:extLst>
              </p14:cNvPr>
              <p14:cNvContentPartPr/>
              <p14:nvPr/>
            </p14:nvContentPartPr>
            <p14:xfrm>
              <a:off x="5204520" y="3087720"/>
              <a:ext cx="1468080" cy="1536840"/>
            </p14:xfrm>
          </p:contentPart>
        </mc:Choice>
        <mc:Fallback xmlns="">
          <p:pic>
            <p:nvPicPr>
              <p:cNvPr id="5" name="Ink 4">
                <a:extLst>
                  <a:ext uri="{FF2B5EF4-FFF2-40B4-BE49-F238E27FC236}">
                    <a16:creationId xmlns:a16="http://schemas.microsoft.com/office/drawing/2014/main" id="{1A213DF2-5893-4107-8213-D77A817C0819}"/>
                  </a:ext>
                </a:extLst>
              </p:cNvPr>
              <p:cNvPicPr/>
              <p:nvPr/>
            </p:nvPicPr>
            <p:blipFill>
              <a:blip r:embed="rId6"/>
              <a:stretch>
                <a:fillRect/>
              </a:stretch>
            </p:blipFill>
            <p:spPr>
              <a:xfrm>
                <a:off x="5188680" y="3024360"/>
                <a:ext cx="1499400" cy="1663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1718F7D-078F-4F23-9A32-6F25C33E7178}"/>
                  </a:ext>
                </a:extLst>
              </p14:cNvPr>
              <p14:cNvContentPartPr/>
              <p14:nvPr/>
            </p14:nvContentPartPr>
            <p14:xfrm>
              <a:off x="6577560" y="2293920"/>
              <a:ext cx="56880" cy="1781280"/>
            </p14:xfrm>
          </p:contentPart>
        </mc:Choice>
        <mc:Fallback xmlns="">
          <p:pic>
            <p:nvPicPr>
              <p:cNvPr id="6" name="Ink 5">
                <a:extLst>
                  <a:ext uri="{FF2B5EF4-FFF2-40B4-BE49-F238E27FC236}">
                    <a16:creationId xmlns:a16="http://schemas.microsoft.com/office/drawing/2014/main" id="{A1718F7D-078F-4F23-9A32-6F25C33E7178}"/>
                  </a:ext>
                </a:extLst>
              </p:cNvPr>
              <p:cNvPicPr/>
              <p:nvPr/>
            </p:nvPicPr>
            <p:blipFill>
              <a:blip r:embed="rId8"/>
              <a:stretch>
                <a:fillRect/>
              </a:stretch>
            </p:blipFill>
            <p:spPr>
              <a:xfrm>
                <a:off x="6561720" y="2230560"/>
                <a:ext cx="88200" cy="190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DB2B179-2990-4631-8646-34ED4FDFA51E}"/>
                  </a:ext>
                </a:extLst>
              </p14:cNvPr>
              <p14:cNvContentPartPr/>
              <p14:nvPr/>
            </p14:nvContentPartPr>
            <p14:xfrm>
              <a:off x="6432120" y="3723480"/>
              <a:ext cx="280080" cy="526680"/>
            </p14:xfrm>
          </p:contentPart>
        </mc:Choice>
        <mc:Fallback xmlns="">
          <p:pic>
            <p:nvPicPr>
              <p:cNvPr id="7" name="Ink 6">
                <a:extLst>
                  <a:ext uri="{FF2B5EF4-FFF2-40B4-BE49-F238E27FC236}">
                    <a16:creationId xmlns:a16="http://schemas.microsoft.com/office/drawing/2014/main" id="{8DB2B179-2990-4631-8646-34ED4FDFA51E}"/>
                  </a:ext>
                </a:extLst>
              </p:cNvPr>
              <p:cNvPicPr/>
              <p:nvPr/>
            </p:nvPicPr>
            <p:blipFill>
              <a:blip r:embed="rId10"/>
              <a:stretch>
                <a:fillRect/>
              </a:stretch>
            </p:blipFill>
            <p:spPr>
              <a:xfrm>
                <a:off x="6416280" y="3660120"/>
                <a:ext cx="311400" cy="653400"/>
              </a:xfrm>
              <a:prstGeom prst="rect">
                <a:avLst/>
              </a:prstGeom>
            </p:spPr>
          </p:pic>
        </mc:Fallback>
      </mc:AlternateContent>
    </p:spTree>
    <p:extLst>
      <p:ext uri="{BB962C8B-B14F-4D97-AF65-F5344CB8AC3E}">
        <p14:creationId xmlns:p14="http://schemas.microsoft.com/office/powerpoint/2010/main" val="106864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82495" y="697927"/>
            <a:ext cx="5570983" cy="532734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660775" y="246379"/>
            <a:ext cx="14916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Caso de</a:t>
            </a:r>
            <a:r>
              <a:rPr sz="1800" spc="-75" dirty="0">
                <a:latin typeface="Calibri"/>
                <a:cs typeface="Calibri"/>
              </a:rPr>
              <a:t> </a:t>
            </a:r>
            <a:r>
              <a:rPr sz="1800" spc="-5" dirty="0">
                <a:latin typeface="Calibri"/>
                <a:cs typeface="Calibri"/>
              </a:rPr>
              <a:t>Estudio</a:t>
            </a:r>
            <a:endParaRPr sz="1800">
              <a:latin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9391859-A414-465E-AC9D-05ABA474A2D3}"/>
                  </a:ext>
                </a:extLst>
              </p14:cNvPr>
              <p14:cNvContentPartPr/>
              <p14:nvPr/>
            </p14:nvContentPartPr>
            <p14:xfrm>
              <a:off x="1888200" y="1163520"/>
              <a:ext cx="355320" cy="2172600"/>
            </p14:xfrm>
          </p:contentPart>
        </mc:Choice>
        <mc:Fallback xmlns="">
          <p:pic>
            <p:nvPicPr>
              <p:cNvPr id="4" name="Ink 3">
                <a:extLst>
                  <a:ext uri="{FF2B5EF4-FFF2-40B4-BE49-F238E27FC236}">
                    <a16:creationId xmlns:a16="http://schemas.microsoft.com/office/drawing/2014/main" id="{A9391859-A414-465E-AC9D-05ABA474A2D3}"/>
                  </a:ext>
                </a:extLst>
              </p:cNvPr>
              <p:cNvPicPr/>
              <p:nvPr/>
            </p:nvPicPr>
            <p:blipFill>
              <a:blip r:embed="rId4"/>
              <a:stretch>
                <a:fillRect/>
              </a:stretch>
            </p:blipFill>
            <p:spPr>
              <a:xfrm>
                <a:off x="1872360" y="1100160"/>
                <a:ext cx="386640" cy="2299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56F9A72-F409-4D0B-A06B-06A7C64A5840}"/>
                  </a:ext>
                </a:extLst>
              </p14:cNvPr>
              <p14:cNvContentPartPr/>
              <p14:nvPr/>
            </p14:nvContentPartPr>
            <p14:xfrm>
              <a:off x="3445560" y="1164960"/>
              <a:ext cx="415440" cy="1971720"/>
            </p14:xfrm>
          </p:contentPart>
        </mc:Choice>
        <mc:Fallback xmlns="">
          <p:pic>
            <p:nvPicPr>
              <p:cNvPr id="5" name="Ink 4">
                <a:extLst>
                  <a:ext uri="{FF2B5EF4-FFF2-40B4-BE49-F238E27FC236}">
                    <a16:creationId xmlns:a16="http://schemas.microsoft.com/office/drawing/2014/main" id="{B56F9A72-F409-4D0B-A06B-06A7C64A5840}"/>
                  </a:ext>
                </a:extLst>
              </p:cNvPr>
              <p:cNvPicPr/>
              <p:nvPr/>
            </p:nvPicPr>
            <p:blipFill>
              <a:blip r:embed="rId6"/>
              <a:stretch>
                <a:fillRect/>
              </a:stretch>
            </p:blipFill>
            <p:spPr>
              <a:xfrm>
                <a:off x="3429720" y="1101600"/>
                <a:ext cx="446760" cy="209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240BD6A-8831-44C2-B51F-CAD3810E0696}"/>
                  </a:ext>
                </a:extLst>
              </p14:cNvPr>
              <p14:cNvContentPartPr/>
              <p14:nvPr/>
            </p14:nvContentPartPr>
            <p14:xfrm>
              <a:off x="5299560" y="1278720"/>
              <a:ext cx="1299240" cy="2061000"/>
            </p14:xfrm>
          </p:contentPart>
        </mc:Choice>
        <mc:Fallback xmlns="">
          <p:pic>
            <p:nvPicPr>
              <p:cNvPr id="6" name="Ink 5">
                <a:extLst>
                  <a:ext uri="{FF2B5EF4-FFF2-40B4-BE49-F238E27FC236}">
                    <a16:creationId xmlns:a16="http://schemas.microsoft.com/office/drawing/2014/main" id="{4240BD6A-8831-44C2-B51F-CAD3810E0696}"/>
                  </a:ext>
                </a:extLst>
              </p:cNvPr>
              <p:cNvPicPr/>
              <p:nvPr/>
            </p:nvPicPr>
            <p:blipFill>
              <a:blip r:embed="rId8"/>
              <a:stretch>
                <a:fillRect/>
              </a:stretch>
            </p:blipFill>
            <p:spPr>
              <a:xfrm>
                <a:off x="5283720" y="1215360"/>
                <a:ext cx="1330560" cy="2187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B274CF5-F30F-4E4B-89D8-BDC013B8C457}"/>
                  </a:ext>
                </a:extLst>
              </p14:cNvPr>
              <p14:cNvContentPartPr/>
              <p14:nvPr/>
            </p14:nvContentPartPr>
            <p14:xfrm>
              <a:off x="5956920" y="1221840"/>
              <a:ext cx="290880" cy="682200"/>
            </p14:xfrm>
          </p:contentPart>
        </mc:Choice>
        <mc:Fallback xmlns="">
          <p:pic>
            <p:nvPicPr>
              <p:cNvPr id="7" name="Ink 6">
                <a:extLst>
                  <a:ext uri="{FF2B5EF4-FFF2-40B4-BE49-F238E27FC236}">
                    <a16:creationId xmlns:a16="http://schemas.microsoft.com/office/drawing/2014/main" id="{8B274CF5-F30F-4E4B-89D8-BDC013B8C457}"/>
                  </a:ext>
                </a:extLst>
              </p:cNvPr>
              <p:cNvPicPr/>
              <p:nvPr/>
            </p:nvPicPr>
            <p:blipFill>
              <a:blip r:embed="rId10"/>
              <a:stretch>
                <a:fillRect/>
              </a:stretch>
            </p:blipFill>
            <p:spPr>
              <a:xfrm>
                <a:off x="5941080" y="1158480"/>
                <a:ext cx="322200" cy="808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214EBDE2-4188-4F95-BB84-E6F3547A21C2}"/>
                  </a:ext>
                </a:extLst>
              </p14:cNvPr>
              <p14:cNvContentPartPr/>
              <p14:nvPr/>
            </p14:nvContentPartPr>
            <p14:xfrm>
              <a:off x="3242520" y="1302840"/>
              <a:ext cx="37080" cy="30960"/>
            </p14:xfrm>
          </p:contentPart>
        </mc:Choice>
        <mc:Fallback xmlns="">
          <p:pic>
            <p:nvPicPr>
              <p:cNvPr id="8" name="Ink 7">
                <a:extLst>
                  <a:ext uri="{FF2B5EF4-FFF2-40B4-BE49-F238E27FC236}">
                    <a16:creationId xmlns:a16="http://schemas.microsoft.com/office/drawing/2014/main" id="{214EBDE2-4188-4F95-BB84-E6F3547A21C2}"/>
                  </a:ext>
                </a:extLst>
              </p:cNvPr>
              <p:cNvPicPr/>
              <p:nvPr/>
            </p:nvPicPr>
            <p:blipFill>
              <a:blip r:embed="rId12"/>
              <a:stretch>
                <a:fillRect/>
              </a:stretch>
            </p:blipFill>
            <p:spPr>
              <a:xfrm>
                <a:off x="3226680" y="1239480"/>
                <a:ext cx="684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0CC7079-273C-4B50-A790-BC8B29AB17D1}"/>
                  </a:ext>
                </a:extLst>
              </p14:cNvPr>
              <p14:cNvContentPartPr/>
              <p14:nvPr/>
            </p14:nvContentPartPr>
            <p14:xfrm>
              <a:off x="2484360" y="3806640"/>
              <a:ext cx="2008800" cy="1767960"/>
            </p14:xfrm>
          </p:contentPart>
        </mc:Choice>
        <mc:Fallback xmlns="">
          <p:pic>
            <p:nvPicPr>
              <p:cNvPr id="9" name="Ink 8">
                <a:extLst>
                  <a:ext uri="{FF2B5EF4-FFF2-40B4-BE49-F238E27FC236}">
                    <a16:creationId xmlns:a16="http://schemas.microsoft.com/office/drawing/2014/main" id="{20CC7079-273C-4B50-A790-BC8B29AB17D1}"/>
                  </a:ext>
                </a:extLst>
              </p:cNvPr>
              <p:cNvPicPr/>
              <p:nvPr/>
            </p:nvPicPr>
            <p:blipFill>
              <a:blip r:embed="rId14"/>
              <a:stretch>
                <a:fillRect/>
              </a:stretch>
            </p:blipFill>
            <p:spPr>
              <a:xfrm>
                <a:off x="2468520" y="3743280"/>
                <a:ext cx="2040120" cy="1894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9B291C60-4C6A-4C9B-A54B-434761A0631C}"/>
                  </a:ext>
                </a:extLst>
              </p14:cNvPr>
              <p14:cNvContentPartPr/>
              <p14:nvPr/>
            </p14:nvContentPartPr>
            <p14:xfrm>
              <a:off x="5000040" y="3655440"/>
              <a:ext cx="691920" cy="2109600"/>
            </p14:xfrm>
          </p:contentPart>
        </mc:Choice>
        <mc:Fallback xmlns="">
          <p:pic>
            <p:nvPicPr>
              <p:cNvPr id="10" name="Ink 9">
                <a:extLst>
                  <a:ext uri="{FF2B5EF4-FFF2-40B4-BE49-F238E27FC236}">
                    <a16:creationId xmlns:a16="http://schemas.microsoft.com/office/drawing/2014/main" id="{9B291C60-4C6A-4C9B-A54B-434761A0631C}"/>
                  </a:ext>
                </a:extLst>
              </p:cNvPr>
              <p:cNvPicPr/>
              <p:nvPr/>
            </p:nvPicPr>
            <p:blipFill>
              <a:blip r:embed="rId16"/>
              <a:stretch>
                <a:fillRect/>
              </a:stretch>
            </p:blipFill>
            <p:spPr>
              <a:xfrm>
                <a:off x="4984200" y="3592080"/>
                <a:ext cx="723240" cy="2236320"/>
              </a:xfrm>
              <a:prstGeom prst="rect">
                <a:avLst/>
              </a:prstGeom>
            </p:spPr>
          </p:pic>
        </mc:Fallback>
      </mc:AlternateContent>
    </p:spTree>
    <p:extLst>
      <p:ext uri="{BB962C8B-B14F-4D97-AF65-F5344CB8AC3E}">
        <p14:creationId xmlns:p14="http://schemas.microsoft.com/office/powerpoint/2010/main" val="1054912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6200" y="381000"/>
            <a:ext cx="8991600" cy="1200329"/>
          </a:xfrm>
          <a:prstGeom prst="rect">
            <a:avLst/>
          </a:prstGeom>
          <a:noFill/>
        </p:spPr>
        <p:txBody>
          <a:bodyPr wrap="square" rtlCol="0">
            <a:spAutoFit/>
          </a:bodyPr>
          <a:lstStyle/>
          <a:p>
            <a:r>
              <a:rPr lang="es-ES" dirty="0"/>
              <a:t>(Tesis Álvaro Césped 2020)</a:t>
            </a:r>
          </a:p>
          <a:p>
            <a:r>
              <a:rPr lang="es-ES" dirty="0"/>
              <a:t>En muchos casos el fenómeno se manifiesta como una intensificación y extensión hacia el sur de la vaguada costera. El carácter costero se ve mejor en campo </a:t>
            </a:r>
            <a:r>
              <a:rPr lang="es-ES" dirty="0" err="1"/>
              <a:t>isalobarico</a:t>
            </a:r>
            <a:r>
              <a:rPr lang="es-ES" dirty="0"/>
              <a:t> (delta SLP en 24h)</a:t>
            </a:r>
          </a:p>
          <a:p>
            <a:endParaRPr lang="es-ES" dirty="0"/>
          </a:p>
        </p:txBody>
      </p:sp>
      <p:pic>
        <p:nvPicPr>
          <p:cNvPr id="4" name="Imagen 3"/>
          <p:cNvPicPr>
            <a:picLocks noChangeAspect="1"/>
          </p:cNvPicPr>
          <p:nvPr/>
        </p:nvPicPr>
        <p:blipFill>
          <a:blip r:embed="rId2"/>
          <a:stretch>
            <a:fillRect/>
          </a:stretch>
        </p:blipFill>
        <p:spPr>
          <a:xfrm>
            <a:off x="76200" y="2133600"/>
            <a:ext cx="3299070" cy="3003814"/>
          </a:xfrm>
          <a:prstGeom prst="rect">
            <a:avLst/>
          </a:prstGeom>
        </p:spPr>
      </p:pic>
      <p:pic>
        <p:nvPicPr>
          <p:cNvPr id="2" name="Imagen 1"/>
          <p:cNvPicPr>
            <a:picLocks noChangeAspect="1"/>
          </p:cNvPicPr>
          <p:nvPr/>
        </p:nvPicPr>
        <p:blipFill>
          <a:blip r:embed="rId3"/>
          <a:stretch>
            <a:fillRect/>
          </a:stretch>
        </p:blipFill>
        <p:spPr>
          <a:xfrm>
            <a:off x="3048000" y="2133599"/>
            <a:ext cx="3124200" cy="2995945"/>
          </a:xfrm>
          <a:prstGeom prst="rect">
            <a:avLst/>
          </a:prstGeom>
        </p:spPr>
      </p:pic>
      <p:pic>
        <p:nvPicPr>
          <p:cNvPr id="5" name="Imagen 4"/>
          <p:cNvPicPr>
            <a:picLocks noChangeAspect="1"/>
          </p:cNvPicPr>
          <p:nvPr/>
        </p:nvPicPr>
        <p:blipFill>
          <a:blip r:embed="rId4"/>
          <a:stretch>
            <a:fillRect/>
          </a:stretch>
        </p:blipFill>
        <p:spPr>
          <a:xfrm>
            <a:off x="5791200" y="2209800"/>
            <a:ext cx="3207603" cy="2930574"/>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AED7103-A7F4-4FF1-ACB0-FE5E638CC4E8}"/>
                  </a:ext>
                </a:extLst>
              </p14:cNvPr>
              <p14:cNvContentPartPr/>
              <p14:nvPr/>
            </p14:nvContentPartPr>
            <p14:xfrm>
              <a:off x="4484880" y="3003840"/>
              <a:ext cx="507960" cy="739800"/>
            </p14:xfrm>
          </p:contentPart>
        </mc:Choice>
        <mc:Fallback xmlns="">
          <p:pic>
            <p:nvPicPr>
              <p:cNvPr id="6" name="Ink 5">
                <a:extLst>
                  <a:ext uri="{FF2B5EF4-FFF2-40B4-BE49-F238E27FC236}">
                    <a16:creationId xmlns:a16="http://schemas.microsoft.com/office/drawing/2014/main" id="{CAED7103-A7F4-4FF1-ACB0-FE5E638CC4E8}"/>
                  </a:ext>
                </a:extLst>
              </p:cNvPr>
              <p:cNvPicPr/>
              <p:nvPr/>
            </p:nvPicPr>
            <p:blipFill>
              <a:blip r:embed="rId6"/>
              <a:stretch>
                <a:fillRect/>
              </a:stretch>
            </p:blipFill>
            <p:spPr>
              <a:xfrm>
                <a:off x="4469040" y="2940480"/>
                <a:ext cx="53928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984FAFB-9E34-4836-9340-E80966BEC350}"/>
                  </a:ext>
                </a:extLst>
              </p14:cNvPr>
              <p14:cNvContentPartPr/>
              <p14:nvPr/>
            </p14:nvContentPartPr>
            <p14:xfrm>
              <a:off x="4861080" y="3121920"/>
              <a:ext cx="21240" cy="6840"/>
            </p14:xfrm>
          </p:contentPart>
        </mc:Choice>
        <mc:Fallback xmlns="">
          <p:pic>
            <p:nvPicPr>
              <p:cNvPr id="7" name="Ink 6">
                <a:extLst>
                  <a:ext uri="{FF2B5EF4-FFF2-40B4-BE49-F238E27FC236}">
                    <a16:creationId xmlns:a16="http://schemas.microsoft.com/office/drawing/2014/main" id="{C984FAFB-9E34-4836-9340-E80966BEC350}"/>
                  </a:ext>
                </a:extLst>
              </p:cNvPr>
              <p:cNvPicPr/>
              <p:nvPr/>
            </p:nvPicPr>
            <p:blipFill>
              <a:blip r:embed="rId8"/>
              <a:stretch>
                <a:fillRect/>
              </a:stretch>
            </p:blipFill>
            <p:spPr>
              <a:xfrm>
                <a:off x="4845240" y="3058560"/>
                <a:ext cx="525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5077159-7E57-4246-8611-F0D667CC52C8}"/>
                  </a:ext>
                </a:extLst>
              </p14:cNvPr>
              <p14:cNvContentPartPr/>
              <p14:nvPr/>
            </p14:nvContentPartPr>
            <p14:xfrm>
              <a:off x="4790520" y="3791880"/>
              <a:ext cx="16200" cy="27360"/>
            </p14:xfrm>
          </p:contentPart>
        </mc:Choice>
        <mc:Fallback xmlns="">
          <p:pic>
            <p:nvPicPr>
              <p:cNvPr id="8" name="Ink 7">
                <a:extLst>
                  <a:ext uri="{FF2B5EF4-FFF2-40B4-BE49-F238E27FC236}">
                    <a16:creationId xmlns:a16="http://schemas.microsoft.com/office/drawing/2014/main" id="{05077159-7E57-4246-8611-F0D667CC52C8}"/>
                  </a:ext>
                </a:extLst>
              </p:cNvPr>
              <p:cNvPicPr/>
              <p:nvPr/>
            </p:nvPicPr>
            <p:blipFill>
              <a:blip r:embed="rId10"/>
              <a:stretch>
                <a:fillRect/>
              </a:stretch>
            </p:blipFill>
            <p:spPr>
              <a:xfrm>
                <a:off x="4774680" y="3728520"/>
                <a:ext cx="475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0C4B927-90CA-4D49-9588-DAB7AC98B790}"/>
                  </a:ext>
                </a:extLst>
              </p14:cNvPr>
              <p14:cNvContentPartPr/>
              <p14:nvPr/>
            </p14:nvContentPartPr>
            <p14:xfrm>
              <a:off x="4577040" y="3137400"/>
              <a:ext cx="243000" cy="224280"/>
            </p14:xfrm>
          </p:contentPart>
        </mc:Choice>
        <mc:Fallback xmlns="">
          <p:pic>
            <p:nvPicPr>
              <p:cNvPr id="9" name="Ink 8">
                <a:extLst>
                  <a:ext uri="{FF2B5EF4-FFF2-40B4-BE49-F238E27FC236}">
                    <a16:creationId xmlns:a16="http://schemas.microsoft.com/office/drawing/2014/main" id="{60C4B927-90CA-4D49-9588-DAB7AC98B790}"/>
                  </a:ext>
                </a:extLst>
              </p:cNvPr>
              <p:cNvPicPr/>
              <p:nvPr/>
            </p:nvPicPr>
            <p:blipFill>
              <a:blip r:embed="rId12"/>
              <a:stretch>
                <a:fillRect/>
              </a:stretch>
            </p:blipFill>
            <p:spPr>
              <a:xfrm>
                <a:off x="4561200" y="3074040"/>
                <a:ext cx="27432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C2155F05-3A30-4A1E-B4B1-5AC2F73A749E}"/>
                  </a:ext>
                </a:extLst>
              </p14:cNvPr>
              <p14:cNvContentPartPr/>
              <p14:nvPr/>
            </p14:nvContentPartPr>
            <p14:xfrm>
              <a:off x="4607640" y="3232080"/>
              <a:ext cx="248040" cy="302400"/>
            </p14:xfrm>
          </p:contentPart>
        </mc:Choice>
        <mc:Fallback xmlns="">
          <p:pic>
            <p:nvPicPr>
              <p:cNvPr id="10" name="Ink 9">
                <a:extLst>
                  <a:ext uri="{FF2B5EF4-FFF2-40B4-BE49-F238E27FC236}">
                    <a16:creationId xmlns:a16="http://schemas.microsoft.com/office/drawing/2014/main" id="{C2155F05-3A30-4A1E-B4B1-5AC2F73A749E}"/>
                  </a:ext>
                </a:extLst>
              </p:cNvPr>
              <p:cNvPicPr/>
              <p:nvPr/>
            </p:nvPicPr>
            <p:blipFill>
              <a:blip r:embed="rId14"/>
              <a:stretch>
                <a:fillRect/>
              </a:stretch>
            </p:blipFill>
            <p:spPr>
              <a:xfrm>
                <a:off x="4591800" y="3168720"/>
                <a:ext cx="27936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FB1D4161-5854-4D0B-AB80-239A7E58C56B}"/>
                  </a:ext>
                </a:extLst>
              </p14:cNvPr>
              <p14:cNvContentPartPr/>
              <p14:nvPr/>
            </p14:nvContentPartPr>
            <p14:xfrm>
              <a:off x="4656960" y="3275280"/>
              <a:ext cx="270720" cy="269280"/>
            </p14:xfrm>
          </p:contentPart>
        </mc:Choice>
        <mc:Fallback xmlns="">
          <p:pic>
            <p:nvPicPr>
              <p:cNvPr id="11" name="Ink 10">
                <a:extLst>
                  <a:ext uri="{FF2B5EF4-FFF2-40B4-BE49-F238E27FC236}">
                    <a16:creationId xmlns:a16="http://schemas.microsoft.com/office/drawing/2014/main" id="{FB1D4161-5854-4D0B-AB80-239A7E58C56B}"/>
                  </a:ext>
                </a:extLst>
              </p:cNvPr>
              <p:cNvPicPr/>
              <p:nvPr/>
            </p:nvPicPr>
            <p:blipFill>
              <a:blip r:embed="rId16"/>
              <a:stretch>
                <a:fillRect/>
              </a:stretch>
            </p:blipFill>
            <p:spPr>
              <a:xfrm>
                <a:off x="4641120" y="3211920"/>
                <a:ext cx="30204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79BF5ACF-220D-4E05-BDC4-7AA11B92727E}"/>
                  </a:ext>
                </a:extLst>
              </p14:cNvPr>
              <p14:cNvContentPartPr/>
              <p14:nvPr/>
            </p14:nvContentPartPr>
            <p14:xfrm>
              <a:off x="4752000" y="3470760"/>
              <a:ext cx="48960" cy="87120"/>
            </p14:xfrm>
          </p:contentPart>
        </mc:Choice>
        <mc:Fallback xmlns="">
          <p:pic>
            <p:nvPicPr>
              <p:cNvPr id="12" name="Ink 11">
                <a:extLst>
                  <a:ext uri="{FF2B5EF4-FFF2-40B4-BE49-F238E27FC236}">
                    <a16:creationId xmlns:a16="http://schemas.microsoft.com/office/drawing/2014/main" id="{79BF5ACF-220D-4E05-BDC4-7AA11B92727E}"/>
                  </a:ext>
                </a:extLst>
              </p:cNvPr>
              <p:cNvPicPr/>
              <p:nvPr/>
            </p:nvPicPr>
            <p:blipFill>
              <a:blip r:embed="rId18"/>
              <a:stretch>
                <a:fillRect/>
              </a:stretch>
            </p:blipFill>
            <p:spPr>
              <a:xfrm>
                <a:off x="4736160" y="3407400"/>
                <a:ext cx="8028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8705D69F-19F9-46A9-A0B4-C63E0CDF2500}"/>
                  </a:ext>
                </a:extLst>
              </p14:cNvPr>
              <p14:cNvContentPartPr/>
              <p14:nvPr/>
            </p14:nvContentPartPr>
            <p14:xfrm>
              <a:off x="1821240" y="2934360"/>
              <a:ext cx="250920" cy="324000"/>
            </p14:xfrm>
          </p:contentPart>
        </mc:Choice>
        <mc:Fallback xmlns="">
          <p:pic>
            <p:nvPicPr>
              <p:cNvPr id="13" name="Ink 12">
                <a:extLst>
                  <a:ext uri="{FF2B5EF4-FFF2-40B4-BE49-F238E27FC236}">
                    <a16:creationId xmlns:a16="http://schemas.microsoft.com/office/drawing/2014/main" id="{8705D69F-19F9-46A9-A0B4-C63E0CDF2500}"/>
                  </a:ext>
                </a:extLst>
              </p:cNvPr>
              <p:cNvPicPr/>
              <p:nvPr/>
            </p:nvPicPr>
            <p:blipFill>
              <a:blip r:embed="rId20"/>
              <a:stretch>
                <a:fillRect/>
              </a:stretch>
            </p:blipFill>
            <p:spPr>
              <a:xfrm>
                <a:off x="1805400" y="2871000"/>
                <a:ext cx="2822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3BFDF39C-F9D4-4981-9DE8-83B1D0A47D6E}"/>
                  </a:ext>
                </a:extLst>
              </p14:cNvPr>
              <p14:cNvContentPartPr/>
              <p14:nvPr/>
            </p14:nvContentPartPr>
            <p14:xfrm>
              <a:off x="1789920" y="3009240"/>
              <a:ext cx="329040" cy="134280"/>
            </p14:xfrm>
          </p:contentPart>
        </mc:Choice>
        <mc:Fallback xmlns="">
          <p:pic>
            <p:nvPicPr>
              <p:cNvPr id="14" name="Ink 13">
                <a:extLst>
                  <a:ext uri="{FF2B5EF4-FFF2-40B4-BE49-F238E27FC236}">
                    <a16:creationId xmlns:a16="http://schemas.microsoft.com/office/drawing/2014/main" id="{3BFDF39C-F9D4-4981-9DE8-83B1D0A47D6E}"/>
                  </a:ext>
                </a:extLst>
              </p:cNvPr>
              <p:cNvPicPr/>
              <p:nvPr/>
            </p:nvPicPr>
            <p:blipFill>
              <a:blip r:embed="rId22"/>
              <a:stretch>
                <a:fillRect/>
              </a:stretch>
            </p:blipFill>
            <p:spPr>
              <a:xfrm>
                <a:off x="1774080" y="2945880"/>
                <a:ext cx="360360" cy="261000"/>
              </a:xfrm>
              <a:prstGeom prst="rect">
                <a:avLst/>
              </a:prstGeom>
            </p:spPr>
          </p:pic>
        </mc:Fallback>
      </mc:AlternateContent>
    </p:spTree>
    <p:extLst>
      <p:ext uri="{BB962C8B-B14F-4D97-AF65-F5344CB8AC3E}">
        <p14:creationId xmlns:p14="http://schemas.microsoft.com/office/powerpoint/2010/main" val="70963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9786" y="890041"/>
            <a:ext cx="6267319" cy="568163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6794" y="246379"/>
            <a:ext cx="595566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Compuesto </a:t>
            </a:r>
            <a:r>
              <a:rPr sz="1800" spc="-5" dirty="0">
                <a:latin typeface="Calibri"/>
                <a:cs typeface="Calibri"/>
              </a:rPr>
              <a:t>de PNM </a:t>
            </a:r>
            <a:r>
              <a:rPr sz="1800" dirty="0">
                <a:latin typeface="Calibri"/>
                <a:cs typeface="Calibri"/>
              </a:rPr>
              <a:t>y </a:t>
            </a:r>
            <a:r>
              <a:rPr sz="1800" spc="-5" dirty="0">
                <a:latin typeface="Calibri"/>
                <a:cs typeface="Calibri"/>
              </a:rPr>
              <a:t>Z500. 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90" dirty="0">
                <a:latin typeface="Calibri"/>
                <a:cs typeface="Calibri"/>
              </a:rPr>
              <a:t> </a:t>
            </a:r>
            <a:r>
              <a:rPr sz="1800" spc="-5" dirty="0">
                <a:latin typeface="Calibri"/>
                <a:cs typeface="Calibri"/>
              </a:rPr>
              <a:t>LdV</a:t>
            </a:r>
            <a:endParaRPr sz="1800">
              <a:latin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F6EF4F7-546A-422C-A434-C46941814422}"/>
                  </a:ext>
                </a:extLst>
              </p14:cNvPr>
              <p14:cNvContentPartPr/>
              <p14:nvPr/>
            </p14:nvContentPartPr>
            <p14:xfrm>
              <a:off x="1561680" y="88920"/>
              <a:ext cx="1377000" cy="769680"/>
            </p14:xfrm>
          </p:contentPart>
        </mc:Choice>
        <mc:Fallback xmlns="">
          <p:pic>
            <p:nvPicPr>
              <p:cNvPr id="4" name="Ink 3">
                <a:extLst>
                  <a:ext uri="{FF2B5EF4-FFF2-40B4-BE49-F238E27FC236}">
                    <a16:creationId xmlns:a16="http://schemas.microsoft.com/office/drawing/2014/main" id="{DF6EF4F7-546A-422C-A434-C46941814422}"/>
                  </a:ext>
                </a:extLst>
              </p:cNvPr>
              <p:cNvPicPr/>
              <p:nvPr/>
            </p:nvPicPr>
            <p:blipFill>
              <a:blip r:embed="rId4"/>
              <a:stretch>
                <a:fillRect/>
              </a:stretch>
            </p:blipFill>
            <p:spPr>
              <a:xfrm>
                <a:off x="1545840" y="25560"/>
                <a:ext cx="1408320" cy="896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1EBAB34-0B01-4392-9BBA-B132999F132A}"/>
                  </a:ext>
                </a:extLst>
              </p14:cNvPr>
              <p14:cNvContentPartPr/>
              <p14:nvPr/>
            </p14:nvContentPartPr>
            <p14:xfrm>
              <a:off x="2706840" y="2604960"/>
              <a:ext cx="54000" cy="29880"/>
            </p14:xfrm>
          </p:contentPart>
        </mc:Choice>
        <mc:Fallback xmlns="">
          <p:pic>
            <p:nvPicPr>
              <p:cNvPr id="5" name="Ink 4">
                <a:extLst>
                  <a:ext uri="{FF2B5EF4-FFF2-40B4-BE49-F238E27FC236}">
                    <a16:creationId xmlns:a16="http://schemas.microsoft.com/office/drawing/2014/main" id="{41EBAB34-0B01-4392-9BBA-B132999F132A}"/>
                  </a:ext>
                </a:extLst>
              </p:cNvPr>
              <p:cNvPicPr/>
              <p:nvPr/>
            </p:nvPicPr>
            <p:blipFill>
              <a:blip r:embed="rId6"/>
              <a:stretch>
                <a:fillRect/>
              </a:stretch>
            </p:blipFill>
            <p:spPr>
              <a:xfrm>
                <a:off x="2691000" y="2541600"/>
                <a:ext cx="8532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61262B3-BED2-417A-A660-8287D456D7EB}"/>
                  </a:ext>
                </a:extLst>
              </p14:cNvPr>
              <p14:cNvContentPartPr/>
              <p14:nvPr/>
            </p14:nvContentPartPr>
            <p14:xfrm>
              <a:off x="2579760" y="4824720"/>
              <a:ext cx="320040" cy="511560"/>
            </p14:xfrm>
          </p:contentPart>
        </mc:Choice>
        <mc:Fallback xmlns="">
          <p:pic>
            <p:nvPicPr>
              <p:cNvPr id="6" name="Ink 5">
                <a:extLst>
                  <a:ext uri="{FF2B5EF4-FFF2-40B4-BE49-F238E27FC236}">
                    <a16:creationId xmlns:a16="http://schemas.microsoft.com/office/drawing/2014/main" id="{F61262B3-BED2-417A-A660-8287D456D7EB}"/>
                  </a:ext>
                </a:extLst>
              </p:cNvPr>
              <p:cNvPicPr/>
              <p:nvPr/>
            </p:nvPicPr>
            <p:blipFill>
              <a:blip r:embed="rId8"/>
              <a:stretch>
                <a:fillRect/>
              </a:stretch>
            </p:blipFill>
            <p:spPr>
              <a:xfrm>
                <a:off x="2563920" y="4761360"/>
                <a:ext cx="351360" cy="63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84135ED-F810-4B2E-9D26-C71C6D21D1C1}"/>
                  </a:ext>
                </a:extLst>
              </p14:cNvPr>
              <p14:cNvContentPartPr/>
              <p14:nvPr/>
            </p14:nvContentPartPr>
            <p14:xfrm>
              <a:off x="2702160" y="1681560"/>
              <a:ext cx="14400" cy="9360"/>
            </p14:xfrm>
          </p:contentPart>
        </mc:Choice>
        <mc:Fallback xmlns="">
          <p:pic>
            <p:nvPicPr>
              <p:cNvPr id="7" name="Ink 6">
                <a:extLst>
                  <a:ext uri="{FF2B5EF4-FFF2-40B4-BE49-F238E27FC236}">
                    <a16:creationId xmlns:a16="http://schemas.microsoft.com/office/drawing/2014/main" id="{B84135ED-F810-4B2E-9D26-C71C6D21D1C1}"/>
                  </a:ext>
                </a:extLst>
              </p:cNvPr>
              <p:cNvPicPr/>
              <p:nvPr/>
            </p:nvPicPr>
            <p:blipFill>
              <a:blip r:embed="rId10"/>
              <a:stretch>
                <a:fillRect/>
              </a:stretch>
            </p:blipFill>
            <p:spPr>
              <a:xfrm>
                <a:off x="2686320" y="1618200"/>
                <a:ext cx="457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E69390D-120D-43D8-9300-6758C29A09C9}"/>
                  </a:ext>
                </a:extLst>
              </p14:cNvPr>
              <p14:cNvContentPartPr/>
              <p14:nvPr/>
            </p14:nvContentPartPr>
            <p14:xfrm>
              <a:off x="2643120" y="4315320"/>
              <a:ext cx="111240" cy="1868040"/>
            </p14:xfrm>
          </p:contentPart>
        </mc:Choice>
        <mc:Fallback xmlns="">
          <p:pic>
            <p:nvPicPr>
              <p:cNvPr id="8" name="Ink 7">
                <a:extLst>
                  <a:ext uri="{FF2B5EF4-FFF2-40B4-BE49-F238E27FC236}">
                    <a16:creationId xmlns:a16="http://schemas.microsoft.com/office/drawing/2014/main" id="{FE69390D-120D-43D8-9300-6758C29A09C9}"/>
                  </a:ext>
                </a:extLst>
              </p:cNvPr>
              <p:cNvPicPr/>
              <p:nvPr/>
            </p:nvPicPr>
            <p:blipFill>
              <a:blip r:embed="rId12"/>
              <a:stretch>
                <a:fillRect/>
              </a:stretch>
            </p:blipFill>
            <p:spPr>
              <a:xfrm>
                <a:off x="2627280" y="4251960"/>
                <a:ext cx="142560" cy="1994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DC7FC5E7-F293-4FF4-9AFC-557FF6C33753}"/>
                  </a:ext>
                </a:extLst>
              </p14:cNvPr>
              <p14:cNvContentPartPr/>
              <p14:nvPr/>
            </p14:nvContentPartPr>
            <p14:xfrm>
              <a:off x="1930320" y="1383120"/>
              <a:ext cx="2520" cy="2880"/>
            </p14:xfrm>
          </p:contentPart>
        </mc:Choice>
        <mc:Fallback xmlns="">
          <p:pic>
            <p:nvPicPr>
              <p:cNvPr id="9" name="Ink 8">
                <a:extLst>
                  <a:ext uri="{FF2B5EF4-FFF2-40B4-BE49-F238E27FC236}">
                    <a16:creationId xmlns:a16="http://schemas.microsoft.com/office/drawing/2014/main" id="{DC7FC5E7-F293-4FF4-9AFC-557FF6C33753}"/>
                  </a:ext>
                </a:extLst>
              </p:cNvPr>
              <p:cNvPicPr/>
              <p:nvPr/>
            </p:nvPicPr>
            <p:blipFill>
              <a:blip r:embed="rId14"/>
              <a:stretch>
                <a:fillRect/>
              </a:stretch>
            </p:blipFill>
            <p:spPr>
              <a:xfrm>
                <a:off x="1914480" y="1319760"/>
                <a:ext cx="338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93AA291F-9192-4BB2-9338-AEF25BC869B9}"/>
                  </a:ext>
                </a:extLst>
              </p14:cNvPr>
              <p14:cNvContentPartPr/>
              <p14:nvPr/>
            </p14:nvContentPartPr>
            <p14:xfrm>
              <a:off x="1890000" y="1366920"/>
              <a:ext cx="168120" cy="1854000"/>
            </p14:xfrm>
          </p:contentPart>
        </mc:Choice>
        <mc:Fallback xmlns="">
          <p:pic>
            <p:nvPicPr>
              <p:cNvPr id="10" name="Ink 9">
                <a:extLst>
                  <a:ext uri="{FF2B5EF4-FFF2-40B4-BE49-F238E27FC236}">
                    <a16:creationId xmlns:a16="http://schemas.microsoft.com/office/drawing/2014/main" id="{93AA291F-9192-4BB2-9338-AEF25BC869B9}"/>
                  </a:ext>
                </a:extLst>
              </p:cNvPr>
              <p:cNvPicPr/>
              <p:nvPr/>
            </p:nvPicPr>
            <p:blipFill>
              <a:blip r:embed="rId16"/>
              <a:stretch>
                <a:fillRect/>
              </a:stretch>
            </p:blipFill>
            <p:spPr>
              <a:xfrm>
                <a:off x="1874160" y="1303560"/>
                <a:ext cx="199440" cy="1980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0170911-D55F-4981-8911-0A61BB233CFD}"/>
                  </a:ext>
                </a:extLst>
              </p14:cNvPr>
              <p14:cNvContentPartPr/>
              <p14:nvPr/>
            </p14:nvContentPartPr>
            <p14:xfrm>
              <a:off x="5491440" y="1290240"/>
              <a:ext cx="193680" cy="1884600"/>
            </p14:xfrm>
          </p:contentPart>
        </mc:Choice>
        <mc:Fallback xmlns="">
          <p:pic>
            <p:nvPicPr>
              <p:cNvPr id="11" name="Ink 10">
                <a:extLst>
                  <a:ext uri="{FF2B5EF4-FFF2-40B4-BE49-F238E27FC236}">
                    <a16:creationId xmlns:a16="http://schemas.microsoft.com/office/drawing/2014/main" id="{A0170911-D55F-4981-8911-0A61BB233CFD}"/>
                  </a:ext>
                </a:extLst>
              </p:cNvPr>
              <p:cNvPicPr/>
              <p:nvPr/>
            </p:nvPicPr>
            <p:blipFill>
              <a:blip r:embed="rId18"/>
              <a:stretch>
                <a:fillRect/>
              </a:stretch>
            </p:blipFill>
            <p:spPr>
              <a:xfrm>
                <a:off x="5475600" y="1226880"/>
                <a:ext cx="225000" cy="2011320"/>
              </a:xfrm>
              <a:prstGeom prst="rect">
                <a:avLst/>
              </a:prstGeom>
            </p:spPr>
          </p:pic>
        </mc:Fallback>
      </mc:AlternateContent>
    </p:spTree>
    <p:extLst>
      <p:ext uri="{BB962C8B-B14F-4D97-AF65-F5344CB8AC3E}">
        <p14:creationId xmlns:p14="http://schemas.microsoft.com/office/powerpoint/2010/main" val="2400520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86600" y="1420875"/>
            <a:ext cx="1990725" cy="1982724"/>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60609" y="2117703"/>
            <a:ext cx="6790903" cy="3631731"/>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9827" rIns="0" bIns="0" rtlCol="0">
            <a:spAutoFit/>
          </a:bodyPr>
          <a:lstStyle/>
          <a:p>
            <a:pPr marL="243204" marR="5080">
              <a:lnSpc>
                <a:spcPct val="100000"/>
              </a:lnSpc>
              <a:spcBef>
                <a:spcPts val="100"/>
              </a:spcBef>
            </a:pPr>
            <a:r>
              <a:rPr sz="2400" b="0" spc="-5" dirty="0">
                <a:latin typeface="Calibri Light"/>
                <a:cs typeface="Calibri Light"/>
              </a:rPr>
              <a:t>Cambios </a:t>
            </a:r>
            <a:r>
              <a:rPr sz="2400" b="0" dirty="0">
                <a:latin typeface="Calibri Light"/>
                <a:cs typeface="Calibri Light"/>
              </a:rPr>
              <a:t>del tiempo </a:t>
            </a:r>
            <a:r>
              <a:rPr sz="2400" b="0" spc="-20" dirty="0">
                <a:latin typeface="Calibri Light"/>
                <a:cs typeface="Calibri Light"/>
              </a:rPr>
              <a:t>durante </a:t>
            </a:r>
            <a:r>
              <a:rPr sz="2400" b="0" dirty="0">
                <a:latin typeface="Calibri Light"/>
                <a:cs typeface="Calibri Light"/>
              </a:rPr>
              <a:t>la </a:t>
            </a:r>
            <a:r>
              <a:rPr sz="2400" b="0" spc="-15" dirty="0">
                <a:latin typeface="Calibri Light"/>
                <a:cs typeface="Calibri Light"/>
              </a:rPr>
              <a:t>fase </a:t>
            </a:r>
            <a:r>
              <a:rPr sz="2400" b="0" dirty="0">
                <a:latin typeface="Calibri Light"/>
                <a:cs typeface="Calibri Light"/>
              </a:rPr>
              <a:t>de </a:t>
            </a:r>
            <a:r>
              <a:rPr sz="2400" b="0" spc="-10" dirty="0">
                <a:latin typeface="Calibri Light"/>
                <a:cs typeface="Calibri Light"/>
              </a:rPr>
              <a:t>termino </a:t>
            </a:r>
            <a:r>
              <a:rPr sz="2400" b="0" dirty="0">
                <a:latin typeface="Calibri Light"/>
                <a:cs typeface="Calibri Light"/>
              </a:rPr>
              <a:t>de la </a:t>
            </a:r>
            <a:r>
              <a:rPr sz="2400" b="0" spc="-5" dirty="0">
                <a:latin typeface="Calibri Light"/>
                <a:cs typeface="Calibri Light"/>
              </a:rPr>
              <a:t>BC son  </a:t>
            </a:r>
            <a:r>
              <a:rPr sz="2400" b="0" spc="-15" dirty="0">
                <a:latin typeface="Calibri Light"/>
                <a:cs typeface="Calibri Light"/>
              </a:rPr>
              <a:t>dramáticos </a:t>
            </a:r>
            <a:r>
              <a:rPr sz="2400" b="0" dirty="0">
                <a:latin typeface="Calibri Light"/>
                <a:cs typeface="Calibri Light"/>
              </a:rPr>
              <a:t>y </a:t>
            </a:r>
            <a:r>
              <a:rPr sz="2400" b="0" spc="-5" dirty="0">
                <a:latin typeface="Calibri Light"/>
                <a:cs typeface="Calibri Light"/>
              </a:rPr>
              <a:t>aun </a:t>
            </a:r>
            <a:r>
              <a:rPr sz="2400" b="0" spc="-10" dirty="0">
                <a:latin typeface="Calibri Light"/>
                <a:cs typeface="Calibri Light"/>
              </a:rPr>
              <a:t>ofrecen </a:t>
            </a:r>
            <a:r>
              <a:rPr sz="2400" b="0" dirty="0">
                <a:latin typeface="Calibri Light"/>
                <a:cs typeface="Calibri Light"/>
              </a:rPr>
              <a:t>un </a:t>
            </a:r>
            <a:r>
              <a:rPr sz="2400" b="0" spc="-5" dirty="0">
                <a:latin typeface="Calibri Light"/>
                <a:cs typeface="Calibri Light"/>
              </a:rPr>
              <a:t>desafío </a:t>
            </a:r>
            <a:r>
              <a:rPr sz="2400" b="0" spc="-20" dirty="0">
                <a:latin typeface="Calibri Light"/>
                <a:cs typeface="Calibri Light"/>
              </a:rPr>
              <a:t>mayor </a:t>
            </a:r>
            <a:r>
              <a:rPr sz="2400" b="0" dirty="0">
                <a:latin typeface="Calibri Light"/>
                <a:cs typeface="Calibri Light"/>
              </a:rPr>
              <a:t>de</a:t>
            </a:r>
            <a:r>
              <a:rPr sz="2400" b="0" spc="-10" dirty="0">
                <a:latin typeface="Calibri Light"/>
                <a:cs typeface="Calibri Light"/>
              </a:rPr>
              <a:t> </a:t>
            </a:r>
            <a:r>
              <a:rPr sz="2400" b="0" spc="-15" dirty="0">
                <a:latin typeface="Calibri Light"/>
                <a:cs typeface="Calibri Light"/>
              </a:rPr>
              <a:t>pronóstico</a:t>
            </a:r>
            <a:endParaRPr sz="2400">
              <a:latin typeface="Calibri Light"/>
              <a:cs typeface="Calibri Light"/>
            </a:endParaRPr>
          </a:p>
        </p:txBody>
      </p:sp>
      <p:sp>
        <p:nvSpPr>
          <p:cNvPr id="5" name="object 5"/>
          <p:cNvSpPr/>
          <p:nvPr/>
        </p:nvSpPr>
        <p:spPr>
          <a:xfrm>
            <a:off x="6235700" y="1719326"/>
            <a:ext cx="374650" cy="330200"/>
          </a:xfrm>
          <a:custGeom>
            <a:avLst/>
            <a:gdLst/>
            <a:ahLst/>
            <a:cxnLst/>
            <a:rect l="l" t="t" r="r" b="b"/>
            <a:pathLst>
              <a:path w="374650" h="330200">
                <a:moveTo>
                  <a:pt x="299084" y="141350"/>
                </a:moveTo>
                <a:lnTo>
                  <a:pt x="299084" y="188722"/>
                </a:lnTo>
                <a:lnTo>
                  <a:pt x="374650" y="165100"/>
                </a:lnTo>
                <a:lnTo>
                  <a:pt x="299084" y="141350"/>
                </a:lnTo>
                <a:close/>
              </a:path>
              <a:path w="374650" h="330200">
                <a:moveTo>
                  <a:pt x="214249" y="263525"/>
                </a:moveTo>
                <a:lnTo>
                  <a:pt x="160400" y="263525"/>
                </a:lnTo>
                <a:lnTo>
                  <a:pt x="187325" y="330200"/>
                </a:lnTo>
                <a:lnTo>
                  <a:pt x="214249" y="263525"/>
                </a:lnTo>
                <a:close/>
              </a:path>
              <a:path w="374650" h="330200">
                <a:moveTo>
                  <a:pt x="89280" y="217932"/>
                </a:moveTo>
                <a:lnTo>
                  <a:pt x="54863" y="281813"/>
                </a:lnTo>
                <a:lnTo>
                  <a:pt x="127380" y="251460"/>
                </a:lnTo>
                <a:lnTo>
                  <a:pt x="89280" y="217932"/>
                </a:lnTo>
                <a:close/>
              </a:path>
              <a:path w="374650" h="330200">
                <a:moveTo>
                  <a:pt x="285369" y="217932"/>
                </a:moveTo>
                <a:lnTo>
                  <a:pt x="247269" y="251460"/>
                </a:lnTo>
                <a:lnTo>
                  <a:pt x="319785" y="281813"/>
                </a:lnTo>
                <a:lnTo>
                  <a:pt x="285369" y="217932"/>
                </a:lnTo>
                <a:close/>
              </a:path>
              <a:path w="374650" h="330200">
                <a:moveTo>
                  <a:pt x="187325" y="82550"/>
                </a:moveTo>
                <a:lnTo>
                  <a:pt x="150893" y="89036"/>
                </a:lnTo>
                <a:lnTo>
                  <a:pt x="121142" y="106727"/>
                </a:lnTo>
                <a:lnTo>
                  <a:pt x="101082" y="132967"/>
                </a:lnTo>
                <a:lnTo>
                  <a:pt x="93725" y="165100"/>
                </a:lnTo>
                <a:lnTo>
                  <a:pt x="101082" y="197179"/>
                </a:lnTo>
                <a:lnTo>
                  <a:pt x="121142" y="223424"/>
                </a:lnTo>
                <a:lnTo>
                  <a:pt x="150893" y="241145"/>
                </a:lnTo>
                <a:lnTo>
                  <a:pt x="187325" y="247650"/>
                </a:lnTo>
                <a:lnTo>
                  <a:pt x="223775" y="241145"/>
                </a:lnTo>
                <a:lnTo>
                  <a:pt x="253571" y="223424"/>
                </a:lnTo>
                <a:lnTo>
                  <a:pt x="273675" y="197179"/>
                </a:lnTo>
                <a:lnTo>
                  <a:pt x="281050" y="165100"/>
                </a:lnTo>
                <a:lnTo>
                  <a:pt x="273675" y="132967"/>
                </a:lnTo>
                <a:lnTo>
                  <a:pt x="253571" y="106727"/>
                </a:lnTo>
                <a:lnTo>
                  <a:pt x="223775" y="89036"/>
                </a:lnTo>
                <a:lnTo>
                  <a:pt x="187325" y="82550"/>
                </a:lnTo>
                <a:close/>
              </a:path>
              <a:path w="374650" h="330200">
                <a:moveTo>
                  <a:pt x="75564" y="141350"/>
                </a:moveTo>
                <a:lnTo>
                  <a:pt x="0" y="165100"/>
                </a:lnTo>
                <a:lnTo>
                  <a:pt x="75564" y="188722"/>
                </a:lnTo>
                <a:lnTo>
                  <a:pt x="75564" y="141350"/>
                </a:lnTo>
                <a:close/>
              </a:path>
              <a:path w="374650" h="330200">
                <a:moveTo>
                  <a:pt x="54863" y="48260"/>
                </a:moveTo>
                <a:lnTo>
                  <a:pt x="89280" y="112140"/>
                </a:lnTo>
                <a:lnTo>
                  <a:pt x="127380" y="78612"/>
                </a:lnTo>
                <a:lnTo>
                  <a:pt x="54863" y="48260"/>
                </a:lnTo>
                <a:close/>
              </a:path>
              <a:path w="374650" h="330200">
                <a:moveTo>
                  <a:pt x="319785" y="48260"/>
                </a:moveTo>
                <a:lnTo>
                  <a:pt x="247269" y="78612"/>
                </a:lnTo>
                <a:lnTo>
                  <a:pt x="285369" y="112140"/>
                </a:lnTo>
                <a:lnTo>
                  <a:pt x="319785" y="48260"/>
                </a:lnTo>
                <a:close/>
              </a:path>
              <a:path w="374650" h="330200">
                <a:moveTo>
                  <a:pt x="187325" y="0"/>
                </a:moveTo>
                <a:lnTo>
                  <a:pt x="160400" y="66548"/>
                </a:lnTo>
                <a:lnTo>
                  <a:pt x="214249" y="66548"/>
                </a:lnTo>
                <a:lnTo>
                  <a:pt x="187325" y="0"/>
                </a:lnTo>
                <a:close/>
              </a:path>
            </a:pathLst>
          </a:custGeom>
          <a:solidFill>
            <a:srgbClr val="FF6600"/>
          </a:solidFill>
        </p:spPr>
        <p:txBody>
          <a:bodyPr wrap="square" lIns="0" tIns="0" rIns="0" bIns="0" rtlCol="0"/>
          <a:lstStyle/>
          <a:p>
            <a:endParaRPr/>
          </a:p>
        </p:txBody>
      </p:sp>
      <p:sp>
        <p:nvSpPr>
          <p:cNvPr id="6" name="object 6"/>
          <p:cNvSpPr/>
          <p:nvPr/>
        </p:nvSpPr>
        <p:spPr>
          <a:xfrm>
            <a:off x="4461890" y="3877957"/>
            <a:ext cx="1289050" cy="308610"/>
          </a:xfrm>
          <a:custGeom>
            <a:avLst/>
            <a:gdLst/>
            <a:ahLst/>
            <a:cxnLst/>
            <a:rect l="l" t="t" r="r" b="b"/>
            <a:pathLst>
              <a:path w="1289050" h="308610">
                <a:moveTo>
                  <a:pt x="0" y="308470"/>
                </a:moveTo>
                <a:lnTo>
                  <a:pt x="1288923" y="308470"/>
                </a:lnTo>
                <a:lnTo>
                  <a:pt x="1288923" y="0"/>
                </a:lnTo>
                <a:lnTo>
                  <a:pt x="0" y="0"/>
                </a:lnTo>
                <a:lnTo>
                  <a:pt x="0" y="308470"/>
                </a:lnTo>
                <a:close/>
              </a:path>
            </a:pathLst>
          </a:custGeom>
          <a:solidFill>
            <a:srgbClr val="FFFFFF"/>
          </a:solidFill>
        </p:spPr>
        <p:txBody>
          <a:bodyPr wrap="square" lIns="0" tIns="0" rIns="0" bIns="0" rtlCol="0"/>
          <a:lstStyle/>
          <a:p>
            <a:endParaRPr/>
          </a:p>
        </p:txBody>
      </p:sp>
      <p:sp>
        <p:nvSpPr>
          <p:cNvPr id="7" name="object 7"/>
          <p:cNvSpPr/>
          <p:nvPr/>
        </p:nvSpPr>
        <p:spPr>
          <a:xfrm>
            <a:off x="5088001" y="3149028"/>
            <a:ext cx="1004569" cy="784225"/>
          </a:xfrm>
          <a:custGeom>
            <a:avLst/>
            <a:gdLst/>
            <a:ahLst/>
            <a:cxnLst/>
            <a:rect l="l" t="t" r="r" b="b"/>
            <a:pathLst>
              <a:path w="1004570" h="784225">
                <a:moveTo>
                  <a:pt x="0" y="784034"/>
                </a:moveTo>
                <a:lnTo>
                  <a:pt x="1004366" y="784034"/>
                </a:lnTo>
                <a:lnTo>
                  <a:pt x="1004366" y="0"/>
                </a:lnTo>
                <a:lnTo>
                  <a:pt x="0" y="0"/>
                </a:lnTo>
                <a:lnTo>
                  <a:pt x="0" y="784034"/>
                </a:lnTo>
                <a:close/>
              </a:path>
            </a:pathLst>
          </a:custGeom>
          <a:solidFill>
            <a:srgbClr val="FFFFFF"/>
          </a:solidFill>
        </p:spPr>
        <p:txBody>
          <a:bodyPr wrap="square" lIns="0" tIns="0" rIns="0" bIns="0" rtlCol="0"/>
          <a:lstStyle/>
          <a:p>
            <a:endParaRPr/>
          </a:p>
        </p:txBody>
      </p:sp>
      <p:sp>
        <p:nvSpPr>
          <p:cNvPr id="8" name="object 8"/>
          <p:cNvSpPr/>
          <p:nvPr/>
        </p:nvSpPr>
        <p:spPr>
          <a:xfrm>
            <a:off x="2102357" y="4270870"/>
            <a:ext cx="1929764" cy="389890"/>
          </a:xfrm>
          <a:custGeom>
            <a:avLst/>
            <a:gdLst/>
            <a:ahLst/>
            <a:cxnLst/>
            <a:rect l="l" t="t" r="r" b="b"/>
            <a:pathLst>
              <a:path w="1929764" h="389889">
                <a:moveTo>
                  <a:pt x="0" y="389267"/>
                </a:moveTo>
                <a:lnTo>
                  <a:pt x="1929765" y="389267"/>
                </a:lnTo>
                <a:lnTo>
                  <a:pt x="1929765" y="0"/>
                </a:lnTo>
                <a:lnTo>
                  <a:pt x="0" y="0"/>
                </a:lnTo>
                <a:lnTo>
                  <a:pt x="0" y="389267"/>
                </a:lnTo>
                <a:close/>
              </a:path>
            </a:pathLst>
          </a:custGeom>
          <a:solidFill>
            <a:srgbClr val="FFFFFF"/>
          </a:solidFill>
        </p:spPr>
        <p:txBody>
          <a:bodyPr wrap="square" lIns="0" tIns="0" rIns="0" bIns="0" rtlCol="0"/>
          <a:lstStyle/>
          <a:p>
            <a:endParaRPr/>
          </a:p>
        </p:txBody>
      </p:sp>
      <p:sp>
        <p:nvSpPr>
          <p:cNvPr id="9" name="object 9"/>
          <p:cNvSpPr/>
          <p:nvPr/>
        </p:nvSpPr>
        <p:spPr>
          <a:xfrm>
            <a:off x="4009516" y="4492116"/>
            <a:ext cx="352425" cy="98425"/>
          </a:xfrm>
          <a:custGeom>
            <a:avLst/>
            <a:gdLst/>
            <a:ahLst/>
            <a:cxnLst/>
            <a:rect l="l" t="t" r="r" b="b"/>
            <a:pathLst>
              <a:path w="352425" h="98425">
                <a:moveTo>
                  <a:pt x="0" y="98043"/>
                </a:moveTo>
                <a:lnTo>
                  <a:pt x="352044" y="0"/>
                </a:lnTo>
              </a:path>
            </a:pathLst>
          </a:custGeom>
          <a:ln w="76200">
            <a:solidFill>
              <a:srgbClr val="FFFFFF"/>
            </a:solidFill>
          </a:ln>
        </p:spPr>
        <p:txBody>
          <a:bodyPr wrap="square" lIns="0" tIns="0" rIns="0" bIns="0" rtlCol="0"/>
          <a:lstStyle/>
          <a:p>
            <a:endParaRPr/>
          </a:p>
        </p:txBody>
      </p:sp>
      <p:sp>
        <p:nvSpPr>
          <p:cNvPr id="10" name="object 10"/>
          <p:cNvSpPr/>
          <p:nvPr/>
        </p:nvSpPr>
        <p:spPr>
          <a:xfrm>
            <a:off x="4415916" y="3468878"/>
            <a:ext cx="352425" cy="98425"/>
          </a:xfrm>
          <a:custGeom>
            <a:avLst/>
            <a:gdLst/>
            <a:ahLst/>
            <a:cxnLst/>
            <a:rect l="l" t="t" r="r" b="b"/>
            <a:pathLst>
              <a:path w="352425" h="98425">
                <a:moveTo>
                  <a:pt x="0" y="98044"/>
                </a:moveTo>
                <a:lnTo>
                  <a:pt x="352044" y="0"/>
                </a:lnTo>
              </a:path>
            </a:pathLst>
          </a:custGeom>
          <a:ln w="76200">
            <a:solidFill>
              <a:srgbClr val="FFFFFF"/>
            </a:solidFill>
          </a:ln>
        </p:spPr>
        <p:txBody>
          <a:bodyPr wrap="square" lIns="0" tIns="0" rIns="0" bIns="0" rtlCol="0"/>
          <a:lstStyle/>
          <a:p>
            <a:endParaRPr/>
          </a:p>
        </p:txBody>
      </p:sp>
      <p:sp>
        <p:nvSpPr>
          <p:cNvPr id="11" name="Elipse 10"/>
          <p:cNvSpPr/>
          <p:nvPr/>
        </p:nvSpPr>
        <p:spPr>
          <a:xfrm>
            <a:off x="4343400" y="4114800"/>
            <a:ext cx="27432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p:cNvSpPr txBox="1"/>
          <p:nvPr/>
        </p:nvSpPr>
        <p:spPr>
          <a:xfrm flipH="1">
            <a:off x="1295400" y="3962400"/>
            <a:ext cx="1249681" cy="307777"/>
          </a:xfrm>
          <a:prstGeom prst="rect">
            <a:avLst/>
          </a:prstGeom>
          <a:noFill/>
        </p:spPr>
        <p:txBody>
          <a:bodyPr wrap="square" rtlCol="0">
            <a:spAutoFit/>
          </a:bodyPr>
          <a:lstStyle/>
          <a:p>
            <a:r>
              <a:rPr lang="es-ES" sz="1400" dirty="0">
                <a:solidFill>
                  <a:srgbClr val="FF0000"/>
                </a:solidFill>
              </a:rPr>
              <a:t>10 de Julio</a:t>
            </a:r>
          </a:p>
        </p:txBody>
      </p:sp>
      <p:sp>
        <p:nvSpPr>
          <p:cNvPr id="13" name="Rectángulo 12"/>
          <p:cNvSpPr/>
          <p:nvPr/>
        </p:nvSpPr>
        <p:spPr>
          <a:xfrm>
            <a:off x="5562600" y="3200400"/>
            <a:ext cx="2286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BD44DC-0537-42FB-8334-7B1314647429}"/>
              </a:ext>
            </a:extLst>
          </p:cNvPr>
          <p:cNvGrpSpPr/>
          <p:nvPr/>
        </p:nvGrpSpPr>
        <p:grpSpPr>
          <a:xfrm>
            <a:off x="3244240" y="1416360"/>
            <a:ext cx="2700000" cy="3933000"/>
            <a:chOff x="3244240" y="1416360"/>
            <a:chExt cx="2700000" cy="393300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11183E14-FD6D-4AB2-96CC-688F506CF522}"/>
                    </a:ext>
                  </a:extLst>
                </p14:cNvPr>
                <p14:cNvContentPartPr/>
                <p14:nvPr/>
              </p14:nvContentPartPr>
              <p14:xfrm>
                <a:off x="3244240" y="1416360"/>
                <a:ext cx="1311120" cy="3933000"/>
              </p14:xfrm>
            </p:contentPart>
          </mc:Choice>
          <mc:Fallback xmlns="">
            <p:pic>
              <p:nvPicPr>
                <p:cNvPr id="2" name="Ink 1">
                  <a:extLst>
                    <a:ext uri="{FF2B5EF4-FFF2-40B4-BE49-F238E27FC236}">
                      <a16:creationId xmlns:a16="http://schemas.microsoft.com/office/drawing/2014/main" id="{11183E14-FD6D-4AB2-96CC-688F506CF522}"/>
                    </a:ext>
                  </a:extLst>
                </p:cNvPr>
                <p:cNvPicPr/>
                <p:nvPr/>
              </p:nvPicPr>
              <p:blipFill>
                <a:blip r:embed="rId3"/>
                <a:stretch>
                  <a:fillRect/>
                </a:stretch>
              </p:blipFill>
              <p:spPr>
                <a:xfrm>
                  <a:off x="3208240" y="1380720"/>
                  <a:ext cx="1382760" cy="4004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92A04DF-FC50-4039-BC96-16B2ABEE63E2}"/>
                    </a:ext>
                  </a:extLst>
                </p14:cNvPr>
                <p14:cNvContentPartPr/>
                <p14:nvPr/>
              </p14:nvContentPartPr>
              <p14:xfrm>
                <a:off x="4594240" y="3231480"/>
                <a:ext cx="1350000" cy="2092680"/>
              </p14:xfrm>
            </p:contentPart>
          </mc:Choice>
          <mc:Fallback xmlns="">
            <p:pic>
              <p:nvPicPr>
                <p:cNvPr id="3" name="Ink 2">
                  <a:extLst>
                    <a:ext uri="{FF2B5EF4-FFF2-40B4-BE49-F238E27FC236}">
                      <a16:creationId xmlns:a16="http://schemas.microsoft.com/office/drawing/2014/main" id="{C92A04DF-FC50-4039-BC96-16B2ABEE63E2}"/>
                    </a:ext>
                  </a:extLst>
                </p:cNvPr>
                <p:cNvPicPr/>
                <p:nvPr/>
              </p:nvPicPr>
              <p:blipFill>
                <a:blip r:embed="rId5"/>
                <a:stretch>
                  <a:fillRect/>
                </a:stretch>
              </p:blipFill>
              <p:spPr>
                <a:xfrm>
                  <a:off x="4558600" y="3195480"/>
                  <a:ext cx="1421640" cy="2164320"/>
                </a:xfrm>
                <a:prstGeom prst="rect">
                  <a:avLst/>
                </a:prstGeom>
              </p:spPr>
            </p:pic>
          </mc:Fallback>
        </mc:AlternateContent>
      </p:grpSp>
      <p:grpSp>
        <p:nvGrpSpPr>
          <p:cNvPr id="29" name="Group 28">
            <a:extLst>
              <a:ext uri="{FF2B5EF4-FFF2-40B4-BE49-F238E27FC236}">
                <a16:creationId xmlns:a16="http://schemas.microsoft.com/office/drawing/2014/main" id="{EC9E9C14-F7E1-43C8-A430-853B2BD799B7}"/>
              </a:ext>
            </a:extLst>
          </p:cNvPr>
          <p:cNvGrpSpPr/>
          <p:nvPr/>
        </p:nvGrpSpPr>
        <p:grpSpPr>
          <a:xfrm>
            <a:off x="2277640" y="2315280"/>
            <a:ext cx="2037960" cy="2352600"/>
            <a:chOff x="2277640" y="2315280"/>
            <a:chExt cx="2037960" cy="235260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0B06A4BF-2EB8-4632-9237-EC516E7DE35C}"/>
                    </a:ext>
                  </a:extLst>
                </p14:cNvPr>
                <p14:cNvContentPartPr/>
                <p14:nvPr/>
              </p14:nvContentPartPr>
              <p14:xfrm>
                <a:off x="2913400" y="3896040"/>
                <a:ext cx="102600" cy="260280"/>
              </p14:xfrm>
            </p:contentPart>
          </mc:Choice>
          <mc:Fallback xmlns="">
            <p:pic>
              <p:nvPicPr>
                <p:cNvPr id="5" name="Ink 4">
                  <a:extLst>
                    <a:ext uri="{FF2B5EF4-FFF2-40B4-BE49-F238E27FC236}">
                      <a16:creationId xmlns:a16="http://schemas.microsoft.com/office/drawing/2014/main" id="{0B06A4BF-2EB8-4632-9237-EC516E7DE35C}"/>
                    </a:ext>
                  </a:extLst>
                </p:cNvPr>
                <p:cNvPicPr/>
                <p:nvPr/>
              </p:nvPicPr>
              <p:blipFill>
                <a:blip r:embed="rId7"/>
                <a:stretch>
                  <a:fillRect/>
                </a:stretch>
              </p:blipFill>
              <p:spPr>
                <a:xfrm>
                  <a:off x="2895400" y="3878040"/>
                  <a:ext cx="13824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A3FE37A-7D9C-4F30-BF69-7488E087B757}"/>
                    </a:ext>
                  </a:extLst>
                </p14:cNvPr>
                <p14:cNvContentPartPr/>
                <p14:nvPr/>
              </p14:nvContentPartPr>
              <p14:xfrm>
                <a:off x="3048400" y="3898920"/>
                <a:ext cx="120960" cy="236520"/>
              </p14:xfrm>
            </p:contentPart>
          </mc:Choice>
          <mc:Fallback xmlns="">
            <p:pic>
              <p:nvPicPr>
                <p:cNvPr id="6" name="Ink 5">
                  <a:extLst>
                    <a:ext uri="{FF2B5EF4-FFF2-40B4-BE49-F238E27FC236}">
                      <a16:creationId xmlns:a16="http://schemas.microsoft.com/office/drawing/2014/main" id="{9A3FE37A-7D9C-4F30-BF69-7488E087B757}"/>
                    </a:ext>
                  </a:extLst>
                </p:cNvPr>
                <p:cNvPicPr/>
                <p:nvPr/>
              </p:nvPicPr>
              <p:blipFill>
                <a:blip r:embed="rId9"/>
                <a:stretch>
                  <a:fillRect/>
                </a:stretch>
              </p:blipFill>
              <p:spPr>
                <a:xfrm>
                  <a:off x="3030400" y="3880920"/>
                  <a:ext cx="15660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A9E9822E-80AB-4920-BB3F-40D9A3DDF2AA}"/>
                    </a:ext>
                  </a:extLst>
                </p14:cNvPr>
                <p14:cNvContentPartPr/>
                <p14:nvPr/>
              </p14:nvContentPartPr>
              <p14:xfrm>
                <a:off x="3166480" y="3892080"/>
                <a:ext cx="99360" cy="217080"/>
              </p14:xfrm>
            </p:contentPart>
          </mc:Choice>
          <mc:Fallback xmlns="">
            <p:pic>
              <p:nvPicPr>
                <p:cNvPr id="7" name="Ink 6">
                  <a:extLst>
                    <a:ext uri="{FF2B5EF4-FFF2-40B4-BE49-F238E27FC236}">
                      <a16:creationId xmlns:a16="http://schemas.microsoft.com/office/drawing/2014/main" id="{A9E9822E-80AB-4920-BB3F-40D9A3DDF2AA}"/>
                    </a:ext>
                  </a:extLst>
                </p:cNvPr>
                <p:cNvPicPr/>
                <p:nvPr/>
              </p:nvPicPr>
              <p:blipFill>
                <a:blip r:embed="rId11"/>
                <a:stretch>
                  <a:fillRect/>
                </a:stretch>
              </p:blipFill>
              <p:spPr>
                <a:xfrm>
                  <a:off x="3148840" y="3874080"/>
                  <a:ext cx="1350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671571E0-689E-41B5-BD13-76BDF7096B2F}"/>
                    </a:ext>
                  </a:extLst>
                </p14:cNvPr>
                <p14:cNvContentPartPr/>
                <p14:nvPr/>
              </p14:nvContentPartPr>
              <p14:xfrm>
                <a:off x="3266560" y="3939600"/>
                <a:ext cx="153720" cy="156600"/>
              </p14:xfrm>
            </p:contentPart>
          </mc:Choice>
          <mc:Fallback xmlns="">
            <p:pic>
              <p:nvPicPr>
                <p:cNvPr id="8" name="Ink 7">
                  <a:extLst>
                    <a:ext uri="{FF2B5EF4-FFF2-40B4-BE49-F238E27FC236}">
                      <a16:creationId xmlns:a16="http://schemas.microsoft.com/office/drawing/2014/main" id="{671571E0-689E-41B5-BD13-76BDF7096B2F}"/>
                    </a:ext>
                  </a:extLst>
                </p:cNvPr>
                <p:cNvPicPr/>
                <p:nvPr/>
              </p:nvPicPr>
              <p:blipFill>
                <a:blip r:embed="rId13"/>
                <a:stretch>
                  <a:fillRect/>
                </a:stretch>
              </p:blipFill>
              <p:spPr>
                <a:xfrm>
                  <a:off x="3248560" y="3921960"/>
                  <a:ext cx="1893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E0D5521E-19D8-4156-B23D-A7BD5C6BD717}"/>
                    </a:ext>
                  </a:extLst>
                </p14:cNvPr>
                <p14:cNvContentPartPr/>
                <p14:nvPr/>
              </p14:nvContentPartPr>
              <p14:xfrm>
                <a:off x="2784520" y="3662400"/>
                <a:ext cx="673200" cy="587520"/>
              </p14:xfrm>
            </p:contentPart>
          </mc:Choice>
          <mc:Fallback xmlns="">
            <p:pic>
              <p:nvPicPr>
                <p:cNvPr id="9" name="Ink 8">
                  <a:extLst>
                    <a:ext uri="{FF2B5EF4-FFF2-40B4-BE49-F238E27FC236}">
                      <a16:creationId xmlns:a16="http://schemas.microsoft.com/office/drawing/2014/main" id="{E0D5521E-19D8-4156-B23D-A7BD5C6BD717}"/>
                    </a:ext>
                  </a:extLst>
                </p:cNvPr>
                <p:cNvPicPr/>
                <p:nvPr/>
              </p:nvPicPr>
              <p:blipFill>
                <a:blip r:embed="rId15"/>
                <a:stretch>
                  <a:fillRect/>
                </a:stretch>
              </p:blipFill>
              <p:spPr>
                <a:xfrm>
                  <a:off x="2766880" y="3644400"/>
                  <a:ext cx="708840" cy="623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0BFA25C9-3B70-4D51-8293-3C9E176390F7}"/>
                    </a:ext>
                  </a:extLst>
                </p14:cNvPr>
                <p14:cNvContentPartPr/>
                <p14:nvPr/>
              </p14:nvContentPartPr>
              <p14:xfrm>
                <a:off x="2383120" y="3286920"/>
                <a:ext cx="1534680" cy="1380960"/>
              </p14:xfrm>
            </p:contentPart>
          </mc:Choice>
          <mc:Fallback xmlns="">
            <p:pic>
              <p:nvPicPr>
                <p:cNvPr id="11" name="Ink 10">
                  <a:extLst>
                    <a:ext uri="{FF2B5EF4-FFF2-40B4-BE49-F238E27FC236}">
                      <a16:creationId xmlns:a16="http://schemas.microsoft.com/office/drawing/2014/main" id="{0BFA25C9-3B70-4D51-8293-3C9E176390F7}"/>
                    </a:ext>
                  </a:extLst>
                </p:cNvPr>
                <p:cNvPicPr/>
                <p:nvPr/>
              </p:nvPicPr>
              <p:blipFill>
                <a:blip r:embed="rId17"/>
                <a:stretch>
                  <a:fillRect/>
                </a:stretch>
              </p:blipFill>
              <p:spPr>
                <a:xfrm>
                  <a:off x="2365120" y="3269280"/>
                  <a:ext cx="1570320" cy="1416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C6F56E00-F9C6-452F-AD41-17DB5F1618D9}"/>
                    </a:ext>
                  </a:extLst>
                </p14:cNvPr>
                <p14:cNvContentPartPr/>
                <p14:nvPr/>
              </p14:nvContentPartPr>
              <p14:xfrm>
                <a:off x="2339200" y="2749080"/>
                <a:ext cx="1976400" cy="1274040"/>
              </p14:xfrm>
            </p:contentPart>
          </mc:Choice>
          <mc:Fallback xmlns="">
            <p:pic>
              <p:nvPicPr>
                <p:cNvPr id="12" name="Ink 11">
                  <a:extLst>
                    <a:ext uri="{FF2B5EF4-FFF2-40B4-BE49-F238E27FC236}">
                      <a16:creationId xmlns:a16="http://schemas.microsoft.com/office/drawing/2014/main" id="{C6F56E00-F9C6-452F-AD41-17DB5F1618D9}"/>
                    </a:ext>
                  </a:extLst>
                </p:cNvPr>
                <p:cNvPicPr/>
                <p:nvPr/>
              </p:nvPicPr>
              <p:blipFill>
                <a:blip r:embed="rId19"/>
                <a:stretch>
                  <a:fillRect/>
                </a:stretch>
              </p:blipFill>
              <p:spPr>
                <a:xfrm>
                  <a:off x="2321200" y="2731080"/>
                  <a:ext cx="2012040" cy="1309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ECAC6796-9E5B-4412-B10E-AF1F7DA5AA71}"/>
                    </a:ext>
                  </a:extLst>
                </p14:cNvPr>
                <p14:cNvContentPartPr/>
                <p14:nvPr/>
              </p14:nvContentPartPr>
              <p14:xfrm>
                <a:off x="2341720" y="3241200"/>
                <a:ext cx="110520" cy="224280"/>
              </p14:xfrm>
            </p:contentPart>
          </mc:Choice>
          <mc:Fallback xmlns="">
            <p:pic>
              <p:nvPicPr>
                <p:cNvPr id="14" name="Ink 13">
                  <a:extLst>
                    <a:ext uri="{FF2B5EF4-FFF2-40B4-BE49-F238E27FC236}">
                      <a16:creationId xmlns:a16="http://schemas.microsoft.com/office/drawing/2014/main" id="{ECAC6796-9E5B-4412-B10E-AF1F7DA5AA71}"/>
                    </a:ext>
                  </a:extLst>
                </p:cNvPr>
                <p:cNvPicPr/>
                <p:nvPr/>
              </p:nvPicPr>
              <p:blipFill>
                <a:blip r:embed="rId21"/>
                <a:stretch>
                  <a:fillRect/>
                </a:stretch>
              </p:blipFill>
              <p:spPr>
                <a:xfrm>
                  <a:off x="2324080" y="3223560"/>
                  <a:ext cx="1461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5C97FFB3-543C-49B7-8FB6-1B8693B01E3C}"/>
                    </a:ext>
                  </a:extLst>
                </p14:cNvPr>
                <p14:cNvContentPartPr/>
                <p14:nvPr/>
              </p14:nvContentPartPr>
              <p14:xfrm>
                <a:off x="2434960" y="3237600"/>
                <a:ext cx="100800" cy="140760"/>
              </p14:xfrm>
            </p:contentPart>
          </mc:Choice>
          <mc:Fallback xmlns="">
            <p:pic>
              <p:nvPicPr>
                <p:cNvPr id="15" name="Ink 14">
                  <a:extLst>
                    <a:ext uri="{FF2B5EF4-FFF2-40B4-BE49-F238E27FC236}">
                      <a16:creationId xmlns:a16="http://schemas.microsoft.com/office/drawing/2014/main" id="{5C97FFB3-543C-49B7-8FB6-1B8693B01E3C}"/>
                    </a:ext>
                  </a:extLst>
                </p:cNvPr>
                <p:cNvPicPr/>
                <p:nvPr/>
              </p:nvPicPr>
              <p:blipFill>
                <a:blip r:embed="rId23"/>
                <a:stretch>
                  <a:fillRect/>
                </a:stretch>
              </p:blipFill>
              <p:spPr>
                <a:xfrm>
                  <a:off x="2417320" y="3219600"/>
                  <a:ext cx="13644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C3523E2C-82F8-43AB-863D-0C6EEDB48BD3}"/>
                    </a:ext>
                  </a:extLst>
                </p14:cNvPr>
                <p14:cNvContentPartPr/>
                <p14:nvPr/>
              </p14:nvContentPartPr>
              <p14:xfrm>
                <a:off x="2555200" y="3164880"/>
                <a:ext cx="206640" cy="170280"/>
              </p14:xfrm>
            </p:contentPart>
          </mc:Choice>
          <mc:Fallback xmlns="">
            <p:pic>
              <p:nvPicPr>
                <p:cNvPr id="16" name="Ink 15">
                  <a:extLst>
                    <a:ext uri="{FF2B5EF4-FFF2-40B4-BE49-F238E27FC236}">
                      <a16:creationId xmlns:a16="http://schemas.microsoft.com/office/drawing/2014/main" id="{C3523E2C-82F8-43AB-863D-0C6EEDB48BD3}"/>
                    </a:ext>
                  </a:extLst>
                </p:cNvPr>
                <p:cNvPicPr/>
                <p:nvPr/>
              </p:nvPicPr>
              <p:blipFill>
                <a:blip r:embed="rId25"/>
                <a:stretch>
                  <a:fillRect/>
                </a:stretch>
              </p:blipFill>
              <p:spPr>
                <a:xfrm>
                  <a:off x="2537560" y="3147240"/>
                  <a:ext cx="24228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DE019E9E-EC08-4F48-9AA4-E7BAC86E439B}"/>
                    </a:ext>
                  </a:extLst>
                </p14:cNvPr>
                <p14:cNvContentPartPr/>
                <p14:nvPr/>
              </p14:nvContentPartPr>
              <p14:xfrm>
                <a:off x="2277640" y="2557920"/>
                <a:ext cx="113760" cy="161280"/>
              </p14:xfrm>
            </p:contentPart>
          </mc:Choice>
          <mc:Fallback xmlns="">
            <p:pic>
              <p:nvPicPr>
                <p:cNvPr id="17" name="Ink 16">
                  <a:extLst>
                    <a:ext uri="{FF2B5EF4-FFF2-40B4-BE49-F238E27FC236}">
                      <a16:creationId xmlns:a16="http://schemas.microsoft.com/office/drawing/2014/main" id="{DE019E9E-EC08-4F48-9AA4-E7BAC86E439B}"/>
                    </a:ext>
                  </a:extLst>
                </p:cNvPr>
                <p:cNvPicPr/>
                <p:nvPr/>
              </p:nvPicPr>
              <p:blipFill>
                <a:blip r:embed="rId27"/>
                <a:stretch>
                  <a:fillRect/>
                </a:stretch>
              </p:blipFill>
              <p:spPr>
                <a:xfrm>
                  <a:off x="2259640" y="2539920"/>
                  <a:ext cx="1494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6C3D50EF-5E72-43BA-BD90-6C4D64012515}"/>
                    </a:ext>
                  </a:extLst>
                </p14:cNvPr>
                <p14:cNvContentPartPr/>
                <p14:nvPr/>
              </p14:nvContentPartPr>
              <p14:xfrm>
                <a:off x="2391040" y="2582040"/>
                <a:ext cx="68400" cy="77760"/>
              </p14:xfrm>
            </p:contentPart>
          </mc:Choice>
          <mc:Fallback xmlns="">
            <p:pic>
              <p:nvPicPr>
                <p:cNvPr id="18" name="Ink 17">
                  <a:extLst>
                    <a:ext uri="{FF2B5EF4-FFF2-40B4-BE49-F238E27FC236}">
                      <a16:creationId xmlns:a16="http://schemas.microsoft.com/office/drawing/2014/main" id="{6C3D50EF-5E72-43BA-BD90-6C4D64012515}"/>
                    </a:ext>
                  </a:extLst>
                </p:cNvPr>
                <p:cNvPicPr/>
                <p:nvPr/>
              </p:nvPicPr>
              <p:blipFill>
                <a:blip r:embed="rId29"/>
                <a:stretch>
                  <a:fillRect/>
                </a:stretch>
              </p:blipFill>
              <p:spPr>
                <a:xfrm>
                  <a:off x="2373400" y="2564040"/>
                  <a:ext cx="1040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F0EB5915-8F3D-419E-AB48-ABF3D5570BD6}"/>
                    </a:ext>
                  </a:extLst>
                </p14:cNvPr>
                <p14:cNvContentPartPr/>
                <p14:nvPr/>
              </p14:nvContentPartPr>
              <p14:xfrm>
                <a:off x="2494720" y="2586720"/>
                <a:ext cx="25200" cy="119160"/>
              </p14:xfrm>
            </p:contentPart>
          </mc:Choice>
          <mc:Fallback xmlns="">
            <p:pic>
              <p:nvPicPr>
                <p:cNvPr id="19" name="Ink 18">
                  <a:extLst>
                    <a:ext uri="{FF2B5EF4-FFF2-40B4-BE49-F238E27FC236}">
                      <a16:creationId xmlns:a16="http://schemas.microsoft.com/office/drawing/2014/main" id="{F0EB5915-8F3D-419E-AB48-ABF3D5570BD6}"/>
                    </a:ext>
                  </a:extLst>
                </p:cNvPr>
                <p:cNvPicPr/>
                <p:nvPr/>
              </p:nvPicPr>
              <p:blipFill>
                <a:blip r:embed="rId31"/>
                <a:stretch>
                  <a:fillRect/>
                </a:stretch>
              </p:blipFill>
              <p:spPr>
                <a:xfrm>
                  <a:off x="2477080" y="2568720"/>
                  <a:ext cx="608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56A9F5F2-837B-4830-A6C0-A230A5828C65}"/>
                    </a:ext>
                  </a:extLst>
                </p14:cNvPr>
                <p14:cNvContentPartPr/>
                <p14:nvPr/>
              </p14:nvContentPartPr>
              <p14:xfrm>
                <a:off x="2553760" y="2569800"/>
                <a:ext cx="46800" cy="100440"/>
              </p14:xfrm>
            </p:contentPart>
          </mc:Choice>
          <mc:Fallback xmlns="">
            <p:pic>
              <p:nvPicPr>
                <p:cNvPr id="20" name="Ink 19">
                  <a:extLst>
                    <a:ext uri="{FF2B5EF4-FFF2-40B4-BE49-F238E27FC236}">
                      <a16:creationId xmlns:a16="http://schemas.microsoft.com/office/drawing/2014/main" id="{56A9F5F2-837B-4830-A6C0-A230A5828C65}"/>
                    </a:ext>
                  </a:extLst>
                </p:cNvPr>
                <p:cNvPicPr/>
                <p:nvPr/>
              </p:nvPicPr>
              <p:blipFill>
                <a:blip r:embed="rId33"/>
                <a:stretch>
                  <a:fillRect/>
                </a:stretch>
              </p:blipFill>
              <p:spPr>
                <a:xfrm>
                  <a:off x="2535760" y="2551800"/>
                  <a:ext cx="824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B47FA749-86E7-45B1-9135-648AAC687A43}"/>
                    </a:ext>
                  </a:extLst>
                </p14:cNvPr>
                <p14:cNvContentPartPr/>
                <p14:nvPr/>
              </p14:nvContentPartPr>
              <p14:xfrm>
                <a:off x="2552680" y="2539920"/>
                <a:ext cx="64800" cy="41040"/>
              </p14:xfrm>
            </p:contentPart>
          </mc:Choice>
          <mc:Fallback xmlns="">
            <p:pic>
              <p:nvPicPr>
                <p:cNvPr id="21" name="Ink 20">
                  <a:extLst>
                    <a:ext uri="{FF2B5EF4-FFF2-40B4-BE49-F238E27FC236}">
                      <a16:creationId xmlns:a16="http://schemas.microsoft.com/office/drawing/2014/main" id="{B47FA749-86E7-45B1-9135-648AAC687A43}"/>
                    </a:ext>
                  </a:extLst>
                </p:cNvPr>
                <p:cNvPicPr/>
                <p:nvPr/>
              </p:nvPicPr>
              <p:blipFill>
                <a:blip r:embed="rId35"/>
                <a:stretch>
                  <a:fillRect/>
                </a:stretch>
              </p:blipFill>
              <p:spPr>
                <a:xfrm>
                  <a:off x="2535040" y="2522280"/>
                  <a:ext cx="1004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ACD311D-1DDA-467F-BBCB-4DF30E7D32CE}"/>
                    </a:ext>
                  </a:extLst>
                </p14:cNvPr>
                <p14:cNvContentPartPr/>
                <p14:nvPr/>
              </p14:nvContentPartPr>
              <p14:xfrm>
                <a:off x="3091240" y="2525520"/>
                <a:ext cx="1042920" cy="648720"/>
              </p14:xfrm>
            </p:contentPart>
          </mc:Choice>
          <mc:Fallback xmlns="">
            <p:pic>
              <p:nvPicPr>
                <p:cNvPr id="24" name="Ink 23">
                  <a:extLst>
                    <a:ext uri="{FF2B5EF4-FFF2-40B4-BE49-F238E27FC236}">
                      <a16:creationId xmlns:a16="http://schemas.microsoft.com/office/drawing/2014/main" id="{AACD311D-1DDA-467F-BBCB-4DF30E7D32CE}"/>
                    </a:ext>
                  </a:extLst>
                </p:cNvPr>
                <p:cNvPicPr/>
                <p:nvPr/>
              </p:nvPicPr>
              <p:blipFill>
                <a:blip r:embed="rId37"/>
                <a:stretch>
                  <a:fillRect/>
                </a:stretch>
              </p:blipFill>
              <p:spPr>
                <a:xfrm>
                  <a:off x="3073600" y="2507880"/>
                  <a:ext cx="1078560" cy="684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C2777628-79DF-465B-88E9-3EE0F660757A}"/>
                    </a:ext>
                  </a:extLst>
                </p14:cNvPr>
                <p14:cNvContentPartPr/>
                <p14:nvPr/>
              </p14:nvContentPartPr>
              <p14:xfrm>
                <a:off x="3111760" y="2325720"/>
                <a:ext cx="66240" cy="160560"/>
              </p14:xfrm>
            </p:contentPart>
          </mc:Choice>
          <mc:Fallback xmlns="">
            <p:pic>
              <p:nvPicPr>
                <p:cNvPr id="25" name="Ink 24">
                  <a:extLst>
                    <a:ext uri="{FF2B5EF4-FFF2-40B4-BE49-F238E27FC236}">
                      <a16:creationId xmlns:a16="http://schemas.microsoft.com/office/drawing/2014/main" id="{C2777628-79DF-465B-88E9-3EE0F660757A}"/>
                    </a:ext>
                  </a:extLst>
                </p:cNvPr>
                <p:cNvPicPr/>
                <p:nvPr/>
              </p:nvPicPr>
              <p:blipFill>
                <a:blip r:embed="rId39"/>
                <a:stretch>
                  <a:fillRect/>
                </a:stretch>
              </p:blipFill>
              <p:spPr>
                <a:xfrm>
                  <a:off x="3094120" y="2307720"/>
                  <a:ext cx="10188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4379EFB8-1E7D-44F9-BC63-C502CB9954F7}"/>
                    </a:ext>
                  </a:extLst>
                </p14:cNvPr>
                <p14:cNvContentPartPr/>
                <p14:nvPr/>
              </p14:nvContentPartPr>
              <p14:xfrm>
                <a:off x="3187360" y="2341560"/>
                <a:ext cx="110880" cy="146520"/>
              </p14:xfrm>
            </p:contentPart>
          </mc:Choice>
          <mc:Fallback xmlns="">
            <p:pic>
              <p:nvPicPr>
                <p:cNvPr id="26" name="Ink 25">
                  <a:extLst>
                    <a:ext uri="{FF2B5EF4-FFF2-40B4-BE49-F238E27FC236}">
                      <a16:creationId xmlns:a16="http://schemas.microsoft.com/office/drawing/2014/main" id="{4379EFB8-1E7D-44F9-BC63-C502CB9954F7}"/>
                    </a:ext>
                  </a:extLst>
                </p:cNvPr>
                <p:cNvPicPr/>
                <p:nvPr/>
              </p:nvPicPr>
              <p:blipFill>
                <a:blip r:embed="rId41"/>
                <a:stretch>
                  <a:fillRect/>
                </a:stretch>
              </p:blipFill>
              <p:spPr>
                <a:xfrm>
                  <a:off x="3169360" y="2323560"/>
                  <a:ext cx="14652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3669912E-11D3-4F2B-A1F5-57B2FED60B8D}"/>
                    </a:ext>
                  </a:extLst>
                </p14:cNvPr>
                <p14:cNvContentPartPr/>
                <p14:nvPr/>
              </p14:nvContentPartPr>
              <p14:xfrm>
                <a:off x="3347920" y="2315280"/>
                <a:ext cx="41040" cy="182520"/>
              </p14:xfrm>
            </p:contentPart>
          </mc:Choice>
          <mc:Fallback xmlns="">
            <p:pic>
              <p:nvPicPr>
                <p:cNvPr id="27" name="Ink 26">
                  <a:extLst>
                    <a:ext uri="{FF2B5EF4-FFF2-40B4-BE49-F238E27FC236}">
                      <a16:creationId xmlns:a16="http://schemas.microsoft.com/office/drawing/2014/main" id="{3669912E-11D3-4F2B-A1F5-57B2FED60B8D}"/>
                    </a:ext>
                  </a:extLst>
                </p:cNvPr>
                <p:cNvPicPr/>
                <p:nvPr/>
              </p:nvPicPr>
              <p:blipFill>
                <a:blip r:embed="rId43"/>
                <a:stretch>
                  <a:fillRect/>
                </a:stretch>
              </p:blipFill>
              <p:spPr>
                <a:xfrm>
                  <a:off x="3329920" y="2297640"/>
                  <a:ext cx="766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a:extLst>
                    <a:ext uri="{FF2B5EF4-FFF2-40B4-BE49-F238E27FC236}">
                      <a16:creationId xmlns:a16="http://schemas.microsoft.com/office/drawing/2014/main" id="{3F12D86D-B9E0-43BA-A17D-4E92134BBB36}"/>
                    </a:ext>
                  </a:extLst>
                </p14:cNvPr>
                <p14:cNvContentPartPr/>
                <p14:nvPr/>
              </p14:nvContentPartPr>
              <p14:xfrm>
                <a:off x="3408040" y="2316360"/>
                <a:ext cx="128880" cy="191880"/>
              </p14:xfrm>
            </p:contentPart>
          </mc:Choice>
          <mc:Fallback xmlns="">
            <p:pic>
              <p:nvPicPr>
                <p:cNvPr id="28" name="Ink 27">
                  <a:extLst>
                    <a:ext uri="{FF2B5EF4-FFF2-40B4-BE49-F238E27FC236}">
                      <a16:creationId xmlns:a16="http://schemas.microsoft.com/office/drawing/2014/main" id="{3F12D86D-B9E0-43BA-A17D-4E92134BBB36}"/>
                    </a:ext>
                  </a:extLst>
                </p:cNvPr>
                <p:cNvPicPr/>
                <p:nvPr/>
              </p:nvPicPr>
              <p:blipFill>
                <a:blip r:embed="rId45"/>
                <a:stretch>
                  <a:fillRect/>
                </a:stretch>
              </p:blipFill>
              <p:spPr>
                <a:xfrm>
                  <a:off x="3390400" y="2298720"/>
                  <a:ext cx="164520" cy="227520"/>
                </a:xfrm>
                <a:prstGeom prst="rect">
                  <a:avLst/>
                </a:prstGeom>
              </p:spPr>
            </p:pic>
          </mc:Fallback>
        </mc:AlternateContent>
      </p:grpSp>
      <p:grpSp>
        <p:nvGrpSpPr>
          <p:cNvPr id="44" name="Group 43">
            <a:extLst>
              <a:ext uri="{FF2B5EF4-FFF2-40B4-BE49-F238E27FC236}">
                <a16:creationId xmlns:a16="http://schemas.microsoft.com/office/drawing/2014/main" id="{3E64F85F-0D59-4DA0-B99C-21DD7DF988AE}"/>
              </a:ext>
            </a:extLst>
          </p:cNvPr>
          <p:cNvGrpSpPr/>
          <p:nvPr/>
        </p:nvGrpSpPr>
        <p:grpSpPr>
          <a:xfrm>
            <a:off x="472960" y="4101600"/>
            <a:ext cx="360000" cy="511560"/>
            <a:chOff x="472960" y="4101600"/>
            <a:chExt cx="360000" cy="511560"/>
          </a:xfrm>
        </p:grpSpPr>
        <mc:AlternateContent xmlns:mc="http://schemas.openxmlformats.org/markup-compatibility/2006" xmlns:p14="http://schemas.microsoft.com/office/powerpoint/2010/main">
          <mc:Choice Requires="p14">
            <p:contentPart p14:bwMode="auto" r:id="rId46">
              <p14:nvContentPartPr>
                <p14:cNvPr id="42" name="Ink 41">
                  <a:extLst>
                    <a:ext uri="{FF2B5EF4-FFF2-40B4-BE49-F238E27FC236}">
                      <a16:creationId xmlns:a16="http://schemas.microsoft.com/office/drawing/2014/main" id="{F16A2F45-5129-42EF-BAC5-65F4086C81EA}"/>
                    </a:ext>
                  </a:extLst>
                </p14:cNvPr>
                <p14:cNvContentPartPr/>
                <p14:nvPr/>
              </p14:nvContentPartPr>
              <p14:xfrm>
                <a:off x="558280" y="4191240"/>
                <a:ext cx="125280" cy="421920"/>
              </p14:xfrm>
            </p:contentPart>
          </mc:Choice>
          <mc:Fallback xmlns="">
            <p:pic>
              <p:nvPicPr>
                <p:cNvPr id="42" name="Ink 41">
                  <a:extLst>
                    <a:ext uri="{FF2B5EF4-FFF2-40B4-BE49-F238E27FC236}">
                      <a16:creationId xmlns:a16="http://schemas.microsoft.com/office/drawing/2014/main" id="{F16A2F45-5129-42EF-BAC5-65F4086C81EA}"/>
                    </a:ext>
                  </a:extLst>
                </p:cNvPr>
                <p:cNvPicPr/>
                <p:nvPr/>
              </p:nvPicPr>
              <p:blipFill>
                <a:blip r:embed="rId47"/>
                <a:stretch>
                  <a:fillRect/>
                </a:stretch>
              </p:blipFill>
              <p:spPr>
                <a:xfrm>
                  <a:off x="540280" y="4173600"/>
                  <a:ext cx="16092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3" name="Ink 42">
                  <a:extLst>
                    <a:ext uri="{FF2B5EF4-FFF2-40B4-BE49-F238E27FC236}">
                      <a16:creationId xmlns:a16="http://schemas.microsoft.com/office/drawing/2014/main" id="{494A00BF-8B7C-4D8F-9D6F-75D7006F7F34}"/>
                    </a:ext>
                  </a:extLst>
                </p14:cNvPr>
                <p14:cNvContentPartPr/>
                <p14:nvPr/>
              </p14:nvContentPartPr>
              <p14:xfrm>
                <a:off x="472960" y="4101600"/>
                <a:ext cx="360000" cy="283320"/>
              </p14:xfrm>
            </p:contentPart>
          </mc:Choice>
          <mc:Fallback xmlns="">
            <p:pic>
              <p:nvPicPr>
                <p:cNvPr id="43" name="Ink 42">
                  <a:extLst>
                    <a:ext uri="{FF2B5EF4-FFF2-40B4-BE49-F238E27FC236}">
                      <a16:creationId xmlns:a16="http://schemas.microsoft.com/office/drawing/2014/main" id="{494A00BF-8B7C-4D8F-9D6F-75D7006F7F34}"/>
                    </a:ext>
                  </a:extLst>
                </p:cNvPr>
                <p:cNvPicPr/>
                <p:nvPr/>
              </p:nvPicPr>
              <p:blipFill>
                <a:blip r:embed="rId49"/>
                <a:stretch>
                  <a:fillRect/>
                </a:stretch>
              </p:blipFill>
              <p:spPr>
                <a:xfrm>
                  <a:off x="455320" y="4083960"/>
                  <a:ext cx="395640" cy="318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13ABB1B4-ADA7-49A7-92AD-747DEF64884C}"/>
                  </a:ext>
                </a:extLst>
              </p14:cNvPr>
              <p14:cNvContentPartPr/>
              <p14:nvPr/>
            </p14:nvContentPartPr>
            <p14:xfrm>
              <a:off x="1505800" y="3253440"/>
              <a:ext cx="3858480" cy="263160"/>
            </p14:xfrm>
          </p:contentPart>
        </mc:Choice>
        <mc:Fallback xmlns="">
          <p:pic>
            <p:nvPicPr>
              <p:cNvPr id="30" name="Ink 29">
                <a:extLst>
                  <a:ext uri="{FF2B5EF4-FFF2-40B4-BE49-F238E27FC236}">
                    <a16:creationId xmlns:a16="http://schemas.microsoft.com/office/drawing/2014/main" id="{13ABB1B4-ADA7-49A7-92AD-747DEF64884C}"/>
                  </a:ext>
                </a:extLst>
              </p:cNvPr>
              <p:cNvPicPr/>
              <p:nvPr/>
            </p:nvPicPr>
            <p:blipFill>
              <a:blip r:embed="rId51"/>
              <a:stretch>
                <a:fillRect/>
              </a:stretch>
            </p:blipFill>
            <p:spPr>
              <a:xfrm>
                <a:off x="1488160" y="3235440"/>
                <a:ext cx="389412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F87054E8-F083-463A-807F-DE72FB5140B2}"/>
                  </a:ext>
                </a:extLst>
              </p14:cNvPr>
              <p14:cNvContentPartPr/>
              <p14:nvPr/>
            </p14:nvContentPartPr>
            <p14:xfrm>
              <a:off x="3048040" y="3428760"/>
              <a:ext cx="44280" cy="9720"/>
            </p14:xfrm>
          </p:contentPart>
        </mc:Choice>
        <mc:Fallback xmlns="">
          <p:pic>
            <p:nvPicPr>
              <p:cNvPr id="31" name="Ink 30">
                <a:extLst>
                  <a:ext uri="{FF2B5EF4-FFF2-40B4-BE49-F238E27FC236}">
                    <a16:creationId xmlns:a16="http://schemas.microsoft.com/office/drawing/2014/main" id="{F87054E8-F083-463A-807F-DE72FB5140B2}"/>
                  </a:ext>
                </a:extLst>
              </p:cNvPr>
              <p:cNvPicPr/>
              <p:nvPr/>
            </p:nvPicPr>
            <p:blipFill>
              <a:blip r:embed="rId53"/>
              <a:stretch>
                <a:fillRect/>
              </a:stretch>
            </p:blipFill>
            <p:spPr>
              <a:xfrm>
                <a:off x="3030400" y="3410760"/>
                <a:ext cx="799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8346628F-F74D-408B-8975-F262B0CD7487}"/>
                  </a:ext>
                </a:extLst>
              </p14:cNvPr>
              <p14:cNvContentPartPr/>
              <p14:nvPr/>
            </p14:nvContentPartPr>
            <p14:xfrm>
              <a:off x="3034360" y="3387000"/>
              <a:ext cx="50400" cy="47880"/>
            </p14:xfrm>
          </p:contentPart>
        </mc:Choice>
        <mc:Fallback xmlns="">
          <p:pic>
            <p:nvPicPr>
              <p:cNvPr id="32" name="Ink 31">
                <a:extLst>
                  <a:ext uri="{FF2B5EF4-FFF2-40B4-BE49-F238E27FC236}">
                    <a16:creationId xmlns:a16="http://schemas.microsoft.com/office/drawing/2014/main" id="{8346628F-F74D-408B-8975-F262B0CD7487}"/>
                  </a:ext>
                </a:extLst>
              </p:cNvPr>
              <p:cNvPicPr/>
              <p:nvPr/>
            </p:nvPicPr>
            <p:blipFill>
              <a:blip r:embed="rId55"/>
              <a:stretch>
                <a:fillRect/>
              </a:stretch>
            </p:blipFill>
            <p:spPr>
              <a:xfrm>
                <a:off x="3016720" y="3369360"/>
                <a:ext cx="860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A589B34B-773F-4F1D-8FBC-F59E7B5BAECE}"/>
                  </a:ext>
                </a:extLst>
              </p14:cNvPr>
              <p14:cNvContentPartPr/>
              <p14:nvPr/>
            </p14:nvContentPartPr>
            <p14:xfrm>
              <a:off x="3594880" y="3351720"/>
              <a:ext cx="12240" cy="12240"/>
            </p14:xfrm>
          </p:contentPart>
        </mc:Choice>
        <mc:Fallback xmlns="">
          <p:pic>
            <p:nvPicPr>
              <p:cNvPr id="34" name="Ink 33">
                <a:extLst>
                  <a:ext uri="{FF2B5EF4-FFF2-40B4-BE49-F238E27FC236}">
                    <a16:creationId xmlns:a16="http://schemas.microsoft.com/office/drawing/2014/main" id="{A589B34B-773F-4F1D-8FBC-F59E7B5BAECE}"/>
                  </a:ext>
                </a:extLst>
              </p:cNvPr>
              <p:cNvPicPr/>
              <p:nvPr/>
            </p:nvPicPr>
            <p:blipFill>
              <a:blip r:embed="rId57"/>
              <a:stretch>
                <a:fillRect/>
              </a:stretch>
            </p:blipFill>
            <p:spPr>
              <a:xfrm>
                <a:off x="3577240" y="3334080"/>
                <a:ext cx="478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4AADEE2C-83AE-460E-96A8-FD41AC94222D}"/>
                  </a:ext>
                </a:extLst>
              </p14:cNvPr>
              <p14:cNvContentPartPr/>
              <p14:nvPr/>
            </p14:nvContentPartPr>
            <p14:xfrm>
              <a:off x="3859120" y="3334080"/>
              <a:ext cx="33840" cy="18000"/>
            </p14:xfrm>
          </p:contentPart>
        </mc:Choice>
        <mc:Fallback xmlns="">
          <p:pic>
            <p:nvPicPr>
              <p:cNvPr id="35" name="Ink 34">
                <a:extLst>
                  <a:ext uri="{FF2B5EF4-FFF2-40B4-BE49-F238E27FC236}">
                    <a16:creationId xmlns:a16="http://schemas.microsoft.com/office/drawing/2014/main" id="{4AADEE2C-83AE-460E-96A8-FD41AC94222D}"/>
                  </a:ext>
                </a:extLst>
              </p:cNvPr>
              <p:cNvPicPr/>
              <p:nvPr/>
            </p:nvPicPr>
            <p:blipFill>
              <a:blip r:embed="rId59"/>
              <a:stretch>
                <a:fillRect/>
              </a:stretch>
            </p:blipFill>
            <p:spPr>
              <a:xfrm>
                <a:off x="3841120" y="3316440"/>
                <a:ext cx="6948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DFE418A1-F54B-4BC1-9595-F95666C59442}"/>
                  </a:ext>
                </a:extLst>
              </p14:cNvPr>
              <p14:cNvContentPartPr/>
              <p14:nvPr/>
            </p14:nvContentPartPr>
            <p14:xfrm>
              <a:off x="4111480" y="3311040"/>
              <a:ext cx="22320" cy="5760"/>
            </p14:xfrm>
          </p:contentPart>
        </mc:Choice>
        <mc:Fallback xmlns="">
          <p:pic>
            <p:nvPicPr>
              <p:cNvPr id="37" name="Ink 36">
                <a:extLst>
                  <a:ext uri="{FF2B5EF4-FFF2-40B4-BE49-F238E27FC236}">
                    <a16:creationId xmlns:a16="http://schemas.microsoft.com/office/drawing/2014/main" id="{DFE418A1-F54B-4BC1-9595-F95666C59442}"/>
                  </a:ext>
                </a:extLst>
              </p:cNvPr>
              <p:cNvPicPr/>
              <p:nvPr/>
            </p:nvPicPr>
            <p:blipFill>
              <a:blip r:embed="rId61"/>
              <a:stretch>
                <a:fillRect/>
              </a:stretch>
            </p:blipFill>
            <p:spPr>
              <a:xfrm>
                <a:off x="4093480" y="3293040"/>
                <a:ext cx="5796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6" name="Ink 45">
                <a:extLst>
                  <a:ext uri="{FF2B5EF4-FFF2-40B4-BE49-F238E27FC236}">
                    <a16:creationId xmlns:a16="http://schemas.microsoft.com/office/drawing/2014/main" id="{D76F2E4B-7C92-4936-B3E6-35BA5FE1FF0F}"/>
                  </a:ext>
                </a:extLst>
              </p14:cNvPr>
              <p14:cNvContentPartPr/>
              <p14:nvPr/>
            </p14:nvContentPartPr>
            <p14:xfrm>
              <a:off x="4931200" y="5322360"/>
              <a:ext cx="640800" cy="459720"/>
            </p14:xfrm>
          </p:contentPart>
        </mc:Choice>
        <mc:Fallback xmlns="">
          <p:pic>
            <p:nvPicPr>
              <p:cNvPr id="46" name="Ink 45">
                <a:extLst>
                  <a:ext uri="{FF2B5EF4-FFF2-40B4-BE49-F238E27FC236}">
                    <a16:creationId xmlns:a16="http://schemas.microsoft.com/office/drawing/2014/main" id="{D76F2E4B-7C92-4936-B3E6-35BA5FE1FF0F}"/>
                  </a:ext>
                </a:extLst>
              </p:cNvPr>
              <p:cNvPicPr/>
              <p:nvPr/>
            </p:nvPicPr>
            <p:blipFill>
              <a:blip r:embed="rId63"/>
              <a:stretch>
                <a:fillRect/>
              </a:stretch>
            </p:blipFill>
            <p:spPr>
              <a:xfrm>
                <a:off x="4913560" y="5304720"/>
                <a:ext cx="67644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7" name="Ink 46">
                <a:extLst>
                  <a:ext uri="{FF2B5EF4-FFF2-40B4-BE49-F238E27FC236}">
                    <a16:creationId xmlns:a16="http://schemas.microsoft.com/office/drawing/2014/main" id="{84FBCBAE-D1A9-4FDF-B99B-A0967D4A6DBF}"/>
                  </a:ext>
                </a:extLst>
              </p14:cNvPr>
              <p14:cNvContentPartPr/>
              <p14:nvPr/>
            </p14:nvContentPartPr>
            <p14:xfrm>
              <a:off x="4249000" y="3448920"/>
              <a:ext cx="34560" cy="46800"/>
            </p14:xfrm>
          </p:contentPart>
        </mc:Choice>
        <mc:Fallback xmlns="">
          <p:pic>
            <p:nvPicPr>
              <p:cNvPr id="47" name="Ink 46">
                <a:extLst>
                  <a:ext uri="{FF2B5EF4-FFF2-40B4-BE49-F238E27FC236}">
                    <a16:creationId xmlns:a16="http://schemas.microsoft.com/office/drawing/2014/main" id="{84FBCBAE-D1A9-4FDF-B99B-A0967D4A6DBF}"/>
                  </a:ext>
                </a:extLst>
              </p:cNvPr>
              <p:cNvPicPr/>
              <p:nvPr/>
            </p:nvPicPr>
            <p:blipFill>
              <a:blip r:embed="rId65"/>
              <a:stretch>
                <a:fillRect/>
              </a:stretch>
            </p:blipFill>
            <p:spPr>
              <a:xfrm>
                <a:off x="4231000" y="3430920"/>
                <a:ext cx="702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8" name="Ink 47">
                <a:extLst>
                  <a:ext uri="{FF2B5EF4-FFF2-40B4-BE49-F238E27FC236}">
                    <a16:creationId xmlns:a16="http://schemas.microsoft.com/office/drawing/2014/main" id="{0D7FA69F-F765-4F0E-9164-560197125952}"/>
                  </a:ext>
                </a:extLst>
              </p14:cNvPr>
              <p14:cNvContentPartPr/>
              <p14:nvPr/>
            </p14:nvContentPartPr>
            <p14:xfrm>
              <a:off x="4276720" y="3687240"/>
              <a:ext cx="14400" cy="103680"/>
            </p14:xfrm>
          </p:contentPart>
        </mc:Choice>
        <mc:Fallback xmlns="">
          <p:pic>
            <p:nvPicPr>
              <p:cNvPr id="48" name="Ink 47">
                <a:extLst>
                  <a:ext uri="{FF2B5EF4-FFF2-40B4-BE49-F238E27FC236}">
                    <a16:creationId xmlns:a16="http://schemas.microsoft.com/office/drawing/2014/main" id="{0D7FA69F-F765-4F0E-9164-560197125952}"/>
                  </a:ext>
                </a:extLst>
              </p:cNvPr>
              <p:cNvPicPr/>
              <p:nvPr/>
            </p:nvPicPr>
            <p:blipFill>
              <a:blip r:embed="rId67"/>
              <a:stretch>
                <a:fillRect/>
              </a:stretch>
            </p:blipFill>
            <p:spPr>
              <a:xfrm>
                <a:off x="4258720" y="3669240"/>
                <a:ext cx="50040" cy="139320"/>
              </a:xfrm>
              <a:prstGeom prst="rect">
                <a:avLst/>
              </a:prstGeom>
            </p:spPr>
          </p:pic>
        </mc:Fallback>
      </mc:AlternateContent>
      <p:grpSp>
        <p:nvGrpSpPr>
          <p:cNvPr id="53" name="Group 52">
            <a:extLst>
              <a:ext uri="{FF2B5EF4-FFF2-40B4-BE49-F238E27FC236}">
                <a16:creationId xmlns:a16="http://schemas.microsoft.com/office/drawing/2014/main" id="{35F451AF-4273-4B73-B470-5A043B1B0B8F}"/>
              </a:ext>
            </a:extLst>
          </p:cNvPr>
          <p:cNvGrpSpPr/>
          <p:nvPr/>
        </p:nvGrpSpPr>
        <p:grpSpPr>
          <a:xfrm>
            <a:off x="1366480" y="3995400"/>
            <a:ext cx="3196080" cy="1708200"/>
            <a:chOff x="1366480" y="3995400"/>
            <a:chExt cx="3196080" cy="1708200"/>
          </a:xfrm>
        </p:grpSpPr>
        <mc:AlternateContent xmlns:mc="http://schemas.openxmlformats.org/markup-compatibility/2006" xmlns:p14="http://schemas.microsoft.com/office/powerpoint/2010/main">
          <mc:Choice Requires="p14">
            <p:contentPart p14:bwMode="auto" r:id="rId68">
              <p14:nvContentPartPr>
                <p14:cNvPr id="39" name="Ink 38">
                  <a:extLst>
                    <a:ext uri="{FF2B5EF4-FFF2-40B4-BE49-F238E27FC236}">
                      <a16:creationId xmlns:a16="http://schemas.microsoft.com/office/drawing/2014/main" id="{565007B1-4AAC-426D-9852-B2A0197E4CD8}"/>
                    </a:ext>
                  </a:extLst>
                </p14:cNvPr>
                <p14:cNvContentPartPr/>
                <p14:nvPr/>
              </p14:nvContentPartPr>
              <p14:xfrm>
                <a:off x="1726120" y="5563200"/>
                <a:ext cx="2836440" cy="140400"/>
              </p14:xfrm>
            </p:contentPart>
          </mc:Choice>
          <mc:Fallback xmlns="">
            <p:pic>
              <p:nvPicPr>
                <p:cNvPr id="39" name="Ink 38">
                  <a:extLst>
                    <a:ext uri="{FF2B5EF4-FFF2-40B4-BE49-F238E27FC236}">
                      <a16:creationId xmlns:a16="http://schemas.microsoft.com/office/drawing/2014/main" id="{565007B1-4AAC-426D-9852-B2A0197E4CD8}"/>
                    </a:ext>
                  </a:extLst>
                </p:cNvPr>
                <p:cNvPicPr/>
                <p:nvPr/>
              </p:nvPicPr>
              <p:blipFill>
                <a:blip r:embed="rId69"/>
                <a:stretch>
                  <a:fillRect/>
                </a:stretch>
              </p:blipFill>
              <p:spPr>
                <a:xfrm>
                  <a:off x="1708120" y="5545560"/>
                  <a:ext cx="28720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0" name="Ink 39">
                  <a:extLst>
                    <a:ext uri="{FF2B5EF4-FFF2-40B4-BE49-F238E27FC236}">
                      <a16:creationId xmlns:a16="http://schemas.microsoft.com/office/drawing/2014/main" id="{7354EFFA-CC72-4E5E-8979-13128DCAC460}"/>
                    </a:ext>
                  </a:extLst>
                </p14:cNvPr>
                <p14:cNvContentPartPr/>
                <p14:nvPr/>
              </p14:nvContentPartPr>
              <p14:xfrm>
                <a:off x="1538920" y="4372320"/>
                <a:ext cx="106560" cy="1198080"/>
              </p14:xfrm>
            </p:contentPart>
          </mc:Choice>
          <mc:Fallback xmlns="">
            <p:pic>
              <p:nvPicPr>
                <p:cNvPr id="40" name="Ink 39">
                  <a:extLst>
                    <a:ext uri="{FF2B5EF4-FFF2-40B4-BE49-F238E27FC236}">
                      <a16:creationId xmlns:a16="http://schemas.microsoft.com/office/drawing/2014/main" id="{7354EFFA-CC72-4E5E-8979-13128DCAC460}"/>
                    </a:ext>
                  </a:extLst>
                </p:cNvPr>
                <p:cNvPicPr/>
                <p:nvPr/>
              </p:nvPicPr>
              <p:blipFill>
                <a:blip r:embed="rId71"/>
                <a:stretch>
                  <a:fillRect/>
                </a:stretch>
              </p:blipFill>
              <p:spPr>
                <a:xfrm>
                  <a:off x="1520920" y="4354320"/>
                  <a:ext cx="142200" cy="12337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1" name="Ink 40">
                  <a:extLst>
                    <a:ext uri="{FF2B5EF4-FFF2-40B4-BE49-F238E27FC236}">
                      <a16:creationId xmlns:a16="http://schemas.microsoft.com/office/drawing/2014/main" id="{89B9868A-455A-42E4-A817-8CAB1E6E54B4}"/>
                    </a:ext>
                  </a:extLst>
                </p14:cNvPr>
                <p14:cNvContentPartPr/>
                <p14:nvPr/>
              </p14:nvContentPartPr>
              <p14:xfrm>
                <a:off x="1366480" y="4342440"/>
                <a:ext cx="425520" cy="520920"/>
              </p14:xfrm>
            </p:contentPart>
          </mc:Choice>
          <mc:Fallback xmlns="">
            <p:pic>
              <p:nvPicPr>
                <p:cNvPr id="41" name="Ink 40">
                  <a:extLst>
                    <a:ext uri="{FF2B5EF4-FFF2-40B4-BE49-F238E27FC236}">
                      <a16:creationId xmlns:a16="http://schemas.microsoft.com/office/drawing/2014/main" id="{89B9868A-455A-42E4-A817-8CAB1E6E54B4}"/>
                    </a:ext>
                  </a:extLst>
                </p:cNvPr>
                <p:cNvPicPr/>
                <p:nvPr/>
              </p:nvPicPr>
              <p:blipFill>
                <a:blip r:embed="rId73"/>
                <a:stretch>
                  <a:fillRect/>
                </a:stretch>
              </p:blipFill>
              <p:spPr>
                <a:xfrm>
                  <a:off x="1348840" y="4324800"/>
                  <a:ext cx="46116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9" name="Ink 48">
                  <a:extLst>
                    <a:ext uri="{FF2B5EF4-FFF2-40B4-BE49-F238E27FC236}">
                      <a16:creationId xmlns:a16="http://schemas.microsoft.com/office/drawing/2014/main" id="{3CC19D67-E36B-4D08-BEF5-144732BC5178}"/>
                    </a:ext>
                  </a:extLst>
                </p14:cNvPr>
                <p14:cNvContentPartPr/>
                <p14:nvPr/>
              </p14:nvContentPartPr>
              <p14:xfrm>
                <a:off x="4279600" y="3995400"/>
                <a:ext cx="18000" cy="584640"/>
              </p14:xfrm>
            </p:contentPart>
          </mc:Choice>
          <mc:Fallback xmlns="">
            <p:pic>
              <p:nvPicPr>
                <p:cNvPr id="49" name="Ink 48">
                  <a:extLst>
                    <a:ext uri="{FF2B5EF4-FFF2-40B4-BE49-F238E27FC236}">
                      <a16:creationId xmlns:a16="http://schemas.microsoft.com/office/drawing/2014/main" id="{3CC19D67-E36B-4D08-BEF5-144732BC5178}"/>
                    </a:ext>
                  </a:extLst>
                </p:cNvPr>
                <p:cNvPicPr/>
                <p:nvPr/>
              </p:nvPicPr>
              <p:blipFill>
                <a:blip r:embed="rId75"/>
                <a:stretch>
                  <a:fillRect/>
                </a:stretch>
              </p:blipFill>
              <p:spPr>
                <a:xfrm>
                  <a:off x="4261600" y="3977760"/>
                  <a:ext cx="53640" cy="620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0" name="Ink 49">
                  <a:extLst>
                    <a:ext uri="{FF2B5EF4-FFF2-40B4-BE49-F238E27FC236}">
                      <a16:creationId xmlns:a16="http://schemas.microsoft.com/office/drawing/2014/main" id="{7F7A8CDF-7B5E-4F0F-AFD8-0A6A45BDD89D}"/>
                    </a:ext>
                  </a:extLst>
                </p14:cNvPr>
                <p14:cNvContentPartPr/>
                <p14:nvPr/>
              </p14:nvContentPartPr>
              <p14:xfrm>
                <a:off x="4306240" y="5003040"/>
                <a:ext cx="20520" cy="136800"/>
              </p14:xfrm>
            </p:contentPart>
          </mc:Choice>
          <mc:Fallback xmlns="">
            <p:pic>
              <p:nvPicPr>
                <p:cNvPr id="50" name="Ink 49">
                  <a:extLst>
                    <a:ext uri="{FF2B5EF4-FFF2-40B4-BE49-F238E27FC236}">
                      <a16:creationId xmlns:a16="http://schemas.microsoft.com/office/drawing/2014/main" id="{7F7A8CDF-7B5E-4F0F-AFD8-0A6A45BDD89D}"/>
                    </a:ext>
                  </a:extLst>
                </p:cNvPr>
                <p:cNvPicPr/>
                <p:nvPr/>
              </p:nvPicPr>
              <p:blipFill>
                <a:blip r:embed="rId77"/>
                <a:stretch>
                  <a:fillRect/>
                </a:stretch>
              </p:blipFill>
              <p:spPr>
                <a:xfrm>
                  <a:off x="4288240" y="4985040"/>
                  <a:ext cx="561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2" name="Ink 51">
                  <a:extLst>
                    <a:ext uri="{FF2B5EF4-FFF2-40B4-BE49-F238E27FC236}">
                      <a16:creationId xmlns:a16="http://schemas.microsoft.com/office/drawing/2014/main" id="{EF844FD6-79AF-4F06-81DB-FA9AC4A58F93}"/>
                    </a:ext>
                  </a:extLst>
                </p14:cNvPr>
                <p14:cNvContentPartPr/>
                <p14:nvPr/>
              </p14:nvContentPartPr>
              <p14:xfrm>
                <a:off x="1839160" y="4769400"/>
                <a:ext cx="2261520" cy="753120"/>
              </p14:xfrm>
            </p:contentPart>
          </mc:Choice>
          <mc:Fallback xmlns="">
            <p:pic>
              <p:nvPicPr>
                <p:cNvPr id="52" name="Ink 51">
                  <a:extLst>
                    <a:ext uri="{FF2B5EF4-FFF2-40B4-BE49-F238E27FC236}">
                      <a16:creationId xmlns:a16="http://schemas.microsoft.com/office/drawing/2014/main" id="{EF844FD6-79AF-4F06-81DB-FA9AC4A58F93}"/>
                    </a:ext>
                  </a:extLst>
                </p:cNvPr>
                <p:cNvPicPr/>
                <p:nvPr/>
              </p:nvPicPr>
              <p:blipFill>
                <a:blip r:embed="rId79"/>
                <a:stretch>
                  <a:fillRect/>
                </a:stretch>
              </p:blipFill>
              <p:spPr>
                <a:xfrm>
                  <a:off x="1821160" y="4751760"/>
                  <a:ext cx="2297160" cy="78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10" name="Ink 9">
                <a:extLst>
                  <a:ext uri="{FF2B5EF4-FFF2-40B4-BE49-F238E27FC236}">
                    <a16:creationId xmlns:a16="http://schemas.microsoft.com/office/drawing/2014/main" id="{EB9E56E8-E342-4E57-AF6C-00464E7ED185}"/>
                  </a:ext>
                </a:extLst>
              </p14:cNvPr>
              <p14:cNvContentPartPr/>
              <p14:nvPr/>
            </p14:nvContentPartPr>
            <p14:xfrm>
              <a:off x="3400200" y="3274920"/>
              <a:ext cx="113400" cy="223920"/>
            </p14:xfrm>
          </p:contentPart>
        </mc:Choice>
        <mc:Fallback xmlns="">
          <p:pic>
            <p:nvPicPr>
              <p:cNvPr id="10" name="Ink 9">
                <a:extLst>
                  <a:ext uri="{FF2B5EF4-FFF2-40B4-BE49-F238E27FC236}">
                    <a16:creationId xmlns:a16="http://schemas.microsoft.com/office/drawing/2014/main" id="{EB9E56E8-E342-4E57-AF6C-00464E7ED185}"/>
                  </a:ext>
                </a:extLst>
              </p:cNvPr>
              <p:cNvPicPr/>
              <p:nvPr/>
            </p:nvPicPr>
            <p:blipFill>
              <a:blip r:embed="rId81"/>
              <a:stretch>
                <a:fillRect/>
              </a:stretch>
            </p:blipFill>
            <p:spPr>
              <a:xfrm>
                <a:off x="3384360" y="3211560"/>
                <a:ext cx="14472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 name="Ink 12">
                <a:extLst>
                  <a:ext uri="{FF2B5EF4-FFF2-40B4-BE49-F238E27FC236}">
                    <a16:creationId xmlns:a16="http://schemas.microsoft.com/office/drawing/2014/main" id="{70DF0BA8-C906-4509-95F9-E54EF9CE3131}"/>
                  </a:ext>
                </a:extLst>
              </p14:cNvPr>
              <p14:cNvContentPartPr/>
              <p14:nvPr/>
            </p14:nvContentPartPr>
            <p14:xfrm>
              <a:off x="3375720" y="3147840"/>
              <a:ext cx="353520" cy="135720"/>
            </p14:xfrm>
          </p:contentPart>
        </mc:Choice>
        <mc:Fallback xmlns="">
          <p:pic>
            <p:nvPicPr>
              <p:cNvPr id="13" name="Ink 12">
                <a:extLst>
                  <a:ext uri="{FF2B5EF4-FFF2-40B4-BE49-F238E27FC236}">
                    <a16:creationId xmlns:a16="http://schemas.microsoft.com/office/drawing/2014/main" id="{70DF0BA8-C906-4509-95F9-E54EF9CE3131}"/>
                  </a:ext>
                </a:extLst>
              </p:cNvPr>
              <p:cNvPicPr/>
              <p:nvPr/>
            </p:nvPicPr>
            <p:blipFill>
              <a:blip r:embed="rId83"/>
              <a:stretch>
                <a:fillRect/>
              </a:stretch>
            </p:blipFill>
            <p:spPr>
              <a:xfrm>
                <a:off x="3359880" y="3084480"/>
                <a:ext cx="384840" cy="262440"/>
              </a:xfrm>
              <a:prstGeom prst="rect">
                <a:avLst/>
              </a:prstGeom>
            </p:spPr>
          </p:pic>
        </mc:Fallback>
      </mc:AlternateContent>
      <p:grpSp>
        <p:nvGrpSpPr>
          <p:cNvPr id="33" name="Group 32">
            <a:extLst>
              <a:ext uri="{FF2B5EF4-FFF2-40B4-BE49-F238E27FC236}">
                <a16:creationId xmlns:a16="http://schemas.microsoft.com/office/drawing/2014/main" id="{6EE1BD27-F294-4BB2-9345-ACFA772C1567}"/>
              </a:ext>
            </a:extLst>
          </p:cNvPr>
          <p:cNvGrpSpPr/>
          <p:nvPr/>
        </p:nvGrpSpPr>
        <p:grpSpPr>
          <a:xfrm>
            <a:off x="3766373" y="4144282"/>
            <a:ext cx="192960" cy="186120"/>
            <a:chOff x="3766373" y="4144282"/>
            <a:chExt cx="192960" cy="186120"/>
          </a:xfrm>
        </p:grpSpPr>
        <mc:AlternateContent xmlns:mc="http://schemas.openxmlformats.org/markup-compatibility/2006" xmlns:p14="http://schemas.microsoft.com/office/powerpoint/2010/main">
          <mc:Choice Requires="p14">
            <p:contentPart p14:bwMode="auto" r:id="rId84">
              <p14:nvContentPartPr>
                <p14:cNvPr id="22" name="Ink 21">
                  <a:extLst>
                    <a:ext uri="{FF2B5EF4-FFF2-40B4-BE49-F238E27FC236}">
                      <a16:creationId xmlns:a16="http://schemas.microsoft.com/office/drawing/2014/main" id="{C0A4CA68-082B-4A5C-890C-B935C8A19CCE}"/>
                    </a:ext>
                  </a:extLst>
                </p14:cNvPr>
                <p14:cNvContentPartPr/>
                <p14:nvPr/>
              </p14:nvContentPartPr>
              <p14:xfrm>
                <a:off x="3766373" y="4144282"/>
                <a:ext cx="97920" cy="186120"/>
              </p14:xfrm>
            </p:contentPart>
          </mc:Choice>
          <mc:Fallback xmlns="">
            <p:pic>
              <p:nvPicPr>
                <p:cNvPr id="22" name="Ink 21">
                  <a:extLst>
                    <a:ext uri="{FF2B5EF4-FFF2-40B4-BE49-F238E27FC236}">
                      <a16:creationId xmlns:a16="http://schemas.microsoft.com/office/drawing/2014/main" id="{C0A4CA68-082B-4A5C-890C-B935C8A19CCE}"/>
                    </a:ext>
                  </a:extLst>
                </p:cNvPr>
                <p:cNvPicPr/>
                <p:nvPr/>
              </p:nvPicPr>
              <p:blipFill>
                <a:blip r:embed="rId85"/>
                <a:stretch>
                  <a:fillRect/>
                </a:stretch>
              </p:blipFill>
              <p:spPr>
                <a:xfrm>
                  <a:off x="3730373" y="4108282"/>
                  <a:ext cx="16956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3" name="Ink 22">
                  <a:extLst>
                    <a:ext uri="{FF2B5EF4-FFF2-40B4-BE49-F238E27FC236}">
                      <a16:creationId xmlns:a16="http://schemas.microsoft.com/office/drawing/2014/main" id="{63A10081-870D-4BDD-B718-ACEBC8559B94}"/>
                    </a:ext>
                  </a:extLst>
                </p14:cNvPr>
                <p14:cNvContentPartPr/>
                <p14:nvPr/>
              </p14:nvContentPartPr>
              <p14:xfrm>
                <a:off x="3874013" y="4145722"/>
                <a:ext cx="85320" cy="152280"/>
              </p14:xfrm>
            </p:contentPart>
          </mc:Choice>
          <mc:Fallback xmlns="">
            <p:pic>
              <p:nvPicPr>
                <p:cNvPr id="23" name="Ink 22">
                  <a:extLst>
                    <a:ext uri="{FF2B5EF4-FFF2-40B4-BE49-F238E27FC236}">
                      <a16:creationId xmlns:a16="http://schemas.microsoft.com/office/drawing/2014/main" id="{63A10081-870D-4BDD-B718-ACEBC8559B94}"/>
                    </a:ext>
                  </a:extLst>
                </p:cNvPr>
                <p:cNvPicPr/>
                <p:nvPr/>
              </p:nvPicPr>
              <p:blipFill>
                <a:blip r:embed="rId87"/>
                <a:stretch>
                  <a:fillRect/>
                </a:stretch>
              </p:blipFill>
              <p:spPr>
                <a:xfrm>
                  <a:off x="3838373" y="4109722"/>
                  <a:ext cx="156960" cy="223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36" name="Ink 35">
                <a:extLst>
                  <a:ext uri="{FF2B5EF4-FFF2-40B4-BE49-F238E27FC236}">
                    <a16:creationId xmlns:a16="http://schemas.microsoft.com/office/drawing/2014/main" id="{28FDEEE7-7853-4CD7-9852-F8ACE26B9F68}"/>
                  </a:ext>
                </a:extLst>
              </p14:cNvPr>
              <p14:cNvContentPartPr/>
              <p14:nvPr/>
            </p14:nvContentPartPr>
            <p14:xfrm>
              <a:off x="2327453" y="3810202"/>
              <a:ext cx="180000" cy="254160"/>
            </p14:xfrm>
          </p:contentPart>
        </mc:Choice>
        <mc:Fallback xmlns="">
          <p:pic>
            <p:nvPicPr>
              <p:cNvPr id="36" name="Ink 35">
                <a:extLst>
                  <a:ext uri="{FF2B5EF4-FFF2-40B4-BE49-F238E27FC236}">
                    <a16:creationId xmlns:a16="http://schemas.microsoft.com/office/drawing/2014/main" id="{28FDEEE7-7853-4CD7-9852-F8ACE26B9F68}"/>
                  </a:ext>
                </a:extLst>
              </p:cNvPr>
              <p:cNvPicPr/>
              <p:nvPr/>
            </p:nvPicPr>
            <p:blipFill>
              <a:blip r:embed="rId89"/>
              <a:stretch>
                <a:fillRect/>
              </a:stretch>
            </p:blipFill>
            <p:spPr>
              <a:xfrm>
                <a:off x="2291453" y="3774562"/>
                <a:ext cx="251640" cy="325800"/>
              </a:xfrm>
              <a:prstGeom prst="rect">
                <a:avLst/>
              </a:prstGeom>
            </p:spPr>
          </p:pic>
        </mc:Fallback>
      </mc:AlternateContent>
      <p:grpSp>
        <p:nvGrpSpPr>
          <p:cNvPr id="51" name="Group 50">
            <a:extLst>
              <a:ext uri="{FF2B5EF4-FFF2-40B4-BE49-F238E27FC236}">
                <a16:creationId xmlns:a16="http://schemas.microsoft.com/office/drawing/2014/main" id="{9D77CA0B-2FE4-4084-A1B0-93962A813000}"/>
              </a:ext>
            </a:extLst>
          </p:cNvPr>
          <p:cNvGrpSpPr/>
          <p:nvPr/>
        </p:nvGrpSpPr>
        <p:grpSpPr>
          <a:xfrm>
            <a:off x="3648293" y="3459562"/>
            <a:ext cx="187920" cy="242640"/>
            <a:chOff x="3648293" y="3459562"/>
            <a:chExt cx="187920" cy="242640"/>
          </a:xfrm>
        </p:grpSpPr>
        <mc:AlternateContent xmlns:mc="http://schemas.openxmlformats.org/markup-compatibility/2006" xmlns:p14="http://schemas.microsoft.com/office/powerpoint/2010/main">
          <mc:Choice Requires="p14">
            <p:contentPart p14:bwMode="auto" r:id="rId90">
              <p14:nvContentPartPr>
                <p14:cNvPr id="38" name="Ink 37">
                  <a:extLst>
                    <a:ext uri="{FF2B5EF4-FFF2-40B4-BE49-F238E27FC236}">
                      <a16:creationId xmlns:a16="http://schemas.microsoft.com/office/drawing/2014/main" id="{1E52C1E1-2B79-46F4-962A-CC6DF91F8296}"/>
                    </a:ext>
                  </a:extLst>
                </p14:cNvPr>
                <p14:cNvContentPartPr/>
                <p14:nvPr/>
              </p14:nvContentPartPr>
              <p14:xfrm>
                <a:off x="3667373" y="3459562"/>
                <a:ext cx="168840" cy="242640"/>
              </p14:xfrm>
            </p:contentPart>
          </mc:Choice>
          <mc:Fallback xmlns="">
            <p:pic>
              <p:nvPicPr>
                <p:cNvPr id="38" name="Ink 37">
                  <a:extLst>
                    <a:ext uri="{FF2B5EF4-FFF2-40B4-BE49-F238E27FC236}">
                      <a16:creationId xmlns:a16="http://schemas.microsoft.com/office/drawing/2014/main" id="{1E52C1E1-2B79-46F4-962A-CC6DF91F8296}"/>
                    </a:ext>
                  </a:extLst>
                </p:cNvPr>
                <p:cNvPicPr/>
                <p:nvPr/>
              </p:nvPicPr>
              <p:blipFill>
                <a:blip r:embed="rId91"/>
                <a:stretch>
                  <a:fillRect/>
                </a:stretch>
              </p:blipFill>
              <p:spPr>
                <a:xfrm>
                  <a:off x="3631373" y="3423922"/>
                  <a:ext cx="2404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5" name="Ink 44">
                  <a:extLst>
                    <a:ext uri="{FF2B5EF4-FFF2-40B4-BE49-F238E27FC236}">
                      <a16:creationId xmlns:a16="http://schemas.microsoft.com/office/drawing/2014/main" id="{A1B99AE6-F73B-4BA2-BA22-A318A8E90436}"/>
                    </a:ext>
                  </a:extLst>
                </p14:cNvPr>
                <p14:cNvContentPartPr/>
                <p14:nvPr/>
              </p14:nvContentPartPr>
              <p14:xfrm>
                <a:off x="3648293" y="3485482"/>
                <a:ext cx="140760" cy="154440"/>
              </p14:xfrm>
            </p:contentPart>
          </mc:Choice>
          <mc:Fallback xmlns="">
            <p:pic>
              <p:nvPicPr>
                <p:cNvPr id="45" name="Ink 44">
                  <a:extLst>
                    <a:ext uri="{FF2B5EF4-FFF2-40B4-BE49-F238E27FC236}">
                      <a16:creationId xmlns:a16="http://schemas.microsoft.com/office/drawing/2014/main" id="{A1B99AE6-F73B-4BA2-BA22-A318A8E90436}"/>
                    </a:ext>
                  </a:extLst>
                </p:cNvPr>
                <p:cNvPicPr/>
                <p:nvPr/>
              </p:nvPicPr>
              <p:blipFill>
                <a:blip r:embed="rId93"/>
                <a:stretch>
                  <a:fillRect/>
                </a:stretch>
              </p:blipFill>
              <p:spPr>
                <a:xfrm>
                  <a:off x="3612293" y="3449842"/>
                  <a:ext cx="212400" cy="226080"/>
                </a:xfrm>
                <a:prstGeom prst="rect">
                  <a:avLst/>
                </a:prstGeom>
              </p:spPr>
            </p:pic>
          </mc:Fallback>
        </mc:AlternateContent>
      </p:grpSp>
      <p:grpSp>
        <p:nvGrpSpPr>
          <p:cNvPr id="56" name="Group 55">
            <a:extLst>
              <a:ext uri="{FF2B5EF4-FFF2-40B4-BE49-F238E27FC236}">
                <a16:creationId xmlns:a16="http://schemas.microsoft.com/office/drawing/2014/main" id="{9BB8AD27-8371-482C-BD53-09185F3A14AE}"/>
              </a:ext>
            </a:extLst>
          </p:cNvPr>
          <p:cNvGrpSpPr/>
          <p:nvPr/>
        </p:nvGrpSpPr>
        <p:grpSpPr>
          <a:xfrm>
            <a:off x="4072373" y="3495562"/>
            <a:ext cx="192240" cy="249120"/>
            <a:chOff x="4072373" y="3495562"/>
            <a:chExt cx="192240" cy="249120"/>
          </a:xfrm>
        </p:grpSpPr>
        <mc:AlternateContent xmlns:mc="http://schemas.openxmlformats.org/markup-compatibility/2006" xmlns:p14="http://schemas.microsoft.com/office/powerpoint/2010/main">
          <mc:Choice Requires="p14">
            <p:contentPart p14:bwMode="auto" r:id="rId94">
              <p14:nvContentPartPr>
                <p14:cNvPr id="54" name="Ink 53">
                  <a:extLst>
                    <a:ext uri="{FF2B5EF4-FFF2-40B4-BE49-F238E27FC236}">
                      <a16:creationId xmlns:a16="http://schemas.microsoft.com/office/drawing/2014/main" id="{1FDB5C26-633F-424F-81AA-32E23E6E52CF}"/>
                    </a:ext>
                  </a:extLst>
                </p14:cNvPr>
                <p14:cNvContentPartPr/>
                <p14:nvPr/>
              </p14:nvContentPartPr>
              <p14:xfrm>
                <a:off x="4072373" y="3495562"/>
                <a:ext cx="192240" cy="249120"/>
              </p14:xfrm>
            </p:contentPart>
          </mc:Choice>
          <mc:Fallback xmlns="">
            <p:pic>
              <p:nvPicPr>
                <p:cNvPr id="54" name="Ink 53">
                  <a:extLst>
                    <a:ext uri="{FF2B5EF4-FFF2-40B4-BE49-F238E27FC236}">
                      <a16:creationId xmlns:a16="http://schemas.microsoft.com/office/drawing/2014/main" id="{1FDB5C26-633F-424F-81AA-32E23E6E52CF}"/>
                    </a:ext>
                  </a:extLst>
                </p:cNvPr>
                <p:cNvPicPr/>
                <p:nvPr/>
              </p:nvPicPr>
              <p:blipFill>
                <a:blip r:embed="rId95"/>
                <a:stretch>
                  <a:fillRect/>
                </a:stretch>
              </p:blipFill>
              <p:spPr>
                <a:xfrm>
                  <a:off x="4036373" y="3459922"/>
                  <a:ext cx="26388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5" name="Ink 54">
                  <a:extLst>
                    <a:ext uri="{FF2B5EF4-FFF2-40B4-BE49-F238E27FC236}">
                      <a16:creationId xmlns:a16="http://schemas.microsoft.com/office/drawing/2014/main" id="{A401506D-5EA5-47C0-B8B9-7EBFF425534B}"/>
                    </a:ext>
                  </a:extLst>
                </p14:cNvPr>
                <p14:cNvContentPartPr/>
                <p14:nvPr/>
              </p14:nvContentPartPr>
              <p14:xfrm>
                <a:off x="4081733" y="3516442"/>
                <a:ext cx="126000" cy="106920"/>
              </p14:xfrm>
            </p:contentPart>
          </mc:Choice>
          <mc:Fallback xmlns="">
            <p:pic>
              <p:nvPicPr>
                <p:cNvPr id="55" name="Ink 54">
                  <a:extLst>
                    <a:ext uri="{FF2B5EF4-FFF2-40B4-BE49-F238E27FC236}">
                      <a16:creationId xmlns:a16="http://schemas.microsoft.com/office/drawing/2014/main" id="{A401506D-5EA5-47C0-B8B9-7EBFF425534B}"/>
                    </a:ext>
                  </a:extLst>
                </p:cNvPr>
                <p:cNvPicPr/>
                <p:nvPr/>
              </p:nvPicPr>
              <p:blipFill>
                <a:blip r:embed="rId97"/>
                <a:stretch>
                  <a:fillRect/>
                </a:stretch>
              </p:blipFill>
              <p:spPr>
                <a:xfrm>
                  <a:off x="4045733" y="3480802"/>
                  <a:ext cx="197640" cy="178560"/>
                </a:xfrm>
                <a:prstGeom prst="rect">
                  <a:avLst/>
                </a:prstGeom>
              </p:spPr>
            </p:pic>
          </mc:Fallback>
        </mc:AlternateContent>
      </p:grpSp>
      <p:grpSp>
        <p:nvGrpSpPr>
          <p:cNvPr id="62" name="Group 61">
            <a:extLst>
              <a:ext uri="{FF2B5EF4-FFF2-40B4-BE49-F238E27FC236}">
                <a16:creationId xmlns:a16="http://schemas.microsoft.com/office/drawing/2014/main" id="{BB918DE1-C882-4092-B17E-28C46EC8DB7C}"/>
              </a:ext>
            </a:extLst>
          </p:cNvPr>
          <p:cNvGrpSpPr/>
          <p:nvPr/>
        </p:nvGrpSpPr>
        <p:grpSpPr>
          <a:xfrm>
            <a:off x="950059" y="2197552"/>
            <a:ext cx="4423320" cy="2193120"/>
            <a:chOff x="950059" y="2197552"/>
            <a:chExt cx="4423320" cy="2193120"/>
          </a:xfrm>
        </p:grpSpPr>
        <mc:AlternateContent xmlns:mc="http://schemas.openxmlformats.org/markup-compatibility/2006" xmlns:p14="http://schemas.microsoft.com/office/powerpoint/2010/main">
          <mc:Choice Requires="p14">
            <p:contentPart p14:bwMode="auto" r:id="rId98">
              <p14:nvContentPartPr>
                <p14:cNvPr id="57" name="Ink 56">
                  <a:extLst>
                    <a:ext uri="{FF2B5EF4-FFF2-40B4-BE49-F238E27FC236}">
                      <a16:creationId xmlns:a16="http://schemas.microsoft.com/office/drawing/2014/main" id="{2030493F-46E3-4A95-B2E6-225FC70E0E53}"/>
                    </a:ext>
                  </a:extLst>
                </p14:cNvPr>
                <p14:cNvContentPartPr/>
                <p14:nvPr/>
              </p14:nvContentPartPr>
              <p14:xfrm>
                <a:off x="950059" y="2533792"/>
                <a:ext cx="4423320" cy="1856880"/>
              </p14:xfrm>
            </p:contentPart>
          </mc:Choice>
          <mc:Fallback xmlns="">
            <p:pic>
              <p:nvPicPr>
                <p:cNvPr id="57" name="Ink 56">
                  <a:extLst>
                    <a:ext uri="{FF2B5EF4-FFF2-40B4-BE49-F238E27FC236}">
                      <a16:creationId xmlns:a16="http://schemas.microsoft.com/office/drawing/2014/main" id="{2030493F-46E3-4A95-B2E6-225FC70E0E53}"/>
                    </a:ext>
                  </a:extLst>
                </p:cNvPr>
                <p:cNvPicPr/>
                <p:nvPr/>
              </p:nvPicPr>
              <p:blipFill>
                <a:blip r:embed="rId99"/>
                <a:stretch>
                  <a:fillRect/>
                </a:stretch>
              </p:blipFill>
              <p:spPr>
                <a:xfrm>
                  <a:off x="914419" y="2498152"/>
                  <a:ext cx="4494960" cy="1928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8" name="Ink 57">
                  <a:extLst>
                    <a:ext uri="{FF2B5EF4-FFF2-40B4-BE49-F238E27FC236}">
                      <a16:creationId xmlns:a16="http://schemas.microsoft.com/office/drawing/2014/main" id="{F608F579-A028-4728-A9A6-E98F3E33CFFF}"/>
                    </a:ext>
                  </a:extLst>
                </p14:cNvPr>
                <p14:cNvContentPartPr/>
                <p14:nvPr/>
              </p14:nvContentPartPr>
              <p14:xfrm>
                <a:off x="1704259" y="2197552"/>
                <a:ext cx="3350520" cy="1539720"/>
              </p14:xfrm>
            </p:contentPart>
          </mc:Choice>
          <mc:Fallback xmlns="">
            <p:pic>
              <p:nvPicPr>
                <p:cNvPr id="58" name="Ink 57">
                  <a:extLst>
                    <a:ext uri="{FF2B5EF4-FFF2-40B4-BE49-F238E27FC236}">
                      <a16:creationId xmlns:a16="http://schemas.microsoft.com/office/drawing/2014/main" id="{F608F579-A028-4728-A9A6-E98F3E33CFFF}"/>
                    </a:ext>
                  </a:extLst>
                </p:cNvPr>
                <p:cNvPicPr/>
                <p:nvPr/>
              </p:nvPicPr>
              <p:blipFill>
                <a:blip r:embed="rId101"/>
                <a:stretch>
                  <a:fillRect/>
                </a:stretch>
              </p:blipFill>
              <p:spPr>
                <a:xfrm>
                  <a:off x="1668619" y="2161912"/>
                  <a:ext cx="3422160" cy="16113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0" name="Ink 59">
                  <a:extLst>
                    <a:ext uri="{FF2B5EF4-FFF2-40B4-BE49-F238E27FC236}">
                      <a16:creationId xmlns:a16="http://schemas.microsoft.com/office/drawing/2014/main" id="{BADBE0E4-1359-42B1-9711-69AD188AFEB8}"/>
                    </a:ext>
                  </a:extLst>
                </p14:cNvPr>
                <p14:cNvContentPartPr/>
                <p14:nvPr/>
              </p14:nvContentPartPr>
              <p14:xfrm>
                <a:off x="4367899" y="3356032"/>
                <a:ext cx="294480" cy="253440"/>
              </p14:xfrm>
            </p:contentPart>
          </mc:Choice>
          <mc:Fallback xmlns="">
            <p:pic>
              <p:nvPicPr>
                <p:cNvPr id="60" name="Ink 59">
                  <a:extLst>
                    <a:ext uri="{FF2B5EF4-FFF2-40B4-BE49-F238E27FC236}">
                      <a16:creationId xmlns:a16="http://schemas.microsoft.com/office/drawing/2014/main" id="{BADBE0E4-1359-42B1-9711-69AD188AFEB8}"/>
                    </a:ext>
                  </a:extLst>
                </p:cNvPr>
                <p:cNvPicPr/>
                <p:nvPr/>
              </p:nvPicPr>
              <p:blipFill>
                <a:blip r:embed="rId103"/>
                <a:stretch>
                  <a:fillRect/>
                </a:stretch>
              </p:blipFill>
              <p:spPr>
                <a:xfrm>
                  <a:off x="4331899" y="3320392"/>
                  <a:ext cx="36612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 name="Ink 60">
                  <a:extLst>
                    <a:ext uri="{FF2B5EF4-FFF2-40B4-BE49-F238E27FC236}">
                      <a16:creationId xmlns:a16="http://schemas.microsoft.com/office/drawing/2014/main" id="{BECED2E2-92A6-4EF3-9E1A-DB14A5A5E9C9}"/>
                    </a:ext>
                  </a:extLst>
                </p14:cNvPr>
                <p14:cNvContentPartPr/>
                <p14:nvPr/>
              </p14:nvContentPartPr>
              <p14:xfrm>
                <a:off x="4508299" y="3345592"/>
                <a:ext cx="167760" cy="249480"/>
              </p14:xfrm>
            </p:contentPart>
          </mc:Choice>
          <mc:Fallback xmlns="">
            <p:pic>
              <p:nvPicPr>
                <p:cNvPr id="61" name="Ink 60">
                  <a:extLst>
                    <a:ext uri="{FF2B5EF4-FFF2-40B4-BE49-F238E27FC236}">
                      <a16:creationId xmlns:a16="http://schemas.microsoft.com/office/drawing/2014/main" id="{BECED2E2-92A6-4EF3-9E1A-DB14A5A5E9C9}"/>
                    </a:ext>
                  </a:extLst>
                </p:cNvPr>
                <p:cNvPicPr/>
                <p:nvPr/>
              </p:nvPicPr>
              <p:blipFill>
                <a:blip r:embed="rId105"/>
                <a:stretch>
                  <a:fillRect/>
                </a:stretch>
              </p:blipFill>
              <p:spPr>
                <a:xfrm>
                  <a:off x="4472299" y="3309592"/>
                  <a:ext cx="239400" cy="321120"/>
                </a:xfrm>
                <a:prstGeom prst="rect">
                  <a:avLst/>
                </a:prstGeom>
              </p:spPr>
            </p:pic>
          </mc:Fallback>
        </mc:AlternateContent>
      </p:grpSp>
    </p:spTree>
    <p:extLst>
      <p:ext uri="{BB962C8B-B14F-4D97-AF65-F5344CB8AC3E}">
        <p14:creationId xmlns:p14="http://schemas.microsoft.com/office/powerpoint/2010/main" val="421234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5689" y="1551571"/>
            <a:ext cx="4517599" cy="47005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93444" y="780034"/>
            <a:ext cx="7263130" cy="574040"/>
          </a:xfrm>
          <a:prstGeom prst="rect">
            <a:avLst/>
          </a:prstGeom>
        </p:spPr>
        <p:txBody>
          <a:bodyPr vert="horz" wrap="square" lIns="0" tIns="12700" rIns="0" bIns="0" rtlCol="0">
            <a:spAutoFit/>
          </a:bodyPr>
          <a:lstStyle/>
          <a:p>
            <a:pPr marL="12700" marR="5080">
              <a:lnSpc>
                <a:spcPct val="100000"/>
              </a:lnSpc>
              <a:spcBef>
                <a:spcPts val="100"/>
              </a:spcBef>
            </a:pPr>
            <a:r>
              <a:rPr sz="1800" spc="-10" dirty="0">
                <a:latin typeface="Calibri"/>
                <a:cs typeface="Calibri"/>
              </a:rPr>
              <a:t>Compuesto </a:t>
            </a:r>
            <a:r>
              <a:rPr sz="1800" spc="-5" dirty="0">
                <a:latin typeface="Calibri"/>
                <a:cs typeface="Calibri"/>
              </a:rPr>
              <a:t>de anomalías de PNM </a:t>
            </a:r>
            <a:r>
              <a:rPr sz="1800" dirty="0">
                <a:latin typeface="Calibri"/>
                <a:cs typeface="Calibri"/>
              </a:rPr>
              <a:t>y </a:t>
            </a:r>
            <a:r>
              <a:rPr sz="1800" spc="-5" dirty="0">
                <a:latin typeface="Calibri"/>
                <a:cs typeface="Calibri"/>
              </a:rPr>
              <a:t>V900. Día </a:t>
            </a:r>
            <a:r>
              <a:rPr sz="1800" dirty="0">
                <a:latin typeface="Calibri"/>
                <a:cs typeface="Calibri"/>
              </a:rPr>
              <a:t>0 = </a:t>
            </a:r>
            <a:r>
              <a:rPr sz="1800" spc="-10" dirty="0">
                <a:latin typeface="Calibri"/>
                <a:cs typeface="Calibri"/>
              </a:rPr>
              <a:t>culminación </a:t>
            </a:r>
            <a:r>
              <a:rPr sz="1800" spc="-5" dirty="0">
                <a:latin typeface="Calibri"/>
                <a:cs typeface="Calibri"/>
              </a:rPr>
              <a:t>de </a:t>
            </a:r>
            <a:r>
              <a:rPr sz="1800" dirty="0">
                <a:latin typeface="Calibri"/>
                <a:cs typeface="Calibri"/>
              </a:rPr>
              <a:t>la BC en </a:t>
            </a:r>
            <a:r>
              <a:rPr sz="1800" spc="-5" dirty="0">
                <a:latin typeface="Calibri"/>
                <a:cs typeface="Calibri"/>
              </a:rPr>
              <a:t>LdV  </a:t>
            </a:r>
            <a:r>
              <a:rPr sz="1800" spc="-10" dirty="0">
                <a:latin typeface="Calibri"/>
                <a:cs typeface="Calibri"/>
              </a:rPr>
              <a:t>Área </a:t>
            </a:r>
            <a:r>
              <a:rPr sz="1800" spc="-5" dirty="0">
                <a:latin typeface="Calibri"/>
                <a:cs typeface="Calibri"/>
              </a:rPr>
              <a:t>gris </a:t>
            </a:r>
            <a:r>
              <a:rPr sz="1800" spc="-10" dirty="0">
                <a:latin typeface="Calibri"/>
                <a:cs typeface="Calibri"/>
              </a:rPr>
              <a:t>indica </a:t>
            </a:r>
            <a:r>
              <a:rPr sz="1800" spc="-5" dirty="0">
                <a:latin typeface="Calibri"/>
                <a:cs typeface="Calibri"/>
              </a:rPr>
              <a:t>sector </a:t>
            </a:r>
            <a:r>
              <a:rPr sz="1800" dirty="0">
                <a:latin typeface="Calibri"/>
                <a:cs typeface="Calibri"/>
              </a:rPr>
              <a:t>en </a:t>
            </a:r>
            <a:r>
              <a:rPr sz="1800" spc="-5" dirty="0">
                <a:latin typeface="Calibri"/>
                <a:cs typeface="Calibri"/>
              </a:rPr>
              <a:t>que la </a:t>
            </a:r>
            <a:r>
              <a:rPr sz="1800" dirty="0">
                <a:latin typeface="Calibri"/>
                <a:cs typeface="Calibri"/>
              </a:rPr>
              <a:t>PNM </a:t>
            </a:r>
            <a:r>
              <a:rPr sz="1800" spc="-15" dirty="0">
                <a:latin typeface="Calibri"/>
                <a:cs typeface="Calibri"/>
              </a:rPr>
              <a:t>esta </a:t>
            </a:r>
            <a:r>
              <a:rPr sz="1800" spc="-5" dirty="0">
                <a:latin typeface="Calibri"/>
                <a:cs typeface="Calibri"/>
              </a:rPr>
              <a:t>disminuyendo </a:t>
            </a:r>
            <a:r>
              <a:rPr sz="1800" dirty="0">
                <a:latin typeface="Calibri"/>
                <a:cs typeface="Calibri"/>
              </a:rPr>
              <a:t>en 1</a:t>
            </a:r>
            <a:r>
              <a:rPr sz="1800" spc="105" dirty="0">
                <a:latin typeface="Calibri"/>
                <a:cs typeface="Calibri"/>
              </a:rPr>
              <a:t> </a:t>
            </a:r>
            <a:r>
              <a:rPr sz="1800" spc="-10" dirty="0">
                <a:latin typeface="Calibri"/>
                <a:cs typeface="Calibri"/>
              </a:rPr>
              <a:t>hPa/día</a:t>
            </a:r>
            <a:endParaRPr sz="1800">
              <a:latin typeface="Calibri"/>
              <a:cs typeface="Calibri"/>
            </a:endParaRPr>
          </a:p>
        </p:txBody>
      </p:sp>
    </p:spTree>
    <p:extLst>
      <p:ext uri="{BB962C8B-B14F-4D97-AF65-F5344CB8AC3E}">
        <p14:creationId xmlns:p14="http://schemas.microsoft.com/office/powerpoint/2010/main" val="2339436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4751" y="645914"/>
            <a:ext cx="6226628" cy="48359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55394" y="246379"/>
            <a:ext cx="46253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a:t>
            </a:r>
            <a:r>
              <a:rPr sz="1800" spc="45" dirty="0">
                <a:latin typeface="Calibri"/>
                <a:cs typeface="Calibri"/>
              </a:rPr>
              <a:t> </a:t>
            </a:r>
            <a:r>
              <a:rPr sz="1800" spc="-25" dirty="0">
                <a:latin typeface="Calibri"/>
                <a:cs typeface="Calibri"/>
              </a:rPr>
              <a:t>Trayectorias</a:t>
            </a:r>
            <a:endParaRPr sz="1800">
              <a:latin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55AAD7E-7989-41CD-9F80-F8D4E276DBA5}"/>
                  </a:ext>
                </a:extLst>
              </p14:cNvPr>
              <p14:cNvContentPartPr/>
              <p14:nvPr/>
            </p14:nvContentPartPr>
            <p14:xfrm>
              <a:off x="3335040" y="2276640"/>
              <a:ext cx="2488680" cy="1951200"/>
            </p14:xfrm>
          </p:contentPart>
        </mc:Choice>
        <mc:Fallback xmlns="">
          <p:pic>
            <p:nvPicPr>
              <p:cNvPr id="4" name="Ink 3">
                <a:extLst>
                  <a:ext uri="{FF2B5EF4-FFF2-40B4-BE49-F238E27FC236}">
                    <a16:creationId xmlns:a16="http://schemas.microsoft.com/office/drawing/2014/main" id="{155AAD7E-7989-41CD-9F80-F8D4E276DBA5}"/>
                  </a:ext>
                </a:extLst>
              </p:cNvPr>
              <p:cNvPicPr/>
              <p:nvPr/>
            </p:nvPicPr>
            <p:blipFill>
              <a:blip r:embed="rId4"/>
              <a:stretch>
                <a:fillRect/>
              </a:stretch>
            </p:blipFill>
            <p:spPr>
              <a:xfrm>
                <a:off x="3325680" y="2267280"/>
                <a:ext cx="2507400" cy="1969920"/>
              </a:xfrm>
              <a:prstGeom prst="rect">
                <a:avLst/>
              </a:prstGeom>
            </p:spPr>
          </p:pic>
        </mc:Fallback>
      </mc:AlternateContent>
    </p:spTree>
    <p:extLst>
      <p:ext uri="{BB962C8B-B14F-4D97-AF65-F5344CB8AC3E}">
        <p14:creationId xmlns:p14="http://schemas.microsoft.com/office/powerpoint/2010/main" val="321403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2527300" y="3657853"/>
            <a:ext cx="3955415" cy="1233805"/>
          </a:xfrm>
          <a:custGeom>
            <a:avLst/>
            <a:gdLst/>
            <a:ahLst/>
            <a:cxnLst/>
            <a:rect l="l" t="t" r="r" b="b"/>
            <a:pathLst>
              <a:path w="3955415" h="1233804">
                <a:moveTo>
                  <a:pt x="0" y="451612"/>
                </a:moveTo>
                <a:lnTo>
                  <a:pt x="29535" y="505238"/>
                </a:lnTo>
                <a:lnTo>
                  <a:pt x="58866" y="558900"/>
                </a:lnTo>
                <a:lnTo>
                  <a:pt x="88014" y="612332"/>
                </a:lnTo>
                <a:lnTo>
                  <a:pt x="117000" y="665271"/>
                </a:lnTo>
                <a:lnTo>
                  <a:pt x="145846" y="717453"/>
                </a:lnTo>
                <a:lnTo>
                  <a:pt x="174574" y="768612"/>
                </a:lnTo>
                <a:lnTo>
                  <a:pt x="203204" y="818486"/>
                </a:lnTo>
                <a:lnTo>
                  <a:pt x="231759" y="866810"/>
                </a:lnTo>
                <a:lnTo>
                  <a:pt x="260260" y="913320"/>
                </a:lnTo>
                <a:lnTo>
                  <a:pt x="288729" y="957752"/>
                </a:lnTo>
                <a:lnTo>
                  <a:pt x="317187" y="999841"/>
                </a:lnTo>
                <a:lnTo>
                  <a:pt x="345656" y="1039325"/>
                </a:lnTo>
                <a:lnTo>
                  <a:pt x="374157" y="1075937"/>
                </a:lnTo>
                <a:lnTo>
                  <a:pt x="402712" y="1109415"/>
                </a:lnTo>
                <a:lnTo>
                  <a:pt x="431342" y="1139494"/>
                </a:lnTo>
                <a:lnTo>
                  <a:pt x="460070" y="1165911"/>
                </a:lnTo>
                <a:lnTo>
                  <a:pt x="517902" y="1206698"/>
                </a:lnTo>
                <a:lnTo>
                  <a:pt x="576381" y="1229664"/>
                </a:lnTo>
                <a:lnTo>
                  <a:pt x="605917" y="1233805"/>
                </a:lnTo>
                <a:lnTo>
                  <a:pt x="635956" y="1232138"/>
                </a:lnTo>
                <a:lnTo>
                  <a:pt x="698080" y="1210723"/>
                </a:lnTo>
                <a:lnTo>
                  <a:pt x="762214" y="1168295"/>
                </a:lnTo>
                <a:lnTo>
                  <a:pt x="794768" y="1140360"/>
                </a:lnTo>
                <a:lnTo>
                  <a:pt x="827503" y="1108564"/>
                </a:lnTo>
                <a:lnTo>
                  <a:pt x="860313" y="1073370"/>
                </a:lnTo>
                <a:lnTo>
                  <a:pt x="893089" y="1035242"/>
                </a:lnTo>
                <a:lnTo>
                  <a:pt x="925726" y="994645"/>
                </a:lnTo>
                <a:lnTo>
                  <a:pt x="958116" y="952043"/>
                </a:lnTo>
                <a:lnTo>
                  <a:pt x="990151" y="907898"/>
                </a:lnTo>
                <a:lnTo>
                  <a:pt x="1021725" y="862676"/>
                </a:lnTo>
                <a:lnTo>
                  <a:pt x="1052731" y="816840"/>
                </a:lnTo>
                <a:lnTo>
                  <a:pt x="1083061" y="770854"/>
                </a:lnTo>
                <a:lnTo>
                  <a:pt x="1112608" y="725183"/>
                </a:lnTo>
                <a:lnTo>
                  <a:pt x="1141265" y="680290"/>
                </a:lnTo>
                <a:lnTo>
                  <a:pt x="1168926" y="636639"/>
                </a:lnTo>
                <a:lnTo>
                  <a:pt x="1195482" y="594694"/>
                </a:lnTo>
                <a:lnTo>
                  <a:pt x="1220827" y="554919"/>
                </a:lnTo>
                <a:lnTo>
                  <a:pt x="1244853" y="517779"/>
                </a:lnTo>
                <a:lnTo>
                  <a:pt x="1274877" y="468949"/>
                </a:lnTo>
                <a:lnTo>
                  <a:pt x="1303802" y="420495"/>
                </a:lnTo>
                <a:lnTo>
                  <a:pt x="1331853" y="372806"/>
                </a:lnTo>
                <a:lnTo>
                  <a:pt x="1359253" y="326272"/>
                </a:lnTo>
                <a:lnTo>
                  <a:pt x="1386226" y="281285"/>
                </a:lnTo>
                <a:lnTo>
                  <a:pt x="1412995" y="238232"/>
                </a:lnTo>
                <a:lnTo>
                  <a:pt x="1439785" y="197506"/>
                </a:lnTo>
                <a:lnTo>
                  <a:pt x="1466818" y="159496"/>
                </a:lnTo>
                <a:lnTo>
                  <a:pt x="1494318" y="124591"/>
                </a:lnTo>
                <a:lnTo>
                  <a:pt x="1522510" y="93183"/>
                </a:lnTo>
                <a:lnTo>
                  <a:pt x="1551616" y="65661"/>
                </a:lnTo>
                <a:lnTo>
                  <a:pt x="1581860" y="42416"/>
                </a:lnTo>
                <a:lnTo>
                  <a:pt x="1646657" y="10314"/>
                </a:lnTo>
                <a:lnTo>
                  <a:pt x="1718690" y="0"/>
                </a:lnTo>
                <a:lnTo>
                  <a:pt x="1756379" y="3493"/>
                </a:lnTo>
                <a:lnTo>
                  <a:pt x="1792653" y="15632"/>
                </a:lnTo>
                <a:lnTo>
                  <a:pt x="1827505" y="35479"/>
                </a:lnTo>
                <a:lnTo>
                  <a:pt x="1860927" y="62092"/>
                </a:lnTo>
                <a:lnTo>
                  <a:pt x="1892912" y="94533"/>
                </a:lnTo>
                <a:lnTo>
                  <a:pt x="1923452" y="131862"/>
                </a:lnTo>
                <a:lnTo>
                  <a:pt x="1952540" y="173140"/>
                </a:lnTo>
                <a:lnTo>
                  <a:pt x="1980167" y="217426"/>
                </a:lnTo>
                <a:lnTo>
                  <a:pt x="2006327" y="263781"/>
                </a:lnTo>
                <a:lnTo>
                  <a:pt x="2031011" y="311266"/>
                </a:lnTo>
                <a:lnTo>
                  <a:pt x="2054212" y="358941"/>
                </a:lnTo>
                <a:lnTo>
                  <a:pt x="2075922" y="405867"/>
                </a:lnTo>
                <a:lnTo>
                  <a:pt x="2096135" y="451104"/>
                </a:lnTo>
                <a:lnTo>
                  <a:pt x="2116168" y="491700"/>
                </a:lnTo>
                <a:lnTo>
                  <a:pt x="2136344" y="534935"/>
                </a:lnTo>
                <a:lnTo>
                  <a:pt x="2156862" y="579891"/>
                </a:lnTo>
                <a:lnTo>
                  <a:pt x="2177923" y="625650"/>
                </a:lnTo>
                <a:lnTo>
                  <a:pt x="2199725" y="671292"/>
                </a:lnTo>
                <a:lnTo>
                  <a:pt x="2222471" y="715900"/>
                </a:lnTo>
                <a:lnTo>
                  <a:pt x="2246360" y="758555"/>
                </a:lnTo>
                <a:lnTo>
                  <a:pt x="2271591" y="798339"/>
                </a:lnTo>
                <a:lnTo>
                  <a:pt x="2298367" y="834333"/>
                </a:lnTo>
                <a:lnTo>
                  <a:pt x="2326886" y="865620"/>
                </a:lnTo>
                <a:lnTo>
                  <a:pt x="2357349" y="891280"/>
                </a:lnTo>
                <a:lnTo>
                  <a:pt x="2424907" y="922049"/>
                </a:lnTo>
                <a:lnTo>
                  <a:pt x="2462403" y="925322"/>
                </a:lnTo>
                <a:lnTo>
                  <a:pt x="2500640" y="923432"/>
                </a:lnTo>
                <a:lnTo>
                  <a:pt x="2558538" y="894430"/>
                </a:lnTo>
                <a:lnTo>
                  <a:pt x="2600138" y="842350"/>
                </a:lnTo>
                <a:lnTo>
                  <a:pt x="2635603" y="779860"/>
                </a:lnTo>
                <a:lnTo>
                  <a:pt x="2654211" y="748669"/>
                </a:lnTo>
                <a:lnTo>
                  <a:pt x="2699531" y="694312"/>
                </a:lnTo>
                <a:lnTo>
                  <a:pt x="2764125" y="661211"/>
                </a:lnTo>
                <a:lnTo>
                  <a:pt x="2806827" y="656590"/>
                </a:lnTo>
                <a:lnTo>
                  <a:pt x="2830448" y="660275"/>
                </a:lnTo>
                <a:lnTo>
                  <a:pt x="2873696" y="689428"/>
                </a:lnTo>
                <a:lnTo>
                  <a:pt x="2913419" y="742051"/>
                </a:lnTo>
                <a:lnTo>
                  <a:pt x="2932634" y="775074"/>
                </a:lnTo>
                <a:lnTo>
                  <a:pt x="2951778" y="811458"/>
                </a:lnTo>
                <a:lnTo>
                  <a:pt x="2971122" y="850367"/>
                </a:lnTo>
                <a:lnTo>
                  <a:pt x="2990935" y="890966"/>
                </a:lnTo>
                <a:lnTo>
                  <a:pt x="3011487" y="932418"/>
                </a:lnTo>
                <a:lnTo>
                  <a:pt x="3033049" y="973888"/>
                </a:lnTo>
                <a:lnTo>
                  <a:pt x="3055891" y="1014541"/>
                </a:lnTo>
                <a:lnTo>
                  <a:pt x="3080282" y="1053540"/>
                </a:lnTo>
                <a:lnTo>
                  <a:pt x="3106494" y="1090051"/>
                </a:lnTo>
                <a:lnTo>
                  <a:pt x="3134796" y="1123237"/>
                </a:lnTo>
                <a:lnTo>
                  <a:pt x="3165458" y="1152263"/>
                </a:lnTo>
                <a:lnTo>
                  <a:pt x="3198751" y="1176294"/>
                </a:lnTo>
                <a:lnTo>
                  <a:pt x="3234944" y="1194493"/>
                </a:lnTo>
                <a:lnTo>
                  <a:pt x="3274308" y="1206026"/>
                </a:lnTo>
                <a:lnTo>
                  <a:pt x="3317113" y="1210056"/>
                </a:lnTo>
                <a:lnTo>
                  <a:pt x="3345144" y="1206942"/>
                </a:lnTo>
                <a:lnTo>
                  <a:pt x="3401566" y="1186043"/>
                </a:lnTo>
                <a:lnTo>
                  <a:pt x="3458439" y="1147336"/>
                </a:lnTo>
                <a:lnTo>
                  <a:pt x="3487033" y="1121962"/>
                </a:lnTo>
                <a:lnTo>
                  <a:pt x="3515727" y="1092925"/>
                </a:lnTo>
                <a:lnTo>
                  <a:pt x="3544515" y="1060487"/>
                </a:lnTo>
                <a:lnTo>
                  <a:pt x="3573394" y="1024912"/>
                </a:lnTo>
                <a:lnTo>
                  <a:pt x="3602359" y="986463"/>
                </a:lnTo>
                <a:lnTo>
                  <a:pt x="3631406" y="945403"/>
                </a:lnTo>
                <a:lnTo>
                  <a:pt x="3660529" y="901995"/>
                </a:lnTo>
                <a:lnTo>
                  <a:pt x="3689726" y="856502"/>
                </a:lnTo>
                <a:lnTo>
                  <a:pt x="3718991" y="809186"/>
                </a:lnTo>
                <a:lnTo>
                  <a:pt x="3748319" y="760311"/>
                </a:lnTo>
                <a:lnTo>
                  <a:pt x="3777707" y="710140"/>
                </a:lnTo>
                <a:lnTo>
                  <a:pt x="3807150" y="658936"/>
                </a:lnTo>
                <a:lnTo>
                  <a:pt x="3836643" y="606961"/>
                </a:lnTo>
                <a:lnTo>
                  <a:pt x="3866183" y="554479"/>
                </a:lnTo>
                <a:lnTo>
                  <a:pt x="3895764" y="501753"/>
                </a:lnTo>
                <a:lnTo>
                  <a:pt x="3925382" y="449046"/>
                </a:lnTo>
                <a:lnTo>
                  <a:pt x="3955034" y="396621"/>
                </a:lnTo>
              </a:path>
            </a:pathLst>
          </a:custGeom>
          <a:ln w="57150">
            <a:solidFill>
              <a:schemeClr val="bg1">
                <a:lumMod val="50000"/>
              </a:schemeClr>
            </a:solidFill>
          </a:ln>
        </p:spPr>
        <p:txBody>
          <a:bodyPr wrap="square" lIns="0" tIns="0" rIns="0" bIns="0" rtlCol="0"/>
          <a:lstStyle/>
          <a:p>
            <a:endParaRPr/>
          </a:p>
        </p:txBody>
      </p:sp>
      <p:sp>
        <p:nvSpPr>
          <p:cNvPr id="9" name="object 9"/>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10" name="object 10"/>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1" name="object 11"/>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2" name="object 12"/>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3" name="object 13"/>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4" name="object 14"/>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6" name="object 16"/>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7" name="object 17"/>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8" name="object 18"/>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9" name="object 19"/>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20" name="object 20"/>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1" name="object 21"/>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2" name="object 22"/>
          <p:cNvSpPr/>
          <p:nvPr/>
        </p:nvSpPr>
        <p:spPr>
          <a:xfrm>
            <a:off x="5132451" y="3524250"/>
            <a:ext cx="647700" cy="260350"/>
          </a:xfrm>
          <a:custGeom>
            <a:avLst/>
            <a:gdLst/>
            <a:ahLst/>
            <a:cxnLst/>
            <a:rect l="l" t="t" r="r" b="b"/>
            <a:pathLst>
              <a:path w="647700" h="260350">
                <a:moveTo>
                  <a:pt x="0" y="260350"/>
                </a:moveTo>
                <a:lnTo>
                  <a:pt x="647700" y="260350"/>
                </a:lnTo>
                <a:lnTo>
                  <a:pt x="647700" y="0"/>
                </a:lnTo>
                <a:lnTo>
                  <a:pt x="0" y="0"/>
                </a:lnTo>
                <a:lnTo>
                  <a:pt x="0" y="260350"/>
                </a:lnTo>
                <a:close/>
              </a:path>
            </a:pathLst>
          </a:custGeom>
          <a:solidFill>
            <a:srgbClr val="FFFFFF"/>
          </a:solidFill>
        </p:spPr>
        <p:txBody>
          <a:bodyPr wrap="square" lIns="0" tIns="0" rIns="0" bIns="0" rtlCol="0"/>
          <a:lstStyle/>
          <a:p>
            <a:endParaRPr/>
          </a:p>
        </p:txBody>
      </p:sp>
      <p:sp>
        <p:nvSpPr>
          <p:cNvPr id="23" name="object 23"/>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
        <p:nvSpPr>
          <p:cNvPr id="24" name="object 24"/>
          <p:cNvSpPr txBox="1"/>
          <p:nvPr/>
        </p:nvSpPr>
        <p:spPr>
          <a:xfrm>
            <a:off x="4117975" y="4185665"/>
            <a:ext cx="379095" cy="193675"/>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C00000"/>
                </a:solidFill>
                <a:latin typeface="Calibri Light"/>
                <a:cs typeface="Calibri Light"/>
              </a:rPr>
              <a:t>Actua</a:t>
            </a:r>
            <a:r>
              <a:rPr sz="1100" b="0" dirty="0">
                <a:solidFill>
                  <a:srgbClr val="C00000"/>
                </a:solidFill>
                <a:latin typeface="Calibri Light"/>
                <a:cs typeface="Calibri Light"/>
              </a:rPr>
              <a:t>l</a:t>
            </a:r>
            <a:endParaRPr sz="1100">
              <a:latin typeface="Calibri Light"/>
              <a:cs typeface="Calibri Light"/>
            </a:endParaRPr>
          </a:p>
        </p:txBody>
      </p:sp>
      <p:sp>
        <p:nvSpPr>
          <p:cNvPr id="26" name="object 9"/>
          <p:cNvSpPr/>
          <p:nvPr/>
        </p:nvSpPr>
        <p:spPr>
          <a:xfrm>
            <a:off x="3886200" y="1295400"/>
            <a:ext cx="990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7" name="object 9"/>
          <p:cNvSpPr/>
          <p:nvPr/>
        </p:nvSpPr>
        <p:spPr>
          <a:xfrm>
            <a:off x="4953000" y="1295400"/>
            <a:ext cx="609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rgbClr val="00B0F0"/>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5" name="CuadroTexto 24"/>
          <p:cNvSpPr txBox="1"/>
          <p:nvPr/>
        </p:nvSpPr>
        <p:spPr>
          <a:xfrm flipH="1">
            <a:off x="3733800" y="914400"/>
            <a:ext cx="1295400" cy="369332"/>
          </a:xfrm>
          <a:prstGeom prst="rect">
            <a:avLst/>
          </a:prstGeom>
          <a:noFill/>
        </p:spPr>
        <p:txBody>
          <a:bodyPr wrap="square" rtlCol="0">
            <a:spAutoFit/>
          </a:bodyPr>
          <a:lstStyle/>
          <a:p>
            <a:r>
              <a:rPr lang="es-ES" dirty="0"/>
              <a:t>Desarrollo</a:t>
            </a:r>
          </a:p>
        </p:txBody>
      </p:sp>
      <p:sp>
        <p:nvSpPr>
          <p:cNvPr id="29" name="CuadroTexto 28"/>
          <p:cNvSpPr txBox="1"/>
          <p:nvPr/>
        </p:nvSpPr>
        <p:spPr>
          <a:xfrm flipH="1">
            <a:off x="4953000" y="914400"/>
            <a:ext cx="1295400" cy="369332"/>
          </a:xfrm>
          <a:prstGeom prst="rect">
            <a:avLst/>
          </a:prstGeom>
          <a:noFill/>
        </p:spPr>
        <p:txBody>
          <a:bodyPr wrap="square" rtlCol="0">
            <a:spAutoFit/>
          </a:bodyPr>
          <a:lstStyle/>
          <a:p>
            <a:r>
              <a:rPr lang="es-ES" dirty="0"/>
              <a:t>Llenado</a:t>
            </a:r>
          </a:p>
        </p:txBody>
      </p:sp>
      <p:sp>
        <p:nvSpPr>
          <p:cNvPr id="2" name="Elipse 1"/>
          <p:cNvSpPr/>
          <p:nvPr/>
        </p:nvSpPr>
        <p:spPr>
          <a:xfrm>
            <a:off x="4038600" y="1600200"/>
            <a:ext cx="1143000" cy="3200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p:cNvSpPr txBox="1"/>
          <p:nvPr/>
        </p:nvSpPr>
        <p:spPr>
          <a:xfrm>
            <a:off x="6248400" y="1828800"/>
            <a:ext cx="1828800" cy="369332"/>
          </a:xfrm>
          <a:prstGeom prst="rect">
            <a:avLst/>
          </a:prstGeom>
          <a:noFill/>
        </p:spPr>
        <p:txBody>
          <a:bodyPr wrap="square" rtlCol="0">
            <a:spAutoFit/>
          </a:bodyPr>
          <a:lstStyle/>
          <a:p>
            <a:r>
              <a:rPr lang="es-ES" dirty="0"/>
              <a:t>Calentamiento</a:t>
            </a:r>
          </a:p>
        </p:txBody>
      </p:sp>
      <p:cxnSp>
        <p:nvCxnSpPr>
          <p:cNvPr id="31" name="Conector recto de flecha 30"/>
          <p:cNvCxnSpPr/>
          <p:nvPr/>
        </p:nvCxnSpPr>
        <p:spPr>
          <a:xfrm flipV="1">
            <a:off x="4800600" y="2181948"/>
            <a:ext cx="1934429" cy="1170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065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0208" y="1310617"/>
            <a:ext cx="4694566" cy="4238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060194" y="398779"/>
            <a:ext cx="44888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 </a:t>
            </a:r>
            <a:r>
              <a:rPr sz="1800" dirty="0">
                <a:latin typeface="Calibri"/>
                <a:cs typeface="Calibri"/>
              </a:rPr>
              <a:t>No</a:t>
            </a:r>
            <a:r>
              <a:rPr sz="1800" spc="35" dirty="0">
                <a:latin typeface="Calibri"/>
                <a:cs typeface="Calibri"/>
              </a:rPr>
              <a:t> </a:t>
            </a:r>
            <a:r>
              <a:rPr sz="1800" spc="-10" dirty="0">
                <a:latin typeface="Calibri"/>
                <a:cs typeface="Calibri"/>
              </a:rPr>
              <a:t>Foehn!</a:t>
            </a:r>
            <a:endParaRPr sz="1800">
              <a:latin typeface="Calibri"/>
              <a:cs typeface="Calibri"/>
            </a:endParaRPr>
          </a:p>
        </p:txBody>
      </p:sp>
      <p:sp>
        <p:nvSpPr>
          <p:cNvPr id="4" name="object 4"/>
          <p:cNvSpPr/>
          <p:nvPr/>
        </p:nvSpPr>
        <p:spPr>
          <a:xfrm>
            <a:off x="3124200" y="2057400"/>
            <a:ext cx="990600" cy="457200"/>
          </a:xfrm>
          <a:custGeom>
            <a:avLst/>
            <a:gdLst/>
            <a:ahLst/>
            <a:cxnLst/>
            <a:rect l="l" t="t" r="r" b="b"/>
            <a:pathLst>
              <a:path w="990600" h="457200">
                <a:moveTo>
                  <a:pt x="762000" y="0"/>
                </a:moveTo>
                <a:lnTo>
                  <a:pt x="762000" y="114300"/>
                </a:lnTo>
                <a:lnTo>
                  <a:pt x="0" y="114300"/>
                </a:lnTo>
                <a:lnTo>
                  <a:pt x="0" y="342900"/>
                </a:lnTo>
                <a:lnTo>
                  <a:pt x="762000" y="342900"/>
                </a:lnTo>
                <a:lnTo>
                  <a:pt x="762000" y="457200"/>
                </a:lnTo>
                <a:lnTo>
                  <a:pt x="990600" y="228600"/>
                </a:lnTo>
                <a:lnTo>
                  <a:pt x="762000" y="0"/>
                </a:lnTo>
                <a:close/>
              </a:path>
            </a:pathLst>
          </a:custGeom>
          <a:solidFill>
            <a:srgbClr val="BADFE2">
              <a:alpha val="34117"/>
            </a:srgbClr>
          </a:solidFill>
        </p:spPr>
        <p:txBody>
          <a:bodyPr wrap="square" lIns="0" tIns="0" rIns="0" bIns="0" rtlCol="0"/>
          <a:lstStyle/>
          <a:p>
            <a:endParaRPr/>
          </a:p>
        </p:txBody>
      </p:sp>
      <p:sp>
        <p:nvSpPr>
          <p:cNvPr id="5" name="object 5"/>
          <p:cNvSpPr/>
          <p:nvPr/>
        </p:nvSpPr>
        <p:spPr>
          <a:xfrm>
            <a:off x="2514600" y="3810000"/>
            <a:ext cx="990600" cy="457200"/>
          </a:xfrm>
          <a:custGeom>
            <a:avLst/>
            <a:gdLst/>
            <a:ahLst/>
            <a:cxnLst/>
            <a:rect l="l" t="t" r="r" b="b"/>
            <a:pathLst>
              <a:path w="990600" h="457200">
                <a:moveTo>
                  <a:pt x="228600" y="0"/>
                </a:moveTo>
                <a:lnTo>
                  <a:pt x="0" y="228600"/>
                </a:lnTo>
                <a:lnTo>
                  <a:pt x="228600" y="457200"/>
                </a:lnTo>
                <a:lnTo>
                  <a:pt x="228600" y="342900"/>
                </a:lnTo>
                <a:lnTo>
                  <a:pt x="990600" y="342900"/>
                </a:lnTo>
                <a:lnTo>
                  <a:pt x="990600" y="114300"/>
                </a:lnTo>
                <a:lnTo>
                  <a:pt x="228600" y="114300"/>
                </a:lnTo>
                <a:lnTo>
                  <a:pt x="228600" y="0"/>
                </a:lnTo>
                <a:close/>
              </a:path>
            </a:pathLst>
          </a:custGeom>
          <a:solidFill>
            <a:srgbClr val="BADFE2">
              <a:alpha val="34117"/>
            </a:srgbClr>
          </a:solidFill>
        </p:spPr>
        <p:txBody>
          <a:bodyPr wrap="square" lIns="0" tIns="0" rIns="0" bIns="0" rtlCol="0"/>
          <a:lstStyle/>
          <a:p>
            <a:endParaRPr/>
          </a:p>
        </p:txBody>
      </p:sp>
    </p:spTree>
    <p:extLst>
      <p:ext uri="{BB962C8B-B14F-4D97-AF65-F5344CB8AC3E}">
        <p14:creationId xmlns:p14="http://schemas.microsoft.com/office/powerpoint/2010/main" val="274151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9590" y="1057655"/>
            <a:ext cx="4809139" cy="555345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64994" y="398779"/>
            <a:ext cx="46367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Caso de Estudio: </a:t>
            </a:r>
            <a:r>
              <a:rPr sz="1800" spc="-10" dirty="0">
                <a:latin typeface="Calibri"/>
                <a:cs typeface="Calibri"/>
              </a:rPr>
              <a:t>Corte </a:t>
            </a:r>
            <a:r>
              <a:rPr sz="1800" spc="-5" dirty="0">
                <a:latin typeface="Calibri"/>
                <a:cs typeface="Calibri"/>
              </a:rPr>
              <a:t>tiempo-altura de </a:t>
            </a:r>
            <a:r>
              <a:rPr sz="1800" spc="-10" dirty="0">
                <a:latin typeface="Calibri"/>
                <a:cs typeface="Calibri"/>
              </a:rPr>
              <a:t>theta </a:t>
            </a:r>
            <a:r>
              <a:rPr sz="1800" dirty="0">
                <a:latin typeface="Calibri"/>
                <a:cs typeface="Calibri"/>
              </a:rPr>
              <a:t>y</a:t>
            </a:r>
            <a:r>
              <a:rPr sz="1800" spc="55" dirty="0">
                <a:latin typeface="Calibri"/>
                <a:cs typeface="Calibri"/>
              </a:rPr>
              <a:t> </a:t>
            </a:r>
            <a:r>
              <a:rPr sz="1800" dirty="0">
                <a:latin typeface="Calibri"/>
                <a:cs typeface="Calibri"/>
              </a:rPr>
              <a:t>U</a:t>
            </a:r>
            <a:endParaRPr sz="1800">
              <a:latin typeface="Calibri"/>
              <a:cs typeface="Calibri"/>
            </a:endParaRPr>
          </a:p>
        </p:txBody>
      </p:sp>
      <p:sp>
        <p:nvSpPr>
          <p:cNvPr id="4" name="Rectángulo 3"/>
          <p:cNvSpPr/>
          <p:nvPr/>
        </p:nvSpPr>
        <p:spPr>
          <a:xfrm>
            <a:off x="7239000" y="2895600"/>
            <a:ext cx="304800" cy="685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7239000" y="3810000"/>
            <a:ext cx="30480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7620000" y="3048000"/>
            <a:ext cx="731519" cy="369332"/>
          </a:xfrm>
          <a:prstGeom prst="rect">
            <a:avLst/>
          </a:prstGeom>
          <a:noFill/>
        </p:spPr>
        <p:txBody>
          <a:bodyPr wrap="square" rtlCol="0">
            <a:spAutoFit/>
          </a:bodyPr>
          <a:lstStyle/>
          <a:p>
            <a:r>
              <a:rPr lang="es-ES" dirty="0"/>
              <a:t>Oeste</a:t>
            </a:r>
          </a:p>
        </p:txBody>
      </p:sp>
      <p:sp>
        <p:nvSpPr>
          <p:cNvPr id="7" name="CuadroTexto 6"/>
          <p:cNvSpPr txBox="1"/>
          <p:nvPr/>
        </p:nvSpPr>
        <p:spPr>
          <a:xfrm>
            <a:off x="7620000" y="3962400"/>
            <a:ext cx="731519" cy="369332"/>
          </a:xfrm>
          <a:prstGeom prst="rect">
            <a:avLst/>
          </a:prstGeom>
          <a:noFill/>
        </p:spPr>
        <p:txBody>
          <a:bodyPr wrap="square" rtlCol="0">
            <a:spAutoFit/>
          </a:bodyPr>
          <a:lstStyle/>
          <a:p>
            <a:r>
              <a:rPr lang="es-ES" dirty="0"/>
              <a:t>Este</a:t>
            </a:r>
          </a:p>
        </p:txBody>
      </p:sp>
    </p:spTree>
    <p:extLst>
      <p:ext uri="{BB962C8B-B14F-4D97-AF65-F5344CB8AC3E}">
        <p14:creationId xmlns:p14="http://schemas.microsoft.com/office/powerpoint/2010/main" val="316660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25975" y="634936"/>
            <a:ext cx="3810000" cy="29527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3725" y="639825"/>
            <a:ext cx="3810062" cy="295268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93725" y="3735387"/>
            <a:ext cx="3810062" cy="295275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630737" y="3735387"/>
            <a:ext cx="3810062" cy="2952750"/>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130044" y="54610"/>
            <a:ext cx="43408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AFEF"/>
                </a:solidFill>
              </a:rPr>
              <a:t>Baja </a:t>
            </a:r>
            <a:r>
              <a:rPr sz="2800" spc="-15" dirty="0">
                <a:solidFill>
                  <a:srgbClr val="00AFEF"/>
                </a:solidFill>
              </a:rPr>
              <a:t>Segregada </a:t>
            </a:r>
            <a:r>
              <a:rPr sz="2800" spc="-5" dirty="0">
                <a:solidFill>
                  <a:srgbClr val="00AFEF"/>
                </a:solidFill>
              </a:rPr>
              <a:t>+ Baja</a:t>
            </a:r>
            <a:r>
              <a:rPr sz="2800" spc="-30" dirty="0">
                <a:solidFill>
                  <a:srgbClr val="00AFEF"/>
                </a:solidFill>
              </a:rPr>
              <a:t> </a:t>
            </a:r>
            <a:r>
              <a:rPr sz="2800" spc="-25" dirty="0">
                <a:solidFill>
                  <a:srgbClr val="00AFEF"/>
                </a:solidFill>
              </a:rPr>
              <a:t>Costera</a:t>
            </a:r>
            <a:endParaRPr sz="2800"/>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5056619-EDB7-4BA6-AEC8-229CC0FCE7EF}"/>
                  </a:ext>
                </a:extLst>
              </p14:cNvPr>
              <p14:cNvContentPartPr/>
              <p14:nvPr/>
            </p14:nvContentPartPr>
            <p14:xfrm>
              <a:off x="2005920" y="2083680"/>
              <a:ext cx="5575680" cy="838440"/>
            </p14:xfrm>
          </p:contentPart>
        </mc:Choice>
        <mc:Fallback xmlns="">
          <p:pic>
            <p:nvPicPr>
              <p:cNvPr id="7" name="Ink 6">
                <a:extLst>
                  <a:ext uri="{FF2B5EF4-FFF2-40B4-BE49-F238E27FC236}">
                    <a16:creationId xmlns:a16="http://schemas.microsoft.com/office/drawing/2014/main" id="{C5056619-EDB7-4BA6-AEC8-229CC0FCE7EF}"/>
                  </a:ext>
                </a:extLst>
              </p:cNvPr>
              <p:cNvPicPr/>
              <p:nvPr/>
            </p:nvPicPr>
            <p:blipFill>
              <a:blip r:embed="rId7"/>
              <a:stretch>
                <a:fillRect/>
              </a:stretch>
            </p:blipFill>
            <p:spPr>
              <a:xfrm>
                <a:off x="1996560" y="2074320"/>
                <a:ext cx="5594400" cy="857160"/>
              </a:xfrm>
              <a:prstGeom prst="rect">
                <a:avLst/>
              </a:prstGeom>
            </p:spPr>
          </p:pic>
        </mc:Fallback>
      </mc:AlternateContent>
    </p:spTree>
    <p:extLst>
      <p:ext uri="{BB962C8B-B14F-4D97-AF65-F5344CB8AC3E}">
        <p14:creationId xmlns:p14="http://schemas.microsoft.com/office/powerpoint/2010/main" val="921718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9898" y="2449830"/>
            <a:ext cx="2473960" cy="696595"/>
          </a:xfrm>
          <a:prstGeom prst="rect">
            <a:avLst/>
          </a:prstGeom>
        </p:spPr>
        <p:txBody>
          <a:bodyPr vert="horz" wrap="square" lIns="0" tIns="13335" rIns="0" bIns="0" rtlCol="0">
            <a:spAutoFit/>
          </a:bodyPr>
          <a:lstStyle/>
          <a:p>
            <a:pPr marL="12700">
              <a:lnSpc>
                <a:spcPct val="100000"/>
              </a:lnSpc>
              <a:spcBef>
                <a:spcPts val="105"/>
              </a:spcBef>
            </a:pPr>
            <a:r>
              <a:rPr sz="4400" dirty="0"/>
              <a:t>Nub</a:t>
            </a:r>
            <a:r>
              <a:rPr sz="4400" spc="10" dirty="0"/>
              <a:t>o</a:t>
            </a:r>
            <a:r>
              <a:rPr sz="4400" spc="-5" dirty="0"/>
              <a:t>sidad</a:t>
            </a:r>
            <a:endParaRPr sz="4400"/>
          </a:p>
        </p:txBody>
      </p:sp>
    </p:spTree>
    <p:extLst>
      <p:ext uri="{BB962C8B-B14F-4D97-AF65-F5344CB8AC3E}">
        <p14:creationId xmlns:p14="http://schemas.microsoft.com/office/powerpoint/2010/main" val="3458094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90600" y="1143000"/>
            <a:ext cx="7303753" cy="4081800"/>
          </a:xfrm>
          <a:prstGeom prst="rect">
            <a:avLst/>
          </a:prstGeom>
        </p:spPr>
      </p:pic>
    </p:spTree>
    <p:extLst>
      <p:ext uri="{BB962C8B-B14F-4D97-AF65-F5344CB8AC3E}">
        <p14:creationId xmlns:p14="http://schemas.microsoft.com/office/powerpoint/2010/main" val="4003792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43000" y="1219200"/>
            <a:ext cx="7032721" cy="3950850"/>
          </a:xfrm>
          <a:prstGeom prst="rect">
            <a:avLst/>
          </a:prstGeom>
        </p:spPr>
      </p:pic>
    </p:spTree>
    <p:extLst>
      <p:ext uri="{BB962C8B-B14F-4D97-AF65-F5344CB8AC3E}">
        <p14:creationId xmlns:p14="http://schemas.microsoft.com/office/powerpoint/2010/main" val="233810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27875" y="4110037"/>
            <a:ext cx="1917700" cy="1943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086600" y="1420875"/>
            <a:ext cx="1990725" cy="19827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60609" y="2117703"/>
            <a:ext cx="6790903" cy="3631731"/>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39827" rIns="0" bIns="0" rtlCol="0">
            <a:spAutoFit/>
          </a:bodyPr>
          <a:lstStyle/>
          <a:p>
            <a:pPr marL="243204" marR="5080">
              <a:lnSpc>
                <a:spcPct val="100000"/>
              </a:lnSpc>
              <a:spcBef>
                <a:spcPts val="100"/>
              </a:spcBef>
            </a:pPr>
            <a:r>
              <a:rPr sz="2400" b="0" spc="-5" dirty="0">
                <a:latin typeface="Calibri Light"/>
                <a:cs typeface="Calibri Light"/>
              </a:rPr>
              <a:t>Cambios </a:t>
            </a:r>
            <a:r>
              <a:rPr sz="2400" b="0" dirty="0">
                <a:latin typeface="Calibri Light"/>
                <a:cs typeface="Calibri Light"/>
              </a:rPr>
              <a:t>del tiempo </a:t>
            </a:r>
            <a:r>
              <a:rPr sz="2400" b="0" spc="-20" dirty="0">
                <a:latin typeface="Calibri Light"/>
                <a:cs typeface="Calibri Light"/>
              </a:rPr>
              <a:t>durante </a:t>
            </a:r>
            <a:r>
              <a:rPr sz="2400" b="0" dirty="0">
                <a:latin typeface="Calibri Light"/>
                <a:cs typeface="Calibri Light"/>
              </a:rPr>
              <a:t>la </a:t>
            </a:r>
            <a:r>
              <a:rPr sz="2400" b="0" spc="-15" dirty="0">
                <a:latin typeface="Calibri Light"/>
                <a:cs typeface="Calibri Light"/>
              </a:rPr>
              <a:t>fase </a:t>
            </a:r>
            <a:r>
              <a:rPr sz="2400" b="0" dirty="0">
                <a:latin typeface="Calibri Light"/>
                <a:cs typeface="Calibri Light"/>
              </a:rPr>
              <a:t>de </a:t>
            </a:r>
            <a:r>
              <a:rPr sz="2400" b="0" spc="-10" dirty="0">
                <a:latin typeface="Calibri Light"/>
                <a:cs typeface="Calibri Light"/>
              </a:rPr>
              <a:t>termino </a:t>
            </a:r>
            <a:r>
              <a:rPr sz="2400" b="0" dirty="0">
                <a:latin typeface="Calibri Light"/>
                <a:cs typeface="Calibri Light"/>
              </a:rPr>
              <a:t>de la </a:t>
            </a:r>
            <a:r>
              <a:rPr sz="2400" b="0" spc="-5" dirty="0">
                <a:latin typeface="Calibri Light"/>
                <a:cs typeface="Calibri Light"/>
              </a:rPr>
              <a:t>BC son  </a:t>
            </a:r>
            <a:r>
              <a:rPr sz="2400" b="0" spc="-15" dirty="0">
                <a:latin typeface="Calibri Light"/>
                <a:cs typeface="Calibri Light"/>
              </a:rPr>
              <a:t>dramáticos </a:t>
            </a:r>
            <a:r>
              <a:rPr sz="2400" b="0" dirty="0">
                <a:latin typeface="Calibri Light"/>
                <a:cs typeface="Calibri Light"/>
              </a:rPr>
              <a:t>y </a:t>
            </a:r>
            <a:r>
              <a:rPr sz="2400" b="0" spc="-5" dirty="0">
                <a:latin typeface="Calibri Light"/>
                <a:cs typeface="Calibri Light"/>
              </a:rPr>
              <a:t>aun </a:t>
            </a:r>
            <a:r>
              <a:rPr sz="2400" b="0" spc="-10" dirty="0">
                <a:latin typeface="Calibri Light"/>
                <a:cs typeface="Calibri Light"/>
              </a:rPr>
              <a:t>ofrecen </a:t>
            </a:r>
            <a:r>
              <a:rPr sz="2400" b="0" dirty="0">
                <a:latin typeface="Calibri Light"/>
                <a:cs typeface="Calibri Light"/>
              </a:rPr>
              <a:t>un </a:t>
            </a:r>
            <a:r>
              <a:rPr sz="2400" b="0" spc="-5" dirty="0">
                <a:latin typeface="Calibri Light"/>
                <a:cs typeface="Calibri Light"/>
              </a:rPr>
              <a:t>desafío </a:t>
            </a:r>
            <a:r>
              <a:rPr sz="2400" b="0" spc="-20" dirty="0">
                <a:latin typeface="Calibri Light"/>
                <a:cs typeface="Calibri Light"/>
              </a:rPr>
              <a:t>mayor </a:t>
            </a:r>
            <a:r>
              <a:rPr sz="2400" b="0" dirty="0">
                <a:latin typeface="Calibri Light"/>
                <a:cs typeface="Calibri Light"/>
              </a:rPr>
              <a:t>de</a:t>
            </a:r>
            <a:r>
              <a:rPr sz="2400" b="0" spc="-10" dirty="0">
                <a:latin typeface="Calibri Light"/>
                <a:cs typeface="Calibri Light"/>
              </a:rPr>
              <a:t> </a:t>
            </a:r>
            <a:r>
              <a:rPr sz="2400" b="0" spc="-15" dirty="0">
                <a:latin typeface="Calibri Light"/>
                <a:cs typeface="Calibri Light"/>
              </a:rPr>
              <a:t>pronóstico</a:t>
            </a:r>
            <a:endParaRPr sz="2400">
              <a:latin typeface="Calibri Light"/>
              <a:cs typeface="Calibri Light"/>
            </a:endParaRPr>
          </a:p>
        </p:txBody>
      </p:sp>
      <p:sp>
        <p:nvSpPr>
          <p:cNvPr id="6" name="object 6"/>
          <p:cNvSpPr/>
          <p:nvPr/>
        </p:nvSpPr>
        <p:spPr>
          <a:xfrm>
            <a:off x="5622544" y="2622550"/>
            <a:ext cx="113664" cy="1739900"/>
          </a:xfrm>
          <a:custGeom>
            <a:avLst/>
            <a:gdLst/>
            <a:ahLst/>
            <a:cxnLst/>
            <a:rect l="l" t="t" r="r" b="b"/>
            <a:pathLst>
              <a:path w="113664" h="1739900">
                <a:moveTo>
                  <a:pt x="7111" y="1643633"/>
                </a:moveTo>
                <a:lnTo>
                  <a:pt x="4190" y="1645285"/>
                </a:lnTo>
                <a:lnTo>
                  <a:pt x="1142" y="1647063"/>
                </a:lnTo>
                <a:lnTo>
                  <a:pt x="0" y="1651000"/>
                </a:lnTo>
                <a:lnTo>
                  <a:pt x="1777" y="1654048"/>
                </a:lnTo>
                <a:lnTo>
                  <a:pt x="51180" y="1739900"/>
                </a:lnTo>
                <a:lnTo>
                  <a:pt x="58544" y="1727454"/>
                </a:lnTo>
                <a:lnTo>
                  <a:pt x="44957" y="1727327"/>
                </a:lnTo>
                <a:lnTo>
                  <a:pt x="45107" y="1703862"/>
                </a:lnTo>
                <a:lnTo>
                  <a:pt x="12826" y="1647698"/>
                </a:lnTo>
                <a:lnTo>
                  <a:pt x="11048" y="1644650"/>
                </a:lnTo>
                <a:lnTo>
                  <a:pt x="7111" y="1643633"/>
                </a:lnTo>
                <a:close/>
              </a:path>
              <a:path w="113664" h="1739900">
                <a:moveTo>
                  <a:pt x="45107" y="1703862"/>
                </a:moveTo>
                <a:lnTo>
                  <a:pt x="44957" y="1727327"/>
                </a:lnTo>
                <a:lnTo>
                  <a:pt x="57657" y="1727454"/>
                </a:lnTo>
                <a:lnTo>
                  <a:pt x="57679" y="1724152"/>
                </a:lnTo>
                <a:lnTo>
                  <a:pt x="45846" y="1724152"/>
                </a:lnTo>
                <a:lnTo>
                  <a:pt x="51380" y="1714777"/>
                </a:lnTo>
                <a:lnTo>
                  <a:pt x="45107" y="1703862"/>
                </a:lnTo>
                <a:close/>
              </a:path>
              <a:path w="113664" h="1739900">
                <a:moveTo>
                  <a:pt x="96392" y="1644142"/>
                </a:moveTo>
                <a:lnTo>
                  <a:pt x="92455" y="1645158"/>
                </a:lnTo>
                <a:lnTo>
                  <a:pt x="90677" y="1648206"/>
                </a:lnTo>
                <a:lnTo>
                  <a:pt x="57824" y="1703862"/>
                </a:lnTo>
                <a:lnTo>
                  <a:pt x="57657" y="1727454"/>
                </a:lnTo>
                <a:lnTo>
                  <a:pt x="58544" y="1727454"/>
                </a:lnTo>
                <a:lnTo>
                  <a:pt x="101600" y="1654683"/>
                </a:lnTo>
                <a:lnTo>
                  <a:pt x="103504" y="1651635"/>
                </a:lnTo>
                <a:lnTo>
                  <a:pt x="102488" y="1647698"/>
                </a:lnTo>
                <a:lnTo>
                  <a:pt x="96392" y="1644142"/>
                </a:lnTo>
                <a:close/>
              </a:path>
              <a:path w="113664" h="1739900">
                <a:moveTo>
                  <a:pt x="51380" y="1714777"/>
                </a:moveTo>
                <a:lnTo>
                  <a:pt x="45846" y="1724152"/>
                </a:lnTo>
                <a:lnTo>
                  <a:pt x="56768" y="1724152"/>
                </a:lnTo>
                <a:lnTo>
                  <a:pt x="51380" y="1714777"/>
                </a:lnTo>
                <a:close/>
              </a:path>
              <a:path w="113664" h="1739900">
                <a:moveTo>
                  <a:pt x="57808" y="1703889"/>
                </a:moveTo>
                <a:lnTo>
                  <a:pt x="51380" y="1714777"/>
                </a:lnTo>
                <a:lnTo>
                  <a:pt x="56768" y="1724152"/>
                </a:lnTo>
                <a:lnTo>
                  <a:pt x="57679" y="1724152"/>
                </a:lnTo>
                <a:lnTo>
                  <a:pt x="57808" y="1703889"/>
                </a:lnTo>
                <a:close/>
              </a:path>
              <a:path w="113664" h="1739900">
                <a:moveTo>
                  <a:pt x="62149" y="25109"/>
                </a:moveTo>
                <a:lnTo>
                  <a:pt x="55731" y="35951"/>
                </a:lnTo>
                <a:lnTo>
                  <a:pt x="45107" y="1703862"/>
                </a:lnTo>
                <a:lnTo>
                  <a:pt x="51380" y="1714777"/>
                </a:lnTo>
                <a:lnTo>
                  <a:pt x="57808" y="1703889"/>
                </a:lnTo>
                <a:lnTo>
                  <a:pt x="68430" y="36037"/>
                </a:lnTo>
                <a:lnTo>
                  <a:pt x="62149" y="25109"/>
                </a:lnTo>
                <a:close/>
              </a:path>
              <a:path w="113664" h="1739900">
                <a:moveTo>
                  <a:pt x="69465" y="12573"/>
                </a:moveTo>
                <a:lnTo>
                  <a:pt x="68579" y="12573"/>
                </a:lnTo>
                <a:lnTo>
                  <a:pt x="68430" y="36037"/>
                </a:lnTo>
                <a:lnTo>
                  <a:pt x="100710" y="92201"/>
                </a:lnTo>
                <a:lnTo>
                  <a:pt x="102361" y="95250"/>
                </a:lnTo>
                <a:lnTo>
                  <a:pt x="106298" y="96265"/>
                </a:lnTo>
                <a:lnTo>
                  <a:pt x="109346" y="94614"/>
                </a:lnTo>
                <a:lnTo>
                  <a:pt x="112394" y="92837"/>
                </a:lnTo>
                <a:lnTo>
                  <a:pt x="113410" y="88900"/>
                </a:lnTo>
                <a:lnTo>
                  <a:pt x="111632" y="85851"/>
                </a:lnTo>
                <a:lnTo>
                  <a:pt x="69465" y="12573"/>
                </a:lnTo>
                <a:close/>
              </a:path>
              <a:path w="113664" h="1739900">
                <a:moveTo>
                  <a:pt x="62229" y="0"/>
                </a:moveTo>
                <a:lnTo>
                  <a:pt x="11810" y="85216"/>
                </a:lnTo>
                <a:lnTo>
                  <a:pt x="10032" y="88264"/>
                </a:lnTo>
                <a:lnTo>
                  <a:pt x="11048" y="92201"/>
                </a:lnTo>
                <a:lnTo>
                  <a:pt x="14096" y="93979"/>
                </a:lnTo>
                <a:lnTo>
                  <a:pt x="17017" y="95758"/>
                </a:lnTo>
                <a:lnTo>
                  <a:pt x="20954" y="94741"/>
                </a:lnTo>
                <a:lnTo>
                  <a:pt x="22732" y="91694"/>
                </a:lnTo>
                <a:lnTo>
                  <a:pt x="55680" y="36037"/>
                </a:lnTo>
                <a:lnTo>
                  <a:pt x="55800" y="25109"/>
                </a:lnTo>
                <a:lnTo>
                  <a:pt x="55879" y="12573"/>
                </a:lnTo>
                <a:lnTo>
                  <a:pt x="69465" y="12573"/>
                </a:lnTo>
                <a:lnTo>
                  <a:pt x="62229" y="0"/>
                </a:lnTo>
                <a:close/>
              </a:path>
              <a:path w="113664" h="1739900">
                <a:moveTo>
                  <a:pt x="68559" y="15748"/>
                </a:moveTo>
                <a:lnTo>
                  <a:pt x="67690" y="15748"/>
                </a:lnTo>
                <a:lnTo>
                  <a:pt x="62149" y="25109"/>
                </a:lnTo>
                <a:lnTo>
                  <a:pt x="68430" y="36037"/>
                </a:lnTo>
                <a:lnTo>
                  <a:pt x="68559" y="15748"/>
                </a:lnTo>
                <a:close/>
              </a:path>
              <a:path w="113664" h="1739900">
                <a:moveTo>
                  <a:pt x="68579" y="12573"/>
                </a:moveTo>
                <a:lnTo>
                  <a:pt x="55879" y="12573"/>
                </a:lnTo>
                <a:lnTo>
                  <a:pt x="55731" y="35951"/>
                </a:lnTo>
                <a:lnTo>
                  <a:pt x="62149" y="25109"/>
                </a:lnTo>
                <a:lnTo>
                  <a:pt x="56768" y="15748"/>
                </a:lnTo>
                <a:lnTo>
                  <a:pt x="68559" y="15748"/>
                </a:lnTo>
                <a:lnTo>
                  <a:pt x="68579" y="12573"/>
                </a:lnTo>
                <a:close/>
              </a:path>
              <a:path w="113664" h="1739900">
                <a:moveTo>
                  <a:pt x="67690" y="15748"/>
                </a:moveTo>
                <a:lnTo>
                  <a:pt x="56768" y="15748"/>
                </a:lnTo>
                <a:lnTo>
                  <a:pt x="62149" y="25109"/>
                </a:lnTo>
                <a:lnTo>
                  <a:pt x="67690" y="15748"/>
                </a:lnTo>
                <a:close/>
              </a:path>
            </a:pathLst>
          </a:custGeom>
          <a:solidFill>
            <a:srgbClr val="006FC0"/>
          </a:solidFill>
        </p:spPr>
        <p:txBody>
          <a:bodyPr wrap="square" lIns="0" tIns="0" rIns="0" bIns="0" rtlCol="0"/>
          <a:lstStyle/>
          <a:p>
            <a:endParaRPr/>
          </a:p>
        </p:txBody>
      </p:sp>
      <p:sp>
        <p:nvSpPr>
          <p:cNvPr id="7" name="object 7"/>
          <p:cNvSpPr/>
          <p:nvPr/>
        </p:nvSpPr>
        <p:spPr>
          <a:xfrm>
            <a:off x="5938843" y="4318982"/>
            <a:ext cx="648970" cy="287655"/>
          </a:xfrm>
          <a:custGeom>
            <a:avLst/>
            <a:gdLst/>
            <a:ahLst/>
            <a:cxnLst/>
            <a:rect l="l" t="t" r="r" b="b"/>
            <a:pathLst>
              <a:path w="648970" h="287654">
                <a:moveTo>
                  <a:pt x="414710" y="260129"/>
                </a:moveTo>
                <a:lnTo>
                  <a:pt x="247707" y="260129"/>
                </a:lnTo>
                <a:lnTo>
                  <a:pt x="258657" y="268390"/>
                </a:lnTo>
                <a:lnTo>
                  <a:pt x="271678" y="275353"/>
                </a:lnTo>
                <a:lnTo>
                  <a:pt x="286462" y="280864"/>
                </a:lnTo>
                <a:lnTo>
                  <a:pt x="302698" y="284767"/>
                </a:lnTo>
                <a:lnTo>
                  <a:pt x="342786" y="287057"/>
                </a:lnTo>
                <a:lnTo>
                  <a:pt x="379946" y="280132"/>
                </a:lnTo>
                <a:lnTo>
                  <a:pt x="410104" y="265301"/>
                </a:lnTo>
                <a:lnTo>
                  <a:pt x="414710" y="260129"/>
                </a:lnTo>
                <a:close/>
              </a:path>
              <a:path w="648970" h="287654">
                <a:moveTo>
                  <a:pt x="162365" y="25257"/>
                </a:moveTo>
                <a:lnTo>
                  <a:pt x="107432" y="33783"/>
                </a:lnTo>
                <a:lnTo>
                  <a:pt x="61212" y="70391"/>
                </a:lnTo>
                <a:lnTo>
                  <a:pt x="58604" y="94648"/>
                </a:lnTo>
                <a:lnTo>
                  <a:pt x="58096" y="95537"/>
                </a:lnTo>
                <a:lnTo>
                  <a:pt x="17734" y="107396"/>
                </a:lnTo>
                <a:lnTo>
                  <a:pt x="0" y="129670"/>
                </a:lnTo>
                <a:lnTo>
                  <a:pt x="1597" y="144797"/>
                </a:lnTo>
                <a:lnTo>
                  <a:pt x="12457" y="158472"/>
                </a:lnTo>
                <a:lnTo>
                  <a:pt x="31807" y="168943"/>
                </a:lnTo>
                <a:lnTo>
                  <a:pt x="23215" y="175829"/>
                </a:lnTo>
                <a:lnTo>
                  <a:pt x="17361" y="183548"/>
                </a:lnTo>
                <a:lnTo>
                  <a:pt x="14412" y="191839"/>
                </a:lnTo>
                <a:lnTo>
                  <a:pt x="14535" y="200439"/>
                </a:lnTo>
                <a:lnTo>
                  <a:pt x="22600" y="215302"/>
                </a:lnTo>
                <a:lnTo>
                  <a:pt x="38951" y="226760"/>
                </a:lnTo>
                <a:lnTo>
                  <a:pt x="61255" y="233693"/>
                </a:lnTo>
                <a:lnTo>
                  <a:pt x="87179" y="234983"/>
                </a:lnTo>
                <a:lnTo>
                  <a:pt x="87687" y="235364"/>
                </a:lnTo>
                <a:lnTo>
                  <a:pt x="88068" y="235745"/>
                </a:lnTo>
                <a:lnTo>
                  <a:pt x="88449" y="236253"/>
                </a:lnTo>
                <a:lnTo>
                  <a:pt x="119530" y="256772"/>
                </a:lnTo>
                <a:lnTo>
                  <a:pt x="159839" y="268098"/>
                </a:lnTo>
                <a:lnTo>
                  <a:pt x="204267" y="269472"/>
                </a:lnTo>
                <a:lnTo>
                  <a:pt x="247707" y="260129"/>
                </a:lnTo>
                <a:lnTo>
                  <a:pt x="414710" y="260129"/>
                </a:lnTo>
                <a:lnTo>
                  <a:pt x="429190" y="243873"/>
                </a:lnTo>
                <a:lnTo>
                  <a:pt x="518409" y="243873"/>
                </a:lnTo>
                <a:lnTo>
                  <a:pt x="536203" y="236761"/>
                </a:lnTo>
                <a:lnTo>
                  <a:pt x="555057" y="220227"/>
                </a:lnTo>
                <a:lnTo>
                  <a:pt x="562159" y="199931"/>
                </a:lnTo>
                <a:lnTo>
                  <a:pt x="574994" y="198296"/>
                </a:lnTo>
                <a:lnTo>
                  <a:pt x="636329" y="169467"/>
                </a:lnTo>
                <a:lnTo>
                  <a:pt x="648694" y="147163"/>
                </a:lnTo>
                <a:lnTo>
                  <a:pt x="646271" y="123715"/>
                </a:lnTo>
                <a:lnTo>
                  <a:pt x="628453" y="101887"/>
                </a:lnTo>
                <a:lnTo>
                  <a:pt x="629977" y="99728"/>
                </a:lnTo>
                <a:lnTo>
                  <a:pt x="631247" y="97696"/>
                </a:lnTo>
                <a:lnTo>
                  <a:pt x="632136" y="95537"/>
                </a:lnTo>
                <a:lnTo>
                  <a:pt x="634293" y="76356"/>
                </a:lnTo>
                <a:lnTo>
                  <a:pt x="624437" y="58771"/>
                </a:lnTo>
                <a:lnTo>
                  <a:pt x="604365" y="44709"/>
                </a:lnTo>
                <a:lnTo>
                  <a:pt x="575875" y="36101"/>
                </a:lnTo>
                <a:lnTo>
                  <a:pt x="574743" y="33561"/>
                </a:lnTo>
                <a:lnTo>
                  <a:pt x="210496" y="33561"/>
                </a:lnTo>
                <a:lnTo>
                  <a:pt x="195246" y="29190"/>
                </a:lnTo>
                <a:lnTo>
                  <a:pt x="179079" y="26402"/>
                </a:lnTo>
                <a:lnTo>
                  <a:pt x="162365" y="25257"/>
                </a:lnTo>
                <a:close/>
              </a:path>
              <a:path w="648970" h="287654">
                <a:moveTo>
                  <a:pt x="518409" y="243873"/>
                </a:moveTo>
                <a:lnTo>
                  <a:pt x="429190" y="243873"/>
                </a:lnTo>
                <a:lnTo>
                  <a:pt x="439757" y="247249"/>
                </a:lnTo>
                <a:lnTo>
                  <a:pt x="450955" y="249731"/>
                </a:lnTo>
                <a:lnTo>
                  <a:pt x="462605" y="251285"/>
                </a:lnTo>
                <a:lnTo>
                  <a:pt x="474529" y="251874"/>
                </a:lnTo>
                <a:lnTo>
                  <a:pt x="508420" y="247866"/>
                </a:lnTo>
                <a:lnTo>
                  <a:pt x="518409" y="243873"/>
                </a:lnTo>
                <a:close/>
              </a:path>
              <a:path w="648970" h="287654">
                <a:moveTo>
                  <a:pt x="288363" y="8129"/>
                </a:moveTo>
                <a:lnTo>
                  <a:pt x="257804" y="10066"/>
                </a:lnTo>
                <a:lnTo>
                  <a:pt x="230673" y="18766"/>
                </a:lnTo>
                <a:lnTo>
                  <a:pt x="210496" y="33561"/>
                </a:lnTo>
                <a:lnTo>
                  <a:pt x="574743" y="33561"/>
                </a:lnTo>
                <a:lnTo>
                  <a:pt x="572615" y="28789"/>
                </a:lnTo>
                <a:lnTo>
                  <a:pt x="567318" y="21988"/>
                </a:lnTo>
                <a:lnTo>
                  <a:pt x="567189" y="21877"/>
                </a:lnTo>
                <a:lnTo>
                  <a:pt x="337496" y="21877"/>
                </a:lnTo>
                <a:lnTo>
                  <a:pt x="332035" y="18575"/>
                </a:lnTo>
                <a:lnTo>
                  <a:pt x="325685" y="15781"/>
                </a:lnTo>
                <a:lnTo>
                  <a:pt x="318827" y="13622"/>
                </a:lnTo>
                <a:lnTo>
                  <a:pt x="288363" y="8129"/>
                </a:lnTo>
                <a:close/>
              </a:path>
              <a:path w="648970" h="287654">
                <a:moveTo>
                  <a:pt x="400361" y="0"/>
                </a:moveTo>
                <a:lnTo>
                  <a:pt x="375394" y="1990"/>
                </a:lnTo>
                <a:lnTo>
                  <a:pt x="353498" y="9473"/>
                </a:lnTo>
                <a:lnTo>
                  <a:pt x="337496" y="21877"/>
                </a:lnTo>
                <a:lnTo>
                  <a:pt x="567189" y="21877"/>
                </a:lnTo>
                <a:lnTo>
                  <a:pt x="560141" y="15831"/>
                </a:lnTo>
                <a:lnTo>
                  <a:pt x="559639" y="15527"/>
                </a:lnTo>
                <a:lnTo>
                  <a:pt x="448367" y="15527"/>
                </a:lnTo>
                <a:lnTo>
                  <a:pt x="443491" y="12080"/>
                </a:lnTo>
                <a:lnTo>
                  <a:pt x="438032" y="9003"/>
                </a:lnTo>
                <a:lnTo>
                  <a:pt x="432026" y="6330"/>
                </a:lnTo>
                <a:lnTo>
                  <a:pt x="425507" y="4097"/>
                </a:lnTo>
                <a:lnTo>
                  <a:pt x="400361" y="0"/>
                </a:lnTo>
                <a:close/>
              </a:path>
              <a:path w="648970" h="287654">
                <a:moveTo>
                  <a:pt x="498040" y="128"/>
                </a:moveTo>
                <a:lnTo>
                  <a:pt x="471102" y="4697"/>
                </a:lnTo>
                <a:lnTo>
                  <a:pt x="448367" y="15527"/>
                </a:lnTo>
                <a:lnTo>
                  <a:pt x="559639" y="15527"/>
                </a:lnTo>
                <a:lnTo>
                  <a:pt x="551237" y="10447"/>
                </a:lnTo>
                <a:lnTo>
                  <a:pt x="525859" y="1990"/>
                </a:lnTo>
                <a:lnTo>
                  <a:pt x="498040" y="128"/>
                </a:lnTo>
                <a:close/>
              </a:path>
            </a:pathLst>
          </a:custGeom>
          <a:solidFill>
            <a:srgbClr val="A6A6A6"/>
          </a:solidFill>
        </p:spPr>
        <p:txBody>
          <a:bodyPr wrap="square" lIns="0" tIns="0" rIns="0" bIns="0" rtlCol="0"/>
          <a:lstStyle/>
          <a:p>
            <a:endParaRPr/>
          </a:p>
        </p:txBody>
      </p:sp>
      <p:sp>
        <p:nvSpPr>
          <p:cNvPr id="8" name="object 8"/>
          <p:cNvSpPr/>
          <p:nvPr/>
        </p:nvSpPr>
        <p:spPr>
          <a:xfrm>
            <a:off x="6235700" y="1719326"/>
            <a:ext cx="374650" cy="330200"/>
          </a:xfrm>
          <a:custGeom>
            <a:avLst/>
            <a:gdLst/>
            <a:ahLst/>
            <a:cxnLst/>
            <a:rect l="l" t="t" r="r" b="b"/>
            <a:pathLst>
              <a:path w="374650" h="330200">
                <a:moveTo>
                  <a:pt x="299084" y="141350"/>
                </a:moveTo>
                <a:lnTo>
                  <a:pt x="299084" y="188722"/>
                </a:lnTo>
                <a:lnTo>
                  <a:pt x="374650" y="165100"/>
                </a:lnTo>
                <a:lnTo>
                  <a:pt x="299084" y="141350"/>
                </a:lnTo>
                <a:close/>
              </a:path>
              <a:path w="374650" h="330200">
                <a:moveTo>
                  <a:pt x="214249" y="263525"/>
                </a:moveTo>
                <a:lnTo>
                  <a:pt x="160400" y="263525"/>
                </a:lnTo>
                <a:lnTo>
                  <a:pt x="187325" y="330200"/>
                </a:lnTo>
                <a:lnTo>
                  <a:pt x="214249" y="263525"/>
                </a:lnTo>
                <a:close/>
              </a:path>
              <a:path w="374650" h="330200">
                <a:moveTo>
                  <a:pt x="89280" y="217932"/>
                </a:moveTo>
                <a:lnTo>
                  <a:pt x="54863" y="281813"/>
                </a:lnTo>
                <a:lnTo>
                  <a:pt x="127380" y="251460"/>
                </a:lnTo>
                <a:lnTo>
                  <a:pt x="89280" y="217932"/>
                </a:lnTo>
                <a:close/>
              </a:path>
              <a:path w="374650" h="330200">
                <a:moveTo>
                  <a:pt x="285369" y="217932"/>
                </a:moveTo>
                <a:lnTo>
                  <a:pt x="247269" y="251460"/>
                </a:lnTo>
                <a:lnTo>
                  <a:pt x="319785" y="281813"/>
                </a:lnTo>
                <a:lnTo>
                  <a:pt x="285369" y="217932"/>
                </a:lnTo>
                <a:close/>
              </a:path>
              <a:path w="374650" h="330200">
                <a:moveTo>
                  <a:pt x="187325" y="82550"/>
                </a:moveTo>
                <a:lnTo>
                  <a:pt x="150893" y="89036"/>
                </a:lnTo>
                <a:lnTo>
                  <a:pt x="121142" y="106727"/>
                </a:lnTo>
                <a:lnTo>
                  <a:pt x="101082" y="132967"/>
                </a:lnTo>
                <a:lnTo>
                  <a:pt x="93725" y="165100"/>
                </a:lnTo>
                <a:lnTo>
                  <a:pt x="101082" y="197179"/>
                </a:lnTo>
                <a:lnTo>
                  <a:pt x="121142" y="223424"/>
                </a:lnTo>
                <a:lnTo>
                  <a:pt x="150893" y="241145"/>
                </a:lnTo>
                <a:lnTo>
                  <a:pt x="187325" y="247650"/>
                </a:lnTo>
                <a:lnTo>
                  <a:pt x="223775" y="241145"/>
                </a:lnTo>
                <a:lnTo>
                  <a:pt x="253571" y="223424"/>
                </a:lnTo>
                <a:lnTo>
                  <a:pt x="273675" y="197179"/>
                </a:lnTo>
                <a:lnTo>
                  <a:pt x="281050" y="165100"/>
                </a:lnTo>
                <a:lnTo>
                  <a:pt x="273675" y="132967"/>
                </a:lnTo>
                <a:lnTo>
                  <a:pt x="253571" y="106727"/>
                </a:lnTo>
                <a:lnTo>
                  <a:pt x="223775" y="89036"/>
                </a:lnTo>
                <a:lnTo>
                  <a:pt x="187325" y="82550"/>
                </a:lnTo>
                <a:close/>
              </a:path>
              <a:path w="374650" h="330200">
                <a:moveTo>
                  <a:pt x="75564" y="141350"/>
                </a:moveTo>
                <a:lnTo>
                  <a:pt x="0" y="165100"/>
                </a:lnTo>
                <a:lnTo>
                  <a:pt x="75564" y="188722"/>
                </a:lnTo>
                <a:lnTo>
                  <a:pt x="75564" y="141350"/>
                </a:lnTo>
                <a:close/>
              </a:path>
              <a:path w="374650" h="330200">
                <a:moveTo>
                  <a:pt x="54863" y="48260"/>
                </a:moveTo>
                <a:lnTo>
                  <a:pt x="89280" y="112140"/>
                </a:lnTo>
                <a:lnTo>
                  <a:pt x="127380" y="78612"/>
                </a:lnTo>
                <a:lnTo>
                  <a:pt x="54863" y="48260"/>
                </a:lnTo>
                <a:close/>
              </a:path>
              <a:path w="374650" h="330200">
                <a:moveTo>
                  <a:pt x="319785" y="48260"/>
                </a:moveTo>
                <a:lnTo>
                  <a:pt x="247269" y="78612"/>
                </a:lnTo>
                <a:lnTo>
                  <a:pt x="285369" y="112140"/>
                </a:lnTo>
                <a:lnTo>
                  <a:pt x="319785" y="48260"/>
                </a:lnTo>
                <a:close/>
              </a:path>
              <a:path w="374650" h="330200">
                <a:moveTo>
                  <a:pt x="187325" y="0"/>
                </a:moveTo>
                <a:lnTo>
                  <a:pt x="160400" y="66548"/>
                </a:lnTo>
                <a:lnTo>
                  <a:pt x="214249" y="66548"/>
                </a:lnTo>
                <a:lnTo>
                  <a:pt x="187325" y="0"/>
                </a:lnTo>
                <a:close/>
              </a:path>
            </a:pathLst>
          </a:custGeom>
          <a:solidFill>
            <a:srgbClr val="FF6600"/>
          </a:solidFill>
        </p:spPr>
        <p:txBody>
          <a:bodyPr wrap="square" lIns="0" tIns="0" rIns="0" bIns="0" rtlCol="0"/>
          <a:lstStyle/>
          <a:p>
            <a:endParaRPr/>
          </a:p>
        </p:txBody>
      </p:sp>
      <p:sp>
        <p:nvSpPr>
          <p:cNvPr id="9" name="Rectángulo 8"/>
          <p:cNvSpPr/>
          <p:nvPr/>
        </p:nvSpPr>
        <p:spPr>
          <a:xfrm>
            <a:off x="5562600" y="3200400"/>
            <a:ext cx="22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8200" y="1219200"/>
            <a:ext cx="7614063" cy="4272150"/>
          </a:xfrm>
          <a:prstGeom prst="rect">
            <a:avLst/>
          </a:prstGeom>
        </p:spPr>
      </p:pic>
    </p:spTree>
    <p:extLst>
      <p:ext uri="{BB962C8B-B14F-4D97-AF65-F5344CB8AC3E}">
        <p14:creationId xmlns:p14="http://schemas.microsoft.com/office/powerpoint/2010/main" val="2073538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2908" y="842251"/>
            <a:ext cx="3874454" cy="567665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660775" y="246379"/>
            <a:ext cx="14916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Caso de</a:t>
            </a:r>
            <a:r>
              <a:rPr sz="1800" spc="-75" dirty="0">
                <a:latin typeface="Calibri"/>
                <a:cs typeface="Calibri"/>
              </a:rPr>
              <a:t> </a:t>
            </a:r>
            <a:r>
              <a:rPr sz="1800" spc="-5" dirty="0">
                <a:latin typeface="Calibri"/>
                <a:cs typeface="Calibri"/>
              </a:rPr>
              <a:t>Estudio</a:t>
            </a:r>
            <a:endParaRPr sz="1800">
              <a:latin typeface="Calibri"/>
              <a:cs typeface="Calibri"/>
            </a:endParaRPr>
          </a:p>
        </p:txBody>
      </p:sp>
    </p:spTree>
    <p:extLst>
      <p:ext uri="{BB962C8B-B14F-4D97-AF65-F5344CB8AC3E}">
        <p14:creationId xmlns:p14="http://schemas.microsoft.com/office/powerpoint/2010/main" val="118333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01496" y="1194700"/>
            <a:ext cx="5864352" cy="468749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6794" y="246379"/>
            <a:ext cx="580644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Compuesto </a:t>
            </a:r>
            <a:r>
              <a:rPr sz="1800" spc="-5" dirty="0">
                <a:latin typeface="Calibri"/>
                <a:cs typeface="Calibri"/>
              </a:rPr>
              <a:t>de nubosidad. Día </a:t>
            </a:r>
            <a:r>
              <a:rPr sz="1800" dirty="0">
                <a:latin typeface="Calibri"/>
                <a:cs typeface="Calibri"/>
              </a:rPr>
              <a:t>0 = </a:t>
            </a:r>
            <a:r>
              <a:rPr sz="1800" spc="-10" dirty="0">
                <a:latin typeface="Calibri"/>
                <a:cs typeface="Calibri"/>
              </a:rPr>
              <a:t>culminación </a:t>
            </a:r>
            <a:r>
              <a:rPr sz="1800" spc="-5" dirty="0">
                <a:latin typeface="Calibri"/>
                <a:cs typeface="Calibri"/>
              </a:rPr>
              <a:t>de la </a:t>
            </a:r>
            <a:r>
              <a:rPr sz="1800" dirty="0">
                <a:latin typeface="Calibri"/>
                <a:cs typeface="Calibri"/>
              </a:rPr>
              <a:t>BC en</a:t>
            </a:r>
            <a:r>
              <a:rPr sz="1800" spc="130" dirty="0">
                <a:latin typeface="Calibri"/>
                <a:cs typeface="Calibri"/>
              </a:rPr>
              <a:t> </a:t>
            </a:r>
            <a:r>
              <a:rPr sz="1800" spc="-5" dirty="0">
                <a:latin typeface="Calibri"/>
                <a:cs typeface="Calibri"/>
              </a:rPr>
              <a:t>LdV</a:t>
            </a:r>
            <a:endParaRPr sz="1800">
              <a:latin typeface="Calibri"/>
              <a:cs typeface="Calibri"/>
            </a:endParaRPr>
          </a:p>
        </p:txBody>
      </p:sp>
    </p:spTree>
    <p:extLst>
      <p:ext uri="{BB962C8B-B14F-4D97-AF65-F5344CB8AC3E}">
        <p14:creationId xmlns:p14="http://schemas.microsoft.com/office/powerpoint/2010/main" val="1506373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8600" y="457200"/>
            <a:ext cx="8763000" cy="599122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8287" y="2133600"/>
            <a:ext cx="6903529" cy="431323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83540" y="33041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1010</a:t>
            </a:r>
            <a:endParaRPr sz="1400">
              <a:latin typeface="Arial"/>
              <a:cs typeface="Arial"/>
            </a:endParaRPr>
          </a:p>
        </p:txBody>
      </p:sp>
      <p:sp>
        <p:nvSpPr>
          <p:cNvPr id="6" name="object 6"/>
          <p:cNvSpPr txBox="1"/>
          <p:nvPr/>
        </p:nvSpPr>
        <p:spPr>
          <a:xfrm>
            <a:off x="840739" y="23135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1005</a:t>
            </a:r>
            <a:endParaRPr sz="1400">
              <a:latin typeface="Arial"/>
              <a:cs typeface="Arial"/>
            </a:endParaRPr>
          </a:p>
        </p:txBody>
      </p:sp>
      <p:sp>
        <p:nvSpPr>
          <p:cNvPr id="7" name="object 7"/>
          <p:cNvSpPr txBox="1"/>
          <p:nvPr/>
        </p:nvSpPr>
        <p:spPr>
          <a:xfrm>
            <a:off x="3279775" y="4826889"/>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a:t>
            </a:r>
            <a:endParaRPr sz="2400">
              <a:latin typeface="Arial"/>
              <a:cs typeface="Arial"/>
            </a:endParaRPr>
          </a:p>
        </p:txBody>
      </p:sp>
      <p:sp>
        <p:nvSpPr>
          <p:cNvPr id="8" name="object 8"/>
          <p:cNvSpPr txBox="1"/>
          <p:nvPr/>
        </p:nvSpPr>
        <p:spPr>
          <a:xfrm>
            <a:off x="556666" y="819403"/>
            <a:ext cx="3665220" cy="635635"/>
          </a:xfrm>
          <a:prstGeom prst="rect">
            <a:avLst/>
          </a:prstGeom>
        </p:spPr>
        <p:txBody>
          <a:bodyPr vert="horz" wrap="square" lIns="0" tIns="13335" rIns="0" bIns="0" rtlCol="0">
            <a:spAutoFit/>
          </a:bodyPr>
          <a:lstStyle/>
          <a:p>
            <a:pPr marL="12700" marR="5080">
              <a:lnSpc>
                <a:spcPct val="100000"/>
              </a:lnSpc>
              <a:spcBef>
                <a:spcPts val="105"/>
              </a:spcBef>
            </a:pPr>
            <a:r>
              <a:rPr sz="2000" b="1" dirty="0">
                <a:solidFill>
                  <a:srgbClr val="FFFFFF"/>
                </a:solidFill>
                <a:latin typeface="Arial"/>
                <a:cs typeface="Arial"/>
              </a:rPr>
              <a:t>1. Condiciones</a:t>
            </a:r>
            <a:r>
              <a:rPr sz="2000" b="1" spc="-125" dirty="0">
                <a:solidFill>
                  <a:srgbClr val="FFFFFF"/>
                </a:solidFill>
                <a:latin typeface="Arial"/>
                <a:cs typeface="Arial"/>
              </a:rPr>
              <a:t> </a:t>
            </a:r>
            <a:r>
              <a:rPr sz="2000" b="1" dirty="0">
                <a:solidFill>
                  <a:srgbClr val="FFFFFF"/>
                </a:solidFill>
                <a:latin typeface="Arial"/>
                <a:cs typeface="Arial"/>
              </a:rPr>
              <a:t>climatologicas  (no-perturbadas)</a:t>
            </a:r>
            <a:endParaRPr sz="2000">
              <a:latin typeface="Arial"/>
              <a:cs typeface="Arial"/>
            </a:endParaRPr>
          </a:p>
        </p:txBody>
      </p:sp>
      <p:sp>
        <p:nvSpPr>
          <p:cNvPr id="9" name="object 9"/>
          <p:cNvSpPr/>
          <p:nvPr/>
        </p:nvSpPr>
        <p:spPr>
          <a:xfrm>
            <a:off x="5424551" y="279400"/>
            <a:ext cx="3522979" cy="1368425"/>
          </a:xfrm>
          <a:custGeom>
            <a:avLst/>
            <a:gdLst/>
            <a:ahLst/>
            <a:cxnLst/>
            <a:rect l="l" t="t" r="r" b="b"/>
            <a:pathLst>
              <a:path w="3522979" h="1368425">
                <a:moveTo>
                  <a:pt x="0" y="1368425"/>
                </a:moveTo>
                <a:lnTo>
                  <a:pt x="3522599" y="1368425"/>
                </a:lnTo>
                <a:lnTo>
                  <a:pt x="3522599" y="0"/>
                </a:lnTo>
                <a:lnTo>
                  <a:pt x="0" y="0"/>
                </a:lnTo>
                <a:lnTo>
                  <a:pt x="0" y="1368425"/>
                </a:lnTo>
                <a:close/>
              </a:path>
            </a:pathLst>
          </a:custGeom>
          <a:solidFill>
            <a:srgbClr val="000000"/>
          </a:solidFill>
        </p:spPr>
        <p:txBody>
          <a:bodyPr wrap="square" lIns="0" tIns="0" rIns="0" bIns="0" rtlCol="0"/>
          <a:lstStyle/>
          <a:p>
            <a:endParaRPr/>
          </a:p>
        </p:txBody>
      </p:sp>
      <p:sp>
        <p:nvSpPr>
          <p:cNvPr id="10" name="object 10"/>
          <p:cNvSpPr txBox="1"/>
          <p:nvPr/>
        </p:nvSpPr>
        <p:spPr>
          <a:xfrm>
            <a:off x="5504179" y="306451"/>
            <a:ext cx="3364229" cy="1306830"/>
          </a:xfrm>
          <a:prstGeom prst="rect">
            <a:avLst/>
          </a:prstGeom>
        </p:spPr>
        <p:txBody>
          <a:bodyPr vert="horz" wrap="square" lIns="0" tIns="12700" rIns="0" bIns="0" rtlCol="0">
            <a:spAutoFit/>
          </a:bodyPr>
          <a:lstStyle/>
          <a:p>
            <a:pPr marL="355600" indent="-342900">
              <a:lnSpc>
                <a:spcPct val="100000"/>
              </a:lnSpc>
              <a:spcBef>
                <a:spcPts val="100"/>
              </a:spcBef>
              <a:buAutoNum type="arabicPeriod"/>
              <a:tabLst>
                <a:tab pos="354965" algn="l"/>
                <a:tab pos="355600" algn="l"/>
              </a:tabLst>
            </a:pPr>
            <a:r>
              <a:rPr sz="1400" dirty="0">
                <a:solidFill>
                  <a:srgbClr val="FFFFFF"/>
                </a:solidFill>
                <a:latin typeface="Arial"/>
                <a:cs typeface="Arial"/>
              </a:rPr>
              <a:t>Anticiclón</a:t>
            </a:r>
            <a:r>
              <a:rPr sz="1400" spc="-60" dirty="0">
                <a:solidFill>
                  <a:srgbClr val="FFFFFF"/>
                </a:solidFill>
                <a:latin typeface="Arial"/>
                <a:cs typeface="Arial"/>
              </a:rPr>
              <a:t> </a:t>
            </a:r>
            <a:r>
              <a:rPr sz="1400" dirty="0">
                <a:solidFill>
                  <a:srgbClr val="FFFFFF"/>
                </a:solidFill>
                <a:latin typeface="Arial"/>
                <a:cs typeface="Arial"/>
              </a:rPr>
              <a:t>subtropical</a:t>
            </a:r>
            <a:endParaRPr sz="1400">
              <a:latin typeface="Arial"/>
              <a:cs typeface="Arial"/>
            </a:endParaRPr>
          </a:p>
          <a:p>
            <a:pPr marL="355600" indent="-342900">
              <a:lnSpc>
                <a:spcPct val="100000"/>
              </a:lnSpc>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hacia la costa</a:t>
            </a:r>
            <a:r>
              <a:rPr sz="1400" spc="-110" dirty="0">
                <a:solidFill>
                  <a:srgbClr val="FFFFFF"/>
                </a:solidFill>
                <a:latin typeface="Arial"/>
                <a:cs typeface="Arial"/>
              </a:rPr>
              <a:t> </a:t>
            </a:r>
            <a:r>
              <a:rPr sz="1400" spc="5" dirty="0">
                <a:solidFill>
                  <a:srgbClr val="FFFFFF"/>
                </a:solidFill>
                <a:latin typeface="Arial"/>
                <a:cs typeface="Arial"/>
              </a:rPr>
              <a:t>(W)</a:t>
            </a:r>
            <a:endParaRPr sz="1400">
              <a:latin typeface="Arial"/>
              <a:cs typeface="Arial"/>
            </a:endParaRPr>
          </a:p>
          <a:p>
            <a:pPr marL="355600" indent="-342900">
              <a:lnSpc>
                <a:spcPct val="100000"/>
              </a:lnSpc>
              <a:buAutoNum type="arabicPeriod"/>
              <a:tabLst>
                <a:tab pos="354965" algn="l"/>
                <a:tab pos="355600" algn="l"/>
              </a:tabLst>
            </a:pPr>
            <a:r>
              <a:rPr sz="1400" spc="-5" dirty="0">
                <a:solidFill>
                  <a:srgbClr val="FFFFFF"/>
                </a:solidFill>
                <a:latin typeface="Arial"/>
                <a:cs typeface="Arial"/>
              </a:rPr>
              <a:t>Debíl </a:t>
            </a:r>
            <a:r>
              <a:rPr sz="1400" dirty="0">
                <a:solidFill>
                  <a:srgbClr val="FFFFFF"/>
                </a:solidFill>
                <a:latin typeface="Arial"/>
                <a:cs typeface="Arial"/>
              </a:rPr>
              <a:t>flujo desde la costa</a:t>
            </a:r>
            <a:r>
              <a:rPr sz="1400" spc="-140" dirty="0">
                <a:solidFill>
                  <a:srgbClr val="FFFFFF"/>
                </a:solidFill>
                <a:latin typeface="Arial"/>
                <a:cs typeface="Arial"/>
              </a:rPr>
              <a:t> </a:t>
            </a:r>
            <a:r>
              <a:rPr sz="1400" dirty="0">
                <a:solidFill>
                  <a:srgbClr val="FFFFFF"/>
                </a:solidFill>
                <a:latin typeface="Arial"/>
                <a:cs typeface="Arial"/>
              </a:rPr>
              <a:t>(E)</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Corriente en chorro costera</a:t>
            </a:r>
            <a:r>
              <a:rPr sz="1400" spc="-170" dirty="0">
                <a:solidFill>
                  <a:srgbClr val="FFFFFF"/>
                </a:solidFill>
                <a:latin typeface="Arial"/>
                <a:cs typeface="Arial"/>
              </a:rPr>
              <a:t> </a:t>
            </a:r>
            <a:r>
              <a:rPr sz="1400" dirty="0">
                <a:solidFill>
                  <a:srgbClr val="FFFFFF"/>
                </a:solidFill>
                <a:latin typeface="Arial"/>
                <a:cs typeface="Arial"/>
              </a:rPr>
              <a:t>(S)</a:t>
            </a:r>
            <a:endParaRPr sz="1400">
              <a:latin typeface="Arial"/>
              <a:cs typeface="Arial"/>
            </a:endParaRPr>
          </a:p>
          <a:p>
            <a:pPr marL="355600" indent="-342900">
              <a:lnSpc>
                <a:spcPct val="100000"/>
              </a:lnSpc>
              <a:spcBef>
                <a:spcPts val="5"/>
              </a:spcBef>
              <a:buAutoNum type="arabicPeriod"/>
              <a:tabLst>
                <a:tab pos="354965" algn="l"/>
                <a:tab pos="355600" algn="l"/>
              </a:tabLst>
            </a:pPr>
            <a:r>
              <a:rPr sz="1400" dirty="0">
                <a:solidFill>
                  <a:srgbClr val="FFFFFF"/>
                </a:solidFill>
                <a:latin typeface="Arial"/>
                <a:cs typeface="Arial"/>
              </a:rPr>
              <a:t>Cubierta de SCu en el tope de la</a:t>
            </a:r>
            <a:r>
              <a:rPr sz="1400" spc="-204" dirty="0">
                <a:solidFill>
                  <a:srgbClr val="FFFFFF"/>
                </a:solidFill>
                <a:latin typeface="Arial"/>
                <a:cs typeface="Arial"/>
              </a:rPr>
              <a:t> </a:t>
            </a:r>
            <a:r>
              <a:rPr sz="1400" dirty="0">
                <a:solidFill>
                  <a:srgbClr val="FFFFFF"/>
                </a:solidFill>
                <a:latin typeface="Arial"/>
                <a:cs typeface="Arial"/>
              </a:rPr>
              <a:t>CLM</a:t>
            </a:r>
            <a:endParaRPr sz="1400">
              <a:latin typeface="Arial"/>
              <a:cs typeface="Arial"/>
            </a:endParaRPr>
          </a:p>
          <a:p>
            <a:pPr marL="355600" indent="-342900">
              <a:lnSpc>
                <a:spcPct val="100000"/>
              </a:lnSpc>
              <a:buAutoNum type="arabicPeriod"/>
              <a:tabLst>
                <a:tab pos="354965" algn="l"/>
                <a:tab pos="355600" algn="l"/>
              </a:tabLst>
            </a:pPr>
            <a:r>
              <a:rPr sz="1400" spc="-15" dirty="0">
                <a:solidFill>
                  <a:srgbClr val="FFFFFF"/>
                </a:solidFill>
                <a:latin typeface="Arial"/>
                <a:cs typeface="Arial"/>
              </a:rPr>
              <a:t>Vaguada</a:t>
            </a:r>
            <a:r>
              <a:rPr sz="1400" spc="-50" dirty="0">
                <a:solidFill>
                  <a:srgbClr val="FFFFFF"/>
                </a:solidFill>
                <a:latin typeface="Arial"/>
                <a:cs typeface="Arial"/>
              </a:rPr>
              <a:t> </a:t>
            </a:r>
            <a:r>
              <a:rPr sz="1400" dirty="0">
                <a:solidFill>
                  <a:srgbClr val="FFFFFF"/>
                </a:solidFill>
                <a:latin typeface="Arial"/>
                <a:cs typeface="Arial"/>
              </a:rPr>
              <a:t>costera</a:t>
            </a:r>
            <a:endParaRPr sz="1400">
              <a:latin typeface="Arial"/>
              <a:cs typeface="Arial"/>
            </a:endParaRPr>
          </a:p>
        </p:txBody>
      </p:sp>
      <p:sp>
        <p:nvSpPr>
          <p:cNvPr id="11" name="object 11"/>
          <p:cNvSpPr/>
          <p:nvPr/>
        </p:nvSpPr>
        <p:spPr>
          <a:xfrm>
            <a:off x="3535426" y="5075173"/>
            <a:ext cx="320675" cy="319405"/>
          </a:xfrm>
          <a:custGeom>
            <a:avLst/>
            <a:gdLst/>
            <a:ahLst/>
            <a:cxnLst/>
            <a:rect l="l" t="t" r="r" b="b"/>
            <a:pathLst>
              <a:path w="320675" h="319404">
                <a:moveTo>
                  <a:pt x="160274" y="0"/>
                </a:moveTo>
                <a:lnTo>
                  <a:pt x="109614" y="8141"/>
                </a:lnTo>
                <a:lnTo>
                  <a:pt x="65617" y="30809"/>
                </a:lnTo>
                <a:lnTo>
                  <a:pt x="30922" y="65370"/>
                </a:lnTo>
                <a:lnTo>
                  <a:pt x="8170" y="109191"/>
                </a:lnTo>
                <a:lnTo>
                  <a:pt x="0" y="159638"/>
                </a:lnTo>
                <a:lnTo>
                  <a:pt x="8170" y="210073"/>
                </a:lnTo>
                <a:lnTo>
                  <a:pt x="30922" y="253862"/>
                </a:lnTo>
                <a:lnTo>
                  <a:pt x="65617" y="288386"/>
                </a:lnTo>
                <a:lnTo>
                  <a:pt x="109614" y="311022"/>
                </a:lnTo>
                <a:lnTo>
                  <a:pt x="160274" y="319150"/>
                </a:lnTo>
                <a:lnTo>
                  <a:pt x="210946" y="311022"/>
                </a:lnTo>
                <a:lnTo>
                  <a:pt x="254975" y="288386"/>
                </a:lnTo>
                <a:lnTo>
                  <a:pt x="289707" y="253862"/>
                </a:lnTo>
                <a:lnTo>
                  <a:pt x="312491" y="210073"/>
                </a:lnTo>
                <a:lnTo>
                  <a:pt x="320675" y="159638"/>
                </a:lnTo>
                <a:lnTo>
                  <a:pt x="312491" y="109191"/>
                </a:lnTo>
                <a:lnTo>
                  <a:pt x="289707" y="65370"/>
                </a:lnTo>
                <a:lnTo>
                  <a:pt x="254975" y="30809"/>
                </a:lnTo>
                <a:lnTo>
                  <a:pt x="210947" y="8141"/>
                </a:lnTo>
                <a:lnTo>
                  <a:pt x="160274" y="0"/>
                </a:lnTo>
                <a:close/>
              </a:path>
            </a:pathLst>
          </a:custGeom>
          <a:solidFill>
            <a:srgbClr val="FF3300"/>
          </a:solidFill>
        </p:spPr>
        <p:txBody>
          <a:bodyPr wrap="square" lIns="0" tIns="0" rIns="0" bIns="0" rtlCol="0"/>
          <a:lstStyle/>
          <a:p>
            <a:endParaRPr/>
          </a:p>
        </p:txBody>
      </p:sp>
      <p:sp>
        <p:nvSpPr>
          <p:cNvPr id="12" name="object 12"/>
          <p:cNvSpPr txBox="1"/>
          <p:nvPr/>
        </p:nvSpPr>
        <p:spPr>
          <a:xfrm>
            <a:off x="3620770" y="5079872"/>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3" name="object 13"/>
          <p:cNvSpPr/>
          <p:nvPr/>
        </p:nvSpPr>
        <p:spPr>
          <a:xfrm>
            <a:off x="2054225" y="2821051"/>
            <a:ext cx="320675" cy="319405"/>
          </a:xfrm>
          <a:custGeom>
            <a:avLst/>
            <a:gdLst/>
            <a:ahLst/>
            <a:cxnLst/>
            <a:rect l="l" t="t" r="r" b="b"/>
            <a:pathLst>
              <a:path w="320675" h="319405">
                <a:moveTo>
                  <a:pt x="160400" y="0"/>
                </a:moveTo>
                <a:lnTo>
                  <a:pt x="109679" y="8079"/>
                </a:lnTo>
                <a:lnTo>
                  <a:pt x="65644" y="30709"/>
                </a:lnTo>
                <a:lnTo>
                  <a:pt x="30912" y="65288"/>
                </a:lnTo>
                <a:lnTo>
                  <a:pt x="8169" y="109077"/>
                </a:lnTo>
                <a:lnTo>
                  <a:pt x="0" y="159512"/>
                </a:lnTo>
                <a:lnTo>
                  <a:pt x="8171" y="209946"/>
                </a:lnTo>
                <a:lnTo>
                  <a:pt x="30931" y="253735"/>
                </a:lnTo>
                <a:lnTo>
                  <a:pt x="65644" y="288259"/>
                </a:lnTo>
                <a:lnTo>
                  <a:pt x="109679" y="310896"/>
                </a:lnTo>
                <a:lnTo>
                  <a:pt x="160400" y="319024"/>
                </a:lnTo>
                <a:lnTo>
                  <a:pt x="211060" y="310896"/>
                </a:lnTo>
                <a:lnTo>
                  <a:pt x="255057" y="288259"/>
                </a:lnTo>
                <a:lnTo>
                  <a:pt x="289752" y="253735"/>
                </a:lnTo>
                <a:lnTo>
                  <a:pt x="312504" y="209946"/>
                </a:lnTo>
                <a:lnTo>
                  <a:pt x="320675" y="159512"/>
                </a:lnTo>
                <a:lnTo>
                  <a:pt x="312497" y="109065"/>
                </a:lnTo>
                <a:lnTo>
                  <a:pt x="289752" y="65288"/>
                </a:lnTo>
                <a:lnTo>
                  <a:pt x="255057" y="30764"/>
                </a:lnTo>
                <a:lnTo>
                  <a:pt x="211060" y="8127"/>
                </a:lnTo>
                <a:lnTo>
                  <a:pt x="160400" y="0"/>
                </a:lnTo>
                <a:close/>
              </a:path>
            </a:pathLst>
          </a:custGeom>
          <a:solidFill>
            <a:srgbClr val="FF3300"/>
          </a:solidFill>
        </p:spPr>
        <p:txBody>
          <a:bodyPr wrap="square" lIns="0" tIns="0" rIns="0" bIns="0" rtlCol="0"/>
          <a:lstStyle/>
          <a:p>
            <a:endParaRPr/>
          </a:p>
        </p:txBody>
      </p:sp>
      <p:sp>
        <p:nvSpPr>
          <p:cNvPr id="14" name="object 14"/>
          <p:cNvSpPr txBox="1"/>
          <p:nvPr/>
        </p:nvSpPr>
        <p:spPr>
          <a:xfrm>
            <a:off x="2139442" y="2825241"/>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5</a:t>
            </a:r>
            <a:endParaRPr sz="1800">
              <a:latin typeface="Arial"/>
              <a:cs typeface="Arial"/>
            </a:endParaRPr>
          </a:p>
        </p:txBody>
      </p:sp>
      <p:sp>
        <p:nvSpPr>
          <p:cNvPr id="15" name="object 15"/>
          <p:cNvSpPr/>
          <p:nvPr/>
        </p:nvSpPr>
        <p:spPr>
          <a:xfrm>
            <a:off x="5086350" y="3838575"/>
            <a:ext cx="320675" cy="319405"/>
          </a:xfrm>
          <a:custGeom>
            <a:avLst/>
            <a:gdLst/>
            <a:ahLst/>
            <a:cxnLst/>
            <a:rect l="l" t="t" r="r" b="b"/>
            <a:pathLst>
              <a:path w="320675" h="319404">
                <a:moveTo>
                  <a:pt x="160400" y="0"/>
                </a:moveTo>
                <a:lnTo>
                  <a:pt x="109679" y="8127"/>
                </a:lnTo>
                <a:lnTo>
                  <a:pt x="65644" y="30764"/>
                </a:lnTo>
                <a:lnTo>
                  <a:pt x="30931" y="65288"/>
                </a:lnTo>
                <a:lnTo>
                  <a:pt x="8171" y="109077"/>
                </a:lnTo>
                <a:lnTo>
                  <a:pt x="0" y="159512"/>
                </a:lnTo>
                <a:lnTo>
                  <a:pt x="8171" y="209959"/>
                </a:lnTo>
                <a:lnTo>
                  <a:pt x="30931" y="253780"/>
                </a:lnTo>
                <a:lnTo>
                  <a:pt x="65644" y="288341"/>
                </a:lnTo>
                <a:lnTo>
                  <a:pt x="109679" y="311009"/>
                </a:lnTo>
                <a:lnTo>
                  <a:pt x="160400" y="319150"/>
                </a:lnTo>
                <a:lnTo>
                  <a:pt x="211060" y="311009"/>
                </a:lnTo>
                <a:lnTo>
                  <a:pt x="255057" y="288341"/>
                </a:lnTo>
                <a:lnTo>
                  <a:pt x="289752" y="253780"/>
                </a:lnTo>
                <a:lnTo>
                  <a:pt x="312504" y="209959"/>
                </a:lnTo>
                <a:lnTo>
                  <a:pt x="320675" y="159512"/>
                </a:lnTo>
                <a:lnTo>
                  <a:pt x="312504" y="109077"/>
                </a:lnTo>
                <a:lnTo>
                  <a:pt x="289752" y="65288"/>
                </a:lnTo>
                <a:lnTo>
                  <a:pt x="255057" y="30764"/>
                </a:lnTo>
                <a:lnTo>
                  <a:pt x="211060" y="8127"/>
                </a:lnTo>
                <a:lnTo>
                  <a:pt x="160400" y="0"/>
                </a:lnTo>
                <a:close/>
              </a:path>
            </a:pathLst>
          </a:custGeom>
          <a:solidFill>
            <a:srgbClr val="FF3300"/>
          </a:solidFill>
        </p:spPr>
        <p:txBody>
          <a:bodyPr wrap="square" lIns="0" tIns="0" rIns="0" bIns="0" rtlCol="0"/>
          <a:lstStyle/>
          <a:p>
            <a:endParaRPr/>
          </a:p>
        </p:txBody>
      </p:sp>
      <p:sp>
        <p:nvSpPr>
          <p:cNvPr id="16" name="object 16"/>
          <p:cNvSpPr txBox="1"/>
          <p:nvPr/>
        </p:nvSpPr>
        <p:spPr>
          <a:xfrm>
            <a:off x="2701798" y="3712926"/>
            <a:ext cx="2623185" cy="1202690"/>
          </a:xfrm>
          <a:prstGeom prst="rect">
            <a:avLst/>
          </a:prstGeom>
        </p:spPr>
        <p:txBody>
          <a:bodyPr vert="horz" wrap="square" lIns="0" tIns="142875" rIns="0" bIns="0" rtlCol="0">
            <a:spAutoFit/>
          </a:bodyPr>
          <a:lstStyle/>
          <a:p>
            <a:pPr marR="5080" algn="r">
              <a:lnSpc>
                <a:spcPct val="100000"/>
              </a:lnSpc>
              <a:spcBef>
                <a:spcPts val="1125"/>
              </a:spcBef>
            </a:pPr>
            <a:r>
              <a:rPr sz="1800" b="1" spc="-5" dirty="0">
                <a:solidFill>
                  <a:srgbClr val="FFFFFF"/>
                </a:solidFill>
                <a:latin typeface="Arial"/>
                <a:cs typeface="Arial"/>
              </a:rPr>
              <a:t>4</a:t>
            </a:r>
            <a:endParaRPr sz="1800">
              <a:latin typeface="Arial"/>
              <a:cs typeface="Arial"/>
            </a:endParaRPr>
          </a:p>
          <a:p>
            <a:pPr marL="1352550">
              <a:lnSpc>
                <a:spcPct val="100000"/>
              </a:lnSpc>
              <a:spcBef>
                <a:spcPts val="800"/>
              </a:spcBef>
            </a:pPr>
            <a:r>
              <a:rPr sz="1400" spc="-5" dirty="0">
                <a:solidFill>
                  <a:srgbClr val="FFFFFF"/>
                </a:solidFill>
                <a:latin typeface="Arial"/>
                <a:cs typeface="Arial"/>
              </a:rPr>
              <a:t>1015</a:t>
            </a:r>
            <a:endParaRPr sz="1400">
              <a:latin typeface="Arial"/>
              <a:cs typeface="Arial"/>
            </a:endParaRPr>
          </a:p>
          <a:p>
            <a:pPr>
              <a:lnSpc>
                <a:spcPct val="100000"/>
              </a:lnSpc>
              <a:spcBef>
                <a:spcPts val="25"/>
              </a:spcBef>
            </a:pPr>
            <a:endParaRPr sz="1650">
              <a:latin typeface="Times New Roman"/>
              <a:cs typeface="Times New Roman"/>
            </a:endParaRPr>
          </a:p>
          <a:p>
            <a:pPr marL="12700">
              <a:lnSpc>
                <a:spcPct val="100000"/>
              </a:lnSpc>
            </a:pPr>
            <a:r>
              <a:rPr sz="1400" spc="-5" dirty="0">
                <a:solidFill>
                  <a:srgbClr val="FFFFFF"/>
                </a:solidFill>
                <a:latin typeface="Arial"/>
                <a:cs typeface="Arial"/>
              </a:rPr>
              <a:t>1020</a:t>
            </a:r>
            <a:endParaRPr sz="1400">
              <a:latin typeface="Arial"/>
              <a:cs typeface="Arial"/>
            </a:endParaRPr>
          </a:p>
        </p:txBody>
      </p:sp>
      <p:sp>
        <p:nvSpPr>
          <p:cNvPr id="17" name="object 17"/>
          <p:cNvSpPr/>
          <p:nvPr/>
        </p:nvSpPr>
        <p:spPr>
          <a:xfrm>
            <a:off x="3824351" y="2857500"/>
            <a:ext cx="320675" cy="319405"/>
          </a:xfrm>
          <a:custGeom>
            <a:avLst/>
            <a:gdLst/>
            <a:ahLst/>
            <a:cxnLst/>
            <a:rect l="l" t="t" r="r" b="b"/>
            <a:pathLst>
              <a:path w="320675" h="319405">
                <a:moveTo>
                  <a:pt x="160274" y="0"/>
                </a:moveTo>
                <a:lnTo>
                  <a:pt x="109614" y="8128"/>
                </a:lnTo>
                <a:lnTo>
                  <a:pt x="65617" y="30764"/>
                </a:lnTo>
                <a:lnTo>
                  <a:pt x="30922" y="65288"/>
                </a:lnTo>
                <a:lnTo>
                  <a:pt x="8170" y="109077"/>
                </a:lnTo>
                <a:lnTo>
                  <a:pt x="0" y="159512"/>
                </a:lnTo>
                <a:lnTo>
                  <a:pt x="8170" y="209959"/>
                </a:lnTo>
                <a:lnTo>
                  <a:pt x="30922" y="253780"/>
                </a:lnTo>
                <a:lnTo>
                  <a:pt x="65617" y="288341"/>
                </a:lnTo>
                <a:lnTo>
                  <a:pt x="109614" y="311009"/>
                </a:lnTo>
                <a:lnTo>
                  <a:pt x="160274" y="319150"/>
                </a:lnTo>
                <a:lnTo>
                  <a:pt x="210946" y="311009"/>
                </a:lnTo>
                <a:lnTo>
                  <a:pt x="254975" y="288341"/>
                </a:lnTo>
                <a:lnTo>
                  <a:pt x="289707" y="253780"/>
                </a:lnTo>
                <a:lnTo>
                  <a:pt x="312491" y="209959"/>
                </a:lnTo>
                <a:lnTo>
                  <a:pt x="320675" y="159512"/>
                </a:lnTo>
                <a:lnTo>
                  <a:pt x="312491" y="109077"/>
                </a:lnTo>
                <a:lnTo>
                  <a:pt x="289707" y="65288"/>
                </a:lnTo>
                <a:lnTo>
                  <a:pt x="254975" y="30764"/>
                </a:lnTo>
                <a:lnTo>
                  <a:pt x="210947" y="8128"/>
                </a:lnTo>
                <a:lnTo>
                  <a:pt x="160274" y="0"/>
                </a:lnTo>
                <a:close/>
              </a:path>
            </a:pathLst>
          </a:custGeom>
          <a:solidFill>
            <a:srgbClr val="FF3300"/>
          </a:solidFill>
        </p:spPr>
        <p:txBody>
          <a:bodyPr wrap="square" lIns="0" tIns="0" rIns="0" bIns="0" rtlCol="0"/>
          <a:lstStyle/>
          <a:p>
            <a:endParaRPr/>
          </a:p>
        </p:txBody>
      </p:sp>
      <p:sp>
        <p:nvSpPr>
          <p:cNvPr id="18" name="object 18"/>
          <p:cNvSpPr txBox="1"/>
          <p:nvPr/>
        </p:nvSpPr>
        <p:spPr>
          <a:xfrm>
            <a:off x="3909821" y="2861513"/>
            <a:ext cx="15303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3</a:t>
            </a:r>
            <a:endParaRPr sz="1800">
              <a:latin typeface="Arial"/>
              <a:cs typeface="Arial"/>
            </a:endParaRPr>
          </a:p>
        </p:txBody>
      </p:sp>
      <p:sp>
        <p:nvSpPr>
          <p:cNvPr id="19" name="object 19"/>
          <p:cNvSpPr/>
          <p:nvPr/>
        </p:nvSpPr>
        <p:spPr>
          <a:xfrm>
            <a:off x="6316726" y="5141848"/>
            <a:ext cx="320675" cy="319405"/>
          </a:xfrm>
          <a:custGeom>
            <a:avLst/>
            <a:gdLst/>
            <a:ahLst/>
            <a:cxnLst/>
            <a:rect l="l" t="t" r="r" b="b"/>
            <a:pathLst>
              <a:path w="320675" h="319404">
                <a:moveTo>
                  <a:pt x="160274" y="0"/>
                </a:moveTo>
                <a:lnTo>
                  <a:pt x="109614" y="8141"/>
                </a:lnTo>
                <a:lnTo>
                  <a:pt x="65617" y="30809"/>
                </a:lnTo>
                <a:lnTo>
                  <a:pt x="30922" y="65370"/>
                </a:lnTo>
                <a:lnTo>
                  <a:pt x="8170" y="109191"/>
                </a:lnTo>
                <a:lnTo>
                  <a:pt x="0" y="159638"/>
                </a:lnTo>
                <a:lnTo>
                  <a:pt x="8170" y="210073"/>
                </a:lnTo>
                <a:lnTo>
                  <a:pt x="30922" y="253862"/>
                </a:lnTo>
                <a:lnTo>
                  <a:pt x="65617" y="288386"/>
                </a:lnTo>
                <a:lnTo>
                  <a:pt x="109614" y="311022"/>
                </a:lnTo>
                <a:lnTo>
                  <a:pt x="160274" y="319150"/>
                </a:lnTo>
                <a:lnTo>
                  <a:pt x="210946" y="311022"/>
                </a:lnTo>
                <a:lnTo>
                  <a:pt x="254975" y="288386"/>
                </a:lnTo>
                <a:lnTo>
                  <a:pt x="289707" y="253862"/>
                </a:lnTo>
                <a:lnTo>
                  <a:pt x="312491" y="210073"/>
                </a:lnTo>
                <a:lnTo>
                  <a:pt x="320675" y="159638"/>
                </a:lnTo>
                <a:lnTo>
                  <a:pt x="312491" y="109191"/>
                </a:lnTo>
                <a:lnTo>
                  <a:pt x="289707" y="65370"/>
                </a:lnTo>
                <a:lnTo>
                  <a:pt x="254975" y="30809"/>
                </a:lnTo>
                <a:lnTo>
                  <a:pt x="210947" y="8141"/>
                </a:lnTo>
                <a:lnTo>
                  <a:pt x="160274" y="0"/>
                </a:lnTo>
                <a:close/>
              </a:path>
            </a:pathLst>
          </a:custGeom>
          <a:solidFill>
            <a:srgbClr val="FF3300"/>
          </a:solidFill>
        </p:spPr>
        <p:txBody>
          <a:bodyPr wrap="square" lIns="0" tIns="0" rIns="0" bIns="0" rtlCol="0"/>
          <a:lstStyle/>
          <a:p>
            <a:endParaRPr/>
          </a:p>
        </p:txBody>
      </p:sp>
      <p:sp>
        <p:nvSpPr>
          <p:cNvPr id="20" name="object 20"/>
          <p:cNvSpPr txBox="1"/>
          <p:nvPr/>
        </p:nvSpPr>
        <p:spPr>
          <a:xfrm>
            <a:off x="6402704" y="514667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21" name="object 21"/>
          <p:cNvSpPr/>
          <p:nvPr/>
        </p:nvSpPr>
        <p:spPr>
          <a:xfrm>
            <a:off x="2787650" y="2135251"/>
            <a:ext cx="320675" cy="319405"/>
          </a:xfrm>
          <a:custGeom>
            <a:avLst/>
            <a:gdLst/>
            <a:ahLst/>
            <a:cxnLst/>
            <a:rect l="l" t="t" r="r" b="b"/>
            <a:pathLst>
              <a:path w="320675" h="319405">
                <a:moveTo>
                  <a:pt x="160400" y="0"/>
                </a:moveTo>
                <a:lnTo>
                  <a:pt x="109679" y="8128"/>
                </a:lnTo>
                <a:lnTo>
                  <a:pt x="65644" y="30764"/>
                </a:lnTo>
                <a:lnTo>
                  <a:pt x="30931" y="65288"/>
                </a:lnTo>
                <a:lnTo>
                  <a:pt x="8171" y="109077"/>
                </a:lnTo>
                <a:lnTo>
                  <a:pt x="0" y="159512"/>
                </a:lnTo>
                <a:lnTo>
                  <a:pt x="8171" y="209946"/>
                </a:lnTo>
                <a:lnTo>
                  <a:pt x="30931" y="253735"/>
                </a:lnTo>
                <a:lnTo>
                  <a:pt x="65644" y="288259"/>
                </a:lnTo>
                <a:lnTo>
                  <a:pt x="109679" y="310896"/>
                </a:lnTo>
                <a:lnTo>
                  <a:pt x="160400" y="319024"/>
                </a:lnTo>
                <a:lnTo>
                  <a:pt x="211060" y="310896"/>
                </a:lnTo>
                <a:lnTo>
                  <a:pt x="255057" y="288259"/>
                </a:lnTo>
                <a:lnTo>
                  <a:pt x="289752" y="253735"/>
                </a:lnTo>
                <a:lnTo>
                  <a:pt x="312504" y="209946"/>
                </a:lnTo>
                <a:lnTo>
                  <a:pt x="320675" y="159512"/>
                </a:lnTo>
                <a:lnTo>
                  <a:pt x="312504" y="109077"/>
                </a:lnTo>
                <a:lnTo>
                  <a:pt x="289752" y="65288"/>
                </a:lnTo>
                <a:lnTo>
                  <a:pt x="255057" y="30764"/>
                </a:lnTo>
                <a:lnTo>
                  <a:pt x="211060" y="8128"/>
                </a:lnTo>
                <a:lnTo>
                  <a:pt x="160400" y="0"/>
                </a:lnTo>
                <a:close/>
              </a:path>
            </a:pathLst>
          </a:custGeom>
          <a:solidFill>
            <a:srgbClr val="FF3300"/>
          </a:solidFill>
        </p:spPr>
        <p:txBody>
          <a:bodyPr wrap="square" lIns="0" tIns="0" rIns="0" bIns="0" rtlCol="0"/>
          <a:lstStyle/>
          <a:p>
            <a:endParaRPr/>
          </a:p>
        </p:txBody>
      </p:sp>
      <p:sp>
        <p:nvSpPr>
          <p:cNvPr id="22" name="object 22"/>
          <p:cNvSpPr txBox="1"/>
          <p:nvPr/>
        </p:nvSpPr>
        <p:spPr>
          <a:xfrm>
            <a:off x="2873120" y="2139188"/>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6</a:t>
            </a:r>
            <a:endParaRPr sz="1800">
              <a:latin typeface="Arial"/>
              <a:cs typeface="Arial"/>
            </a:endParaRPr>
          </a:p>
        </p:txBody>
      </p:sp>
    </p:spTree>
    <p:extLst>
      <p:ext uri="{BB962C8B-B14F-4D97-AF65-F5344CB8AC3E}">
        <p14:creationId xmlns:p14="http://schemas.microsoft.com/office/powerpoint/2010/main" val="2792617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8600" y="457200"/>
            <a:ext cx="8763000" cy="599122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701798" y="4676013"/>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1020</a:t>
            </a:r>
            <a:endParaRPr sz="1400">
              <a:latin typeface="Arial"/>
              <a:cs typeface="Arial"/>
            </a:endParaRPr>
          </a:p>
        </p:txBody>
      </p:sp>
      <p:sp>
        <p:nvSpPr>
          <p:cNvPr id="5" name="object 5"/>
          <p:cNvSpPr txBox="1"/>
          <p:nvPr/>
        </p:nvSpPr>
        <p:spPr>
          <a:xfrm>
            <a:off x="3051175" y="31517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1010</a:t>
            </a:r>
            <a:endParaRPr sz="1400">
              <a:latin typeface="Arial"/>
              <a:cs typeface="Arial"/>
            </a:endParaRPr>
          </a:p>
        </p:txBody>
      </p:sp>
      <p:sp>
        <p:nvSpPr>
          <p:cNvPr id="6" name="object 6"/>
          <p:cNvSpPr txBox="1"/>
          <p:nvPr/>
        </p:nvSpPr>
        <p:spPr>
          <a:xfrm>
            <a:off x="6175628" y="5438343"/>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1020</a:t>
            </a:r>
            <a:endParaRPr sz="1400">
              <a:latin typeface="Arial"/>
              <a:cs typeface="Arial"/>
            </a:endParaRPr>
          </a:p>
        </p:txBody>
      </p:sp>
      <p:sp>
        <p:nvSpPr>
          <p:cNvPr id="7" name="object 7"/>
          <p:cNvSpPr/>
          <p:nvPr/>
        </p:nvSpPr>
        <p:spPr>
          <a:xfrm>
            <a:off x="268287" y="2132631"/>
            <a:ext cx="8302938" cy="432373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194175" y="3990213"/>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1015</a:t>
            </a:r>
            <a:endParaRPr sz="1400">
              <a:latin typeface="Arial"/>
              <a:cs typeface="Arial"/>
            </a:endParaRPr>
          </a:p>
        </p:txBody>
      </p:sp>
      <p:sp>
        <p:nvSpPr>
          <p:cNvPr id="9" name="object 9"/>
          <p:cNvSpPr txBox="1"/>
          <p:nvPr/>
        </p:nvSpPr>
        <p:spPr>
          <a:xfrm>
            <a:off x="2593594" y="23897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1005</a:t>
            </a:r>
            <a:endParaRPr sz="1400">
              <a:latin typeface="Arial"/>
              <a:cs typeface="Arial"/>
            </a:endParaRPr>
          </a:p>
        </p:txBody>
      </p:sp>
      <p:sp>
        <p:nvSpPr>
          <p:cNvPr id="10" name="object 10"/>
          <p:cNvSpPr txBox="1"/>
          <p:nvPr/>
        </p:nvSpPr>
        <p:spPr>
          <a:xfrm>
            <a:off x="3279775" y="4774819"/>
            <a:ext cx="2819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6600"/>
                </a:solidFill>
                <a:latin typeface="Arial"/>
                <a:cs typeface="Arial"/>
              </a:rPr>
              <a:t>A</a:t>
            </a:r>
            <a:endParaRPr sz="2800">
              <a:latin typeface="Arial"/>
              <a:cs typeface="Arial"/>
            </a:endParaRPr>
          </a:p>
        </p:txBody>
      </p:sp>
      <p:sp>
        <p:nvSpPr>
          <p:cNvPr id="11" name="object 11"/>
          <p:cNvSpPr txBox="1"/>
          <p:nvPr/>
        </p:nvSpPr>
        <p:spPr>
          <a:xfrm>
            <a:off x="7504556" y="4411217"/>
            <a:ext cx="319405"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Arial"/>
                <a:cs typeface="Arial"/>
              </a:rPr>
              <a:t>A</a:t>
            </a:r>
            <a:endParaRPr sz="3200">
              <a:latin typeface="Arial"/>
              <a:cs typeface="Arial"/>
            </a:endParaRPr>
          </a:p>
        </p:txBody>
      </p:sp>
      <p:sp>
        <p:nvSpPr>
          <p:cNvPr id="12" name="object 12"/>
          <p:cNvSpPr txBox="1"/>
          <p:nvPr/>
        </p:nvSpPr>
        <p:spPr>
          <a:xfrm>
            <a:off x="502716" y="673049"/>
            <a:ext cx="229997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Fase de</a:t>
            </a:r>
            <a:r>
              <a:rPr sz="2000" b="1" spc="-95" dirty="0">
                <a:solidFill>
                  <a:srgbClr val="FFFFFF"/>
                </a:solidFill>
                <a:latin typeface="Arial"/>
                <a:cs typeface="Arial"/>
              </a:rPr>
              <a:t> </a:t>
            </a:r>
            <a:r>
              <a:rPr sz="2000" b="1" dirty="0">
                <a:solidFill>
                  <a:srgbClr val="FFFFFF"/>
                </a:solidFill>
                <a:latin typeface="Arial"/>
                <a:cs typeface="Arial"/>
              </a:rPr>
              <a:t>Desarrollo</a:t>
            </a:r>
            <a:endParaRPr sz="2000">
              <a:latin typeface="Arial"/>
              <a:cs typeface="Arial"/>
            </a:endParaRPr>
          </a:p>
        </p:txBody>
      </p:sp>
      <p:sp>
        <p:nvSpPr>
          <p:cNvPr id="13" name="object 13"/>
          <p:cNvSpPr txBox="1"/>
          <p:nvPr/>
        </p:nvSpPr>
        <p:spPr>
          <a:xfrm>
            <a:off x="7164705" y="5451449"/>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4" name="object 14"/>
          <p:cNvSpPr txBox="1"/>
          <p:nvPr/>
        </p:nvSpPr>
        <p:spPr>
          <a:xfrm>
            <a:off x="5369178" y="4380513"/>
            <a:ext cx="421640" cy="611505"/>
          </a:xfrm>
          <a:prstGeom prst="rect">
            <a:avLst/>
          </a:prstGeom>
        </p:spPr>
        <p:txBody>
          <a:bodyPr vert="horz" wrap="square" lIns="0" tIns="67310" rIns="0" bIns="0" rtlCol="0">
            <a:spAutoFit/>
          </a:bodyPr>
          <a:lstStyle/>
          <a:p>
            <a:pPr marR="52069" algn="ctr">
              <a:lnSpc>
                <a:spcPct val="100000"/>
              </a:lnSpc>
              <a:spcBef>
                <a:spcPts val="530"/>
              </a:spcBef>
            </a:pPr>
            <a:r>
              <a:rPr sz="1800" b="1" spc="-5" dirty="0">
                <a:solidFill>
                  <a:srgbClr val="FFFFFF"/>
                </a:solidFill>
                <a:latin typeface="Arial"/>
                <a:cs typeface="Arial"/>
              </a:rPr>
              <a:t>5</a:t>
            </a:r>
            <a:endParaRPr sz="1800">
              <a:latin typeface="Arial"/>
              <a:cs typeface="Arial"/>
            </a:endParaRPr>
          </a:p>
          <a:p>
            <a:pPr algn="ctr">
              <a:lnSpc>
                <a:spcPct val="100000"/>
              </a:lnSpc>
              <a:spcBef>
                <a:spcPts val="340"/>
              </a:spcBef>
            </a:pPr>
            <a:r>
              <a:rPr sz="1400" spc="-5" dirty="0">
                <a:solidFill>
                  <a:srgbClr val="FFFFFF"/>
                </a:solidFill>
                <a:latin typeface="Arial"/>
                <a:cs typeface="Arial"/>
              </a:rPr>
              <a:t>1015</a:t>
            </a:r>
            <a:endParaRPr sz="1400">
              <a:latin typeface="Arial"/>
              <a:cs typeface="Arial"/>
            </a:endParaRPr>
          </a:p>
        </p:txBody>
      </p:sp>
      <p:sp>
        <p:nvSpPr>
          <p:cNvPr id="15" name="object 15"/>
          <p:cNvSpPr txBox="1"/>
          <p:nvPr/>
        </p:nvSpPr>
        <p:spPr>
          <a:xfrm>
            <a:off x="4210050" y="315696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4</a:t>
            </a:r>
            <a:endParaRPr sz="1800">
              <a:latin typeface="Arial"/>
              <a:cs typeface="Arial"/>
            </a:endParaRPr>
          </a:p>
        </p:txBody>
      </p:sp>
      <p:sp>
        <p:nvSpPr>
          <p:cNvPr id="16" name="object 16"/>
          <p:cNvSpPr txBox="1"/>
          <p:nvPr/>
        </p:nvSpPr>
        <p:spPr>
          <a:xfrm>
            <a:off x="5300853" y="2861513"/>
            <a:ext cx="15303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3</a:t>
            </a:r>
            <a:endParaRPr sz="1800">
              <a:latin typeface="Arial"/>
              <a:cs typeface="Arial"/>
            </a:endParaRPr>
          </a:p>
        </p:txBody>
      </p:sp>
      <p:sp>
        <p:nvSpPr>
          <p:cNvPr id="17" name="object 17"/>
          <p:cNvSpPr txBox="1"/>
          <p:nvPr/>
        </p:nvSpPr>
        <p:spPr>
          <a:xfrm>
            <a:off x="4764151" y="3888994"/>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18" name="object 18"/>
          <p:cNvSpPr/>
          <p:nvPr/>
        </p:nvSpPr>
        <p:spPr>
          <a:xfrm>
            <a:off x="4433951" y="177800"/>
            <a:ext cx="4527550" cy="1155700"/>
          </a:xfrm>
          <a:custGeom>
            <a:avLst/>
            <a:gdLst/>
            <a:ahLst/>
            <a:cxnLst/>
            <a:rect l="l" t="t" r="r" b="b"/>
            <a:pathLst>
              <a:path w="4527550" h="1155700">
                <a:moveTo>
                  <a:pt x="0" y="1155700"/>
                </a:moveTo>
                <a:lnTo>
                  <a:pt x="4527550" y="1155700"/>
                </a:lnTo>
                <a:lnTo>
                  <a:pt x="4527550" y="0"/>
                </a:lnTo>
                <a:lnTo>
                  <a:pt x="0" y="0"/>
                </a:lnTo>
                <a:lnTo>
                  <a:pt x="0" y="1155700"/>
                </a:lnTo>
                <a:close/>
              </a:path>
            </a:pathLst>
          </a:custGeom>
          <a:solidFill>
            <a:srgbClr val="000000"/>
          </a:solidFill>
        </p:spPr>
        <p:txBody>
          <a:bodyPr wrap="square" lIns="0" tIns="0" rIns="0" bIns="0" rtlCol="0"/>
          <a:lstStyle/>
          <a:p>
            <a:endParaRPr/>
          </a:p>
        </p:txBody>
      </p:sp>
      <p:sp>
        <p:nvSpPr>
          <p:cNvPr id="19" name="object 19"/>
          <p:cNvSpPr txBox="1"/>
          <p:nvPr/>
        </p:nvSpPr>
        <p:spPr>
          <a:xfrm>
            <a:off x="4513326" y="206501"/>
            <a:ext cx="4368800" cy="1091565"/>
          </a:xfrm>
          <a:prstGeom prst="rect">
            <a:avLst/>
          </a:prstGeom>
        </p:spPr>
        <p:txBody>
          <a:bodyPr vert="horz" wrap="square" lIns="0" tIns="12700" rIns="0" bIns="0" rtlCol="0">
            <a:spAutoFit/>
          </a:bodyPr>
          <a:lstStyle/>
          <a:p>
            <a:pPr marL="355600" indent="-342900">
              <a:lnSpc>
                <a:spcPts val="1675"/>
              </a:lnSpc>
              <a:spcBef>
                <a:spcPts val="100"/>
              </a:spcBef>
              <a:buAutoNum type="arabicPeriod"/>
              <a:tabLst>
                <a:tab pos="354965" algn="l"/>
                <a:tab pos="355600" algn="l"/>
              </a:tabLst>
            </a:pPr>
            <a:r>
              <a:rPr sz="1400" dirty="0">
                <a:solidFill>
                  <a:srgbClr val="FFFFFF"/>
                </a:solidFill>
                <a:latin typeface="Arial"/>
                <a:cs typeface="Arial"/>
              </a:rPr>
              <a:t>Anticiclón frío migratorio </a:t>
            </a:r>
            <a:r>
              <a:rPr sz="1400" dirty="0">
                <a:solidFill>
                  <a:srgbClr val="FFFFFF"/>
                </a:solidFill>
                <a:latin typeface="Symbol"/>
                <a:cs typeface="Symbol"/>
              </a:rPr>
              <a:t></a:t>
            </a:r>
            <a:r>
              <a:rPr sz="1400" dirty="0">
                <a:solidFill>
                  <a:srgbClr val="FFFFFF"/>
                </a:solidFill>
                <a:latin typeface="Times New Roman"/>
                <a:cs typeface="Times New Roman"/>
              </a:rPr>
              <a:t> </a:t>
            </a:r>
            <a:r>
              <a:rPr sz="1400" spc="-5" dirty="0">
                <a:solidFill>
                  <a:srgbClr val="FFFFFF"/>
                </a:solidFill>
                <a:latin typeface="Symbol"/>
                <a:cs typeface="Symbol"/>
              </a:rPr>
              <a:t></a:t>
            </a:r>
            <a:r>
              <a:rPr sz="1400" i="1" spc="-5" dirty="0">
                <a:solidFill>
                  <a:srgbClr val="FFFFFF"/>
                </a:solidFill>
                <a:latin typeface="Arial"/>
                <a:cs typeface="Arial"/>
              </a:rPr>
              <a:t>p</a:t>
            </a:r>
            <a:r>
              <a:rPr sz="1400" spc="-5" dirty="0">
                <a:solidFill>
                  <a:srgbClr val="FFFFFF"/>
                </a:solidFill>
                <a:latin typeface="Arial"/>
                <a:cs typeface="Arial"/>
              </a:rPr>
              <a:t>/ </a:t>
            </a:r>
            <a:r>
              <a:rPr sz="1400" spc="-5" dirty="0">
                <a:solidFill>
                  <a:srgbClr val="FFFFFF"/>
                </a:solidFill>
                <a:latin typeface="Symbol"/>
                <a:cs typeface="Symbol"/>
              </a:rPr>
              <a:t></a:t>
            </a:r>
            <a:r>
              <a:rPr sz="1400" i="1" spc="-5" dirty="0">
                <a:solidFill>
                  <a:srgbClr val="FFFFFF"/>
                </a:solidFill>
                <a:latin typeface="Arial"/>
                <a:cs typeface="Arial"/>
              </a:rPr>
              <a:t>y </a:t>
            </a:r>
            <a:r>
              <a:rPr sz="1400" dirty="0">
                <a:solidFill>
                  <a:srgbClr val="FFFFFF"/>
                </a:solidFill>
                <a:latin typeface="Arial"/>
                <a:cs typeface="Arial"/>
              </a:rPr>
              <a:t>&lt;</a:t>
            </a:r>
            <a:r>
              <a:rPr sz="1400" spc="-90" dirty="0">
                <a:solidFill>
                  <a:srgbClr val="FFFFFF"/>
                </a:solidFill>
                <a:latin typeface="Arial"/>
                <a:cs typeface="Arial"/>
              </a:rPr>
              <a:t> </a:t>
            </a:r>
            <a:r>
              <a:rPr sz="1400" dirty="0">
                <a:solidFill>
                  <a:srgbClr val="FFFFFF"/>
                </a:solidFill>
                <a:latin typeface="Arial"/>
                <a:cs typeface="Arial"/>
              </a:rPr>
              <a:t>0</a:t>
            </a:r>
            <a:endParaRPr sz="1400">
              <a:latin typeface="Arial"/>
              <a:cs typeface="Arial"/>
            </a:endParaRPr>
          </a:p>
          <a:p>
            <a:pPr marL="355600" indent="-342900">
              <a:lnSpc>
                <a:spcPts val="1675"/>
              </a:lnSpc>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desde la costa se intensifica y </a:t>
            </a:r>
            <a:r>
              <a:rPr sz="1400" spc="-5" dirty="0">
                <a:solidFill>
                  <a:srgbClr val="FFFFFF"/>
                </a:solidFill>
                <a:latin typeface="Arial"/>
                <a:cs typeface="Arial"/>
              </a:rPr>
              <a:t>expande </a:t>
            </a:r>
            <a:r>
              <a:rPr sz="1400" dirty="0">
                <a:solidFill>
                  <a:srgbClr val="FFFFFF"/>
                </a:solidFill>
                <a:latin typeface="Arial"/>
                <a:cs typeface="Arial"/>
              </a:rPr>
              <a:t>al</a:t>
            </a:r>
            <a:r>
              <a:rPr sz="1400" spc="-200" dirty="0">
                <a:solidFill>
                  <a:srgbClr val="FFFFFF"/>
                </a:solidFill>
                <a:latin typeface="Arial"/>
                <a:cs typeface="Arial"/>
              </a:rPr>
              <a:t> </a:t>
            </a:r>
            <a:r>
              <a:rPr sz="1400" dirty="0">
                <a:solidFill>
                  <a:srgbClr val="FFFFFF"/>
                </a:solidFill>
                <a:latin typeface="Arial"/>
                <a:cs typeface="Arial"/>
              </a:rPr>
              <a:t>sur</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Subsidencia forzada sobre ladera</a:t>
            </a:r>
            <a:r>
              <a:rPr sz="1400" spc="-175" dirty="0">
                <a:solidFill>
                  <a:srgbClr val="FFFFFF"/>
                </a:solidFill>
                <a:latin typeface="Arial"/>
                <a:cs typeface="Arial"/>
              </a:rPr>
              <a:t> </a:t>
            </a:r>
            <a:r>
              <a:rPr sz="1400" dirty="0">
                <a:solidFill>
                  <a:srgbClr val="FFFFFF"/>
                </a:solidFill>
                <a:latin typeface="Arial"/>
                <a:cs typeface="Arial"/>
              </a:rPr>
              <a:t>andina</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Depresión de la </a:t>
            </a:r>
            <a:r>
              <a:rPr sz="1400" spc="-5" dirty="0">
                <a:solidFill>
                  <a:srgbClr val="FFFFFF"/>
                </a:solidFill>
                <a:latin typeface="Arial"/>
                <a:cs typeface="Arial"/>
              </a:rPr>
              <a:t>CLM </a:t>
            </a:r>
            <a:r>
              <a:rPr sz="1400" dirty="0">
                <a:solidFill>
                  <a:srgbClr val="FFFFFF"/>
                </a:solidFill>
                <a:latin typeface="Arial"/>
                <a:cs typeface="Arial"/>
              </a:rPr>
              <a:t>y disipación de</a:t>
            </a:r>
            <a:r>
              <a:rPr sz="1400" spc="-165" dirty="0">
                <a:solidFill>
                  <a:srgbClr val="FFFFFF"/>
                </a:solidFill>
                <a:latin typeface="Arial"/>
                <a:cs typeface="Arial"/>
              </a:rPr>
              <a:t> </a:t>
            </a:r>
            <a:r>
              <a:rPr sz="1400" spc="-5" dirty="0">
                <a:solidFill>
                  <a:srgbClr val="FFFFFF"/>
                </a:solidFill>
                <a:latin typeface="Arial"/>
                <a:cs typeface="Arial"/>
              </a:rPr>
              <a:t>SCu</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Jet costero se</a:t>
            </a:r>
            <a:r>
              <a:rPr sz="1400" spc="-110" dirty="0">
                <a:solidFill>
                  <a:srgbClr val="FFFFFF"/>
                </a:solidFill>
                <a:latin typeface="Arial"/>
                <a:cs typeface="Arial"/>
              </a:rPr>
              <a:t> </a:t>
            </a:r>
            <a:r>
              <a:rPr sz="1400" dirty="0">
                <a:solidFill>
                  <a:srgbClr val="FFFFFF"/>
                </a:solidFill>
                <a:latin typeface="Arial"/>
                <a:cs typeface="Arial"/>
              </a:rPr>
              <a:t>intensifica</a:t>
            </a:r>
            <a:endParaRPr sz="1400">
              <a:latin typeface="Arial"/>
              <a:cs typeface="Arial"/>
            </a:endParaRPr>
          </a:p>
        </p:txBody>
      </p:sp>
      <p:sp>
        <p:nvSpPr>
          <p:cNvPr id="20" name="object 20"/>
          <p:cNvSpPr/>
          <p:nvPr/>
        </p:nvSpPr>
        <p:spPr>
          <a:xfrm>
            <a:off x="873125" y="2551667"/>
            <a:ext cx="3862704" cy="601345"/>
          </a:xfrm>
          <a:custGeom>
            <a:avLst/>
            <a:gdLst/>
            <a:ahLst/>
            <a:cxnLst/>
            <a:rect l="l" t="t" r="r" b="b"/>
            <a:pathLst>
              <a:path w="3862704" h="601344">
                <a:moveTo>
                  <a:pt x="3862451" y="601107"/>
                </a:moveTo>
                <a:lnTo>
                  <a:pt x="3805358" y="589036"/>
                </a:lnTo>
                <a:lnTo>
                  <a:pt x="3734234" y="574695"/>
                </a:lnTo>
                <a:lnTo>
                  <a:pt x="3693991" y="566719"/>
                </a:lnTo>
                <a:lnTo>
                  <a:pt x="3650937" y="558230"/>
                </a:lnTo>
                <a:lnTo>
                  <a:pt x="3605304" y="549248"/>
                </a:lnTo>
                <a:lnTo>
                  <a:pt x="3557324" y="539791"/>
                </a:lnTo>
                <a:lnTo>
                  <a:pt x="3507231" y="529877"/>
                </a:lnTo>
                <a:lnTo>
                  <a:pt x="3455255" y="519525"/>
                </a:lnTo>
                <a:lnTo>
                  <a:pt x="3401630" y="508754"/>
                </a:lnTo>
                <a:lnTo>
                  <a:pt x="3346588" y="497581"/>
                </a:lnTo>
                <a:lnTo>
                  <a:pt x="3290360" y="486026"/>
                </a:lnTo>
                <a:lnTo>
                  <a:pt x="3233180" y="474107"/>
                </a:lnTo>
                <a:lnTo>
                  <a:pt x="3175279" y="461842"/>
                </a:lnTo>
                <a:lnTo>
                  <a:pt x="3116889" y="449250"/>
                </a:lnTo>
                <a:lnTo>
                  <a:pt x="3058244" y="436349"/>
                </a:lnTo>
                <a:lnTo>
                  <a:pt x="2999575" y="423159"/>
                </a:lnTo>
                <a:lnTo>
                  <a:pt x="2941115" y="409696"/>
                </a:lnTo>
                <a:lnTo>
                  <a:pt x="2883096" y="395981"/>
                </a:lnTo>
                <a:lnTo>
                  <a:pt x="2825750" y="382032"/>
                </a:lnTo>
                <a:lnTo>
                  <a:pt x="2782752" y="371038"/>
                </a:lnTo>
                <a:lnTo>
                  <a:pt x="2739146" y="359199"/>
                </a:lnTo>
                <a:lnTo>
                  <a:pt x="2694959" y="346595"/>
                </a:lnTo>
                <a:lnTo>
                  <a:pt x="2650214" y="333305"/>
                </a:lnTo>
                <a:lnTo>
                  <a:pt x="2604938" y="319407"/>
                </a:lnTo>
                <a:lnTo>
                  <a:pt x="2559155" y="304981"/>
                </a:lnTo>
                <a:lnTo>
                  <a:pt x="2512891" y="290105"/>
                </a:lnTo>
                <a:lnTo>
                  <a:pt x="2466171" y="274859"/>
                </a:lnTo>
                <a:lnTo>
                  <a:pt x="2419020" y="259321"/>
                </a:lnTo>
                <a:lnTo>
                  <a:pt x="2371463" y="243571"/>
                </a:lnTo>
                <a:lnTo>
                  <a:pt x="2323526" y="227687"/>
                </a:lnTo>
                <a:lnTo>
                  <a:pt x="2275233" y="211748"/>
                </a:lnTo>
                <a:lnTo>
                  <a:pt x="2226611" y="195833"/>
                </a:lnTo>
                <a:lnTo>
                  <a:pt x="2177684" y="180022"/>
                </a:lnTo>
                <a:lnTo>
                  <a:pt x="2128478" y="164393"/>
                </a:lnTo>
                <a:lnTo>
                  <a:pt x="2079018" y="149025"/>
                </a:lnTo>
                <a:lnTo>
                  <a:pt x="2029328" y="133998"/>
                </a:lnTo>
                <a:lnTo>
                  <a:pt x="1979435" y="119389"/>
                </a:lnTo>
                <a:lnTo>
                  <a:pt x="1929363" y="105279"/>
                </a:lnTo>
                <a:lnTo>
                  <a:pt x="1879139" y="91746"/>
                </a:lnTo>
                <a:lnTo>
                  <a:pt x="1828786" y="78869"/>
                </a:lnTo>
                <a:lnTo>
                  <a:pt x="1778330" y="66727"/>
                </a:lnTo>
                <a:lnTo>
                  <a:pt x="1727797" y="55398"/>
                </a:lnTo>
                <a:lnTo>
                  <a:pt x="1677211" y="44963"/>
                </a:lnTo>
                <a:lnTo>
                  <a:pt x="1626598" y="35500"/>
                </a:lnTo>
                <a:lnTo>
                  <a:pt x="1575984" y="27088"/>
                </a:lnTo>
                <a:lnTo>
                  <a:pt x="1525393" y="19805"/>
                </a:lnTo>
                <a:lnTo>
                  <a:pt x="1474851" y="13732"/>
                </a:lnTo>
                <a:lnTo>
                  <a:pt x="1425296" y="9021"/>
                </a:lnTo>
                <a:lnTo>
                  <a:pt x="1374296" y="5360"/>
                </a:lnTo>
                <a:lnTo>
                  <a:pt x="1321999" y="2688"/>
                </a:lnTo>
                <a:lnTo>
                  <a:pt x="1268558" y="944"/>
                </a:lnTo>
                <a:lnTo>
                  <a:pt x="1214121" y="68"/>
                </a:lnTo>
                <a:lnTo>
                  <a:pt x="1158839" y="0"/>
                </a:lnTo>
                <a:lnTo>
                  <a:pt x="1102863" y="677"/>
                </a:lnTo>
                <a:lnTo>
                  <a:pt x="1046343" y="2041"/>
                </a:lnTo>
                <a:lnTo>
                  <a:pt x="989429" y="4030"/>
                </a:lnTo>
                <a:lnTo>
                  <a:pt x="932272" y="6585"/>
                </a:lnTo>
                <a:lnTo>
                  <a:pt x="875022" y="9643"/>
                </a:lnTo>
                <a:lnTo>
                  <a:pt x="817829" y="13146"/>
                </a:lnTo>
                <a:lnTo>
                  <a:pt x="760844" y="17032"/>
                </a:lnTo>
                <a:lnTo>
                  <a:pt x="704216" y="21241"/>
                </a:lnTo>
                <a:lnTo>
                  <a:pt x="648097" y="25712"/>
                </a:lnTo>
                <a:lnTo>
                  <a:pt x="592637" y="30384"/>
                </a:lnTo>
                <a:lnTo>
                  <a:pt x="537986" y="35198"/>
                </a:lnTo>
                <a:lnTo>
                  <a:pt x="484294" y="40092"/>
                </a:lnTo>
                <a:lnTo>
                  <a:pt x="431712" y="45007"/>
                </a:lnTo>
                <a:lnTo>
                  <a:pt x="380390" y="49880"/>
                </a:lnTo>
                <a:lnTo>
                  <a:pt x="330478" y="54653"/>
                </a:lnTo>
                <a:lnTo>
                  <a:pt x="282127" y="59264"/>
                </a:lnTo>
                <a:lnTo>
                  <a:pt x="235487" y="63653"/>
                </a:lnTo>
                <a:lnTo>
                  <a:pt x="190708" y="67760"/>
                </a:lnTo>
                <a:lnTo>
                  <a:pt x="147942" y="71523"/>
                </a:lnTo>
                <a:lnTo>
                  <a:pt x="107337" y="74882"/>
                </a:lnTo>
                <a:lnTo>
                  <a:pt x="69045" y="77776"/>
                </a:lnTo>
                <a:lnTo>
                  <a:pt x="33216" y="80146"/>
                </a:lnTo>
                <a:lnTo>
                  <a:pt x="0" y="81931"/>
                </a:lnTo>
              </a:path>
            </a:pathLst>
          </a:custGeom>
          <a:ln w="9525">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3441197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8600" y="457200"/>
            <a:ext cx="8763000" cy="599122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593594" y="23897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1005</a:t>
            </a:r>
            <a:endParaRPr sz="1400">
              <a:latin typeface="Arial"/>
              <a:cs typeface="Arial"/>
            </a:endParaRPr>
          </a:p>
        </p:txBody>
      </p:sp>
      <p:sp>
        <p:nvSpPr>
          <p:cNvPr id="5" name="object 5"/>
          <p:cNvSpPr/>
          <p:nvPr/>
        </p:nvSpPr>
        <p:spPr>
          <a:xfrm>
            <a:off x="227012" y="1976627"/>
            <a:ext cx="8344213" cy="448608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3484626" y="4979365"/>
            <a:ext cx="24574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6600"/>
                </a:solidFill>
                <a:latin typeface="Arial"/>
                <a:cs typeface="Arial"/>
              </a:rPr>
              <a:t>A</a:t>
            </a:r>
            <a:endParaRPr sz="2400">
              <a:latin typeface="Arial"/>
              <a:cs typeface="Arial"/>
            </a:endParaRPr>
          </a:p>
        </p:txBody>
      </p:sp>
      <p:sp>
        <p:nvSpPr>
          <p:cNvPr id="7" name="object 7"/>
          <p:cNvSpPr txBox="1"/>
          <p:nvPr/>
        </p:nvSpPr>
        <p:spPr>
          <a:xfrm>
            <a:off x="7623809" y="4369689"/>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33399"/>
                </a:solidFill>
                <a:latin typeface="Arial"/>
                <a:cs typeface="Arial"/>
              </a:rPr>
              <a:t>A</a:t>
            </a:r>
            <a:endParaRPr sz="2400">
              <a:latin typeface="Arial"/>
              <a:cs typeface="Arial"/>
            </a:endParaRPr>
          </a:p>
        </p:txBody>
      </p:sp>
      <p:sp>
        <p:nvSpPr>
          <p:cNvPr id="8" name="object 8"/>
          <p:cNvSpPr txBox="1"/>
          <p:nvPr/>
        </p:nvSpPr>
        <p:spPr>
          <a:xfrm>
            <a:off x="502716" y="673049"/>
            <a:ext cx="1551305"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Cul</a:t>
            </a:r>
            <a:r>
              <a:rPr sz="2000" b="1" spc="-10" dirty="0">
                <a:solidFill>
                  <a:srgbClr val="FFFFFF"/>
                </a:solidFill>
                <a:latin typeface="Arial"/>
                <a:cs typeface="Arial"/>
              </a:rPr>
              <a:t>m</a:t>
            </a:r>
            <a:r>
              <a:rPr sz="2000" b="1" dirty="0">
                <a:solidFill>
                  <a:srgbClr val="FFFFFF"/>
                </a:solidFill>
                <a:latin typeface="Arial"/>
                <a:cs typeface="Arial"/>
              </a:rPr>
              <a:t>i</a:t>
            </a:r>
            <a:r>
              <a:rPr sz="2000" b="1" spc="-10" dirty="0">
                <a:solidFill>
                  <a:srgbClr val="FFFFFF"/>
                </a:solidFill>
                <a:latin typeface="Arial"/>
                <a:cs typeface="Arial"/>
              </a:rPr>
              <a:t>n</a:t>
            </a:r>
            <a:r>
              <a:rPr sz="2000" b="1" dirty="0">
                <a:solidFill>
                  <a:srgbClr val="FFFFFF"/>
                </a:solidFill>
                <a:latin typeface="Arial"/>
                <a:cs typeface="Arial"/>
              </a:rPr>
              <a:t>aci</a:t>
            </a:r>
            <a:r>
              <a:rPr sz="2000" b="1" spc="-10" dirty="0">
                <a:solidFill>
                  <a:srgbClr val="FFFFFF"/>
                </a:solidFill>
                <a:latin typeface="Arial"/>
                <a:cs typeface="Arial"/>
              </a:rPr>
              <a:t>ó</a:t>
            </a:r>
            <a:r>
              <a:rPr sz="2000" b="1" dirty="0">
                <a:solidFill>
                  <a:srgbClr val="FFFFFF"/>
                </a:solidFill>
                <a:latin typeface="Arial"/>
                <a:cs typeface="Arial"/>
              </a:rPr>
              <a:t>n</a:t>
            </a:r>
            <a:endParaRPr sz="2000">
              <a:latin typeface="Arial"/>
              <a:cs typeface="Arial"/>
            </a:endParaRPr>
          </a:p>
        </p:txBody>
      </p:sp>
      <p:sp>
        <p:nvSpPr>
          <p:cNvPr id="9" name="object 9"/>
          <p:cNvSpPr txBox="1"/>
          <p:nvPr/>
        </p:nvSpPr>
        <p:spPr>
          <a:xfrm>
            <a:off x="7164705" y="5451449"/>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0" name="object 10"/>
          <p:cNvSpPr txBox="1"/>
          <p:nvPr/>
        </p:nvSpPr>
        <p:spPr>
          <a:xfrm>
            <a:off x="3252596" y="238061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4</a:t>
            </a:r>
            <a:endParaRPr sz="1800">
              <a:latin typeface="Arial"/>
              <a:cs typeface="Arial"/>
            </a:endParaRPr>
          </a:p>
        </p:txBody>
      </p:sp>
      <p:sp>
        <p:nvSpPr>
          <p:cNvPr id="11" name="object 11"/>
          <p:cNvSpPr txBox="1"/>
          <p:nvPr/>
        </p:nvSpPr>
        <p:spPr>
          <a:xfrm>
            <a:off x="4125848" y="2946019"/>
            <a:ext cx="1130935" cy="995044"/>
          </a:xfrm>
          <a:prstGeom prst="rect">
            <a:avLst/>
          </a:prstGeom>
        </p:spPr>
        <p:txBody>
          <a:bodyPr vert="horz" wrap="square" lIns="0" tIns="12700" rIns="0" bIns="0" rtlCol="0">
            <a:spAutoFit/>
          </a:bodyPr>
          <a:lstStyle/>
          <a:p>
            <a:pPr marL="50800">
              <a:lnSpc>
                <a:spcPct val="100000"/>
              </a:lnSpc>
              <a:spcBef>
                <a:spcPts val="100"/>
              </a:spcBef>
            </a:pPr>
            <a:r>
              <a:rPr sz="1800" b="1" spc="-5" dirty="0">
                <a:solidFill>
                  <a:srgbClr val="FFFFFF"/>
                </a:solidFill>
                <a:latin typeface="Arial"/>
                <a:cs typeface="Arial"/>
              </a:rPr>
              <a:t>2</a:t>
            </a:r>
            <a:r>
              <a:rPr sz="1800" b="1" spc="295" dirty="0">
                <a:solidFill>
                  <a:srgbClr val="FFFFFF"/>
                </a:solidFill>
                <a:latin typeface="Arial"/>
                <a:cs typeface="Arial"/>
              </a:rPr>
              <a:t> </a:t>
            </a:r>
            <a:r>
              <a:rPr sz="3600" b="1" spc="-7" baseline="-12731" dirty="0">
                <a:solidFill>
                  <a:srgbClr val="FF6600"/>
                </a:solidFill>
                <a:latin typeface="Arial"/>
                <a:cs typeface="Arial"/>
              </a:rPr>
              <a:t>B</a:t>
            </a:r>
            <a:endParaRPr sz="3600" baseline="-12731">
              <a:latin typeface="Arial"/>
              <a:cs typeface="Arial"/>
            </a:endParaRPr>
          </a:p>
          <a:p>
            <a:pPr>
              <a:lnSpc>
                <a:spcPct val="100000"/>
              </a:lnSpc>
              <a:spcBef>
                <a:spcPts val="5"/>
              </a:spcBef>
            </a:pPr>
            <a:endParaRPr sz="2250">
              <a:latin typeface="Times New Roman"/>
              <a:cs typeface="Times New Roman"/>
            </a:endParaRPr>
          </a:p>
          <a:p>
            <a:pPr marR="17780" algn="r">
              <a:lnSpc>
                <a:spcPct val="100000"/>
              </a:lnSpc>
            </a:pPr>
            <a:r>
              <a:rPr sz="1800" b="1" spc="-5" dirty="0">
                <a:solidFill>
                  <a:srgbClr val="FFFFFF"/>
                </a:solidFill>
                <a:latin typeface="Arial"/>
                <a:cs typeface="Arial"/>
              </a:rPr>
              <a:t>3</a:t>
            </a:r>
            <a:endParaRPr sz="1800">
              <a:latin typeface="Arial"/>
              <a:cs typeface="Arial"/>
            </a:endParaRPr>
          </a:p>
        </p:txBody>
      </p:sp>
      <p:sp>
        <p:nvSpPr>
          <p:cNvPr id="12" name="object 12"/>
          <p:cNvSpPr/>
          <p:nvPr/>
        </p:nvSpPr>
        <p:spPr>
          <a:xfrm>
            <a:off x="4310126" y="281050"/>
            <a:ext cx="4577080" cy="974725"/>
          </a:xfrm>
          <a:custGeom>
            <a:avLst/>
            <a:gdLst/>
            <a:ahLst/>
            <a:cxnLst/>
            <a:rect l="l" t="t" r="r" b="b"/>
            <a:pathLst>
              <a:path w="4577080" h="974725">
                <a:moveTo>
                  <a:pt x="0" y="974725"/>
                </a:moveTo>
                <a:lnTo>
                  <a:pt x="4576699" y="974725"/>
                </a:lnTo>
                <a:lnTo>
                  <a:pt x="4576699" y="0"/>
                </a:lnTo>
                <a:lnTo>
                  <a:pt x="0" y="0"/>
                </a:lnTo>
                <a:lnTo>
                  <a:pt x="0" y="974725"/>
                </a:lnTo>
                <a:close/>
              </a:path>
            </a:pathLst>
          </a:custGeom>
          <a:solidFill>
            <a:srgbClr val="000000"/>
          </a:solidFill>
        </p:spPr>
        <p:txBody>
          <a:bodyPr wrap="square" lIns="0" tIns="0" rIns="0" bIns="0" rtlCol="0"/>
          <a:lstStyle/>
          <a:p>
            <a:endParaRPr/>
          </a:p>
        </p:txBody>
      </p:sp>
      <p:sp>
        <p:nvSpPr>
          <p:cNvPr id="13" name="object 13"/>
          <p:cNvSpPr txBox="1"/>
          <p:nvPr/>
        </p:nvSpPr>
        <p:spPr>
          <a:xfrm>
            <a:off x="4389501" y="282676"/>
            <a:ext cx="4417695" cy="935990"/>
          </a:xfrm>
          <a:prstGeom prst="rect">
            <a:avLst/>
          </a:prstGeom>
        </p:spPr>
        <p:txBody>
          <a:bodyPr vert="horz" wrap="square" lIns="0" tIns="38100" rIns="0" bIns="0" rtlCol="0">
            <a:spAutoFit/>
          </a:bodyPr>
          <a:lstStyle/>
          <a:p>
            <a:pPr marL="355600" indent="-342900">
              <a:lnSpc>
                <a:spcPct val="100000"/>
              </a:lnSpc>
              <a:spcBef>
                <a:spcPts val="300"/>
              </a:spcBef>
              <a:buAutoNum type="arabicPeriod"/>
              <a:tabLst>
                <a:tab pos="354965" algn="l"/>
                <a:tab pos="355600" algn="l"/>
              </a:tabLst>
            </a:pPr>
            <a:r>
              <a:rPr sz="1400" dirty="0">
                <a:solidFill>
                  <a:srgbClr val="FFFFFF"/>
                </a:solidFill>
                <a:latin typeface="Arial"/>
                <a:cs typeface="Arial"/>
              </a:rPr>
              <a:t>Anticiclón frío migratorio aun sobre el sur de</a:t>
            </a:r>
            <a:r>
              <a:rPr sz="1400" spc="-235" dirty="0">
                <a:solidFill>
                  <a:srgbClr val="FFFFFF"/>
                </a:solidFill>
                <a:latin typeface="Arial"/>
                <a:cs typeface="Arial"/>
              </a:rPr>
              <a:t> </a:t>
            </a:r>
            <a:r>
              <a:rPr sz="1400" spc="-5" dirty="0">
                <a:solidFill>
                  <a:srgbClr val="FFFFFF"/>
                </a:solidFill>
                <a:latin typeface="Arial"/>
                <a:cs typeface="Arial"/>
              </a:rPr>
              <a:t>Chile</a:t>
            </a:r>
            <a:endParaRPr sz="1400">
              <a:latin typeface="Arial"/>
              <a:cs typeface="Arial"/>
            </a:endParaRPr>
          </a:p>
          <a:p>
            <a:pPr marL="355600" indent="-342900">
              <a:lnSpc>
                <a:spcPct val="100000"/>
              </a:lnSpc>
              <a:spcBef>
                <a:spcPts val="204"/>
              </a:spcBef>
              <a:buAutoNum type="arabicPeriod"/>
              <a:tabLst>
                <a:tab pos="354965" algn="l"/>
                <a:tab pos="355600" algn="l"/>
              </a:tabLst>
            </a:pPr>
            <a:r>
              <a:rPr sz="1400" dirty="0">
                <a:solidFill>
                  <a:srgbClr val="FFFFFF"/>
                </a:solidFill>
                <a:latin typeface="Arial"/>
                <a:cs typeface="Arial"/>
              </a:rPr>
              <a:t>Baja costera intensifica </a:t>
            </a:r>
            <a:r>
              <a:rPr sz="1400" spc="-5" dirty="0">
                <a:solidFill>
                  <a:srgbClr val="FFFFFF"/>
                </a:solidFill>
                <a:latin typeface="Symbol"/>
                <a:cs typeface="Symbol"/>
              </a:rPr>
              <a:t></a:t>
            </a:r>
            <a:r>
              <a:rPr sz="1400" i="1" spc="-5" dirty="0">
                <a:solidFill>
                  <a:srgbClr val="FFFFFF"/>
                </a:solidFill>
                <a:latin typeface="Arial"/>
                <a:cs typeface="Arial"/>
              </a:rPr>
              <a:t>p</a:t>
            </a:r>
            <a:r>
              <a:rPr sz="1400" spc="-5" dirty="0">
                <a:solidFill>
                  <a:srgbClr val="FFFFFF"/>
                </a:solidFill>
                <a:latin typeface="Arial"/>
                <a:cs typeface="Arial"/>
              </a:rPr>
              <a:t>/ </a:t>
            </a:r>
            <a:r>
              <a:rPr sz="1400" spc="-5" dirty="0">
                <a:solidFill>
                  <a:srgbClr val="FFFFFF"/>
                </a:solidFill>
                <a:latin typeface="Symbol"/>
                <a:cs typeface="Symbol"/>
              </a:rPr>
              <a:t></a:t>
            </a:r>
            <a:r>
              <a:rPr sz="1400" i="1" spc="-5" dirty="0">
                <a:solidFill>
                  <a:srgbClr val="FFFFFF"/>
                </a:solidFill>
                <a:latin typeface="Arial"/>
                <a:cs typeface="Arial"/>
              </a:rPr>
              <a:t>y </a:t>
            </a:r>
            <a:r>
              <a:rPr sz="1400" dirty="0">
                <a:solidFill>
                  <a:srgbClr val="FFFFFF"/>
                </a:solidFill>
                <a:latin typeface="Arial"/>
                <a:cs typeface="Arial"/>
              </a:rPr>
              <a:t>&lt; 0 al sur de la</a:t>
            </a:r>
            <a:r>
              <a:rPr sz="1400" spc="-145"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a:p>
            <a:pPr marL="355600" indent="-342900">
              <a:lnSpc>
                <a:spcPct val="100000"/>
              </a:lnSpc>
              <a:spcBef>
                <a:spcPts val="35"/>
              </a:spcBef>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del E se intensifica al sur de la</a:t>
            </a:r>
            <a:r>
              <a:rPr sz="1400" spc="-180"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a:p>
            <a:pPr marL="355600" indent="-342900">
              <a:lnSpc>
                <a:spcPct val="100000"/>
              </a:lnSpc>
              <a:spcBef>
                <a:spcPts val="5"/>
              </a:spcBef>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hacia la costa se intensifica al norte de la</a:t>
            </a:r>
            <a:r>
              <a:rPr sz="1400" spc="-250"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p:txBody>
      </p:sp>
    </p:spTree>
    <p:extLst>
      <p:ext uri="{BB962C8B-B14F-4D97-AF65-F5344CB8AC3E}">
        <p14:creationId xmlns:p14="http://schemas.microsoft.com/office/powerpoint/2010/main" val="947580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46C59FD-44AD-4E76-A021-424A9F298115}"/>
                  </a:ext>
                </a:extLst>
              </p14:cNvPr>
              <p14:cNvContentPartPr/>
              <p14:nvPr/>
            </p14:nvContentPartPr>
            <p14:xfrm>
              <a:off x="2850003" y="1033083"/>
              <a:ext cx="2019960" cy="2978640"/>
            </p14:xfrm>
          </p:contentPart>
        </mc:Choice>
        <mc:Fallback xmlns="">
          <p:pic>
            <p:nvPicPr>
              <p:cNvPr id="2" name="Ink 1">
                <a:extLst>
                  <a:ext uri="{FF2B5EF4-FFF2-40B4-BE49-F238E27FC236}">
                    <a16:creationId xmlns:a16="http://schemas.microsoft.com/office/drawing/2014/main" id="{D46C59FD-44AD-4E76-A021-424A9F298115}"/>
                  </a:ext>
                </a:extLst>
              </p:cNvPr>
              <p:cNvPicPr/>
              <p:nvPr/>
            </p:nvPicPr>
            <p:blipFill>
              <a:blip r:embed="rId3"/>
              <a:stretch>
                <a:fillRect/>
              </a:stretch>
            </p:blipFill>
            <p:spPr>
              <a:xfrm>
                <a:off x="2814003" y="997083"/>
                <a:ext cx="2091600" cy="3050280"/>
              </a:xfrm>
              <a:prstGeom prst="rect">
                <a:avLst/>
              </a:prstGeom>
            </p:spPr>
          </p:pic>
        </mc:Fallback>
      </mc:AlternateContent>
      <p:grpSp>
        <p:nvGrpSpPr>
          <p:cNvPr id="27" name="Group 26">
            <a:extLst>
              <a:ext uri="{FF2B5EF4-FFF2-40B4-BE49-F238E27FC236}">
                <a16:creationId xmlns:a16="http://schemas.microsoft.com/office/drawing/2014/main" id="{FFA0092F-9648-4E00-9215-512BC6BC8B17}"/>
              </a:ext>
            </a:extLst>
          </p:cNvPr>
          <p:cNvGrpSpPr/>
          <p:nvPr/>
        </p:nvGrpSpPr>
        <p:grpSpPr>
          <a:xfrm>
            <a:off x="2469483" y="2367243"/>
            <a:ext cx="2808720" cy="2002320"/>
            <a:chOff x="2469483" y="2367243"/>
            <a:chExt cx="2808720" cy="200232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F762F51-A6BB-4986-8135-5B3A4A842788}"/>
                    </a:ext>
                  </a:extLst>
                </p14:cNvPr>
                <p14:cNvContentPartPr/>
                <p14:nvPr/>
              </p14:nvContentPartPr>
              <p14:xfrm>
                <a:off x="2572803" y="2460123"/>
                <a:ext cx="2581560" cy="1801080"/>
              </p14:xfrm>
            </p:contentPart>
          </mc:Choice>
          <mc:Fallback xmlns="">
            <p:pic>
              <p:nvPicPr>
                <p:cNvPr id="3" name="Ink 2">
                  <a:extLst>
                    <a:ext uri="{FF2B5EF4-FFF2-40B4-BE49-F238E27FC236}">
                      <a16:creationId xmlns:a16="http://schemas.microsoft.com/office/drawing/2014/main" id="{1F762F51-A6BB-4986-8135-5B3A4A842788}"/>
                    </a:ext>
                  </a:extLst>
                </p:cNvPr>
                <p:cNvPicPr/>
                <p:nvPr/>
              </p:nvPicPr>
              <p:blipFill>
                <a:blip r:embed="rId5"/>
                <a:stretch>
                  <a:fillRect/>
                </a:stretch>
              </p:blipFill>
              <p:spPr>
                <a:xfrm>
                  <a:off x="2536803" y="2424483"/>
                  <a:ext cx="2653200" cy="1872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6519C2E-3653-4B34-A87B-31B23C8E335E}"/>
                    </a:ext>
                  </a:extLst>
                </p14:cNvPr>
                <p14:cNvContentPartPr/>
                <p14:nvPr/>
              </p14:nvContentPartPr>
              <p14:xfrm>
                <a:off x="3663963" y="3545163"/>
                <a:ext cx="133200" cy="411480"/>
              </p14:xfrm>
            </p:contentPart>
          </mc:Choice>
          <mc:Fallback xmlns="">
            <p:pic>
              <p:nvPicPr>
                <p:cNvPr id="4" name="Ink 3">
                  <a:extLst>
                    <a:ext uri="{FF2B5EF4-FFF2-40B4-BE49-F238E27FC236}">
                      <a16:creationId xmlns:a16="http://schemas.microsoft.com/office/drawing/2014/main" id="{B6519C2E-3653-4B34-A87B-31B23C8E335E}"/>
                    </a:ext>
                  </a:extLst>
                </p:cNvPr>
                <p:cNvPicPr/>
                <p:nvPr/>
              </p:nvPicPr>
              <p:blipFill>
                <a:blip r:embed="rId7"/>
                <a:stretch>
                  <a:fillRect/>
                </a:stretch>
              </p:blipFill>
              <p:spPr>
                <a:xfrm>
                  <a:off x="3628323" y="3509163"/>
                  <a:ext cx="20484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51B3359-1055-46A8-B205-35C1AB1BC524}"/>
                    </a:ext>
                  </a:extLst>
                </p14:cNvPr>
                <p14:cNvContentPartPr/>
                <p14:nvPr/>
              </p14:nvContentPartPr>
              <p14:xfrm>
                <a:off x="3782403" y="3552723"/>
                <a:ext cx="71280" cy="416160"/>
              </p14:xfrm>
            </p:contentPart>
          </mc:Choice>
          <mc:Fallback xmlns="">
            <p:pic>
              <p:nvPicPr>
                <p:cNvPr id="5" name="Ink 4">
                  <a:extLst>
                    <a:ext uri="{FF2B5EF4-FFF2-40B4-BE49-F238E27FC236}">
                      <a16:creationId xmlns:a16="http://schemas.microsoft.com/office/drawing/2014/main" id="{051B3359-1055-46A8-B205-35C1AB1BC524}"/>
                    </a:ext>
                  </a:extLst>
                </p:cNvPr>
                <p:cNvPicPr/>
                <p:nvPr/>
              </p:nvPicPr>
              <p:blipFill>
                <a:blip r:embed="rId9"/>
                <a:stretch>
                  <a:fillRect/>
                </a:stretch>
              </p:blipFill>
              <p:spPr>
                <a:xfrm>
                  <a:off x="3746403" y="3517083"/>
                  <a:ext cx="14292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77C182A-0741-42AB-9FAD-67DA4E0E5529}"/>
                    </a:ext>
                  </a:extLst>
                </p14:cNvPr>
                <p14:cNvContentPartPr/>
                <p14:nvPr/>
              </p14:nvContentPartPr>
              <p14:xfrm>
                <a:off x="3861243" y="3506283"/>
                <a:ext cx="185040" cy="335520"/>
              </p14:xfrm>
            </p:contentPart>
          </mc:Choice>
          <mc:Fallback xmlns="">
            <p:pic>
              <p:nvPicPr>
                <p:cNvPr id="6" name="Ink 5">
                  <a:extLst>
                    <a:ext uri="{FF2B5EF4-FFF2-40B4-BE49-F238E27FC236}">
                      <a16:creationId xmlns:a16="http://schemas.microsoft.com/office/drawing/2014/main" id="{977C182A-0741-42AB-9FAD-67DA4E0E5529}"/>
                    </a:ext>
                  </a:extLst>
                </p:cNvPr>
                <p:cNvPicPr/>
                <p:nvPr/>
              </p:nvPicPr>
              <p:blipFill>
                <a:blip r:embed="rId11"/>
                <a:stretch>
                  <a:fillRect/>
                </a:stretch>
              </p:blipFill>
              <p:spPr>
                <a:xfrm>
                  <a:off x="3825243" y="3470283"/>
                  <a:ext cx="256680" cy="407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85FAFDA3-3DD6-44A4-BC6A-0F5263B67B3E}"/>
                    </a:ext>
                  </a:extLst>
                </p14:cNvPr>
                <p14:cNvContentPartPr/>
                <p14:nvPr/>
              </p14:nvContentPartPr>
              <p14:xfrm>
                <a:off x="3807243" y="3830643"/>
                <a:ext cx="230040" cy="50040"/>
              </p14:xfrm>
            </p:contentPart>
          </mc:Choice>
          <mc:Fallback xmlns="">
            <p:pic>
              <p:nvPicPr>
                <p:cNvPr id="7" name="Ink 6">
                  <a:extLst>
                    <a:ext uri="{FF2B5EF4-FFF2-40B4-BE49-F238E27FC236}">
                      <a16:creationId xmlns:a16="http://schemas.microsoft.com/office/drawing/2014/main" id="{85FAFDA3-3DD6-44A4-BC6A-0F5263B67B3E}"/>
                    </a:ext>
                  </a:extLst>
                </p:cNvPr>
                <p:cNvPicPr/>
                <p:nvPr/>
              </p:nvPicPr>
              <p:blipFill>
                <a:blip r:embed="rId13"/>
                <a:stretch>
                  <a:fillRect/>
                </a:stretch>
              </p:blipFill>
              <p:spPr>
                <a:xfrm>
                  <a:off x="3771243" y="3794643"/>
                  <a:ext cx="30168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FE022326-6A44-4D33-8693-89D08A72EA39}"/>
                    </a:ext>
                  </a:extLst>
                </p14:cNvPr>
                <p14:cNvContentPartPr/>
                <p14:nvPr/>
              </p14:nvContentPartPr>
              <p14:xfrm>
                <a:off x="2469483" y="2688363"/>
                <a:ext cx="315360" cy="224280"/>
              </p14:xfrm>
            </p:contentPart>
          </mc:Choice>
          <mc:Fallback xmlns="">
            <p:pic>
              <p:nvPicPr>
                <p:cNvPr id="9" name="Ink 8">
                  <a:extLst>
                    <a:ext uri="{FF2B5EF4-FFF2-40B4-BE49-F238E27FC236}">
                      <a16:creationId xmlns:a16="http://schemas.microsoft.com/office/drawing/2014/main" id="{FE022326-6A44-4D33-8693-89D08A72EA39}"/>
                    </a:ext>
                  </a:extLst>
                </p:cNvPr>
                <p:cNvPicPr/>
                <p:nvPr/>
              </p:nvPicPr>
              <p:blipFill>
                <a:blip r:embed="rId15"/>
                <a:stretch>
                  <a:fillRect/>
                </a:stretch>
              </p:blipFill>
              <p:spPr>
                <a:xfrm>
                  <a:off x="2433483" y="2652723"/>
                  <a:ext cx="38700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8CB8B2F1-85C0-45F1-9BAE-14687C8260DD}"/>
                    </a:ext>
                  </a:extLst>
                </p14:cNvPr>
                <p14:cNvContentPartPr/>
                <p14:nvPr/>
              </p14:nvContentPartPr>
              <p14:xfrm>
                <a:off x="3060243" y="3888243"/>
                <a:ext cx="196200" cy="195840"/>
              </p14:xfrm>
            </p:contentPart>
          </mc:Choice>
          <mc:Fallback xmlns="">
            <p:pic>
              <p:nvPicPr>
                <p:cNvPr id="10" name="Ink 9">
                  <a:extLst>
                    <a:ext uri="{FF2B5EF4-FFF2-40B4-BE49-F238E27FC236}">
                      <a16:creationId xmlns:a16="http://schemas.microsoft.com/office/drawing/2014/main" id="{8CB8B2F1-85C0-45F1-9BAE-14687C8260DD}"/>
                    </a:ext>
                  </a:extLst>
                </p:cNvPr>
                <p:cNvPicPr/>
                <p:nvPr/>
              </p:nvPicPr>
              <p:blipFill>
                <a:blip r:embed="rId17"/>
                <a:stretch>
                  <a:fillRect/>
                </a:stretch>
              </p:blipFill>
              <p:spPr>
                <a:xfrm>
                  <a:off x="3024603" y="3852603"/>
                  <a:ext cx="26784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DAAC0536-2665-4240-BA01-094B8D3C4BDA}"/>
                    </a:ext>
                  </a:extLst>
                </p14:cNvPr>
                <p14:cNvContentPartPr/>
                <p14:nvPr/>
              </p14:nvContentPartPr>
              <p14:xfrm>
                <a:off x="4449123" y="4090203"/>
                <a:ext cx="164160" cy="279360"/>
              </p14:xfrm>
            </p:contentPart>
          </mc:Choice>
          <mc:Fallback xmlns="">
            <p:pic>
              <p:nvPicPr>
                <p:cNvPr id="11" name="Ink 10">
                  <a:extLst>
                    <a:ext uri="{FF2B5EF4-FFF2-40B4-BE49-F238E27FC236}">
                      <a16:creationId xmlns:a16="http://schemas.microsoft.com/office/drawing/2014/main" id="{DAAC0536-2665-4240-BA01-094B8D3C4BDA}"/>
                    </a:ext>
                  </a:extLst>
                </p:cNvPr>
                <p:cNvPicPr/>
                <p:nvPr/>
              </p:nvPicPr>
              <p:blipFill>
                <a:blip r:embed="rId19"/>
                <a:stretch>
                  <a:fillRect/>
                </a:stretch>
              </p:blipFill>
              <p:spPr>
                <a:xfrm>
                  <a:off x="4413123" y="4054203"/>
                  <a:ext cx="23580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51FA26F4-B53E-4486-A4F8-0C56A15F733D}"/>
                    </a:ext>
                  </a:extLst>
                </p14:cNvPr>
                <p14:cNvContentPartPr/>
                <p14:nvPr/>
              </p14:nvContentPartPr>
              <p14:xfrm>
                <a:off x="5145003" y="3464163"/>
                <a:ext cx="9360" cy="34200"/>
              </p14:xfrm>
            </p:contentPart>
          </mc:Choice>
          <mc:Fallback xmlns="">
            <p:pic>
              <p:nvPicPr>
                <p:cNvPr id="13" name="Ink 12">
                  <a:extLst>
                    <a:ext uri="{FF2B5EF4-FFF2-40B4-BE49-F238E27FC236}">
                      <a16:creationId xmlns:a16="http://schemas.microsoft.com/office/drawing/2014/main" id="{51FA26F4-B53E-4486-A4F8-0C56A15F733D}"/>
                    </a:ext>
                  </a:extLst>
                </p:cNvPr>
                <p:cNvPicPr/>
                <p:nvPr/>
              </p:nvPicPr>
              <p:blipFill>
                <a:blip r:embed="rId21"/>
                <a:stretch>
                  <a:fillRect/>
                </a:stretch>
              </p:blipFill>
              <p:spPr>
                <a:xfrm>
                  <a:off x="5109363" y="3428523"/>
                  <a:ext cx="810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C8F8B151-9306-4275-8892-560A9084200A}"/>
                    </a:ext>
                  </a:extLst>
                </p14:cNvPr>
                <p14:cNvContentPartPr/>
                <p14:nvPr/>
              </p14:nvContentPartPr>
              <p14:xfrm>
                <a:off x="4970403" y="3494763"/>
                <a:ext cx="307800" cy="259560"/>
              </p14:xfrm>
            </p:contentPart>
          </mc:Choice>
          <mc:Fallback xmlns="">
            <p:pic>
              <p:nvPicPr>
                <p:cNvPr id="14" name="Ink 13">
                  <a:extLst>
                    <a:ext uri="{FF2B5EF4-FFF2-40B4-BE49-F238E27FC236}">
                      <a16:creationId xmlns:a16="http://schemas.microsoft.com/office/drawing/2014/main" id="{C8F8B151-9306-4275-8892-560A9084200A}"/>
                    </a:ext>
                  </a:extLst>
                </p:cNvPr>
                <p:cNvPicPr/>
                <p:nvPr/>
              </p:nvPicPr>
              <p:blipFill>
                <a:blip r:embed="rId23"/>
                <a:stretch>
                  <a:fillRect/>
                </a:stretch>
              </p:blipFill>
              <p:spPr>
                <a:xfrm>
                  <a:off x="4934763" y="3458763"/>
                  <a:ext cx="37944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38B8B9A8-AD12-4D2E-AF89-72896A19D62E}"/>
                    </a:ext>
                  </a:extLst>
                </p14:cNvPr>
                <p14:cNvContentPartPr/>
                <p14:nvPr/>
              </p14:nvContentPartPr>
              <p14:xfrm>
                <a:off x="4898043" y="2802483"/>
                <a:ext cx="202320" cy="179640"/>
              </p14:xfrm>
            </p:contentPart>
          </mc:Choice>
          <mc:Fallback xmlns="">
            <p:pic>
              <p:nvPicPr>
                <p:cNvPr id="16" name="Ink 15">
                  <a:extLst>
                    <a:ext uri="{FF2B5EF4-FFF2-40B4-BE49-F238E27FC236}">
                      <a16:creationId xmlns:a16="http://schemas.microsoft.com/office/drawing/2014/main" id="{38B8B9A8-AD12-4D2E-AF89-72896A19D62E}"/>
                    </a:ext>
                  </a:extLst>
                </p:cNvPr>
                <p:cNvPicPr/>
                <p:nvPr/>
              </p:nvPicPr>
              <p:blipFill>
                <a:blip r:embed="rId25"/>
                <a:stretch>
                  <a:fillRect/>
                </a:stretch>
              </p:blipFill>
              <p:spPr>
                <a:xfrm>
                  <a:off x="4862043" y="2766843"/>
                  <a:ext cx="27396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1918F14B-3167-48FB-A7AD-703CE81674D0}"/>
                    </a:ext>
                  </a:extLst>
                </p14:cNvPr>
                <p14:cNvContentPartPr/>
                <p14:nvPr/>
              </p14:nvContentPartPr>
              <p14:xfrm>
                <a:off x="4308723" y="2803563"/>
                <a:ext cx="121680" cy="278640"/>
              </p14:xfrm>
            </p:contentPart>
          </mc:Choice>
          <mc:Fallback xmlns="">
            <p:pic>
              <p:nvPicPr>
                <p:cNvPr id="17" name="Ink 16">
                  <a:extLst>
                    <a:ext uri="{FF2B5EF4-FFF2-40B4-BE49-F238E27FC236}">
                      <a16:creationId xmlns:a16="http://schemas.microsoft.com/office/drawing/2014/main" id="{1918F14B-3167-48FB-A7AD-703CE81674D0}"/>
                    </a:ext>
                  </a:extLst>
                </p:cNvPr>
                <p:cNvPicPr/>
                <p:nvPr/>
              </p:nvPicPr>
              <p:blipFill>
                <a:blip r:embed="rId27"/>
                <a:stretch>
                  <a:fillRect/>
                </a:stretch>
              </p:blipFill>
              <p:spPr>
                <a:xfrm>
                  <a:off x="4273083" y="2767563"/>
                  <a:ext cx="19332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C2AE1772-01D1-4BCB-89E2-A7C3364DD10D}"/>
                    </a:ext>
                  </a:extLst>
                </p14:cNvPr>
                <p14:cNvContentPartPr/>
                <p14:nvPr/>
              </p14:nvContentPartPr>
              <p14:xfrm>
                <a:off x="3655323" y="2903643"/>
                <a:ext cx="29880" cy="190080"/>
              </p14:xfrm>
            </p:contentPart>
          </mc:Choice>
          <mc:Fallback xmlns="">
            <p:pic>
              <p:nvPicPr>
                <p:cNvPr id="19" name="Ink 18">
                  <a:extLst>
                    <a:ext uri="{FF2B5EF4-FFF2-40B4-BE49-F238E27FC236}">
                      <a16:creationId xmlns:a16="http://schemas.microsoft.com/office/drawing/2014/main" id="{C2AE1772-01D1-4BCB-89E2-A7C3364DD10D}"/>
                    </a:ext>
                  </a:extLst>
                </p:cNvPr>
                <p:cNvPicPr/>
                <p:nvPr/>
              </p:nvPicPr>
              <p:blipFill>
                <a:blip r:embed="rId29"/>
                <a:stretch>
                  <a:fillRect/>
                </a:stretch>
              </p:blipFill>
              <p:spPr>
                <a:xfrm>
                  <a:off x="3619683" y="2867643"/>
                  <a:ext cx="10152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2402DC00-DC86-45EB-977C-3092DA272098}"/>
                    </a:ext>
                  </a:extLst>
                </p14:cNvPr>
                <p14:cNvContentPartPr/>
                <p14:nvPr/>
              </p14:nvContentPartPr>
              <p14:xfrm>
                <a:off x="3619683" y="2883123"/>
                <a:ext cx="187920" cy="41760"/>
              </p14:xfrm>
            </p:contentPart>
          </mc:Choice>
          <mc:Fallback xmlns="">
            <p:pic>
              <p:nvPicPr>
                <p:cNvPr id="20" name="Ink 19">
                  <a:extLst>
                    <a:ext uri="{FF2B5EF4-FFF2-40B4-BE49-F238E27FC236}">
                      <a16:creationId xmlns:a16="http://schemas.microsoft.com/office/drawing/2014/main" id="{2402DC00-DC86-45EB-977C-3092DA272098}"/>
                    </a:ext>
                  </a:extLst>
                </p:cNvPr>
                <p:cNvPicPr/>
                <p:nvPr/>
              </p:nvPicPr>
              <p:blipFill>
                <a:blip r:embed="rId31"/>
                <a:stretch>
                  <a:fillRect/>
                </a:stretch>
              </p:blipFill>
              <p:spPr>
                <a:xfrm>
                  <a:off x="3584043" y="2847123"/>
                  <a:ext cx="2595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C3572090-3A56-46EA-A01A-E55A6286759E}"/>
                    </a:ext>
                  </a:extLst>
                </p14:cNvPr>
                <p14:cNvContentPartPr/>
                <p14:nvPr/>
              </p14:nvContentPartPr>
              <p14:xfrm>
                <a:off x="3841443" y="2367243"/>
                <a:ext cx="159120" cy="203760"/>
              </p14:xfrm>
            </p:contentPart>
          </mc:Choice>
          <mc:Fallback xmlns="">
            <p:pic>
              <p:nvPicPr>
                <p:cNvPr id="22" name="Ink 21">
                  <a:extLst>
                    <a:ext uri="{FF2B5EF4-FFF2-40B4-BE49-F238E27FC236}">
                      <a16:creationId xmlns:a16="http://schemas.microsoft.com/office/drawing/2014/main" id="{C3572090-3A56-46EA-A01A-E55A6286759E}"/>
                    </a:ext>
                  </a:extLst>
                </p:cNvPr>
                <p:cNvPicPr/>
                <p:nvPr/>
              </p:nvPicPr>
              <p:blipFill>
                <a:blip r:embed="rId33"/>
                <a:stretch>
                  <a:fillRect/>
                </a:stretch>
              </p:blipFill>
              <p:spPr>
                <a:xfrm>
                  <a:off x="3805803" y="2331243"/>
                  <a:ext cx="23076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423E7AA9-BF24-4C40-88F4-6AB145C2D81D}"/>
                    </a:ext>
                  </a:extLst>
                </p14:cNvPr>
                <p14:cNvContentPartPr/>
                <p14:nvPr/>
              </p14:nvContentPartPr>
              <p14:xfrm>
                <a:off x="3881043" y="2618883"/>
                <a:ext cx="152640" cy="172080"/>
              </p14:xfrm>
            </p:contentPart>
          </mc:Choice>
          <mc:Fallback xmlns="">
            <p:pic>
              <p:nvPicPr>
                <p:cNvPr id="23" name="Ink 22">
                  <a:extLst>
                    <a:ext uri="{FF2B5EF4-FFF2-40B4-BE49-F238E27FC236}">
                      <a16:creationId xmlns:a16="http://schemas.microsoft.com/office/drawing/2014/main" id="{423E7AA9-BF24-4C40-88F4-6AB145C2D81D}"/>
                    </a:ext>
                  </a:extLst>
                </p:cNvPr>
                <p:cNvPicPr/>
                <p:nvPr/>
              </p:nvPicPr>
              <p:blipFill>
                <a:blip r:embed="rId35"/>
                <a:stretch>
                  <a:fillRect/>
                </a:stretch>
              </p:blipFill>
              <p:spPr>
                <a:xfrm>
                  <a:off x="3845403" y="2582883"/>
                  <a:ext cx="2242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5D29EE82-5ED4-44FC-976B-610180DDB5DF}"/>
                    </a:ext>
                  </a:extLst>
                </p14:cNvPr>
                <p14:cNvContentPartPr/>
                <p14:nvPr/>
              </p14:nvContentPartPr>
              <p14:xfrm>
                <a:off x="3903723" y="2803923"/>
                <a:ext cx="184680" cy="193680"/>
              </p14:xfrm>
            </p:contentPart>
          </mc:Choice>
          <mc:Fallback xmlns="">
            <p:pic>
              <p:nvPicPr>
                <p:cNvPr id="24" name="Ink 23">
                  <a:extLst>
                    <a:ext uri="{FF2B5EF4-FFF2-40B4-BE49-F238E27FC236}">
                      <a16:creationId xmlns:a16="http://schemas.microsoft.com/office/drawing/2014/main" id="{5D29EE82-5ED4-44FC-976B-610180DDB5DF}"/>
                    </a:ext>
                  </a:extLst>
                </p:cNvPr>
                <p:cNvPicPr/>
                <p:nvPr/>
              </p:nvPicPr>
              <p:blipFill>
                <a:blip r:embed="rId37"/>
                <a:stretch>
                  <a:fillRect/>
                </a:stretch>
              </p:blipFill>
              <p:spPr>
                <a:xfrm>
                  <a:off x="3867723" y="2768283"/>
                  <a:ext cx="25632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AD69AE0B-284D-4787-ACF5-6E8B24FF01F5}"/>
                    </a:ext>
                  </a:extLst>
                </p14:cNvPr>
                <p14:cNvContentPartPr/>
                <p14:nvPr/>
              </p14:nvContentPartPr>
              <p14:xfrm>
                <a:off x="4005963" y="3056643"/>
                <a:ext cx="140400" cy="187920"/>
              </p14:xfrm>
            </p:contentPart>
          </mc:Choice>
          <mc:Fallback xmlns="">
            <p:pic>
              <p:nvPicPr>
                <p:cNvPr id="25" name="Ink 24">
                  <a:extLst>
                    <a:ext uri="{FF2B5EF4-FFF2-40B4-BE49-F238E27FC236}">
                      <a16:creationId xmlns:a16="http://schemas.microsoft.com/office/drawing/2014/main" id="{AD69AE0B-284D-4787-ACF5-6E8B24FF01F5}"/>
                    </a:ext>
                  </a:extLst>
                </p:cNvPr>
                <p:cNvPicPr/>
                <p:nvPr/>
              </p:nvPicPr>
              <p:blipFill>
                <a:blip r:embed="rId39"/>
                <a:stretch>
                  <a:fillRect/>
                </a:stretch>
              </p:blipFill>
              <p:spPr>
                <a:xfrm>
                  <a:off x="3970323" y="3021003"/>
                  <a:ext cx="21204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5E3B65FB-79E8-4BB4-94B0-20E5DB9FAFC3}"/>
                    </a:ext>
                  </a:extLst>
                </p14:cNvPr>
                <p14:cNvContentPartPr/>
                <p14:nvPr/>
              </p14:nvContentPartPr>
              <p14:xfrm>
                <a:off x="4106403" y="3281283"/>
                <a:ext cx="140760" cy="209160"/>
              </p14:xfrm>
            </p:contentPart>
          </mc:Choice>
          <mc:Fallback xmlns="">
            <p:pic>
              <p:nvPicPr>
                <p:cNvPr id="26" name="Ink 25">
                  <a:extLst>
                    <a:ext uri="{FF2B5EF4-FFF2-40B4-BE49-F238E27FC236}">
                      <a16:creationId xmlns:a16="http://schemas.microsoft.com/office/drawing/2014/main" id="{5E3B65FB-79E8-4BB4-94B0-20E5DB9FAFC3}"/>
                    </a:ext>
                  </a:extLst>
                </p:cNvPr>
                <p:cNvPicPr/>
                <p:nvPr/>
              </p:nvPicPr>
              <p:blipFill>
                <a:blip r:embed="rId41"/>
                <a:stretch>
                  <a:fillRect/>
                </a:stretch>
              </p:blipFill>
              <p:spPr>
                <a:xfrm>
                  <a:off x="4070403" y="3245283"/>
                  <a:ext cx="212400" cy="280800"/>
                </a:xfrm>
                <a:prstGeom prst="rect">
                  <a:avLst/>
                </a:prstGeom>
              </p:spPr>
            </p:pic>
          </mc:Fallback>
        </mc:AlternateContent>
      </p:grpSp>
      <p:grpSp>
        <p:nvGrpSpPr>
          <p:cNvPr id="30" name="Group 29">
            <a:extLst>
              <a:ext uri="{FF2B5EF4-FFF2-40B4-BE49-F238E27FC236}">
                <a16:creationId xmlns:a16="http://schemas.microsoft.com/office/drawing/2014/main" id="{8B5A9992-3014-4F36-A303-D4E15B765734}"/>
              </a:ext>
            </a:extLst>
          </p:cNvPr>
          <p:cNvGrpSpPr/>
          <p:nvPr/>
        </p:nvGrpSpPr>
        <p:grpSpPr>
          <a:xfrm>
            <a:off x="3031443" y="2652723"/>
            <a:ext cx="1865880" cy="432360"/>
            <a:chOff x="3031443" y="2652723"/>
            <a:chExt cx="1865880" cy="43236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2CF53089-21AD-43AC-87A5-A9A8A97243EB}"/>
                    </a:ext>
                  </a:extLst>
                </p14:cNvPr>
                <p14:cNvContentPartPr/>
                <p14:nvPr/>
              </p14:nvContentPartPr>
              <p14:xfrm>
                <a:off x="3031443" y="2666043"/>
                <a:ext cx="1789920" cy="348120"/>
              </p14:xfrm>
            </p:contentPart>
          </mc:Choice>
          <mc:Fallback xmlns="">
            <p:pic>
              <p:nvPicPr>
                <p:cNvPr id="28" name="Ink 27">
                  <a:extLst>
                    <a:ext uri="{FF2B5EF4-FFF2-40B4-BE49-F238E27FC236}">
                      <a16:creationId xmlns:a16="http://schemas.microsoft.com/office/drawing/2014/main" id="{2CF53089-21AD-43AC-87A5-A9A8A97243EB}"/>
                    </a:ext>
                  </a:extLst>
                </p:cNvPr>
                <p:cNvPicPr/>
                <p:nvPr/>
              </p:nvPicPr>
              <p:blipFill>
                <a:blip r:embed="rId43"/>
                <a:stretch>
                  <a:fillRect/>
                </a:stretch>
              </p:blipFill>
              <p:spPr>
                <a:xfrm>
                  <a:off x="2995443" y="2630403"/>
                  <a:ext cx="1861560" cy="419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561C51B-83AC-4F74-B901-E6F7BBBF25B7}"/>
                    </a:ext>
                  </a:extLst>
                </p14:cNvPr>
                <p14:cNvContentPartPr/>
                <p14:nvPr/>
              </p14:nvContentPartPr>
              <p14:xfrm>
                <a:off x="4494843" y="2652723"/>
                <a:ext cx="402480" cy="432360"/>
              </p14:xfrm>
            </p:contentPart>
          </mc:Choice>
          <mc:Fallback xmlns="">
            <p:pic>
              <p:nvPicPr>
                <p:cNvPr id="29" name="Ink 28">
                  <a:extLst>
                    <a:ext uri="{FF2B5EF4-FFF2-40B4-BE49-F238E27FC236}">
                      <a16:creationId xmlns:a16="http://schemas.microsoft.com/office/drawing/2014/main" id="{5561C51B-83AC-4F74-B901-E6F7BBBF25B7}"/>
                    </a:ext>
                  </a:extLst>
                </p:cNvPr>
                <p:cNvPicPr/>
                <p:nvPr/>
              </p:nvPicPr>
              <p:blipFill>
                <a:blip r:embed="rId45"/>
                <a:stretch>
                  <a:fillRect/>
                </a:stretch>
              </p:blipFill>
              <p:spPr>
                <a:xfrm>
                  <a:off x="4458843" y="2616723"/>
                  <a:ext cx="474120" cy="504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5D0DC0F1-BFD1-4ECB-A48E-2421220A91A6}"/>
                  </a:ext>
                </a:extLst>
              </p14:cNvPr>
              <p14:cNvContentPartPr/>
              <p14:nvPr/>
            </p14:nvContentPartPr>
            <p14:xfrm>
              <a:off x="3460203" y="2758563"/>
              <a:ext cx="445680" cy="532080"/>
            </p14:xfrm>
          </p:contentPart>
        </mc:Choice>
        <mc:Fallback xmlns="">
          <p:pic>
            <p:nvPicPr>
              <p:cNvPr id="31" name="Ink 30">
                <a:extLst>
                  <a:ext uri="{FF2B5EF4-FFF2-40B4-BE49-F238E27FC236}">
                    <a16:creationId xmlns:a16="http://schemas.microsoft.com/office/drawing/2014/main" id="{5D0DC0F1-BFD1-4ECB-A48E-2421220A91A6}"/>
                  </a:ext>
                </a:extLst>
              </p:cNvPr>
              <p:cNvPicPr/>
              <p:nvPr/>
            </p:nvPicPr>
            <p:blipFill>
              <a:blip r:embed="rId47"/>
              <a:stretch>
                <a:fillRect/>
              </a:stretch>
            </p:blipFill>
            <p:spPr>
              <a:xfrm>
                <a:off x="3424563" y="2722563"/>
                <a:ext cx="517320" cy="603720"/>
              </a:xfrm>
              <a:prstGeom prst="rect">
                <a:avLst/>
              </a:prstGeom>
            </p:spPr>
          </p:pic>
        </mc:Fallback>
      </mc:AlternateContent>
    </p:spTree>
    <p:extLst>
      <p:ext uri="{BB962C8B-B14F-4D97-AF65-F5344CB8AC3E}">
        <p14:creationId xmlns:p14="http://schemas.microsoft.com/office/powerpoint/2010/main" val="1349395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B763B63-AEA7-4C7A-B1BC-D0DBE27F2FA9}"/>
                  </a:ext>
                </a:extLst>
              </p14:cNvPr>
              <p14:cNvContentPartPr/>
              <p14:nvPr/>
            </p14:nvContentPartPr>
            <p14:xfrm>
              <a:off x="987363" y="853803"/>
              <a:ext cx="1214280" cy="1693440"/>
            </p14:xfrm>
          </p:contentPart>
        </mc:Choice>
        <mc:Fallback xmlns="">
          <p:pic>
            <p:nvPicPr>
              <p:cNvPr id="2" name="Ink 1">
                <a:extLst>
                  <a:ext uri="{FF2B5EF4-FFF2-40B4-BE49-F238E27FC236}">
                    <a16:creationId xmlns:a16="http://schemas.microsoft.com/office/drawing/2014/main" id="{CB763B63-AEA7-4C7A-B1BC-D0DBE27F2FA9}"/>
                  </a:ext>
                </a:extLst>
              </p:cNvPr>
              <p:cNvPicPr/>
              <p:nvPr/>
            </p:nvPicPr>
            <p:blipFill>
              <a:blip r:embed="rId3"/>
              <a:stretch>
                <a:fillRect/>
              </a:stretch>
            </p:blipFill>
            <p:spPr>
              <a:xfrm>
                <a:off x="951723" y="818163"/>
                <a:ext cx="1285920" cy="1765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A1CB96B-407D-4DBE-8B65-B3076ED6428B}"/>
                  </a:ext>
                </a:extLst>
              </p14:cNvPr>
              <p14:cNvContentPartPr/>
              <p14:nvPr/>
            </p14:nvContentPartPr>
            <p14:xfrm>
              <a:off x="630963" y="1890243"/>
              <a:ext cx="1371960" cy="1014840"/>
            </p14:xfrm>
          </p:contentPart>
        </mc:Choice>
        <mc:Fallback xmlns="">
          <p:pic>
            <p:nvPicPr>
              <p:cNvPr id="3" name="Ink 2">
                <a:extLst>
                  <a:ext uri="{FF2B5EF4-FFF2-40B4-BE49-F238E27FC236}">
                    <a16:creationId xmlns:a16="http://schemas.microsoft.com/office/drawing/2014/main" id="{DA1CB96B-407D-4DBE-8B65-B3076ED6428B}"/>
                  </a:ext>
                </a:extLst>
              </p:cNvPr>
              <p:cNvPicPr/>
              <p:nvPr/>
            </p:nvPicPr>
            <p:blipFill>
              <a:blip r:embed="rId5"/>
              <a:stretch>
                <a:fillRect/>
              </a:stretch>
            </p:blipFill>
            <p:spPr>
              <a:xfrm>
                <a:off x="594963" y="1854243"/>
                <a:ext cx="1443600" cy="1086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AAB4627-C621-410C-BB94-556D82DB57BC}"/>
                  </a:ext>
                </a:extLst>
              </p14:cNvPr>
              <p14:cNvContentPartPr/>
              <p14:nvPr/>
            </p14:nvContentPartPr>
            <p14:xfrm>
              <a:off x="1224243" y="2215683"/>
              <a:ext cx="97920" cy="315360"/>
            </p14:xfrm>
          </p:contentPart>
        </mc:Choice>
        <mc:Fallback xmlns="">
          <p:pic>
            <p:nvPicPr>
              <p:cNvPr id="5" name="Ink 4">
                <a:extLst>
                  <a:ext uri="{FF2B5EF4-FFF2-40B4-BE49-F238E27FC236}">
                    <a16:creationId xmlns:a16="http://schemas.microsoft.com/office/drawing/2014/main" id="{5AAB4627-C621-410C-BB94-556D82DB57BC}"/>
                  </a:ext>
                </a:extLst>
              </p:cNvPr>
              <p:cNvPicPr/>
              <p:nvPr/>
            </p:nvPicPr>
            <p:blipFill>
              <a:blip r:embed="rId7"/>
              <a:stretch>
                <a:fillRect/>
              </a:stretch>
            </p:blipFill>
            <p:spPr>
              <a:xfrm>
                <a:off x="1188243" y="2180043"/>
                <a:ext cx="16956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F1C69CB7-E965-4DDB-BA3B-F47BD4904BA5}"/>
                  </a:ext>
                </a:extLst>
              </p14:cNvPr>
              <p14:cNvContentPartPr/>
              <p14:nvPr/>
            </p14:nvContentPartPr>
            <p14:xfrm>
              <a:off x="1249083" y="2177163"/>
              <a:ext cx="216720" cy="303840"/>
            </p14:xfrm>
          </p:contentPart>
        </mc:Choice>
        <mc:Fallback xmlns="">
          <p:pic>
            <p:nvPicPr>
              <p:cNvPr id="6" name="Ink 5">
                <a:extLst>
                  <a:ext uri="{FF2B5EF4-FFF2-40B4-BE49-F238E27FC236}">
                    <a16:creationId xmlns:a16="http://schemas.microsoft.com/office/drawing/2014/main" id="{F1C69CB7-E965-4DDB-BA3B-F47BD4904BA5}"/>
                  </a:ext>
                </a:extLst>
              </p:cNvPr>
              <p:cNvPicPr/>
              <p:nvPr/>
            </p:nvPicPr>
            <p:blipFill>
              <a:blip r:embed="rId9"/>
              <a:stretch>
                <a:fillRect/>
              </a:stretch>
            </p:blipFill>
            <p:spPr>
              <a:xfrm>
                <a:off x="1213083" y="2141523"/>
                <a:ext cx="28836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A99E7CF2-3FA6-4B3C-85DC-6B9A427930C7}"/>
                  </a:ext>
                </a:extLst>
              </p14:cNvPr>
              <p14:cNvContentPartPr/>
              <p14:nvPr/>
            </p14:nvContentPartPr>
            <p14:xfrm>
              <a:off x="1227483" y="1762083"/>
              <a:ext cx="187200" cy="174960"/>
            </p14:xfrm>
          </p:contentPart>
        </mc:Choice>
        <mc:Fallback xmlns="">
          <p:pic>
            <p:nvPicPr>
              <p:cNvPr id="7" name="Ink 6">
                <a:extLst>
                  <a:ext uri="{FF2B5EF4-FFF2-40B4-BE49-F238E27FC236}">
                    <a16:creationId xmlns:a16="http://schemas.microsoft.com/office/drawing/2014/main" id="{A99E7CF2-3FA6-4B3C-85DC-6B9A427930C7}"/>
                  </a:ext>
                </a:extLst>
              </p:cNvPr>
              <p:cNvPicPr/>
              <p:nvPr/>
            </p:nvPicPr>
            <p:blipFill>
              <a:blip r:embed="rId11"/>
              <a:stretch>
                <a:fillRect/>
              </a:stretch>
            </p:blipFill>
            <p:spPr>
              <a:xfrm>
                <a:off x="1191843" y="1726083"/>
                <a:ext cx="2588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2D5663C5-77A6-4102-B37C-73BBC8F75554}"/>
                  </a:ext>
                </a:extLst>
              </p14:cNvPr>
              <p14:cNvContentPartPr/>
              <p14:nvPr/>
            </p14:nvContentPartPr>
            <p14:xfrm>
              <a:off x="1221723" y="1943523"/>
              <a:ext cx="133920" cy="74520"/>
            </p14:xfrm>
          </p:contentPart>
        </mc:Choice>
        <mc:Fallback xmlns="">
          <p:pic>
            <p:nvPicPr>
              <p:cNvPr id="8" name="Ink 7">
                <a:extLst>
                  <a:ext uri="{FF2B5EF4-FFF2-40B4-BE49-F238E27FC236}">
                    <a16:creationId xmlns:a16="http://schemas.microsoft.com/office/drawing/2014/main" id="{2D5663C5-77A6-4102-B37C-73BBC8F75554}"/>
                  </a:ext>
                </a:extLst>
              </p:cNvPr>
              <p:cNvPicPr/>
              <p:nvPr/>
            </p:nvPicPr>
            <p:blipFill>
              <a:blip r:embed="rId13"/>
              <a:stretch>
                <a:fillRect/>
              </a:stretch>
            </p:blipFill>
            <p:spPr>
              <a:xfrm>
                <a:off x="1186083" y="1907883"/>
                <a:ext cx="2055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E16F186C-EF3B-43C3-8BC9-63A7C3FBC4AF}"/>
                  </a:ext>
                </a:extLst>
              </p14:cNvPr>
              <p14:cNvContentPartPr/>
              <p14:nvPr/>
            </p14:nvContentPartPr>
            <p14:xfrm>
              <a:off x="290403" y="1740483"/>
              <a:ext cx="1964880" cy="162360"/>
            </p14:xfrm>
          </p:contentPart>
        </mc:Choice>
        <mc:Fallback xmlns="">
          <p:pic>
            <p:nvPicPr>
              <p:cNvPr id="9" name="Ink 8">
                <a:extLst>
                  <a:ext uri="{FF2B5EF4-FFF2-40B4-BE49-F238E27FC236}">
                    <a16:creationId xmlns:a16="http://schemas.microsoft.com/office/drawing/2014/main" id="{E16F186C-EF3B-43C3-8BC9-63A7C3FBC4AF}"/>
                  </a:ext>
                </a:extLst>
              </p:cNvPr>
              <p:cNvPicPr/>
              <p:nvPr/>
            </p:nvPicPr>
            <p:blipFill>
              <a:blip r:embed="rId15"/>
              <a:stretch>
                <a:fillRect/>
              </a:stretch>
            </p:blipFill>
            <p:spPr>
              <a:xfrm>
                <a:off x="254403" y="1704843"/>
                <a:ext cx="2036520" cy="234000"/>
              </a:xfrm>
              <a:prstGeom prst="rect">
                <a:avLst/>
              </a:prstGeom>
            </p:spPr>
          </p:pic>
        </mc:Fallback>
      </mc:AlternateContent>
      <p:grpSp>
        <p:nvGrpSpPr>
          <p:cNvPr id="15" name="Group 14">
            <a:extLst>
              <a:ext uri="{FF2B5EF4-FFF2-40B4-BE49-F238E27FC236}">
                <a16:creationId xmlns:a16="http://schemas.microsoft.com/office/drawing/2014/main" id="{AFCD3532-A688-43FC-81DE-7E0C2EA5E2F1}"/>
              </a:ext>
            </a:extLst>
          </p:cNvPr>
          <p:cNvGrpSpPr/>
          <p:nvPr/>
        </p:nvGrpSpPr>
        <p:grpSpPr>
          <a:xfrm>
            <a:off x="2794563" y="1416123"/>
            <a:ext cx="4154400" cy="1777320"/>
            <a:chOff x="2794563" y="1416123"/>
            <a:chExt cx="4154400" cy="1777320"/>
          </a:xfrm>
        </p:grpSpPr>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1E488F76-59BE-44DE-A851-992F7C6ECE28}"/>
                    </a:ext>
                  </a:extLst>
                </p14:cNvPr>
                <p14:cNvContentPartPr/>
                <p14:nvPr/>
              </p14:nvContentPartPr>
              <p14:xfrm>
                <a:off x="2794563" y="1416123"/>
                <a:ext cx="4070880" cy="1777320"/>
              </p14:xfrm>
            </p:contentPart>
          </mc:Choice>
          <mc:Fallback xmlns="">
            <p:pic>
              <p:nvPicPr>
                <p:cNvPr id="11" name="Ink 10">
                  <a:extLst>
                    <a:ext uri="{FF2B5EF4-FFF2-40B4-BE49-F238E27FC236}">
                      <a16:creationId xmlns:a16="http://schemas.microsoft.com/office/drawing/2014/main" id="{1E488F76-59BE-44DE-A851-992F7C6ECE28}"/>
                    </a:ext>
                  </a:extLst>
                </p:cNvPr>
                <p:cNvPicPr/>
                <p:nvPr/>
              </p:nvPicPr>
              <p:blipFill>
                <a:blip r:embed="rId17"/>
                <a:stretch>
                  <a:fillRect/>
                </a:stretch>
              </p:blipFill>
              <p:spPr>
                <a:xfrm>
                  <a:off x="2758563" y="1380483"/>
                  <a:ext cx="4142520" cy="1848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B94EACCA-960E-48B2-B8F6-A43454E9E238}"/>
                    </a:ext>
                  </a:extLst>
                </p14:cNvPr>
                <p14:cNvContentPartPr/>
                <p14:nvPr/>
              </p14:nvContentPartPr>
              <p14:xfrm>
                <a:off x="6436323" y="2802123"/>
                <a:ext cx="512640" cy="21600"/>
              </p14:xfrm>
            </p:contentPart>
          </mc:Choice>
          <mc:Fallback xmlns="">
            <p:pic>
              <p:nvPicPr>
                <p:cNvPr id="13" name="Ink 12">
                  <a:extLst>
                    <a:ext uri="{FF2B5EF4-FFF2-40B4-BE49-F238E27FC236}">
                      <a16:creationId xmlns:a16="http://schemas.microsoft.com/office/drawing/2014/main" id="{B94EACCA-960E-48B2-B8F6-A43454E9E238}"/>
                    </a:ext>
                  </a:extLst>
                </p:cNvPr>
                <p:cNvPicPr/>
                <p:nvPr/>
              </p:nvPicPr>
              <p:blipFill>
                <a:blip r:embed="rId19"/>
                <a:stretch>
                  <a:fillRect/>
                </a:stretch>
              </p:blipFill>
              <p:spPr>
                <a:xfrm>
                  <a:off x="6400323" y="2766483"/>
                  <a:ext cx="584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32167EAF-3F81-44EF-8F39-4EE7046870FE}"/>
                    </a:ext>
                  </a:extLst>
                </p14:cNvPr>
                <p14:cNvContentPartPr/>
                <p14:nvPr/>
              </p14:nvContentPartPr>
              <p14:xfrm>
                <a:off x="6373323" y="2677923"/>
                <a:ext cx="300600" cy="216000"/>
              </p14:xfrm>
            </p:contentPart>
          </mc:Choice>
          <mc:Fallback xmlns="">
            <p:pic>
              <p:nvPicPr>
                <p:cNvPr id="14" name="Ink 13">
                  <a:extLst>
                    <a:ext uri="{FF2B5EF4-FFF2-40B4-BE49-F238E27FC236}">
                      <a16:creationId xmlns:a16="http://schemas.microsoft.com/office/drawing/2014/main" id="{32167EAF-3F81-44EF-8F39-4EE7046870FE}"/>
                    </a:ext>
                  </a:extLst>
                </p:cNvPr>
                <p:cNvPicPr/>
                <p:nvPr/>
              </p:nvPicPr>
              <p:blipFill>
                <a:blip r:embed="rId21"/>
                <a:stretch>
                  <a:fillRect/>
                </a:stretch>
              </p:blipFill>
              <p:spPr>
                <a:xfrm>
                  <a:off x="6337323" y="2642283"/>
                  <a:ext cx="372240" cy="287640"/>
                </a:xfrm>
                <a:prstGeom prst="rect">
                  <a:avLst/>
                </a:prstGeom>
              </p:spPr>
            </p:pic>
          </mc:Fallback>
        </mc:AlternateContent>
      </p:grpSp>
      <p:grpSp>
        <p:nvGrpSpPr>
          <p:cNvPr id="18" name="Group 17">
            <a:extLst>
              <a:ext uri="{FF2B5EF4-FFF2-40B4-BE49-F238E27FC236}">
                <a16:creationId xmlns:a16="http://schemas.microsoft.com/office/drawing/2014/main" id="{6651AD16-0908-4B2E-A44F-EC3BAF021E43}"/>
              </a:ext>
            </a:extLst>
          </p:cNvPr>
          <p:cNvGrpSpPr/>
          <p:nvPr/>
        </p:nvGrpSpPr>
        <p:grpSpPr>
          <a:xfrm>
            <a:off x="3262923" y="2569923"/>
            <a:ext cx="779400" cy="369360"/>
            <a:chOff x="3262923" y="2569923"/>
            <a:chExt cx="779400" cy="369360"/>
          </a:xfrm>
        </p:grpSpPr>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2F613144-AD2A-428F-95D3-EF053E151AC9}"/>
                    </a:ext>
                  </a:extLst>
                </p14:cNvPr>
                <p14:cNvContentPartPr/>
                <p14:nvPr/>
              </p14:nvContentPartPr>
              <p14:xfrm>
                <a:off x="3302883" y="2700243"/>
                <a:ext cx="739440" cy="61560"/>
              </p14:xfrm>
            </p:contentPart>
          </mc:Choice>
          <mc:Fallback xmlns="">
            <p:pic>
              <p:nvPicPr>
                <p:cNvPr id="16" name="Ink 15">
                  <a:extLst>
                    <a:ext uri="{FF2B5EF4-FFF2-40B4-BE49-F238E27FC236}">
                      <a16:creationId xmlns:a16="http://schemas.microsoft.com/office/drawing/2014/main" id="{2F613144-AD2A-428F-95D3-EF053E151AC9}"/>
                    </a:ext>
                  </a:extLst>
                </p:cNvPr>
                <p:cNvPicPr/>
                <p:nvPr/>
              </p:nvPicPr>
              <p:blipFill>
                <a:blip r:embed="rId23"/>
                <a:stretch>
                  <a:fillRect/>
                </a:stretch>
              </p:blipFill>
              <p:spPr>
                <a:xfrm>
                  <a:off x="3266883" y="2664603"/>
                  <a:ext cx="8110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ED0BB18-9935-46CF-8751-221346F2CBAC}"/>
                    </a:ext>
                  </a:extLst>
                </p14:cNvPr>
                <p14:cNvContentPartPr/>
                <p14:nvPr/>
              </p14:nvContentPartPr>
              <p14:xfrm>
                <a:off x="3262923" y="2569923"/>
                <a:ext cx="366840" cy="369360"/>
              </p14:xfrm>
            </p:contentPart>
          </mc:Choice>
          <mc:Fallback xmlns="">
            <p:pic>
              <p:nvPicPr>
                <p:cNvPr id="17" name="Ink 16">
                  <a:extLst>
                    <a:ext uri="{FF2B5EF4-FFF2-40B4-BE49-F238E27FC236}">
                      <a16:creationId xmlns:a16="http://schemas.microsoft.com/office/drawing/2014/main" id="{3ED0BB18-9935-46CF-8751-221346F2CBAC}"/>
                    </a:ext>
                  </a:extLst>
                </p:cNvPr>
                <p:cNvPicPr/>
                <p:nvPr/>
              </p:nvPicPr>
              <p:blipFill>
                <a:blip r:embed="rId25"/>
                <a:stretch>
                  <a:fillRect/>
                </a:stretch>
              </p:blipFill>
              <p:spPr>
                <a:xfrm>
                  <a:off x="3226923" y="2534283"/>
                  <a:ext cx="438480" cy="441000"/>
                </a:xfrm>
                <a:prstGeom prst="rect">
                  <a:avLst/>
                </a:prstGeom>
              </p:spPr>
            </p:pic>
          </mc:Fallback>
        </mc:AlternateContent>
      </p:grpSp>
      <p:grpSp>
        <p:nvGrpSpPr>
          <p:cNvPr id="22" name="Group 21">
            <a:extLst>
              <a:ext uri="{FF2B5EF4-FFF2-40B4-BE49-F238E27FC236}">
                <a16:creationId xmlns:a16="http://schemas.microsoft.com/office/drawing/2014/main" id="{B4967BAE-241D-409B-963E-BDCA3685A6A3}"/>
              </a:ext>
            </a:extLst>
          </p:cNvPr>
          <p:cNvGrpSpPr/>
          <p:nvPr/>
        </p:nvGrpSpPr>
        <p:grpSpPr>
          <a:xfrm>
            <a:off x="4692483" y="601083"/>
            <a:ext cx="1432440" cy="730800"/>
            <a:chOff x="4692483" y="601083"/>
            <a:chExt cx="1432440" cy="730800"/>
          </a:xfrm>
        </p:grpSpPr>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4BB2E96-ED54-4EEC-8C1B-DBB5D3CD19A2}"/>
                    </a:ext>
                  </a:extLst>
                </p14:cNvPr>
                <p14:cNvContentPartPr/>
                <p14:nvPr/>
              </p14:nvContentPartPr>
              <p14:xfrm>
                <a:off x="4692483" y="812763"/>
                <a:ext cx="1042560" cy="58320"/>
              </p14:xfrm>
            </p:contentPart>
          </mc:Choice>
          <mc:Fallback xmlns="">
            <p:pic>
              <p:nvPicPr>
                <p:cNvPr id="19" name="Ink 18">
                  <a:extLst>
                    <a:ext uri="{FF2B5EF4-FFF2-40B4-BE49-F238E27FC236}">
                      <a16:creationId xmlns:a16="http://schemas.microsoft.com/office/drawing/2014/main" id="{94BB2E96-ED54-4EEC-8C1B-DBB5D3CD19A2}"/>
                    </a:ext>
                  </a:extLst>
                </p:cNvPr>
                <p:cNvPicPr/>
                <p:nvPr/>
              </p:nvPicPr>
              <p:blipFill>
                <a:blip r:embed="rId27"/>
                <a:stretch>
                  <a:fillRect/>
                </a:stretch>
              </p:blipFill>
              <p:spPr>
                <a:xfrm>
                  <a:off x="4656843" y="777123"/>
                  <a:ext cx="11142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A6DE1F80-DE5E-434F-9435-D24BC1ED648C}"/>
                    </a:ext>
                  </a:extLst>
                </p14:cNvPr>
                <p14:cNvContentPartPr/>
                <p14:nvPr/>
              </p14:nvContentPartPr>
              <p14:xfrm>
                <a:off x="4873563" y="993483"/>
                <a:ext cx="978120" cy="63000"/>
              </p14:xfrm>
            </p:contentPart>
          </mc:Choice>
          <mc:Fallback xmlns="">
            <p:pic>
              <p:nvPicPr>
                <p:cNvPr id="20" name="Ink 19">
                  <a:extLst>
                    <a:ext uri="{FF2B5EF4-FFF2-40B4-BE49-F238E27FC236}">
                      <a16:creationId xmlns:a16="http://schemas.microsoft.com/office/drawing/2014/main" id="{A6DE1F80-DE5E-434F-9435-D24BC1ED648C}"/>
                    </a:ext>
                  </a:extLst>
                </p:cNvPr>
                <p:cNvPicPr/>
                <p:nvPr/>
              </p:nvPicPr>
              <p:blipFill>
                <a:blip r:embed="rId29"/>
                <a:stretch>
                  <a:fillRect/>
                </a:stretch>
              </p:blipFill>
              <p:spPr>
                <a:xfrm>
                  <a:off x="4837563" y="957483"/>
                  <a:ext cx="10497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6108AF74-CB59-4E9C-BFF8-17E0CB14D0B0}"/>
                    </a:ext>
                  </a:extLst>
                </p14:cNvPr>
                <p14:cNvContentPartPr/>
                <p14:nvPr/>
              </p14:nvContentPartPr>
              <p14:xfrm>
                <a:off x="5642163" y="601083"/>
                <a:ext cx="482760" cy="730800"/>
              </p14:xfrm>
            </p:contentPart>
          </mc:Choice>
          <mc:Fallback xmlns="">
            <p:pic>
              <p:nvPicPr>
                <p:cNvPr id="21" name="Ink 20">
                  <a:extLst>
                    <a:ext uri="{FF2B5EF4-FFF2-40B4-BE49-F238E27FC236}">
                      <a16:creationId xmlns:a16="http://schemas.microsoft.com/office/drawing/2014/main" id="{6108AF74-CB59-4E9C-BFF8-17E0CB14D0B0}"/>
                    </a:ext>
                  </a:extLst>
                </p:cNvPr>
                <p:cNvPicPr/>
                <p:nvPr/>
              </p:nvPicPr>
              <p:blipFill>
                <a:blip r:embed="rId31"/>
                <a:stretch>
                  <a:fillRect/>
                </a:stretch>
              </p:blipFill>
              <p:spPr>
                <a:xfrm>
                  <a:off x="5606163" y="565083"/>
                  <a:ext cx="554400" cy="802440"/>
                </a:xfrm>
                <a:prstGeom prst="rect">
                  <a:avLst/>
                </a:prstGeom>
              </p:spPr>
            </p:pic>
          </mc:Fallback>
        </mc:AlternateContent>
      </p:grpSp>
      <p:grpSp>
        <p:nvGrpSpPr>
          <p:cNvPr id="25" name="Group 24">
            <a:extLst>
              <a:ext uri="{FF2B5EF4-FFF2-40B4-BE49-F238E27FC236}">
                <a16:creationId xmlns:a16="http://schemas.microsoft.com/office/drawing/2014/main" id="{F991F7CE-B877-415B-9756-0E764F6D51E0}"/>
              </a:ext>
            </a:extLst>
          </p:cNvPr>
          <p:cNvGrpSpPr/>
          <p:nvPr/>
        </p:nvGrpSpPr>
        <p:grpSpPr>
          <a:xfrm>
            <a:off x="3256803" y="1390563"/>
            <a:ext cx="1592640" cy="1357560"/>
            <a:chOff x="3256803" y="1390563"/>
            <a:chExt cx="1592640" cy="1357560"/>
          </a:xfrm>
        </p:grpSpPr>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8AF22D58-7846-4474-905B-77A3298ED638}"/>
                    </a:ext>
                  </a:extLst>
                </p14:cNvPr>
                <p14:cNvContentPartPr/>
                <p14:nvPr/>
              </p14:nvContentPartPr>
              <p14:xfrm>
                <a:off x="3256803" y="1390563"/>
                <a:ext cx="1592640" cy="1220760"/>
              </p14:xfrm>
            </p:contentPart>
          </mc:Choice>
          <mc:Fallback xmlns="">
            <p:pic>
              <p:nvPicPr>
                <p:cNvPr id="23" name="Ink 22">
                  <a:extLst>
                    <a:ext uri="{FF2B5EF4-FFF2-40B4-BE49-F238E27FC236}">
                      <a16:creationId xmlns:a16="http://schemas.microsoft.com/office/drawing/2014/main" id="{8AF22D58-7846-4474-905B-77A3298ED638}"/>
                    </a:ext>
                  </a:extLst>
                </p:cNvPr>
                <p:cNvPicPr/>
                <p:nvPr/>
              </p:nvPicPr>
              <p:blipFill>
                <a:blip r:embed="rId33"/>
                <a:stretch>
                  <a:fillRect/>
                </a:stretch>
              </p:blipFill>
              <p:spPr>
                <a:xfrm>
                  <a:off x="3221163" y="1354563"/>
                  <a:ext cx="1664280" cy="1292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C5C52B00-ACE9-41D5-B91C-B4EE5BBB0E76}"/>
                    </a:ext>
                  </a:extLst>
                </p14:cNvPr>
                <p14:cNvContentPartPr/>
                <p14:nvPr/>
              </p14:nvContentPartPr>
              <p14:xfrm>
                <a:off x="4227003" y="2375163"/>
                <a:ext cx="233640" cy="372960"/>
              </p14:xfrm>
            </p:contentPart>
          </mc:Choice>
          <mc:Fallback xmlns="">
            <p:pic>
              <p:nvPicPr>
                <p:cNvPr id="24" name="Ink 23">
                  <a:extLst>
                    <a:ext uri="{FF2B5EF4-FFF2-40B4-BE49-F238E27FC236}">
                      <a16:creationId xmlns:a16="http://schemas.microsoft.com/office/drawing/2014/main" id="{C5C52B00-ACE9-41D5-B91C-B4EE5BBB0E76}"/>
                    </a:ext>
                  </a:extLst>
                </p:cNvPr>
                <p:cNvPicPr/>
                <p:nvPr/>
              </p:nvPicPr>
              <p:blipFill>
                <a:blip r:embed="rId35"/>
                <a:stretch>
                  <a:fillRect/>
                </a:stretch>
              </p:blipFill>
              <p:spPr>
                <a:xfrm>
                  <a:off x="4191003" y="2339163"/>
                  <a:ext cx="305280" cy="444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E9B2517-8C88-46CB-A231-ECEF4A5899B9}"/>
                  </a:ext>
                </a:extLst>
              </p14:cNvPr>
              <p14:cNvContentPartPr/>
              <p14:nvPr/>
            </p14:nvContentPartPr>
            <p14:xfrm>
              <a:off x="2663883" y="2154843"/>
              <a:ext cx="2045520" cy="635760"/>
            </p14:xfrm>
          </p:contentPart>
        </mc:Choice>
        <mc:Fallback xmlns="">
          <p:pic>
            <p:nvPicPr>
              <p:cNvPr id="26" name="Ink 25">
                <a:extLst>
                  <a:ext uri="{FF2B5EF4-FFF2-40B4-BE49-F238E27FC236}">
                    <a16:creationId xmlns:a16="http://schemas.microsoft.com/office/drawing/2014/main" id="{7E9B2517-8C88-46CB-A231-ECEF4A5899B9}"/>
                  </a:ext>
                </a:extLst>
              </p:cNvPr>
              <p:cNvPicPr/>
              <p:nvPr/>
            </p:nvPicPr>
            <p:blipFill>
              <a:blip r:embed="rId37"/>
              <a:stretch>
                <a:fillRect/>
              </a:stretch>
            </p:blipFill>
            <p:spPr>
              <a:xfrm>
                <a:off x="2628243" y="2119203"/>
                <a:ext cx="2117160" cy="70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F56225AC-B776-4836-8883-877D7460F176}"/>
                  </a:ext>
                </a:extLst>
              </p14:cNvPr>
              <p14:cNvContentPartPr/>
              <p14:nvPr/>
            </p14:nvContentPartPr>
            <p14:xfrm>
              <a:off x="2642643" y="2187963"/>
              <a:ext cx="1668240" cy="820080"/>
            </p14:xfrm>
          </p:contentPart>
        </mc:Choice>
        <mc:Fallback xmlns="">
          <p:pic>
            <p:nvPicPr>
              <p:cNvPr id="27" name="Ink 26">
                <a:extLst>
                  <a:ext uri="{FF2B5EF4-FFF2-40B4-BE49-F238E27FC236}">
                    <a16:creationId xmlns:a16="http://schemas.microsoft.com/office/drawing/2014/main" id="{F56225AC-B776-4836-8883-877D7460F176}"/>
                  </a:ext>
                </a:extLst>
              </p:cNvPr>
              <p:cNvPicPr/>
              <p:nvPr/>
            </p:nvPicPr>
            <p:blipFill>
              <a:blip r:embed="rId39"/>
              <a:stretch>
                <a:fillRect/>
              </a:stretch>
            </p:blipFill>
            <p:spPr>
              <a:xfrm>
                <a:off x="2607003" y="2151963"/>
                <a:ext cx="1739880" cy="891720"/>
              </a:xfrm>
              <a:prstGeom prst="rect">
                <a:avLst/>
              </a:prstGeom>
            </p:spPr>
          </p:pic>
        </mc:Fallback>
      </mc:AlternateContent>
      <p:grpSp>
        <p:nvGrpSpPr>
          <p:cNvPr id="35" name="Group 34">
            <a:extLst>
              <a:ext uri="{FF2B5EF4-FFF2-40B4-BE49-F238E27FC236}">
                <a16:creationId xmlns:a16="http://schemas.microsoft.com/office/drawing/2014/main" id="{FE1DC522-C7A2-4964-9878-3F3085879CE5}"/>
              </a:ext>
            </a:extLst>
          </p:cNvPr>
          <p:cNvGrpSpPr/>
          <p:nvPr/>
        </p:nvGrpSpPr>
        <p:grpSpPr>
          <a:xfrm>
            <a:off x="4065003" y="3205323"/>
            <a:ext cx="1121040" cy="760680"/>
            <a:chOff x="4065003" y="3205323"/>
            <a:chExt cx="1121040" cy="760680"/>
          </a:xfrm>
        </p:grpSpPr>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E98E71D6-0EA2-4391-9D33-29BC7FE87CCC}"/>
                    </a:ext>
                  </a:extLst>
                </p14:cNvPr>
                <p14:cNvContentPartPr/>
                <p14:nvPr/>
              </p14:nvContentPartPr>
              <p14:xfrm>
                <a:off x="4065003" y="3231963"/>
                <a:ext cx="63000" cy="258480"/>
              </p14:xfrm>
            </p:contentPart>
          </mc:Choice>
          <mc:Fallback xmlns="">
            <p:pic>
              <p:nvPicPr>
                <p:cNvPr id="28" name="Ink 27">
                  <a:extLst>
                    <a:ext uri="{FF2B5EF4-FFF2-40B4-BE49-F238E27FC236}">
                      <a16:creationId xmlns:a16="http://schemas.microsoft.com/office/drawing/2014/main" id="{E98E71D6-0EA2-4391-9D33-29BC7FE87CCC}"/>
                    </a:ext>
                  </a:extLst>
                </p:cNvPr>
                <p:cNvPicPr/>
                <p:nvPr/>
              </p:nvPicPr>
              <p:blipFill>
                <a:blip r:embed="rId41"/>
                <a:stretch>
                  <a:fillRect/>
                </a:stretch>
              </p:blipFill>
              <p:spPr>
                <a:xfrm>
                  <a:off x="4029003" y="3196323"/>
                  <a:ext cx="13464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CBA22BBF-DFF0-4A88-9394-FA7322296453}"/>
                    </a:ext>
                  </a:extLst>
                </p14:cNvPr>
                <p14:cNvContentPartPr/>
                <p14:nvPr/>
              </p14:nvContentPartPr>
              <p14:xfrm>
                <a:off x="4812363" y="3205323"/>
                <a:ext cx="57600" cy="339840"/>
              </p14:xfrm>
            </p:contentPart>
          </mc:Choice>
          <mc:Fallback xmlns="">
            <p:pic>
              <p:nvPicPr>
                <p:cNvPr id="29" name="Ink 28">
                  <a:extLst>
                    <a:ext uri="{FF2B5EF4-FFF2-40B4-BE49-F238E27FC236}">
                      <a16:creationId xmlns:a16="http://schemas.microsoft.com/office/drawing/2014/main" id="{CBA22BBF-DFF0-4A88-9394-FA7322296453}"/>
                    </a:ext>
                  </a:extLst>
                </p:cNvPr>
                <p:cNvPicPr/>
                <p:nvPr/>
              </p:nvPicPr>
              <p:blipFill>
                <a:blip r:embed="rId43"/>
                <a:stretch>
                  <a:fillRect/>
                </a:stretch>
              </p:blipFill>
              <p:spPr>
                <a:xfrm>
                  <a:off x="4776363" y="3169683"/>
                  <a:ext cx="129240"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k 30">
                  <a:extLst>
                    <a:ext uri="{FF2B5EF4-FFF2-40B4-BE49-F238E27FC236}">
                      <a16:creationId xmlns:a16="http://schemas.microsoft.com/office/drawing/2014/main" id="{C9127E6D-739A-43EF-A64A-148CDB5E5BAA}"/>
                    </a:ext>
                  </a:extLst>
                </p14:cNvPr>
                <p14:cNvContentPartPr/>
                <p14:nvPr/>
              </p14:nvContentPartPr>
              <p14:xfrm>
                <a:off x="4168683" y="3738843"/>
                <a:ext cx="102600" cy="227160"/>
              </p14:xfrm>
            </p:contentPart>
          </mc:Choice>
          <mc:Fallback xmlns="">
            <p:pic>
              <p:nvPicPr>
                <p:cNvPr id="31" name="Ink 30">
                  <a:extLst>
                    <a:ext uri="{FF2B5EF4-FFF2-40B4-BE49-F238E27FC236}">
                      <a16:creationId xmlns:a16="http://schemas.microsoft.com/office/drawing/2014/main" id="{C9127E6D-739A-43EF-A64A-148CDB5E5BAA}"/>
                    </a:ext>
                  </a:extLst>
                </p:cNvPr>
                <p:cNvPicPr/>
                <p:nvPr/>
              </p:nvPicPr>
              <p:blipFill>
                <a:blip r:embed="rId45"/>
                <a:stretch>
                  <a:fillRect/>
                </a:stretch>
              </p:blipFill>
              <p:spPr>
                <a:xfrm>
                  <a:off x="4133043" y="3702843"/>
                  <a:ext cx="1742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2" name="Ink 31">
                  <a:extLst>
                    <a:ext uri="{FF2B5EF4-FFF2-40B4-BE49-F238E27FC236}">
                      <a16:creationId xmlns:a16="http://schemas.microsoft.com/office/drawing/2014/main" id="{2465898E-A9C3-461B-A7D0-7AE947EBF07B}"/>
                    </a:ext>
                  </a:extLst>
                </p14:cNvPr>
                <p14:cNvContentPartPr/>
                <p14:nvPr/>
              </p14:nvContentPartPr>
              <p14:xfrm>
                <a:off x="4321683" y="3771603"/>
                <a:ext cx="92520" cy="192600"/>
              </p14:xfrm>
            </p:contentPart>
          </mc:Choice>
          <mc:Fallback xmlns="">
            <p:pic>
              <p:nvPicPr>
                <p:cNvPr id="32" name="Ink 31">
                  <a:extLst>
                    <a:ext uri="{FF2B5EF4-FFF2-40B4-BE49-F238E27FC236}">
                      <a16:creationId xmlns:a16="http://schemas.microsoft.com/office/drawing/2014/main" id="{2465898E-A9C3-461B-A7D0-7AE947EBF07B}"/>
                    </a:ext>
                  </a:extLst>
                </p:cNvPr>
                <p:cNvPicPr/>
                <p:nvPr/>
              </p:nvPicPr>
              <p:blipFill>
                <a:blip r:embed="rId47"/>
                <a:stretch>
                  <a:fillRect/>
                </a:stretch>
              </p:blipFill>
              <p:spPr>
                <a:xfrm>
                  <a:off x="4285683" y="3735963"/>
                  <a:ext cx="1641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Ink 32">
                  <a:extLst>
                    <a:ext uri="{FF2B5EF4-FFF2-40B4-BE49-F238E27FC236}">
                      <a16:creationId xmlns:a16="http://schemas.microsoft.com/office/drawing/2014/main" id="{79E4EFDE-74B5-4CC0-AFBE-00470A00C830}"/>
                    </a:ext>
                  </a:extLst>
                </p14:cNvPr>
                <p14:cNvContentPartPr/>
                <p14:nvPr/>
              </p14:nvContentPartPr>
              <p14:xfrm>
                <a:off x="4387563" y="3842883"/>
                <a:ext cx="157320" cy="110160"/>
              </p14:xfrm>
            </p:contentPart>
          </mc:Choice>
          <mc:Fallback xmlns="">
            <p:pic>
              <p:nvPicPr>
                <p:cNvPr id="33" name="Ink 32">
                  <a:extLst>
                    <a:ext uri="{FF2B5EF4-FFF2-40B4-BE49-F238E27FC236}">
                      <a16:creationId xmlns:a16="http://schemas.microsoft.com/office/drawing/2014/main" id="{79E4EFDE-74B5-4CC0-AFBE-00470A00C830}"/>
                    </a:ext>
                  </a:extLst>
                </p:cNvPr>
                <p:cNvPicPr/>
                <p:nvPr/>
              </p:nvPicPr>
              <p:blipFill>
                <a:blip r:embed="rId49"/>
                <a:stretch>
                  <a:fillRect/>
                </a:stretch>
              </p:blipFill>
              <p:spPr>
                <a:xfrm>
                  <a:off x="4351563" y="3806883"/>
                  <a:ext cx="22896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4" name="Ink 33">
                  <a:extLst>
                    <a:ext uri="{FF2B5EF4-FFF2-40B4-BE49-F238E27FC236}">
                      <a16:creationId xmlns:a16="http://schemas.microsoft.com/office/drawing/2014/main" id="{6D14FFD6-CB84-4D50-B5B6-4912330B94DE}"/>
                    </a:ext>
                  </a:extLst>
                </p14:cNvPr>
                <p14:cNvContentPartPr/>
                <p14:nvPr/>
              </p14:nvContentPartPr>
              <p14:xfrm>
                <a:off x="4673403" y="3739203"/>
                <a:ext cx="512640" cy="220680"/>
              </p14:xfrm>
            </p:contentPart>
          </mc:Choice>
          <mc:Fallback xmlns="">
            <p:pic>
              <p:nvPicPr>
                <p:cNvPr id="34" name="Ink 33">
                  <a:extLst>
                    <a:ext uri="{FF2B5EF4-FFF2-40B4-BE49-F238E27FC236}">
                      <a16:creationId xmlns:a16="http://schemas.microsoft.com/office/drawing/2014/main" id="{6D14FFD6-CB84-4D50-B5B6-4912330B94DE}"/>
                    </a:ext>
                  </a:extLst>
                </p:cNvPr>
                <p:cNvPicPr/>
                <p:nvPr/>
              </p:nvPicPr>
              <p:blipFill>
                <a:blip r:embed="rId51"/>
                <a:stretch>
                  <a:fillRect/>
                </a:stretch>
              </p:blipFill>
              <p:spPr>
                <a:xfrm>
                  <a:off x="4637403" y="3703563"/>
                  <a:ext cx="584280" cy="292320"/>
                </a:xfrm>
                <a:prstGeom prst="rect">
                  <a:avLst/>
                </a:prstGeom>
              </p:spPr>
            </p:pic>
          </mc:Fallback>
        </mc:AlternateContent>
      </p:grpSp>
    </p:spTree>
    <p:extLst>
      <p:ext uri="{BB962C8B-B14F-4D97-AF65-F5344CB8AC3E}">
        <p14:creationId xmlns:p14="http://schemas.microsoft.com/office/powerpoint/2010/main" val="3195806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427F5E6-7119-4286-9BA9-2106694D379F}"/>
              </a:ext>
            </a:extLst>
          </p:cNvPr>
          <p:cNvGrpSpPr/>
          <p:nvPr/>
        </p:nvGrpSpPr>
        <p:grpSpPr>
          <a:xfrm>
            <a:off x="3384603" y="920403"/>
            <a:ext cx="1852200" cy="3153600"/>
            <a:chOff x="3384603" y="920403"/>
            <a:chExt cx="1852200" cy="315360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D1714D9-4B04-4194-A568-D717C7CE0BBB}"/>
                    </a:ext>
                  </a:extLst>
                </p14:cNvPr>
                <p14:cNvContentPartPr/>
                <p14:nvPr/>
              </p14:nvContentPartPr>
              <p14:xfrm>
                <a:off x="3952683" y="920403"/>
                <a:ext cx="367560" cy="3057840"/>
              </p14:xfrm>
            </p:contentPart>
          </mc:Choice>
          <mc:Fallback xmlns="">
            <p:pic>
              <p:nvPicPr>
                <p:cNvPr id="2" name="Ink 1">
                  <a:extLst>
                    <a:ext uri="{FF2B5EF4-FFF2-40B4-BE49-F238E27FC236}">
                      <a16:creationId xmlns:a16="http://schemas.microsoft.com/office/drawing/2014/main" id="{CD1714D9-4B04-4194-A568-D717C7CE0BBB}"/>
                    </a:ext>
                  </a:extLst>
                </p:cNvPr>
                <p:cNvPicPr/>
                <p:nvPr/>
              </p:nvPicPr>
              <p:blipFill>
                <a:blip r:embed="rId3"/>
                <a:stretch>
                  <a:fillRect/>
                </a:stretch>
              </p:blipFill>
              <p:spPr>
                <a:xfrm>
                  <a:off x="3916683" y="884763"/>
                  <a:ext cx="439200" cy="3129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608A395-7BAA-4159-BFA4-E09398E7C697}"/>
                    </a:ext>
                  </a:extLst>
                </p14:cNvPr>
                <p14:cNvContentPartPr/>
                <p14:nvPr/>
              </p14:nvContentPartPr>
              <p14:xfrm>
                <a:off x="4871763" y="1231443"/>
                <a:ext cx="254520" cy="556920"/>
              </p14:xfrm>
            </p:contentPart>
          </mc:Choice>
          <mc:Fallback xmlns="">
            <p:pic>
              <p:nvPicPr>
                <p:cNvPr id="3" name="Ink 2">
                  <a:extLst>
                    <a:ext uri="{FF2B5EF4-FFF2-40B4-BE49-F238E27FC236}">
                      <a16:creationId xmlns:a16="http://schemas.microsoft.com/office/drawing/2014/main" id="{1608A395-7BAA-4159-BFA4-E09398E7C697}"/>
                    </a:ext>
                  </a:extLst>
                </p:cNvPr>
                <p:cNvPicPr/>
                <p:nvPr/>
              </p:nvPicPr>
              <p:blipFill>
                <a:blip r:embed="rId5"/>
                <a:stretch>
                  <a:fillRect/>
                </a:stretch>
              </p:blipFill>
              <p:spPr>
                <a:xfrm>
                  <a:off x="4835763" y="1195803"/>
                  <a:ext cx="326160" cy="628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C3E26BE-6EB9-498D-909F-E84D27133CE5}"/>
                    </a:ext>
                  </a:extLst>
                </p14:cNvPr>
                <p14:cNvContentPartPr/>
                <p14:nvPr/>
              </p14:nvContentPartPr>
              <p14:xfrm>
                <a:off x="4857363" y="1867563"/>
                <a:ext cx="304920" cy="330840"/>
              </p14:xfrm>
            </p:contentPart>
          </mc:Choice>
          <mc:Fallback xmlns="">
            <p:pic>
              <p:nvPicPr>
                <p:cNvPr id="4" name="Ink 3">
                  <a:extLst>
                    <a:ext uri="{FF2B5EF4-FFF2-40B4-BE49-F238E27FC236}">
                      <a16:creationId xmlns:a16="http://schemas.microsoft.com/office/drawing/2014/main" id="{CC3E26BE-6EB9-498D-909F-E84D27133CE5}"/>
                    </a:ext>
                  </a:extLst>
                </p:cNvPr>
                <p:cNvPicPr/>
                <p:nvPr/>
              </p:nvPicPr>
              <p:blipFill>
                <a:blip r:embed="rId7"/>
                <a:stretch>
                  <a:fillRect/>
                </a:stretch>
              </p:blipFill>
              <p:spPr>
                <a:xfrm>
                  <a:off x="4821723" y="1831563"/>
                  <a:ext cx="37656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DC774313-C582-43C6-A8BB-F2A4F2CA3E4F}"/>
                    </a:ext>
                  </a:extLst>
                </p14:cNvPr>
                <p14:cNvContentPartPr/>
                <p14:nvPr/>
              </p14:nvContentPartPr>
              <p14:xfrm>
                <a:off x="4945563" y="2531403"/>
                <a:ext cx="291240" cy="267480"/>
              </p14:xfrm>
            </p:contentPart>
          </mc:Choice>
          <mc:Fallback xmlns="">
            <p:pic>
              <p:nvPicPr>
                <p:cNvPr id="5" name="Ink 4">
                  <a:extLst>
                    <a:ext uri="{FF2B5EF4-FFF2-40B4-BE49-F238E27FC236}">
                      <a16:creationId xmlns:a16="http://schemas.microsoft.com/office/drawing/2014/main" id="{DC774313-C582-43C6-A8BB-F2A4F2CA3E4F}"/>
                    </a:ext>
                  </a:extLst>
                </p:cNvPr>
                <p:cNvPicPr/>
                <p:nvPr/>
              </p:nvPicPr>
              <p:blipFill>
                <a:blip r:embed="rId9"/>
                <a:stretch>
                  <a:fillRect/>
                </a:stretch>
              </p:blipFill>
              <p:spPr>
                <a:xfrm>
                  <a:off x="4909923" y="2495763"/>
                  <a:ext cx="3628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CEB27F35-FB61-41E3-8A12-0F66E09CBA33}"/>
                    </a:ext>
                  </a:extLst>
                </p14:cNvPr>
                <p14:cNvContentPartPr/>
                <p14:nvPr/>
              </p14:nvContentPartPr>
              <p14:xfrm>
                <a:off x="3808683" y="3532203"/>
                <a:ext cx="167400" cy="410760"/>
              </p14:xfrm>
            </p:contentPart>
          </mc:Choice>
          <mc:Fallback xmlns="">
            <p:pic>
              <p:nvPicPr>
                <p:cNvPr id="7" name="Ink 6">
                  <a:extLst>
                    <a:ext uri="{FF2B5EF4-FFF2-40B4-BE49-F238E27FC236}">
                      <a16:creationId xmlns:a16="http://schemas.microsoft.com/office/drawing/2014/main" id="{CEB27F35-FB61-41E3-8A12-0F66E09CBA33}"/>
                    </a:ext>
                  </a:extLst>
                </p:cNvPr>
                <p:cNvPicPr/>
                <p:nvPr/>
              </p:nvPicPr>
              <p:blipFill>
                <a:blip r:embed="rId11"/>
                <a:stretch>
                  <a:fillRect/>
                </a:stretch>
              </p:blipFill>
              <p:spPr>
                <a:xfrm>
                  <a:off x="3773043" y="3496203"/>
                  <a:ext cx="239040" cy="482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FB5D6850-1C52-4DDF-82A1-789F0E3DA50E}"/>
                    </a:ext>
                  </a:extLst>
                </p14:cNvPr>
                <p14:cNvContentPartPr/>
                <p14:nvPr/>
              </p14:nvContentPartPr>
              <p14:xfrm>
                <a:off x="3940083" y="3542283"/>
                <a:ext cx="69480" cy="443880"/>
              </p14:xfrm>
            </p:contentPart>
          </mc:Choice>
          <mc:Fallback xmlns="">
            <p:pic>
              <p:nvPicPr>
                <p:cNvPr id="8" name="Ink 7">
                  <a:extLst>
                    <a:ext uri="{FF2B5EF4-FFF2-40B4-BE49-F238E27FC236}">
                      <a16:creationId xmlns:a16="http://schemas.microsoft.com/office/drawing/2014/main" id="{FB5D6850-1C52-4DDF-82A1-789F0E3DA50E}"/>
                    </a:ext>
                  </a:extLst>
                </p:cNvPr>
                <p:cNvPicPr/>
                <p:nvPr/>
              </p:nvPicPr>
              <p:blipFill>
                <a:blip r:embed="rId13"/>
                <a:stretch>
                  <a:fillRect/>
                </a:stretch>
              </p:blipFill>
              <p:spPr>
                <a:xfrm>
                  <a:off x="3904083" y="3506643"/>
                  <a:ext cx="141120" cy="515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3A41FA58-12CC-46A7-A5CA-815E966A61E3}"/>
                    </a:ext>
                  </a:extLst>
                </p14:cNvPr>
                <p14:cNvContentPartPr/>
                <p14:nvPr/>
              </p14:nvContentPartPr>
              <p14:xfrm>
                <a:off x="4016403" y="3598443"/>
                <a:ext cx="113760" cy="475560"/>
              </p14:xfrm>
            </p:contentPart>
          </mc:Choice>
          <mc:Fallback xmlns="">
            <p:pic>
              <p:nvPicPr>
                <p:cNvPr id="9" name="Ink 8">
                  <a:extLst>
                    <a:ext uri="{FF2B5EF4-FFF2-40B4-BE49-F238E27FC236}">
                      <a16:creationId xmlns:a16="http://schemas.microsoft.com/office/drawing/2014/main" id="{3A41FA58-12CC-46A7-A5CA-815E966A61E3}"/>
                    </a:ext>
                  </a:extLst>
                </p:cNvPr>
                <p:cNvPicPr/>
                <p:nvPr/>
              </p:nvPicPr>
              <p:blipFill>
                <a:blip r:embed="rId15"/>
                <a:stretch>
                  <a:fillRect/>
                </a:stretch>
              </p:blipFill>
              <p:spPr>
                <a:xfrm>
                  <a:off x="3980763" y="3562803"/>
                  <a:ext cx="18540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1E7F3447-51E6-4F9A-ABA5-F108D97B4BFA}"/>
                    </a:ext>
                  </a:extLst>
                </p14:cNvPr>
                <p14:cNvContentPartPr/>
                <p14:nvPr/>
              </p14:nvContentPartPr>
              <p14:xfrm>
                <a:off x="3912003" y="3836763"/>
                <a:ext cx="167400" cy="34920"/>
              </p14:xfrm>
            </p:contentPart>
          </mc:Choice>
          <mc:Fallback xmlns="">
            <p:pic>
              <p:nvPicPr>
                <p:cNvPr id="10" name="Ink 9">
                  <a:extLst>
                    <a:ext uri="{FF2B5EF4-FFF2-40B4-BE49-F238E27FC236}">
                      <a16:creationId xmlns:a16="http://schemas.microsoft.com/office/drawing/2014/main" id="{1E7F3447-51E6-4F9A-ABA5-F108D97B4BFA}"/>
                    </a:ext>
                  </a:extLst>
                </p:cNvPr>
                <p:cNvPicPr/>
                <p:nvPr/>
              </p:nvPicPr>
              <p:blipFill>
                <a:blip r:embed="rId17"/>
                <a:stretch>
                  <a:fillRect/>
                </a:stretch>
              </p:blipFill>
              <p:spPr>
                <a:xfrm>
                  <a:off x="3876003" y="3801123"/>
                  <a:ext cx="2390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E62D50F1-6D2B-4742-B274-7D06687C7968}"/>
                    </a:ext>
                  </a:extLst>
                </p14:cNvPr>
                <p14:cNvContentPartPr/>
                <p14:nvPr/>
              </p14:nvContentPartPr>
              <p14:xfrm>
                <a:off x="3599883" y="2305323"/>
                <a:ext cx="653040" cy="13680"/>
              </p14:xfrm>
            </p:contentPart>
          </mc:Choice>
          <mc:Fallback xmlns="">
            <p:pic>
              <p:nvPicPr>
                <p:cNvPr id="12" name="Ink 11">
                  <a:extLst>
                    <a:ext uri="{FF2B5EF4-FFF2-40B4-BE49-F238E27FC236}">
                      <a16:creationId xmlns:a16="http://schemas.microsoft.com/office/drawing/2014/main" id="{E62D50F1-6D2B-4742-B274-7D06687C7968}"/>
                    </a:ext>
                  </a:extLst>
                </p:cNvPr>
                <p:cNvPicPr/>
                <p:nvPr/>
              </p:nvPicPr>
              <p:blipFill>
                <a:blip r:embed="rId19"/>
                <a:stretch>
                  <a:fillRect/>
                </a:stretch>
              </p:blipFill>
              <p:spPr>
                <a:xfrm>
                  <a:off x="3564243" y="2269683"/>
                  <a:ext cx="7246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E316057-7F7D-44F7-AF38-691C56ACDAE1}"/>
                    </a:ext>
                  </a:extLst>
                </p14:cNvPr>
                <p14:cNvContentPartPr/>
                <p14:nvPr/>
              </p14:nvContentPartPr>
              <p14:xfrm>
                <a:off x="3685923" y="2542203"/>
                <a:ext cx="641880" cy="37800"/>
              </p14:xfrm>
            </p:contentPart>
          </mc:Choice>
          <mc:Fallback xmlns="">
            <p:pic>
              <p:nvPicPr>
                <p:cNvPr id="13" name="Ink 12">
                  <a:extLst>
                    <a:ext uri="{FF2B5EF4-FFF2-40B4-BE49-F238E27FC236}">
                      <a16:creationId xmlns:a16="http://schemas.microsoft.com/office/drawing/2014/main" id="{3E316057-7F7D-44F7-AF38-691C56ACDAE1}"/>
                    </a:ext>
                  </a:extLst>
                </p:cNvPr>
                <p:cNvPicPr/>
                <p:nvPr/>
              </p:nvPicPr>
              <p:blipFill>
                <a:blip r:embed="rId21"/>
                <a:stretch>
                  <a:fillRect/>
                </a:stretch>
              </p:blipFill>
              <p:spPr>
                <a:xfrm>
                  <a:off x="3650283" y="2506203"/>
                  <a:ext cx="71352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99F14D1B-DF31-455F-BF84-FF6971DF4196}"/>
                    </a:ext>
                  </a:extLst>
                </p14:cNvPr>
                <p14:cNvContentPartPr/>
                <p14:nvPr/>
              </p14:nvContentPartPr>
              <p14:xfrm>
                <a:off x="3606723" y="2199123"/>
                <a:ext cx="1080" cy="5760"/>
              </p14:xfrm>
            </p:contentPart>
          </mc:Choice>
          <mc:Fallback xmlns="">
            <p:pic>
              <p:nvPicPr>
                <p:cNvPr id="14" name="Ink 13">
                  <a:extLst>
                    <a:ext uri="{FF2B5EF4-FFF2-40B4-BE49-F238E27FC236}">
                      <a16:creationId xmlns:a16="http://schemas.microsoft.com/office/drawing/2014/main" id="{99F14D1B-DF31-455F-BF84-FF6971DF4196}"/>
                    </a:ext>
                  </a:extLst>
                </p:cNvPr>
                <p:cNvPicPr/>
                <p:nvPr/>
              </p:nvPicPr>
              <p:blipFill>
                <a:blip r:embed="rId23"/>
                <a:stretch>
                  <a:fillRect/>
                </a:stretch>
              </p:blipFill>
              <p:spPr>
                <a:xfrm>
                  <a:off x="3571083" y="2163123"/>
                  <a:ext cx="727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4DFACB06-9B24-4CA8-AB7C-D791278B2641}"/>
                    </a:ext>
                  </a:extLst>
                </p14:cNvPr>
                <p14:cNvContentPartPr/>
                <p14:nvPr/>
              </p14:nvContentPartPr>
              <p14:xfrm>
                <a:off x="3384603" y="2141163"/>
                <a:ext cx="421200" cy="624240"/>
              </p14:xfrm>
            </p:contentPart>
          </mc:Choice>
          <mc:Fallback xmlns="">
            <p:pic>
              <p:nvPicPr>
                <p:cNvPr id="15" name="Ink 14">
                  <a:extLst>
                    <a:ext uri="{FF2B5EF4-FFF2-40B4-BE49-F238E27FC236}">
                      <a16:creationId xmlns:a16="http://schemas.microsoft.com/office/drawing/2014/main" id="{4DFACB06-9B24-4CA8-AB7C-D791278B2641}"/>
                    </a:ext>
                  </a:extLst>
                </p:cNvPr>
                <p:cNvPicPr/>
                <p:nvPr/>
              </p:nvPicPr>
              <p:blipFill>
                <a:blip r:embed="rId25"/>
                <a:stretch>
                  <a:fillRect/>
                </a:stretch>
              </p:blipFill>
              <p:spPr>
                <a:xfrm>
                  <a:off x="3348603" y="2105163"/>
                  <a:ext cx="492840" cy="695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29FDC10F-6898-42EC-AE6A-F42494E44717}"/>
                    </a:ext>
                  </a:extLst>
                </p14:cNvPr>
                <p14:cNvContentPartPr/>
                <p14:nvPr/>
              </p14:nvContentPartPr>
              <p14:xfrm>
                <a:off x="4467123" y="2269683"/>
                <a:ext cx="218160" cy="351360"/>
              </p14:xfrm>
            </p:contentPart>
          </mc:Choice>
          <mc:Fallback xmlns="">
            <p:pic>
              <p:nvPicPr>
                <p:cNvPr id="17" name="Ink 16">
                  <a:extLst>
                    <a:ext uri="{FF2B5EF4-FFF2-40B4-BE49-F238E27FC236}">
                      <a16:creationId xmlns:a16="http://schemas.microsoft.com/office/drawing/2014/main" id="{29FDC10F-6898-42EC-AE6A-F42494E44717}"/>
                    </a:ext>
                  </a:extLst>
                </p:cNvPr>
                <p:cNvPicPr/>
                <p:nvPr/>
              </p:nvPicPr>
              <p:blipFill>
                <a:blip r:embed="rId27"/>
                <a:stretch>
                  <a:fillRect/>
                </a:stretch>
              </p:blipFill>
              <p:spPr>
                <a:xfrm>
                  <a:off x="4431483" y="2233683"/>
                  <a:ext cx="289800"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8F5D138C-27AC-4CDA-BCA0-CBC21FB00104}"/>
                    </a:ext>
                  </a:extLst>
                </p14:cNvPr>
                <p14:cNvContentPartPr/>
                <p14:nvPr/>
              </p14:nvContentPartPr>
              <p14:xfrm>
                <a:off x="4555323" y="2398923"/>
                <a:ext cx="15840" cy="5040"/>
              </p14:xfrm>
            </p:contentPart>
          </mc:Choice>
          <mc:Fallback xmlns="">
            <p:pic>
              <p:nvPicPr>
                <p:cNvPr id="18" name="Ink 17">
                  <a:extLst>
                    <a:ext uri="{FF2B5EF4-FFF2-40B4-BE49-F238E27FC236}">
                      <a16:creationId xmlns:a16="http://schemas.microsoft.com/office/drawing/2014/main" id="{8F5D138C-27AC-4CDA-BCA0-CBC21FB00104}"/>
                    </a:ext>
                  </a:extLst>
                </p:cNvPr>
                <p:cNvPicPr/>
                <p:nvPr/>
              </p:nvPicPr>
              <p:blipFill>
                <a:blip r:embed="rId29"/>
                <a:stretch>
                  <a:fillRect/>
                </a:stretch>
              </p:blipFill>
              <p:spPr>
                <a:xfrm>
                  <a:off x="4519683" y="2363283"/>
                  <a:ext cx="874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280D0A39-C9A1-4B78-A802-F5D3645AE34F}"/>
                    </a:ext>
                  </a:extLst>
                </p14:cNvPr>
                <p14:cNvContentPartPr/>
                <p14:nvPr/>
              </p14:nvContentPartPr>
              <p14:xfrm>
                <a:off x="4479003" y="2334483"/>
                <a:ext cx="159840" cy="179640"/>
              </p14:xfrm>
            </p:contentPart>
          </mc:Choice>
          <mc:Fallback xmlns="">
            <p:pic>
              <p:nvPicPr>
                <p:cNvPr id="19" name="Ink 18">
                  <a:extLst>
                    <a:ext uri="{FF2B5EF4-FFF2-40B4-BE49-F238E27FC236}">
                      <a16:creationId xmlns:a16="http://schemas.microsoft.com/office/drawing/2014/main" id="{280D0A39-C9A1-4B78-A802-F5D3645AE34F}"/>
                    </a:ext>
                  </a:extLst>
                </p:cNvPr>
                <p:cNvPicPr/>
                <p:nvPr/>
              </p:nvPicPr>
              <p:blipFill>
                <a:blip r:embed="rId31"/>
                <a:stretch>
                  <a:fillRect/>
                </a:stretch>
              </p:blipFill>
              <p:spPr>
                <a:xfrm>
                  <a:off x="4443363" y="2298843"/>
                  <a:ext cx="23148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099CEF80-08E9-4117-A2AF-674F0ECE1039}"/>
                    </a:ext>
                  </a:extLst>
                </p14:cNvPr>
                <p14:cNvContentPartPr/>
                <p14:nvPr/>
              </p14:nvContentPartPr>
              <p14:xfrm>
                <a:off x="4486203" y="2364003"/>
                <a:ext cx="213480" cy="137520"/>
              </p14:xfrm>
            </p:contentPart>
          </mc:Choice>
          <mc:Fallback xmlns="">
            <p:pic>
              <p:nvPicPr>
                <p:cNvPr id="20" name="Ink 19">
                  <a:extLst>
                    <a:ext uri="{FF2B5EF4-FFF2-40B4-BE49-F238E27FC236}">
                      <a16:creationId xmlns:a16="http://schemas.microsoft.com/office/drawing/2014/main" id="{099CEF80-08E9-4117-A2AF-674F0ECE1039}"/>
                    </a:ext>
                  </a:extLst>
                </p:cNvPr>
                <p:cNvPicPr/>
                <p:nvPr/>
              </p:nvPicPr>
              <p:blipFill>
                <a:blip r:embed="rId33"/>
                <a:stretch>
                  <a:fillRect/>
                </a:stretch>
              </p:blipFill>
              <p:spPr>
                <a:xfrm>
                  <a:off x="4450563" y="2328363"/>
                  <a:ext cx="2851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F820926F-AFB1-40CB-A080-0F3E311705FC}"/>
                    </a:ext>
                  </a:extLst>
                </p14:cNvPr>
                <p14:cNvContentPartPr/>
                <p14:nvPr/>
              </p14:nvContentPartPr>
              <p14:xfrm>
                <a:off x="4019283" y="2249163"/>
                <a:ext cx="18720" cy="312840"/>
              </p14:xfrm>
            </p:contentPart>
          </mc:Choice>
          <mc:Fallback xmlns="">
            <p:pic>
              <p:nvPicPr>
                <p:cNvPr id="22" name="Ink 21">
                  <a:extLst>
                    <a:ext uri="{FF2B5EF4-FFF2-40B4-BE49-F238E27FC236}">
                      <a16:creationId xmlns:a16="http://schemas.microsoft.com/office/drawing/2014/main" id="{F820926F-AFB1-40CB-A080-0F3E311705FC}"/>
                    </a:ext>
                  </a:extLst>
                </p:cNvPr>
                <p:cNvPicPr/>
                <p:nvPr/>
              </p:nvPicPr>
              <p:blipFill>
                <a:blip r:embed="rId35"/>
                <a:stretch>
                  <a:fillRect/>
                </a:stretch>
              </p:blipFill>
              <p:spPr>
                <a:xfrm>
                  <a:off x="3983283" y="2213163"/>
                  <a:ext cx="9036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F17AEB24-9F62-44EE-B929-6C0B4F56B0AB}"/>
                    </a:ext>
                  </a:extLst>
                </p14:cNvPr>
                <p14:cNvContentPartPr/>
                <p14:nvPr/>
              </p14:nvContentPartPr>
              <p14:xfrm>
                <a:off x="3885723" y="2010483"/>
                <a:ext cx="388800" cy="552600"/>
              </p14:xfrm>
            </p:contentPart>
          </mc:Choice>
          <mc:Fallback xmlns="">
            <p:pic>
              <p:nvPicPr>
                <p:cNvPr id="23" name="Ink 22">
                  <a:extLst>
                    <a:ext uri="{FF2B5EF4-FFF2-40B4-BE49-F238E27FC236}">
                      <a16:creationId xmlns:a16="http://schemas.microsoft.com/office/drawing/2014/main" id="{F17AEB24-9F62-44EE-B929-6C0B4F56B0AB}"/>
                    </a:ext>
                  </a:extLst>
                </p:cNvPr>
                <p:cNvPicPr/>
                <p:nvPr/>
              </p:nvPicPr>
              <p:blipFill>
                <a:blip r:embed="rId37"/>
                <a:stretch>
                  <a:fillRect/>
                </a:stretch>
              </p:blipFill>
              <p:spPr>
                <a:xfrm>
                  <a:off x="3849723" y="1974483"/>
                  <a:ext cx="460440" cy="624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98FBD726-83B0-4684-BDD6-2F6D7157C207}"/>
                    </a:ext>
                  </a:extLst>
                </p14:cNvPr>
                <p14:cNvContentPartPr/>
                <p14:nvPr/>
              </p14:nvContentPartPr>
              <p14:xfrm>
                <a:off x="4016763" y="2104803"/>
                <a:ext cx="60480" cy="507240"/>
              </p14:xfrm>
            </p:contentPart>
          </mc:Choice>
          <mc:Fallback xmlns="">
            <p:pic>
              <p:nvPicPr>
                <p:cNvPr id="25" name="Ink 24">
                  <a:extLst>
                    <a:ext uri="{FF2B5EF4-FFF2-40B4-BE49-F238E27FC236}">
                      <a16:creationId xmlns:a16="http://schemas.microsoft.com/office/drawing/2014/main" id="{98FBD726-83B0-4684-BDD6-2F6D7157C207}"/>
                    </a:ext>
                  </a:extLst>
                </p:cNvPr>
                <p:cNvPicPr/>
                <p:nvPr/>
              </p:nvPicPr>
              <p:blipFill>
                <a:blip r:embed="rId39"/>
                <a:stretch>
                  <a:fillRect/>
                </a:stretch>
              </p:blipFill>
              <p:spPr>
                <a:xfrm>
                  <a:off x="3981123" y="2069163"/>
                  <a:ext cx="132120" cy="5788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C5B83FB7-B5A0-4840-862B-5C1A5E2A42AF}"/>
                    </a:ext>
                  </a:extLst>
                </p14:cNvPr>
                <p14:cNvContentPartPr/>
                <p14:nvPr/>
              </p14:nvContentPartPr>
              <p14:xfrm>
                <a:off x="3960603" y="3017763"/>
                <a:ext cx="421560" cy="25560"/>
              </p14:xfrm>
            </p:contentPart>
          </mc:Choice>
          <mc:Fallback xmlns="">
            <p:pic>
              <p:nvPicPr>
                <p:cNvPr id="27" name="Ink 26">
                  <a:extLst>
                    <a:ext uri="{FF2B5EF4-FFF2-40B4-BE49-F238E27FC236}">
                      <a16:creationId xmlns:a16="http://schemas.microsoft.com/office/drawing/2014/main" id="{C5B83FB7-B5A0-4840-862B-5C1A5E2A42AF}"/>
                    </a:ext>
                  </a:extLst>
                </p:cNvPr>
                <p:cNvPicPr/>
                <p:nvPr/>
              </p:nvPicPr>
              <p:blipFill>
                <a:blip r:embed="rId41"/>
                <a:stretch>
                  <a:fillRect/>
                </a:stretch>
              </p:blipFill>
              <p:spPr>
                <a:xfrm>
                  <a:off x="3924963" y="2982123"/>
                  <a:ext cx="4932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C33934EC-34D3-4D1A-A6B8-374EBAB93F20}"/>
                    </a:ext>
                  </a:extLst>
                </p14:cNvPr>
                <p14:cNvContentPartPr/>
                <p14:nvPr/>
              </p14:nvContentPartPr>
              <p14:xfrm>
                <a:off x="3978243" y="3071043"/>
                <a:ext cx="444960" cy="34200"/>
              </p14:xfrm>
            </p:contentPart>
          </mc:Choice>
          <mc:Fallback xmlns="">
            <p:pic>
              <p:nvPicPr>
                <p:cNvPr id="28" name="Ink 27">
                  <a:extLst>
                    <a:ext uri="{FF2B5EF4-FFF2-40B4-BE49-F238E27FC236}">
                      <a16:creationId xmlns:a16="http://schemas.microsoft.com/office/drawing/2014/main" id="{C33934EC-34D3-4D1A-A6B8-374EBAB93F20}"/>
                    </a:ext>
                  </a:extLst>
                </p:cNvPr>
                <p:cNvPicPr/>
                <p:nvPr/>
              </p:nvPicPr>
              <p:blipFill>
                <a:blip r:embed="rId43"/>
                <a:stretch>
                  <a:fillRect/>
                </a:stretch>
              </p:blipFill>
              <p:spPr>
                <a:xfrm>
                  <a:off x="3942603" y="3035403"/>
                  <a:ext cx="5166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F1917760-DEBE-4C87-918D-F519A88D4F3A}"/>
                    </a:ext>
                  </a:extLst>
                </p14:cNvPr>
                <p14:cNvContentPartPr/>
                <p14:nvPr/>
              </p14:nvContentPartPr>
              <p14:xfrm>
                <a:off x="3812283" y="2911563"/>
                <a:ext cx="276480" cy="343800"/>
              </p14:xfrm>
            </p:contentPart>
          </mc:Choice>
          <mc:Fallback xmlns="">
            <p:pic>
              <p:nvPicPr>
                <p:cNvPr id="29" name="Ink 28">
                  <a:extLst>
                    <a:ext uri="{FF2B5EF4-FFF2-40B4-BE49-F238E27FC236}">
                      <a16:creationId xmlns:a16="http://schemas.microsoft.com/office/drawing/2014/main" id="{F1917760-DEBE-4C87-918D-F519A88D4F3A}"/>
                    </a:ext>
                  </a:extLst>
                </p:cNvPr>
                <p:cNvPicPr/>
                <p:nvPr/>
              </p:nvPicPr>
              <p:blipFill>
                <a:blip r:embed="rId45"/>
                <a:stretch>
                  <a:fillRect/>
                </a:stretch>
              </p:blipFill>
              <p:spPr>
                <a:xfrm>
                  <a:off x="3776643" y="2875923"/>
                  <a:ext cx="34812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3B83A0AD-C68B-4626-8C70-DDE85723653D}"/>
                    </a:ext>
                  </a:extLst>
                </p14:cNvPr>
                <p14:cNvContentPartPr/>
                <p14:nvPr/>
              </p14:nvContentPartPr>
              <p14:xfrm>
                <a:off x="4448043" y="2846403"/>
                <a:ext cx="288720" cy="323280"/>
              </p14:xfrm>
            </p:contentPart>
          </mc:Choice>
          <mc:Fallback xmlns="">
            <p:pic>
              <p:nvPicPr>
                <p:cNvPr id="31" name="Ink 30">
                  <a:extLst>
                    <a:ext uri="{FF2B5EF4-FFF2-40B4-BE49-F238E27FC236}">
                      <a16:creationId xmlns:a16="http://schemas.microsoft.com/office/drawing/2014/main" id="{3B83A0AD-C68B-4626-8C70-DDE85723653D}"/>
                    </a:ext>
                  </a:extLst>
                </p:cNvPr>
                <p:cNvPicPr/>
                <p:nvPr/>
              </p:nvPicPr>
              <p:blipFill>
                <a:blip r:embed="rId47"/>
                <a:stretch>
                  <a:fillRect/>
                </a:stretch>
              </p:blipFill>
              <p:spPr>
                <a:xfrm>
                  <a:off x="4412043" y="2810403"/>
                  <a:ext cx="360360" cy="3949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647FF26B-5555-4BD5-89BC-C060C4D56883}"/>
                    </a:ext>
                  </a:extLst>
                </p14:cNvPr>
                <p14:cNvContentPartPr/>
                <p14:nvPr/>
              </p14:nvContentPartPr>
              <p14:xfrm>
                <a:off x="4559283" y="2973123"/>
                <a:ext cx="91800" cy="96120"/>
              </p14:xfrm>
            </p:contentPart>
          </mc:Choice>
          <mc:Fallback xmlns="">
            <p:pic>
              <p:nvPicPr>
                <p:cNvPr id="32" name="Ink 31">
                  <a:extLst>
                    <a:ext uri="{FF2B5EF4-FFF2-40B4-BE49-F238E27FC236}">
                      <a16:creationId xmlns:a16="http://schemas.microsoft.com/office/drawing/2014/main" id="{647FF26B-5555-4BD5-89BC-C060C4D56883}"/>
                    </a:ext>
                  </a:extLst>
                </p:cNvPr>
                <p:cNvPicPr/>
                <p:nvPr/>
              </p:nvPicPr>
              <p:blipFill>
                <a:blip r:embed="rId49"/>
                <a:stretch>
                  <a:fillRect/>
                </a:stretch>
              </p:blipFill>
              <p:spPr>
                <a:xfrm>
                  <a:off x="4523283" y="2937123"/>
                  <a:ext cx="16344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B5027A5C-CD48-4AB2-B630-529E945E312F}"/>
                    </a:ext>
                  </a:extLst>
                </p14:cNvPr>
                <p14:cNvContentPartPr/>
                <p14:nvPr/>
              </p14:nvContentPartPr>
              <p14:xfrm>
                <a:off x="4497723" y="2972043"/>
                <a:ext cx="140040" cy="56160"/>
              </p14:xfrm>
            </p:contentPart>
          </mc:Choice>
          <mc:Fallback xmlns="">
            <p:pic>
              <p:nvPicPr>
                <p:cNvPr id="33" name="Ink 32">
                  <a:extLst>
                    <a:ext uri="{FF2B5EF4-FFF2-40B4-BE49-F238E27FC236}">
                      <a16:creationId xmlns:a16="http://schemas.microsoft.com/office/drawing/2014/main" id="{B5027A5C-CD48-4AB2-B630-529E945E312F}"/>
                    </a:ext>
                  </a:extLst>
                </p:cNvPr>
                <p:cNvPicPr/>
                <p:nvPr/>
              </p:nvPicPr>
              <p:blipFill>
                <a:blip r:embed="rId51"/>
                <a:stretch>
                  <a:fillRect/>
                </a:stretch>
              </p:blipFill>
              <p:spPr>
                <a:xfrm>
                  <a:off x="4461723" y="2936043"/>
                  <a:ext cx="211680" cy="127800"/>
                </a:xfrm>
                <a:prstGeom prst="rect">
                  <a:avLst/>
                </a:prstGeom>
              </p:spPr>
            </p:pic>
          </mc:Fallback>
        </mc:AlternateContent>
      </p:grpSp>
      <p:grpSp>
        <p:nvGrpSpPr>
          <p:cNvPr id="37" name="Group 36">
            <a:extLst>
              <a:ext uri="{FF2B5EF4-FFF2-40B4-BE49-F238E27FC236}">
                <a16:creationId xmlns:a16="http://schemas.microsoft.com/office/drawing/2014/main" id="{B450035A-9142-4748-9750-A8669E3E1F76}"/>
              </a:ext>
            </a:extLst>
          </p:cNvPr>
          <p:cNvGrpSpPr/>
          <p:nvPr/>
        </p:nvGrpSpPr>
        <p:grpSpPr>
          <a:xfrm>
            <a:off x="4034763" y="2779803"/>
            <a:ext cx="276840" cy="345960"/>
            <a:chOff x="4034763" y="2779803"/>
            <a:chExt cx="276840" cy="345960"/>
          </a:xfrm>
        </p:grpSpPr>
        <mc:AlternateContent xmlns:mc="http://schemas.openxmlformats.org/markup-compatibility/2006" xmlns:p14="http://schemas.microsoft.com/office/powerpoint/2010/main">
          <mc:Choice Requires="p14">
            <p:contentPart p14:bwMode="auto" r:id="rId52">
              <p14:nvContentPartPr>
                <p14:cNvPr id="35" name="Ink 34">
                  <a:extLst>
                    <a:ext uri="{FF2B5EF4-FFF2-40B4-BE49-F238E27FC236}">
                      <a16:creationId xmlns:a16="http://schemas.microsoft.com/office/drawing/2014/main" id="{FB61517E-77CD-41EE-98CC-A14377FB60F0}"/>
                    </a:ext>
                  </a:extLst>
                </p14:cNvPr>
                <p14:cNvContentPartPr/>
                <p14:nvPr/>
              </p14:nvContentPartPr>
              <p14:xfrm>
                <a:off x="4092003" y="2821563"/>
                <a:ext cx="54720" cy="284040"/>
              </p14:xfrm>
            </p:contentPart>
          </mc:Choice>
          <mc:Fallback xmlns="">
            <p:pic>
              <p:nvPicPr>
                <p:cNvPr id="35" name="Ink 34">
                  <a:extLst>
                    <a:ext uri="{FF2B5EF4-FFF2-40B4-BE49-F238E27FC236}">
                      <a16:creationId xmlns:a16="http://schemas.microsoft.com/office/drawing/2014/main" id="{FB61517E-77CD-41EE-98CC-A14377FB60F0}"/>
                    </a:ext>
                  </a:extLst>
                </p:cNvPr>
                <p:cNvPicPr/>
                <p:nvPr/>
              </p:nvPicPr>
              <p:blipFill>
                <a:blip r:embed="rId53"/>
                <a:stretch>
                  <a:fillRect/>
                </a:stretch>
              </p:blipFill>
              <p:spPr>
                <a:xfrm>
                  <a:off x="4056363" y="2785923"/>
                  <a:ext cx="12636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6" name="Ink 35">
                  <a:extLst>
                    <a:ext uri="{FF2B5EF4-FFF2-40B4-BE49-F238E27FC236}">
                      <a16:creationId xmlns:a16="http://schemas.microsoft.com/office/drawing/2014/main" id="{6D858DD4-2292-40FF-8F84-D08EB51BF0B2}"/>
                    </a:ext>
                  </a:extLst>
                </p14:cNvPr>
                <p14:cNvContentPartPr/>
                <p14:nvPr/>
              </p14:nvContentPartPr>
              <p14:xfrm>
                <a:off x="4034763" y="2779803"/>
                <a:ext cx="276840" cy="345960"/>
              </p14:xfrm>
            </p:contentPart>
          </mc:Choice>
          <mc:Fallback xmlns="">
            <p:pic>
              <p:nvPicPr>
                <p:cNvPr id="36" name="Ink 35">
                  <a:extLst>
                    <a:ext uri="{FF2B5EF4-FFF2-40B4-BE49-F238E27FC236}">
                      <a16:creationId xmlns:a16="http://schemas.microsoft.com/office/drawing/2014/main" id="{6D858DD4-2292-40FF-8F84-D08EB51BF0B2}"/>
                    </a:ext>
                  </a:extLst>
                </p:cNvPr>
                <p:cNvPicPr/>
                <p:nvPr/>
              </p:nvPicPr>
              <p:blipFill>
                <a:blip r:embed="rId55"/>
                <a:stretch>
                  <a:fillRect/>
                </a:stretch>
              </p:blipFill>
              <p:spPr>
                <a:xfrm>
                  <a:off x="3999123" y="2743803"/>
                  <a:ext cx="348480" cy="417600"/>
                </a:xfrm>
                <a:prstGeom prst="rect">
                  <a:avLst/>
                </a:prstGeom>
              </p:spPr>
            </p:pic>
          </mc:Fallback>
        </mc:AlternateContent>
      </p:grpSp>
    </p:spTree>
    <p:extLst>
      <p:ext uri="{BB962C8B-B14F-4D97-AF65-F5344CB8AC3E}">
        <p14:creationId xmlns:p14="http://schemas.microsoft.com/office/powerpoint/2010/main" val="3318730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054100" y="1155700"/>
            <a:ext cx="7313676" cy="541655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315583" y="5832144"/>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1020</a:t>
            </a:r>
            <a:endParaRPr sz="1400">
              <a:latin typeface="Arial"/>
              <a:cs typeface="Arial"/>
            </a:endParaRPr>
          </a:p>
        </p:txBody>
      </p:sp>
      <p:sp>
        <p:nvSpPr>
          <p:cNvPr id="5" name="object 5"/>
          <p:cNvSpPr/>
          <p:nvPr/>
        </p:nvSpPr>
        <p:spPr>
          <a:xfrm>
            <a:off x="1076325" y="1317625"/>
            <a:ext cx="6629463" cy="482353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97991" y="311276"/>
            <a:ext cx="5085715" cy="330835"/>
          </a:xfrm>
          <a:prstGeom prst="rect">
            <a:avLst/>
          </a:prstGeom>
        </p:spPr>
        <p:txBody>
          <a:bodyPr vert="horz" wrap="square" lIns="0" tIns="12700" rIns="0" bIns="0" rtlCol="0">
            <a:spAutoFit/>
          </a:bodyPr>
          <a:lstStyle/>
          <a:p>
            <a:pPr marL="12700">
              <a:lnSpc>
                <a:spcPct val="100000"/>
              </a:lnSpc>
              <a:spcBef>
                <a:spcPts val="100"/>
              </a:spcBef>
            </a:pPr>
            <a:r>
              <a:rPr b="1" dirty="0">
                <a:solidFill>
                  <a:srgbClr val="FFFFFF"/>
                </a:solidFill>
                <a:latin typeface="Arial"/>
                <a:cs typeface="Arial"/>
              </a:rPr>
              <a:t>Estructura </a:t>
            </a:r>
            <a:r>
              <a:rPr b="1" spc="-5" dirty="0">
                <a:solidFill>
                  <a:srgbClr val="FFFFFF"/>
                </a:solidFill>
                <a:latin typeface="Arial"/>
                <a:cs typeface="Arial"/>
              </a:rPr>
              <a:t>vertical </a:t>
            </a:r>
            <a:r>
              <a:rPr b="1" dirty="0">
                <a:solidFill>
                  <a:srgbClr val="FFFFFF"/>
                </a:solidFill>
                <a:latin typeface="Arial"/>
                <a:cs typeface="Arial"/>
              </a:rPr>
              <a:t>durante la</a:t>
            </a:r>
            <a:r>
              <a:rPr b="1" spc="-140" dirty="0">
                <a:solidFill>
                  <a:srgbClr val="FFFFFF"/>
                </a:solidFill>
                <a:latin typeface="Arial"/>
                <a:cs typeface="Arial"/>
              </a:rPr>
              <a:t> </a:t>
            </a:r>
            <a:r>
              <a:rPr b="1" dirty="0">
                <a:solidFill>
                  <a:srgbClr val="FFFFFF"/>
                </a:solidFill>
                <a:latin typeface="Arial"/>
                <a:cs typeface="Arial"/>
              </a:rPr>
              <a:t>culminación</a:t>
            </a:r>
          </a:p>
        </p:txBody>
      </p:sp>
      <p:sp>
        <p:nvSpPr>
          <p:cNvPr id="7" name="object 7"/>
          <p:cNvSpPr/>
          <p:nvPr/>
        </p:nvSpPr>
        <p:spPr>
          <a:xfrm>
            <a:off x="4165600" y="906525"/>
            <a:ext cx="4361180" cy="942975"/>
          </a:xfrm>
          <a:custGeom>
            <a:avLst/>
            <a:gdLst/>
            <a:ahLst/>
            <a:cxnLst/>
            <a:rect l="l" t="t" r="r" b="b"/>
            <a:pathLst>
              <a:path w="4361180" h="942975">
                <a:moveTo>
                  <a:pt x="0" y="942975"/>
                </a:moveTo>
                <a:lnTo>
                  <a:pt x="4360926" y="942975"/>
                </a:lnTo>
                <a:lnTo>
                  <a:pt x="4360926" y="0"/>
                </a:lnTo>
                <a:lnTo>
                  <a:pt x="0" y="0"/>
                </a:lnTo>
                <a:lnTo>
                  <a:pt x="0" y="942975"/>
                </a:lnTo>
                <a:close/>
              </a:path>
            </a:pathLst>
          </a:custGeom>
          <a:solidFill>
            <a:srgbClr val="000000"/>
          </a:solidFill>
        </p:spPr>
        <p:txBody>
          <a:bodyPr wrap="square" lIns="0" tIns="0" rIns="0" bIns="0" rtlCol="0"/>
          <a:lstStyle/>
          <a:p>
            <a:endParaRPr/>
          </a:p>
        </p:txBody>
      </p:sp>
      <p:sp>
        <p:nvSpPr>
          <p:cNvPr id="8" name="object 8"/>
          <p:cNvSpPr txBox="1"/>
          <p:nvPr/>
        </p:nvSpPr>
        <p:spPr>
          <a:xfrm>
            <a:off x="4245102" y="933703"/>
            <a:ext cx="4203700" cy="666115"/>
          </a:xfrm>
          <a:prstGeom prst="rect">
            <a:avLst/>
          </a:prstGeom>
        </p:spPr>
        <p:txBody>
          <a:bodyPr vert="horz" wrap="square" lIns="0" tIns="13335" rIns="0" bIns="0" rtlCol="0">
            <a:spAutoFit/>
          </a:bodyPr>
          <a:lstStyle/>
          <a:p>
            <a:pPr marL="355600" marR="481330" indent="-342900">
              <a:lnSpc>
                <a:spcPct val="100000"/>
              </a:lnSpc>
              <a:spcBef>
                <a:spcPts val="105"/>
              </a:spcBef>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del E y subsidencia deprimen la</a:t>
            </a:r>
            <a:r>
              <a:rPr sz="1400" spc="-190" dirty="0">
                <a:solidFill>
                  <a:srgbClr val="FFFFFF"/>
                </a:solidFill>
                <a:latin typeface="Arial"/>
                <a:cs typeface="Arial"/>
              </a:rPr>
              <a:t> </a:t>
            </a:r>
            <a:r>
              <a:rPr sz="1400" spc="-5" dirty="0">
                <a:solidFill>
                  <a:srgbClr val="FFFFFF"/>
                </a:solidFill>
                <a:latin typeface="Arial"/>
                <a:cs typeface="Arial"/>
              </a:rPr>
              <a:t>CLM  </a:t>
            </a:r>
            <a:r>
              <a:rPr sz="1400" dirty="0">
                <a:solidFill>
                  <a:srgbClr val="FFFFFF"/>
                </a:solidFill>
                <a:latin typeface="Arial"/>
                <a:cs typeface="Arial"/>
              </a:rPr>
              <a:t>dispando los </a:t>
            </a:r>
            <a:r>
              <a:rPr sz="1400" spc="-5" dirty="0">
                <a:solidFill>
                  <a:srgbClr val="FFFFFF"/>
                </a:solidFill>
                <a:latin typeface="Arial"/>
                <a:cs typeface="Arial"/>
              </a:rPr>
              <a:t>SCu </a:t>
            </a:r>
            <a:r>
              <a:rPr sz="1400" dirty="0">
                <a:solidFill>
                  <a:srgbClr val="FFFFFF"/>
                </a:solidFill>
                <a:latin typeface="Arial"/>
                <a:cs typeface="Arial"/>
              </a:rPr>
              <a:t>al sur de la</a:t>
            </a:r>
            <a:r>
              <a:rPr sz="1400" spc="-130"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a:p>
            <a:pPr marL="355600" indent="-342900">
              <a:lnSpc>
                <a:spcPct val="100000"/>
              </a:lnSpc>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del W engruesan la </a:t>
            </a:r>
            <a:r>
              <a:rPr sz="1400" spc="-5" dirty="0">
                <a:solidFill>
                  <a:srgbClr val="FFFFFF"/>
                </a:solidFill>
                <a:latin typeface="Arial"/>
                <a:cs typeface="Arial"/>
              </a:rPr>
              <a:t>CLM </a:t>
            </a:r>
            <a:r>
              <a:rPr sz="1400" dirty="0">
                <a:solidFill>
                  <a:srgbClr val="FFFFFF"/>
                </a:solidFill>
                <a:latin typeface="Arial"/>
                <a:cs typeface="Arial"/>
              </a:rPr>
              <a:t>y los </a:t>
            </a:r>
            <a:r>
              <a:rPr sz="1400" spc="-5" dirty="0">
                <a:solidFill>
                  <a:srgbClr val="FFFFFF"/>
                </a:solidFill>
                <a:latin typeface="Arial"/>
                <a:cs typeface="Arial"/>
              </a:rPr>
              <a:t>SCu </a:t>
            </a:r>
            <a:r>
              <a:rPr sz="1400" dirty="0">
                <a:solidFill>
                  <a:srgbClr val="FFFFFF"/>
                </a:solidFill>
                <a:latin typeface="Arial"/>
                <a:cs typeface="Arial"/>
              </a:rPr>
              <a:t>al</a:t>
            </a:r>
            <a:r>
              <a:rPr sz="1400" spc="-150" dirty="0">
                <a:solidFill>
                  <a:srgbClr val="FFFFFF"/>
                </a:solidFill>
                <a:latin typeface="Arial"/>
                <a:cs typeface="Arial"/>
              </a:rPr>
              <a:t> </a:t>
            </a:r>
            <a:r>
              <a:rPr sz="1400" dirty="0">
                <a:solidFill>
                  <a:srgbClr val="FFFFFF"/>
                </a:solidFill>
                <a:latin typeface="Arial"/>
                <a:cs typeface="Arial"/>
              </a:rPr>
              <a:t>norte</a:t>
            </a:r>
            <a:endParaRPr sz="1400">
              <a:latin typeface="Arial"/>
              <a:cs typeface="Arial"/>
            </a:endParaRPr>
          </a:p>
        </p:txBody>
      </p:sp>
      <p:sp>
        <p:nvSpPr>
          <p:cNvPr id="9" name="object 9"/>
          <p:cNvSpPr/>
          <p:nvPr/>
        </p:nvSpPr>
        <p:spPr>
          <a:xfrm>
            <a:off x="2295525" y="1838325"/>
            <a:ext cx="320675" cy="319405"/>
          </a:xfrm>
          <a:custGeom>
            <a:avLst/>
            <a:gdLst/>
            <a:ahLst/>
            <a:cxnLst/>
            <a:rect l="l" t="t" r="r" b="b"/>
            <a:pathLst>
              <a:path w="320675" h="319405">
                <a:moveTo>
                  <a:pt x="160400" y="0"/>
                </a:moveTo>
                <a:lnTo>
                  <a:pt x="109679" y="8128"/>
                </a:lnTo>
                <a:lnTo>
                  <a:pt x="65644" y="30764"/>
                </a:lnTo>
                <a:lnTo>
                  <a:pt x="30931" y="65288"/>
                </a:lnTo>
                <a:lnTo>
                  <a:pt x="8171" y="109077"/>
                </a:lnTo>
                <a:lnTo>
                  <a:pt x="0" y="159512"/>
                </a:lnTo>
                <a:lnTo>
                  <a:pt x="8171" y="209959"/>
                </a:lnTo>
                <a:lnTo>
                  <a:pt x="30931" y="253780"/>
                </a:lnTo>
                <a:lnTo>
                  <a:pt x="65644" y="288341"/>
                </a:lnTo>
                <a:lnTo>
                  <a:pt x="109679" y="311009"/>
                </a:lnTo>
                <a:lnTo>
                  <a:pt x="160400" y="319150"/>
                </a:lnTo>
                <a:lnTo>
                  <a:pt x="211060" y="311009"/>
                </a:lnTo>
                <a:lnTo>
                  <a:pt x="255057" y="288341"/>
                </a:lnTo>
                <a:lnTo>
                  <a:pt x="289752" y="253780"/>
                </a:lnTo>
                <a:lnTo>
                  <a:pt x="312504" y="209959"/>
                </a:lnTo>
                <a:lnTo>
                  <a:pt x="320675" y="159512"/>
                </a:lnTo>
                <a:lnTo>
                  <a:pt x="312504" y="109077"/>
                </a:lnTo>
                <a:lnTo>
                  <a:pt x="289752" y="65288"/>
                </a:lnTo>
                <a:lnTo>
                  <a:pt x="255057" y="30764"/>
                </a:lnTo>
                <a:lnTo>
                  <a:pt x="211060" y="8128"/>
                </a:lnTo>
                <a:lnTo>
                  <a:pt x="160400" y="0"/>
                </a:lnTo>
                <a:close/>
              </a:path>
            </a:pathLst>
          </a:custGeom>
          <a:solidFill>
            <a:srgbClr val="FF3300"/>
          </a:solidFill>
        </p:spPr>
        <p:txBody>
          <a:bodyPr wrap="square" lIns="0" tIns="0" rIns="0" bIns="0" rtlCol="0"/>
          <a:lstStyle/>
          <a:p>
            <a:endParaRPr/>
          </a:p>
        </p:txBody>
      </p:sp>
      <p:sp>
        <p:nvSpPr>
          <p:cNvPr id="10" name="object 10"/>
          <p:cNvSpPr txBox="1"/>
          <p:nvPr/>
        </p:nvSpPr>
        <p:spPr>
          <a:xfrm>
            <a:off x="2380869" y="1842261"/>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11" name="object 11"/>
          <p:cNvSpPr/>
          <p:nvPr/>
        </p:nvSpPr>
        <p:spPr>
          <a:xfrm>
            <a:off x="5521325" y="4737100"/>
            <a:ext cx="320675" cy="319405"/>
          </a:xfrm>
          <a:custGeom>
            <a:avLst/>
            <a:gdLst/>
            <a:ahLst/>
            <a:cxnLst/>
            <a:rect l="l" t="t" r="r" b="b"/>
            <a:pathLst>
              <a:path w="320675" h="319404">
                <a:moveTo>
                  <a:pt x="160400" y="0"/>
                </a:moveTo>
                <a:lnTo>
                  <a:pt x="109679" y="8127"/>
                </a:lnTo>
                <a:lnTo>
                  <a:pt x="65644" y="30764"/>
                </a:lnTo>
                <a:lnTo>
                  <a:pt x="30931" y="65288"/>
                </a:lnTo>
                <a:lnTo>
                  <a:pt x="8171" y="109077"/>
                </a:lnTo>
                <a:lnTo>
                  <a:pt x="0" y="159512"/>
                </a:lnTo>
                <a:lnTo>
                  <a:pt x="8171" y="209959"/>
                </a:lnTo>
                <a:lnTo>
                  <a:pt x="30931" y="253780"/>
                </a:lnTo>
                <a:lnTo>
                  <a:pt x="65644" y="288341"/>
                </a:lnTo>
                <a:lnTo>
                  <a:pt x="109679" y="311009"/>
                </a:lnTo>
                <a:lnTo>
                  <a:pt x="160400" y="319150"/>
                </a:lnTo>
                <a:lnTo>
                  <a:pt x="211060" y="311009"/>
                </a:lnTo>
                <a:lnTo>
                  <a:pt x="255057" y="288341"/>
                </a:lnTo>
                <a:lnTo>
                  <a:pt x="289752" y="253780"/>
                </a:lnTo>
                <a:lnTo>
                  <a:pt x="312504" y="209959"/>
                </a:lnTo>
                <a:lnTo>
                  <a:pt x="320675" y="159512"/>
                </a:lnTo>
                <a:lnTo>
                  <a:pt x="312504" y="109077"/>
                </a:lnTo>
                <a:lnTo>
                  <a:pt x="289752" y="65288"/>
                </a:lnTo>
                <a:lnTo>
                  <a:pt x="255057" y="30764"/>
                </a:lnTo>
                <a:lnTo>
                  <a:pt x="211060" y="8127"/>
                </a:lnTo>
                <a:lnTo>
                  <a:pt x="160400" y="0"/>
                </a:lnTo>
                <a:close/>
              </a:path>
            </a:pathLst>
          </a:custGeom>
          <a:solidFill>
            <a:srgbClr val="FF3300"/>
          </a:solidFill>
        </p:spPr>
        <p:txBody>
          <a:bodyPr wrap="square" lIns="0" tIns="0" rIns="0" bIns="0" rtlCol="0"/>
          <a:lstStyle/>
          <a:p>
            <a:endParaRPr/>
          </a:p>
        </p:txBody>
      </p:sp>
      <p:sp>
        <p:nvSpPr>
          <p:cNvPr id="12" name="object 12"/>
          <p:cNvSpPr txBox="1"/>
          <p:nvPr/>
        </p:nvSpPr>
        <p:spPr>
          <a:xfrm>
            <a:off x="5607177" y="474154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3" name="object 13"/>
          <p:cNvSpPr/>
          <p:nvPr/>
        </p:nvSpPr>
        <p:spPr>
          <a:xfrm>
            <a:off x="5130800" y="3822700"/>
            <a:ext cx="2733675" cy="1724025"/>
          </a:xfrm>
          <a:custGeom>
            <a:avLst/>
            <a:gdLst/>
            <a:ahLst/>
            <a:cxnLst/>
            <a:rect l="l" t="t" r="r" b="b"/>
            <a:pathLst>
              <a:path w="2733675" h="1724025">
                <a:moveTo>
                  <a:pt x="366649" y="657225"/>
                </a:moveTo>
                <a:lnTo>
                  <a:pt x="346838" y="697054"/>
                </a:lnTo>
                <a:lnTo>
                  <a:pt x="322337" y="753132"/>
                </a:lnTo>
                <a:lnTo>
                  <a:pt x="307290" y="788797"/>
                </a:lnTo>
                <a:lnTo>
                  <a:pt x="290641" y="828999"/>
                </a:lnTo>
                <a:lnTo>
                  <a:pt x="272590" y="873327"/>
                </a:lnTo>
                <a:lnTo>
                  <a:pt x="253332" y="921371"/>
                </a:lnTo>
                <a:lnTo>
                  <a:pt x="233065" y="972720"/>
                </a:lnTo>
                <a:lnTo>
                  <a:pt x="211986" y="1026963"/>
                </a:lnTo>
                <a:lnTo>
                  <a:pt x="190294" y="1083691"/>
                </a:lnTo>
                <a:lnTo>
                  <a:pt x="168185" y="1142493"/>
                </a:lnTo>
                <a:lnTo>
                  <a:pt x="145857" y="1202958"/>
                </a:lnTo>
                <a:lnTo>
                  <a:pt x="123506" y="1264675"/>
                </a:lnTo>
                <a:lnTo>
                  <a:pt x="101332" y="1327235"/>
                </a:lnTo>
                <a:lnTo>
                  <a:pt x="79530" y="1390226"/>
                </a:lnTo>
                <a:lnTo>
                  <a:pt x="58298" y="1453239"/>
                </a:lnTo>
                <a:lnTo>
                  <a:pt x="37835" y="1515862"/>
                </a:lnTo>
                <a:lnTo>
                  <a:pt x="18336" y="1577686"/>
                </a:lnTo>
                <a:lnTo>
                  <a:pt x="0" y="1638300"/>
                </a:lnTo>
                <a:lnTo>
                  <a:pt x="25813" y="1641622"/>
                </a:lnTo>
                <a:lnTo>
                  <a:pt x="90251" y="1648117"/>
                </a:lnTo>
                <a:lnTo>
                  <a:pt x="128361" y="1651288"/>
                </a:lnTo>
                <a:lnTo>
                  <a:pt x="215076" y="1657478"/>
                </a:lnTo>
                <a:lnTo>
                  <a:pt x="481081" y="1672029"/>
                </a:lnTo>
                <a:lnTo>
                  <a:pt x="1857375" y="1724025"/>
                </a:lnTo>
                <a:lnTo>
                  <a:pt x="1823445" y="1691669"/>
                </a:lnTo>
                <a:lnTo>
                  <a:pt x="1787825" y="1656582"/>
                </a:lnTo>
                <a:lnTo>
                  <a:pt x="1750852" y="1619414"/>
                </a:lnTo>
                <a:lnTo>
                  <a:pt x="1635200" y="1501928"/>
                </a:lnTo>
                <a:lnTo>
                  <a:pt x="1596198" y="1462939"/>
                </a:lnTo>
                <a:lnTo>
                  <a:pt x="1557534" y="1425121"/>
                </a:lnTo>
                <a:lnTo>
                  <a:pt x="1541261" y="1409700"/>
                </a:lnTo>
                <a:lnTo>
                  <a:pt x="376174" y="1409700"/>
                </a:lnTo>
                <a:lnTo>
                  <a:pt x="375233" y="1378776"/>
                </a:lnTo>
                <a:lnTo>
                  <a:pt x="374299" y="1340115"/>
                </a:lnTo>
                <a:lnTo>
                  <a:pt x="373378" y="1294866"/>
                </a:lnTo>
                <a:lnTo>
                  <a:pt x="372379" y="1237706"/>
                </a:lnTo>
                <a:lnTo>
                  <a:pt x="371616" y="1189213"/>
                </a:lnTo>
                <a:lnTo>
                  <a:pt x="370791" y="1131112"/>
                </a:lnTo>
                <a:lnTo>
                  <a:pt x="370006" y="1070217"/>
                </a:lnTo>
                <a:lnTo>
                  <a:pt x="369298" y="1010118"/>
                </a:lnTo>
                <a:lnTo>
                  <a:pt x="368374" y="921371"/>
                </a:lnTo>
                <a:lnTo>
                  <a:pt x="367584" y="833918"/>
                </a:lnTo>
                <a:lnTo>
                  <a:pt x="367188" y="781202"/>
                </a:lnTo>
                <a:lnTo>
                  <a:pt x="366894" y="733413"/>
                </a:lnTo>
                <a:lnTo>
                  <a:pt x="366735" y="697054"/>
                </a:lnTo>
                <a:lnTo>
                  <a:pt x="366649" y="657225"/>
                </a:lnTo>
                <a:close/>
              </a:path>
              <a:path w="2733675" h="1724025">
                <a:moveTo>
                  <a:pt x="1862074" y="0"/>
                </a:moveTo>
                <a:lnTo>
                  <a:pt x="1864333" y="40790"/>
                </a:lnTo>
                <a:lnTo>
                  <a:pt x="1865985" y="89869"/>
                </a:lnTo>
                <a:lnTo>
                  <a:pt x="1867077" y="143497"/>
                </a:lnTo>
                <a:lnTo>
                  <a:pt x="1867732" y="201806"/>
                </a:lnTo>
                <a:lnTo>
                  <a:pt x="1867964" y="346506"/>
                </a:lnTo>
                <a:lnTo>
                  <a:pt x="1867833" y="386976"/>
                </a:lnTo>
                <a:lnTo>
                  <a:pt x="1867564" y="439337"/>
                </a:lnTo>
                <a:lnTo>
                  <a:pt x="1867002" y="535432"/>
                </a:lnTo>
                <a:lnTo>
                  <a:pt x="1866900" y="571500"/>
                </a:lnTo>
                <a:lnTo>
                  <a:pt x="1269837" y="907118"/>
                </a:lnTo>
                <a:lnTo>
                  <a:pt x="1004824" y="1052449"/>
                </a:lnTo>
                <a:lnTo>
                  <a:pt x="959593" y="1077894"/>
                </a:lnTo>
                <a:lnTo>
                  <a:pt x="477385" y="1355292"/>
                </a:lnTo>
                <a:lnTo>
                  <a:pt x="439242" y="1376394"/>
                </a:lnTo>
                <a:lnTo>
                  <a:pt x="405307" y="1394665"/>
                </a:lnTo>
                <a:lnTo>
                  <a:pt x="376174" y="1409700"/>
                </a:lnTo>
                <a:lnTo>
                  <a:pt x="1541261" y="1409700"/>
                </a:lnTo>
                <a:lnTo>
                  <a:pt x="1482574" y="1355597"/>
                </a:lnTo>
                <a:lnTo>
                  <a:pt x="1446954" y="1325193"/>
                </a:lnTo>
                <a:lnTo>
                  <a:pt x="1413025" y="1298560"/>
                </a:lnTo>
                <a:lnTo>
                  <a:pt x="1381125" y="1276350"/>
                </a:lnTo>
                <a:lnTo>
                  <a:pt x="1399261" y="1257783"/>
                </a:lnTo>
                <a:lnTo>
                  <a:pt x="1455432" y="1216301"/>
                </a:lnTo>
                <a:lnTo>
                  <a:pt x="1492169" y="1193752"/>
                </a:lnTo>
                <a:lnTo>
                  <a:pt x="1533806" y="1170240"/>
                </a:lnTo>
                <a:lnTo>
                  <a:pt x="1579695" y="1145948"/>
                </a:lnTo>
                <a:lnTo>
                  <a:pt x="1629186" y="1121058"/>
                </a:lnTo>
                <a:lnTo>
                  <a:pt x="1681630" y="1095754"/>
                </a:lnTo>
                <a:lnTo>
                  <a:pt x="1736377" y="1070217"/>
                </a:lnTo>
                <a:lnTo>
                  <a:pt x="1792778" y="1044629"/>
                </a:lnTo>
                <a:lnTo>
                  <a:pt x="1907944" y="994035"/>
                </a:lnTo>
                <a:lnTo>
                  <a:pt x="2304876" y="826148"/>
                </a:lnTo>
                <a:lnTo>
                  <a:pt x="2336608" y="812054"/>
                </a:lnTo>
                <a:lnTo>
                  <a:pt x="2362200" y="800100"/>
                </a:lnTo>
                <a:lnTo>
                  <a:pt x="2733675" y="666750"/>
                </a:lnTo>
                <a:lnTo>
                  <a:pt x="2710796" y="649160"/>
                </a:lnTo>
                <a:lnTo>
                  <a:pt x="2173735" y="226815"/>
                </a:lnTo>
                <a:lnTo>
                  <a:pt x="2078438" y="153443"/>
                </a:lnTo>
                <a:lnTo>
                  <a:pt x="2034598" y="120182"/>
                </a:lnTo>
                <a:lnTo>
                  <a:pt x="1994084" y="89869"/>
                </a:lnTo>
                <a:lnTo>
                  <a:pt x="1957486" y="63003"/>
                </a:lnTo>
                <a:lnTo>
                  <a:pt x="1925396" y="40084"/>
                </a:lnTo>
                <a:lnTo>
                  <a:pt x="1877099" y="8083"/>
                </a:lnTo>
                <a:lnTo>
                  <a:pt x="1862074" y="0"/>
                </a:lnTo>
                <a:close/>
              </a:path>
            </a:pathLst>
          </a:custGeom>
          <a:solidFill>
            <a:srgbClr val="FFCC00">
              <a:alpha val="65097"/>
            </a:srgbClr>
          </a:solidFill>
        </p:spPr>
        <p:txBody>
          <a:bodyPr wrap="square" lIns="0" tIns="0" rIns="0" bIns="0" rtlCol="0"/>
          <a:lstStyle/>
          <a:p>
            <a:endParaRPr/>
          </a:p>
        </p:txBody>
      </p:sp>
      <p:sp>
        <p:nvSpPr>
          <p:cNvPr id="14" name="object 14"/>
          <p:cNvSpPr/>
          <p:nvPr/>
        </p:nvSpPr>
        <p:spPr>
          <a:xfrm>
            <a:off x="1149350" y="1984375"/>
            <a:ext cx="2686050" cy="1240155"/>
          </a:xfrm>
          <a:custGeom>
            <a:avLst/>
            <a:gdLst/>
            <a:ahLst/>
            <a:cxnLst/>
            <a:rect l="l" t="t" r="r" b="b"/>
            <a:pathLst>
              <a:path w="2686050" h="1240155">
                <a:moveTo>
                  <a:pt x="1057275" y="0"/>
                </a:moveTo>
                <a:lnTo>
                  <a:pt x="1002309" y="6078"/>
                </a:lnTo>
                <a:lnTo>
                  <a:pt x="875152" y="26048"/>
                </a:lnTo>
                <a:lnTo>
                  <a:pt x="768350" y="44976"/>
                </a:lnTo>
                <a:lnTo>
                  <a:pt x="525865" y="91308"/>
                </a:lnTo>
                <a:lnTo>
                  <a:pt x="169913" y="165327"/>
                </a:lnTo>
                <a:lnTo>
                  <a:pt x="34425" y="196245"/>
                </a:lnTo>
                <a:lnTo>
                  <a:pt x="0" y="204724"/>
                </a:lnTo>
                <a:lnTo>
                  <a:pt x="18757" y="228749"/>
                </a:lnTo>
                <a:lnTo>
                  <a:pt x="40790" y="256643"/>
                </a:lnTo>
                <a:lnTo>
                  <a:pt x="93578" y="322725"/>
                </a:lnTo>
                <a:lnTo>
                  <a:pt x="156147" y="400326"/>
                </a:lnTo>
                <a:lnTo>
                  <a:pt x="833374" y="1230249"/>
                </a:lnTo>
                <a:lnTo>
                  <a:pt x="823849" y="1239774"/>
                </a:lnTo>
                <a:lnTo>
                  <a:pt x="851637" y="1219056"/>
                </a:lnTo>
                <a:lnTo>
                  <a:pt x="994941" y="1109279"/>
                </a:lnTo>
                <a:lnTo>
                  <a:pt x="1037585" y="1077040"/>
                </a:lnTo>
                <a:lnTo>
                  <a:pt x="1082469" y="1043656"/>
                </a:lnTo>
                <a:lnTo>
                  <a:pt x="1129349" y="1009513"/>
                </a:lnTo>
                <a:lnTo>
                  <a:pt x="1177981" y="974999"/>
                </a:lnTo>
                <a:lnTo>
                  <a:pt x="1228121" y="940498"/>
                </a:lnTo>
                <a:lnTo>
                  <a:pt x="1279525" y="906399"/>
                </a:lnTo>
                <a:lnTo>
                  <a:pt x="1458875" y="782056"/>
                </a:lnTo>
                <a:lnTo>
                  <a:pt x="1501753" y="753228"/>
                </a:lnTo>
                <a:lnTo>
                  <a:pt x="1544578" y="725353"/>
                </a:lnTo>
                <a:lnTo>
                  <a:pt x="1587717" y="698457"/>
                </a:lnTo>
                <a:lnTo>
                  <a:pt x="1631536" y="672564"/>
                </a:lnTo>
                <a:lnTo>
                  <a:pt x="1676400" y="647700"/>
                </a:lnTo>
                <a:lnTo>
                  <a:pt x="1720305" y="624303"/>
                </a:lnTo>
                <a:lnTo>
                  <a:pt x="1761894" y="602588"/>
                </a:lnTo>
                <a:lnTo>
                  <a:pt x="1802501" y="582243"/>
                </a:lnTo>
                <a:lnTo>
                  <a:pt x="1843459" y="562954"/>
                </a:lnTo>
                <a:lnTo>
                  <a:pt x="1886102" y="544410"/>
                </a:lnTo>
                <a:lnTo>
                  <a:pt x="1931764" y="526297"/>
                </a:lnTo>
                <a:lnTo>
                  <a:pt x="1981778" y="508303"/>
                </a:lnTo>
                <a:lnTo>
                  <a:pt x="2037478" y="490116"/>
                </a:lnTo>
                <a:lnTo>
                  <a:pt x="2100199" y="471424"/>
                </a:lnTo>
                <a:lnTo>
                  <a:pt x="2509730" y="471424"/>
                </a:lnTo>
                <a:lnTo>
                  <a:pt x="2517470" y="438709"/>
                </a:lnTo>
                <a:lnTo>
                  <a:pt x="2531882" y="381813"/>
                </a:lnTo>
                <a:lnTo>
                  <a:pt x="2538668" y="357124"/>
                </a:lnTo>
                <a:lnTo>
                  <a:pt x="1066800" y="357124"/>
                </a:lnTo>
                <a:lnTo>
                  <a:pt x="1056255" y="310096"/>
                </a:lnTo>
                <a:lnTo>
                  <a:pt x="1051970" y="259653"/>
                </a:lnTo>
                <a:lnTo>
                  <a:pt x="1052027" y="207047"/>
                </a:lnTo>
                <a:lnTo>
                  <a:pt x="1054569" y="152400"/>
                </a:lnTo>
                <a:lnTo>
                  <a:pt x="1057491" y="100151"/>
                </a:lnTo>
                <a:lnTo>
                  <a:pt x="1059048" y="48753"/>
                </a:lnTo>
                <a:lnTo>
                  <a:pt x="1057275" y="0"/>
                </a:lnTo>
                <a:close/>
              </a:path>
              <a:path w="2686050" h="1240155">
                <a:moveTo>
                  <a:pt x="2509730" y="471424"/>
                </a:moveTo>
                <a:lnTo>
                  <a:pt x="2100199" y="471424"/>
                </a:lnTo>
                <a:lnTo>
                  <a:pt x="2116217" y="519070"/>
                </a:lnTo>
                <a:lnTo>
                  <a:pt x="2133972" y="568624"/>
                </a:lnTo>
                <a:lnTo>
                  <a:pt x="2153116" y="619631"/>
                </a:lnTo>
                <a:lnTo>
                  <a:pt x="2173303" y="671637"/>
                </a:lnTo>
                <a:lnTo>
                  <a:pt x="2194186" y="724187"/>
                </a:lnTo>
                <a:lnTo>
                  <a:pt x="2215417" y="776826"/>
                </a:lnTo>
                <a:lnTo>
                  <a:pt x="2257540" y="880552"/>
                </a:lnTo>
                <a:lnTo>
                  <a:pt x="2277737" y="930730"/>
                </a:lnTo>
                <a:lnTo>
                  <a:pt x="2296896" y="979178"/>
                </a:lnTo>
                <a:lnTo>
                  <a:pt x="2314669" y="1025442"/>
                </a:lnTo>
                <a:lnTo>
                  <a:pt x="2330711" y="1069067"/>
                </a:lnTo>
                <a:lnTo>
                  <a:pt x="2344674" y="1109599"/>
                </a:lnTo>
                <a:lnTo>
                  <a:pt x="2358403" y="1084346"/>
                </a:lnTo>
                <a:lnTo>
                  <a:pt x="2384068" y="1017980"/>
                </a:lnTo>
                <a:lnTo>
                  <a:pt x="2396213" y="977847"/>
                </a:lnTo>
                <a:lnTo>
                  <a:pt x="2408041" y="933737"/>
                </a:lnTo>
                <a:lnTo>
                  <a:pt x="2419655" y="886138"/>
                </a:lnTo>
                <a:lnTo>
                  <a:pt x="2431161" y="835543"/>
                </a:lnTo>
                <a:lnTo>
                  <a:pt x="2442744" y="782056"/>
                </a:lnTo>
                <a:lnTo>
                  <a:pt x="2454266" y="727327"/>
                </a:lnTo>
                <a:lnTo>
                  <a:pt x="2466076" y="670688"/>
                </a:lnTo>
                <a:lnTo>
                  <a:pt x="2478196" y="613016"/>
                </a:lnTo>
                <a:lnTo>
                  <a:pt x="2490732" y="554801"/>
                </a:lnTo>
                <a:lnTo>
                  <a:pt x="2503788" y="496535"/>
                </a:lnTo>
                <a:lnTo>
                  <a:pt x="2509730" y="471424"/>
                </a:lnTo>
                <a:close/>
              </a:path>
              <a:path w="2686050" h="1240155">
                <a:moveTo>
                  <a:pt x="2686050" y="19050"/>
                </a:moveTo>
                <a:lnTo>
                  <a:pt x="2657150" y="23080"/>
                </a:lnTo>
                <a:lnTo>
                  <a:pt x="2622006" y="28916"/>
                </a:lnTo>
                <a:lnTo>
                  <a:pt x="2581367" y="36316"/>
                </a:lnTo>
                <a:lnTo>
                  <a:pt x="2148314" y="123073"/>
                </a:lnTo>
                <a:lnTo>
                  <a:pt x="2037541" y="143618"/>
                </a:lnTo>
                <a:lnTo>
                  <a:pt x="1946817" y="159140"/>
                </a:lnTo>
                <a:lnTo>
                  <a:pt x="1903610" y="167226"/>
                </a:lnTo>
                <a:lnTo>
                  <a:pt x="1807004" y="186798"/>
                </a:lnTo>
                <a:lnTo>
                  <a:pt x="1644799" y="222287"/>
                </a:lnTo>
                <a:lnTo>
                  <a:pt x="1214855" y="322725"/>
                </a:lnTo>
                <a:lnTo>
                  <a:pt x="1066800" y="357124"/>
                </a:lnTo>
                <a:lnTo>
                  <a:pt x="2538668" y="357124"/>
                </a:lnTo>
                <a:lnTo>
                  <a:pt x="2547130" y="326339"/>
                </a:lnTo>
                <a:lnTo>
                  <a:pt x="2563317" y="272777"/>
                </a:lnTo>
                <a:lnTo>
                  <a:pt x="2580549" y="221617"/>
                </a:lnTo>
                <a:lnTo>
                  <a:pt x="2598930" y="173352"/>
                </a:lnTo>
                <a:lnTo>
                  <a:pt x="2618566" y="128472"/>
                </a:lnTo>
                <a:lnTo>
                  <a:pt x="2639562" y="87468"/>
                </a:lnTo>
                <a:lnTo>
                  <a:pt x="2662021" y="50830"/>
                </a:lnTo>
                <a:lnTo>
                  <a:pt x="2686050" y="19050"/>
                </a:lnTo>
                <a:close/>
              </a:path>
            </a:pathLst>
          </a:custGeom>
          <a:solidFill>
            <a:srgbClr val="99CC00">
              <a:alpha val="65097"/>
            </a:srgbClr>
          </a:solidFill>
        </p:spPr>
        <p:txBody>
          <a:bodyPr wrap="square" lIns="0" tIns="0" rIns="0" bIns="0" rtlCol="0"/>
          <a:lstStyle/>
          <a:p>
            <a:endParaRPr/>
          </a:p>
        </p:txBody>
      </p:sp>
    </p:spTree>
    <p:extLst>
      <p:ext uri="{BB962C8B-B14F-4D97-AF65-F5344CB8AC3E}">
        <p14:creationId xmlns:p14="http://schemas.microsoft.com/office/powerpoint/2010/main" val="3781618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04135" y="1817751"/>
            <a:ext cx="6682615" cy="4637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2252980">
              <a:lnSpc>
                <a:spcPct val="100000"/>
              </a:lnSpc>
              <a:spcBef>
                <a:spcPts val="100"/>
              </a:spcBef>
            </a:pPr>
            <a:r>
              <a:rPr spc="-10" dirty="0"/>
              <a:t>Evolución </a:t>
            </a:r>
            <a:r>
              <a:rPr spc="-5" dirty="0"/>
              <a:t>de </a:t>
            </a:r>
            <a:r>
              <a:rPr dirty="0"/>
              <a:t>condiciones en</a:t>
            </a:r>
            <a:r>
              <a:rPr spc="-65" dirty="0"/>
              <a:t> </a:t>
            </a:r>
            <a:r>
              <a:rPr spc="-5" dirty="0"/>
              <a:t>Santiago</a:t>
            </a:r>
          </a:p>
          <a:p>
            <a:pPr marL="46355" marR="5080">
              <a:lnSpc>
                <a:spcPct val="100099"/>
              </a:lnSpc>
              <a:spcBef>
                <a:spcPts val="10"/>
              </a:spcBef>
            </a:pPr>
            <a:r>
              <a:rPr sz="1800" spc="-5" dirty="0"/>
              <a:t>El episodio de baja </a:t>
            </a:r>
            <a:r>
              <a:rPr sz="1800" spc="-20" dirty="0"/>
              <a:t>costera </a:t>
            </a:r>
            <a:r>
              <a:rPr sz="1800" spc="-10" dirty="0"/>
              <a:t>comienza con </a:t>
            </a:r>
            <a:r>
              <a:rPr sz="1800" dirty="0"/>
              <a:t>el </a:t>
            </a:r>
            <a:r>
              <a:rPr sz="1800" spc="-5" dirty="0"/>
              <a:t>paso de un débil </a:t>
            </a:r>
            <a:r>
              <a:rPr sz="1800" spc="-10" dirty="0"/>
              <a:t>sistema </a:t>
            </a:r>
            <a:r>
              <a:rPr sz="1800" spc="-15" dirty="0"/>
              <a:t>frontal </a:t>
            </a:r>
            <a:r>
              <a:rPr sz="1800" dirty="0"/>
              <a:t>el </a:t>
            </a:r>
            <a:r>
              <a:rPr sz="1800" spc="-5" dirty="0"/>
              <a:t>día </a:t>
            </a:r>
            <a:r>
              <a:rPr sz="1800" dirty="0"/>
              <a:t>20 </a:t>
            </a:r>
            <a:r>
              <a:rPr sz="1800" spc="-5" dirty="0"/>
              <a:t>de  Julio </a:t>
            </a:r>
            <a:r>
              <a:rPr sz="1800" dirty="0"/>
              <a:t>2013 </a:t>
            </a:r>
            <a:r>
              <a:rPr sz="1800" spc="-10" dirty="0"/>
              <a:t>(notar </a:t>
            </a:r>
            <a:r>
              <a:rPr sz="1800" spc="-5" dirty="0"/>
              <a:t>lluvia </a:t>
            </a:r>
            <a:r>
              <a:rPr sz="1800" dirty="0"/>
              <a:t>en </a:t>
            </a:r>
            <a:r>
              <a:rPr sz="1800" spc="-5" dirty="0"/>
              <a:t>Stgo), </a:t>
            </a:r>
            <a:r>
              <a:rPr sz="1800" spc="-10" dirty="0"/>
              <a:t>culmina </a:t>
            </a:r>
            <a:r>
              <a:rPr sz="1800" dirty="0"/>
              <a:t>el </a:t>
            </a:r>
            <a:r>
              <a:rPr sz="1800" spc="-5" dirty="0"/>
              <a:t>día </a:t>
            </a:r>
            <a:r>
              <a:rPr sz="1800" dirty="0"/>
              <a:t>24 </a:t>
            </a:r>
            <a:r>
              <a:rPr sz="1800" spc="-10" dirty="0"/>
              <a:t>con Tx=26</a:t>
            </a:r>
            <a:r>
              <a:rPr sz="1800" spc="-10" dirty="0">
                <a:latin typeface="Arial"/>
                <a:cs typeface="Arial"/>
              </a:rPr>
              <a:t>°</a:t>
            </a:r>
            <a:r>
              <a:rPr sz="1800" spc="-10" dirty="0"/>
              <a:t>C </a:t>
            </a:r>
            <a:r>
              <a:rPr sz="1800" spc="-5" dirty="0"/>
              <a:t>(que días </a:t>
            </a:r>
            <a:r>
              <a:rPr sz="1800" dirty="0"/>
              <a:t>mas </a:t>
            </a:r>
            <a:r>
              <a:rPr sz="1800" spc="-5" dirty="0"/>
              <a:t>agradable!)  </a:t>
            </a:r>
            <a:r>
              <a:rPr sz="1800" dirty="0"/>
              <a:t>y </a:t>
            </a:r>
            <a:r>
              <a:rPr sz="1800" spc="-5" dirty="0"/>
              <a:t>termina </a:t>
            </a:r>
            <a:r>
              <a:rPr sz="1800" dirty="0"/>
              <a:t>el </a:t>
            </a:r>
            <a:r>
              <a:rPr sz="1800" spc="-5" dirty="0"/>
              <a:t>día </a:t>
            </a:r>
            <a:r>
              <a:rPr sz="1800" dirty="0"/>
              <a:t>26 </a:t>
            </a:r>
            <a:r>
              <a:rPr sz="1800" spc="-10" dirty="0"/>
              <a:t>con </a:t>
            </a:r>
            <a:r>
              <a:rPr sz="1800" spc="-5" dirty="0"/>
              <a:t>la </a:t>
            </a:r>
            <a:r>
              <a:rPr sz="1800" spc="-10" dirty="0"/>
              <a:t>llegada </a:t>
            </a:r>
            <a:r>
              <a:rPr sz="1800" spc="-5" dirty="0"/>
              <a:t>de un nuevo</a:t>
            </a:r>
            <a:r>
              <a:rPr sz="1800" spc="105" dirty="0"/>
              <a:t> </a:t>
            </a:r>
            <a:r>
              <a:rPr sz="1800" spc="-10" dirty="0"/>
              <a:t>frente.</a:t>
            </a:r>
            <a:endParaRPr sz="18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003300" y="1219200"/>
            <a:ext cx="7313676" cy="54165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468751" y="960500"/>
            <a:ext cx="4148454" cy="4872355"/>
          </a:xfrm>
          <a:custGeom>
            <a:avLst/>
            <a:gdLst/>
            <a:ahLst/>
            <a:cxnLst/>
            <a:rect l="l" t="t" r="r" b="b"/>
            <a:pathLst>
              <a:path w="4148454" h="4872355">
                <a:moveTo>
                  <a:pt x="0" y="0"/>
                </a:moveTo>
                <a:lnTo>
                  <a:pt x="14224" y="1274699"/>
                </a:lnTo>
                <a:lnTo>
                  <a:pt x="4103624" y="4871974"/>
                </a:lnTo>
                <a:lnTo>
                  <a:pt x="4148074" y="2584323"/>
                </a:lnTo>
                <a:lnTo>
                  <a:pt x="0" y="0"/>
                </a:lnTo>
                <a:close/>
              </a:path>
            </a:pathLst>
          </a:custGeom>
          <a:solidFill>
            <a:srgbClr val="FFCC00">
              <a:alpha val="65881"/>
            </a:srgbClr>
          </a:solidFill>
        </p:spPr>
        <p:txBody>
          <a:bodyPr wrap="square" lIns="0" tIns="0" rIns="0" bIns="0" rtlCol="0"/>
          <a:lstStyle/>
          <a:p>
            <a:endParaRPr/>
          </a:p>
        </p:txBody>
      </p:sp>
      <p:sp>
        <p:nvSpPr>
          <p:cNvPr id="5" name="object 5"/>
          <p:cNvSpPr/>
          <p:nvPr/>
        </p:nvSpPr>
        <p:spPr>
          <a:xfrm>
            <a:off x="3480003" y="950975"/>
            <a:ext cx="4102735" cy="4843780"/>
          </a:xfrm>
          <a:custGeom>
            <a:avLst/>
            <a:gdLst/>
            <a:ahLst/>
            <a:cxnLst/>
            <a:rect l="l" t="t" r="r" b="b"/>
            <a:pathLst>
              <a:path w="4102734" h="4843780">
                <a:moveTo>
                  <a:pt x="1320" y="0"/>
                </a:moveTo>
                <a:lnTo>
                  <a:pt x="546" y="25546"/>
                </a:lnTo>
                <a:lnTo>
                  <a:pt x="98" y="57272"/>
                </a:lnTo>
                <a:lnTo>
                  <a:pt x="0" y="109494"/>
                </a:lnTo>
                <a:lnTo>
                  <a:pt x="86" y="137163"/>
                </a:lnTo>
                <a:lnTo>
                  <a:pt x="475" y="184278"/>
                </a:lnTo>
                <a:lnTo>
                  <a:pt x="1094" y="235470"/>
                </a:lnTo>
                <a:lnTo>
                  <a:pt x="1921" y="290216"/>
                </a:lnTo>
                <a:lnTo>
                  <a:pt x="2931" y="347989"/>
                </a:lnTo>
                <a:lnTo>
                  <a:pt x="4102" y="408265"/>
                </a:lnTo>
                <a:lnTo>
                  <a:pt x="5408" y="470517"/>
                </a:lnTo>
                <a:lnTo>
                  <a:pt x="6827" y="534221"/>
                </a:lnTo>
                <a:lnTo>
                  <a:pt x="8335" y="598850"/>
                </a:lnTo>
                <a:lnTo>
                  <a:pt x="9907" y="663880"/>
                </a:lnTo>
                <a:lnTo>
                  <a:pt x="11521" y="728786"/>
                </a:lnTo>
                <a:lnTo>
                  <a:pt x="13152" y="793040"/>
                </a:lnTo>
                <a:lnTo>
                  <a:pt x="20738" y="1086169"/>
                </a:lnTo>
                <a:lnTo>
                  <a:pt x="21974" y="1135487"/>
                </a:lnTo>
                <a:lnTo>
                  <a:pt x="23062" y="1180477"/>
                </a:lnTo>
                <a:lnTo>
                  <a:pt x="23978" y="1220614"/>
                </a:lnTo>
                <a:lnTo>
                  <a:pt x="24697" y="1255371"/>
                </a:lnTo>
                <a:lnTo>
                  <a:pt x="25196" y="1284224"/>
                </a:lnTo>
                <a:lnTo>
                  <a:pt x="4073321" y="4843399"/>
                </a:lnTo>
                <a:lnTo>
                  <a:pt x="4075794" y="4805335"/>
                </a:lnTo>
                <a:lnTo>
                  <a:pt x="4079194" y="4756829"/>
                </a:lnTo>
                <a:lnTo>
                  <a:pt x="4083206" y="4700683"/>
                </a:lnTo>
                <a:lnTo>
                  <a:pt x="4087512" y="4639698"/>
                </a:lnTo>
                <a:lnTo>
                  <a:pt x="4091799" y="4576675"/>
                </a:lnTo>
                <a:lnTo>
                  <a:pt x="4095751" y="4514416"/>
                </a:lnTo>
                <a:lnTo>
                  <a:pt x="4099052" y="4455722"/>
                </a:lnTo>
                <a:lnTo>
                  <a:pt x="4101387" y="4403395"/>
                </a:lnTo>
                <a:lnTo>
                  <a:pt x="4102440" y="4360237"/>
                </a:lnTo>
                <a:lnTo>
                  <a:pt x="4101896" y="4329049"/>
                </a:lnTo>
                <a:lnTo>
                  <a:pt x="4060474" y="4276290"/>
                </a:lnTo>
                <a:lnTo>
                  <a:pt x="4009409" y="4217487"/>
                </a:lnTo>
                <a:lnTo>
                  <a:pt x="3980599" y="4186051"/>
                </a:lnTo>
                <a:lnTo>
                  <a:pt x="3949787" y="4153383"/>
                </a:lnTo>
                <a:lnTo>
                  <a:pt x="3917108" y="4119576"/>
                </a:lnTo>
                <a:lnTo>
                  <a:pt x="3882697" y="4084723"/>
                </a:lnTo>
                <a:lnTo>
                  <a:pt x="3846691" y="4048918"/>
                </a:lnTo>
                <a:lnTo>
                  <a:pt x="3809227" y="4012253"/>
                </a:lnTo>
                <a:lnTo>
                  <a:pt x="3770438" y="3974822"/>
                </a:lnTo>
                <a:lnTo>
                  <a:pt x="3730463" y="3936717"/>
                </a:lnTo>
                <a:lnTo>
                  <a:pt x="3647495" y="3858860"/>
                </a:lnTo>
                <a:lnTo>
                  <a:pt x="3517537" y="3739351"/>
                </a:lnTo>
                <a:lnTo>
                  <a:pt x="2926192" y="3208593"/>
                </a:lnTo>
                <a:lnTo>
                  <a:pt x="2857525" y="3145828"/>
                </a:lnTo>
                <a:lnTo>
                  <a:pt x="2825830" y="3116461"/>
                </a:lnTo>
                <a:lnTo>
                  <a:pt x="2796075" y="3088562"/>
                </a:lnTo>
                <a:lnTo>
                  <a:pt x="2711041" y="3007727"/>
                </a:lnTo>
                <a:lnTo>
                  <a:pt x="2658346" y="2958730"/>
                </a:lnTo>
                <a:lnTo>
                  <a:pt x="2609914" y="2914590"/>
                </a:lnTo>
                <a:lnTo>
                  <a:pt x="2565347" y="2874664"/>
                </a:lnTo>
                <a:lnTo>
                  <a:pt x="2417781" y="2744279"/>
                </a:lnTo>
                <a:lnTo>
                  <a:pt x="2386578" y="2715802"/>
                </a:lnTo>
                <a:lnTo>
                  <a:pt x="2356856" y="2687690"/>
                </a:lnTo>
                <a:lnTo>
                  <a:pt x="2328218" y="2659300"/>
                </a:lnTo>
                <a:lnTo>
                  <a:pt x="2300266" y="2629991"/>
                </a:lnTo>
                <a:lnTo>
                  <a:pt x="2272602" y="2599120"/>
                </a:lnTo>
                <a:lnTo>
                  <a:pt x="2244830" y="2566047"/>
                </a:lnTo>
                <a:lnTo>
                  <a:pt x="2216552" y="2530129"/>
                </a:lnTo>
                <a:lnTo>
                  <a:pt x="2187371" y="2490724"/>
                </a:lnTo>
                <a:lnTo>
                  <a:pt x="2160231" y="2450856"/>
                </a:lnTo>
                <a:lnTo>
                  <a:pt x="2134713" y="2409310"/>
                </a:lnTo>
                <a:lnTo>
                  <a:pt x="2110625" y="2366315"/>
                </a:lnTo>
                <a:lnTo>
                  <a:pt x="2087775" y="2322104"/>
                </a:lnTo>
                <a:lnTo>
                  <a:pt x="2065969" y="2276905"/>
                </a:lnTo>
                <a:lnTo>
                  <a:pt x="2045017" y="2230950"/>
                </a:lnTo>
                <a:lnTo>
                  <a:pt x="2024726" y="2184468"/>
                </a:lnTo>
                <a:lnTo>
                  <a:pt x="2004904" y="2137691"/>
                </a:lnTo>
                <a:lnTo>
                  <a:pt x="1965898" y="2044172"/>
                </a:lnTo>
                <a:lnTo>
                  <a:pt x="1946329" y="1997891"/>
                </a:lnTo>
                <a:lnTo>
                  <a:pt x="1926461" y="1952236"/>
                </a:lnTo>
                <a:lnTo>
                  <a:pt x="1906100" y="1907438"/>
                </a:lnTo>
                <a:lnTo>
                  <a:pt x="1885056" y="1863728"/>
                </a:lnTo>
                <a:lnTo>
                  <a:pt x="1863135" y="1821334"/>
                </a:lnTo>
                <a:lnTo>
                  <a:pt x="1840146" y="1780490"/>
                </a:lnTo>
                <a:lnTo>
                  <a:pt x="1815896" y="1741424"/>
                </a:lnTo>
                <a:lnTo>
                  <a:pt x="1787147" y="1697702"/>
                </a:lnTo>
                <a:lnTo>
                  <a:pt x="1760876" y="1658442"/>
                </a:lnTo>
                <a:lnTo>
                  <a:pt x="1736262" y="1622710"/>
                </a:lnTo>
                <a:lnTo>
                  <a:pt x="1712482" y="1589571"/>
                </a:lnTo>
                <a:lnTo>
                  <a:pt x="1688713" y="1558093"/>
                </a:lnTo>
                <a:lnTo>
                  <a:pt x="1664133" y="1527339"/>
                </a:lnTo>
                <a:lnTo>
                  <a:pt x="1637921" y="1496377"/>
                </a:lnTo>
                <a:lnTo>
                  <a:pt x="1609254" y="1464272"/>
                </a:lnTo>
                <a:lnTo>
                  <a:pt x="1577309" y="1430089"/>
                </a:lnTo>
                <a:lnTo>
                  <a:pt x="1541265" y="1392896"/>
                </a:lnTo>
                <a:lnTo>
                  <a:pt x="1500299" y="1351756"/>
                </a:lnTo>
                <a:lnTo>
                  <a:pt x="1453588" y="1305737"/>
                </a:lnTo>
                <a:lnTo>
                  <a:pt x="856366" y="723751"/>
                </a:lnTo>
                <a:lnTo>
                  <a:pt x="720142" y="593015"/>
                </a:lnTo>
                <a:lnTo>
                  <a:pt x="628811" y="506603"/>
                </a:lnTo>
                <a:lnTo>
                  <a:pt x="538509" y="422439"/>
                </a:lnTo>
                <a:lnTo>
                  <a:pt x="450471" y="341940"/>
                </a:lnTo>
                <a:lnTo>
                  <a:pt x="407687" y="303507"/>
                </a:lnTo>
                <a:lnTo>
                  <a:pt x="365932" y="266521"/>
                </a:lnTo>
                <a:lnTo>
                  <a:pt x="325360" y="231159"/>
                </a:lnTo>
                <a:lnTo>
                  <a:pt x="286126" y="197599"/>
                </a:lnTo>
                <a:lnTo>
                  <a:pt x="248384" y="166016"/>
                </a:lnTo>
                <a:lnTo>
                  <a:pt x="212289" y="136589"/>
                </a:lnTo>
                <a:lnTo>
                  <a:pt x="177994" y="109494"/>
                </a:lnTo>
                <a:lnTo>
                  <a:pt x="145655" y="84908"/>
                </a:lnTo>
                <a:lnTo>
                  <a:pt x="87459" y="43973"/>
                </a:lnTo>
                <a:lnTo>
                  <a:pt x="38935" y="15198"/>
                </a:lnTo>
                <a:lnTo>
                  <a:pt x="18687" y="5813"/>
                </a:lnTo>
                <a:lnTo>
                  <a:pt x="1320" y="0"/>
                </a:lnTo>
                <a:close/>
              </a:path>
            </a:pathLst>
          </a:custGeom>
          <a:solidFill>
            <a:srgbClr val="6699FF">
              <a:alpha val="81959"/>
            </a:srgbClr>
          </a:solidFill>
        </p:spPr>
        <p:txBody>
          <a:bodyPr wrap="square" lIns="0" tIns="0" rIns="0" bIns="0" rtlCol="0"/>
          <a:lstStyle/>
          <a:p>
            <a:endParaRPr/>
          </a:p>
        </p:txBody>
      </p:sp>
      <p:sp>
        <p:nvSpPr>
          <p:cNvPr id="6" name="object 6"/>
          <p:cNvSpPr/>
          <p:nvPr/>
        </p:nvSpPr>
        <p:spPr>
          <a:xfrm>
            <a:off x="3483060" y="1002180"/>
            <a:ext cx="1824355" cy="2108200"/>
          </a:xfrm>
          <a:custGeom>
            <a:avLst/>
            <a:gdLst/>
            <a:ahLst/>
            <a:cxnLst/>
            <a:rect l="l" t="t" r="r" b="b"/>
            <a:pathLst>
              <a:path w="1824354" h="2108200">
                <a:moveTo>
                  <a:pt x="43009" y="0"/>
                </a:moveTo>
                <a:lnTo>
                  <a:pt x="22139" y="1120"/>
                </a:lnTo>
                <a:lnTo>
                  <a:pt x="6552" y="16328"/>
                </a:lnTo>
                <a:lnTo>
                  <a:pt x="0" y="46464"/>
                </a:lnTo>
                <a:lnTo>
                  <a:pt x="362" y="88017"/>
                </a:lnTo>
                <a:lnTo>
                  <a:pt x="5518" y="137470"/>
                </a:lnTo>
                <a:lnTo>
                  <a:pt x="13347" y="191311"/>
                </a:lnTo>
                <a:lnTo>
                  <a:pt x="21728" y="246025"/>
                </a:lnTo>
                <a:lnTo>
                  <a:pt x="28541" y="298099"/>
                </a:lnTo>
                <a:lnTo>
                  <a:pt x="31664" y="344020"/>
                </a:lnTo>
                <a:lnTo>
                  <a:pt x="31796" y="401302"/>
                </a:lnTo>
                <a:lnTo>
                  <a:pt x="30987" y="460436"/>
                </a:lnTo>
                <a:lnTo>
                  <a:pt x="29902" y="519041"/>
                </a:lnTo>
                <a:lnTo>
                  <a:pt x="29209" y="574736"/>
                </a:lnTo>
                <a:lnTo>
                  <a:pt x="29574" y="625139"/>
                </a:lnTo>
                <a:lnTo>
                  <a:pt x="31664" y="667870"/>
                </a:lnTo>
                <a:lnTo>
                  <a:pt x="29531" y="703207"/>
                </a:lnTo>
                <a:lnTo>
                  <a:pt x="22215" y="724286"/>
                </a:lnTo>
                <a:lnTo>
                  <a:pt x="19777" y="740866"/>
                </a:lnTo>
                <a:lnTo>
                  <a:pt x="32274" y="762707"/>
                </a:lnTo>
                <a:lnTo>
                  <a:pt x="69764" y="799569"/>
                </a:lnTo>
                <a:lnTo>
                  <a:pt x="126632" y="844714"/>
                </a:lnTo>
                <a:lnTo>
                  <a:pt x="163014" y="870817"/>
                </a:lnTo>
                <a:lnTo>
                  <a:pt x="203481" y="898774"/>
                </a:lnTo>
                <a:lnTo>
                  <a:pt x="435238" y="1053225"/>
                </a:lnTo>
                <a:lnTo>
                  <a:pt x="481103" y="1084422"/>
                </a:lnTo>
                <a:lnTo>
                  <a:pt x="524682" y="1114845"/>
                </a:lnTo>
                <a:lnTo>
                  <a:pt x="565064" y="1144120"/>
                </a:lnTo>
                <a:lnTo>
                  <a:pt x="605404" y="1174290"/>
                </a:lnTo>
                <a:lnTo>
                  <a:pt x="642955" y="1202858"/>
                </a:lnTo>
                <a:lnTo>
                  <a:pt x="678554" y="1230424"/>
                </a:lnTo>
                <a:lnTo>
                  <a:pt x="713041" y="1257589"/>
                </a:lnTo>
                <a:lnTo>
                  <a:pt x="747253" y="1284955"/>
                </a:lnTo>
                <a:lnTo>
                  <a:pt x="782028" y="1313122"/>
                </a:lnTo>
                <a:lnTo>
                  <a:pt x="993689" y="1487020"/>
                </a:lnTo>
                <a:lnTo>
                  <a:pt x="1025966" y="1513929"/>
                </a:lnTo>
                <a:lnTo>
                  <a:pt x="1061354" y="1544200"/>
                </a:lnTo>
                <a:lnTo>
                  <a:pt x="1099428" y="1577340"/>
                </a:lnTo>
                <a:lnTo>
                  <a:pt x="1360473" y="1808898"/>
                </a:lnTo>
                <a:lnTo>
                  <a:pt x="1449710" y="1886750"/>
                </a:lnTo>
                <a:lnTo>
                  <a:pt x="1492833" y="1923589"/>
                </a:lnTo>
                <a:lnTo>
                  <a:pt x="1534392" y="1958381"/>
                </a:lnTo>
                <a:lnTo>
                  <a:pt x="1573963" y="1990635"/>
                </a:lnTo>
                <a:lnTo>
                  <a:pt x="1611120" y="2019858"/>
                </a:lnTo>
                <a:lnTo>
                  <a:pt x="1645439" y="2045560"/>
                </a:lnTo>
                <a:lnTo>
                  <a:pt x="1703861" y="2084432"/>
                </a:lnTo>
                <a:lnTo>
                  <a:pt x="1765671" y="2107778"/>
                </a:lnTo>
                <a:lnTo>
                  <a:pt x="1793332" y="2102865"/>
                </a:lnTo>
                <a:lnTo>
                  <a:pt x="1811428" y="2084625"/>
                </a:lnTo>
                <a:lnTo>
                  <a:pt x="1821293" y="2055802"/>
                </a:lnTo>
                <a:lnTo>
                  <a:pt x="1824259" y="2019139"/>
                </a:lnTo>
                <a:lnTo>
                  <a:pt x="1821659" y="1977381"/>
                </a:lnTo>
                <a:lnTo>
                  <a:pt x="1814825" y="1933270"/>
                </a:lnTo>
                <a:lnTo>
                  <a:pt x="1805091" y="1889552"/>
                </a:lnTo>
                <a:lnTo>
                  <a:pt x="1793789" y="1848970"/>
                </a:lnTo>
                <a:lnTo>
                  <a:pt x="1763512" y="1775360"/>
                </a:lnTo>
                <a:lnTo>
                  <a:pt x="1742040" y="1735127"/>
                </a:lnTo>
                <a:lnTo>
                  <a:pt x="1716929" y="1692912"/>
                </a:lnTo>
                <a:lnTo>
                  <a:pt x="1688617" y="1648945"/>
                </a:lnTo>
                <a:lnTo>
                  <a:pt x="1657544" y="1603453"/>
                </a:lnTo>
                <a:lnTo>
                  <a:pt x="1624146" y="1556666"/>
                </a:lnTo>
                <a:lnTo>
                  <a:pt x="1588862" y="1508813"/>
                </a:lnTo>
                <a:lnTo>
                  <a:pt x="1552130" y="1460121"/>
                </a:lnTo>
                <a:lnTo>
                  <a:pt x="1514389" y="1410820"/>
                </a:lnTo>
                <a:lnTo>
                  <a:pt x="1486620" y="1375036"/>
                </a:lnTo>
                <a:lnTo>
                  <a:pt x="1457752" y="1338476"/>
                </a:lnTo>
                <a:lnTo>
                  <a:pt x="1427802" y="1301194"/>
                </a:lnTo>
                <a:lnTo>
                  <a:pt x="1396786" y="1263240"/>
                </a:lnTo>
                <a:lnTo>
                  <a:pt x="1364723" y="1224669"/>
                </a:lnTo>
                <a:lnTo>
                  <a:pt x="1331629" y="1185532"/>
                </a:lnTo>
                <a:lnTo>
                  <a:pt x="1297521" y="1145882"/>
                </a:lnTo>
                <a:lnTo>
                  <a:pt x="1262415" y="1105771"/>
                </a:lnTo>
                <a:lnTo>
                  <a:pt x="1226329" y="1065252"/>
                </a:lnTo>
                <a:lnTo>
                  <a:pt x="1189280" y="1024377"/>
                </a:lnTo>
                <a:lnTo>
                  <a:pt x="1151285" y="983199"/>
                </a:lnTo>
                <a:lnTo>
                  <a:pt x="1112360" y="941770"/>
                </a:lnTo>
                <a:lnTo>
                  <a:pt x="1072522" y="900142"/>
                </a:lnTo>
                <a:lnTo>
                  <a:pt x="1031789" y="858370"/>
                </a:lnTo>
                <a:lnTo>
                  <a:pt x="998769" y="825061"/>
                </a:lnTo>
                <a:lnTo>
                  <a:pt x="963890" y="790397"/>
                </a:lnTo>
                <a:lnTo>
                  <a:pt x="927411" y="754609"/>
                </a:lnTo>
                <a:lnTo>
                  <a:pt x="850696" y="680577"/>
                </a:lnTo>
                <a:lnTo>
                  <a:pt x="770702" y="604806"/>
                </a:lnTo>
                <a:lnTo>
                  <a:pt x="689508" y="529138"/>
                </a:lnTo>
                <a:lnTo>
                  <a:pt x="609195" y="455412"/>
                </a:lnTo>
                <a:lnTo>
                  <a:pt x="531839" y="385469"/>
                </a:lnTo>
                <a:lnTo>
                  <a:pt x="459522" y="321151"/>
                </a:lnTo>
                <a:lnTo>
                  <a:pt x="394321" y="264297"/>
                </a:lnTo>
                <a:lnTo>
                  <a:pt x="260311" y="149568"/>
                </a:lnTo>
                <a:lnTo>
                  <a:pt x="213712" y="110142"/>
                </a:lnTo>
                <a:lnTo>
                  <a:pt x="171111" y="75420"/>
                </a:lnTo>
                <a:lnTo>
                  <a:pt x="132624" y="46223"/>
                </a:lnTo>
                <a:lnTo>
                  <a:pt x="98367" y="23373"/>
                </a:lnTo>
                <a:lnTo>
                  <a:pt x="68457" y="7691"/>
                </a:lnTo>
                <a:lnTo>
                  <a:pt x="43009" y="0"/>
                </a:lnTo>
                <a:close/>
              </a:path>
            </a:pathLst>
          </a:custGeom>
          <a:solidFill>
            <a:srgbClr val="5F5F5F"/>
          </a:solidFill>
        </p:spPr>
        <p:txBody>
          <a:bodyPr wrap="square" lIns="0" tIns="0" rIns="0" bIns="0" rtlCol="0"/>
          <a:lstStyle/>
          <a:p>
            <a:endParaRPr/>
          </a:p>
        </p:txBody>
      </p:sp>
      <p:sp>
        <p:nvSpPr>
          <p:cNvPr id="7" name="object 7"/>
          <p:cNvSpPr/>
          <p:nvPr/>
        </p:nvSpPr>
        <p:spPr>
          <a:xfrm>
            <a:off x="5022215" y="2575560"/>
            <a:ext cx="666115" cy="1102360"/>
          </a:xfrm>
          <a:custGeom>
            <a:avLst/>
            <a:gdLst/>
            <a:ahLst/>
            <a:cxnLst/>
            <a:rect l="l" t="t" r="r" b="b"/>
            <a:pathLst>
              <a:path w="666114" h="1102360">
                <a:moveTo>
                  <a:pt x="35051" y="86740"/>
                </a:moveTo>
                <a:lnTo>
                  <a:pt x="422021" y="370077"/>
                </a:lnTo>
                <a:lnTo>
                  <a:pt x="455930" y="0"/>
                </a:lnTo>
                <a:lnTo>
                  <a:pt x="665734" y="653414"/>
                </a:lnTo>
                <a:lnTo>
                  <a:pt x="378333" y="1102233"/>
                </a:lnTo>
                <a:lnTo>
                  <a:pt x="408177" y="722376"/>
                </a:lnTo>
                <a:lnTo>
                  <a:pt x="0" y="399414"/>
                </a:lnTo>
                <a:lnTo>
                  <a:pt x="35051" y="86740"/>
                </a:lnTo>
                <a:close/>
              </a:path>
            </a:pathLst>
          </a:custGeom>
          <a:ln w="28575">
            <a:solidFill>
              <a:srgbClr val="FFFFFF"/>
            </a:solidFill>
          </a:ln>
        </p:spPr>
        <p:txBody>
          <a:bodyPr wrap="square" lIns="0" tIns="0" rIns="0" bIns="0" rtlCol="0"/>
          <a:lstStyle/>
          <a:p>
            <a:endParaRPr/>
          </a:p>
        </p:txBody>
      </p:sp>
      <p:sp>
        <p:nvSpPr>
          <p:cNvPr id="8" name="object 8"/>
          <p:cNvSpPr/>
          <p:nvPr/>
        </p:nvSpPr>
        <p:spPr>
          <a:xfrm>
            <a:off x="4818410" y="5479901"/>
            <a:ext cx="1461770" cy="1040130"/>
          </a:xfrm>
          <a:custGeom>
            <a:avLst/>
            <a:gdLst/>
            <a:ahLst/>
            <a:cxnLst/>
            <a:rect l="l" t="t" r="r" b="b"/>
            <a:pathLst>
              <a:path w="1461770" h="1040129">
                <a:moveTo>
                  <a:pt x="24860" y="180196"/>
                </a:moveTo>
                <a:lnTo>
                  <a:pt x="62590" y="123291"/>
                </a:lnTo>
                <a:lnTo>
                  <a:pt x="114844" y="77007"/>
                </a:lnTo>
                <a:lnTo>
                  <a:pt x="180032" y="41439"/>
                </a:lnTo>
                <a:lnTo>
                  <a:pt x="216978" y="27704"/>
                </a:lnTo>
                <a:lnTo>
                  <a:pt x="256561" y="16685"/>
                </a:lnTo>
                <a:lnTo>
                  <a:pt x="298581" y="8392"/>
                </a:lnTo>
                <a:lnTo>
                  <a:pt x="342838" y="2839"/>
                </a:lnTo>
                <a:lnTo>
                  <a:pt x="389135" y="38"/>
                </a:lnTo>
                <a:lnTo>
                  <a:pt x="437272" y="0"/>
                </a:lnTo>
                <a:lnTo>
                  <a:pt x="487050" y="2737"/>
                </a:lnTo>
                <a:lnTo>
                  <a:pt x="538270" y="8261"/>
                </a:lnTo>
                <a:lnTo>
                  <a:pt x="590732" y="16585"/>
                </a:lnTo>
                <a:lnTo>
                  <a:pt x="644239" y="27721"/>
                </a:lnTo>
                <a:lnTo>
                  <a:pt x="698591" y="41680"/>
                </a:lnTo>
                <a:lnTo>
                  <a:pt x="753588" y="58475"/>
                </a:lnTo>
                <a:lnTo>
                  <a:pt x="809032" y="78117"/>
                </a:lnTo>
                <a:lnTo>
                  <a:pt x="864724" y="100619"/>
                </a:lnTo>
                <a:lnTo>
                  <a:pt x="920464" y="125992"/>
                </a:lnTo>
                <a:lnTo>
                  <a:pt x="975047" y="153738"/>
                </a:lnTo>
                <a:lnTo>
                  <a:pt x="1027356" y="183238"/>
                </a:lnTo>
                <a:lnTo>
                  <a:pt x="1077277" y="214329"/>
                </a:lnTo>
                <a:lnTo>
                  <a:pt x="1124696" y="246846"/>
                </a:lnTo>
                <a:lnTo>
                  <a:pt x="1169497" y="280628"/>
                </a:lnTo>
                <a:lnTo>
                  <a:pt x="1211565" y="315511"/>
                </a:lnTo>
                <a:lnTo>
                  <a:pt x="1250787" y="351331"/>
                </a:lnTo>
                <a:lnTo>
                  <a:pt x="1287046" y="387927"/>
                </a:lnTo>
                <a:lnTo>
                  <a:pt x="1320228" y="425134"/>
                </a:lnTo>
                <a:lnTo>
                  <a:pt x="1350218" y="462789"/>
                </a:lnTo>
                <a:lnTo>
                  <a:pt x="1376901" y="500729"/>
                </a:lnTo>
                <a:lnTo>
                  <a:pt x="1400163" y="538791"/>
                </a:lnTo>
                <a:lnTo>
                  <a:pt x="1419888" y="576813"/>
                </a:lnTo>
                <a:lnTo>
                  <a:pt x="1435962" y="614630"/>
                </a:lnTo>
                <a:lnTo>
                  <a:pt x="1448270" y="652079"/>
                </a:lnTo>
                <a:lnTo>
                  <a:pt x="1461127" y="725224"/>
                </a:lnTo>
                <a:lnTo>
                  <a:pt x="1461447" y="760592"/>
                </a:lnTo>
                <a:lnTo>
                  <a:pt x="1457541" y="794941"/>
                </a:lnTo>
                <a:lnTo>
                  <a:pt x="1449294" y="828106"/>
                </a:lnTo>
                <a:lnTo>
                  <a:pt x="1436592" y="859925"/>
                </a:lnTo>
                <a:lnTo>
                  <a:pt x="1419642" y="889697"/>
                </a:lnTo>
                <a:lnTo>
                  <a:pt x="1398860" y="916827"/>
                </a:lnTo>
                <a:lnTo>
                  <a:pt x="1346597" y="963109"/>
                </a:lnTo>
                <a:lnTo>
                  <a:pt x="1281398" y="998676"/>
                </a:lnTo>
                <a:lnTo>
                  <a:pt x="1244446" y="1012410"/>
                </a:lnTo>
                <a:lnTo>
                  <a:pt x="1204858" y="1023430"/>
                </a:lnTo>
                <a:lnTo>
                  <a:pt x="1162832" y="1031722"/>
                </a:lnTo>
                <a:lnTo>
                  <a:pt x="1118569" y="1037275"/>
                </a:lnTo>
                <a:lnTo>
                  <a:pt x="1072268" y="1040077"/>
                </a:lnTo>
                <a:lnTo>
                  <a:pt x="1024128" y="1040115"/>
                </a:lnTo>
                <a:lnTo>
                  <a:pt x="974347" y="1037378"/>
                </a:lnTo>
                <a:lnTo>
                  <a:pt x="923127" y="1031853"/>
                </a:lnTo>
                <a:lnTo>
                  <a:pt x="870665" y="1023529"/>
                </a:lnTo>
                <a:lnTo>
                  <a:pt x="817161" y="1012393"/>
                </a:lnTo>
                <a:lnTo>
                  <a:pt x="762815" y="998433"/>
                </a:lnTo>
                <a:lnTo>
                  <a:pt x="707825" y="981638"/>
                </a:lnTo>
                <a:lnTo>
                  <a:pt x="652391" y="961994"/>
                </a:lnTo>
                <a:lnTo>
                  <a:pt x="596713" y="939491"/>
                </a:lnTo>
                <a:lnTo>
                  <a:pt x="540988" y="914116"/>
                </a:lnTo>
                <a:lnTo>
                  <a:pt x="486390" y="886370"/>
                </a:lnTo>
                <a:lnTo>
                  <a:pt x="434067" y="856870"/>
                </a:lnTo>
                <a:lnTo>
                  <a:pt x="384136" y="825779"/>
                </a:lnTo>
                <a:lnTo>
                  <a:pt x="336709" y="793262"/>
                </a:lnTo>
                <a:lnTo>
                  <a:pt x="291903" y="759480"/>
                </a:lnTo>
                <a:lnTo>
                  <a:pt x="249832" y="724597"/>
                </a:lnTo>
                <a:lnTo>
                  <a:pt x="210610" y="688777"/>
                </a:lnTo>
                <a:lnTo>
                  <a:pt x="174351" y="652182"/>
                </a:lnTo>
                <a:lnTo>
                  <a:pt x="141172" y="614976"/>
                </a:lnTo>
                <a:lnTo>
                  <a:pt x="111185" y="577321"/>
                </a:lnTo>
                <a:lnTo>
                  <a:pt x="84506" y="539381"/>
                </a:lnTo>
                <a:lnTo>
                  <a:pt x="61250" y="501319"/>
                </a:lnTo>
                <a:lnTo>
                  <a:pt x="41530" y="463298"/>
                </a:lnTo>
                <a:lnTo>
                  <a:pt x="25462" y="425482"/>
                </a:lnTo>
                <a:lnTo>
                  <a:pt x="13161" y="388033"/>
                </a:lnTo>
                <a:lnTo>
                  <a:pt x="315" y="314891"/>
                </a:lnTo>
                <a:lnTo>
                  <a:pt x="0" y="279524"/>
                </a:lnTo>
                <a:lnTo>
                  <a:pt x="3909" y="245177"/>
                </a:lnTo>
                <a:lnTo>
                  <a:pt x="12158" y="212013"/>
                </a:lnTo>
                <a:lnTo>
                  <a:pt x="24860" y="180196"/>
                </a:lnTo>
                <a:close/>
              </a:path>
            </a:pathLst>
          </a:custGeom>
          <a:ln w="9525">
            <a:solidFill>
              <a:srgbClr val="FFFFFF"/>
            </a:solidFill>
          </a:ln>
        </p:spPr>
        <p:txBody>
          <a:bodyPr wrap="square" lIns="0" tIns="0" rIns="0" bIns="0" rtlCol="0"/>
          <a:lstStyle/>
          <a:p>
            <a:endParaRPr/>
          </a:p>
        </p:txBody>
      </p:sp>
      <p:sp>
        <p:nvSpPr>
          <p:cNvPr id="9" name="object 9"/>
          <p:cNvSpPr/>
          <p:nvPr/>
        </p:nvSpPr>
        <p:spPr>
          <a:xfrm>
            <a:off x="1143000" y="1475523"/>
            <a:ext cx="3818254" cy="2320290"/>
          </a:xfrm>
          <a:custGeom>
            <a:avLst/>
            <a:gdLst/>
            <a:ahLst/>
            <a:cxnLst/>
            <a:rect l="l" t="t" r="r" b="b"/>
            <a:pathLst>
              <a:path w="3818254" h="2320290">
                <a:moveTo>
                  <a:pt x="1583535" y="0"/>
                </a:moveTo>
                <a:lnTo>
                  <a:pt x="1539881" y="1931"/>
                </a:lnTo>
                <a:lnTo>
                  <a:pt x="1496695" y="6184"/>
                </a:lnTo>
                <a:lnTo>
                  <a:pt x="1453304" y="12381"/>
                </a:lnTo>
                <a:lnTo>
                  <a:pt x="1409036" y="20147"/>
                </a:lnTo>
                <a:lnTo>
                  <a:pt x="1264249" y="49085"/>
                </a:lnTo>
                <a:lnTo>
                  <a:pt x="1209752" y="59356"/>
                </a:lnTo>
                <a:lnTo>
                  <a:pt x="1151018" y="69311"/>
                </a:lnTo>
                <a:lnTo>
                  <a:pt x="1087374" y="78575"/>
                </a:lnTo>
                <a:lnTo>
                  <a:pt x="1046487" y="84067"/>
                </a:lnTo>
                <a:lnTo>
                  <a:pt x="0" y="237325"/>
                </a:lnTo>
                <a:lnTo>
                  <a:pt x="0" y="1709001"/>
                </a:lnTo>
                <a:lnTo>
                  <a:pt x="54977" y="1728561"/>
                </a:lnTo>
                <a:lnTo>
                  <a:pt x="601539" y="1931612"/>
                </a:lnTo>
                <a:lnTo>
                  <a:pt x="820846" y="2008890"/>
                </a:lnTo>
                <a:lnTo>
                  <a:pt x="928940" y="2045005"/>
                </a:lnTo>
                <a:lnTo>
                  <a:pt x="1033472" y="2078157"/>
                </a:lnTo>
                <a:lnTo>
                  <a:pt x="1083811" y="2093321"/>
                </a:lnTo>
                <a:lnTo>
                  <a:pt x="1132548" y="2107385"/>
                </a:lnTo>
                <a:lnTo>
                  <a:pt x="1228856" y="2133540"/>
                </a:lnTo>
                <a:lnTo>
                  <a:pt x="1510014" y="2212447"/>
                </a:lnTo>
                <a:lnTo>
                  <a:pt x="1600767" y="2236671"/>
                </a:lnTo>
                <a:lnTo>
                  <a:pt x="1646123" y="2248073"/>
                </a:lnTo>
                <a:lnTo>
                  <a:pt x="1691625" y="2258906"/>
                </a:lnTo>
                <a:lnTo>
                  <a:pt x="1737391" y="2269099"/>
                </a:lnTo>
                <a:lnTo>
                  <a:pt x="1783541" y="2278580"/>
                </a:lnTo>
                <a:lnTo>
                  <a:pt x="1830194" y="2287280"/>
                </a:lnTo>
                <a:lnTo>
                  <a:pt x="1877469" y="2295125"/>
                </a:lnTo>
                <a:lnTo>
                  <a:pt x="1925485" y="2302045"/>
                </a:lnTo>
                <a:lnTo>
                  <a:pt x="1974361" y="2307970"/>
                </a:lnTo>
                <a:lnTo>
                  <a:pt x="2024216" y="2312826"/>
                </a:lnTo>
                <a:lnTo>
                  <a:pt x="2075169" y="2316544"/>
                </a:lnTo>
                <a:lnTo>
                  <a:pt x="2127340" y="2319052"/>
                </a:lnTo>
                <a:lnTo>
                  <a:pt x="2180848" y="2320278"/>
                </a:lnTo>
                <a:lnTo>
                  <a:pt x="2235811" y="2320152"/>
                </a:lnTo>
                <a:lnTo>
                  <a:pt x="2292350" y="2318601"/>
                </a:lnTo>
                <a:lnTo>
                  <a:pt x="2671564" y="2302487"/>
                </a:lnTo>
                <a:lnTo>
                  <a:pt x="2839784" y="2292394"/>
                </a:lnTo>
                <a:lnTo>
                  <a:pt x="2954779" y="2283759"/>
                </a:lnTo>
                <a:lnTo>
                  <a:pt x="3069883" y="2273308"/>
                </a:lnTo>
                <a:lnTo>
                  <a:pt x="3126895" y="2267323"/>
                </a:lnTo>
                <a:lnTo>
                  <a:pt x="3183236" y="2260790"/>
                </a:lnTo>
                <a:lnTo>
                  <a:pt x="3238676" y="2253677"/>
                </a:lnTo>
                <a:lnTo>
                  <a:pt x="3292980" y="2245954"/>
                </a:lnTo>
                <a:lnTo>
                  <a:pt x="3345918" y="2237589"/>
                </a:lnTo>
                <a:lnTo>
                  <a:pt x="3397256" y="2228551"/>
                </a:lnTo>
                <a:lnTo>
                  <a:pt x="3446761" y="2218809"/>
                </a:lnTo>
                <a:lnTo>
                  <a:pt x="3494203" y="2208330"/>
                </a:lnTo>
                <a:lnTo>
                  <a:pt x="3539347" y="2197084"/>
                </a:lnTo>
                <a:lnTo>
                  <a:pt x="3581962" y="2185040"/>
                </a:lnTo>
                <a:lnTo>
                  <a:pt x="3621816" y="2172167"/>
                </a:lnTo>
                <a:lnTo>
                  <a:pt x="3658675" y="2158432"/>
                </a:lnTo>
                <a:lnTo>
                  <a:pt x="3722482" y="2128254"/>
                </a:lnTo>
                <a:lnTo>
                  <a:pt x="3771524" y="2094257"/>
                </a:lnTo>
                <a:lnTo>
                  <a:pt x="3803941" y="2056189"/>
                </a:lnTo>
                <a:lnTo>
                  <a:pt x="3817874" y="2013801"/>
                </a:lnTo>
                <a:lnTo>
                  <a:pt x="3817428" y="1992830"/>
                </a:lnTo>
                <a:lnTo>
                  <a:pt x="3803471" y="1945516"/>
                </a:lnTo>
                <a:lnTo>
                  <a:pt x="3773493" y="1891706"/>
                </a:lnTo>
                <a:lnTo>
                  <a:pt x="3729171" y="1832197"/>
                </a:lnTo>
                <a:lnTo>
                  <a:pt x="3702156" y="1800553"/>
                </a:lnTo>
                <a:lnTo>
                  <a:pt x="3672183" y="1767784"/>
                </a:lnTo>
                <a:lnTo>
                  <a:pt x="3639464" y="1733987"/>
                </a:lnTo>
                <a:lnTo>
                  <a:pt x="3604207" y="1699264"/>
                </a:lnTo>
                <a:lnTo>
                  <a:pt x="3566623" y="1663713"/>
                </a:lnTo>
                <a:lnTo>
                  <a:pt x="3526921" y="1627434"/>
                </a:lnTo>
                <a:lnTo>
                  <a:pt x="3485311" y="1590527"/>
                </a:lnTo>
                <a:lnTo>
                  <a:pt x="3442003" y="1553091"/>
                </a:lnTo>
                <a:lnTo>
                  <a:pt x="3397206" y="1515226"/>
                </a:lnTo>
                <a:lnTo>
                  <a:pt x="3351130" y="1477031"/>
                </a:lnTo>
                <a:lnTo>
                  <a:pt x="3303984" y="1438605"/>
                </a:lnTo>
                <a:lnTo>
                  <a:pt x="3255980" y="1400050"/>
                </a:lnTo>
                <a:lnTo>
                  <a:pt x="3158231" y="1322945"/>
                </a:lnTo>
                <a:lnTo>
                  <a:pt x="2689233" y="963439"/>
                </a:lnTo>
                <a:lnTo>
                  <a:pt x="2611127" y="902318"/>
                </a:lnTo>
                <a:lnTo>
                  <a:pt x="2575400" y="873752"/>
                </a:lnTo>
                <a:lnTo>
                  <a:pt x="2542168" y="846648"/>
                </a:lnTo>
                <a:lnTo>
                  <a:pt x="2511642" y="821107"/>
                </a:lnTo>
                <a:lnTo>
                  <a:pt x="2459548" y="775108"/>
                </a:lnTo>
                <a:lnTo>
                  <a:pt x="2438400" y="754850"/>
                </a:lnTo>
                <a:lnTo>
                  <a:pt x="2438659" y="652514"/>
                </a:lnTo>
                <a:lnTo>
                  <a:pt x="2439061" y="572568"/>
                </a:lnTo>
                <a:lnTo>
                  <a:pt x="2439044" y="511184"/>
                </a:lnTo>
                <a:lnTo>
                  <a:pt x="2438046" y="464536"/>
                </a:lnTo>
                <a:lnTo>
                  <a:pt x="2430855" y="400135"/>
                </a:lnTo>
                <a:lnTo>
                  <a:pt x="2412990" y="348740"/>
                </a:lnTo>
                <a:lnTo>
                  <a:pt x="2372047" y="293369"/>
                </a:lnTo>
                <a:lnTo>
                  <a:pt x="2340240" y="268095"/>
                </a:lnTo>
                <a:lnTo>
                  <a:pt x="2303823" y="242748"/>
                </a:lnTo>
                <a:lnTo>
                  <a:pt x="2263392" y="217544"/>
                </a:lnTo>
                <a:lnTo>
                  <a:pt x="2219541" y="192701"/>
                </a:lnTo>
                <a:lnTo>
                  <a:pt x="2172867" y="168436"/>
                </a:lnTo>
                <a:lnTo>
                  <a:pt x="2123965" y="144967"/>
                </a:lnTo>
                <a:lnTo>
                  <a:pt x="2073431" y="122510"/>
                </a:lnTo>
                <a:lnTo>
                  <a:pt x="2021861" y="101282"/>
                </a:lnTo>
                <a:lnTo>
                  <a:pt x="1969849" y="81501"/>
                </a:lnTo>
                <a:lnTo>
                  <a:pt x="1917993" y="63384"/>
                </a:lnTo>
                <a:lnTo>
                  <a:pt x="1866886" y="47148"/>
                </a:lnTo>
                <a:lnTo>
                  <a:pt x="1817126" y="33011"/>
                </a:lnTo>
                <a:lnTo>
                  <a:pt x="1769307" y="21189"/>
                </a:lnTo>
                <a:lnTo>
                  <a:pt x="1724025" y="11900"/>
                </a:lnTo>
                <a:lnTo>
                  <a:pt x="1674935" y="4608"/>
                </a:lnTo>
                <a:lnTo>
                  <a:pt x="1628329" y="766"/>
                </a:lnTo>
                <a:lnTo>
                  <a:pt x="1583535" y="0"/>
                </a:lnTo>
                <a:close/>
              </a:path>
            </a:pathLst>
          </a:custGeom>
          <a:solidFill>
            <a:srgbClr val="959595">
              <a:alpha val="49018"/>
            </a:srgbClr>
          </a:solidFill>
        </p:spPr>
        <p:txBody>
          <a:bodyPr wrap="square" lIns="0" tIns="0" rIns="0" bIns="0" rtlCol="0"/>
          <a:lstStyle/>
          <a:p>
            <a:endParaRPr/>
          </a:p>
        </p:txBody>
      </p:sp>
      <p:sp>
        <p:nvSpPr>
          <p:cNvPr id="10" name="object 10"/>
          <p:cNvSpPr/>
          <p:nvPr/>
        </p:nvSpPr>
        <p:spPr>
          <a:xfrm>
            <a:off x="4015896" y="4881292"/>
            <a:ext cx="3070860" cy="1778635"/>
          </a:xfrm>
          <a:custGeom>
            <a:avLst/>
            <a:gdLst/>
            <a:ahLst/>
            <a:cxnLst/>
            <a:rect l="l" t="t" r="r" b="b"/>
            <a:pathLst>
              <a:path w="3070859" h="1778634">
                <a:moveTo>
                  <a:pt x="625953" y="1778269"/>
                </a:moveTo>
                <a:lnTo>
                  <a:pt x="582101" y="1735277"/>
                </a:lnTo>
                <a:lnTo>
                  <a:pt x="552947" y="1709127"/>
                </a:lnTo>
                <a:lnTo>
                  <a:pt x="519974" y="1680192"/>
                </a:lnTo>
                <a:lnTo>
                  <a:pt x="483929" y="1648708"/>
                </a:lnTo>
                <a:lnTo>
                  <a:pt x="445562" y="1614912"/>
                </a:lnTo>
                <a:lnTo>
                  <a:pt x="405622" y="1579042"/>
                </a:lnTo>
                <a:lnTo>
                  <a:pt x="364857" y="1541335"/>
                </a:lnTo>
                <a:lnTo>
                  <a:pt x="324016" y="1502028"/>
                </a:lnTo>
                <a:lnTo>
                  <a:pt x="283848" y="1461359"/>
                </a:lnTo>
                <a:lnTo>
                  <a:pt x="245102" y="1419563"/>
                </a:lnTo>
                <a:lnTo>
                  <a:pt x="208526" y="1376880"/>
                </a:lnTo>
                <a:lnTo>
                  <a:pt x="174869" y="1333545"/>
                </a:lnTo>
                <a:lnTo>
                  <a:pt x="144881" y="1289797"/>
                </a:lnTo>
                <a:lnTo>
                  <a:pt x="119309" y="1245872"/>
                </a:lnTo>
                <a:lnTo>
                  <a:pt x="98903" y="1202007"/>
                </a:lnTo>
                <a:lnTo>
                  <a:pt x="82792" y="1159249"/>
                </a:lnTo>
                <a:lnTo>
                  <a:pt x="67609" y="1113623"/>
                </a:lnTo>
                <a:lnTo>
                  <a:pt x="53524" y="1065559"/>
                </a:lnTo>
                <a:lnTo>
                  <a:pt x="40707" y="1015484"/>
                </a:lnTo>
                <a:lnTo>
                  <a:pt x="29329" y="963827"/>
                </a:lnTo>
                <a:lnTo>
                  <a:pt x="19561" y="911017"/>
                </a:lnTo>
                <a:lnTo>
                  <a:pt x="11574" y="857481"/>
                </a:lnTo>
                <a:lnTo>
                  <a:pt x="5537" y="803649"/>
                </a:lnTo>
                <a:lnTo>
                  <a:pt x="1622" y="749948"/>
                </a:lnTo>
                <a:lnTo>
                  <a:pt x="0" y="696808"/>
                </a:lnTo>
                <a:lnTo>
                  <a:pt x="840" y="644657"/>
                </a:lnTo>
                <a:lnTo>
                  <a:pt x="4313" y="593923"/>
                </a:lnTo>
                <a:lnTo>
                  <a:pt x="10591" y="545035"/>
                </a:lnTo>
                <a:lnTo>
                  <a:pt x="19843" y="498420"/>
                </a:lnTo>
                <a:lnTo>
                  <a:pt x="32240" y="454509"/>
                </a:lnTo>
                <a:lnTo>
                  <a:pt x="47953" y="413728"/>
                </a:lnTo>
                <a:lnTo>
                  <a:pt x="67153" y="376507"/>
                </a:lnTo>
                <a:lnTo>
                  <a:pt x="88726" y="343582"/>
                </a:lnTo>
                <a:lnTo>
                  <a:pt x="113617" y="311550"/>
                </a:lnTo>
                <a:lnTo>
                  <a:pt x="141645" y="280510"/>
                </a:lnTo>
                <a:lnTo>
                  <a:pt x="172632" y="250562"/>
                </a:lnTo>
                <a:lnTo>
                  <a:pt x="206397" y="221806"/>
                </a:lnTo>
                <a:lnTo>
                  <a:pt x="242761" y="194342"/>
                </a:lnTo>
                <a:lnTo>
                  <a:pt x="281545" y="168269"/>
                </a:lnTo>
                <a:lnTo>
                  <a:pt x="322568" y="143688"/>
                </a:lnTo>
                <a:lnTo>
                  <a:pt x="365651" y="120697"/>
                </a:lnTo>
                <a:lnTo>
                  <a:pt x="410614" y="99398"/>
                </a:lnTo>
                <a:lnTo>
                  <a:pt x="457278" y="79889"/>
                </a:lnTo>
                <a:lnTo>
                  <a:pt x="505463" y="62271"/>
                </a:lnTo>
                <a:lnTo>
                  <a:pt x="554989" y="46644"/>
                </a:lnTo>
                <a:lnTo>
                  <a:pt x="605677" y="33107"/>
                </a:lnTo>
                <a:lnTo>
                  <a:pt x="657347" y="21759"/>
                </a:lnTo>
                <a:lnTo>
                  <a:pt x="709820" y="12702"/>
                </a:lnTo>
                <a:lnTo>
                  <a:pt x="762915" y="6035"/>
                </a:lnTo>
                <a:lnTo>
                  <a:pt x="816453" y="1857"/>
                </a:lnTo>
                <a:lnTo>
                  <a:pt x="857710" y="300"/>
                </a:lnTo>
                <a:lnTo>
                  <a:pt x="900798" y="0"/>
                </a:lnTo>
                <a:lnTo>
                  <a:pt x="945564" y="937"/>
                </a:lnTo>
                <a:lnTo>
                  <a:pt x="991857" y="3095"/>
                </a:lnTo>
                <a:lnTo>
                  <a:pt x="1039524" y="6455"/>
                </a:lnTo>
                <a:lnTo>
                  <a:pt x="1088414" y="10999"/>
                </a:lnTo>
                <a:lnTo>
                  <a:pt x="1138373" y="16710"/>
                </a:lnTo>
                <a:lnTo>
                  <a:pt x="1189250" y="23569"/>
                </a:lnTo>
                <a:lnTo>
                  <a:pt x="1240892" y="31559"/>
                </a:lnTo>
                <a:lnTo>
                  <a:pt x="1293148" y="40662"/>
                </a:lnTo>
                <a:lnTo>
                  <a:pt x="1345865" y="50860"/>
                </a:lnTo>
                <a:lnTo>
                  <a:pt x="1398891" y="62134"/>
                </a:lnTo>
                <a:lnTo>
                  <a:pt x="1452074" y="74468"/>
                </a:lnTo>
                <a:lnTo>
                  <a:pt x="1505261" y="87842"/>
                </a:lnTo>
                <a:lnTo>
                  <a:pt x="1558301" y="102240"/>
                </a:lnTo>
                <a:lnTo>
                  <a:pt x="1611040" y="117643"/>
                </a:lnTo>
                <a:lnTo>
                  <a:pt x="1663328" y="134034"/>
                </a:lnTo>
                <a:lnTo>
                  <a:pt x="1715012" y="151393"/>
                </a:lnTo>
                <a:lnTo>
                  <a:pt x="1765939" y="169705"/>
                </a:lnTo>
                <a:lnTo>
                  <a:pt x="1815958" y="188950"/>
                </a:lnTo>
                <a:lnTo>
                  <a:pt x="1864916" y="209110"/>
                </a:lnTo>
                <a:lnTo>
                  <a:pt x="1912661" y="230169"/>
                </a:lnTo>
                <a:lnTo>
                  <a:pt x="1959041" y="252107"/>
                </a:lnTo>
                <a:lnTo>
                  <a:pt x="2003903" y="274907"/>
                </a:lnTo>
                <a:lnTo>
                  <a:pt x="2046391" y="298245"/>
                </a:lnTo>
                <a:lnTo>
                  <a:pt x="2089204" y="323567"/>
                </a:lnTo>
                <a:lnTo>
                  <a:pt x="2132241" y="350725"/>
                </a:lnTo>
                <a:lnTo>
                  <a:pt x="2175401" y="379571"/>
                </a:lnTo>
                <a:lnTo>
                  <a:pt x="2218584" y="409958"/>
                </a:lnTo>
                <a:lnTo>
                  <a:pt x="2261687" y="441736"/>
                </a:lnTo>
                <a:lnTo>
                  <a:pt x="2304610" y="474759"/>
                </a:lnTo>
                <a:lnTo>
                  <a:pt x="2347251" y="508878"/>
                </a:lnTo>
                <a:lnTo>
                  <a:pt x="2389509" y="543944"/>
                </a:lnTo>
                <a:lnTo>
                  <a:pt x="2431284" y="579811"/>
                </a:lnTo>
                <a:lnTo>
                  <a:pt x="2472473" y="616329"/>
                </a:lnTo>
                <a:lnTo>
                  <a:pt x="2512975" y="653351"/>
                </a:lnTo>
                <a:lnTo>
                  <a:pt x="2552690" y="690728"/>
                </a:lnTo>
                <a:lnTo>
                  <a:pt x="2591516" y="728313"/>
                </a:lnTo>
                <a:lnTo>
                  <a:pt x="2629353" y="765958"/>
                </a:lnTo>
                <a:lnTo>
                  <a:pt x="2666098" y="803514"/>
                </a:lnTo>
                <a:lnTo>
                  <a:pt x="2701650" y="840834"/>
                </a:lnTo>
                <a:lnTo>
                  <a:pt x="2735910" y="877769"/>
                </a:lnTo>
                <a:lnTo>
                  <a:pt x="2768774" y="914171"/>
                </a:lnTo>
                <a:lnTo>
                  <a:pt x="2800142" y="949893"/>
                </a:lnTo>
                <a:lnTo>
                  <a:pt x="2829914" y="984785"/>
                </a:lnTo>
                <a:lnTo>
                  <a:pt x="2857986" y="1018701"/>
                </a:lnTo>
                <a:lnTo>
                  <a:pt x="2884260" y="1051492"/>
                </a:lnTo>
                <a:lnTo>
                  <a:pt x="2908632" y="1083010"/>
                </a:lnTo>
                <a:lnTo>
                  <a:pt x="2965485" y="1165592"/>
                </a:lnTo>
                <a:lnTo>
                  <a:pt x="2993226" y="1218076"/>
                </a:lnTo>
                <a:lnTo>
                  <a:pt x="3014968" y="1270269"/>
                </a:lnTo>
                <a:lnTo>
                  <a:pt x="3031455" y="1321879"/>
                </a:lnTo>
                <a:lnTo>
                  <a:pt x="3043430" y="1372615"/>
                </a:lnTo>
                <a:lnTo>
                  <a:pt x="3051635" y="1422183"/>
                </a:lnTo>
                <a:lnTo>
                  <a:pt x="3056812" y="1470294"/>
                </a:lnTo>
                <a:lnTo>
                  <a:pt x="3059706" y="1516656"/>
                </a:lnTo>
                <a:lnTo>
                  <a:pt x="3061059" y="1560976"/>
                </a:lnTo>
                <a:lnTo>
                  <a:pt x="3061613" y="1602964"/>
                </a:lnTo>
                <a:lnTo>
                  <a:pt x="3062112" y="1642328"/>
                </a:lnTo>
                <a:lnTo>
                  <a:pt x="3063298" y="1678775"/>
                </a:lnTo>
                <a:lnTo>
                  <a:pt x="3065914" y="1712016"/>
                </a:lnTo>
                <a:lnTo>
                  <a:pt x="3070703" y="1741757"/>
                </a:lnTo>
              </a:path>
            </a:pathLst>
          </a:custGeom>
          <a:ln w="9525">
            <a:solidFill>
              <a:srgbClr val="FFFFFF"/>
            </a:solidFill>
          </a:ln>
        </p:spPr>
        <p:txBody>
          <a:bodyPr wrap="square" lIns="0" tIns="0" rIns="0" bIns="0" rtlCol="0"/>
          <a:lstStyle/>
          <a:p>
            <a:endParaRPr/>
          </a:p>
        </p:txBody>
      </p:sp>
      <p:sp>
        <p:nvSpPr>
          <p:cNvPr id="11" name="object 11"/>
          <p:cNvSpPr/>
          <p:nvPr/>
        </p:nvSpPr>
        <p:spPr>
          <a:xfrm>
            <a:off x="1042987" y="2697098"/>
            <a:ext cx="2673985" cy="3246755"/>
          </a:xfrm>
          <a:custGeom>
            <a:avLst/>
            <a:gdLst/>
            <a:ahLst/>
            <a:cxnLst/>
            <a:rect l="l" t="t" r="r" b="b"/>
            <a:pathLst>
              <a:path w="2673985" h="3246754">
                <a:moveTo>
                  <a:pt x="0" y="3246501"/>
                </a:moveTo>
                <a:lnTo>
                  <a:pt x="50083" y="3241083"/>
                </a:lnTo>
                <a:lnTo>
                  <a:pt x="99335" y="3234378"/>
                </a:lnTo>
                <a:lnTo>
                  <a:pt x="147862" y="3226422"/>
                </a:lnTo>
                <a:lnTo>
                  <a:pt x="195772" y="3217250"/>
                </a:lnTo>
                <a:lnTo>
                  <a:pt x="243174" y="3206900"/>
                </a:lnTo>
                <a:lnTo>
                  <a:pt x="290173" y="3195407"/>
                </a:lnTo>
                <a:lnTo>
                  <a:pt x="336879" y="3182806"/>
                </a:lnTo>
                <a:lnTo>
                  <a:pt x="383398" y="3169133"/>
                </a:lnTo>
                <a:lnTo>
                  <a:pt x="429839" y="3154426"/>
                </a:lnTo>
                <a:lnTo>
                  <a:pt x="476308" y="3138718"/>
                </a:lnTo>
                <a:lnTo>
                  <a:pt x="522914" y="3122047"/>
                </a:lnTo>
                <a:lnTo>
                  <a:pt x="569764" y="3104449"/>
                </a:lnTo>
                <a:lnTo>
                  <a:pt x="616965" y="3085958"/>
                </a:lnTo>
                <a:lnTo>
                  <a:pt x="664626" y="3066612"/>
                </a:lnTo>
                <a:lnTo>
                  <a:pt x="712853" y="3046446"/>
                </a:lnTo>
                <a:lnTo>
                  <a:pt x="761755" y="3025496"/>
                </a:lnTo>
                <a:lnTo>
                  <a:pt x="811439" y="3003798"/>
                </a:lnTo>
                <a:lnTo>
                  <a:pt x="862012" y="2981388"/>
                </a:lnTo>
                <a:lnTo>
                  <a:pt x="904369" y="2962270"/>
                </a:lnTo>
                <a:lnTo>
                  <a:pt x="947779" y="2942204"/>
                </a:lnTo>
                <a:lnTo>
                  <a:pt x="992114" y="2921243"/>
                </a:lnTo>
                <a:lnTo>
                  <a:pt x="1037247" y="2899440"/>
                </a:lnTo>
                <a:lnTo>
                  <a:pt x="1083053" y="2876849"/>
                </a:lnTo>
                <a:lnTo>
                  <a:pt x="1129403" y="2853524"/>
                </a:lnTo>
                <a:lnTo>
                  <a:pt x="1176171" y="2829519"/>
                </a:lnTo>
                <a:lnTo>
                  <a:pt x="1223230" y="2804886"/>
                </a:lnTo>
                <a:lnTo>
                  <a:pt x="1270453" y="2779680"/>
                </a:lnTo>
                <a:lnTo>
                  <a:pt x="1317713" y="2753954"/>
                </a:lnTo>
                <a:lnTo>
                  <a:pt x="1364884" y="2727761"/>
                </a:lnTo>
                <a:lnTo>
                  <a:pt x="1411839" y="2701155"/>
                </a:lnTo>
                <a:lnTo>
                  <a:pt x="1458450" y="2674191"/>
                </a:lnTo>
                <a:lnTo>
                  <a:pt x="1504591" y="2646920"/>
                </a:lnTo>
                <a:lnTo>
                  <a:pt x="1550134" y="2619397"/>
                </a:lnTo>
                <a:lnTo>
                  <a:pt x="1594954" y="2591676"/>
                </a:lnTo>
                <a:lnTo>
                  <a:pt x="1638923" y="2563809"/>
                </a:lnTo>
                <a:lnTo>
                  <a:pt x="1681914" y="2535851"/>
                </a:lnTo>
                <a:lnTo>
                  <a:pt x="1723800" y="2507855"/>
                </a:lnTo>
                <a:lnTo>
                  <a:pt x="1764455" y="2479875"/>
                </a:lnTo>
                <a:lnTo>
                  <a:pt x="1803752" y="2451964"/>
                </a:lnTo>
                <a:lnTo>
                  <a:pt x="1841563" y="2424176"/>
                </a:lnTo>
                <a:lnTo>
                  <a:pt x="1886519" y="2389883"/>
                </a:lnTo>
                <a:lnTo>
                  <a:pt x="1930866" y="2354802"/>
                </a:lnTo>
                <a:lnTo>
                  <a:pt x="1974523" y="2319025"/>
                </a:lnTo>
                <a:lnTo>
                  <a:pt x="2017407" y="2282646"/>
                </a:lnTo>
                <a:lnTo>
                  <a:pt x="2059437" y="2245756"/>
                </a:lnTo>
                <a:lnTo>
                  <a:pt x="2100530" y="2208450"/>
                </a:lnTo>
                <a:lnTo>
                  <a:pt x="2140605" y="2170819"/>
                </a:lnTo>
                <a:lnTo>
                  <a:pt x="2179580" y="2132958"/>
                </a:lnTo>
                <a:lnTo>
                  <a:pt x="2217372" y="2094960"/>
                </a:lnTo>
                <a:lnTo>
                  <a:pt x="2253900" y="2056916"/>
                </a:lnTo>
                <a:lnTo>
                  <a:pt x="2289082" y="2018921"/>
                </a:lnTo>
                <a:lnTo>
                  <a:pt x="2322837" y="1981068"/>
                </a:lnTo>
                <a:lnTo>
                  <a:pt x="2355081" y="1943449"/>
                </a:lnTo>
                <a:lnTo>
                  <a:pt x="2385733" y="1906157"/>
                </a:lnTo>
                <a:lnTo>
                  <a:pt x="2414712" y="1869285"/>
                </a:lnTo>
                <a:lnTo>
                  <a:pt x="2441935" y="1832928"/>
                </a:lnTo>
                <a:lnTo>
                  <a:pt x="2467321" y="1797176"/>
                </a:lnTo>
                <a:lnTo>
                  <a:pt x="2490787" y="1762125"/>
                </a:lnTo>
                <a:lnTo>
                  <a:pt x="2521126" y="1714685"/>
                </a:lnTo>
                <a:lnTo>
                  <a:pt x="2549675" y="1668221"/>
                </a:lnTo>
                <a:lnTo>
                  <a:pt x="2576102" y="1622586"/>
                </a:lnTo>
                <a:lnTo>
                  <a:pt x="2600077" y="1577634"/>
                </a:lnTo>
                <a:lnTo>
                  <a:pt x="2621271" y="1533218"/>
                </a:lnTo>
                <a:lnTo>
                  <a:pt x="2639353" y="1489191"/>
                </a:lnTo>
                <a:lnTo>
                  <a:pt x="2653993" y="1445407"/>
                </a:lnTo>
                <a:lnTo>
                  <a:pt x="2664861" y="1401718"/>
                </a:lnTo>
                <a:lnTo>
                  <a:pt x="2671627" y="1357979"/>
                </a:lnTo>
                <a:lnTo>
                  <a:pt x="2673959" y="1314041"/>
                </a:lnTo>
                <a:lnTo>
                  <a:pt x="2671530" y="1269759"/>
                </a:lnTo>
                <a:lnTo>
                  <a:pt x="2664007" y="1224986"/>
                </a:lnTo>
                <a:lnTo>
                  <a:pt x="2651061" y="1179576"/>
                </a:lnTo>
                <a:lnTo>
                  <a:pt x="2621859" y="1107672"/>
                </a:lnTo>
                <a:lnTo>
                  <a:pt x="2603421" y="1070556"/>
                </a:lnTo>
                <a:lnTo>
                  <a:pt x="2582436" y="1032890"/>
                </a:lnTo>
                <a:lnTo>
                  <a:pt x="2558909" y="994842"/>
                </a:lnTo>
                <a:lnTo>
                  <a:pt x="2532850" y="956581"/>
                </a:lnTo>
                <a:lnTo>
                  <a:pt x="2504266" y="918277"/>
                </a:lnTo>
                <a:lnTo>
                  <a:pt x="2473164" y="880097"/>
                </a:lnTo>
                <a:lnTo>
                  <a:pt x="2439552" y="842212"/>
                </a:lnTo>
                <a:lnTo>
                  <a:pt x="2403438" y="804789"/>
                </a:lnTo>
                <a:lnTo>
                  <a:pt x="2364830" y="767998"/>
                </a:lnTo>
                <a:lnTo>
                  <a:pt x="2323734" y="732007"/>
                </a:lnTo>
                <a:lnTo>
                  <a:pt x="2280158" y="696986"/>
                </a:lnTo>
                <a:lnTo>
                  <a:pt x="2234110" y="663104"/>
                </a:lnTo>
                <a:lnTo>
                  <a:pt x="2185599" y="630528"/>
                </a:lnTo>
                <a:lnTo>
                  <a:pt x="2134630" y="599429"/>
                </a:lnTo>
                <a:lnTo>
                  <a:pt x="2081212" y="569976"/>
                </a:lnTo>
                <a:lnTo>
                  <a:pt x="2045509" y="552229"/>
                </a:lnTo>
                <a:lnTo>
                  <a:pt x="2007303" y="534963"/>
                </a:lnTo>
                <a:lnTo>
                  <a:pt x="1966785" y="518161"/>
                </a:lnTo>
                <a:lnTo>
                  <a:pt x="1924145" y="501805"/>
                </a:lnTo>
                <a:lnTo>
                  <a:pt x="1879574" y="485881"/>
                </a:lnTo>
                <a:lnTo>
                  <a:pt x="1833261" y="470370"/>
                </a:lnTo>
                <a:lnTo>
                  <a:pt x="1785397" y="455258"/>
                </a:lnTo>
                <a:lnTo>
                  <a:pt x="1736172" y="440526"/>
                </a:lnTo>
                <a:lnTo>
                  <a:pt x="1685776" y="426160"/>
                </a:lnTo>
                <a:lnTo>
                  <a:pt x="1634400" y="412142"/>
                </a:lnTo>
                <a:lnTo>
                  <a:pt x="1582234" y="398456"/>
                </a:lnTo>
                <a:lnTo>
                  <a:pt x="1529468" y="385085"/>
                </a:lnTo>
                <a:lnTo>
                  <a:pt x="1476291" y="372014"/>
                </a:lnTo>
                <a:lnTo>
                  <a:pt x="1422896" y="359225"/>
                </a:lnTo>
                <a:lnTo>
                  <a:pt x="1369471" y="346702"/>
                </a:lnTo>
                <a:lnTo>
                  <a:pt x="1316207" y="334429"/>
                </a:lnTo>
                <a:lnTo>
                  <a:pt x="1263295" y="322389"/>
                </a:lnTo>
                <a:lnTo>
                  <a:pt x="1210923" y="310566"/>
                </a:lnTo>
                <a:lnTo>
                  <a:pt x="1159284" y="298944"/>
                </a:lnTo>
                <a:lnTo>
                  <a:pt x="1108566" y="287505"/>
                </a:lnTo>
                <a:lnTo>
                  <a:pt x="1058961" y="276234"/>
                </a:lnTo>
                <a:lnTo>
                  <a:pt x="1010658" y="265113"/>
                </a:lnTo>
                <a:lnTo>
                  <a:pt x="963847" y="254127"/>
                </a:lnTo>
                <a:lnTo>
                  <a:pt x="918720" y="243260"/>
                </a:lnTo>
                <a:lnTo>
                  <a:pt x="875465" y="232494"/>
                </a:lnTo>
                <a:lnTo>
                  <a:pt x="834274" y="221813"/>
                </a:lnTo>
                <a:lnTo>
                  <a:pt x="795337" y="211200"/>
                </a:lnTo>
                <a:lnTo>
                  <a:pt x="728300" y="192389"/>
                </a:lnTo>
                <a:lnTo>
                  <a:pt x="663154" y="174081"/>
                </a:lnTo>
                <a:lnTo>
                  <a:pt x="600011" y="156317"/>
                </a:lnTo>
                <a:lnTo>
                  <a:pt x="538985" y="139136"/>
                </a:lnTo>
                <a:lnTo>
                  <a:pt x="480189" y="122578"/>
                </a:lnTo>
                <a:lnTo>
                  <a:pt x="423735" y="106683"/>
                </a:lnTo>
                <a:lnTo>
                  <a:pt x="369736" y="91489"/>
                </a:lnTo>
                <a:lnTo>
                  <a:pt x="318306" y="77039"/>
                </a:lnTo>
                <a:lnTo>
                  <a:pt x="269557" y="63369"/>
                </a:lnTo>
                <a:lnTo>
                  <a:pt x="223602" y="50522"/>
                </a:lnTo>
                <a:lnTo>
                  <a:pt x="180554" y="38536"/>
                </a:lnTo>
                <a:lnTo>
                  <a:pt x="140525" y="27451"/>
                </a:lnTo>
                <a:lnTo>
                  <a:pt x="103629" y="17307"/>
                </a:lnTo>
                <a:lnTo>
                  <a:pt x="69979" y="8143"/>
                </a:lnTo>
                <a:lnTo>
                  <a:pt x="39687" y="0"/>
                </a:lnTo>
              </a:path>
            </a:pathLst>
          </a:custGeom>
          <a:ln w="9525">
            <a:solidFill>
              <a:srgbClr val="FFFFFF"/>
            </a:solidFill>
          </a:ln>
        </p:spPr>
        <p:txBody>
          <a:bodyPr wrap="square" lIns="0" tIns="0" rIns="0" bIns="0" rtlCol="0"/>
          <a:lstStyle/>
          <a:p>
            <a:endParaRPr/>
          </a:p>
        </p:txBody>
      </p:sp>
      <p:sp>
        <p:nvSpPr>
          <p:cNvPr id="12" name="object 12"/>
          <p:cNvSpPr/>
          <p:nvPr/>
        </p:nvSpPr>
        <p:spPr>
          <a:xfrm>
            <a:off x="5159247" y="5587491"/>
            <a:ext cx="751840" cy="788035"/>
          </a:xfrm>
          <a:custGeom>
            <a:avLst/>
            <a:gdLst/>
            <a:ahLst/>
            <a:cxnLst/>
            <a:rect l="l" t="t" r="r" b="b"/>
            <a:pathLst>
              <a:path w="751839" h="788035">
                <a:moveTo>
                  <a:pt x="265175" y="0"/>
                </a:moveTo>
                <a:lnTo>
                  <a:pt x="386714" y="170764"/>
                </a:lnTo>
                <a:lnTo>
                  <a:pt x="0" y="446049"/>
                </a:lnTo>
                <a:lnTo>
                  <a:pt x="243077" y="787463"/>
                </a:lnTo>
                <a:lnTo>
                  <a:pt x="629792" y="512191"/>
                </a:lnTo>
                <a:lnTo>
                  <a:pt x="748302" y="512191"/>
                </a:lnTo>
                <a:lnTo>
                  <a:pt x="742314" y="174840"/>
                </a:lnTo>
                <a:lnTo>
                  <a:pt x="265175" y="0"/>
                </a:lnTo>
                <a:close/>
              </a:path>
              <a:path w="751839" h="788035">
                <a:moveTo>
                  <a:pt x="748302" y="512191"/>
                </a:moveTo>
                <a:lnTo>
                  <a:pt x="629792" y="512191"/>
                </a:lnTo>
                <a:lnTo>
                  <a:pt x="751331" y="682904"/>
                </a:lnTo>
                <a:lnTo>
                  <a:pt x="748302" y="512191"/>
                </a:lnTo>
                <a:close/>
              </a:path>
            </a:pathLst>
          </a:custGeom>
          <a:solidFill>
            <a:srgbClr val="BADFE2"/>
          </a:solidFill>
        </p:spPr>
        <p:txBody>
          <a:bodyPr wrap="square" lIns="0" tIns="0" rIns="0" bIns="0" rtlCol="0"/>
          <a:lstStyle/>
          <a:p>
            <a:endParaRPr/>
          </a:p>
        </p:txBody>
      </p:sp>
      <p:sp>
        <p:nvSpPr>
          <p:cNvPr id="13" name="object 13"/>
          <p:cNvSpPr/>
          <p:nvPr/>
        </p:nvSpPr>
        <p:spPr>
          <a:xfrm>
            <a:off x="5253101" y="2943225"/>
            <a:ext cx="320675" cy="319405"/>
          </a:xfrm>
          <a:custGeom>
            <a:avLst/>
            <a:gdLst/>
            <a:ahLst/>
            <a:cxnLst/>
            <a:rect l="l" t="t" r="r" b="b"/>
            <a:pathLst>
              <a:path w="320675" h="319404">
                <a:moveTo>
                  <a:pt x="160274" y="0"/>
                </a:moveTo>
                <a:lnTo>
                  <a:pt x="109614" y="8128"/>
                </a:lnTo>
                <a:lnTo>
                  <a:pt x="65617" y="30764"/>
                </a:lnTo>
                <a:lnTo>
                  <a:pt x="30922" y="65288"/>
                </a:lnTo>
                <a:lnTo>
                  <a:pt x="8170" y="109077"/>
                </a:lnTo>
                <a:lnTo>
                  <a:pt x="0" y="159512"/>
                </a:lnTo>
                <a:lnTo>
                  <a:pt x="8170" y="209959"/>
                </a:lnTo>
                <a:lnTo>
                  <a:pt x="30922" y="253780"/>
                </a:lnTo>
                <a:lnTo>
                  <a:pt x="65617" y="288341"/>
                </a:lnTo>
                <a:lnTo>
                  <a:pt x="109614" y="311009"/>
                </a:lnTo>
                <a:lnTo>
                  <a:pt x="160274" y="319150"/>
                </a:lnTo>
                <a:lnTo>
                  <a:pt x="210946" y="311009"/>
                </a:lnTo>
                <a:lnTo>
                  <a:pt x="254975" y="288341"/>
                </a:lnTo>
                <a:lnTo>
                  <a:pt x="289707" y="253780"/>
                </a:lnTo>
                <a:lnTo>
                  <a:pt x="312491" y="209959"/>
                </a:lnTo>
                <a:lnTo>
                  <a:pt x="320675" y="159512"/>
                </a:lnTo>
                <a:lnTo>
                  <a:pt x="312491" y="109077"/>
                </a:lnTo>
                <a:lnTo>
                  <a:pt x="289707" y="65288"/>
                </a:lnTo>
                <a:lnTo>
                  <a:pt x="254975" y="30764"/>
                </a:lnTo>
                <a:lnTo>
                  <a:pt x="210947" y="8128"/>
                </a:lnTo>
                <a:lnTo>
                  <a:pt x="160274" y="0"/>
                </a:lnTo>
                <a:close/>
              </a:path>
            </a:pathLst>
          </a:custGeom>
          <a:solidFill>
            <a:srgbClr val="FF3300"/>
          </a:solidFill>
        </p:spPr>
        <p:txBody>
          <a:bodyPr wrap="square" lIns="0" tIns="0" rIns="0" bIns="0" rtlCol="0"/>
          <a:lstStyle/>
          <a:p>
            <a:endParaRPr/>
          </a:p>
        </p:txBody>
      </p:sp>
      <p:sp>
        <p:nvSpPr>
          <p:cNvPr id="14" name="object 14"/>
          <p:cNvSpPr txBox="1"/>
          <p:nvPr/>
        </p:nvSpPr>
        <p:spPr>
          <a:xfrm>
            <a:off x="5338953" y="2947542"/>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3</a:t>
            </a:r>
            <a:endParaRPr sz="1800">
              <a:latin typeface="Arial"/>
              <a:cs typeface="Arial"/>
            </a:endParaRPr>
          </a:p>
        </p:txBody>
      </p:sp>
      <p:sp>
        <p:nvSpPr>
          <p:cNvPr id="15" name="object 15"/>
          <p:cNvSpPr/>
          <p:nvPr/>
        </p:nvSpPr>
        <p:spPr>
          <a:xfrm>
            <a:off x="5456301" y="5797550"/>
            <a:ext cx="320675" cy="319405"/>
          </a:xfrm>
          <a:custGeom>
            <a:avLst/>
            <a:gdLst/>
            <a:ahLst/>
            <a:cxnLst/>
            <a:rect l="l" t="t" r="r" b="b"/>
            <a:pathLst>
              <a:path w="320675" h="319404">
                <a:moveTo>
                  <a:pt x="160274" y="0"/>
                </a:moveTo>
                <a:lnTo>
                  <a:pt x="109614" y="8133"/>
                </a:lnTo>
                <a:lnTo>
                  <a:pt x="65617" y="30780"/>
                </a:lnTo>
                <a:lnTo>
                  <a:pt x="30922" y="65315"/>
                </a:lnTo>
                <a:lnTo>
                  <a:pt x="8170" y="109110"/>
                </a:lnTo>
                <a:lnTo>
                  <a:pt x="0" y="159537"/>
                </a:lnTo>
                <a:lnTo>
                  <a:pt x="8170" y="209977"/>
                </a:lnTo>
                <a:lnTo>
                  <a:pt x="30922" y="253771"/>
                </a:lnTo>
                <a:lnTo>
                  <a:pt x="65617" y="288306"/>
                </a:lnTo>
                <a:lnTo>
                  <a:pt x="109614" y="310954"/>
                </a:lnTo>
                <a:lnTo>
                  <a:pt x="160274" y="319087"/>
                </a:lnTo>
                <a:lnTo>
                  <a:pt x="210947" y="310954"/>
                </a:lnTo>
                <a:lnTo>
                  <a:pt x="254975" y="288306"/>
                </a:lnTo>
                <a:lnTo>
                  <a:pt x="289707" y="253771"/>
                </a:lnTo>
                <a:lnTo>
                  <a:pt x="312491" y="209977"/>
                </a:lnTo>
                <a:lnTo>
                  <a:pt x="320675" y="159537"/>
                </a:lnTo>
                <a:lnTo>
                  <a:pt x="312491" y="109110"/>
                </a:lnTo>
                <a:lnTo>
                  <a:pt x="289707" y="65315"/>
                </a:lnTo>
                <a:lnTo>
                  <a:pt x="254975" y="30780"/>
                </a:lnTo>
                <a:lnTo>
                  <a:pt x="210947" y="8133"/>
                </a:lnTo>
                <a:lnTo>
                  <a:pt x="160274" y="0"/>
                </a:lnTo>
                <a:close/>
              </a:path>
            </a:pathLst>
          </a:custGeom>
          <a:solidFill>
            <a:srgbClr val="FF3300"/>
          </a:solidFill>
        </p:spPr>
        <p:txBody>
          <a:bodyPr wrap="square" lIns="0" tIns="0" rIns="0" bIns="0" rtlCol="0"/>
          <a:lstStyle/>
          <a:p>
            <a:endParaRPr/>
          </a:p>
        </p:txBody>
      </p:sp>
      <p:sp>
        <p:nvSpPr>
          <p:cNvPr id="16" name="object 16"/>
          <p:cNvSpPr/>
          <p:nvPr/>
        </p:nvSpPr>
        <p:spPr>
          <a:xfrm>
            <a:off x="6386576" y="3811651"/>
            <a:ext cx="320675" cy="319405"/>
          </a:xfrm>
          <a:custGeom>
            <a:avLst/>
            <a:gdLst/>
            <a:ahLst/>
            <a:cxnLst/>
            <a:rect l="l" t="t" r="r" b="b"/>
            <a:pathLst>
              <a:path w="320675" h="319404">
                <a:moveTo>
                  <a:pt x="160274" y="0"/>
                </a:moveTo>
                <a:lnTo>
                  <a:pt x="109614" y="8127"/>
                </a:lnTo>
                <a:lnTo>
                  <a:pt x="65617" y="30764"/>
                </a:lnTo>
                <a:lnTo>
                  <a:pt x="30922" y="65288"/>
                </a:lnTo>
                <a:lnTo>
                  <a:pt x="8170" y="109077"/>
                </a:lnTo>
                <a:lnTo>
                  <a:pt x="0" y="159512"/>
                </a:lnTo>
                <a:lnTo>
                  <a:pt x="8170" y="209946"/>
                </a:lnTo>
                <a:lnTo>
                  <a:pt x="30922" y="253735"/>
                </a:lnTo>
                <a:lnTo>
                  <a:pt x="65617" y="288259"/>
                </a:lnTo>
                <a:lnTo>
                  <a:pt x="109614" y="310896"/>
                </a:lnTo>
                <a:lnTo>
                  <a:pt x="160274" y="319024"/>
                </a:lnTo>
                <a:lnTo>
                  <a:pt x="210947" y="310896"/>
                </a:lnTo>
                <a:lnTo>
                  <a:pt x="254975" y="288259"/>
                </a:lnTo>
                <a:lnTo>
                  <a:pt x="289707" y="253735"/>
                </a:lnTo>
                <a:lnTo>
                  <a:pt x="312491" y="209946"/>
                </a:lnTo>
                <a:lnTo>
                  <a:pt x="320675" y="159512"/>
                </a:lnTo>
                <a:lnTo>
                  <a:pt x="312491" y="109077"/>
                </a:lnTo>
                <a:lnTo>
                  <a:pt x="289707" y="65288"/>
                </a:lnTo>
                <a:lnTo>
                  <a:pt x="254975" y="30764"/>
                </a:lnTo>
                <a:lnTo>
                  <a:pt x="210947" y="8127"/>
                </a:lnTo>
                <a:lnTo>
                  <a:pt x="160274" y="0"/>
                </a:lnTo>
                <a:close/>
              </a:path>
            </a:pathLst>
          </a:custGeom>
          <a:solidFill>
            <a:srgbClr val="FF3300"/>
          </a:solidFill>
        </p:spPr>
        <p:txBody>
          <a:bodyPr wrap="square" lIns="0" tIns="0" rIns="0" bIns="0" rtlCol="0"/>
          <a:lstStyle/>
          <a:p>
            <a:endParaRPr/>
          </a:p>
        </p:txBody>
      </p:sp>
      <p:sp>
        <p:nvSpPr>
          <p:cNvPr id="17" name="object 17"/>
          <p:cNvSpPr txBox="1"/>
          <p:nvPr/>
        </p:nvSpPr>
        <p:spPr>
          <a:xfrm>
            <a:off x="6472554" y="3815842"/>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18" name="object 18"/>
          <p:cNvSpPr txBox="1"/>
          <p:nvPr/>
        </p:nvSpPr>
        <p:spPr>
          <a:xfrm>
            <a:off x="1652142" y="3860038"/>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Arial"/>
                <a:cs typeface="Arial"/>
              </a:rPr>
              <a:t>A</a:t>
            </a:r>
            <a:endParaRPr sz="2400">
              <a:latin typeface="Arial"/>
              <a:cs typeface="Arial"/>
            </a:endParaRPr>
          </a:p>
        </p:txBody>
      </p:sp>
      <p:sp>
        <p:nvSpPr>
          <p:cNvPr id="19" name="object 19"/>
          <p:cNvSpPr txBox="1"/>
          <p:nvPr/>
        </p:nvSpPr>
        <p:spPr>
          <a:xfrm>
            <a:off x="5067427" y="5503265"/>
            <a:ext cx="627380" cy="598805"/>
          </a:xfrm>
          <a:prstGeom prst="rect">
            <a:avLst/>
          </a:prstGeom>
        </p:spPr>
        <p:txBody>
          <a:bodyPr vert="horz" wrap="square" lIns="0" tIns="12700" rIns="0" bIns="0" rtlCol="0">
            <a:spAutoFit/>
          </a:bodyPr>
          <a:lstStyle/>
          <a:p>
            <a:pPr marL="12700">
              <a:lnSpc>
                <a:spcPts val="2615"/>
              </a:lnSpc>
              <a:spcBef>
                <a:spcPts val="100"/>
              </a:spcBef>
            </a:pPr>
            <a:r>
              <a:rPr sz="2400" b="1" dirty="0">
                <a:solidFill>
                  <a:srgbClr val="FF6600"/>
                </a:solidFill>
                <a:latin typeface="Arial"/>
                <a:cs typeface="Arial"/>
              </a:rPr>
              <a:t>B</a:t>
            </a:r>
            <a:endParaRPr sz="2400">
              <a:latin typeface="Arial"/>
              <a:cs typeface="Arial"/>
            </a:endParaRPr>
          </a:p>
          <a:p>
            <a:pPr marR="5080" algn="r">
              <a:lnSpc>
                <a:spcPts val="1895"/>
              </a:lnSpc>
            </a:pPr>
            <a:r>
              <a:rPr sz="1800" b="1" spc="-5" dirty="0">
                <a:solidFill>
                  <a:srgbClr val="FFFFFF"/>
                </a:solidFill>
                <a:latin typeface="Arial"/>
                <a:cs typeface="Arial"/>
              </a:rPr>
              <a:t>1</a:t>
            </a:r>
            <a:endParaRPr sz="1800">
              <a:latin typeface="Arial"/>
              <a:cs typeface="Arial"/>
            </a:endParaRPr>
          </a:p>
        </p:txBody>
      </p:sp>
      <p:sp>
        <p:nvSpPr>
          <p:cNvPr id="20" name="object 20"/>
          <p:cNvSpPr txBox="1"/>
          <p:nvPr/>
        </p:nvSpPr>
        <p:spPr>
          <a:xfrm>
            <a:off x="1097991" y="311276"/>
            <a:ext cx="204406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Fase de</a:t>
            </a:r>
            <a:r>
              <a:rPr sz="2000" b="1" spc="-100" dirty="0">
                <a:solidFill>
                  <a:srgbClr val="FFFFFF"/>
                </a:solidFill>
                <a:latin typeface="Arial"/>
                <a:cs typeface="Arial"/>
              </a:rPr>
              <a:t> </a:t>
            </a:r>
            <a:r>
              <a:rPr sz="2000" b="1" dirty="0">
                <a:solidFill>
                  <a:srgbClr val="FFFFFF"/>
                </a:solidFill>
                <a:latin typeface="Arial"/>
                <a:cs typeface="Arial"/>
              </a:rPr>
              <a:t>Término</a:t>
            </a:r>
            <a:endParaRPr sz="2000">
              <a:latin typeface="Arial"/>
              <a:cs typeface="Arial"/>
            </a:endParaRPr>
          </a:p>
        </p:txBody>
      </p:sp>
      <p:sp>
        <p:nvSpPr>
          <p:cNvPr id="21" name="object 21"/>
          <p:cNvSpPr/>
          <p:nvPr/>
        </p:nvSpPr>
        <p:spPr>
          <a:xfrm>
            <a:off x="4602226" y="84201"/>
            <a:ext cx="4527550" cy="1430655"/>
          </a:xfrm>
          <a:custGeom>
            <a:avLst/>
            <a:gdLst/>
            <a:ahLst/>
            <a:cxnLst/>
            <a:rect l="l" t="t" r="r" b="b"/>
            <a:pathLst>
              <a:path w="4527550" h="1430655">
                <a:moveTo>
                  <a:pt x="0" y="1430274"/>
                </a:moveTo>
                <a:lnTo>
                  <a:pt x="4527550" y="1430274"/>
                </a:lnTo>
                <a:lnTo>
                  <a:pt x="4527550" y="0"/>
                </a:lnTo>
                <a:lnTo>
                  <a:pt x="0" y="0"/>
                </a:lnTo>
                <a:lnTo>
                  <a:pt x="0" y="1430274"/>
                </a:lnTo>
                <a:close/>
              </a:path>
            </a:pathLst>
          </a:custGeom>
          <a:solidFill>
            <a:srgbClr val="000000"/>
          </a:solidFill>
        </p:spPr>
        <p:txBody>
          <a:bodyPr wrap="square" lIns="0" tIns="0" rIns="0" bIns="0" rtlCol="0"/>
          <a:lstStyle/>
          <a:p>
            <a:endParaRPr/>
          </a:p>
        </p:txBody>
      </p:sp>
      <p:sp>
        <p:nvSpPr>
          <p:cNvPr id="22" name="object 22"/>
          <p:cNvSpPr txBox="1"/>
          <p:nvPr/>
        </p:nvSpPr>
        <p:spPr>
          <a:xfrm>
            <a:off x="4681854" y="61316"/>
            <a:ext cx="4371340" cy="1417320"/>
          </a:xfrm>
          <a:prstGeom prst="rect">
            <a:avLst/>
          </a:prstGeom>
        </p:spPr>
        <p:txBody>
          <a:bodyPr vert="horz" wrap="square" lIns="0" tIns="12065" rIns="0" bIns="0" rtlCol="0">
            <a:spAutoFit/>
          </a:bodyPr>
          <a:lstStyle/>
          <a:p>
            <a:pPr marL="355600" marR="450215" indent="-342900">
              <a:lnSpc>
                <a:spcPct val="123600"/>
              </a:lnSpc>
              <a:spcBef>
                <a:spcPts val="95"/>
              </a:spcBef>
              <a:buAutoNum type="arabicPeriod"/>
              <a:tabLst>
                <a:tab pos="354965" algn="l"/>
                <a:tab pos="355600" algn="l"/>
              </a:tabLst>
            </a:pPr>
            <a:r>
              <a:rPr sz="1400" spc="-5" dirty="0">
                <a:solidFill>
                  <a:srgbClr val="FFFFFF"/>
                </a:solidFill>
                <a:latin typeface="Arial"/>
                <a:cs typeface="Arial"/>
              </a:rPr>
              <a:t>Desplazamiento </a:t>
            </a:r>
            <a:r>
              <a:rPr sz="1400" dirty="0">
                <a:solidFill>
                  <a:srgbClr val="FFFFFF"/>
                </a:solidFill>
                <a:latin typeface="Arial"/>
                <a:cs typeface="Arial"/>
              </a:rPr>
              <a:t>de la alta fría al este y  </a:t>
            </a:r>
            <a:r>
              <a:rPr sz="1400" spc="-5" dirty="0">
                <a:solidFill>
                  <a:srgbClr val="FFFFFF"/>
                </a:solidFill>
                <a:latin typeface="Arial"/>
                <a:cs typeface="Arial"/>
              </a:rPr>
              <a:t>aproximación </a:t>
            </a:r>
            <a:r>
              <a:rPr sz="1400" dirty="0">
                <a:solidFill>
                  <a:srgbClr val="FFFFFF"/>
                </a:solidFill>
                <a:latin typeface="Arial"/>
                <a:cs typeface="Arial"/>
              </a:rPr>
              <a:t>de una baja frontal </a:t>
            </a:r>
            <a:r>
              <a:rPr sz="1400" dirty="0">
                <a:solidFill>
                  <a:srgbClr val="FFFFFF"/>
                </a:solidFill>
                <a:latin typeface="Symbol"/>
                <a:cs typeface="Symbol"/>
              </a:rPr>
              <a:t></a:t>
            </a:r>
            <a:r>
              <a:rPr sz="1400" dirty="0">
                <a:solidFill>
                  <a:srgbClr val="FFFFFF"/>
                </a:solidFill>
                <a:latin typeface="Times New Roman"/>
                <a:cs typeface="Times New Roman"/>
              </a:rPr>
              <a:t> </a:t>
            </a:r>
            <a:r>
              <a:rPr sz="1400" spc="-5" dirty="0">
                <a:solidFill>
                  <a:srgbClr val="FFFFFF"/>
                </a:solidFill>
                <a:latin typeface="Symbol"/>
                <a:cs typeface="Symbol"/>
              </a:rPr>
              <a:t></a:t>
            </a:r>
            <a:r>
              <a:rPr sz="1400" i="1" spc="-5" dirty="0">
                <a:solidFill>
                  <a:srgbClr val="FFFFFF"/>
                </a:solidFill>
                <a:latin typeface="Arial"/>
                <a:cs typeface="Arial"/>
              </a:rPr>
              <a:t>p</a:t>
            </a:r>
            <a:r>
              <a:rPr sz="1400" spc="-5" dirty="0">
                <a:solidFill>
                  <a:srgbClr val="FFFFFF"/>
                </a:solidFill>
                <a:latin typeface="Arial"/>
                <a:cs typeface="Arial"/>
              </a:rPr>
              <a:t>/</a:t>
            </a:r>
            <a:r>
              <a:rPr sz="1400" spc="-5" dirty="0">
                <a:solidFill>
                  <a:srgbClr val="FFFFFF"/>
                </a:solidFill>
                <a:latin typeface="Symbol"/>
                <a:cs typeface="Symbol"/>
              </a:rPr>
              <a:t></a:t>
            </a:r>
            <a:r>
              <a:rPr sz="1400" i="1" spc="-5" dirty="0">
                <a:solidFill>
                  <a:srgbClr val="FFFFFF"/>
                </a:solidFill>
                <a:latin typeface="Arial"/>
                <a:cs typeface="Arial"/>
              </a:rPr>
              <a:t>y </a:t>
            </a:r>
            <a:r>
              <a:rPr sz="1400" dirty="0">
                <a:solidFill>
                  <a:srgbClr val="FFFFFF"/>
                </a:solidFill>
                <a:latin typeface="Arial"/>
                <a:cs typeface="Arial"/>
              </a:rPr>
              <a:t>&gt;</a:t>
            </a:r>
            <a:r>
              <a:rPr sz="1400" spc="-90" dirty="0">
                <a:solidFill>
                  <a:srgbClr val="FFFFFF"/>
                </a:solidFill>
                <a:latin typeface="Arial"/>
                <a:cs typeface="Arial"/>
              </a:rPr>
              <a:t> </a:t>
            </a:r>
            <a:r>
              <a:rPr sz="1400" dirty="0">
                <a:solidFill>
                  <a:srgbClr val="FFFFFF"/>
                </a:solidFill>
                <a:latin typeface="Arial"/>
                <a:cs typeface="Arial"/>
              </a:rPr>
              <a:t>0</a:t>
            </a:r>
            <a:endParaRPr sz="1400">
              <a:latin typeface="Arial"/>
              <a:cs typeface="Arial"/>
            </a:endParaRPr>
          </a:p>
          <a:p>
            <a:pPr marL="355600" indent="-342900">
              <a:lnSpc>
                <a:spcPct val="100000"/>
              </a:lnSpc>
              <a:spcBef>
                <a:spcPts val="90"/>
              </a:spcBef>
              <a:buAutoNum type="arabicPeriod"/>
              <a:tabLst>
                <a:tab pos="354965" algn="l"/>
                <a:tab pos="355600" algn="l"/>
              </a:tabLst>
            </a:pPr>
            <a:r>
              <a:rPr sz="1400" dirty="0">
                <a:solidFill>
                  <a:srgbClr val="FFFFFF"/>
                </a:solidFill>
                <a:latin typeface="Arial"/>
                <a:cs typeface="Arial"/>
              </a:rPr>
              <a:t>Flujo del E se debilita o </a:t>
            </a:r>
            <a:r>
              <a:rPr sz="1400" spc="-5" dirty="0">
                <a:solidFill>
                  <a:srgbClr val="FFFFFF"/>
                </a:solidFill>
                <a:latin typeface="Arial"/>
                <a:cs typeface="Arial"/>
              </a:rPr>
              <a:t>revierte </a:t>
            </a:r>
            <a:r>
              <a:rPr sz="1400" dirty="0">
                <a:solidFill>
                  <a:srgbClr val="FFFFFF"/>
                </a:solidFill>
                <a:latin typeface="Arial"/>
                <a:cs typeface="Arial"/>
              </a:rPr>
              <a:t>al</a:t>
            </a:r>
            <a:r>
              <a:rPr sz="1400" spc="-150" dirty="0">
                <a:solidFill>
                  <a:srgbClr val="FFFFFF"/>
                </a:solidFill>
                <a:latin typeface="Arial"/>
                <a:cs typeface="Arial"/>
              </a:rPr>
              <a:t> </a:t>
            </a:r>
            <a:r>
              <a:rPr sz="1400" spc="5" dirty="0">
                <a:solidFill>
                  <a:srgbClr val="FFFFFF"/>
                </a:solidFill>
                <a:latin typeface="Arial"/>
                <a:cs typeface="Arial"/>
              </a:rPr>
              <a:t>W</a:t>
            </a:r>
            <a:endParaRPr sz="1400">
              <a:latin typeface="Arial"/>
              <a:cs typeface="Arial"/>
            </a:endParaRPr>
          </a:p>
          <a:p>
            <a:pPr marL="355600">
              <a:lnSpc>
                <a:spcPct val="100000"/>
              </a:lnSpc>
            </a:pPr>
            <a:r>
              <a:rPr sz="1400" dirty="0">
                <a:solidFill>
                  <a:srgbClr val="FFFFFF"/>
                </a:solidFill>
                <a:latin typeface="Arial"/>
                <a:cs typeface="Arial"/>
              </a:rPr>
              <a:t>Subsidencia sobre ladera de andina deja de</a:t>
            </a:r>
            <a:r>
              <a:rPr sz="1400" spc="-220" dirty="0">
                <a:solidFill>
                  <a:srgbClr val="FFFFFF"/>
                </a:solidFill>
                <a:latin typeface="Arial"/>
                <a:cs typeface="Arial"/>
              </a:rPr>
              <a:t> </a:t>
            </a:r>
            <a:r>
              <a:rPr sz="1400" dirty="0">
                <a:solidFill>
                  <a:srgbClr val="FFFFFF"/>
                </a:solidFill>
                <a:latin typeface="Arial"/>
                <a:cs typeface="Arial"/>
              </a:rPr>
              <a:t>actuar</a:t>
            </a:r>
            <a:endParaRPr sz="1400">
              <a:latin typeface="Arial"/>
              <a:cs typeface="Arial"/>
            </a:endParaRPr>
          </a:p>
          <a:p>
            <a:pPr marL="306705" marR="759460" indent="-294640">
              <a:lnSpc>
                <a:spcPct val="100000"/>
              </a:lnSpc>
              <a:buClr>
                <a:srgbClr val="FFFFFF"/>
              </a:buClr>
              <a:buFont typeface="Arial"/>
              <a:buAutoNum type="arabicPeriod" startAt="3"/>
              <a:tabLst>
                <a:tab pos="354965" algn="l"/>
                <a:tab pos="355600" algn="l"/>
              </a:tabLst>
            </a:pPr>
            <a:r>
              <a:rPr dirty="0"/>
              <a:t>	</a:t>
            </a:r>
            <a:r>
              <a:rPr sz="1400" spc="-5" dirty="0">
                <a:solidFill>
                  <a:srgbClr val="FFFFFF"/>
                </a:solidFill>
                <a:latin typeface="Arial"/>
                <a:cs typeface="Arial"/>
              </a:rPr>
              <a:t>CLM </a:t>
            </a:r>
            <a:r>
              <a:rPr sz="1400" dirty="0">
                <a:solidFill>
                  <a:srgbClr val="FFFFFF"/>
                </a:solidFill>
                <a:latin typeface="Arial"/>
                <a:cs typeface="Arial"/>
              </a:rPr>
              <a:t>se recupera de norte a sur en</a:t>
            </a:r>
            <a:r>
              <a:rPr sz="1400" spc="-229" dirty="0">
                <a:solidFill>
                  <a:srgbClr val="FFFFFF"/>
                </a:solidFill>
                <a:latin typeface="Arial"/>
                <a:cs typeface="Arial"/>
              </a:rPr>
              <a:t> </a:t>
            </a:r>
            <a:r>
              <a:rPr sz="1400" dirty="0">
                <a:solidFill>
                  <a:srgbClr val="FFFFFF"/>
                </a:solidFill>
                <a:latin typeface="Arial"/>
                <a:cs typeface="Arial"/>
              </a:rPr>
              <a:t>forma  de onda de</a:t>
            </a:r>
            <a:r>
              <a:rPr sz="1400" spc="-65" dirty="0">
                <a:solidFill>
                  <a:srgbClr val="FFFFFF"/>
                </a:solidFill>
                <a:latin typeface="Arial"/>
                <a:cs typeface="Arial"/>
              </a:rPr>
              <a:t> </a:t>
            </a:r>
            <a:r>
              <a:rPr sz="1400" spc="-5" dirty="0">
                <a:solidFill>
                  <a:srgbClr val="FFFFFF"/>
                </a:solidFill>
                <a:latin typeface="Arial"/>
                <a:cs typeface="Arial"/>
              </a:rPr>
              <a:t>Kelvin</a:t>
            </a:r>
            <a:endParaRPr sz="1400">
              <a:latin typeface="Arial"/>
              <a:cs typeface="Arial"/>
            </a:endParaRPr>
          </a:p>
        </p:txBody>
      </p:sp>
      <p:sp>
        <p:nvSpPr>
          <p:cNvPr id="23" name="object 23"/>
          <p:cNvSpPr/>
          <p:nvPr/>
        </p:nvSpPr>
        <p:spPr>
          <a:xfrm>
            <a:off x="3317113" y="3769233"/>
            <a:ext cx="1891030" cy="1541145"/>
          </a:xfrm>
          <a:custGeom>
            <a:avLst/>
            <a:gdLst/>
            <a:ahLst/>
            <a:cxnLst/>
            <a:rect l="l" t="t" r="r" b="b"/>
            <a:pathLst>
              <a:path w="1891029" h="1541145">
                <a:moveTo>
                  <a:pt x="778128" y="0"/>
                </a:moveTo>
                <a:lnTo>
                  <a:pt x="816707" y="39850"/>
                </a:lnTo>
                <a:lnTo>
                  <a:pt x="853086" y="73439"/>
                </a:lnTo>
                <a:lnTo>
                  <a:pt x="888245" y="102983"/>
                </a:lnTo>
                <a:lnTo>
                  <a:pt x="958818" y="158800"/>
                </a:lnTo>
                <a:lnTo>
                  <a:pt x="996191" y="189505"/>
                </a:lnTo>
                <a:lnTo>
                  <a:pt x="1036261" y="225029"/>
                </a:lnTo>
                <a:lnTo>
                  <a:pt x="1080008" y="267589"/>
                </a:lnTo>
                <a:lnTo>
                  <a:pt x="1044349" y="288281"/>
                </a:lnTo>
                <a:lnTo>
                  <a:pt x="1005685" y="313181"/>
                </a:lnTo>
                <a:lnTo>
                  <a:pt x="964753" y="341390"/>
                </a:lnTo>
                <a:lnTo>
                  <a:pt x="922290" y="372007"/>
                </a:lnTo>
                <a:lnTo>
                  <a:pt x="879035" y="404132"/>
                </a:lnTo>
                <a:lnTo>
                  <a:pt x="751895" y="500558"/>
                </a:lnTo>
                <a:lnTo>
                  <a:pt x="678295" y="555498"/>
                </a:lnTo>
                <a:lnTo>
                  <a:pt x="642511" y="582698"/>
                </a:lnTo>
                <a:lnTo>
                  <a:pt x="605596" y="611196"/>
                </a:lnTo>
                <a:lnTo>
                  <a:pt x="567648" y="640873"/>
                </a:lnTo>
                <a:lnTo>
                  <a:pt x="489042" y="703279"/>
                </a:lnTo>
                <a:lnTo>
                  <a:pt x="323723" y="836930"/>
                </a:lnTo>
                <a:lnTo>
                  <a:pt x="280009" y="873320"/>
                </a:lnTo>
                <a:lnTo>
                  <a:pt x="241887" y="906724"/>
                </a:lnTo>
                <a:lnTo>
                  <a:pt x="207790" y="938172"/>
                </a:lnTo>
                <a:lnTo>
                  <a:pt x="176152" y="968695"/>
                </a:lnTo>
                <a:lnTo>
                  <a:pt x="145406" y="999324"/>
                </a:lnTo>
                <a:lnTo>
                  <a:pt x="80321" y="1065021"/>
                </a:lnTo>
                <a:lnTo>
                  <a:pt x="42848" y="1102150"/>
                </a:lnTo>
                <a:lnTo>
                  <a:pt x="0" y="1143508"/>
                </a:lnTo>
                <a:lnTo>
                  <a:pt x="30501" y="1166702"/>
                </a:lnTo>
                <a:lnTo>
                  <a:pt x="67867" y="1192995"/>
                </a:lnTo>
                <a:lnTo>
                  <a:pt x="110899" y="1221781"/>
                </a:lnTo>
                <a:lnTo>
                  <a:pt x="158398" y="1252456"/>
                </a:lnTo>
                <a:lnTo>
                  <a:pt x="209164" y="1284419"/>
                </a:lnTo>
                <a:lnTo>
                  <a:pt x="262000" y="1317064"/>
                </a:lnTo>
                <a:lnTo>
                  <a:pt x="589083" y="1513978"/>
                </a:lnTo>
                <a:lnTo>
                  <a:pt x="615314" y="1530350"/>
                </a:lnTo>
                <a:lnTo>
                  <a:pt x="611632" y="1540891"/>
                </a:lnTo>
                <a:lnTo>
                  <a:pt x="628269" y="1509621"/>
                </a:lnTo>
                <a:lnTo>
                  <a:pt x="647206" y="1473182"/>
                </a:lnTo>
                <a:lnTo>
                  <a:pt x="668335" y="1432282"/>
                </a:lnTo>
                <a:lnTo>
                  <a:pt x="691545" y="1387632"/>
                </a:lnTo>
                <a:lnTo>
                  <a:pt x="716729" y="1339941"/>
                </a:lnTo>
                <a:lnTo>
                  <a:pt x="743777" y="1289920"/>
                </a:lnTo>
                <a:lnTo>
                  <a:pt x="772582" y="1238277"/>
                </a:lnTo>
                <a:lnTo>
                  <a:pt x="803034" y="1185723"/>
                </a:lnTo>
                <a:lnTo>
                  <a:pt x="835025" y="1132967"/>
                </a:lnTo>
                <a:lnTo>
                  <a:pt x="863789" y="1088502"/>
                </a:lnTo>
                <a:lnTo>
                  <a:pt x="892550" y="1045495"/>
                </a:lnTo>
                <a:lnTo>
                  <a:pt x="921444" y="1003941"/>
                </a:lnTo>
                <a:lnTo>
                  <a:pt x="950610" y="963834"/>
                </a:lnTo>
                <a:lnTo>
                  <a:pt x="980188" y="925168"/>
                </a:lnTo>
                <a:lnTo>
                  <a:pt x="1010314" y="887936"/>
                </a:lnTo>
                <a:lnTo>
                  <a:pt x="1041128" y="852133"/>
                </a:lnTo>
                <a:lnTo>
                  <a:pt x="1072769" y="817753"/>
                </a:lnTo>
                <a:lnTo>
                  <a:pt x="1108324" y="782683"/>
                </a:lnTo>
                <a:lnTo>
                  <a:pt x="1142637" y="752862"/>
                </a:lnTo>
                <a:lnTo>
                  <a:pt x="1177235" y="725759"/>
                </a:lnTo>
                <a:lnTo>
                  <a:pt x="1253388" y="669599"/>
                </a:lnTo>
                <a:lnTo>
                  <a:pt x="1297996" y="635486"/>
                </a:lnTo>
                <a:lnTo>
                  <a:pt x="1348994" y="593979"/>
                </a:lnTo>
                <a:lnTo>
                  <a:pt x="1745793" y="593979"/>
                </a:lnTo>
                <a:lnTo>
                  <a:pt x="1750617" y="573420"/>
                </a:lnTo>
                <a:lnTo>
                  <a:pt x="1763960" y="520813"/>
                </a:lnTo>
                <a:lnTo>
                  <a:pt x="1778490" y="467746"/>
                </a:lnTo>
                <a:lnTo>
                  <a:pt x="1794206" y="414578"/>
                </a:lnTo>
                <a:lnTo>
                  <a:pt x="1811107" y="361668"/>
                </a:lnTo>
                <a:lnTo>
                  <a:pt x="1829191" y="309373"/>
                </a:lnTo>
                <a:lnTo>
                  <a:pt x="1848456" y="258052"/>
                </a:lnTo>
                <a:lnTo>
                  <a:pt x="1868900" y="208064"/>
                </a:lnTo>
                <a:lnTo>
                  <a:pt x="1890522" y="159766"/>
                </a:lnTo>
                <a:lnTo>
                  <a:pt x="1853185" y="151226"/>
                </a:lnTo>
                <a:lnTo>
                  <a:pt x="1811485" y="142631"/>
                </a:lnTo>
                <a:lnTo>
                  <a:pt x="1765887" y="134007"/>
                </a:lnTo>
                <a:lnTo>
                  <a:pt x="1716858" y="125381"/>
                </a:lnTo>
                <a:lnTo>
                  <a:pt x="1610365" y="108228"/>
                </a:lnTo>
                <a:lnTo>
                  <a:pt x="1376676" y="75065"/>
                </a:lnTo>
                <a:lnTo>
                  <a:pt x="778128" y="0"/>
                </a:lnTo>
                <a:close/>
              </a:path>
              <a:path w="1891029" h="1541145">
                <a:moveTo>
                  <a:pt x="1745793" y="593979"/>
                </a:moveTo>
                <a:lnTo>
                  <a:pt x="1348994" y="593979"/>
                </a:lnTo>
                <a:lnTo>
                  <a:pt x="1383835" y="635541"/>
                </a:lnTo>
                <a:lnTo>
                  <a:pt x="1419013" y="675824"/>
                </a:lnTo>
                <a:lnTo>
                  <a:pt x="1453970" y="714595"/>
                </a:lnTo>
                <a:lnTo>
                  <a:pt x="1488885" y="752440"/>
                </a:lnTo>
                <a:lnTo>
                  <a:pt x="1590738" y="861370"/>
                </a:lnTo>
                <a:lnTo>
                  <a:pt x="1623094" y="896734"/>
                </a:lnTo>
                <a:lnTo>
                  <a:pt x="1654336" y="931920"/>
                </a:lnTo>
                <a:lnTo>
                  <a:pt x="1684274" y="967105"/>
                </a:lnTo>
                <a:lnTo>
                  <a:pt x="1686848" y="934753"/>
                </a:lnTo>
                <a:lnTo>
                  <a:pt x="1695605" y="859357"/>
                </a:lnTo>
                <a:lnTo>
                  <a:pt x="1701784" y="817028"/>
                </a:lnTo>
                <a:lnTo>
                  <a:pt x="1709161" y="772092"/>
                </a:lnTo>
                <a:lnTo>
                  <a:pt x="1717735" y="724904"/>
                </a:lnTo>
                <a:lnTo>
                  <a:pt x="1727533" y="675687"/>
                </a:lnTo>
                <a:lnTo>
                  <a:pt x="1738465" y="625210"/>
                </a:lnTo>
                <a:lnTo>
                  <a:pt x="1745793" y="593979"/>
                </a:lnTo>
                <a:close/>
              </a:path>
            </a:pathLst>
          </a:custGeom>
          <a:solidFill>
            <a:srgbClr val="99CC00">
              <a:alpha val="65881"/>
            </a:srgbClr>
          </a:solidFill>
        </p:spPr>
        <p:txBody>
          <a:bodyPr wrap="square" lIns="0" tIns="0" rIns="0" bIns="0" rtlCol="0"/>
          <a:lstStyle/>
          <a:p>
            <a:endParaRPr/>
          </a:p>
        </p:txBody>
      </p:sp>
    </p:spTree>
    <p:extLst>
      <p:ext uri="{BB962C8B-B14F-4D97-AF65-F5344CB8AC3E}">
        <p14:creationId xmlns:p14="http://schemas.microsoft.com/office/powerpoint/2010/main" val="3161330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9226" y="1208150"/>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3" name="object 3"/>
          <p:cNvSpPr/>
          <p:nvPr/>
        </p:nvSpPr>
        <p:spPr>
          <a:xfrm>
            <a:off x="2189226" y="1208150"/>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4" name="object 4"/>
          <p:cNvSpPr/>
          <p:nvPr/>
        </p:nvSpPr>
        <p:spPr>
          <a:xfrm>
            <a:off x="2189226" y="1665351"/>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5" name="object 5"/>
          <p:cNvSpPr/>
          <p:nvPr/>
        </p:nvSpPr>
        <p:spPr>
          <a:xfrm>
            <a:off x="2189226" y="1665351"/>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6" name="object 6"/>
          <p:cNvSpPr/>
          <p:nvPr/>
        </p:nvSpPr>
        <p:spPr>
          <a:xfrm>
            <a:off x="2189226" y="2046351"/>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7" name="object 7"/>
          <p:cNvSpPr/>
          <p:nvPr/>
        </p:nvSpPr>
        <p:spPr>
          <a:xfrm>
            <a:off x="2189226" y="2046351"/>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8" name="object 8"/>
          <p:cNvSpPr/>
          <p:nvPr/>
        </p:nvSpPr>
        <p:spPr>
          <a:xfrm>
            <a:off x="2189226" y="2427351"/>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9" name="object 9"/>
          <p:cNvSpPr/>
          <p:nvPr/>
        </p:nvSpPr>
        <p:spPr>
          <a:xfrm>
            <a:off x="2189226" y="2427351"/>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10" name="object 10"/>
          <p:cNvSpPr/>
          <p:nvPr/>
        </p:nvSpPr>
        <p:spPr>
          <a:xfrm>
            <a:off x="2189226" y="2808223"/>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11" name="object 11"/>
          <p:cNvSpPr/>
          <p:nvPr/>
        </p:nvSpPr>
        <p:spPr>
          <a:xfrm>
            <a:off x="2189226" y="2808223"/>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12" name="object 12"/>
          <p:cNvSpPr/>
          <p:nvPr/>
        </p:nvSpPr>
        <p:spPr>
          <a:xfrm>
            <a:off x="2189226" y="3189223"/>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13" name="object 13"/>
          <p:cNvSpPr/>
          <p:nvPr/>
        </p:nvSpPr>
        <p:spPr>
          <a:xfrm>
            <a:off x="2189226" y="3189223"/>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14" name="object 14"/>
          <p:cNvSpPr/>
          <p:nvPr/>
        </p:nvSpPr>
        <p:spPr>
          <a:xfrm>
            <a:off x="2189226" y="3570351"/>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15" name="object 15"/>
          <p:cNvSpPr/>
          <p:nvPr/>
        </p:nvSpPr>
        <p:spPr>
          <a:xfrm>
            <a:off x="2189226" y="3570351"/>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16" name="object 16"/>
          <p:cNvSpPr/>
          <p:nvPr/>
        </p:nvSpPr>
        <p:spPr>
          <a:xfrm>
            <a:off x="2189226" y="4027423"/>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17" name="object 17"/>
          <p:cNvSpPr/>
          <p:nvPr/>
        </p:nvSpPr>
        <p:spPr>
          <a:xfrm>
            <a:off x="2189226" y="4027423"/>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18" name="object 18"/>
          <p:cNvSpPr/>
          <p:nvPr/>
        </p:nvSpPr>
        <p:spPr>
          <a:xfrm>
            <a:off x="985837" y="1962150"/>
            <a:ext cx="3637915" cy="2582545"/>
          </a:xfrm>
          <a:custGeom>
            <a:avLst/>
            <a:gdLst/>
            <a:ahLst/>
            <a:cxnLst/>
            <a:rect l="l" t="t" r="r" b="b"/>
            <a:pathLst>
              <a:path w="3637915" h="2582545">
                <a:moveTo>
                  <a:pt x="0" y="0"/>
                </a:moveTo>
                <a:lnTo>
                  <a:pt x="31260" y="26775"/>
                </a:lnTo>
                <a:lnTo>
                  <a:pt x="63738" y="56683"/>
                </a:lnTo>
                <a:lnTo>
                  <a:pt x="97120" y="89437"/>
                </a:lnTo>
                <a:lnTo>
                  <a:pt x="131089" y="124751"/>
                </a:lnTo>
                <a:lnTo>
                  <a:pt x="165333" y="162339"/>
                </a:lnTo>
                <a:lnTo>
                  <a:pt x="199536" y="201914"/>
                </a:lnTo>
                <a:lnTo>
                  <a:pt x="233383" y="243190"/>
                </a:lnTo>
                <a:lnTo>
                  <a:pt x="266559" y="285881"/>
                </a:lnTo>
                <a:lnTo>
                  <a:pt x="298751" y="329701"/>
                </a:lnTo>
                <a:lnTo>
                  <a:pt x="329643" y="374364"/>
                </a:lnTo>
                <a:lnTo>
                  <a:pt x="358921" y="419584"/>
                </a:lnTo>
                <a:lnTo>
                  <a:pt x="386270" y="465074"/>
                </a:lnTo>
                <a:lnTo>
                  <a:pt x="407483" y="505194"/>
                </a:lnTo>
                <a:lnTo>
                  <a:pt x="426398" y="547248"/>
                </a:lnTo>
                <a:lnTo>
                  <a:pt x="443443" y="590935"/>
                </a:lnTo>
                <a:lnTo>
                  <a:pt x="459050" y="635953"/>
                </a:lnTo>
                <a:lnTo>
                  <a:pt x="473648" y="682002"/>
                </a:lnTo>
                <a:lnTo>
                  <a:pt x="487667" y="728780"/>
                </a:lnTo>
                <a:lnTo>
                  <a:pt x="501538" y="775985"/>
                </a:lnTo>
                <a:lnTo>
                  <a:pt x="515692" y="823317"/>
                </a:lnTo>
                <a:lnTo>
                  <a:pt x="530557" y="870474"/>
                </a:lnTo>
                <a:lnTo>
                  <a:pt x="546564" y="917155"/>
                </a:lnTo>
                <a:lnTo>
                  <a:pt x="564144" y="963058"/>
                </a:lnTo>
                <a:lnTo>
                  <a:pt x="583726" y="1007882"/>
                </a:lnTo>
                <a:lnTo>
                  <a:pt x="605740" y="1051326"/>
                </a:lnTo>
                <a:lnTo>
                  <a:pt x="630618" y="1093089"/>
                </a:lnTo>
                <a:lnTo>
                  <a:pt x="658046" y="1134393"/>
                </a:lnTo>
                <a:lnTo>
                  <a:pt x="687323" y="1176426"/>
                </a:lnTo>
                <a:lnTo>
                  <a:pt x="718296" y="1218832"/>
                </a:lnTo>
                <a:lnTo>
                  <a:pt x="750813" y="1261254"/>
                </a:lnTo>
                <a:lnTo>
                  <a:pt x="784719" y="1303337"/>
                </a:lnTo>
                <a:lnTo>
                  <a:pt x="819863" y="1344725"/>
                </a:lnTo>
                <a:lnTo>
                  <a:pt x="856091" y="1385062"/>
                </a:lnTo>
                <a:lnTo>
                  <a:pt x="893250" y="1423991"/>
                </a:lnTo>
                <a:lnTo>
                  <a:pt x="931187" y="1461156"/>
                </a:lnTo>
                <a:lnTo>
                  <a:pt x="969749" y="1496202"/>
                </a:lnTo>
                <a:lnTo>
                  <a:pt x="1008783" y="1528773"/>
                </a:lnTo>
                <a:lnTo>
                  <a:pt x="1048136" y="1558513"/>
                </a:lnTo>
                <a:lnTo>
                  <a:pt x="1087656" y="1585065"/>
                </a:lnTo>
                <a:lnTo>
                  <a:pt x="1127188" y="1608074"/>
                </a:lnTo>
                <a:lnTo>
                  <a:pt x="1174767" y="1630518"/>
                </a:lnTo>
                <a:lnTo>
                  <a:pt x="1224907" y="1648819"/>
                </a:lnTo>
                <a:lnTo>
                  <a:pt x="1277016" y="1663342"/>
                </a:lnTo>
                <a:lnTo>
                  <a:pt x="1330501" y="1674452"/>
                </a:lnTo>
                <a:lnTo>
                  <a:pt x="1384769" y="1682514"/>
                </a:lnTo>
                <a:lnTo>
                  <a:pt x="1439227" y="1687893"/>
                </a:lnTo>
                <a:lnTo>
                  <a:pt x="1493283" y="1690954"/>
                </a:lnTo>
                <a:lnTo>
                  <a:pt x="1546344" y="1692063"/>
                </a:lnTo>
                <a:lnTo>
                  <a:pt x="1597818" y="1691584"/>
                </a:lnTo>
                <a:lnTo>
                  <a:pt x="1647112" y="1689883"/>
                </a:lnTo>
                <a:lnTo>
                  <a:pt x="1693633" y="1687324"/>
                </a:lnTo>
                <a:lnTo>
                  <a:pt x="1736788" y="1684274"/>
                </a:lnTo>
                <a:lnTo>
                  <a:pt x="1796394" y="1677725"/>
                </a:lnTo>
                <a:lnTo>
                  <a:pt x="1851683" y="1667605"/>
                </a:lnTo>
                <a:lnTo>
                  <a:pt x="1903103" y="1653913"/>
                </a:lnTo>
                <a:lnTo>
                  <a:pt x="1951101" y="1636649"/>
                </a:lnTo>
                <a:lnTo>
                  <a:pt x="1996121" y="1615813"/>
                </a:lnTo>
                <a:lnTo>
                  <a:pt x="2038611" y="1591405"/>
                </a:lnTo>
                <a:lnTo>
                  <a:pt x="2079018" y="1563425"/>
                </a:lnTo>
                <a:lnTo>
                  <a:pt x="2117788" y="1531874"/>
                </a:lnTo>
                <a:lnTo>
                  <a:pt x="2149648" y="1498998"/>
                </a:lnTo>
                <a:lnTo>
                  <a:pt x="2178027" y="1460553"/>
                </a:lnTo>
                <a:lnTo>
                  <a:pt x="2203725" y="1417912"/>
                </a:lnTo>
                <a:lnTo>
                  <a:pt x="2227541" y="1372449"/>
                </a:lnTo>
                <a:lnTo>
                  <a:pt x="2250276" y="1325538"/>
                </a:lnTo>
                <a:lnTo>
                  <a:pt x="2272728" y="1278551"/>
                </a:lnTo>
                <a:lnTo>
                  <a:pt x="2295698" y="1232862"/>
                </a:lnTo>
                <a:lnTo>
                  <a:pt x="2319985" y="1189845"/>
                </a:lnTo>
                <a:lnTo>
                  <a:pt x="2346388" y="1150874"/>
                </a:lnTo>
                <a:lnTo>
                  <a:pt x="2377071" y="1109366"/>
                </a:lnTo>
                <a:lnTo>
                  <a:pt x="2407142" y="1067679"/>
                </a:lnTo>
                <a:lnTo>
                  <a:pt x="2437355" y="1026905"/>
                </a:lnTo>
                <a:lnTo>
                  <a:pt x="2468467" y="988139"/>
                </a:lnTo>
                <a:lnTo>
                  <a:pt x="2501234" y="952474"/>
                </a:lnTo>
                <a:lnTo>
                  <a:pt x="2536412" y="921005"/>
                </a:lnTo>
                <a:lnTo>
                  <a:pt x="2574757" y="894826"/>
                </a:lnTo>
                <a:lnTo>
                  <a:pt x="2617025" y="875029"/>
                </a:lnTo>
                <a:lnTo>
                  <a:pt x="2658480" y="861074"/>
                </a:lnTo>
                <a:lnTo>
                  <a:pt x="2703270" y="848803"/>
                </a:lnTo>
                <a:lnTo>
                  <a:pt x="2750780" y="839178"/>
                </a:lnTo>
                <a:lnTo>
                  <a:pt x="2800393" y="833159"/>
                </a:lnTo>
                <a:lnTo>
                  <a:pt x="2851496" y="831707"/>
                </a:lnTo>
                <a:lnTo>
                  <a:pt x="2903471" y="835782"/>
                </a:lnTo>
                <a:lnTo>
                  <a:pt x="2955704" y="846345"/>
                </a:lnTo>
                <a:lnTo>
                  <a:pt x="3007577" y="864357"/>
                </a:lnTo>
                <a:lnTo>
                  <a:pt x="3058477" y="890777"/>
                </a:lnTo>
                <a:lnTo>
                  <a:pt x="3123594" y="932885"/>
                </a:lnTo>
                <a:lnTo>
                  <a:pt x="3158994" y="957616"/>
                </a:lnTo>
                <a:lnTo>
                  <a:pt x="3195568" y="984752"/>
                </a:lnTo>
                <a:lnTo>
                  <a:pt x="3232777" y="1014259"/>
                </a:lnTo>
                <a:lnTo>
                  <a:pt x="3270081" y="1046102"/>
                </a:lnTo>
                <a:lnTo>
                  <a:pt x="3306940" y="1080245"/>
                </a:lnTo>
                <a:lnTo>
                  <a:pt x="3342814" y="1116654"/>
                </a:lnTo>
                <a:lnTo>
                  <a:pt x="3377164" y="1155295"/>
                </a:lnTo>
                <a:lnTo>
                  <a:pt x="3409449" y="1196133"/>
                </a:lnTo>
                <a:lnTo>
                  <a:pt x="3439129" y="1239132"/>
                </a:lnTo>
                <a:lnTo>
                  <a:pt x="3465665" y="1284258"/>
                </a:lnTo>
                <a:lnTo>
                  <a:pt x="3488518" y="1331477"/>
                </a:lnTo>
                <a:lnTo>
                  <a:pt x="3507146" y="1380753"/>
                </a:lnTo>
                <a:lnTo>
                  <a:pt x="3521011" y="1432052"/>
                </a:lnTo>
                <a:lnTo>
                  <a:pt x="3528256" y="1463573"/>
                </a:lnTo>
                <a:lnTo>
                  <a:pt x="3536791" y="1497661"/>
                </a:lnTo>
                <a:lnTo>
                  <a:pt x="3546335" y="1534076"/>
                </a:lnTo>
                <a:lnTo>
                  <a:pt x="3556607" y="1572575"/>
                </a:lnTo>
                <a:lnTo>
                  <a:pt x="3567325" y="1612919"/>
                </a:lnTo>
                <a:lnTo>
                  <a:pt x="3578208" y="1654866"/>
                </a:lnTo>
                <a:lnTo>
                  <a:pt x="3588975" y="1698176"/>
                </a:lnTo>
                <a:lnTo>
                  <a:pt x="3599345" y="1742607"/>
                </a:lnTo>
                <a:lnTo>
                  <a:pt x="3609036" y="1787918"/>
                </a:lnTo>
                <a:lnTo>
                  <a:pt x="3617768" y="1833869"/>
                </a:lnTo>
                <a:lnTo>
                  <a:pt x="3625258" y="1880219"/>
                </a:lnTo>
                <a:lnTo>
                  <a:pt x="3631226" y="1926727"/>
                </a:lnTo>
                <a:lnTo>
                  <a:pt x="3635390" y="1973151"/>
                </a:lnTo>
                <a:lnTo>
                  <a:pt x="3637470" y="2019251"/>
                </a:lnTo>
                <a:lnTo>
                  <a:pt x="3637184" y="2064786"/>
                </a:lnTo>
                <a:lnTo>
                  <a:pt x="3634250" y="2109516"/>
                </a:lnTo>
                <a:lnTo>
                  <a:pt x="3628388" y="2153198"/>
                </a:lnTo>
                <a:lnTo>
                  <a:pt x="3619316" y="2195593"/>
                </a:lnTo>
                <a:lnTo>
                  <a:pt x="3606753" y="2236459"/>
                </a:lnTo>
                <a:lnTo>
                  <a:pt x="3590418" y="2275556"/>
                </a:lnTo>
                <a:lnTo>
                  <a:pt x="3570029" y="2312642"/>
                </a:lnTo>
                <a:lnTo>
                  <a:pt x="3545306" y="2347476"/>
                </a:lnTo>
                <a:lnTo>
                  <a:pt x="3515966" y="2379818"/>
                </a:lnTo>
                <a:lnTo>
                  <a:pt x="3481730" y="2409427"/>
                </a:lnTo>
                <a:lnTo>
                  <a:pt x="3442315" y="2436062"/>
                </a:lnTo>
                <a:lnTo>
                  <a:pt x="3397440" y="2459482"/>
                </a:lnTo>
                <a:lnTo>
                  <a:pt x="3339555" y="2482062"/>
                </a:lnTo>
                <a:lnTo>
                  <a:pt x="3271993" y="2501856"/>
                </a:lnTo>
                <a:lnTo>
                  <a:pt x="3234841" y="2510759"/>
                </a:lnTo>
                <a:lnTo>
                  <a:pt x="3195580" y="2519027"/>
                </a:lnTo>
                <a:lnTo>
                  <a:pt x="3154311" y="2526679"/>
                </a:lnTo>
                <a:lnTo>
                  <a:pt x="3111138" y="2533737"/>
                </a:lnTo>
                <a:lnTo>
                  <a:pt x="3066165" y="2540220"/>
                </a:lnTo>
                <a:lnTo>
                  <a:pt x="3019493" y="2546150"/>
                </a:lnTo>
                <a:lnTo>
                  <a:pt x="2971227" y="2551545"/>
                </a:lnTo>
                <a:lnTo>
                  <a:pt x="2921469" y="2556427"/>
                </a:lnTo>
                <a:lnTo>
                  <a:pt x="2870322" y="2560816"/>
                </a:lnTo>
                <a:lnTo>
                  <a:pt x="2817889" y="2564732"/>
                </a:lnTo>
                <a:lnTo>
                  <a:pt x="2764274" y="2568195"/>
                </a:lnTo>
                <a:lnTo>
                  <a:pt x="2709579" y="2571227"/>
                </a:lnTo>
                <a:lnTo>
                  <a:pt x="2653907" y="2573847"/>
                </a:lnTo>
                <a:lnTo>
                  <a:pt x="2597361" y="2576075"/>
                </a:lnTo>
                <a:lnTo>
                  <a:pt x="2540045" y="2577932"/>
                </a:lnTo>
                <a:lnTo>
                  <a:pt x="2482061" y="2579439"/>
                </a:lnTo>
                <a:lnTo>
                  <a:pt x="2423513" y="2580615"/>
                </a:lnTo>
                <a:lnTo>
                  <a:pt x="2364503" y="2581481"/>
                </a:lnTo>
                <a:lnTo>
                  <a:pt x="2305134" y="2582057"/>
                </a:lnTo>
                <a:lnTo>
                  <a:pt x="2245510" y="2582364"/>
                </a:lnTo>
                <a:lnTo>
                  <a:pt x="2185733" y="2582422"/>
                </a:lnTo>
                <a:lnTo>
                  <a:pt x="2125907" y="2582251"/>
                </a:lnTo>
                <a:lnTo>
                  <a:pt x="2066134" y="2581871"/>
                </a:lnTo>
                <a:lnTo>
                  <a:pt x="2006518" y="2581304"/>
                </a:lnTo>
                <a:lnTo>
                  <a:pt x="1947161" y="2580569"/>
                </a:lnTo>
                <a:lnTo>
                  <a:pt x="1888167" y="2579687"/>
                </a:lnTo>
                <a:lnTo>
                  <a:pt x="1829639" y="2578677"/>
                </a:lnTo>
                <a:lnTo>
                  <a:pt x="1771679" y="2577561"/>
                </a:lnTo>
                <a:lnTo>
                  <a:pt x="1714391" y="2576358"/>
                </a:lnTo>
                <a:lnTo>
                  <a:pt x="1657877" y="2575090"/>
                </a:lnTo>
                <a:lnTo>
                  <a:pt x="1602241" y="2573775"/>
                </a:lnTo>
                <a:lnTo>
                  <a:pt x="1547586" y="2572436"/>
                </a:lnTo>
                <a:lnTo>
                  <a:pt x="1494015" y="2571091"/>
                </a:lnTo>
                <a:lnTo>
                  <a:pt x="1441631" y="2569762"/>
                </a:lnTo>
                <a:lnTo>
                  <a:pt x="1390536" y="2568468"/>
                </a:lnTo>
                <a:lnTo>
                  <a:pt x="1340834" y="2567231"/>
                </a:lnTo>
                <a:lnTo>
                  <a:pt x="1292628" y="2566069"/>
                </a:lnTo>
                <a:lnTo>
                  <a:pt x="1246021" y="2565005"/>
                </a:lnTo>
                <a:lnTo>
                  <a:pt x="1201116" y="2564057"/>
                </a:lnTo>
                <a:lnTo>
                  <a:pt x="1158015" y="2563247"/>
                </a:lnTo>
                <a:lnTo>
                  <a:pt x="1116823" y="2562594"/>
                </a:lnTo>
                <a:lnTo>
                  <a:pt x="1077641" y="2562120"/>
                </a:lnTo>
                <a:lnTo>
                  <a:pt x="962154" y="2561383"/>
                </a:lnTo>
                <a:lnTo>
                  <a:pt x="887811" y="2560697"/>
                </a:lnTo>
                <a:lnTo>
                  <a:pt x="817369" y="2559739"/>
                </a:lnTo>
                <a:lnTo>
                  <a:pt x="750653" y="2558464"/>
                </a:lnTo>
                <a:lnTo>
                  <a:pt x="687486" y="2556825"/>
                </a:lnTo>
                <a:lnTo>
                  <a:pt x="627692" y="2554776"/>
                </a:lnTo>
                <a:lnTo>
                  <a:pt x="571095" y="2552271"/>
                </a:lnTo>
                <a:lnTo>
                  <a:pt x="517518" y="2549265"/>
                </a:lnTo>
                <a:lnTo>
                  <a:pt x="466786" y="2545712"/>
                </a:lnTo>
                <a:lnTo>
                  <a:pt x="418722" y="2541564"/>
                </a:lnTo>
                <a:lnTo>
                  <a:pt x="373151" y="2536777"/>
                </a:lnTo>
                <a:lnTo>
                  <a:pt x="329896" y="2531304"/>
                </a:lnTo>
                <a:lnTo>
                  <a:pt x="288781" y="2525100"/>
                </a:lnTo>
                <a:lnTo>
                  <a:pt x="249629" y="2518118"/>
                </a:lnTo>
                <a:lnTo>
                  <a:pt x="212266" y="2510312"/>
                </a:lnTo>
                <a:lnTo>
                  <a:pt x="142197" y="2492046"/>
                </a:lnTo>
                <a:lnTo>
                  <a:pt x="77164" y="2469933"/>
                </a:lnTo>
                <a:lnTo>
                  <a:pt x="46097" y="2457320"/>
                </a:lnTo>
                <a:lnTo>
                  <a:pt x="15760" y="2443607"/>
                </a:lnTo>
              </a:path>
            </a:pathLst>
          </a:custGeom>
          <a:ln w="9525">
            <a:solidFill>
              <a:srgbClr val="7E7E7E"/>
            </a:solidFill>
          </a:ln>
        </p:spPr>
        <p:txBody>
          <a:bodyPr wrap="square" lIns="0" tIns="0" rIns="0" bIns="0" rtlCol="0"/>
          <a:lstStyle/>
          <a:p>
            <a:endParaRPr/>
          </a:p>
        </p:txBody>
      </p:sp>
      <p:sp>
        <p:nvSpPr>
          <p:cNvPr id="19" name="object 19"/>
          <p:cNvSpPr txBox="1"/>
          <p:nvPr/>
        </p:nvSpPr>
        <p:spPr>
          <a:xfrm>
            <a:off x="3792473" y="3654297"/>
            <a:ext cx="2482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A</a:t>
            </a:r>
            <a:endParaRPr sz="1800">
              <a:latin typeface="Lucida Calligraphy"/>
              <a:cs typeface="Lucida Calligraphy"/>
            </a:endParaRPr>
          </a:p>
        </p:txBody>
      </p:sp>
      <p:sp>
        <p:nvSpPr>
          <p:cNvPr id="20" name="object 20"/>
          <p:cNvSpPr txBox="1"/>
          <p:nvPr/>
        </p:nvSpPr>
        <p:spPr>
          <a:xfrm>
            <a:off x="1734692" y="3959097"/>
            <a:ext cx="2482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A</a:t>
            </a:r>
            <a:endParaRPr sz="1800">
              <a:latin typeface="Lucida Calligraphy"/>
              <a:cs typeface="Lucida Calligraphy"/>
            </a:endParaRPr>
          </a:p>
        </p:txBody>
      </p:sp>
      <p:sp>
        <p:nvSpPr>
          <p:cNvPr id="21" name="object 21"/>
          <p:cNvSpPr txBox="1"/>
          <p:nvPr/>
        </p:nvSpPr>
        <p:spPr>
          <a:xfrm>
            <a:off x="1734692" y="2511044"/>
            <a:ext cx="205104"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B</a:t>
            </a:r>
            <a:endParaRPr sz="1800">
              <a:latin typeface="Lucida Calligraphy"/>
              <a:cs typeface="Lucida Calligraphy"/>
            </a:endParaRPr>
          </a:p>
        </p:txBody>
      </p:sp>
      <p:sp>
        <p:nvSpPr>
          <p:cNvPr id="22" name="object 22"/>
          <p:cNvSpPr/>
          <p:nvPr/>
        </p:nvSpPr>
        <p:spPr>
          <a:xfrm>
            <a:off x="1590802" y="2964433"/>
            <a:ext cx="488950" cy="516890"/>
          </a:xfrm>
          <a:custGeom>
            <a:avLst/>
            <a:gdLst/>
            <a:ahLst/>
            <a:cxnLst/>
            <a:rect l="l" t="t" r="r" b="b"/>
            <a:pathLst>
              <a:path w="488950" h="516889">
                <a:moveTo>
                  <a:pt x="363260" y="231393"/>
                </a:moveTo>
                <a:lnTo>
                  <a:pt x="80772" y="231393"/>
                </a:lnTo>
                <a:lnTo>
                  <a:pt x="327533" y="516381"/>
                </a:lnTo>
                <a:lnTo>
                  <a:pt x="488949" y="376554"/>
                </a:lnTo>
                <a:lnTo>
                  <a:pt x="363260" y="231393"/>
                </a:lnTo>
                <a:close/>
              </a:path>
              <a:path w="488950" h="516889">
                <a:moveTo>
                  <a:pt x="21716" y="0"/>
                </a:moveTo>
                <a:lnTo>
                  <a:pt x="0" y="301243"/>
                </a:lnTo>
                <a:lnTo>
                  <a:pt x="80772" y="231393"/>
                </a:lnTo>
                <a:lnTo>
                  <a:pt x="363260" y="231393"/>
                </a:lnTo>
                <a:lnTo>
                  <a:pt x="242189" y="91566"/>
                </a:lnTo>
                <a:lnTo>
                  <a:pt x="322834" y="21716"/>
                </a:lnTo>
                <a:lnTo>
                  <a:pt x="21716" y="0"/>
                </a:lnTo>
                <a:close/>
              </a:path>
            </a:pathLst>
          </a:custGeom>
          <a:solidFill>
            <a:srgbClr val="BADFE2"/>
          </a:solidFill>
        </p:spPr>
        <p:txBody>
          <a:bodyPr wrap="square" lIns="0" tIns="0" rIns="0" bIns="0" rtlCol="0"/>
          <a:lstStyle/>
          <a:p>
            <a:endParaRPr/>
          </a:p>
        </p:txBody>
      </p:sp>
      <p:sp>
        <p:nvSpPr>
          <p:cNvPr id="23" name="object 23"/>
          <p:cNvSpPr/>
          <p:nvPr/>
        </p:nvSpPr>
        <p:spPr>
          <a:xfrm>
            <a:off x="1590802" y="2964433"/>
            <a:ext cx="488950" cy="516890"/>
          </a:xfrm>
          <a:custGeom>
            <a:avLst/>
            <a:gdLst/>
            <a:ahLst/>
            <a:cxnLst/>
            <a:rect l="l" t="t" r="r" b="b"/>
            <a:pathLst>
              <a:path w="488950" h="516889">
                <a:moveTo>
                  <a:pt x="322834" y="21716"/>
                </a:moveTo>
                <a:lnTo>
                  <a:pt x="242189" y="91566"/>
                </a:lnTo>
                <a:lnTo>
                  <a:pt x="488949" y="376554"/>
                </a:lnTo>
                <a:lnTo>
                  <a:pt x="327533" y="516381"/>
                </a:lnTo>
                <a:lnTo>
                  <a:pt x="80772" y="231393"/>
                </a:lnTo>
                <a:lnTo>
                  <a:pt x="0" y="301243"/>
                </a:lnTo>
                <a:lnTo>
                  <a:pt x="21716" y="0"/>
                </a:lnTo>
                <a:lnTo>
                  <a:pt x="322834" y="21716"/>
                </a:lnTo>
                <a:close/>
              </a:path>
            </a:pathLst>
          </a:custGeom>
          <a:ln w="25400">
            <a:solidFill>
              <a:srgbClr val="88A3A7"/>
            </a:solidFill>
          </a:ln>
        </p:spPr>
        <p:txBody>
          <a:bodyPr wrap="square" lIns="0" tIns="0" rIns="0" bIns="0" rtlCol="0"/>
          <a:lstStyle/>
          <a:p>
            <a:endParaRPr/>
          </a:p>
        </p:txBody>
      </p:sp>
      <p:sp>
        <p:nvSpPr>
          <p:cNvPr id="24" name="object 24"/>
          <p:cNvSpPr txBox="1"/>
          <p:nvPr/>
        </p:nvSpPr>
        <p:spPr>
          <a:xfrm>
            <a:off x="1768220" y="3093211"/>
            <a:ext cx="2292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Wingdings 2"/>
                <a:cs typeface="Wingdings 2"/>
              </a:rPr>
              <a:t></a:t>
            </a:r>
            <a:endParaRPr sz="1800">
              <a:latin typeface="Wingdings 2"/>
              <a:cs typeface="Wingdings 2"/>
            </a:endParaRPr>
          </a:p>
        </p:txBody>
      </p:sp>
      <p:sp>
        <p:nvSpPr>
          <p:cNvPr id="25" name="object 25"/>
          <p:cNvSpPr txBox="1"/>
          <p:nvPr/>
        </p:nvSpPr>
        <p:spPr>
          <a:xfrm>
            <a:off x="623417" y="1135507"/>
            <a:ext cx="1779270" cy="57404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Calibri"/>
                <a:cs typeface="Calibri"/>
              </a:rPr>
              <a:t>Zonalistas</a:t>
            </a:r>
            <a:endParaRPr sz="1200">
              <a:latin typeface="Calibri"/>
              <a:cs typeface="Calibri"/>
            </a:endParaRPr>
          </a:p>
          <a:p>
            <a:pPr marL="12700" marR="5080">
              <a:lnSpc>
                <a:spcPct val="100000"/>
              </a:lnSpc>
            </a:pPr>
            <a:r>
              <a:rPr sz="1200" spc="-5" dirty="0">
                <a:latin typeface="Calibri"/>
                <a:cs typeface="Calibri"/>
              </a:rPr>
              <a:t>Subsidencia como respuesta  </a:t>
            </a:r>
            <a:r>
              <a:rPr sz="1200" dirty="0">
                <a:latin typeface="Calibri"/>
                <a:cs typeface="Calibri"/>
              </a:rPr>
              <a:t>al flujo del </a:t>
            </a:r>
            <a:r>
              <a:rPr sz="1200" spc="-10" dirty="0">
                <a:latin typeface="Calibri"/>
                <a:cs typeface="Calibri"/>
              </a:rPr>
              <a:t>este </a:t>
            </a:r>
            <a:r>
              <a:rPr sz="1200" dirty="0">
                <a:latin typeface="Calibri"/>
                <a:cs typeface="Calibri"/>
              </a:rPr>
              <a:t>en 850</a:t>
            </a:r>
            <a:r>
              <a:rPr sz="1200" spc="-65" dirty="0">
                <a:latin typeface="Calibri"/>
                <a:cs typeface="Calibri"/>
              </a:rPr>
              <a:t> </a:t>
            </a:r>
            <a:r>
              <a:rPr sz="1200" spc="-10" dirty="0">
                <a:latin typeface="Calibri"/>
                <a:cs typeface="Calibri"/>
              </a:rPr>
              <a:t>hPa</a:t>
            </a:r>
            <a:endParaRPr sz="1200">
              <a:latin typeface="Calibri"/>
              <a:cs typeface="Calibri"/>
            </a:endParaRPr>
          </a:p>
        </p:txBody>
      </p:sp>
      <p:sp>
        <p:nvSpPr>
          <p:cNvPr id="26" name="object 26"/>
          <p:cNvSpPr/>
          <p:nvPr/>
        </p:nvSpPr>
        <p:spPr>
          <a:xfrm>
            <a:off x="6076950" y="1179575"/>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27" name="object 27"/>
          <p:cNvSpPr/>
          <p:nvPr/>
        </p:nvSpPr>
        <p:spPr>
          <a:xfrm>
            <a:off x="6076950" y="1179575"/>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28" name="object 28"/>
          <p:cNvSpPr/>
          <p:nvPr/>
        </p:nvSpPr>
        <p:spPr>
          <a:xfrm>
            <a:off x="6076950" y="1636776"/>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29" name="object 29"/>
          <p:cNvSpPr/>
          <p:nvPr/>
        </p:nvSpPr>
        <p:spPr>
          <a:xfrm>
            <a:off x="6076950" y="1636776"/>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30" name="object 30"/>
          <p:cNvSpPr/>
          <p:nvPr/>
        </p:nvSpPr>
        <p:spPr>
          <a:xfrm>
            <a:off x="6076950" y="2017776"/>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31" name="object 31"/>
          <p:cNvSpPr/>
          <p:nvPr/>
        </p:nvSpPr>
        <p:spPr>
          <a:xfrm>
            <a:off x="6076950" y="2017776"/>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32" name="object 32"/>
          <p:cNvSpPr/>
          <p:nvPr/>
        </p:nvSpPr>
        <p:spPr>
          <a:xfrm>
            <a:off x="6076950" y="2398776"/>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33" name="object 33"/>
          <p:cNvSpPr/>
          <p:nvPr/>
        </p:nvSpPr>
        <p:spPr>
          <a:xfrm>
            <a:off x="6076950" y="2398776"/>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34" name="object 34"/>
          <p:cNvSpPr/>
          <p:nvPr/>
        </p:nvSpPr>
        <p:spPr>
          <a:xfrm>
            <a:off x="6076950" y="2779648"/>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35" name="object 35"/>
          <p:cNvSpPr/>
          <p:nvPr/>
        </p:nvSpPr>
        <p:spPr>
          <a:xfrm>
            <a:off x="6076950" y="2779648"/>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36" name="object 36"/>
          <p:cNvSpPr/>
          <p:nvPr/>
        </p:nvSpPr>
        <p:spPr>
          <a:xfrm>
            <a:off x="6076950" y="3160648"/>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37" name="object 37"/>
          <p:cNvSpPr/>
          <p:nvPr/>
        </p:nvSpPr>
        <p:spPr>
          <a:xfrm>
            <a:off x="6076950" y="3160648"/>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38" name="object 38"/>
          <p:cNvSpPr/>
          <p:nvPr/>
        </p:nvSpPr>
        <p:spPr>
          <a:xfrm>
            <a:off x="6076950" y="3541776"/>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39" name="object 39"/>
          <p:cNvSpPr/>
          <p:nvPr/>
        </p:nvSpPr>
        <p:spPr>
          <a:xfrm>
            <a:off x="6076950" y="3541776"/>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40" name="object 40"/>
          <p:cNvSpPr/>
          <p:nvPr/>
        </p:nvSpPr>
        <p:spPr>
          <a:xfrm>
            <a:off x="6076950" y="3998848"/>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41" name="object 41"/>
          <p:cNvSpPr/>
          <p:nvPr/>
        </p:nvSpPr>
        <p:spPr>
          <a:xfrm>
            <a:off x="6076950" y="3998848"/>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42" name="object 42"/>
          <p:cNvSpPr/>
          <p:nvPr/>
        </p:nvSpPr>
        <p:spPr>
          <a:xfrm>
            <a:off x="4873625" y="1933575"/>
            <a:ext cx="3637915" cy="2582545"/>
          </a:xfrm>
          <a:custGeom>
            <a:avLst/>
            <a:gdLst/>
            <a:ahLst/>
            <a:cxnLst/>
            <a:rect l="l" t="t" r="r" b="b"/>
            <a:pathLst>
              <a:path w="3637915" h="2582545">
                <a:moveTo>
                  <a:pt x="0" y="0"/>
                </a:moveTo>
                <a:lnTo>
                  <a:pt x="31258" y="26775"/>
                </a:lnTo>
                <a:lnTo>
                  <a:pt x="63735" y="56683"/>
                </a:lnTo>
                <a:lnTo>
                  <a:pt x="97117" y="89437"/>
                </a:lnTo>
                <a:lnTo>
                  <a:pt x="131087" y="124751"/>
                </a:lnTo>
                <a:lnTo>
                  <a:pt x="165331" y="162339"/>
                </a:lnTo>
                <a:lnTo>
                  <a:pt x="199532" y="201914"/>
                </a:lnTo>
                <a:lnTo>
                  <a:pt x="233377" y="243190"/>
                </a:lnTo>
                <a:lnTo>
                  <a:pt x="266549" y="285881"/>
                </a:lnTo>
                <a:lnTo>
                  <a:pt x="298733" y="329701"/>
                </a:lnTo>
                <a:lnTo>
                  <a:pt x="329614" y="374364"/>
                </a:lnTo>
                <a:lnTo>
                  <a:pt x="358877" y="419584"/>
                </a:lnTo>
                <a:lnTo>
                  <a:pt x="386207" y="465074"/>
                </a:lnTo>
                <a:lnTo>
                  <a:pt x="407443" y="505194"/>
                </a:lnTo>
                <a:lnTo>
                  <a:pt x="426374" y="547248"/>
                </a:lnTo>
                <a:lnTo>
                  <a:pt x="443431" y="590935"/>
                </a:lnTo>
                <a:lnTo>
                  <a:pt x="459045" y="635953"/>
                </a:lnTo>
                <a:lnTo>
                  <a:pt x="473646" y="682002"/>
                </a:lnTo>
                <a:lnTo>
                  <a:pt x="487667" y="728780"/>
                </a:lnTo>
                <a:lnTo>
                  <a:pt x="501538" y="775985"/>
                </a:lnTo>
                <a:lnTo>
                  <a:pt x="515692" y="823317"/>
                </a:lnTo>
                <a:lnTo>
                  <a:pt x="530558" y="870474"/>
                </a:lnTo>
                <a:lnTo>
                  <a:pt x="546569" y="917155"/>
                </a:lnTo>
                <a:lnTo>
                  <a:pt x="564155" y="963058"/>
                </a:lnTo>
                <a:lnTo>
                  <a:pt x="583749" y="1007882"/>
                </a:lnTo>
                <a:lnTo>
                  <a:pt x="605780" y="1051326"/>
                </a:lnTo>
                <a:lnTo>
                  <a:pt x="630682" y="1093089"/>
                </a:lnTo>
                <a:lnTo>
                  <a:pt x="658108" y="1134393"/>
                </a:lnTo>
                <a:lnTo>
                  <a:pt x="687380" y="1176426"/>
                </a:lnTo>
                <a:lnTo>
                  <a:pt x="718346" y="1218832"/>
                </a:lnTo>
                <a:lnTo>
                  <a:pt x="750854" y="1261254"/>
                </a:lnTo>
                <a:lnTo>
                  <a:pt x="784751" y="1303337"/>
                </a:lnTo>
                <a:lnTo>
                  <a:pt x="819886" y="1344725"/>
                </a:lnTo>
                <a:lnTo>
                  <a:pt x="856107" y="1385062"/>
                </a:lnTo>
                <a:lnTo>
                  <a:pt x="893260" y="1423991"/>
                </a:lnTo>
                <a:lnTo>
                  <a:pt x="931194" y="1461156"/>
                </a:lnTo>
                <a:lnTo>
                  <a:pt x="969757" y="1496202"/>
                </a:lnTo>
                <a:lnTo>
                  <a:pt x="1008796" y="1528773"/>
                </a:lnTo>
                <a:lnTo>
                  <a:pt x="1048160" y="1558513"/>
                </a:lnTo>
                <a:lnTo>
                  <a:pt x="1087696" y="1585065"/>
                </a:lnTo>
                <a:lnTo>
                  <a:pt x="1127252" y="1608074"/>
                </a:lnTo>
                <a:lnTo>
                  <a:pt x="1174831" y="1630518"/>
                </a:lnTo>
                <a:lnTo>
                  <a:pt x="1224971" y="1648819"/>
                </a:lnTo>
                <a:lnTo>
                  <a:pt x="1277080" y="1663342"/>
                </a:lnTo>
                <a:lnTo>
                  <a:pt x="1330564" y="1674452"/>
                </a:lnTo>
                <a:lnTo>
                  <a:pt x="1384832" y="1682514"/>
                </a:lnTo>
                <a:lnTo>
                  <a:pt x="1439290" y="1687893"/>
                </a:lnTo>
                <a:lnTo>
                  <a:pt x="1493347" y="1690954"/>
                </a:lnTo>
                <a:lnTo>
                  <a:pt x="1546408" y="1692063"/>
                </a:lnTo>
                <a:lnTo>
                  <a:pt x="1597882" y="1691584"/>
                </a:lnTo>
                <a:lnTo>
                  <a:pt x="1647175" y="1689883"/>
                </a:lnTo>
                <a:lnTo>
                  <a:pt x="1693696" y="1687324"/>
                </a:lnTo>
                <a:lnTo>
                  <a:pt x="1736852" y="1684274"/>
                </a:lnTo>
                <a:lnTo>
                  <a:pt x="1796457" y="1677725"/>
                </a:lnTo>
                <a:lnTo>
                  <a:pt x="1851747" y="1667605"/>
                </a:lnTo>
                <a:lnTo>
                  <a:pt x="1903167" y="1653913"/>
                </a:lnTo>
                <a:lnTo>
                  <a:pt x="1951164" y="1636649"/>
                </a:lnTo>
                <a:lnTo>
                  <a:pt x="1996185" y="1615813"/>
                </a:lnTo>
                <a:lnTo>
                  <a:pt x="2038675" y="1591405"/>
                </a:lnTo>
                <a:lnTo>
                  <a:pt x="2079082" y="1563425"/>
                </a:lnTo>
                <a:lnTo>
                  <a:pt x="2117852" y="1531874"/>
                </a:lnTo>
                <a:lnTo>
                  <a:pt x="2149711" y="1498998"/>
                </a:lnTo>
                <a:lnTo>
                  <a:pt x="2178090" y="1460553"/>
                </a:lnTo>
                <a:lnTo>
                  <a:pt x="2203788" y="1417912"/>
                </a:lnTo>
                <a:lnTo>
                  <a:pt x="2227605" y="1372449"/>
                </a:lnTo>
                <a:lnTo>
                  <a:pt x="2250339" y="1325538"/>
                </a:lnTo>
                <a:lnTo>
                  <a:pt x="2272791" y="1278551"/>
                </a:lnTo>
                <a:lnTo>
                  <a:pt x="2295761" y="1232862"/>
                </a:lnTo>
                <a:lnTo>
                  <a:pt x="2320048" y="1189845"/>
                </a:lnTo>
                <a:lnTo>
                  <a:pt x="2346452" y="1150874"/>
                </a:lnTo>
                <a:lnTo>
                  <a:pt x="2377093" y="1109366"/>
                </a:lnTo>
                <a:lnTo>
                  <a:pt x="2407134" y="1067679"/>
                </a:lnTo>
                <a:lnTo>
                  <a:pt x="2437329" y="1026905"/>
                </a:lnTo>
                <a:lnTo>
                  <a:pt x="2468435" y="988139"/>
                </a:lnTo>
                <a:lnTo>
                  <a:pt x="2501208" y="952474"/>
                </a:lnTo>
                <a:lnTo>
                  <a:pt x="2536404" y="921005"/>
                </a:lnTo>
                <a:lnTo>
                  <a:pt x="2574779" y="894826"/>
                </a:lnTo>
                <a:lnTo>
                  <a:pt x="2617089" y="875029"/>
                </a:lnTo>
                <a:lnTo>
                  <a:pt x="2658510" y="861074"/>
                </a:lnTo>
                <a:lnTo>
                  <a:pt x="2703282" y="848803"/>
                </a:lnTo>
                <a:lnTo>
                  <a:pt x="2750787" y="839178"/>
                </a:lnTo>
                <a:lnTo>
                  <a:pt x="2800405" y="833159"/>
                </a:lnTo>
                <a:lnTo>
                  <a:pt x="2851518" y="831707"/>
                </a:lnTo>
                <a:lnTo>
                  <a:pt x="2903506" y="835782"/>
                </a:lnTo>
                <a:lnTo>
                  <a:pt x="2955752" y="846345"/>
                </a:lnTo>
                <a:lnTo>
                  <a:pt x="3007637" y="864357"/>
                </a:lnTo>
                <a:lnTo>
                  <a:pt x="3058541" y="890777"/>
                </a:lnTo>
                <a:lnTo>
                  <a:pt x="3123651" y="932885"/>
                </a:lnTo>
                <a:lnTo>
                  <a:pt x="3159044" y="957616"/>
                </a:lnTo>
                <a:lnTo>
                  <a:pt x="3195610" y="984752"/>
                </a:lnTo>
                <a:lnTo>
                  <a:pt x="3232808" y="1014259"/>
                </a:lnTo>
                <a:lnTo>
                  <a:pt x="3270100" y="1046102"/>
                </a:lnTo>
                <a:lnTo>
                  <a:pt x="3306947" y="1080245"/>
                </a:lnTo>
                <a:lnTo>
                  <a:pt x="3342808" y="1116654"/>
                </a:lnTo>
                <a:lnTo>
                  <a:pt x="3377145" y="1155295"/>
                </a:lnTo>
                <a:lnTo>
                  <a:pt x="3409418" y="1196133"/>
                </a:lnTo>
                <a:lnTo>
                  <a:pt x="3439088" y="1239132"/>
                </a:lnTo>
                <a:lnTo>
                  <a:pt x="3465615" y="1284258"/>
                </a:lnTo>
                <a:lnTo>
                  <a:pt x="3488460" y="1331477"/>
                </a:lnTo>
                <a:lnTo>
                  <a:pt x="3507084" y="1380753"/>
                </a:lnTo>
                <a:lnTo>
                  <a:pt x="3520948" y="1432052"/>
                </a:lnTo>
                <a:lnTo>
                  <a:pt x="3528207" y="1463573"/>
                </a:lnTo>
                <a:lnTo>
                  <a:pt x="3536755" y="1497661"/>
                </a:lnTo>
                <a:lnTo>
                  <a:pt x="3546311" y="1534076"/>
                </a:lnTo>
                <a:lnTo>
                  <a:pt x="3556594" y="1572575"/>
                </a:lnTo>
                <a:lnTo>
                  <a:pt x="3567322" y="1612919"/>
                </a:lnTo>
                <a:lnTo>
                  <a:pt x="3578214" y="1654866"/>
                </a:lnTo>
                <a:lnTo>
                  <a:pt x="3588989" y="1698176"/>
                </a:lnTo>
                <a:lnTo>
                  <a:pt x="3599367" y="1742607"/>
                </a:lnTo>
                <a:lnTo>
                  <a:pt x="3609064" y="1787918"/>
                </a:lnTo>
                <a:lnTo>
                  <a:pt x="3617802" y="1833869"/>
                </a:lnTo>
                <a:lnTo>
                  <a:pt x="3625297" y="1880219"/>
                </a:lnTo>
                <a:lnTo>
                  <a:pt x="3631270" y="1926727"/>
                </a:lnTo>
                <a:lnTo>
                  <a:pt x="3635438" y="1973151"/>
                </a:lnTo>
                <a:lnTo>
                  <a:pt x="3637521" y="2019251"/>
                </a:lnTo>
                <a:lnTo>
                  <a:pt x="3637237" y="2064786"/>
                </a:lnTo>
                <a:lnTo>
                  <a:pt x="3634306" y="2109516"/>
                </a:lnTo>
                <a:lnTo>
                  <a:pt x="3628446" y="2153198"/>
                </a:lnTo>
                <a:lnTo>
                  <a:pt x="3619376" y="2195593"/>
                </a:lnTo>
                <a:lnTo>
                  <a:pt x="3606814" y="2236459"/>
                </a:lnTo>
                <a:lnTo>
                  <a:pt x="3590480" y="2275556"/>
                </a:lnTo>
                <a:lnTo>
                  <a:pt x="3570092" y="2312642"/>
                </a:lnTo>
                <a:lnTo>
                  <a:pt x="3545369" y="2347476"/>
                </a:lnTo>
                <a:lnTo>
                  <a:pt x="3516030" y="2379818"/>
                </a:lnTo>
                <a:lnTo>
                  <a:pt x="3481793" y="2409427"/>
                </a:lnTo>
                <a:lnTo>
                  <a:pt x="3442378" y="2436062"/>
                </a:lnTo>
                <a:lnTo>
                  <a:pt x="3397504" y="2459482"/>
                </a:lnTo>
                <a:lnTo>
                  <a:pt x="3339617" y="2482062"/>
                </a:lnTo>
                <a:lnTo>
                  <a:pt x="3272054" y="2501856"/>
                </a:lnTo>
                <a:lnTo>
                  <a:pt x="3234901" y="2510759"/>
                </a:lnTo>
                <a:lnTo>
                  <a:pt x="3195637" y="2519027"/>
                </a:lnTo>
                <a:lnTo>
                  <a:pt x="3154367" y="2526679"/>
                </a:lnTo>
                <a:lnTo>
                  <a:pt x="3111192" y="2533737"/>
                </a:lnTo>
                <a:lnTo>
                  <a:pt x="3066216" y="2540220"/>
                </a:lnTo>
                <a:lnTo>
                  <a:pt x="3019542" y="2546150"/>
                </a:lnTo>
                <a:lnTo>
                  <a:pt x="2971273" y="2551545"/>
                </a:lnTo>
                <a:lnTo>
                  <a:pt x="2921512" y="2556427"/>
                </a:lnTo>
                <a:lnTo>
                  <a:pt x="2870362" y="2560816"/>
                </a:lnTo>
                <a:lnTo>
                  <a:pt x="2817926" y="2564732"/>
                </a:lnTo>
                <a:lnTo>
                  <a:pt x="2764307" y="2568195"/>
                </a:lnTo>
                <a:lnTo>
                  <a:pt x="2709608" y="2571227"/>
                </a:lnTo>
                <a:lnTo>
                  <a:pt x="2653933" y="2573847"/>
                </a:lnTo>
                <a:lnTo>
                  <a:pt x="2597383" y="2576075"/>
                </a:lnTo>
                <a:lnTo>
                  <a:pt x="2540063" y="2577932"/>
                </a:lnTo>
                <a:lnTo>
                  <a:pt x="2482075" y="2579439"/>
                </a:lnTo>
                <a:lnTo>
                  <a:pt x="2423523" y="2580615"/>
                </a:lnTo>
                <a:lnTo>
                  <a:pt x="2364509" y="2581481"/>
                </a:lnTo>
                <a:lnTo>
                  <a:pt x="2305136" y="2582057"/>
                </a:lnTo>
                <a:lnTo>
                  <a:pt x="2245508" y="2582364"/>
                </a:lnTo>
                <a:lnTo>
                  <a:pt x="2185727" y="2582422"/>
                </a:lnTo>
                <a:lnTo>
                  <a:pt x="2125897" y="2582251"/>
                </a:lnTo>
                <a:lnTo>
                  <a:pt x="2066120" y="2581871"/>
                </a:lnTo>
                <a:lnTo>
                  <a:pt x="2006500" y="2581304"/>
                </a:lnTo>
                <a:lnTo>
                  <a:pt x="1947139" y="2580569"/>
                </a:lnTo>
                <a:lnTo>
                  <a:pt x="1888141" y="2579687"/>
                </a:lnTo>
                <a:lnTo>
                  <a:pt x="1829609" y="2578677"/>
                </a:lnTo>
                <a:lnTo>
                  <a:pt x="1771646" y="2577561"/>
                </a:lnTo>
                <a:lnTo>
                  <a:pt x="1714354" y="2576358"/>
                </a:lnTo>
                <a:lnTo>
                  <a:pt x="1657838" y="2575090"/>
                </a:lnTo>
                <a:lnTo>
                  <a:pt x="1602199" y="2573775"/>
                </a:lnTo>
                <a:lnTo>
                  <a:pt x="1547541" y="2572436"/>
                </a:lnTo>
                <a:lnTo>
                  <a:pt x="1493966" y="2571091"/>
                </a:lnTo>
                <a:lnTo>
                  <a:pt x="1441579" y="2569762"/>
                </a:lnTo>
                <a:lnTo>
                  <a:pt x="1390482" y="2568468"/>
                </a:lnTo>
                <a:lnTo>
                  <a:pt x="1340778" y="2567231"/>
                </a:lnTo>
                <a:lnTo>
                  <a:pt x="1292570" y="2566069"/>
                </a:lnTo>
                <a:lnTo>
                  <a:pt x="1245961" y="2565005"/>
                </a:lnTo>
                <a:lnTo>
                  <a:pt x="1201055" y="2564057"/>
                </a:lnTo>
                <a:lnTo>
                  <a:pt x="1157953" y="2563247"/>
                </a:lnTo>
                <a:lnTo>
                  <a:pt x="1116760" y="2562594"/>
                </a:lnTo>
                <a:lnTo>
                  <a:pt x="1077578" y="2562120"/>
                </a:lnTo>
                <a:lnTo>
                  <a:pt x="962090" y="2561383"/>
                </a:lnTo>
                <a:lnTo>
                  <a:pt x="887748" y="2560697"/>
                </a:lnTo>
                <a:lnTo>
                  <a:pt x="817307" y="2559739"/>
                </a:lnTo>
                <a:lnTo>
                  <a:pt x="750592" y="2558464"/>
                </a:lnTo>
                <a:lnTo>
                  <a:pt x="687426" y="2556825"/>
                </a:lnTo>
                <a:lnTo>
                  <a:pt x="627634" y="2554776"/>
                </a:lnTo>
                <a:lnTo>
                  <a:pt x="571039" y="2552271"/>
                </a:lnTo>
                <a:lnTo>
                  <a:pt x="517464" y="2549265"/>
                </a:lnTo>
                <a:lnTo>
                  <a:pt x="466734" y="2545712"/>
                </a:lnTo>
                <a:lnTo>
                  <a:pt x="418673" y="2541564"/>
                </a:lnTo>
                <a:lnTo>
                  <a:pt x="373105" y="2536777"/>
                </a:lnTo>
                <a:lnTo>
                  <a:pt x="329853" y="2531304"/>
                </a:lnTo>
                <a:lnTo>
                  <a:pt x="288740" y="2525100"/>
                </a:lnTo>
                <a:lnTo>
                  <a:pt x="249592" y="2518118"/>
                </a:lnTo>
                <a:lnTo>
                  <a:pt x="212232" y="2510312"/>
                </a:lnTo>
                <a:lnTo>
                  <a:pt x="142170" y="2492046"/>
                </a:lnTo>
                <a:lnTo>
                  <a:pt x="77145" y="2469933"/>
                </a:lnTo>
                <a:lnTo>
                  <a:pt x="46081" y="2457320"/>
                </a:lnTo>
                <a:lnTo>
                  <a:pt x="15748" y="2443607"/>
                </a:lnTo>
              </a:path>
            </a:pathLst>
          </a:custGeom>
          <a:ln w="9525">
            <a:solidFill>
              <a:srgbClr val="7E7E7E"/>
            </a:solidFill>
          </a:ln>
        </p:spPr>
        <p:txBody>
          <a:bodyPr wrap="square" lIns="0" tIns="0" rIns="0" bIns="0" rtlCol="0"/>
          <a:lstStyle/>
          <a:p>
            <a:endParaRPr/>
          </a:p>
        </p:txBody>
      </p:sp>
      <p:sp>
        <p:nvSpPr>
          <p:cNvPr id="43" name="object 43"/>
          <p:cNvSpPr txBox="1"/>
          <p:nvPr/>
        </p:nvSpPr>
        <p:spPr>
          <a:xfrm>
            <a:off x="7681086" y="3625722"/>
            <a:ext cx="2482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A</a:t>
            </a:r>
            <a:endParaRPr sz="1800">
              <a:latin typeface="Lucida Calligraphy"/>
              <a:cs typeface="Lucida Calligraphy"/>
            </a:endParaRPr>
          </a:p>
        </p:txBody>
      </p:sp>
      <p:sp>
        <p:nvSpPr>
          <p:cNvPr id="44" name="object 44"/>
          <p:cNvSpPr txBox="1"/>
          <p:nvPr/>
        </p:nvSpPr>
        <p:spPr>
          <a:xfrm>
            <a:off x="5639180" y="2349246"/>
            <a:ext cx="259715" cy="553085"/>
          </a:xfrm>
          <a:prstGeom prst="rect">
            <a:avLst/>
          </a:prstGeom>
        </p:spPr>
        <p:txBody>
          <a:bodyPr vert="horz" wrap="square" lIns="0" tIns="12700" rIns="0" bIns="0" rtlCol="0">
            <a:spAutoFit/>
          </a:bodyPr>
          <a:lstStyle/>
          <a:p>
            <a:pPr marL="12700">
              <a:lnSpc>
                <a:spcPts val="2075"/>
              </a:lnSpc>
              <a:spcBef>
                <a:spcPts val="100"/>
              </a:spcBef>
            </a:pPr>
            <a:r>
              <a:rPr sz="1800" dirty="0">
                <a:latin typeface="Lucida Calligraphy"/>
                <a:cs typeface="Lucida Calligraphy"/>
              </a:rPr>
              <a:t>B</a:t>
            </a:r>
            <a:endParaRPr sz="1800">
              <a:latin typeface="Lucida Calligraphy"/>
              <a:cs typeface="Lucida Calligraphy"/>
            </a:endParaRPr>
          </a:p>
          <a:p>
            <a:pPr marL="42545">
              <a:lnSpc>
                <a:spcPts val="2075"/>
              </a:lnSpc>
            </a:pPr>
            <a:r>
              <a:rPr sz="1800" dirty="0">
                <a:latin typeface="Wingdings 2"/>
                <a:cs typeface="Wingdings 2"/>
              </a:rPr>
              <a:t></a:t>
            </a:r>
            <a:endParaRPr sz="1800">
              <a:latin typeface="Wingdings 2"/>
              <a:cs typeface="Wingdings 2"/>
            </a:endParaRPr>
          </a:p>
        </p:txBody>
      </p:sp>
      <p:sp>
        <p:nvSpPr>
          <p:cNvPr id="45" name="object 45"/>
          <p:cNvSpPr/>
          <p:nvPr/>
        </p:nvSpPr>
        <p:spPr>
          <a:xfrm>
            <a:off x="5551551" y="2927350"/>
            <a:ext cx="427355" cy="590550"/>
          </a:xfrm>
          <a:custGeom>
            <a:avLst/>
            <a:gdLst/>
            <a:ahLst/>
            <a:cxnLst/>
            <a:rect l="l" t="t" r="r" b="b"/>
            <a:pathLst>
              <a:path w="427354" h="590550">
                <a:moveTo>
                  <a:pt x="320166" y="213487"/>
                </a:moveTo>
                <a:lnTo>
                  <a:pt x="106679" y="213487"/>
                </a:lnTo>
                <a:lnTo>
                  <a:pt x="106679" y="590550"/>
                </a:lnTo>
                <a:lnTo>
                  <a:pt x="320166" y="590550"/>
                </a:lnTo>
                <a:lnTo>
                  <a:pt x="320166" y="213487"/>
                </a:lnTo>
                <a:close/>
              </a:path>
              <a:path w="427354" h="590550">
                <a:moveTo>
                  <a:pt x="213487" y="0"/>
                </a:moveTo>
                <a:lnTo>
                  <a:pt x="0" y="213487"/>
                </a:lnTo>
                <a:lnTo>
                  <a:pt x="426974" y="213487"/>
                </a:lnTo>
                <a:lnTo>
                  <a:pt x="213487" y="0"/>
                </a:lnTo>
                <a:close/>
              </a:path>
            </a:pathLst>
          </a:custGeom>
          <a:solidFill>
            <a:srgbClr val="92D050"/>
          </a:solidFill>
        </p:spPr>
        <p:txBody>
          <a:bodyPr wrap="square" lIns="0" tIns="0" rIns="0" bIns="0" rtlCol="0"/>
          <a:lstStyle/>
          <a:p>
            <a:endParaRPr/>
          </a:p>
        </p:txBody>
      </p:sp>
      <p:sp>
        <p:nvSpPr>
          <p:cNvPr id="46" name="object 46"/>
          <p:cNvSpPr/>
          <p:nvPr/>
        </p:nvSpPr>
        <p:spPr>
          <a:xfrm>
            <a:off x="5551551" y="2927350"/>
            <a:ext cx="427355" cy="590550"/>
          </a:xfrm>
          <a:custGeom>
            <a:avLst/>
            <a:gdLst/>
            <a:ahLst/>
            <a:cxnLst/>
            <a:rect l="l" t="t" r="r" b="b"/>
            <a:pathLst>
              <a:path w="427354" h="590550">
                <a:moveTo>
                  <a:pt x="426974" y="213487"/>
                </a:moveTo>
                <a:lnTo>
                  <a:pt x="320166" y="213487"/>
                </a:lnTo>
                <a:lnTo>
                  <a:pt x="320166" y="590550"/>
                </a:lnTo>
                <a:lnTo>
                  <a:pt x="106679" y="590550"/>
                </a:lnTo>
                <a:lnTo>
                  <a:pt x="106679" y="213487"/>
                </a:lnTo>
                <a:lnTo>
                  <a:pt x="0" y="213487"/>
                </a:lnTo>
                <a:lnTo>
                  <a:pt x="213487" y="0"/>
                </a:lnTo>
                <a:lnTo>
                  <a:pt x="426974" y="213487"/>
                </a:lnTo>
                <a:close/>
              </a:path>
            </a:pathLst>
          </a:custGeom>
          <a:ln w="25400">
            <a:solidFill>
              <a:srgbClr val="88A3A7"/>
            </a:solidFill>
          </a:ln>
        </p:spPr>
        <p:txBody>
          <a:bodyPr wrap="square" lIns="0" tIns="0" rIns="0" bIns="0" rtlCol="0"/>
          <a:lstStyle/>
          <a:p>
            <a:endParaRPr/>
          </a:p>
        </p:txBody>
      </p:sp>
      <p:sp>
        <p:nvSpPr>
          <p:cNvPr id="47" name="object 47"/>
          <p:cNvSpPr txBox="1"/>
          <p:nvPr/>
        </p:nvSpPr>
        <p:spPr>
          <a:xfrm>
            <a:off x="5623305" y="3403534"/>
            <a:ext cx="288290" cy="827405"/>
          </a:xfrm>
          <a:prstGeom prst="rect">
            <a:avLst/>
          </a:prstGeom>
        </p:spPr>
        <p:txBody>
          <a:bodyPr vert="horz" wrap="square" lIns="0" tIns="139065" rIns="0" bIns="0" rtlCol="0">
            <a:spAutoFit/>
          </a:bodyPr>
          <a:lstStyle/>
          <a:p>
            <a:pPr marL="71120">
              <a:lnSpc>
                <a:spcPct val="100000"/>
              </a:lnSpc>
              <a:spcBef>
                <a:spcPts val="1095"/>
              </a:spcBef>
            </a:pPr>
            <a:r>
              <a:rPr sz="1800" dirty="0">
                <a:latin typeface="Wingdings 2"/>
                <a:cs typeface="Wingdings 2"/>
              </a:rPr>
              <a:t></a:t>
            </a:r>
            <a:endParaRPr sz="1800">
              <a:latin typeface="Wingdings 2"/>
              <a:cs typeface="Wingdings 2"/>
            </a:endParaRPr>
          </a:p>
          <a:p>
            <a:pPr marL="12700">
              <a:lnSpc>
                <a:spcPct val="100000"/>
              </a:lnSpc>
              <a:spcBef>
                <a:spcPts val="994"/>
              </a:spcBef>
            </a:pPr>
            <a:r>
              <a:rPr sz="1800" dirty="0">
                <a:latin typeface="Lucida Calligraphy"/>
                <a:cs typeface="Lucida Calligraphy"/>
              </a:rPr>
              <a:t>A</a:t>
            </a:r>
            <a:endParaRPr sz="1800">
              <a:latin typeface="Lucida Calligraphy"/>
              <a:cs typeface="Lucida Calligraphy"/>
            </a:endParaRPr>
          </a:p>
        </p:txBody>
      </p:sp>
      <p:sp>
        <p:nvSpPr>
          <p:cNvPr id="48" name="object 48"/>
          <p:cNvSpPr txBox="1"/>
          <p:nvPr/>
        </p:nvSpPr>
        <p:spPr>
          <a:xfrm>
            <a:off x="4511802" y="1106804"/>
            <a:ext cx="1622425" cy="756920"/>
          </a:xfrm>
          <a:prstGeom prst="rect">
            <a:avLst/>
          </a:prstGeom>
        </p:spPr>
        <p:txBody>
          <a:bodyPr vert="horz" wrap="square" lIns="0" tIns="12700" rIns="0" bIns="0" rtlCol="0">
            <a:spAutoFit/>
          </a:bodyPr>
          <a:lstStyle/>
          <a:p>
            <a:pPr marL="12700" marR="5080">
              <a:lnSpc>
                <a:spcPct val="100000"/>
              </a:lnSpc>
              <a:spcBef>
                <a:spcPts val="100"/>
              </a:spcBef>
            </a:pPr>
            <a:r>
              <a:rPr sz="1200" b="1" spc="-5" dirty="0">
                <a:latin typeface="Calibri"/>
                <a:cs typeface="Calibri"/>
              </a:rPr>
              <a:t>Meridionalistas  </a:t>
            </a:r>
            <a:r>
              <a:rPr sz="1200" spc="-5" dirty="0">
                <a:latin typeface="Calibri"/>
                <a:cs typeface="Calibri"/>
              </a:rPr>
              <a:t>Subsidencia como  respuesta </a:t>
            </a:r>
            <a:r>
              <a:rPr sz="1200" dirty="0">
                <a:latin typeface="Calibri"/>
                <a:cs typeface="Calibri"/>
              </a:rPr>
              <a:t>a la</a:t>
            </a:r>
            <a:r>
              <a:rPr sz="1200" spc="-105" dirty="0">
                <a:latin typeface="Calibri"/>
                <a:cs typeface="Calibri"/>
              </a:rPr>
              <a:t> </a:t>
            </a:r>
            <a:r>
              <a:rPr sz="1200" spc="-5" dirty="0">
                <a:latin typeface="Calibri"/>
                <a:cs typeface="Calibri"/>
              </a:rPr>
              <a:t>divergencia  </a:t>
            </a:r>
            <a:r>
              <a:rPr sz="1200" dirty="0">
                <a:latin typeface="Calibri"/>
                <a:cs typeface="Calibri"/>
              </a:rPr>
              <a:t>del </a:t>
            </a:r>
            <a:r>
              <a:rPr sz="1200" spc="-5" dirty="0">
                <a:latin typeface="Calibri"/>
                <a:cs typeface="Calibri"/>
              </a:rPr>
              <a:t>viento </a:t>
            </a:r>
            <a:r>
              <a:rPr sz="1200" dirty="0">
                <a:latin typeface="Calibri"/>
                <a:cs typeface="Calibri"/>
              </a:rPr>
              <a:t>en la</a:t>
            </a:r>
            <a:r>
              <a:rPr sz="1200" spc="-55" dirty="0">
                <a:latin typeface="Calibri"/>
                <a:cs typeface="Calibri"/>
              </a:rPr>
              <a:t> </a:t>
            </a:r>
            <a:r>
              <a:rPr sz="1200" spc="-5" dirty="0">
                <a:latin typeface="Calibri"/>
                <a:cs typeface="Calibri"/>
              </a:rPr>
              <a:t>CLM</a:t>
            </a:r>
            <a:endParaRPr sz="1200">
              <a:latin typeface="Calibri"/>
              <a:cs typeface="Calibri"/>
            </a:endParaRPr>
          </a:p>
        </p:txBody>
      </p:sp>
      <p:sp>
        <p:nvSpPr>
          <p:cNvPr id="49" name="object 49"/>
          <p:cNvSpPr/>
          <p:nvPr/>
        </p:nvSpPr>
        <p:spPr>
          <a:xfrm>
            <a:off x="2033523" y="3170376"/>
            <a:ext cx="260350" cy="171450"/>
          </a:xfrm>
          <a:custGeom>
            <a:avLst/>
            <a:gdLst/>
            <a:ahLst/>
            <a:cxnLst/>
            <a:rect l="l" t="t" r="r" b="b"/>
            <a:pathLst>
              <a:path w="260350" h="171450">
                <a:moveTo>
                  <a:pt x="149615" y="0"/>
                </a:moveTo>
                <a:lnTo>
                  <a:pt x="142494" y="2464"/>
                </a:lnTo>
                <a:lnTo>
                  <a:pt x="0" y="85522"/>
                </a:lnTo>
                <a:lnTo>
                  <a:pt x="142494" y="168707"/>
                </a:lnTo>
                <a:lnTo>
                  <a:pt x="149615" y="171172"/>
                </a:lnTo>
                <a:lnTo>
                  <a:pt x="156892" y="170707"/>
                </a:lnTo>
                <a:lnTo>
                  <a:pt x="163478" y="167528"/>
                </a:lnTo>
                <a:lnTo>
                  <a:pt x="168528" y="161849"/>
                </a:lnTo>
                <a:lnTo>
                  <a:pt x="170993" y="154727"/>
                </a:lnTo>
                <a:lnTo>
                  <a:pt x="170529" y="147450"/>
                </a:lnTo>
                <a:lnTo>
                  <a:pt x="167350" y="140864"/>
                </a:lnTo>
                <a:lnTo>
                  <a:pt x="161670" y="135814"/>
                </a:lnTo>
                <a:lnTo>
                  <a:pt x="108113" y="104572"/>
                </a:lnTo>
                <a:lnTo>
                  <a:pt x="37718" y="104572"/>
                </a:lnTo>
                <a:lnTo>
                  <a:pt x="37718" y="66472"/>
                </a:lnTo>
                <a:lnTo>
                  <a:pt x="108331" y="66472"/>
                </a:lnTo>
                <a:lnTo>
                  <a:pt x="161670" y="35357"/>
                </a:lnTo>
                <a:lnTo>
                  <a:pt x="167350" y="30307"/>
                </a:lnTo>
                <a:lnTo>
                  <a:pt x="170529" y="23721"/>
                </a:lnTo>
                <a:lnTo>
                  <a:pt x="170993" y="16444"/>
                </a:lnTo>
                <a:lnTo>
                  <a:pt x="168528" y="9322"/>
                </a:lnTo>
                <a:lnTo>
                  <a:pt x="163478" y="3643"/>
                </a:lnTo>
                <a:lnTo>
                  <a:pt x="156892" y="464"/>
                </a:lnTo>
                <a:lnTo>
                  <a:pt x="149615" y="0"/>
                </a:lnTo>
                <a:close/>
              </a:path>
              <a:path w="260350" h="171450">
                <a:moveTo>
                  <a:pt x="108331" y="66472"/>
                </a:moveTo>
                <a:lnTo>
                  <a:pt x="37718" y="66472"/>
                </a:lnTo>
                <a:lnTo>
                  <a:pt x="37718" y="104572"/>
                </a:lnTo>
                <a:lnTo>
                  <a:pt x="108113" y="104572"/>
                </a:lnTo>
                <a:lnTo>
                  <a:pt x="103759" y="102032"/>
                </a:lnTo>
                <a:lnTo>
                  <a:pt x="47370" y="102032"/>
                </a:lnTo>
                <a:lnTo>
                  <a:pt x="47370" y="69139"/>
                </a:lnTo>
                <a:lnTo>
                  <a:pt x="103759" y="69139"/>
                </a:lnTo>
                <a:lnTo>
                  <a:pt x="108331" y="66472"/>
                </a:lnTo>
                <a:close/>
              </a:path>
              <a:path w="260350" h="171450">
                <a:moveTo>
                  <a:pt x="260350" y="66472"/>
                </a:moveTo>
                <a:lnTo>
                  <a:pt x="108331" y="66472"/>
                </a:lnTo>
                <a:lnTo>
                  <a:pt x="75565" y="85586"/>
                </a:lnTo>
                <a:lnTo>
                  <a:pt x="108113" y="104572"/>
                </a:lnTo>
                <a:lnTo>
                  <a:pt x="260350" y="104572"/>
                </a:lnTo>
                <a:lnTo>
                  <a:pt x="260350" y="66472"/>
                </a:lnTo>
                <a:close/>
              </a:path>
              <a:path w="260350" h="171450">
                <a:moveTo>
                  <a:pt x="47370" y="69139"/>
                </a:moveTo>
                <a:lnTo>
                  <a:pt x="47370" y="102032"/>
                </a:lnTo>
                <a:lnTo>
                  <a:pt x="75565" y="85586"/>
                </a:lnTo>
                <a:lnTo>
                  <a:pt x="47370" y="69139"/>
                </a:lnTo>
                <a:close/>
              </a:path>
              <a:path w="260350" h="171450">
                <a:moveTo>
                  <a:pt x="75565" y="85586"/>
                </a:moveTo>
                <a:lnTo>
                  <a:pt x="47370" y="102032"/>
                </a:lnTo>
                <a:lnTo>
                  <a:pt x="103759" y="102032"/>
                </a:lnTo>
                <a:lnTo>
                  <a:pt x="75565" y="85586"/>
                </a:lnTo>
                <a:close/>
              </a:path>
              <a:path w="260350" h="171450">
                <a:moveTo>
                  <a:pt x="103759" y="69139"/>
                </a:moveTo>
                <a:lnTo>
                  <a:pt x="47370" y="69139"/>
                </a:lnTo>
                <a:lnTo>
                  <a:pt x="75565" y="85586"/>
                </a:lnTo>
                <a:lnTo>
                  <a:pt x="103759" y="69139"/>
                </a:lnTo>
                <a:close/>
              </a:path>
            </a:pathLst>
          </a:custGeom>
          <a:solidFill>
            <a:srgbClr val="252525"/>
          </a:solidFill>
        </p:spPr>
        <p:txBody>
          <a:bodyPr wrap="square" lIns="0" tIns="0" rIns="0" bIns="0" rtlCol="0"/>
          <a:lstStyle/>
          <a:p>
            <a:endParaRPr/>
          </a:p>
        </p:txBody>
      </p:sp>
      <p:sp>
        <p:nvSpPr>
          <p:cNvPr id="50" name="object 50"/>
          <p:cNvSpPr/>
          <p:nvPr/>
        </p:nvSpPr>
        <p:spPr>
          <a:xfrm>
            <a:off x="1335024" y="3171971"/>
            <a:ext cx="360680" cy="171450"/>
          </a:xfrm>
          <a:custGeom>
            <a:avLst/>
            <a:gdLst/>
            <a:ahLst/>
            <a:cxnLst/>
            <a:rect l="l" t="t" r="r" b="b"/>
            <a:pathLst>
              <a:path w="360680" h="171450">
                <a:moveTo>
                  <a:pt x="149615" y="0"/>
                </a:moveTo>
                <a:lnTo>
                  <a:pt x="142494" y="2393"/>
                </a:lnTo>
                <a:lnTo>
                  <a:pt x="0" y="85578"/>
                </a:lnTo>
                <a:lnTo>
                  <a:pt x="142494" y="168763"/>
                </a:lnTo>
                <a:lnTo>
                  <a:pt x="149615" y="171156"/>
                </a:lnTo>
                <a:lnTo>
                  <a:pt x="156892" y="170668"/>
                </a:lnTo>
                <a:lnTo>
                  <a:pt x="163478" y="167512"/>
                </a:lnTo>
                <a:lnTo>
                  <a:pt x="168528" y="161905"/>
                </a:lnTo>
                <a:lnTo>
                  <a:pt x="170993" y="154709"/>
                </a:lnTo>
                <a:lnTo>
                  <a:pt x="170529" y="147395"/>
                </a:lnTo>
                <a:lnTo>
                  <a:pt x="167350" y="140795"/>
                </a:lnTo>
                <a:lnTo>
                  <a:pt x="161670" y="135743"/>
                </a:lnTo>
                <a:lnTo>
                  <a:pt x="108331" y="104628"/>
                </a:lnTo>
                <a:lnTo>
                  <a:pt x="37718" y="104628"/>
                </a:lnTo>
                <a:lnTo>
                  <a:pt x="37718" y="66528"/>
                </a:lnTo>
                <a:lnTo>
                  <a:pt x="108331" y="66528"/>
                </a:lnTo>
                <a:lnTo>
                  <a:pt x="161670" y="35413"/>
                </a:lnTo>
                <a:lnTo>
                  <a:pt x="167350" y="30360"/>
                </a:lnTo>
                <a:lnTo>
                  <a:pt x="170529" y="23760"/>
                </a:lnTo>
                <a:lnTo>
                  <a:pt x="170993" y="16446"/>
                </a:lnTo>
                <a:lnTo>
                  <a:pt x="168528" y="9251"/>
                </a:lnTo>
                <a:lnTo>
                  <a:pt x="163478" y="3643"/>
                </a:lnTo>
                <a:lnTo>
                  <a:pt x="156892" y="488"/>
                </a:lnTo>
                <a:lnTo>
                  <a:pt x="149615" y="0"/>
                </a:lnTo>
                <a:close/>
              </a:path>
              <a:path w="360680" h="171450">
                <a:moveTo>
                  <a:pt x="108331" y="66528"/>
                </a:moveTo>
                <a:lnTo>
                  <a:pt x="37718" y="66528"/>
                </a:lnTo>
                <a:lnTo>
                  <a:pt x="37718" y="104628"/>
                </a:lnTo>
                <a:lnTo>
                  <a:pt x="108331" y="104628"/>
                </a:lnTo>
                <a:lnTo>
                  <a:pt x="103976" y="102088"/>
                </a:lnTo>
                <a:lnTo>
                  <a:pt x="47370" y="102088"/>
                </a:lnTo>
                <a:lnTo>
                  <a:pt x="47370" y="69068"/>
                </a:lnTo>
                <a:lnTo>
                  <a:pt x="103976" y="69068"/>
                </a:lnTo>
                <a:lnTo>
                  <a:pt x="108331" y="66528"/>
                </a:lnTo>
                <a:close/>
              </a:path>
              <a:path w="360680" h="171450">
                <a:moveTo>
                  <a:pt x="360425" y="66528"/>
                </a:moveTo>
                <a:lnTo>
                  <a:pt x="108331" y="66528"/>
                </a:lnTo>
                <a:lnTo>
                  <a:pt x="75673" y="85578"/>
                </a:lnTo>
                <a:lnTo>
                  <a:pt x="108331" y="104628"/>
                </a:lnTo>
                <a:lnTo>
                  <a:pt x="360425" y="104628"/>
                </a:lnTo>
                <a:lnTo>
                  <a:pt x="360425" y="66528"/>
                </a:lnTo>
                <a:close/>
              </a:path>
              <a:path w="360680" h="171450">
                <a:moveTo>
                  <a:pt x="47370" y="69068"/>
                </a:moveTo>
                <a:lnTo>
                  <a:pt x="47370" y="102088"/>
                </a:lnTo>
                <a:lnTo>
                  <a:pt x="75673" y="85578"/>
                </a:lnTo>
                <a:lnTo>
                  <a:pt x="47370" y="69068"/>
                </a:lnTo>
                <a:close/>
              </a:path>
              <a:path w="360680" h="171450">
                <a:moveTo>
                  <a:pt x="75673" y="85578"/>
                </a:moveTo>
                <a:lnTo>
                  <a:pt x="47370" y="102088"/>
                </a:lnTo>
                <a:lnTo>
                  <a:pt x="103976" y="102088"/>
                </a:lnTo>
                <a:lnTo>
                  <a:pt x="75673" y="85578"/>
                </a:lnTo>
                <a:close/>
              </a:path>
              <a:path w="360680" h="171450">
                <a:moveTo>
                  <a:pt x="103976" y="69068"/>
                </a:moveTo>
                <a:lnTo>
                  <a:pt x="47370" y="69068"/>
                </a:lnTo>
                <a:lnTo>
                  <a:pt x="75673" y="85578"/>
                </a:lnTo>
                <a:lnTo>
                  <a:pt x="103976" y="69068"/>
                </a:lnTo>
                <a:close/>
              </a:path>
            </a:pathLst>
          </a:custGeom>
          <a:solidFill>
            <a:srgbClr val="252525"/>
          </a:solidFill>
        </p:spPr>
        <p:txBody>
          <a:bodyPr wrap="square" lIns="0" tIns="0" rIns="0" bIns="0" rtlCol="0"/>
          <a:lstStyle/>
          <a:p>
            <a:endParaRPr/>
          </a:p>
        </p:txBody>
      </p:sp>
      <p:sp>
        <p:nvSpPr>
          <p:cNvPr id="51" name="object 51"/>
          <p:cNvSpPr txBox="1"/>
          <p:nvPr/>
        </p:nvSpPr>
        <p:spPr>
          <a:xfrm>
            <a:off x="1779270" y="5392318"/>
            <a:ext cx="5624195" cy="51308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En ambos casos, la </a:t>
            </a:r>
            <a:r>
              <a:rPr sz="1600" spc="-10" dirty="0">
                <a:latin typeface="Calibri"/>
                <a:cs typeface="Calibri"/>
              </a:rPr>
              <a:t>subsidencia compensa divergencia horizontal,</a:t>
            </a:r>
            <a:r>
              <a:rPr sz="1600" spc="65" dirty="0">
                <a:latin typeface="Calibri"/>
                <a:cs typeface="Calibri"/>
              </a:rPr>
              <a:t> </a:t>
            </a:r>
            <a:r>
              <a:rPr sz="1600" spc="-10" dirty="0">
                <a:latin typeface="Calibri"/>
                <a:cs typeface="Calibri"/>
              </a:rPr>
              <a:t>de</a:t>
            </a:r>
            <a:endParaRPr sz="1600">
              <a:latin typeface="Calibri"/>
              <a:cs typeface="Calibri"/>
            </a:endParaRPr>
          </a:p>
          <a:p>
            <a:pPr marL="12700">
              <a:lnSpc>
                <a:spcPct val="100000"/>
              </a:lnSpc>
            </a:pPr>
            <a:r>
              <a:rPr sz="1600" spc="-10" dirty="0">
                <a:latin typeface="Calibri"/>
                <a:cs typeface="Calibri"/>
              </a:rPr>
              <a:t>manera </a:t>
            </a:r>
            <a:r>
              <a:rPr sz="1600" spc="-5" dirty="0">
                <a:latin typeface="Calibri"/>
                <a:cs typeface="Calibri"/>
              </a:rPr>
              <a:t>que </a:t>
            </a:r>
            <a:r>
              <a:rPr sz="1600" spc="-10" dirty="0">
                <a:latin typeface="Calibri"/>
                <a:cs typeface="Calibri"/>
              </a:rPr>
              <a:t>por </a:t>
            </a:r>
            <a:r>
              <a:rPr sz="1600" spc="-5" dirty="0">
                <a:latin typeface="Calibri"/>
                <a:cs typeface="Calibri"/>
              </a:rPr>
              <a:t>si </a:t>
            </a:r>
            <a:r>
              <a:rPr sz="1600" spc="-10" dirty="0">
                <a:latin typeface="Calibri"/>
                <a:cs typeface="Calibri"/>
              </a:rPr>
              <a:t>sola </a:t>
            </a:r>
            <a:r>
              <a:rPr sz="1600" spc="-5" dirty="0">
                <a:latin typeface="Calibri"/>
                <a:cs typeface="Calibri"/>
              </a:rPr>
              <a:t>no hace cambiar la </a:t>
            </a:r>
            <a:r>
              <a:rPr sz="1600" spc="-10" dirty="0">
                <a:latin typeface="Calibri"/>
                <a:cs typeface="Calibri"/>
              </a:rPr>
              <a:t>presión </a:t>
            </a:r>
            <a:r>
              <a:rPr sz="1600" spc="-5" dirty="0">
                <a:latin typeface="Calibri"/>
                <a:cs typeface="Calibri"/>
              </a:rPr>
              <a:t>en</a:t>
            </a:r>
            <a:r>
              <a:rPr sz="1600" spc="75" dirty="0">
                <a:latin typeface="Calibri"/>
                <a:cs typeface="Calibri"/>
              </a:rPr>
              <a:t> </a:t>
            </a:r>
            <a:r>
              <a:rPr sz="1600" spc="-5" dirty="0">
                <a:latin typeface="Calibri"/>
                <a:cs typeface="Calibri"/>
              </a:rPr>
              <a:t>superficie.</a:t>
            </a:r>
            <a:endParaRPr sz="1600">
              <a:latin typeface="Calibri"/>
              <a:cs typeface="Calibri"/>
            </a:endParaRPr>
          </a:p>
        </p:txBody>
      </p:sp>
    </p:spTree>
    <p:extLst>
      <p:ext uri="{BB962C8B-B14F-4D97-AF65-F5344CB8AC3E}">
        <p14:creationId xmlns:p14="http://schemas.microsoft.com/office/powerpoint/2010/main" val="4164268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3276" y="2751073"/>
            <a:ext cx="3190875" cy="1929130"/>
          </a:xfrm>
          <a:custGeom>
            <a:avLst/>
            <a:gdLst/>
            <a:ahLst/>
            <a:cxnLst/>
            <a:rect l="l" t="t" r="r" b="b"/>
            <a:pathLst>
              <a:path w="3190875" h="1929129">
                <a:moveTo>
                  <a:pt x="0" y="0"/>
                </a:moveTo>
                <a:lnTo>
                  <a:pt x="3190875" y="1928876"/>
                </a:lnTo>
              </a:path>
            </a:pathLst>
          </a:custGeom>
          <a:ln w="9525">
            <a:solidFill>
              <a:srgbClr val="B6DCDF"/>
            </a:solidFill>
          </a:ln>
        </p:spPr>
        <p:txBody>
          <a:bodyPr wrap="square" lIns="0" tIns="0" rIns="0" bIns="0" rtlCol="0"/>
          <a:lstStyle/>
          <a:p>
            <a:endParaRPr/>
          </a:p>
        </p:txBody>
      </p:sp>
      <p:sp>
        <p:nvSpPr>
          <p:cNvPr id="3" name="object 3"/>
          <p:cNvSpPr/>
          <p:nvPr/>
        </p:nvSpPr>
        <p:spPr>
          <a:xfrm>
            <a:off x="3697351" y="2186051"/>
            <a:ext cx="3178175" cy="1900555"/>
          </a:xfrm>
          <a:custGeom>
            <a:avLst/>
            <a:gdLst/>
            <a:ahLst/>
            <a:cxnLst/>
            <a:rect l="l" t="t" r="r" b="b"/>
            <a:pathLst>
              <a:path w="3178175" h="1900554">
                <a:moveTo>
                  <a:pt x="0" y="0"/>
                </a:moveTo>
                <a:lnTo>
                  <a:pt x="3178175" y="1900174"/>
                </a:lnTo>
              </a:path>
            </a:pathLst>
          </a:custGeom>
          <a:ln w="9524">
            <a:solidFill>
              <a:srgbClr val="B6DCDF"/>
            </a:solidFill>
          </a:ln>
        </p:spPr>
        <p:txBody>
          <a:bodyPr wrap="square" lIns="0" tIns="0" rIns="0" bIns="0" rtlCol="0"/>
          <a:lstStyle/>
          <a:p>
            <a:endParaRPr/>
          </a:p>
        </p:txBody>
      </p:sp>
      <p:sp>
        <p:nvSpPr>
          <p:cNvPr id="4" name="object 4"/>
          <p:cNvSpPr/>
          <p:nvPr/>
        </p:nvSpPr>
        <p:spPr>
          <a:xfrm>
            <a:off x="4422775" y="1162050"/>
            <a:ext cx="2722880" cy="2732405"/>
          </a:xfrm>
          <a:custGeom>
            <a:avLst/>
            <a:gdLst/>
            <a:ahLst/>
            <a:cxnLst/>
            <a:rect l="l" t="t" r="r" b="b"/>
            <a:pathLst>
              <a:path w="2722879" h="2732404">
                <a:moveTo>
                  <a:pt x="0" y="0"/>
                </a:moveTo>
                <a:lnTo>
                  <a:pt x="2722626" y="2732151"/>
                </a:lnTo>
              </a:path>
            </a:pathLst>
          </a:custGeom>
          <a:ln w="9525">
            <a:solidFill>
              <a:srgbClr val="B6DCDF"/>
            </a:solidFill>
          </a:ln>
        </p:spPr>
        <p:txBody>
          <a:bodyPr wrap="square" lIns="0" tIns="0" rIns="0" bIns="0" rtlCol="0"/>
          <a:lstStyle/>
          <a:p>
            <a:endParaRPr/>
          </a:p>
        </p:txBody>
      </p:sp>
      <p:sp>
        <p:nvSpPr>
          <p:cNvPr id="5" name="object 5"/>
          <p:cNvSpPr/>
          <p:nvPr/>
        </p:nvSpPr>
        <p:spPr>
          <a:xfrm>
            <a:off x="4967351" y="2453412"/>
            <a:ext cx="2983230" cy="2673985"/>
          </a:xfrm>
          <a:custGeom>
            <a:avLst/>
            <a:gdLst/>
            <a:ahLst/>
            <a:cxnLst/>
            <a:rect l="l" t="t" r="r" b="b"/>
            <a:pathLst>
              <a:path w="2983229" h="2673985">
                <a:moveTo>
                  <a:pt x="678053" y="2422891"/>
                </a:moveTo>
                <a:lnTo>
                  <a:pt x="0" y="2673577"/>
                </a:lnTo>
                <a:lnTo>
                  <a:pt x="34238" y="2662657"/>
                </a:lnTo>
                <a:lnTo>
                  <a:pt x="70720" y="2650529"/>
                </a:lnTo>
                <a:lnTo>
                  <a:pt x="149796" y="2623001"/>
                </a:lnTo>
                <a:lnTo>
                  <a:pt x="328036" y="2557297"/>
                </a:lnTo>
                <a:lnTo>
                  <a:pt x="678053" y="2422891"/>
                </a:lnTo>
                <a:close/>
              </a:path>
              <a:path w="2983229" h="2673985">
                <a:moveTo>
                  <a:pt x="2944439" y="0"/>
                </a:moveTo>
                <a:lnTo>
                  <a:pt x="2896716" y="33671"/>
                </a:lnTo>
                <a:lnTo>
                  <a:pt x="2855647" y="96965"/>
                </a:lnTo>
                <a:lnTo>
                  <a:pt x="2832775" y="137962"/>
                </a:lnTo>
                <a:lnTo>
                  <a:pt x="2808858" y="183298"/>
                </a:lnTo>
                <a:lnTo>
                  <a:pt x="2783768" y="232524"/>
                </a:lnTo>
                <a:lnTo>
                  <a:pt x="2731102" y="337930"/>
                </a:lnTo>
                <a:lnTo>
                  <a:pt x="2703885" y="392045"/>
                </a:lnTo>
                <a:lnTo>
                  <a:pt x="2676319" y="445726"/>
                </a:lnTo>
                <a:lnTo>
                  <a:pt x="2629466" y="533768"/>
                </a:lnTo>
                <a:lnTo>
                  <a:pt x="2609208" y="572826"/>
                </a:lnTo>
                <a:lnTo>
                  <a:pt x="2587938" y="614749"/>
                </a:lnTo>
                <a:lnTo>
                  <a:pt x="2565786" y="659168"/>
                </a:lnTo>
                <a:lnTo>
                  <a:pt x="2542880" y="705717"/>
                </a:lnTo>
                <a:lnTo>
                  <a:pt x="2519348" y="754029"/>
                </a:lnTo>
                <a:lnTo>
                  <a:pt x="2495319" y="803737"/>
                </a:lnTo>
                <a:lnTo>
                  <a:pt x="2396802" y="1009193"/>
                </a:lnTo>
                <a:lnTo>
                  <a:pt x="2347902" y="1110759"/>
                </a:lnTo>
                <a:lnTo>
                  <a:pt x="2323991" y="1159967"/>
                </a:lnTo>
                <a:lnTo>
                  <a:pt x="2300612" y="1207636"/>
                </a:lnTo>
                <a:lnTo>
                  <a:pt x="2277892" y="1253400"/>
                </a:lnTo>
                <a:lnTo>
                  <a:pt x="2255960" y="1296890"/>
                </a:lnTo>
                <a:lnTo>
                  <a:pt x="2234945" y="1337741"/>
                </a:lnTo>
                <a:lnTo>
                  <a:pt x="2214975" y="1375586"/>
                </a:lnTo>
                <a:lnTo>
                  <a:pt x="2196179" y="1410057"/>
                </a:lnTo>
                <a:lnTo>
                  <a:pt x="2131536" y="1497890"/>
                </a:lnTo>
                <a:lnTo>
                  <a:pt x="2107099" y="1529518"/>
                </a:lnTo>
                <a:lnTo>
                  <a:pt x="2097246" y="1543705"/>
                </a:lnTo>
                <a:lnTo>
                  <a:pt x="2093849" y="1548484"/>
                </a:lnTo>
                <a:lnTo>
                  <a:pt x="2073909" y="1561946"/>
                </a:lnTo>
                <a:lnTo>
                  <a:pt x="2044898" y="1582579"/>
                </a:lnTo>
                <a:lnTo>
                  <a:pt x="1975683" y="1614559"/>
                </a:lnTo>
                <a:lnTo>
                  <a:pt x="1908809" y="1633193"/>
                </a:lnTo>
                <a:lnTo>
                  <a:pt x="1870695" y="1641720"/>
                </a:lnTo>
                <a:lnTo>
                  <a:pt x="1824918" y="1650299"/>
                </a:lnTo>
                <a:lnTo>
                  <a:pt x="1601388" y="1687060"/>
                </a:lnTo>
                <a:lnTo>
                  <a:pt x="1544448" y="1697346"/>
                </a:lnTo>
                <a:lnTo>
                  <a:pt x="1490705" y="1708263"/>
                </a:lnTo>
                <a:lnTo>
                  <a:pt x="1441968" y="1719909"/>
                </a:lnTo>
                <a:lnTo>
                  <a:pt x="1400048" y="1732380"/>
                </a:lnTo>
                <a:lnTo>
                  <a:pt x="1359656" y="1760495"/>
                </a:lnTo>
                <a:lnTo>
                  <a:pt x="1336077" y="1792582"/>
                </a:lnTo>
                <a:lnTo>
                  <a:pt x="1323689" y="1829122"/>
                </a:lnTo>
                <a:lnTo>
                  <a:pt x="1316867" y="1870593"/>
                </a:lnTo>
                <a:lnTo>
                  <a:pt x="1309989" y="1917476"/>
                </a:lnTo>
                <a:lnTo>
                  <a:pt x="1297432" y="1970251"/>
                </a:lnTo>
                <a:lnTo>
                  <a:pt x="1274641" y="2023382"/>
                </a:lnTo>
                <a:lnTo>
                  <a:pt x="1251124" y="2073454"/>
                </a:lnTo>
                <a:lnTo>
                  <a:pt x="1226440" y="2119359"/>
                </a:lnTo>
                <a:lnTo>
                  <a:pt x="1200150" y="2159989"/>
                </a:lnTo>
                <a:lnTo>
                  <a:pt x="1191122" y="2173443"/>
                </a:lnTo>
                <a:lnTo>
                  <a:pt x="1188483" y="2178824"/>
                </a:lnTo>
                <a:lnTo>
                  <a:pt x="1188181" y="2180241"/>
                </a:lnTo>
                <a:lnTo>
                  <a:pt x="1186164" y="2181801"/>
                </a:lnTo>
                <a:lnTo>
                  <a:pt x="1178377" y="2187611"/>
                </a:lnTo>
                <a:lnTo>
                  <a:pt x="1160770" y="2201780"/>
                </a:lnTo>
                <a:lnTo>
                  <a:pt x="1129288" y="2228414"/>
                </a:lnTo>
                <a:lnTo>
                  <a:pt x="1079881" y="2271622"/>
                </a:lnTo>
                <a:lnTo>
                  <a:pt x="983478" y="2306860"/>
                </a:lnTo>
                <a:lnTo>
                  <a:pt x="678053" y="2422891"/>
                </a:lnTo>
                <a:lnTo>
                  <a:pt x="2963799" y="1577821"/>
                </a:lnTo>
                <a:lnTo>
                  <a:pt x="2964474" y="1515711"/>
                </a:lnTo>
                <a:lnTo>
                  <a:pt x="2965330" y="1453041"/>
                </a:lnTo>
                <a:lnTo>
                  <a:pt x="2966340" y="1389948"/>
                </a:lnTo>
                <a:lnTo>
                  <a:pt x="2967479" y="1326570"/>
                </a:lnTo>
                <a:lnTo>
                  <a:pt x="2968723" y="1263043"/>
                </a:lnTo>
                <a:lnTo>
                  <a:pt x="2970047" y="1199505"/>
                </a:lnTo>
                <a:lnTo>
                  <a:pt x="2971425" y="1136093"/>
                </a:lnTo>
                <a:lnTo>
                  <a:pt x="2975639" y="947990"/>
                </a:lnTo>
                <a:lnTo>
                  <a:pt x="2976986" y="886457"/>
                </a:lnTo>
                <a:lnTo>
                  <a:pt x="2978263" y="825738"/>
                </a:lnTo>
                <a:lnTo>
                  <a:pt x="2979444" y="765969"/>
                </a:lnTo>
                <a:lnTo>
                  <a:pt x="2980530" y="705717"/>
                </a:lnTo>
                <a:lnTo>
                  <a:pt x="2981421" y="649832"/>
                </a:lnTo>
                <a:lnTo>
                  <a:pt x="2982167" y="593738"/>
                </a:lnTo>
                <a:lnTo>
                  <a:pt x="2982717" y="539145"/>
                </a:lnTo>
                <a:lnTo>
                  <a:pt x="2983047" y="486188"/>
                </a:lnTo>
                <a:lnTo>
                  <a:pt x="2983132" y="435007"/>
                </a:lnTo>
                <a:lnTo>
                  <a:pt x="2982946" y="385737"/>
                </a:lnTo>
                <a:lnTo>
                  <a:pt x="2982455" y="337930"/>
                </a:lnTo>
                <a:lnTo>
                  <a:pt x="2981665" y="293483"/>
                </a:lnTo>
                <a:lnTo>
                  <a:pt x="2980519" y="250773"/>
                </a:lnTo>
                <a:lnTo>
                  <a:pt x="2979003" y="210525"/>
                </a:lnTo>
                <a:lnTo>
                  <a:pt x="2974743" y="137768"/>
                </a:lnTo>
                <a:lnTo>
                  <a:pt x="2968736" y="76893"/>
                </a:lnTo>
                <a:lnTo>
                  <a:pt x="2960732" y="28416"/>
                </a:lnTo>
                <a:lnTo>
                  <a:pt x="2955925" y="9244"/>
                </a:lnTo>
                <a:lnTo>
                  <a:pt x="2944439" y="0"/>
                </a:lnTo>
                <a:close/>
              </a:path>
            </a:pathLst>
          </a:custGeom>
          <a:solidFill>
            <a:srgbClr val="A6A6A6"/>
          </a:solidFill>
        </p:spPr>
        <p:txBody>
          <a:bodyPr wrap="square" lIns="0" tIns="0" rIns="0" bIns="0" rtlCol="0"/>
          <a:lstStyle/>
          <a:p>
            <a:endParaRPr/>
          </a:p>
        </p:txBody>
      </p:sp>
      <p:sp>
        <p:nvSpPr>
          <p:cNvPr id="6" name="object 6"/>
          <p:cNvSpPr/>
          <p:nvPr/>
        </p:nvSpPr>
        <p:spPr>
          <a:xfrm>
            <a:off x="1123950" y="2746375"/>
            <a:ext cx="4935855" cy="2757170"/>
          </a:xfrm>
          <a:custGeom>
            <a:avLst/>
            <a:gdLst/>
            <a:ahLst/>
            <a:cxnLst/>
            <a:rect l="l" t="t" r="r" b="b"/>
            <a:pathLst>
              <a:path w="4935855" h="2757170">
                <a:moveTo>
                  <a:pt x="1687576" y="0"/>
                </a:moveTo>
                <a:lnTo>
                  <a:pt x="1640852" y="16957"/>
                </a:lnTo>
                <a:lnTo>
                  <a:pt x="1444292" y="85746"/>
                </a:lnTo>
                <a:lnTo>
                  <a:pt x="1130113" y="189821"/>
                </a:lnTo>
                <a:lnTo>
                  <a:pt x="0" y="543305"/>
                </a:lnTo>
                <a:lnTo>
                  <a:pt x="2854833" y="2757170"/>
                </a:lnTo>
                <a:lnTo>
                  <a:pt x="4319151" y="2190589"/>
                </a:lnTo>
                <a:lnTo>
                  <a:pt x="4935347" y="1962785"/>
                </a:lnTo>
                <a:lnTo>
                  <a:pt x="1687576" y="0"/>
                </a:lnTo>
                <a:close/>
              </a:path>
            </a:pathLst>
          </a:custGeom>
          <a:solidFill>
            <a:srgbClr val="BADFE2"/>
          </a:solidFill>
        </p:spPr>
        <p:txBody>
          <a:bodyPr wrap="square" lIns="0" tIns="0" rIns="0" bIns="0" rtlCol="0"/>
          <a:lstStyle/>
          <a:p>
            <a:endParaRPr/>
          </a:p>
        </p:txBody>
      </p:sp>
      <p:sp>
        <p:nvSpPr>
          <p:cNvPr id="7" name="object 7"/>
          <p:cNvSpPr/>
          <p:nvPr/>
        </p:nvSpPr>
        <p:spPr>
          <a:xfrm>
            <a:off x="1123950" y="2746375"/>
            <a:ext cx="4935855" cy="2757170"/>
          </a:xfrm>
          <a:custGeom>
            <a:avLst/>
            <a:gdLst/>
            <a:ahLst/>
            <a:cxnLst/>
            <a:rect l="l" t="t" r="r" b="b"/>
            <a:pathLst>
              <a:path w="4935855" h="2757170">
                <a:moveTo>
                  <a:pt x="0" y="543305"/>
                </a:moveTo>
                <a:lnTo>
                  <a:pt x="68390" y="521388"/>
                </a:lnTo>
                <a:lnTo>
                  <a:pt x="105266" y="509725"/>
                </a:lnTo>
                <a:lnTo>
                  <a:pt x="143812" y="497618"/>
                </a:lnTo>
                <a:lnTo>
                  <a:pt x="183941" y="485085"/>
                </a:lnTo>
                <a:lnTo>
                  <a:pt x="225564" y="472142"/>
                </a:lnTo>
                <a:lnTo>
                  <a:pt x="268593" y="458809"/>
                </a:lnTo>
                <a:lnTo>
                  <a:pt x="312942" y="445103"/>
                </a:lnTo>
                <a:lnTo>
                  <a:pt x="358520" y="431042"/>
                </a:lnTo>
                <a:lnTo>
                  <a:pt x="405242" y="416645"/>
                </a:lnTo>
                <a:lnTo>
                  <a:pt x="453019" y="401929"/>
                </a:lnTo>
                <a:lnTo>
                  <a:pt x="501762" y="386912"/>
                </a:lnTo>
                <a:lnTo>
                  <a:pt x="551385" y="371613"/>
                </a:lnTo>
                <a:lnTo>
                  <a:pt x="601799" y="356049"/>
                </a:lnTo>
                <a:lnTo>
                  <a:pt x="652916" y="340238"/>
                </a:lnTo>
                <a:lnTo>
                  <a:pt x="704648" y="324199"/>
                </a:lnTo>
                <a:lnTo>
                  <a:pt x="756908" y="307949"/>
                </a:lnTo>
                <a:lnTo>
                  <a:pt x="809608" y="291507"/>
                </a:lnTo>
                <a:lnTo>
                  <a:pt x="862659" y="274891"/>
                </a:lnTo>
                <a:lnTo>
                  <a:pt x="915974" y="258118"/>
                </a:lnTo>
                <a:lnTo>
                  <a:pt x="969465" y="241206"/>
                </a:lnTo>
                <a:lnTo>
                  <a:pt x="1023043" y="224174"/>
                </a:lnTo>
                <a:lnTo>
                  <a:pt x="1076622" y="207040"/>
                </a:lnTo>
                <a:lnTo>
                  <a:pt x="1130113" y="189821"/>
                </a:lnTo>
                <a:lnTo>
                  <a:pt x="1183428" y="172536"/>
                </a:lnTo>
                <a:lnTo>
                  <a:pt x="1236480" y="155202"/>
                </a:lnTo>
                <a:lnTo>
                  <a:pt x="1289180" y="137839"/>
                </a:lnTo>
                <a:lnTo>
                  <a:pt x="1341441" y="120463"/>
                </a:lnTo>
                <a:lnTo>
                  <a:pt x="1393174" y="103092"/>
                </a:lnTo>
                <a:lnTo>
                  <a:pt x="1444292" y="85746"/>
                </a:lnTo>
                <a:lnTo>
                  <a:pt x="1494706" y="68441"/>
                </a:lnTo>
                <a:lnTo>
                  <a:pt x="1544330" y="51196"/>
                </a:lnTo>
                <a:lnTo>
                  <a:pt x="1593075" y="34028"/>
                </a:lnTo>
                <a:lnTo>
                  <a:pt x="1640852" y="16957"/>
                </a:lnTo>
                <a:lnTo>
                  <a:pt x="1687576" y="0"/>
                </a:lnTo>
                <a:lnTo>
                  <a:pt x="4935347" y="1962785"/>
                </a:lnTo>
                <a:lnTo>
                  <a:pt x="4891836" y="1978478"/>
                </a:lnTo>
                <a:lnTo>
                  <a:pt x="4847509" y="1994545"/>
                </a:lnTo>
                <a:lnTo>
                  <a:pt x="4802412" y="2010968"/>
                </a:lnTo>
                <a:lnTo>
                  <a:pt x="4756591" y="2027728"/>
                </a:lnTo>
                <a:lnTo>
                  <a:pt x="4710091" y="2044805"/>
                </a:lnTo>
                <a:lnTo>
                  <a:pt x="4662959" y="2062181"/>
                </a:lnTo>
                <a:lnTo>
                  <a:pt x="4615239" y="2079836"/>
                </a:lnTo>
                <a:lnTo>
                  <a:pt x="4566978" y="2097753"/>
                </a:lnTo>
                <a:lnTo>
                  <a:pt x="4518221" y="2115912"/>
                </a:lnTo>
                <a:lnTo>
                  <a:pt x="4469014" y="2134294"/>
                </a:lnTo>
                <a:lnTo>
                  <a:pt x="4419403" y="2152880"/>
                </a:lnTo>
                <a:lnTo>
                  <a:pt x="4369434" y="2171651"/>
                </a:lnTo>
                <a:lnTo>
                  <a:pt x="4319151" y="2190589"/>
                </a:lnTo>
                <a:lnTo>
                  <a:pt x="4268602" y="2209675"/>
                </a:lnTo>
                <a:lnTo>
                  <a:pt x="4217832" y="2228889"/>
                </a:lnTo>
                <a:lnTo>
                  <a:pt x="4166886" y="2248213"/>
                </a:lnTo>
                <a:lnTo>
                  <a:pt x="4115810" y="2267628"/>
                </a:lnTo>
                <a:lnTo>
                  <a:pt x="4064650" y="2287115"/>
                </a:lnTo>
                <a:lnTo>
                  <a:pt x="4013452" y="2306656"/>
                </a:lnTo>
                <a:lnTo>
                  <a:pt x="3962261" y="2326230"/>
                </a:lnTo>
                <a:lnTo>
                  <a:pt x="3911124" y="2345820"/>
                </a:lnTo>
                <a:lnTo>
                  <a:pt x="3860085" y="2365406"/>
                </a:lnTo>
                <a:lnTo>
                  <a:pt x="3809191" y="2384970"/>
                </a:lnTo>
                <a:lnTo>
                  <a:pt x="3758488" y="2404493"/>
                </a:lnTo>
                <a:lnTo>
                  <a:pt x="3708020" y="2423955"/>
                </a:lnTo>
                <a:lnTo>
                  <a:pt x="3657835" y="2443338"/>
                </a:lnTo>
                <a:lnTo>
                  <a:pt x="3607977" y="2462623"/>
                </a:lnTo>
                <a:lnTo>
                  <a:pt x="3558492" y="2481792"/>
                </a:lnTo>
                <a:lnTo>
                  <a:pt x="3509426" y="2500824"/>
                </a:lnTo>
                <a:lnTo>
                  <a:pt x="3460826" y="2519702"/>
                </a:lnTo>
                <a:lnTo>
                  <a:pt x="3412735" y="2538406"/>
                </a:lnTo>
                <a:lnTo>
                  <a:pt x="3365201" y="2556918"/>
                </a:lnTo>
                <a:lnTo>
                  <a:pt x="3318269" y="2575218"/>
                </a:lnTo>
                <a:lnTo>
                  <a:pt x="3271985" y="2593288"/>
                </a:lnTo>
                <a:lnTo>
                  <a:pt x="3226395" y="2611109"/>
                </a:lnTo>
                <a:lnTo>
                  <a:pt x="3181543" y="2628662"/>
                </a:lnTo>
                <a:lnTo>
                  <a:pt x="3137477" y="2645928"/>
                </a:lnTo>
                <a:lnTo>
                  <a:pt x="3094241" y="2662889"/>
                </a:lnTo>
                <a:lnTo>
                  <a:pt x="3051882" y="2679524"/>
                </a:lnTo>
                <a:lnTo>
                  <a:pt x="3010444" y="2695816"/>
                </a:lnTo>
                <a:lnTo>
                  <a:pt x="2969975" y="2711745"/>
                </a:lnTo>
                <a:lnTo>
                  <a:pt x="2930520" y="2727293"/>
                </a:lnTo>
                <a:lnTo>
                  <a:pt x="2892124" y="2742441"/>
                </a:lnTo>
                <a:lnTo>
                  <a:pt x="2854833" y="2757170"/>
                </a:lnTo>
                <a:lnTo>
                  <a:pt x="0" y="543305"/>
                </a:lnTo>
                <a:close/>
              </a:path>
            </a:pathLst>
          </a:custGeom>
          <a:ln w="9524">
            <a:solidFill>
              <a:srgbClr val="B6DCDF"/>
            </a:solidFill>
          </a:ln>
        </p:spPr>
        <p:txBody>
          <a:bodyPr wrap="square" lIns="0" tIns="0" rIns="0" bIns="0" rtlCol="0"/>
          <a:lstStyle/>
          <a:p>
            <a:endParaRPr/>
          </a:p>
        </p:txBody>
      </p:sp>
      <p:sp>
        <p:nvSpPr>
          <p:cNvPr id="8" name="object 8"/>
          <p:cNvSpPr/>
          <p:nvPr/>
        </p:nvSpPr>
        <p:spPr>
          <a:xfrm>
            <a:off x="2819400" y="2428875"/>
            <a:ext cx="3554095" cy="2282825"/>
          </a:xfrm>
          <a:custGeom>
            <a:avLst/>
            <a:gdLst/>
            <a:ahLst/>
            <a:cxnLst/>
            <a:rect l="l" t="t" r="r" b="b"/>
            <a:pathLst>
              <a:path w="3554095" h="2282825">
                <a:moveTo>
                  <a:pt x="294005" y="0"/>
                </a:moveTo>
                <a:lnTo>
                  <a:pt x="157987" y="158876"/>
                </a:lnTo>
                <a:lnTo>
                  <a:pt x="132766" y="180804"/>
                </a:lnTo>
                <a:lnTo>
                  <a:pt x="112032" y="195489"/>
                </a:lnTo>
                <a:lnTo>
                  <a:pt x="88109" y="214527"/>
                </a:lnTo>
                <a:lnTo>
                  <a:pt x="53323" y="249512"/>
                </a:lnTo>
                <a:lnTo>
                  <a:pt x="0" y="312038"/>
                </a:lnTo>
                <a:lnTo>
                  <a:pt x="3262503" y="2282698"/>
                </a:lnTo>
                <a:lnTo>
                  <a:pt x="3322081" y="2235882"/>
                </a:lnTo>
                <a:lnTo>
                  <a:pt x="3378285" y="2172380"/>
                </a:lnTo>
                <a:lnTo>
                  <a:pt x="3435858" y="2077720"/>
                </a:lnTo>
                <a:lnTo>
                  <a:pt x="3453724" y="2040277"/>
                </a:lnTo>
                <a:lnTo>
                  <a:pt x="3467240" y="2000874"/>
                </a:lnTo>
                <a:lnTo>
                  <a:pt x="3478822" y="1959164"/>
                </a:lnTo>
                <a:lnTo>
                  <a:pt x="3490883" y="1914804"/>
                </a:lnTo>
                <a:lnTo>
                  <a:pt x="3505839" y="1867449"/>
                </a:lnTo>
                <a:lnTo>
                  <a:pt x="3526105" y="1816756"/>
                </a:lnTo>
                <a:lnTo>
                  <a:pt x="3554095" y="1762379"/>
                </a:lnTo>
                <a:lnTo>
                  <a:pt x="294005" y="0"/>
                </a:lnTo>
                <a:close/>
              </a:path>
            </a:pathLst>
          </a:custGeom>
          <a:solidFill>
            <a:srgbClr val="BEBEBE"/>
          </a:solidFill>
        </p:spPr>
        <p:txBody>
          <a:bodyPr wrap="square" lIns="0" tIns="0" rIns="0" bIns="0" rtlCol="0"/>
          <a:lstStyle/>
          <a:p>
            <a:endParaRPr/>
          </a:p>
        </p:txBody>
      </p:sp>
      <p:sp>
        <p:nvSpPr>
          <p:cNvPr id="9" name="object 9"/>
          <p:cNvSpPr/>
          <p:nvPr/>
        </p:nvSpPr>
        <p:spPr>
          <a:xfrm>
            <a:off x="3119501" y="2186051"/>
            <a:ext cx="4049395" cy="2005964"/>
          </a:xfrm>
          <a:custGeom>
            <a:avLst/>
            <a:gdLst/>
            <a:ahLst/>
            <a:cxnLst/>
            <a:rect l="l" t="t" r="r" b="b"/>
            <a:pathLst>
              <a:path w="4049395" h="2005964">
                <a:moveTo>
                  <a:pt x="583946" y="0"/>
                </a:moveTo>
                <a:lnTo>
                  <a:pt x="439178" y="69829"/>
                </a:lnTo>
                <a:lnTo>
                  <a:pt x="391503" y="95722"/>
                </a:lnTo>
                <a:lnTo>
                  <a:pt x="322707" y="138302"/>
                </a:lnTo>
                <a:lnTo>
                  <a:pt x="277852" y="155335"/>
                </a:lnTo>
                <a:lnTo>
                  <a:pt x="228438" y="172177"/>
                </a:lnTo>
                <a:lnTo>
                  <a:pt x="176952" y="188388"/>
                </a:lnTo>
                <a:lnTo>
                  <a:pt x="125879" y="203528"/>
                </a:lnTo>
                <a:lnTo>
                  <a:pt x="77706" y="217157"/>
                </a:lnTo>
                <a:lnTo>
                  <a:pt x="0" y="238125"/>
                </a:lnTo>
                <a:lnTo>
                  <a:pt x="3257931" y="2005457"/>
                </a:lnTo>
                <a:lnTo>
                  <a:pt x="3297341" y="1998895"/>
                </a:lnTo>
                <a:lnTo>
                  <a:pt x="3468608" y="1976895"/>
                </a:lnTo>
                <a:lnTo>
                  <a:pt x="3526917" y="1967103"/>
                </a:lnTo>
                <a:lnTo>
                  <a:pt x="3622256" y="1949976"/>
                </a:lnTo>
                <a:lnTo>
                  <a:pt x="3670998" y="1940639"/>
                </a:lnTo>
                <a:lnTo>
                  <a:pt x="3719317" y="1929492"/>
                </a:lnTo>
                <a:lnTo>
                  <a:pt x="3766359" y="1915565"/>
                </a:lnTo>
                <a:lnTo>
                  <a:pt x="3811270" y="1897888"/>
                </a:lnTo>
                <a:lnTo>
                  <a:pt x="3843588" y="1884545"/>
                </a:lnTo>
                <a:lnTo>
                  <a:pt x="3868975" y="1875450"/>
                </a:lnTo>
                <a:lnTo>
                  <a:pt x="3916950" y="1851165"/>
                </a:lnTo>
                <a:lnTo>
                  <a:pt x="3948535" y="1826555"/>
                </a:lnTo>
                <a:lnTo>
                  <a:pt x="3991184" y="1787353"/>
                </a:lnTo>
                <a:lnTo>
                  <a:pt x="4049395" y="1728851"/>
                </a:lnTo>
                <a:lnTo>
                  <a:pt x="583946" y="0"/>
                </a:lnTo>
                <a:close/>
              </a:path>
            </a:pathLst>
          </a:custGeom>
          <a:solidFill>
            <a:srgbClr val="BEBEBE"/>
          </a:solidFill>
        </p:spPr>
        <p:txBody>
          <a:bodyPr wrap="square" lIns="0" tIns="0" rIns="0" bIns="0" rtlCol="0"/>
          <a:lstStyle/>
          <a:p>
            <a:endParaRPr/>
          </a:p>
        </p:txBody>
      </p:sp>
      <p:sp>
        <p:nvSpPr>
          <p:cNvPr id="10" name="object 10"/>
          <p:cNvSpPr/>
          <p:nvPr/>
        </p:nvSpPr>
        <p:spPr>
          <a:xfrm>
            <a:off x="3703701" y="1176400"/>
            <a:ext cx="4195445" cy="2735580"/>
          </a:xfrm>
          <a:custGeom>
            <a:avLst/>
            <a:gdLst/>
            <a:ahLst/>
            <a:cxnLst/>
            <a:rect l="l" t="t" r="r" b="b"/>
            <a:pathLst>
              <a:path w="4195445" h="2735579">
                <a:moveTo>
                  <a:pt x="760602" y="0"/>
                </a:moveTo>
                <a:lnTo>
                  <a:pt x="691846" y="35729"/>
                </a:lnTo>
                <a:lnTo>
                  <a:pt x="640415" y="65621"/>
                </a:lnTo>
                <a:lnTo>
                  <a:pt x="602393" y="91741"/>
                </a:lnTo>
                <a:lnTo>
                  <a:pt x="550915" y="140936"/>
                </a:lnTo>
                <a:lnTo>
                  <a:pt x="506086" y="199853"/>
                </a:lnTo>
                <a:lnTo>
                  <a:pt x="450250" y="271536"/>
                </a:lnTo>
                <a:lnTo>
                  <a:pt x="425970" y="304734"/>
                </a:lnTo>
                <a:lnTo>
                  <a:pt x="402843" y="338666"/>
                </a:lnTo>
                <a:lnTo>
                  <a:pt x="380178" y="374277"/>
                </a:lnTo>
                <a:lnTo>
                  <a:pt x="357282" y="412511"/>
                </a:lnTo>
                <a:lnTo>
                  <a:pt x="333465" y="454316"/>
                </a:lnTo>
                <a:lnTo>
                  <a:pt x="308034" y="500636"/>
                </a:lnTo>
                <a:lnTo>
                  <a:pt x="280297" y="552418"/>
                </a:lnTo>
                <a:lnTo>
                  <a:pt x="249562" y="610606"/>
                </a:lnTo>
                <a:lnTo>
                  <a:pt x="215137" y="676148"/>
                </a:lnTo>
                <a:lnTo>
                  <a:pt x="178176" y="729017"/>
                </a:lnTo>
                <a:lnTo>
                  <a:pt x="147786" y="773995"/>
                </a:lnTo>
                <a:lnTo>
                  <a:pt x="122119" y="813511"/>
                </a:lnTo>
                <a:lnTo>
                  <a:pt x="99329" y="849995"/>
                </a:lnTo>
                <a:lnTo>
                  <a:pt x="77569" y="885877"/>
                </a:lnTo>
                <a:lnTo>
                  <a:pt x="29751" y="965560"/>
                </a:lnTo>
                <a:lnTo>
                  <a:pt x="0" y="1014222"/>
                </a:lnTo>
                <a:lnTo>
                  <a:pt x="3457702" y="2735453"/>
                </a:lnTo>
                <a:lnTo>
                  <a:pt x="3530104" y="2598169"/>
                </a:lnTo>
                <a:lnTo>
                  <a:pt x="3553809" y="2552938"/>
                </a:lnTo>
                <a:lnTo>
                  <a:pt x="3578741" y="2505097"/>
                </a:lnTo>
                <a:lnTo>
                  <a:pt x="3604392" y="2455523"/>
                </a:lnTo>
                <a:lnTo>
                  <a:pt x="3630255" y="2405094"/>
                </a:lnTo>
                <a:lnTo>
                  <a:pt x="3655822" y="2354686"/>
                </a:lnTo>
                <a:lnTo>
                  <a:pt x="3680587" y="2305177"/>
                </a:lnTo>
                <a:lnTo>
                  <a:pt x="3701031" y="2263543"/>
                </a:lnTo>
                <a:lnTo>
                  <a:pt x="3721986" y="2220189"/>
                </a:lnTo>
                <a:lnTo>
                  <a:pt x="3743372" y="2175422"/>
                </a:lnTo>
                <a:lnTo>
                  <a:pt x="3765107" y="2129550"/>
                </a:lnTo>
                <a:lnTo>
                  <a:pt x="3853918" y="1941138"/>
                </a:lnTo>
                <a:lnTo>
                  <a:pt x="3876182" y="1894339"/>
                </a:lnTo>
                <a:lnTo>
                  <a:pt x="3898309" y="1848276"/>
                </a:lnTo>
                <a:lnTo>
                  <a:pt x="3920217" y="1803256"/>
                </a:lnTo>
                <a:lnTo>
                  <a:pt x="3941826" y="1759585"/>
                </a:lnTo>
                <a:lnTo>
                  <a:pt x="3963677" y="1713621"/>
                </a:lnTo>
                <a:lnTo>
                  <a:pt x="3983014" y="1669087"/>
                </a:lnTo>
                <a:lnTo>
                  <a:pt x="4000756" y="1625636"/>
                </a:lnTo>
                <a:lnTo>
                  <a:pt x="4017820" y="1582922"/>
                </a:lnTo>
                <a:lnTo>
                  <a:pt x="4035126" y="1540599"/>
                </a:lnTo>
                <a:lnTo>
                  <a:pt x="4053590" y="1498319"/>
                </a:lnTo>
                <a:lnTo>
                  <a:pt x="4074133" y="1455738"/>
                </a:lnTo>
                <a:lnTo>
                  <a:pt x="4097671" y="1412507"/>
                </a:lnTo>
                <a:lnTo>
                  <a:pt x="4125124" y="1368282"/>
                </a:lnTo>
                <a:lnTo>
                  <a:pt x="4157409" y="1322715"/>
                </a:lnTo>
                <a:lnTo>
                  <a:pt x="4195445" y="1275461"/>
                </a:lnTo>
                <a:lnTo>
                  <a:pt x="760602" y="0"/>
                </a:lnTo>
                <a:close/>
              </a:path>
            </a:pathLst>
          </a:custGeom>
          <a:solidFill>
            <a:srgbClr val="BEBEBE"/>
          </a:solidFill>
        </p:spPr>
        <p:txBody>
          <a:bodyPr wrap="square" lIns="0" tIns="0" rIns="0" bIns="0" rtlCol="0"/>
          <a:lstStyle/>
          <a:p>
            <a:endParaRPr/>
          </a:p>
        </p:txBody>
      </p:sp>
      <p:sp>
        <p:nvSpPr>
          <p:cNvPr id="11" name="object 11"/>
          <p:cNvSpPr/>
          <p:nvPr/>
        </p:nvSpPr>
        <p:spPr>
          <a:xfrm>
            <a:off x="6365875" y="3621151"/>
            <a:ext cx="1568450" cy="577850"/>
          </a:xfrm>
          <a:custGeom>
            <a:avLst/>
            <a:gdLst/>
            <a:ahLst/>
            <a:cxnLst/>
            <a:rect l="l" t="t" r="r" b="b"/>
            <a:pathLst>
              <a:path w="1568450" h="577850">
                <a:moveTo>
                  <a:pt x="0" y="577723"/>
                </a:moveTo>
                <a:lnTo>
                  <a:pt x="1568450" y="0"/>
                </a:lnTo>
              </a:path>
            </a:pathLst>
          </a:custGeom>
          <a:ln w="9525">
            <a:solidFill>
              <a:srgbClr val="7E7E7E"/>
            </a:solidFill>
            <a:prstDash val="sysDash"/>
          </a:ln>
        </p:spPr>
        <p:txBody>
          <a:bodyPr wrap="square" lIns="0" tIns="0" rIns="0" bIns="0" rtlCol="0"/>
          <a:lstStyle/>
          <a:p>
            <a:endParaRPr/>
          </a:p>
        </p:txBody>
      </p:sp>
      <p:sp>
        <p:nvSpPr>
          <p:cNvPr id="12" name="object 12"/>
          <p:cNvSpPr/>
          <p:nvPr/>
        </p:nvSpPr>
        <p:spPr>
          <a:xfrm>
            <a:off x="5667375" y="1603375"/>
            <a:ext cx="1049655" cy="440055"/>
          </a:xfrm>
          <a:custGeom>
            <a:avLst/>
            <a:gdLst/>
            <a:ahLst/>
            <a:cxnLst/>
            <a:rect l="l" t="t" r="r" b="b"/>
            <a:pathLst>
              <a:path w="1049654" h="440055">
                <a:moveTo>
                  <a:pt x="1028953" y="0"/>
                </a:moveTo>
                <a:lnTo>
                  <a:pt x="631543" y="5296"/>
                </a:lnTo>
                <a:lnTo>
                  <a:pt x="440840" y="10155"/>
                </a:lnTo>
                <a:lnTo>
                  <a:pt x="344558" y="14458"/>
                </a:lnTo>
                <a:lnTo>
                  <a:pt x="243204" y="20574"/>
                </a:lnTo>
                <a:lnTo>
                  <a:pt x="292474" y="34448"/>
                </a:lnTo>
                <a:lnTo>
                  <a:pt x="339727" y="49395"/>
                </a:lnTo>
                <a:lnTo>
                  <a:pt x="385686" y="65178"/>
                </a:lnTo>
                <a:lnTo>
                  <a:pt x="476630" y="98298"/>
                </a:lnTo>
                <a:lnTo>
                  <a:pt x="457167" y="113103"/>
                </a:lnTo>
                <a:lnTo>
                  <a:pt x="424757" y="129980"/>
                </a:lnTo>
                <a:lnTo>
                  <a:pt x="381903" y="148540"/>
                </a:lnTo>
                <a:lnTo>
                  <a:pt x="331113" y="168393"/>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622844" y="296257"/>
                </a:lnTo>
                <a:lnTo>
                  <a:pt x="669988" y="276495"/>
                </a:lnTo>
                <a:lnTo>
                  <a:pt x="716583" y="257801"/>
                </a:lnTo>
                <a:lnTo>
                  <a:pt x="762432" y="240469"/>
                </a:lnTo>
                <a:lnTo>
                  <a:pt x="807338" y="224789"/>
                </a:lnTo>
                <a:lnTo>
                  <a:pt x="1043462" y="224789"/>
                </a:lnTo>
                <a:lnTo>
                  <a:pt x="1028953" y="0"/>
                </a:lnTo>
                <a:close/>
              </a:path>
              <a:path w="1049654" h="440055">
                <a:moveTo>
                  <a:pt x="1043462" y="224789"/>
                </a:moveTo>
                <a:lnTo>
                  <a:pt x="807338" y="224789"/>
                </a:lnTo>
                <a:lnTo>
                  <a:pt x="937668" y="277441"/>
                </a:lnTo>
                <a:lnTo>
                  <a:pt x="987764" y="296645"/>
                </a:lnTo>
                <a:lnTo>
                  <a:pt x="1049527" y="318770"/>
                </a:lnTo>
                <a:lnTo>
                  <a:pt x="1043462" y="224789"/>
                </a:lnTo>
                <a:close/>
              </a:path>
            </a:pathLst>
          </a:custGeom>
          <a:solidFill>
            <a:srgbClr val="92D050"/>
          </a:solidFill>
        </p:spPr>
        <p:txBody>
          <a:bodyPr wrap="square" lIns="0" tIns="0" rIns="0" bIns="0" rtlCol="0"/>
          <a:lstStyle/>
          <a:p>
            <a:endParaRPr/>
          </a:p>
        </p:txBody>
      </p:sp>
      <p:sp>
        <p:nvSpPr>
          <p:cNvPr id="13" name="object 13"/>
          <p:cNvSpPr/>
          <p:nvPr/>
        </p:nvSpPr>
        <p:spPr>
          <a:xfrm>
            <a:off x="5667375" y="1603375"/>
            <a:ext cx="1049655" cy="440055"/>
          </a:xfrm>
          <a:custGeom>
            <a:avLst/>
            <a:gdLst/>
            <a:ahLst/>
            <a:cxnLst/>
            <a:rect l="l" t="t" r="r" b="b"/>
            <a:pathLst>
              <a:path w="1049654" h="440055">
                <a:moveTo>
                  <a:pt x="1028953" y="0"/>
                </a:moveTo>
                <a:lnTo>
                  <a:pt x="963044" y="1034"/>
                </a:lnTo>
                <a:lnTo>
                  <a:pt x="900875" y="1889"/>
                </a:lnTo>
                <a:lnTo>
                  <a:pt x="842031" y="2615"/>
                </a:lnTo>
                <a:lnTo>
                  <a:pt x="786093" y="3266"/>
                </a:lnTo>
                <a:lnTo>
                  <a:pt x="732644" y="3894"/>
                </a:lnTo>
                <a:lnTo>
                  <a:pt x="681266" y="4553"/>
                </a:lnTo>
                <a:lnTo>
                  <a:pt x="631543" y="5296"/>
                </a:lnTo>
                <a:lnTo>
                  <a:pt x="583056" y="6174"/>
                </a:lnTo>
                <a:lnTo>
                  <a:pt x="535388" y="7242"/>
                </a:lnTo>
                <a:lnTo>
                  <a:pt x="488122" y="8551"/>
                </a:lnTo>
                <a:lnTo>
                  <a:pt x="440840" y="10155"/>
                </a:lnTo>
                <a:lnTo>
                  <a:pt x="393124" y="12106"/>
                </a:lnTo>
                <a:lnTo>
                  <a:pt x="344558" y="14458"/>
                </a:lnTo>
                <a:lnTo>
                  <a:pt x="294724" y="17263"/>
                </a:lnTo>
                <a:lnTo>
                  <a:pt x="243204" y="20574"/>
                </a:lnTo>
                <a:lnTo>
                  <a:pt x="292474" y="34448"/>
                </a:lnTo>
                <a:lnTo>
                  <a:pt x="339727" y="49395"/>
                </a:lnTo>
                <a:lnTo>
                  <a:pt x="385686" y="65178"/>
                </a:lnTo>
                <a:lnTo>
                  <a:pt x="431079" y="81558"/>
                </a:lnTo>
                <a:lnTo>
                  <a:pt x="476630" y="98298"/>
                </a:lnTo>
                <a:lnTo>
                  <a:pt x="457167" y="113103"/>
                </a:lnTo>
                <a:lnTo>
                  <a:pt x="381903" y="148540"/>
                </a:lnTo>
                <a:lnTo>
                  <a:pt x="331113" y="168393"/>
                </a:lnTo>
                <a:lnTo>
                  <a:pt x="274891" y="189150"/>
                </a:lnTo>
                <a:lnTo>
                  <a:pt x="215743" y="210421"/>
                </a:lnTo>
                <a:lnTo>
                  <a:pt x="156174" y="231817"/>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385780" y="400851"/>
                </a:lnTo>
                <a:lnTo>
                  <a:pt x="432715" y="380136"/>
                </a:lnTo>
                <a:lnTo>
                  <a:pt x="480086" y="359026"/>
                </a:lnTo>
                <a:lnTo>
                  <a:pt x="527696" y="337815"/>
                </a:lnTo>
                <a:lnTo>
                  <a:pt x="575347" y="316794"/>
                </a:lnTo>
                <a:lnTo>
                  <a:pt x="622844" y="296257"/>
                </a:lnTo>
                <a:lnTo>
                  <a:pt x="669988" y="276495"/>
                </a:lnTo>
                <a:lnTo>
                  <a:pt x="716583" y="257801"/>
                </a:lnTo>
                <a:lnTo>
                  <a:pt x="762432" y="240469"/>
                </a:lnTo>
                <a:lnTo>
                  <a:pt x="807338" y="224789"/>
                </a:lnTo>
                <a:lnTo>
                  <a:pt x="852460" y="242769"/>
                </a:lnTo>
                <a:lnTo>
                  <a:pt x="894235" y="259900"/>
                </a:lnTo>
                <a:lnTo>
                  <a:pt x="937668" y="277441"/>
                </a:lnTo>
                <a:lnTo>
                  <a:pt x="987764" y="296645"/>
                </a:lnTo>
                <a:lnTo>
                  <a:pt x="1049527" y="318770"/>
                </a:lnTo>
                <a:lnTo>
                  <a:pt x="1028953" y="0"/>
                </a:lnTo>
                <a:close/>
              </a:path>
            </a:pathLst>
          </a:custGeom>
          <a:ln w="9524">
            <a:solidFill>
              <a:srgbClr val="B6DCDF"/>
            </a:solidFill>
          </a:ln>
        </p:spPr>
        <p:txBody>
          <a:bodyPr wrap="square" lIns="0" tIns="0" rIns="0" bIns="0" rtlCol="0"/>
          <a:lstStyle/>
          <a:p>
            <a:endParaRPr/>
          </a:p>
        </p:txBody>
      </p:sp>
      <p:sp>
        <p:nvSpPr>
          <p:cNvPr id="14" name="object 14"/>
          <p:cNvSpPr/>
          <p:nvPr/>
        </p:nvSpPr>
        <p:spPr>
          <a:xfrm>
            <a:off x="5070347" y="1888235"/>
            <a:ext cx="470915" cy="882396"/>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5138801" y="1909826"/>
            <a:ext cx="333375" cy="760349"/>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5138801" y="1909826"/>
            <a:ext cx="333375" cy="760730"/>
          </a:xfrm>
          <a:custGeom>
            <a:avLst/>
            <a:gdLst/>
            <a:ahLst/>
            <a:cxnLst/>
            <a:rect l="l" t="t" r="r" b="b"/>
            <a:pathLst>
              <a:path w="333375" h="760730">
                <a:moveTo>
                  <a:pt x="0" y="593725"/>
                </a:moveTo>
                <a:lnTo>
                  <a:pt x="83312" y="593725"/>
                </a:lnTo>
                <a:lnTo>
                  <a:pt x="83312" y="0"/>
                </a:lnTo>
                <a:lnTo>
                  <a:pt x="249936" y="0"/>
                </a:lnTo>
                <a:lnTo>
                  <a:pt x="249936" y="593725"/>
                </a:lnTo>
                <a:lnTo>
                  <a:pt x="333375" y="593725"/>
                </a:lnTo>
                <a:lnTo>
                  <a:pt x="166624" y="760349"/>
                </a:lnTo>
                <a:lnTo>
                  <a:pt x="0" y="593725"/>
                </a:lnTo>
                <a:close/>
              </a:path>
            </a:pathLst>
          </a:custGeom>
          <a:ln w="12700">
            <a:solidFill>
              <a:srgbClr val="FFFFFF"/>
            </a:solidFill>
          </a:ln>
        </p:spPr>
        <p:txBody>
          <a:bodyPr wrap="square" lIns="0" tIns="0" rIns="0" bIns="0" rtlCol="0"/>
          <a:lstStyle/>
          <a:p>
            <a:endParaRPr/>
          </a:p>
        </p:txBody>
      </p:sp>
      <p:sp>
        <p:nvSpPr>
          <p:cNvPr id="17" name="object 17"/>
          <p:cNvSpPr txBox="1"/>
          <p:nvPr/>
        </p:nvSpPr>
        <p:spPr>
          <a:xfrm>
            <a:off x="1682242" y="3146298"/>
            <a:ext cx="24574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H</a:t>
            </a:r>
            <a:endParaRPr sz="2000">
              <a:latin typeface="Lucida Handwriting"/>
              <a:cs typeface="Lucida Handwriting"/>
            </a:endParaRPr>
          </a:p>
        </p:txBody>
      </p:sp>
      <p:sp>
        <p:nvSpPr>
          <p:cNvPr id="18" name="object 18"/>
          <p:cNvSpPr/>
          <p:nvPr/>
        </p:nvSpPr>
        <p:spPr>
          <a:xfrm>
            <a:off x="2492375" y="4008373"/>
            <a:ext cx="457200" cy="457200"/>
          </a:xfrm>
          <a:custGeom>
            <a:avLst/>
            <a:gdLst/>
            <a:ahLst/>
            <a:cxnLst/>
            <a:rect l="l" t="t" r="r" b="b"/>
            <a:pathLst>
              <a:path w="457200" h="457200">
                <a:moveTo>
                  <a:pt x="0" y="0"/>
                </a:moveTo>
                <a:lnTo>
                  <a:pt x="46741" y="2360"/>
                </a:lnTo>
                <a:lnTo>
                  <a:pt x="92133" y="9289"/>
                </a:lnTo>
                <a:lnTo>
                  <a:pt x="135946" y="20557"/>
                </a:lnTo>
                <a:lnTo>
                  <a:pt x="177950" y="35933"/>
                </a:lnTo>
                <a:lnTo>
                  <a:pt x="217916" y="55187"/>
                </a:lnTo>
                <a:lnTo>
                  <a:pt x="255612" y="78090"/>
                </a:lnTo>
                <a:lnTo>
                  <a:pt x="290809" y="104411"/>
                </a:lnTo>
                <a:lnTo>
                  <a:pt x="323278" y="133921"/>
                </a:lnTo>
                <a:lnTo>
                  <a:pt x="352788" y="166390"/>
                </a:lnTo>
                <a:lnTo>
                  <a:pt x="379109" y="201587"/>
                </a:lnTo>
                <a:lnTo>
                  <a:pt x="402012" y="239283"/>
                </a:lnTo>
                <a:lnTo>
                  <a:pt x="421266" y="279249"/>
                </a:lnTo>
                <a:lnTo>
                  <a:pt x="436642" y="321253"/>
                </a:lnTo>
                <a:lnTo>
                  <a:pt x="447910" y="365066"/>
                </a:lnTo>
                <a:lnTo>
                  <a:pt x="454839" y="410458"/>
                </a:lnTo>
                <a:lnTo>
                  <a:pt x="457200" y="457200"/>
                </a:lnTo>
              </a:path>
            </a:pathLst>
          </a:custGeom>
          <a:ln w="9525">
            <a:solidFill>
              <a:srgbClr val="B6DCDF"/>
            </a:solidFill>
          </a:ln>
        </p:spPr>
        <p:txBody>
          <a:bodyPr wrap="square" lIns="0" tIns="0" rIns="0" bIns="0" rtlCol="0"/>
          <a:lstStyle/>
          <a:p>
            <a:endParaRPr/>
          </a:p>
        </p:txBody>
      </p:sp>
      <p:sp>
        <p:nvSpPr>
          <p:cNvPr id="19" name="object 19"/>
          <p:cNvSpPr/>
          <p:nvPr/>
        </p:nvSpPr>
        <p:spPr>
          <a:xfrm>
            <a:off x="2006600" y="3970273"/>
            <a:ext cx="3707129" cy="791210"/>
          </a:xfrm>
          <a:custGeom>
            <a:avLst/>
            <a:gdLst/>
            <a:ahLst/>
            <a:cxnLst/>
            <a:rect l="l" t="t" r="r" b="b"/>
            <a:pathLst>
              <a:path w="3707129" h="791210">
                <a:moveTo>
                  <a:pt x="0" y="0"/>
                </a:moveTo>
                <a:lnTo>
                  <a:pt x="41346" y="22455"/>
                </a:lnTo>
                <a:lnTo>
                  <a:pt x="82657" y="45672"/>
                </a:lnTo>
                <a:lnTo>
                  <a:pt x="123989" y="69552"/>
                </a:lnTo>
                <a:lnTo>
                  <a:pt x="165398" y="94000"/>
                </a:lnTo>
                <a:lnTo>
                  <a:pt x="206944" y="118918"/>
                </a:lnTo>
                <a:lnTo>
                  <a:pt x="248682" y="144210"/>
                </a:lnTo>
                <a:lnTo>
                  <a:pt x="290670" y="169780"/>
                </a:lnTo>
                <a:lnTo>
                  <a:pt x="332964" y="195530"/>
                </a:lnTo>
                <a:lnTo>
                  <a:pt x="375623" y="221365"/>
                </a:lnTo>
                <a:lnTo>
                  <a:pt x="418704" y="247187"/>
                </a:lnTo>
                <a:lnTo>
                  <a:pt x="462262" y="272901"/>
                </a:lnTo>
                <a:lnTo>
                  <a:pt x="506357" y="298409"/>
                </a:lnTo>
                <a:lnTo>
                  <a:pt x="551045" y="323615"/>
                </a:lnTo>
                <a:lnTo>
                  <a:pt x="596382" y="348422"/>
                </a:lnTo>
                <a:lnTo>
                  <a:pt x="642427" y="372733"/>
                </a:lnTo>
                <a:lnTo>
                  <a:pt x="689236" y="396453"/>
                </a:lnTo>
                <a:lnTo>
                  <a:pt x="736867" y="419485"/>
                </a:lnTo>
                <a:lnTo>
                  <a:pt x="785377" y="441731"/>
                </a:lnTo>
                <a:lnTo>
                  <a:pt x="834823" y="463095"/>
                </a:lnTo>
                <a:lnTo>
                  <a:pt x="885262" y="483481"/>
                </a:lnTo>
                <a:lnTo>
                  <a:pt x="936751" y="502793"/>
                </a:lnTo>
                <a:lnTo>
                  <a:pt x="980963" y="518473"/>
                </a:lnTo>
                <a:lnTo>
                  <a:pt x="1026139" y="534009"/>
                </a:lnTo>
                <a:lnTo>
                  <a:pt x="1072216" y="549374"/>
                </a:lnTo>
                <a:lnTo>
                  <a:pt x="1119130" y="564538"/>
                </a:lnTo>
                <a:lnTo>
                  <a:pt x="1166819" y="579475"/>
                </a:lnTo>
                <a:lnTo>
                  <a:pt x="1215217" y="594156"/>
                </a:lnTo>
                <a:lnTo>
                  <a:pt x="1264263" y="608552"/>
                </a:lnTo>
                <a:lnTo>
                  <a:pt x="1313893" y="622637"/>
                </a:lnTo>
                <a:lnTo>
                  <a:pt x="1364043" y="636381"/>
                </a:lnTo>
                <a:lnTo>
                  <a:pt x="1414649" y="649757"/>
                </a:lnTo>
                <a:lnTo>
                  <a:pt x="1465649" y="662737"/>
                </a:lnTo>
                <a:lnTo>
                  <a:pt x="1516979" y="675292"/>
                </a:lnTo>
                <a:lnTo>
                  <a:pt x="1568575" y="687395"/>
                </a:lnTo>
                <a:lnTo>
                  <a:pt x="1620374" y="699018"/>
                </a:lnTo>
                <a:lnTo>
                  <a:pt x="1672313" y="710133"/>
                </a:lnTo>
                <a:lnTo>
                  <a:pt x="1724328" y="720711"/>
                </a:lnTo>
                <a:lnTo>
                  <a:pt x="1776355" y="730724"/>
                </a:lnTo>
                <a:lnTo>
                  <a:pt x="1828332" y="740145"/>
                </a:lnTo>
                <a:lnTo>
                  <a:pt x="1880194" y="748946"/>
                </a:lnTo>
                <a:lnTo>
                  <a:pt x="1931879" y="757097"/>
                </a:lnTo>
                <a:lnTo>
                  <a:pt x="1983322" y="764572"/>
                </a:lnTo>
                <a:lnTo>
                  <a:pt x="2034461" y="771343"/>
                </a:lnTo>
                <a:lnTo>
                  <a:pt x="2085232" y="777381"/>
                </a:lnTo>
                <a:lnTo>
                  <a:pt x="2135571" y="782657"/>
                </a:lnTo>
                <a:lnTo>
                  <a:pt x="2185416" y="787145"/>
                </a:lnTo>
                <a:lnTo>
                  <a:pt x="2244540" y="789063"/>
                </a:lnTo>
                <a:lnTo>
                  <a:pt x="2302601" y="790297"/>
                </a:lnTo>
                <a:lnTo>
                  <a:pt x="2359604" y="790870"/>
                </a:lnTo>
                <a:lnTo>
                  <a:pt x="2415551" y="790805"/>
                </a:lnTo>
                <a:lnTo>
                  <a:pt x="2470446" y="790123"/>
                </a:lnTo>
                <a:lnTo>
                  <a:pt x="2524292" y="788847"/>
                </a:lnTo>
                <a:lnTo>
                  <a:pt x="2577093" y="786998"/>
                </a:lnTo>
                <a:lnTo>
                  <a:pt x="2628851" y="784599"/>
                </a:lnTo>
                <a:lnTo>
                  <a:pt x="2679572" y="781672"/>
                </a:lnTo>
                <a:lnTo>
                  <a:pt x="2729257" y="778239"/>
                </a:lnTo>
                <a:lnTo>
                  <a:pt x="2777912" y="774322"/>
                </a:lnTo>
                <a:lnTo>
                  <a:pt x="2825537" y="769943"/>
                </a:lnTo>
                <a:lnTo>
                  <a:pt x="2872139" y="765125"/>
                </a:lnTo>
                <a:lnTo>
                  <a:pt x="2917719" y="759889"/>
                </a:lnTo>
                <a:lnTo>
                  <a:pt x="2962281" y="754257"/>
                </a:lnTo>
                <a:lnTo>
                  <a:pt x="3005830" y="748252"/>
                </a:lnTo>
                <a:lnTo>
                  <a:pt x="3048367" y="741896"/>
                </a:lnTo>
                <a:lnTo>
                  <a:pt x="3089897" y="735210"/>
                </a:lnTo>
                <a:lnTo>
                  <a:pt x="3130423" y="728218"/>
                </a:lnTo>
                <a:lnTo>
                  <a:pt x="3191724" y="716712"/>
                </a:lnTo>
                <a:lnTo>
                  <a:pt x="3249172" y="704683"/>
                </a:lnTo>
                <a:lnTo>
                  <a:pt x="3303196" y="691949"/>
                </a:lnTo>
                <a:lnTo>
                  <a:pt x="3354229" y="678330"/>
                </a:lnTo>
                <a:lnTo>
                  <a:pt x="3402703" y="663646"/>
                </a:lnTo>
                <a:lnTo>
                  <a:pt x="3449050" y="647715"/>
                </a:lnTo>
                <a:lnTo>
                  <a:pt x="3493700" y="630359"/>
                </a:lnTo>
                <a:lnTo>
                  <a:pt x="3537086" y="611396"/>
                </a:lnTo>
                <a:lnTo>
                  <a:pt x="3579639" y="590647"/>
                </a:lnTo>
                <a:lnTo>
                  <a:pt x="3621792" y="567930"/>
                </a:lnTo>
                <a:lnTo>
                  <a:pt x="3663975" y="543066"/>
                </a:lnTo>
                <a:lnTo>
                  <a:pt x="3706622" y="515874"/>
                </a:lnTo>
              </a:path>
            </a:pathLst>
          </a:custGeom>
          <a:ln w="9525">
            <a:solidFill>
              <a:srgbClr val="7E7E7E"/>
            </a:solidFill>
          </a:ln>
        </p:spPr>
        <p:txBody>
          <a:bodyPr wrap="square" lIns="0" tIns="0" rIns="0" bIns="0" rtlCol="0"/>
          <a:lstStyle/>
          <a:p>
            <a:endParaRPr/>
          </a:p>
        </p:txBody>
      </p:sp>
      <p:sp>
        <p:nvSpPr>
          <p:cNvPr id="20" name="object 20"/>
          <p:cNvSpPr/>
          <p:nvPr/>
        </p:nvSpPr>
        <p:spPr>
          <a:xfrm>
            <a:off x="2374510" y="2980619"/>
            <a:ext cx="2247265" cy="1116330"/>
          </a:xfrm>
          <a:custGeom>
            <a:avLst/>
            <a:gdLst/>
            <a:ahLst/>
            <a:cxnLst/>
            <a:rect l="l" t="t" r="r" b="b"/>
            <a:pathLst>
              <a:path w="2247265" h="1116329">
                <a:moveTo>
                  <a:pt x="877959" y="3372"/>
                </a:moveTo>
                <a:lnTo>
                  <a:pt x="825420" y="1896"/>
                </a:lnTo>
                <a:lnTo>
                  <a:pt x="773091" y="686"/>
                </a:lnTo>
                <a:lnTo>
                  <a:pt x="721175" y="0"/>
                </a:lnTo>
                <a:lnTo>
                  <a:pt x="669874" y="94"/>
                </a:lnTo>
                <a:lnTo>
                  <a:pt x="619390" y="1227"/>
                </a:lnTo>
                <a:lnTo>
                  <a:pt x="569923" y="3654"/>
                </a:lnTo>
                <a:lnTo>
                  <a:pt x="521676" y="7634"/>
                </a:lnTo>
                <a:lnTo>
                  <a:pt x="474851" y="13423"/>
                </a:lnTo>
                <a:lnTo>
                  <a:pt x="429649" y="21279"/>
                </a:lnTo>
                <a:lnTo>
                  <a:pt x="379330" y="32290"/>
                </a:lnTo>
                <a:lnTo>
                  <a:pt x="328799" y="45165"/>
                </a:lnTo>
                <a:lnTo>
                  <a:pt x="279108" y="59960"/>
                </a:lnTo>
                <a:lnTo>
                  <a:pt x="231307" y="76730"/>
                </a:lnTo>
                <a:lnTo>
                  <a:pt x="186447" y="95531"/>
                </a:lnTo>
                <a:lnTo>
                  <a:pt x="145578" y="116416"/>
                </a:lnTo>
                <a:lnTo>
                  <a:pt x="109752" y="139441"/>
                </a:lnTo>
                <a:lnTo>
                  <a:pt x="80018" y="164662"/>
                </a:lnTo>
                <a:lnTo>
                  <a:pt x="48563" y="202893"/>
                </a:lnTo>
                <a:lnTo>
                  <a:pt x="24590" y="246356"/>
                </a:lnTo>
                <a:lnTo>
                  <a:pt x="8343" y="293551"/>
                </a:lnTo>
                <a:lnTo>
                  <a:pt x="65" y="342979"/>
                </a:lnTo>
                <a:lnTo>
                  <a:pt x="0" y="393142"/>
                </a:lnTo>
                <a:lnTo>
                  <a:pt x="8390" y="442538"/>
                </a:lnTo>
                <a:lnTo>
                  <a:pt x="20428" y="479753"/>
                </a:lnTo>
                <a:lnTo>
                  <a:pt x="37376" y="518202"/>
                </a:lnTo>
                <a:lnTo>
                  <a:pt x="59060" y="557396"/>
                </a:lnTo>
                <a:lnTo>
                  <a:pt x="85305" y="596843"/>
                </a:lnTo>
                <a:lnTo>
                  <a:pt x="115937" y="636052"/>
                </a:lnTo>
                <a:lnTo>
                  <a:pt x="150783" y="674531"/>
                </a:lnTo>
                <a:lnTo>
                  <a:pt x="189668" y="711790"/>
                </a:lnTo>
                <a:lnTo>
                  <a:pt x="232418" y="747338"/>
                </a:lnTo>
                <a:lnTo>
                  <a:pt x="266948" y="772623"/>
                </a:lnTo>
                <a:lnTo>
                  <a:pt x="305237" y="798037"/>
                </a:lnTo>
                <a:lnTo>
                  <a:pt x="346699" y="823356"/>
                </a:lnTo>
                <a:lnTo>
                  <a:pt x="390751" y="848356"/>
                </a:lnTo>
                <a:lnTo>
                  <a:pt x="436804" y="872813"/>
                </a:lnTo>
                <a:lnTo>
                  <a:pt x="484275" y="896503"/>
                </a:lnTo>
                <a:lnTo>
                  <a:pt x="532577" y="919204"/>
                </a:lnTo>
                <a:lnTo>
                  <a:pt x="581125" y="940689"/>
                </a:lnTo>
                <a:lnTo>
                  <a:pt x="629332" y="960737"/>
                </a:lnTo>
                <a:lnTo>
                  <a:pt x="676614" y="979123"/>
                </a:lnTo>
                <a:lnTo>
                  <a:pt x="722384" y="995623"/>
                </a:lnTo>
                <a:lnTo>
                  <a:pt x="775841" y="1011958"/>
                </a:lnTo>
                <a:lnTo>
                  <a:pt x="828035" y="1026934"/>
                </a:lnTo>
                <a:lnTo>
                  <a:pt x="879119" y="1040605"/>
                </a:lnTo>
                <a:lnTo>
                  <a:pt x="929248" y="1053021"/>
                </a:lnTo>
                <a:lnTo>
                  <a:pt x="978575" y="1064235"/>
                </a:lnTo>
                <a:lnTo>
                  <a:pt x="1027254" y="1074298"/>
                </a:lnTo>
                <a:lnTo>
                  <a:pt x="1075440" y="1083262"/>
                </a:lnTo>
                <a:lnTo>
                  <a:pt x="1123286" y="1091180"/>
                </a:lnTo>
                <a:lnTo>
                  <a:pt x="1170946" y="1098102"/>
                </a:lnTo>
                <a:lnTo>
                  <a:pt x="1218573" y="1104081"/>
                </a:lnTo>
                <a:lnTo>
                  <a:pt x="1274750" y="1109381"/>
                </a:lnTo>
                <a:lnTo>
                  <a:pt x="1329378" y="1113094"/>
                </a:lnTo>
                <a:lnTo>
                  <a:pt x="1382544" y="1115356"/>
                </a:lnTo>
                <a:lnTo>
                  <a:pt x="1434337" y="1116300"/>
                </a:lnTo>
                <a:lnTo>
                  <a:pt x="1484845" y="1116062"/>
                </a:lnTo>
                <a:lnTo>
                  <a:pt x="1534154" y="1114777"/>
                </a:lnTo>
                <a:lnTo>
                  <a:pt x="1582354" y="1112580"/>
                </a:lnTo>
                <a:lnTo>
                  <a:pt x="1629531" y="1109604"/>
                </a:lnTo>
                <a:lnTo>
                  <a:pt x="1675773" y="1105986"/>
                </a:lnTo>
                <a:lnTo>
                  <a:pt x="1734408" y="1100478"/>
                </a:lnTo>
                <a:lnTo>
                  <a:pt x="1792092" y="1093804"/>
                </a:lnTo>
                <a:lnTo>
                  <a:pt x="1848170" y="1085715"/>
                </a:lnTo>
                <a:lnTo>
                  <a:pt x="1901986" y="1075962"/>
                </a:lnTo>
                <a:lnTo>
                  <a:pt x="1952885" y="1064296"/>
                </a:lnTo>
                <a:lnTo>
                  <a:pt x="2000212" y="1050469"/>
                </a:lnTo>
                <a:lnTo>
                  <a:pt x="2043311" y="1034231"/>
                </a:lnTo>
                <a:lnTo>
                  <a:pt x="2098412" y="1003986"/>
                </a:lnTo>
                <a:lnTo>
                  <a:pt x="2148258" y="965913"/>
                </a:lnTo>
                <a:lnTo>
                  <a:pt x="2190886" y="925628"/>
                </a:lnTo>
                <a:lnTo>
                  <a:pt x="2224334" y="888744"/>
                </a:lnTo>
                <a:lnTo>
                  <a:pt x="2246638" y="860876"/>
                </a:lnTo>
              </a:path>
            </a:pathLst>
          </a:custGeom>
          <a:ln w="9524">
            <a:solidFill>
              <a:srgbClr val="7E7E7E"/>
            </a:solidFill>
          </a:ln>
        </p:spPr>
        <p:txBody>
          <a:bodyPr wrap="square" lIns="0" tIns="0" rIns="0" bIns="0" rtlCol="0"/>
          <a:lstStyle/>
          <a:p>
            <a:endParaRPr/>
          </a:p>
        </p:txBody>
      </p:sp>
      <p:sp>
        <p:nvSpPr>
          <p:cNvPr id="21" name="object 21"/>
          <p:cNvSpPr txBox="1"/>
          <p:nvPr/>
        </p:nvSpPr>
        <p:spPr>
          <a:xfrm>
            <a:off x="3400425" y="3303523"/>
            <a:ext cx="181610"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L</a:t>
            </a:r>
            <a:endParaRPr sz="2000">
              <a:latin typeface="Lucida Handwriting"/>
              <a:cs typeface="Lucida Handwriting"/>
            </a:endParaRPr>
          </a:p>
        </p:txBody>
      </p:sp>
      <p:sp>
        <p:nvSpPr>
          <p:cNvPr id="22" name="object 22"/>
          <p:cNvSpPr/>
          <p:nvPr/>
        </p:nvSpPr>
        <p:spPr>
          <a:xfrm>
            <a:off x="3314700" y="4992623"/>
            <a:ext cx="1656080" cy="219710"/>
          </a:xfrm>
          <a:custGeom>
            <a:avLst/>
            <a:gdLst/>
            <a:ahLst/>
            <a:cxnLst/>
            <a:rect l="l" t="t" r="r" b="b"/>
            <a:pathLst>
              <a:path w="1656079" h="219710">
                <a:moveTo>
                  <a:pt x="0" y="0"/>
                </a:moveTo>
                <a:lnTo>
                  <a:pt x="42430" y="22000"/>
                </a:lnTo>
                <a:lnTo>
                  <a:pt x="86472" y="42455"/>
                </a:lnTo>
                <a:lnTo>
                  <a:pt x="131967" y="61435"/>
                </a:lnTo>
                <a:lnTo>
                  <a:pt x="178755" y="79011"/>
                </a:lnTo>
                <a:lnTo>
                  <a:pt x="226678" y="95253"/>
                </a:lnTo>
                <a:lnTo>
                  <a:pt x="275575" y="110231"/>
                </a:lnTo>
                <a:lnTo>
                  <a:pt x="325289" y="124016"/>
                </a:lnTo>
                <a:lnTo>
                  <a:pt x="375660" y="136678"/>
                </a:lnTo>
                <a:lnTo>
                  <a:pt x="426529" y="148288"/>
                </a:lnTo>
                <a:lnTo>
                  <a:pt x="477736" y="158916"/>
                </a:lnTo>
                <a:lnTo>
                  <a:pt x="529123" y="168632"/>
                </a:lnTo>
                <a:lnTo>
                  <a:pt x="580531" y="177508"/>
                </a:lnTo>
                <a:lnTo>
                  <a:pt x="631799" y="185613"/>
                </a:lnTo>
                <a:lnTo>
                  <a:pt x="682770" y="193017"/>
                </a:lnTo>
                <a:lnTo>
                  <a:pt x="733283" y="199792"/>
                </a:lnTo>
                <a:lnTo>
                  <a:pt x="783181" y="206008"/>
                </a:lnTo>
                <a:lnTo>
                  <a:pt x="832303" y="211734"/>
                </a:lnTo>
                <a:lnTo>
                  <a:pt x="880490" y="217043"/>
                </a:lnTo>
                <a:lnTo>
                  <a:pt x="926100" y="218824"/>
                </a:lnTo>
                <a:lnTo>
                  <a:pt x="973349" y="219545"/>
                </a:lnTo>
                <a:lnTo>
                  <a:pt x="1022061" y="219205"/>
                </a:lnTo>
                <a:lnTo>
                  <a:pt x="1072057" y="217803"/>
                </a:lnTo>
                <a:lnTo>
                  <a:pt x="1123159" y="215340"/>
                </a:lnTo>
                <a:lnTo>
                  <a:pt x="1175189" y="211814"/>
                </a:lnTo>
                <a:lnTo>
                  <a:pt x="1227969" y="207226"/>
                </a:lnTo>
                <a:lnTo>
                  <a:pt x="1281321" y="201574"/>
                </a:lnTo>
                <a:lnTo>
                  <a:pt x="1335066" y="194859"/>
                </a:lnTo>
                <a:lnTo>
                  <a:pt x="1389027" y="187080"/>
                </a:lnTo>
                <a:lnTo>
                  <a:pt x="1443025" y="178236"/>
                </a:lnTo>
                <a:lnTo>
                  <a:pt x="1496881" y="168327"/>
                </a:lnTo>
                <a:lnTo>
                  <a:pt x="1550419" y="157353"/>
                </a:lnTo>
                <a:lnTo>
                  <a:pt x="1603460" y="145313"/>
                </a:lnTo>
                <a:lnTo>
                  <a:pt x="1655826" y="132206"/>
                </a:lnTo>
              </a:path>
            </a:pathLst>
          </a:custGeom>
          <a:ln w="9525">
            <a:solidFill>
              <a:srgbClr val="7E7E7E"/>
            </a:solidFill>
          </a:ln>
        </p:spPr>
        <p:txBody>
          <a:bodyPr wrap="square" lIns="0" tIns="0" rIns="0" bIns="0" rtlCol="0"/>
          <a:lstStyle/>
          <a:p>
            <a:endParaRPr/>
          </a:p>
        </p:txBody>
      </p:sp>
      <p:sp>
        <p:nvSpPr>
          <p:cNvPr id="23" name="object 23"/>
          <p:cNvSpPr/>
          <p:nvPr/>
        </p:nvSpPr>
        <p:spPr>
          <a:xfrm>
            <a:off x="4658867" y="4773167"/>
            <a:ext cx="745236" cy="545591"/>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4969764" y="4985003"/>
            <a:ext cx="106679" cy="106680"/>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4717415" y="4729734"/>
            <a:ext cx="628015" cy="429895"/>
          </a:xfrm>
          <a:custGeom>
            <a:avLst/>
            <a:gdLst/>
            <a:ahLst/>
            <a:cxnLst/>
            <a:rect l="l" t="t" r="r" b="b"/>
            <a:pathLst>
              <a:path w="628014" h="429895">
                <a:moveTo>
                  <a:pt x="485090" y="196596"/>
                </a:moveTo>
                <a:lnTo>
                  <a:pt x="147065" y="196596"/>
                </a:lnTo>
                <a:lnTo>
                  <a:pt x="170701" y="216443"/>
                </a:lnTo>
                <a:lnTo>
                  <a:pt x="197078" y="241589"/>
                </a:lnTo>
                <a:lnTo>
                  <a:pt x="261931" y="305830"/>
                </a:lnTo>
                <a:lnTo>
                  <a:pt x="302344" y="343953"/>
                </a:lnTo>
                <a:lnTo>
                  <a:pt x="349373" y="385427"/>
                </a:lnTo>
                <a:lnTo>
                  <a:pt x="403987" y="429768"/>
                </a:lnTo>
                <a:lnTo>
                  <a:pt x="459472" y="398974"/>
                </a:lnTo>
                <a:lnTo>
                  <a:pt x="540013" y="355180"/>
                </a:lnTo>
                <a:lnTo>
                  <a:pt x="579478" y="332744"/>
                </a:lnTo>
                <a:lnTo>
                  <a:pt x="628014" y="303657"/>
                </a:lnTo>
                <a:lnTo>
                  <a:pt x="583759" y="268624"/>
                </a:lnTo>
                <a:lnTo>
                  <a:pt x="540330" y="236101"/>
                </a:lnTo>
                <a:lnTo>
                  <a:pt x="497839" y="205552"/>
                </a:lnTo>
                <a:lnTo>
                  <a:pt x="485090" y="196596"/>
                </a:lnTo>
                <a:close/>
              </a:path>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485090" y="196596"/>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solidFill>
            <a:srgbClr val="00AFEF"/>
          </a:solidFill>
        </p:spPr>
        <p:txBody>
          <a:bodyPr wrap="square" lIns="0" tIns="0" rIns="0" bIns="0" rtlCol="0"/>
          <a:lstStyle/>
          <a:p>
            <a:endParaRPr/>
          </a:p>
        </p:txBody>
      </p:sp>
      <p:sp>
        <p:nvSpPr>
          <p:cNvPr id="26" name="object 26"/>
          <p:cNvSpPr/>
          <p:nvPr/>
        </p:nvSpPr>
        <p:spPr>
          <a:xfrm>
            <a:off x="4717415" y="4729734"/>
            <a:ext cx="628015" cy="429895"/>
          </a:xfrm>
          <a:custGeom>
            <a:avLst/>
            <a:gdLst/>
            <a:ahLst/>
            <a:cxnLst/>
            <a:rect l="l" t="t" r="r" b="b"/>
            <a:pathLst>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170701" y="216443"/>
                </a:lnTo>
                <a:lnTo>
                  <a:pt x="197078" y="241589"/>
                </a:lnTo>
                <a:lnTo>
                  <a:pt x="227165" y="271547"/>
                </a:lnTo>
                <a:lnTo>
                  <a:pt x="261931" y="305830"/>
                </a:lnTo>
                <a:lnTo>
                  <a:pt x="302344" y="343953"/>
                </a:lnTo>
                <a:lnTo>
                  <a:pt x="349373" y="385427"/>
                </a:lnTo>
                <a:lnTo>
                  <a:pt x="403987" y="429768"/>
                </a:lnTo>
                <a:lnTo>
                  <a:pt x="459472" y="398974"/>
                </a:lnTo>
                <a:lnTo>
                  <a:pt x="502413" y="375684"/>
                </a:lnTo>
                <a:lnTo>
                  <a:pt x="540013" y="355180"/>
                </a:lnTo>
                <a:lnTo>
                  <a:pt x="579478" y="332744"/>
                </a:lnTo>
                <a:lnTo>
                  <a:pt x="628014" y="303657"/>
                </a:lnTo>
                <a:lnTo>
                  <a:pt x="583759" y="268624"/>
                </a:lnTo>
                <a:lnTo>
                  <a:pt x="540330" y="236101"/>
                </a:lnTo>
                <a:lnTo>
                  <a:pt x="497839" y="205552"/>
                </a:lnTo>
                <a:lnTo>
                  <a:pt x="456396" y="176437"/>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ln w="9525">
            <a:solidFill>
              <a:srgbClr val="D9D9D9"/>
            </a:solidFill>
          </a:ln>
        </p:spPr>
        <p:txBody>
          <a:bodyPr wrap="square" lIns="0" tIns="0" rIns="0" bIns="0" rtlCol="0"/>
          <a:lstStyle/>
          <a:p>
            <a:endParaRPr/>
          </a:p>
        </p:txBody>
      </p:sp>
      <p:sp>
        <p:nvSpPr>
          <p:cNvPr id="27" name="object 27"/>
          <p:cNvSpPr txBox="1"/>
          <p:nvPr/>
        </p:nvSpPr>
        <p:spPr>
          <a:xfrm>
            <a:off x="5470652" y="4553203"/>
            <a:ext cx="2457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Lucida Handwriting"/>
                <a:cs typeface="Lucida Handwriting"/>
              </a:rPr>
              <a:t>H</a:t>
            </a:r>
            <a:endParaRPr sz="2000">
              <a:latin typeface="Lucida Handwriting"/>
              <a:cs typeface="Lucida Handwriting"/>
            </a:endParaRPr>
          </a:p>
        </p:txBody>
      </p:sp>
      <p:sp>
        <p:nvSpPr>
          <p:cNvPr id="28" name="object 28"/>
          <p:cNvSpPr/>
          <p:nvPr/>
        </p:nvSpPr>
        <p:spPr>
          <a:xfrm>
            <a:off x="4523232" y="4216908"/>
            <a:ext cx="332232" cy="528827"/>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4636008" y="4402835"/>
            <a:ext cx="106679" cy="106680"/>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4592701" y="4238625"/>
            <a:ext cx="193675" cy="406400"/>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4592701" y="4238625"/>
            <a:ext cx="193675" cy="406400"/>
          </a:xfrm>
          <a:custGeom>
            <a:avLst/>
            <a:gdLst/>
            <a:ahLst/>
            <a:cxnLst/>
            <a:rect l="l" t="t" r="r" b="b"/>
            <a:pathLst>
              <a:path w="193675" h="406400">
                <a:moveTo>
                  <a:pt x="0" y="309499"/>
                </a:moveTo>
                <a:lnTo>
                  <a:pt x="48387" y="309499"/>
                </a:lnTo>
                <a:lnTo>
                  <a:pt x="48387" y="0"/>
                </a:lnTo>
                <a:lnTo>
                  <a:pt x="145161" y="0"/>
                </a:lnTo>
                <a:lnTo>
                  <a:pt x="145161" y="309499"/>
                </a:lnTo>
                <a:lnTo>
                  <a:pt x="193675" y="309499"/>
                </a:lnTo>
                <a:lnTo>
                  <a:pt x="96774" y="406400"/>
                </a:lnTo>
                <a:lnTo>
                  <a:pt x="0" y="309499"/>
                </a:lnTo>
                <a:close/>
              </a:path>
            </a:pathLst>
          </a:custGeom>
          <a:ln w="12700">
            <a:solidFill>
              <a:srgbClr val="FFFFFF"/>
            </a:solidFill>
          </a:ln>
        </p:spPr>
        <p:txBody>
          <a:bodyPr wrap="square" lIns="0" tIns="0" rIns="0" bIns="0" rtlCol="0"/>
          <a:lstStyle/>
          <a:p>
            <a:endParaRPr/>
          </a:p>
        </p:txBody>
      </p:sp>
      <p:sp>
        <p:nvSpPr>
          <p:cNvPr id="32" name="object 32"/>
          <p:cNvSpPr txBox="1"/>
          <p:nvPr/>
        </p:nvSpPr>
        <p:spPr>
          <a:xfrm>
            <a:off x="7993760" y="2381758"/>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5</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33" name="object 33"/>
          <p:cNvSpPr txBox="1"/>
          <p:nvPr/>
        </p:nvSpPr>
        <p:spPr>
          <a:xfrm>
            <a:off x="7993760" y="3479419"/>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1</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34" name="object 34"/>
          <p:cNvSpPr txBox="1"/>
          <p:nvPr/>
        </p:nvSpPr>
        <p:spPr>
          <a:xfrm>
            <a:off x="6016878" y="1600580"/>
            <a:ext cx="585470" cy="330200"/>
          </a:xfrm>
          <a:prstGeom prst="rect">
            <a:avLst/>
          </a:prstGeom>
        </p:spPr>
        <p:txBody>
          <a:bodyPr vert="horz" wrap="square" lIns="0" tIns="12065" rIns="0" bIns="0" rtlCol="0">
            <a:spAutoFit/>
          </a:bodyPr>
          <a:lstStyle/>
          <a:p>
            <a:pPr marL="12700" marR="5080">
              <a:lnSpc>
                <a:spcPct val="100000"/>
              </a:lnSpc>
              <a:spcBef>
                <a:spcPts val="95"/>
              </a:spcBef>
            </a:pPr>
            <a:r>
              <a:rPr sz="1000" b="0" spc="-5" dirty="0">
                <a:latin typeface="Calibri Light"/>
                <a:cs typeface="Calibri Light"/>
              </a:rPr>
              <a:t>Westerly  winds</a:t>
            </a:r>
            <a:r>
              <a:rPr sz="1000" b="0" spc="-45" dirty="0">
                <a:latin typeface="Calibri Light"/>
                <a:cs typeface="Calibri Light"/>
              </a:rPr>
              <a:t> </a:t>
            </a:r>
            <a:r>
              <a:rPr sz="1000" b="0" spc="-10" dirty="0">
                <a:latin typeface="Calibri Light"/>
                <a:cs typeface="Calibri Light"/>
              </a:rPr>
              <a:t>aloft</a:t>
            </a:r>
            <a:endParaRPr sz="1000">
              <a:latin typeface="Calibri Light"/>
              <a:cs typeface="Calibri Light"/>
            </a:endParaRPr>
          </a:p>
        </p:txBody>
      </p:sp>
      <p:sp>
        <p:nvSpPr>
          <p:cNvPr id="35" name="object 35"/>
          <p:cNvSpPr txBox="1"/>
          <p:nvPr/>
        </p:nvSpPr>
        <p:spPr>
          <a:xfrm>
            <a:off x="1260094" y="2559557"/>
            <a:ext cx="252729" cy="177800"/>
          </a:xfrm>
          <a:prstGeom prst="rect">
            <a:avLst/>
          </a:prstGeom>
        </p:spPr>
        <p:txBody>
          <a:bodyPr vert="horz" wrap="square" lIns="0" tIns="12065" rIns="0" bIns="0" rtlCol="0">
            <a:spAutoFit/>
          </a:bodyPr>
          <a:lstStyle/>
          <a:p>
            <a:pPr marL="12700">
              <a:lnSpc>
                <a:spcPct val="100000"/>
              </a:lnSpc>
              <a:spcBef>
                <a:spcPts val="95"/>
              </a:spcBef>
            </a:pPr>
            <a:r>
              <a:rPr sz="1000" b="0" spc="-5" dirty="0">
                <a:latin typeface="Calibri Light"/>
                <a:cs typeface="Calibri Light"/>
              </a:rPr>
              <a:t>M</a:t>
            </a:r>
            <a:r>
              <a:rPr sz="1000" b="0" spc="-15" dirty="0">
                <a:latin typeface="Calibri Light"/>
                <a:cs typeface="Calibri Light"/>
              </a:rPr>
              <a:t>B</a:t>
            </a:r>
            <a:r>
              <a:rPr sz="1000" b="0" spc="-5" dirty="0">
                <a:latin typeface="Calibri Light"/>
                <a:cs typeface="Calibri Light"/>
              </a:rPr>
              <a:t>L</a:t>
            </a:r>
            <a:endParaRPr sz="1000">
              <a:latin typeface="Calibri Light"/>
              <a:cs typeface="Calibri Light"/>
            </a:endParaRPr>
          </a:p>
        </p:txBody>
      </p:sp>
      <p:sp>
        <p:nvSpPr>
          <p:cNvPr id="36" name="object 36"/>
          <p:cNvSpPr/>
          <p:nvPr/>
        </p:nvSpPr>
        <p:spPr>
          <a:xfrm>
            <a:off x="3703701" y="2190750"/>
            <a:ext cx="3457575" cy="1720850"/>
          </a:xfrm>
          <a:custGeom>
            <a:avLst/>
            <a:gdLst/>
            <a:ahLst/>
            <a:cxnLst/>
            <a:rect l="l" t="t" r="r" b="b"/>
            <a:pathLst>
              <a:path w="3457575" h="1720850">
                <a:moveTo>
                  <a:pt x="0" y="0"/>
                </a:moveTo>
                <a:lnTo>
                  <a:pt x="3457575" y="1720850"/>
                </a:lnTo>
              </a:path>
            </a:pathLst>
          </a:custGeom>
          <a:ln w="3175">
            <a:solidFill>
              <a:srgbClr val="F1F1F1"/>
            </a:solidFill>
          </a:ln>
        </p:spPr>
        <p:txBody>
          <a:bodyPr wrap="square" lIns="0" tIns="0" rIns="0" bIns="0" rtlCol="0"/>
          <a:lstStyle/>
          <a:p>
            <a:endParaRPr/>
          </a:p>
        </p:txBody>
      </p:sp>
      <p:sp>
        <p:nvSpPr>
          <p:cNvPr id="37" name="object 37"/>
          <p:cNvSpPr/>
          <p:nvPr/>
        </p:nvSpPr>
        <p:spPr>
          <a:xfrm>
            <a:off x="4285488" y="2407920"/>
            <a:ext cx="318515" cy="708660"/>
          </a:xfrm>
          <a:prstGeom prst="rect">
            <a:avLst/>
          </a:prstGeom>
          <a:blipFill>
            <a:blip r:embed="rId8" cstate="print"/>
            <a:stretch>
              <a:fillRect/>
            </a:stretch>
          </a:blipFill>
        </p:spPr>
        <p:txBody>
          <a:bodyPr wrap="square" lIns="0" tIns="0" rIns="0" bIns="0" rtlCol="0"/>
          <a:lstStyle/>
          <a:p>
            <a:endParaRPr/>
          </a:p>
        </p:txBody>
      </p:sp>
      <p:sp>
        <p:nvSpPr>
          <p:cNvPr id="38" name="object 38"/>
          <p:cNvSpPr/>
          <p:nvPr/>
        </p:nvSpPr>
        <p:spPr>
          <a:xfrm>
            <a:off x="4392167" y="2685288"/>
            <a:ext cx="106679" cy="106679"/>
          </a:xfrm>
          <a:prstGeom prst="rect">
            <a:avLst/>
          </a:prstGeom>
          <a:blipFill>
            <a:blip r:embed="rId5" cstate="print"/>
            <a:stretch>
              <a:fillRect/>
            </a:stretch>
          </a:blipFill>
        </p:spPr>
        <p:txBody>
          <a:bodyPr wrap="square" lIns="0" tIns="0" rIns="0" bIns="0" rtlCol="0"/>
          <a:lstStyle/>
          <a:p>
            <a:endParaRPr/>
          </a:p>
        </p:txBody>
      </p:sp>
      <p:sp>
        <p:nvSpPr>
          <p:cNvPr id="39" name="object 39"/>
          <p:cNvSpPr/>
          <p:nvPr/>
        </p:nvSpPr>
        <p:spPr>
          <a:xfrm>
            <a:off x="4354576" y="2428875"/>
            <a:ext cx="180975" cy="587375"/>
          </a:xfrm>
          <a:prstGeom prst="rect">
            <a:avLst/>
          </a:prstGeom>
          <a:blipFill>
            <a:blip r:embed="rId9" cstate="print"/>
            <a:stretch>
              <a:fillRect/>
            </a:stretch>
          </a:blipFill>
        </p:spPr>
        <p:txBody>
          <a:bodyPr wrap="square" lIns="0" tIns="0" rIns="0" bIns="0" rtlCol="0"/>
          <a:lstStyle/>
          <a:p>
            <a:endParaRPr/>
          </a:p>
        </p:txBody>
      </p:sp>
      <p:sp>
        <p:nvSpPr>
          <p:cNvPr id="40" name="object 40"/>
          <p:cNvSpPr/>
          <p:nvPr/>
        </p:nvSpPr>
        <p:spPr>
          <a:xfrm>
            <a:off x="4354576" y="2428875"/>
            <a:ext cx="180975" cy="587375"/>
          </a:xfrm>
          <a:custGeom>
            <a:avLst/>
            <a:gdLst/>
            <a:ahLst/>
            <a:cxnLst/>
            <a:rect l="l" t="t" r="r" b="b"/>
            <a:pathLst>
              <a:path w="180975" h="587375">
                <a:moveTo>
                  <a:pt x="0" y="496824"/>
                </a:moveTo>
                <a:lnTo>
                  <a:pt x="45212" y="496824"/>
                </a:lnTo>
                <a:lnTo>
                  <a:pt x="45212" y="0"/>
                </a:lnTo>
                <a:lnTo>
                  <a:pt x="135636" y="0"/>
                </a:lnTo>
                <a:lnTo>
                  <a:pt x="135636" y="496824"/>
                </a:lnTo>
                <a:lnTo>
                  <a:pt x="180975" y="496824"/>
                </a:lnTo>
                <a:lnTo>
                  <a:pt x="90424" y="587375"/>
                </a:lnTo>
                <a:lnTo>
                  <a:pt x="0" y="496824"/>
                </a:lnTo>
                <a:close/>
              </a:path>
            </a:pathLst>
          </a:custGeom>
          <a:ln w="12700">
            <a:solidFill>
              <a:srgbClr val="FFFFFF"/>
            </a:solidFill>
          </a:ln>
        </p:spPr>
        <p:txBody>
          <a:bodyPr wrap="square" lIns="0" tIns="0" rIns="0" bIns="0" rtlCol="0"/>
          <a:lstStyle/>
          <a:p>
            <a:endParaRPr/>
          </a:p>
        </p:txBody>
      </p:sp>
      <p:sp>
        <p:nvSpPr>
          <p:cNvPr id="41" name="object 41"/>
          <p:cNvSpPr/>
          <p:nvPr/>
        </p:nvSpPr>
        <p:spPr>
          <a:xfrm>
            <a:off x="6235700" y="4172203"/>
            <a:ext cx="1743075" cy="661670"/>
          </a:xfrm>
          <a:custGeom>
            <a:avLst/>
            <a:gdLst/>
            <a:ahLst/>
            <a:cxnLst/>
            <a:rect l="l" t="t" r="r" b="b"/>
            <a:pathLst>
              <a:path w="1743075" h="661670">
                <a:moveTo>
                  <a:pt x="69976" y="563753"/>
                </a:moveTo>
                <a:lnTo>
                  <a:pt x="66039" y="564134"/>
                </a:lnTo>
                <a:lnTo>
                  <a:pt x="63753" y="566801"/>
                </a:lnTo>
                <a:lnTo>
                  <a:pt x="0" y="642747"/>
                </a:lnTo>
                <a:lnTo>
                  <a:pt x="100837" y="661543"/>
                </a:lnTo>
                <a:lnTo>
                  <a:pt x="104139" y="659257"/>
                </a:lnTo>
                <a:lnTo>
                  <a:pt x="105410" y="652272"/>
                </a:lnTo>
                <a:lnTo>
                  <a:pt x="103124" y="648970"/>
                </a:lnTo>
                <a:lnTo>
                  <a:pt x="78532" y="644398"/>
                </a:lnTo>
                <a:lnTo>
                  <a:pt x="13970" y="644398"/>
                </a:lnTo>
                <a:lnTo>
                  <a:pt x="9651" y="632460"/>
                </a:lnTo>
                <a:lnTo>
                  <a:pt x="31737" y="624555"/>
                </a:lnTo>
                <a:lnTo>
                  <a:pt x="73405" y="575056"/>
                </a:lnTo>
                <a:lnTo>
                  <a:pt x="75691" y="572262"/>
                </a:lnTo>
                <a:lnTo>
                  <a:pt x="75311" y="568325"/>
                </a:lnTo>
                <a:lnTo>
                  <a:pt x="69976" y="563753"/>
                </a:lnTo>
                <a:close/>
              </a:path>
              <a:path w="1743075" h="661670">
                <a:moveTo>
                  <a:pt x="31737" y="624555"/>
                </a:moveTo>
                <a:lnTo>
                  <a:pt x="9651" y="632460"/>
                </a:lnTo>
                <a:lnTo>
                  <a:pt x="13970" y="644398"/>
                </a:lnTo>
                <a:lnTo>
                  <a:pt x="19292" y="642493"/>
                </a:lnTo>
                <a:lnTo>
                  <a:pt x="16637" y="642493"/>
                </a:lnTo>
                <a:lnTo>
                  <a:pt x="12953" y="632206"/>
                </a:lnTo>
                <a:lnTo>
                  <a:pt x="25296" y="632206"/>
                </a:lnTo>
                <a:lnTo>
                  <a:pt x="31737" y="624555"/>
                </a:lnTo>
                <a:close/>
              </a:path>
              <a:path w="1743075" h="661670">
                <a:moveTo>
                  <a:pt x="36040" y="636498"/>
                </a:moveTo>
                <a:lnTo>
                  <a:pt x="13970" y="644398"/>
                </a:lnTo>
                <a:lnTo>
                  <a:pt x="78532" y="644398"/>
                </a:lnTo>
                <a:lnTo>
                  <a:pt x="36040" y="636498"/>
                </a:lnTo>
                <a:close/>
              </a:path>
              <a:path w="1743075" h="661670">
                <a:moveTo>
                  <a:pt x="12953" y="632206"/>
                </a:moveTo>
                <a:lnTo>
                  <a:pt x="16637" y="642493"/>
                </a:lnTo>
                <a:lnTo>
                  <a:pt x="23626" y="634190"/>
                </a:lnTo>
                <a:lnTo>
                  <a:pt x="12953" y="632206"/>
                </a:lnTo>
                <a:close/>
              </a:path>
              <a:path w="1743075" h="661670">
                <a:moveTo>
                  <a:pt x="23626" y="634190"/>
                </a:moveTo>
                <a:lnTo>
                  <a:pt x="16637" y="642493"/>
                </a:lnTo>
                <a:lnTo>
                  <a:pt x="19292" y="642493"/>
                </a:lnTo>
                <a:lnTo>
                  <a:pt x="36040" y="636498"/>
                </a:lnTo>
                <a:lnTo>
                  <a:pt x="23626" y="634190"/>
                </a:lnTo>
                <a:close/>
              </a:path>
              <a:path w="1743075" h="661670">
                <a:moveTo>
                  <a:pt x="1707034" y="24917"/>
                </a:moveTo>
                <a:lnTo>
                  <a:pt x="31737" y="624555"/>
                </a:lnTo>
                <a:lnTo>
                  <a:pt x="23626" y="634190"/>
                </a:lnTo>
                <a:lnTo>
                  <a:pt x="36040" y="636498"/>
                </a:lnTo>
                <a:lnTo>
                  <a:pt x="1711244" y="36894"/>
                </a:lnTo>
                <a:lnTo>
                  <a:pt x="1719363" y="27210"/>
                </a:lnTo>
                <a:lnTo>
                  <a:pt x="1707034" y="24917"/>
                </a:lnTo>
                <a:close/>
              </a:path>
              <a:path w="1743075" h="661670">
                <a:moveTo>
                  <a:pt x="25296" y="632206"/>
                </a:moveTo>
                <a:lnTo>
                  <a:pt x="12953" y="632206"/>
                </a:lnTo>
                <a:lnTo>
                  <a:pt x="23626" y="634190"/>
                </a:lnTo>
                <a:lnTo>
                  <a:pt x="25296" y="632206"/>
                </a:lnTo>
                <a:close/>
              </a:path>
              <a:path w="1743075" h="661670">
                <a:moveTo>
                  <a:pt x="1733538" y="17018"/>
                </a:moveTo>
                <a:lnTo>
                  <a:pt x="1729104" y="17018"/>
                </a:lnTo>
                <a:lnTo>
                  <a:pt x="1733423" y="28956"/>
                </a:lnTo>
                <a:lnTo>
                  <a:pt x="1711244" y="36894"/>
                </a:lnTo>
                <a:lnTo>
                  <a:pt x="1669669" y="86487"/>
                </a:lnTo>
                <a:lnTo>
                  <a:pt x="1667382" y="89154"/>
                </a:lnTo>
                <a:lnTo>
                  <a:pt x="1667636" y="93218"/>
                </a:lnTo>
                <a:lnTo>
                  <a:pt x="1670430" y="95377"/>
                </a:lnTo>
                <a:lnTo>
                  <a:pt x="1673098" y="97663"/>
                </a:lnTo>
                <a:lnTo>
                  <a:pt x="1677034" y="97282"/>
                </a:lnTo>
                <a:lnTo>
                  <a:pt x="1679321" y="94615"/>
                </a:lnTo>
                <a:lnTo>
                  <a:pt x="1743075" y="18796"/>
                </a:lnTo>
                <a:lnTo>
                  <a:pt x="1733538" y="17018"/>
                </a:lnTo>
                <a:close/>
              </a:path>
              <a:path w="1743075" h="661670">
                <a:moveTo>
                  <a:pt x="1719363" y="27210"/>
                </a:moveTo>
                <a:lnTo>
                  <a:pt x="1711244" y="36894"/>
                </a:lnTo>
                <a:lnTo>
                  <a:pt x="1732713" y="29210"/>
                </a:lnTo>
                <a:lnTo>
                  <a:pt x="1730121" y="29210"/>
                </a:lnTo>
                <a:lnTo>
                  <a:pt x="1719363" y="27210"/>
                </a:lnTo>
                <a:close/>
              </a:path>
              <a:path w="1743075" h="661670">
                <a:moveTo>
                  <a:pt x="1726310" y="18923"/>
                </a:moveTo>
                <a:lnTo>
                  <a:pt x="1719363" y="27210"/>
                </a:lnTo>
                <a:lnTo>
                  <a:pt x="1730121" y="29210"/>
                </a:lnTo>
                <a:lnTo>
                  <a:pt x="1726310" y="18923"/>
                </a:lnTo>
                <a:close/>
              </a:path>
              <a:path w="1743075" h="661670">
                <a:moveTo>
                  <a:pt x="1729794" y="18923"/>
                </a:moveTo>
                <a:lnTo>
                  <a:pt x="1726310" y="18923"/>
                </a:lnTo>
                <a:lnTo>
                  <a:pt x="1730121" y="29210"/>
                </a:lnTo>
                <a:lnTo>
                  <a:pt x="1732713" y="29210"/>
                </a:lnTo>
                <a:lnTo>
                  <a:pt x="1733423" y="28956"/>
                </a:lnTo>
                <a:lnTo>
                  <a:pt x="1729794" y="18923"/>
                </a:lnTo>
                <a:close/>
              </a:path>
              <a:path w="1743075" h="661670">
                <a:moveTo>
                  <a:pt x="1729104" y="17018"/>
                </a:moveTo>
                <a:lnTo>
                  <a:pt x="1707034" y="24917"/>
                </a:lnTo>
                <a:lnTo>
                  <a:pt x="1719363" y="27210"/>
                </a:lnTo>
                <a:lnTo>
                  <a:pt x="1726310" y="18923"/>
                </a:lnTo>
                <a:lnTo>
                  <a:pt x="1729794" y="18923"/>
                </a:lnTo>
                <a:lnTo>
                  <a:pt x="1729104" y="17018"/>
                </a:lnTo>
                <a:close/>
              </a:path>
              <a:path w="1743075" h="661670">
                <a:moveTo>
                  <a:pt x="1642236" y="0"/>
                </a:moveTo>
                <a:lnTo>
                  <a:pt x="1638934" y="2286"/>
                </a:lnTo>
                <a:lnTo>
                  <a:pt x="1637665" y="9144"/>
                </a:lnTo>
                <a:lnTo>
                  <a:pt x="1639951" y="12446"/>
                </a:lnTo>
                <a:lnTo>
                  <a:pt x="1707034" y="24917"/>
                </a:lnTo>
                <a:lnTo>
                  <a:pt x="1729104" y="17018"/>
                </a:lnTo>
                <a:lnTo>
                  <a:pt x="1733538" y="17018"/>
                </a:lnTo>
                <a:lnTo>
                  <a:pt x="1642236" y="0"/>
                </a:lnTo>
                <a:close/>
              </a:path>
            </a:pathLst>
          </a:custGeom>
          <a:solidFill>
            <a:srgbClr val="A6A6A6"/>
          </a:solidFill>
        </p:spPr>
        <p:txBody>
          <a:bodyPr wrap="square" lIns="0" tIns="0" rIns="0" bIns="0" rtlCol="0"/>
          <a:lstStyle/>
          <a:p>
            <a:endParaRPr/>
          </a:p>
        </p:txBody>
      </p:sp>
      <p:sp>
        <p:nvSpPr>
          <p:cNvPr id="42" name="object 42"/>
          <p:cNvSpPr/>
          <p:nvPr/>
        </p:nvSpPr>
        <p:spPr>
          <a:xfrm>
            <a:off x="6880606" y="4285107"/>
            <a:ext cx="577215" cy="397510"/>
          </a:xfrm>
          <a:custGeom>
            <a:avLst/>
            <a:gdLst/>
            <a:ahLst/>
            <a:cxnLst/>
            <a:rect l="l" t="t" r="r" b="b"/>
            <a:pathLst>
              <a:path w="577215" h="397510">
                <a:moveTo>
                  <a:pt x="498348" y="0"/>
                </a:moveTo>
                <a:lnTo>
                  <a:pt x="0" y="181229"/>
                </a:lnTo>
                <a:lnTo>
                  <a:pt x="78740" y="397510"/>
                </a:lnTo>
                <a:lnTo>
                  <a:pt x="577088" y="216408"/>
                </a:lnTo>
                <a:lnTo>
                  <a:pt x="498348" y="0"/>
                </a:lnTo>
                <a:close/>
              </a:path>
            </a:pathLst>
          </a:custGeom>
          <a:solidFill>
            <a:srgbClr val="FFFFFF"/>
          </a:solidFill>
        </p:spPr>
        <p:txBody>
          <a:bodyPr wrap="square" lIns="0" tIns="0" rIns="0" bIns="0" rtlCol="0"/>
          <a:lstStyle/>
          <a:p>
            <a:endParaRPr/>
          </a:p>
        </p:txBody>
      </p:sp>
      <p:sp>
        <p:nvSpPr>
          <p:cNvPr id="43" name="object 43"/>
          <p:cNvSpPr/>
          <p:nvPr/>
        </p:nvSpPr>
        <p:spPr>
          <a:xfrm>
            <a:off x="7003795" y="4419091"/>
            <a:ext cx="324485" cy="156210"/>
          </a:xfrm>
          <a:custGeom>
            <a:avLst/>
            <a:gdLst/>
            <a:ahLst/>
            <a:cxnLst/>
            <a:rect l="l" t="t" r="r" b="b"/>
            <a:pathLst>
              <a:path w="324484" h="156210">
                <a:moveTo>
                  <a:pt x="40318" y="88391"/>
                </a:moveTo>
                <a:lnTo>
                  <a:pt x="22605" y="88391"/>
                </a:lnTo>
                <a:lnTo>
                  <a:pt x="24256" y="88645"/>
                </a:lnTo>
                <a:lnTo>
                  <a:pt x="25780" y="89026"/>
                </a:lnTo>
                <a:lnTo>
                  <a:pt x="32893" y="96392"/>
                </a:lnTo>
                <a:lnTo>
                  <a:pt x="33527" y="97916"/>
                </a:lnTo>
                <a:lnTo>
                  <a:pt x="33908" y="99567"/>
                </a:lnTo>
                <a:lnTo>
                  <a:pt x="34162" y="101345"/>
                </a:lnTo>
                <a:lnTo>
                  <a:pt x="34442" y="102742"/>
                </a:lnTo>
                <a:lnTo>
                  <a:pt x="27939" y="127634"/>
                </a:lnTo>
                <a:lnTo>
                  <a:pt x="19557" y="146684"/>
                </a:lnTo>
                <a:lnTo>
                  <a:pt x="19176" y="147319"/>
                </a:lnTo>
                <a:lnTo>
                  <a:pt x="18669" y="149351"/>
                </a:lnTo>
                <a:lnTo>
                  <a:pt x="18796" y="151383"/>
                </a:lnTo>
                <a:lnTo>
                  <a:pt x="18923" y="151891"/>
                </a:lnTo>
                <a:lnTo>
                  <a:pt x="19430" y="153034"/>
                </a:lnTo>
                <a:lnTo>
                  <a:pt x="19684" y="153923"/>
                </a:lnTo>
                <a:lnTo>
                  <a:pt x="19938" y="154558"/>
                </a:lnTo>
                <a:lnTo>
                  <a:pt x="20320" y="155066"/>
                </a:lnTo>
                <a:lnTo>
                  <a:pt x="20574" y="155447"/>
                </a:lnTo>
                <a:lnTo>
                  <a:pt x="20954" y="155828"/>
                </a:lnTo>
                <a:lnTo>
                  <a:pt x="22098" y="156209"/>
                </a:lnTo>
                <a:lnTo>
                  <a:pt x="22859" y="156209"/>
                </a:lnTo>
                <a:lnTo>
                  <a:pt x="23875" y="156082"/>
                </a:lnTo>
                <a:lnTo>
                  <a:pt x="52668" y="145541"/>
                </a:lnTo>
                <a:lnTo>
                  <a:pt x="28955" y="145541"/>
                </a:lnTo>
                <a:lnTo>
                  <a:pt x="35686" y="130428"/>
                </a:lnTo>
                <a:lnTo>
                  <a:pt x="43433" y="106171"/>
                </a:lnTo>
                <a:lnTo>
                  <a:pt x="43719" y="103885"/>
                </a:lnTo>
                <a:lnTo>
                  <a:pt x="43609" y="99313"/>
                </a:lnTo>
                <a:lnTo>
                  <a:pt x="43052" y="95884"/>
                </a:lnTo>
                <a:lnTo>
                  <a:pt x="42418" y="93725"/>
                </a:lnTo>
                <a:lnTo>
                  <a:pt x="40767" y="89153"/>
                </a:lnTo>
                <a:lnTo>
                  <a:pt x="40318" y="88391"/>
                </a:lnTo>
                <a:close/>
              </a:path>
              <a:path w="324484" h="156210">
                <a:moveTo>
                  <a:pt x="59689" y="134746"/>
                </a:moveTo>
                <a:lnTo>
                  <a:pt x="58547" y="134746"/>
                </a:lnTo>
                <a:lnTo>
                  <a:pt x="28955" y="145541"/>
                </a:lnTo>
                <a:lnTo>
                  <a:pt x="52668" y="145541"/>
                </a:lnTo>
                <a:lnTo>
                  <a:pt x="61340" y="142366"/>
                </a:lnTo>
                <a:lnTo>
                  <a:pt x="61722" y="142366"/>
                </a:lnTo>
                <a:lnTo>
                  <a:pt x="61975" y="141985"/>
                </a:lnTo>
                <a:lnTo>
                  <a:pt x="62356" y="141604"/>
                </a:lnTo>
                <a:lnTo>
                  <a:pt x="62356" y="139064"/>
                </a:lnTo>
                <a:lnTo>
                  <a:pt x="62102" y="138429"/>
                </a:lnTo>
                <a:lnTo>
                  <a:pt x="61975" y="137794"/>
                </a:lnTo>
                <a:lnTo>
                  <a:pt x="61722" y="137159"/>
                </a:lnTo>
                <a:lnTo>
                  <a:pt x="61468" y="136651"/>
                </a:lnTo>
                <a:lnTo>
                  <a:pt x="61213" y="136270"/>
                </a:lnTo>
                <a:lnTo>
                  <a:pt x="60959" y="135635"/>
                </a:lnTo>
                <a:lnTo>
                  <a:pt x="60705" y="135381"/>
                </a:lnTo>
                <a:lnTo>
                  <a:pt x="60325" y="135127"/>
                </a:lnTo>
                <a:lnTo>
                  <a:pt x="60071" y="135000"/>
                </a:lnTo>
                <a:lnTo>
                  <a:pt x="59689" y="134746"/>
                </a:lnTo>
                <a:close/>
              </a:path>
              <a:path w="324484" h="156210">
                <a:moveTo>
                  <a:pt x="59054" y="134619"/>
                </a:moveTo>
                <a:lnTo>
                  <a:pt x="58800" y="134746"/>
                </a:lnTo>
                <a:lnTo>
                  <a:pt x="59435" y="134746"/>
                </a:lnTo>
                <a:lnTo>
                  <a:pt x="59054" y="134619"/>
                </a:lnTo>
                <a:close/>
              </a:path>
              <a:path w="324484" h="156210">
                <a:moveTo>
                  <a:pt x="80390" y="58419"/>
                </a:moveTo>
                <a:lnTo>
                  <a:pt x="76453" y="58927"/>
                </a:lnTo>
                <a:lnTo>
                  <a:pt x="72135" y="60578"/>
                </a:lnTo>
                <a:lnTo>
                  <a:pt x="67690" y="62102"/>
                </a:lnTo>
                <a:lnTo>
                  <a:pt x="56217" y="85597"/>
                </a:lnTo>
                <a:lnTo>
                  <a:pt x="57657" y="94360"/>
                </a:lnTo>
                <a:lnTo>
                  <a:pt x="75056" y="128396"/>
                </a:lnTo>
                <a:lnTo>
                  <a:pt x="88010" y="132841"/>
                </a:lnTo>
                <a:lnTo>
                  <a:pt x="91948" y="132460"/>
                </a:lnTo>
                <a:lnTo>
                  <a:pt x="96265" y="130809"/>
                </a:lnTo>
                <a:lnTo>
                  <a:pt x="100710" y="129285"/>
                </a:lnTo>
                <a:lnTo>
                  <a:pt x="104139" y="126872"/>
                </a:lnTo>
                <a:lnTo>
                  <a:pt x="106333" y="124459"/>
                </a:lnTo>
                <a:lnTo>
                  <a:pt x="89153" y="124459"/>
                </a:lnTo>
                <a:lnTo>
                  <a:pt x="84962" y="123697"/>
                </a:lnTo>
                <a:lnTo>
                  <a:pt x="82930" y="122681"/>
                </a:lnTo>
                <a:lnTo>
                  <a:pt x="78994" y="118998"/>
                </a:lnTo>
                <a:lnTo>
                  <a:pt x="77088" y="116458"/>
                </a:lnTo>
                <a:lnTo>
                  <a:pt x="75037" y="112521"/>
                </a:lnTo>
                <a:lnTo>
                  <a:pt x="73532" y="109727"/>
                </a:lnTo>
                <a:lnTo>
                  <a:pt x="71627" y="105409"/>
                </a:lnTo>
                <a:lnTo>
                  <a:pt x="68216" y="95884"/>
                </a:lnTo>
                <a:lnTo>
                  <a:pt x="67309" y="92963"/>
                </a:lnTo>
                <a:lnTo>
                  <a:pt x="66262" y="88391"/>
                </a:lnTo>
                <a:lnTo>
                  <a:pt x="65658" y="85978"/>
                </a:lnTo>
                <a:lnTo>
                  <a:pt x="65416" y="83184"/>
                </a:lnTo>
                <a:lnTo>
                  <a:pt x="65531" y="80009"/>
                </a:lnTo>
                <a:lnTo>
                  <a:pt x="65785" y="77342"/>
                </a:lnTo>
                <a:lnTo>
                  <a:pt x="74295" y="68071"/>
                </a:lnTo>
                <a:lnTo>
                  <a:pt x="76073" y="67309"/>
                </a:lnTo>
                <a:lnTo>
                  <a:pt x="77597" y="67182"/>
                </a:lnTo>
                <a:lnTo>
                  <a:pt x="79121" y="66928"/>
                </a:lnTo>
                <a:lnTo>
                  <a:pt x="97525" y="66928"/>
                </a:lnTo>
                <a:lnTo>
                  <a:pt x="96138" y="65277"/>
                </a:lnTo>
                <a:lnTo>
                  <a:pt x="90424" y="60578"/>
                </a:lnTo>
                <a:lnTo>
                  <a:pt x="87249" y="59308"/>
                </a:lnTo>
                <a:lnTo>
                  <a:pt x="83820" y="58927"/>
                </a:lnTo>
                <a:lnTo>
                  <a:pt x="80390" y="58419"/>
                </a:lnTo>
                <a:close/>
              </a:path>
              <a:path w="324484" h="156210">
                <a:moveTo>
                  <a:pt x="97525" y="66928"/>
                </a:moveTo>
                <a:lnTo>
                  <a:pt x="80645" y="66928"/>
                </a:lnTo>
                <a:lnTo>
                  <a:pt x="82042" y="67309"/>
                </a:lnTo>
                <a:lnTo>
                  <a:pt x="83438" y="67944"/>
                </a:lnTo>
                <a:lnTo>
                  <a:pt x="91312" y="75310"/>
                </a:lnTo>
                <a:lnTo>
                  <a:pt x="92455" y="77088"/>
                </a:lnTo>
                <a:lnTo>
                  <a:pt x="102552" y="105409"/>
                </a:lnTo>
                <a:lnTo>
                  <a:pt x="102679" y="106171"/>
                </a:lnTo>
                <a:lnTo>
                  <a:pt x="102743" y="113156"/>
                </a:lnTo>
                <a:lnTo>
                  <a:pt x="102361" y="114807"/>
                </a:lnTo>
                <a:lnTo>
                  <a:pt x="101678" y="116458"/>
                </a:lnTo>
                <a:lnTo>
                  <a:pt x="101092" y="117982"/>
                </a:lnTo>
                <a:lnTo>
                  <a:pt x="89153" y="124459"/>
                </a:lnTo>
                <a:lnTo>
                  <a:pt x="106333" y="124459"/>
                </a:lnTo>
                <a:lnTo>
                  <a:pt x="109093" y="121284"/>
                </a:lnTo>
                <a:lnTo>
                  <a:pt x="110744" y="118109"/>
                </a:lnTo>
                <a:lnTo>
                  <a:pt x="112191" y="110870"/>
                </a:lnTo>
                <a:lnTo>
                  <a:pt x="112091" y="105028"/>
                </a:lnTo>
                <a:lnTo>
                  <a:pt x="98805" y="68452"/>
                </a:lnTo>
                <a:lnTo>
                  <a:pt x="97525" y="66928"/>
                </a:lnTo>
                <a:close/>
              </a:path>
              <a:path w="324484" h="156210">
                <a:moveTo>
                  <a:pt x="134747" y="38607"/>
                </a:moveTo>
                <a:lnTo>
                  <a:pt x="130936" y="39115"/>
                </a:lnTo>
                <a:lnTo>
                  <a:pt x="126619" y="40766"/>
                </a:lnTo>
                <a:lnTo>
                  <a:pt x="122174" y="42417"/>
                </a:lnTo>
                <a:lnTo>
                  <a:pt x="110617" y="65277"/>
                </a:lnTo>
                <a:lnTo>
                  <a:pt x="112013" y="74548"/>
                </a:lnTo>
                <a:lnTo>
                  <a:pt x="113283" y="79247"/>
                </a:lnTo>
                <a:lnTo>
                  <a:pt x="117277" y="90296"/>
                </a:lnTo>
                <a:lnTo>
                  <a:pt x="119379" y="94995"/>
                </a:lnTo>
                <a:lnTo>
                  <a:pt x="121793" y="99059"/>
                </a:lnTo>
                <a:lnTo>
                  <a:pt x="124078" y="103123"/>
                </a:lnTo>
                <a:lnTo>
                  <a:pt x="126619" y="106298"/>
                </a:lnTo>
                <a:lnTo>
                  <a:pt x="129539" y="108584"/>
                </a:lnTo>
                <a:lnTo>
                  <a:pt x="132333" y="110870"/>
                </a:lnTo>
                <a:lnTo>
                  <a:pt x="135508" y="112267"/>
                </a:lnTo>
                <a:lnTo>
                  <a:pt x="139064" y="112775"/>
                </a:lnTo>
                <a:lnTo>
                  <a:pt x="142494" y="113156"/>
                </a:lnTo>
                <a:lnTo>
                  <a:pt x="146303" y="112648"/>
                </a:lnTo>
                <a:lnTo>
                  <a:pt x="150622" y="110997"/>
                </a:lnTo>
                <a:lnTo>
                  <a:pt x="155194" y="109473"/>
                </a:lnTo>
                <a:lnTo>
                  <a:pt x="158623" y="107060"/>
                </a:lnTo>
                <a:lnTo>
                  <a:pt x="160706" y="104647"/>
                </a:lnTo>
                <a:lnTo>
                  <a:pt x="143636" y="104647"/>
                </a:lnTo>
                <a:lnTo>
                  <a:pt x="139319" y="103885"/>
                </a:lnTo>
                <a:lnTo>
                  <a:pt x="120142" y="66420"/>
                </a:lnTo>
                <a:lnTo>
                  <a:pt x="119979" y="64388"/>
                </a:lnTo>
                <a:lnTo>
                  <a:pt x="120097" y="58419"/>
                </a:lnTo>
                <a:lnTo>
                  <a:pt x="120142" y="57403"/>
                </a:lnTo>
                <a:lnTo>
                  <a:pt x="120903" y="55117"/>
                </a:lnTo>
                <a:lnTo>
                  <a:pt x="122300" y="53085"/>
                </a:lnTo>
                <a:lnTo>
                  <a:pt x="123698" y="50926"/>
                </a:lnTo>
                <a:lnTo>
                  <a:pt x="125856" y="49402"/>
                </a:lnTo>
                <a:lnTo>
                  <a:pt x="128777" y="48259"/>
                </a:lnTo>
                <a:lnTo>
                  <a:pt x="130428" y="47751"/>
                </a:lnTo>
                <a:lnTo>
                  <a:pt x="132079" y="47370"/>
                </a:lnTo>
                <a:lnTo>
                  <a:pt x="133603" y="47370"/>
                </a:lnTo>
                <a:lnTo>
                  <a:pt x="135000" y="47116"/>
                </a:lnTo>
                <a:lnTo>
                  <a:pt x="151841" y="47116"/>
                </a:lnTo>
                <a:lnTo>
                  <a:pt x="150622" y="45592"/>
                </a:lnTo>
                <a:lnTo>
                  <a:pt x="144906" y="40766"/>
                </a:lnTo>
                <a:lnTo>
                  <a:pt x="141731" y="39496"/>
                </a:lnTo>
                <a:lnTo>
                  <a:pt x="138302" y="39115"/>
                </a:lnTo>
                <a:lnTo>
                  <a:pt x="134747" y="38607"/>
                </a:lnTo>
                <a:close/>
              </a:path>
              <a:path w="324484" h="156210">
                <a:moveTo>
                  <a:pt x="151841" y="47116"/>
                </a:moveTo>
                <a:lnTo>
                  <a:pt x="135000" y="47116"/>
                </a:lnTo>
                <a:lnTo>
                  <a:pt x="136525" y="47497"/>
                </a:lnTo>
                <a:lnTo>
                  <a:pt x="137922" y="48132"/>
                </a:lnTo>
                <a:lnTo>
                  <a:pt x="139319" y="48640"/>
                </a:lnTo>
                <a:lnTo>
                  <a:pt x="141985" y="50672"/>
                </a:lnTo>
                <a:lnTo>
                  <a:pt x="144525" y="53466"/>
                </a:lnTo>
                <a:lnTo>
                  <a:pt x="145669" y="55498"/>
                </a:lnTo>
                <a:lnTo>
                  <a:pt x="146938" y="57403"/>
                </a:lnTo>
                <a:lnTo>
                  <a:pt x="148208" y="59435"/>
                </a:lnTo>
                <a:lnTo>
                  <a:pt x="149351" y="62229"/>
                </a:lnTo>
                <a:lnTo>
                  <a:pt x="150622" y="64769"/>
                </a:lnTo>
                <a:lnTo>
                  <a:pt x="154812" y="76072"/>
                </a:lnTo>
                <a:lnTo>
                  <a:pt x="155448" y="78485"/>
                </a:lnTo>
                <a:lnTo>
                  <a:pt x="156209" y="80898"/>
                </a:lnTo>
                <a:lnTo>
                  <a:pt x="156949" y="85089"/>
                </a:lnTo>
                <a:lnTo>
                  <a:pt x="157169" y="86994"/>
                </a:lnTo>
                <a:lnTo>
                  <a:pt x="157242" y="91185"/>
                </a:lnTo>
                <a:lnTo>
                  <a:pt x="157124" y="92963"/>
                </a:lnTo>
                <a:lnTo>
                  <a:pt x="143636" y="104647"/>
                </a:lnTo>
                <a:lnTo>
                  <a:pt x="160706" y="104647"/>
                </a:lnTo>
                <a:lnTo>
                  <a:pt x="163575" y="101472"/>
                </a:lnTo>
                <a:lnTo>
                  <a:pt x="165226" y="98297"/>
                </a:lnTo>
                <a:lnTo>
                  <a:pt x="166700" y="90931"/>
                </a:lnTo>
                <a:lnTo>
                  <a:pt x="166622" y="85597"/>
                </a:lnTo>
                <a:lnTo>
                  <a:pt x="153161" y="48767"/>
                </a:lnTo>
                <a:lnTo>
                  <a:pt x="151841" y="47116"/>
                </a:lnTo>
                <a:close/>
              </a:path>
              <a:path w="324484" h="156210">
                <a:moveTo>
                  <a:pt x="27558" y="79247"/>
                </a:moveTo>
                <a:lnTo>
                  <a:pt x="21971" y="79247"/>
                </a:lnTo>
                <a:lnTo>
                  <a:pt x="18923" y="79882"/>
                </a:lnTo>
                <a:lnTo>
                  <a:pt x="15621" y="81025"/>
                </a:lnTo>
                <a:lnTo>
                  <a:pt x="13588" y="81660"/>
                </a:lnTo>
                <a:lnTo>
                  <a:pt x="11683" y="82803"/>
                </a:lnTo>
                <a:lnTo>
                  <a:pt x="9905" y="83819"/>
                </a:lnTo>
                <a:lnTo>
                  <a:pt x="8254" y="84835"/>
                </a:lnTo>
                <a:lnTo>
                  <a:pt x="6730" y="85978"/>
                </a:lnTo>
                <a:lnTo>
                  <a:pt x="4063" y="88391"/>
                </a:lnTo>
                <a:lnTo>
                  <a:pt x="2921" y="89534"/>
                </a:lnTo>
                <a:lnTo>
                  <a:pt x="1397" y="91566"/>
                </a:lnTo>
                <a:lnTo>
                  <a:pt x="761" y="92328"/>
                </a:lnTo>
                <a:lnTo>
                  <a:pt x="253" y="93344"/>
                </a:lnTo>
                <a:lnTo>
                  <a:pt x="84" y="93598"/>
                </a:lnTo>
                <a:lnTo>
                  <a:pt x="0" y="94995"/>
                </a:lnTo>
                <a:lnTo>
                  <a:pt x="108" y="95884"/>
                </a:lnTo>
                <a:lnTo>
                  <a:pt x="507" y="97408"/>
                </a:lnTo>
                <a:lnTo>
                  <a:pt x="1143" y="98678"/>
                </a:lnTo>
                <a:lnTo>
                  <a:pt x="1650" y="99821"/>
                </a:lnTo>
                <a:lnTo>
                  <a:pt x="1904" y="100202"/>
                </a:lnTo>
                <a:lnTo>
                  <a:pt x="2539" y="100710"/>
                </a:lnTo>
                <a:lnTo>
                  <a:pt x="2794" y="100964"/>
                </a:lnTo>
                <a:lnTo>
                  <a:pt x="3301" y="100964"/>
                </a:lnTo>
                <a:lnTo>
                  <a:pt x="3555" y="100710"/>
                </a:lnTo>
                <a:lnTo>
                  <a:pt x="4063" y="100710"/>
                </a:lnTo>
                <a:lnTo>
                  <a:pt x="4572" y="100202"/>
                </a:lnTo>
                <a:lnTo>
                  <a:pt x="5206" y="99313"/>
                </a:lnTo>
                <a:lnTo>
                  <a:pt x="6730" y="97281"/>
                </a:lnTo>
                <a:lnTo>
                  <a:pt x="7874" y="96138"/>
                </a:lnTo>
                <a:lnTo>
                  <a:pt x="8889" y="94995"/>
                </a:lnTo>
                <a:lnTo>
                  <a:pt x="10159" y="93725"/>
                </a:lnTo>
                <a:lnTo>
                  <a:pt x="11683" y="92328"/>
                </a:lnTo>
                <a:lnTo>
                  <a:pt x="13334" y="91185"/>
                </a:lnTo>
                <a:lnTo>
                  <a:pt x="15112" y="90296"/>
                </a:lnTo>
                <a:lnTo>
                  <a:pt x="17399" y="89534"/>
                </a:lnTo>
                <a:lnTo>
                  <a:pt x="19176" y="88772"/>
                </a:lnTo>
                <a:lnTo>
                  <a:pt x="20954" y="88391"/>
                </a:lnTo>
                <a:lnTo>
                  <a:pt x="40318" y="88391"/>
                </a:lnTo>
                <a:lnTo>
                  <a:pt x="39497" y="86994"/>
                </a:lnTo>
                <a:lnTo>
                  <a:pt x="36322" y="83184"/>
                </a:lnTo>
                <a:lnTo>
                  <a:pt x="34417" y="81914"/>
                </a:lnTo>
                <a:lnTo>
                  <a:pt x="30099" y="79882"/>
                </a:lnTo>
                <a:lnTo>
                  <a:pt x="27558" y="79247"/>
                </a:lnTo>
                <a:close/>
              </a:path>
              <a:path w="324484" h="156210">
                <a:moveTo>
                  <a:pt x="187198" y="14096"/>
                </a:moveTo>
                <a:lnTo>
                  <a:pt x="186817" y="14223"/>
                </a:lnTo>
                <a:lnTo>
                  <a:pt x="185547" y="14477"/>
                </a:lnTo>
                <a:lnTo>
                  <a:pt x="184911" y="14731"/>
                </a:lnTo>
                <a:lnTo>
                  <a:pt x="184023" y="14985"/>
                </a:lnTo>
                <a:lnTo>
                  <a:pt x="183133" y="15366"/>
                </a:lnTo>
                <a:lnTo>
                  <a:pt x="181863" y="15874"/>
                </a:lnTo>
                <a:lnTo>
                  <a:pt x="181355" y="16128"/>
                </a:lnTo>
                <a:lnTo>
                  <a:pt x="180975" y="16382"/>
                </a:lnTo>
                <a:lnTo>
                  <a:pt x="180212" y="17144"/>
                </a:lnTo>
                <a:lnTo>
                  <a:pt x="180212" y="17906"/>
                </a:lnTo>
                <a:lnTo>
                  <a:pt x="205867" y="88645"/>
                </a:lnTo>
                <a:lnTo>
                  <a:pt x="206375" y="89153"/>
                </a:lnTo>
                <a:lnTo>
                  <a:pt x="206628" y="89153"/>
                </a:lnTo>
                <a:lnTo>
                  <a:pt x="207009" y="89280"/>
                </a:lnTo>
                <a:lnTo>
                  <a:pt x="207390" y="89280"/>
                </a:lnTo>
                <a:lnTo>
                  <a:pt x="207899" y="89153"/>
                </a:lnTo>
                <a:lnTo>
                  <a:pt x="208533" y="89026"/>
                </a:lnTo>
                <a:lnTo>
                  <a:pt x="209042" y="88899"/>
                </a:lnTo>
                <a:lnTo>
                  <a:pt x="209803" y="88645"/>
                </a:lnTo>
                <a:lnTo>
                  <a:pt x="210693" y="88391"/>
                </a:lnTo>
                <a:lnTo>
                  <a:pt x="212217" y="87756"/>
                </a:lnTo>
                <a:lnTo>
                  <a:pt x="212725" y="87502"/>
                </a:lnTo>
                <a:lnTo>
                  <a:pt x="213359" y="87248"/>
                </a:lnTo>
                <a:lnTo>
                  <a:pt x="213740" y="86994"/>
                </a:lnTo>
                <a:lnTo>
                  <a:pt x="214249" y="86486"/>
                </a:lnTo>
                <a:lnTo>
                  <a:pt x="214502" y="85978"/>
                </a:lnTo>
                <a:lnTo>
                  <a:pt x="214375" y="85216"/>
                </a:lnTo>
                <a:lnTo>
                  <a:pt x="204850" y="59054"/>
                </a:lnTo>
                <a:lnTo>
                  <a:pt x="221720" y="59054"/>
                </a:lnTo>
                <a:lnTo>
                  <a:pt x="219720" y="57784"/>
                </a:lnTo>
                <a:lnTo>
                  <a:pt x="204470" y="57784"/>
                </a:lnTo>
                <a:lnTo>
                  <a:pt x="189022" y="15239"/>
                </a:lnTo>
                <a:lnTo>
                  <a:pt x="188722" y="14604"/>
                </a:lnTo>
                <a:lnTo>
                  <a:pt x="188468" y="14477"/>
                </a:lnTo>
                <a:lnTo>
                  <a:pt x="188213" y="14223"/>
                </a:lnTo>
                <a:lnTo>
                  <a:pt x="187578" y="14223"/>
                </a:lnTo>
                <a:lnTo>
                  <a:pt x="187198" y="14096"/>
                </a:lnTo>
                <a:close/>
              </a:path>
              <a:path w="324484" h="156210">
                <a:moveTo>
                  <a:pt x="221720" y="59054"/>
                </a:moveTo>
                <a:lnTo>
                  <a:pt x="204850" y="59054"/>
                </a:lnTo>
                <a:lnTo>
                  <a:pt x="234696" y="78104"/>
                </a:lnTo>
                <a:lnTo>
                  <a:pt x="234950" y="78358"/>
                </a:lnTo>
                <a:lnTo>
                  <a:pt x="235711" y="78612"/>
                </a:lnTo>
                <a:lnTo>
                  <a:pt x="236981" y="78612"/>
                </a:lnTo>
                <a:lnTo>
                  <a:pt x="237617" y="78485"/>
                </a:lnTo>
                <a:lnTo>
                  <a:pt x="238125" y="78231"/>
                </a:lnTo>
                <a:lnTo>
                  <a:pt x="238759" y="78104"/>
                </a:lnTo>
                <a:lnTo>
                  <a:pt x="239649" y="77850"/>
                </a:lnTo>
                <a:lnTo>
                  <a:pt x="240537" y="77469"/>
                </a:lnTo>
                <a:lnTo>
                  <a:pt x="241426" y="77215"/>
                </a:lnTo>
                <a:lnTo>
                  <a:pt x="242188" y="76834"/>
                </a:lnTo>
                <a:lnTo>
                  <a:pt x="242824" y="76580"/>
                </a:lnTo>
                <a:lnTo>
                  <a:pt x="243331" y="76326"/>
                </a:lnTo>
                <a:lnTo>
                  <a:pt x="244094" y="75818"/>
                </a:lnTo>
                <a:lnTo>
                  <a:pt x="244348" y="75564"/>
                </a:lnTo>
                <a:lnTo>
                  <a:pt x="244601" y="75056"/>
                </a:lnTo>
                <a:lnTo>
                  <a:pt x="244475" y="74167"/>
                </a:lnTo>
                <a:lnTo>
                  <a:pt x="244348" y="73913"/>
                </a:lnTo>
                <a:lnTo>
                  <a:pt x="244221" y="73532"/>
                </a:lnTo>
                <a:lnTo>
                  <a:pt x="243458" y="73024"/>
                </a:lnTo>
                <a:lnTo>
                  <a:pt x="243077" y="72643"/>
                </a:lnTo>
                <a:lnTo>
                  <a:pt x="242315" y="72135"/>
                </a:lnTo>
                <a:lnTo>
                  <a:pt x="221720" y="59054"/>
                </a:lnTo>
                <a:close/>
              </a:path>
              <a:path w="324484" h="156210">
                <a:moveTo>
                  <a:pt x="243585" y="19557"/>
                </a:moveTo>
                <a:lnTo>
                  <a:pt x="243077" y="19557"/>
                </a:lnTo>
                <a:lnTo>
                  <a:pt x="242570" y="19684"/>
                </a:lnTo>
                <a:lnTo>
                  <a:pt x="242061" y="19938"/>
                </a:lnTo>
                <a:lnTo>
                  <a:pt x="241426" y="20065"/>
                </a:lnTo>
                <a:lnTo>
                  <a:pt x="240664" y="20319"/>
                </a:lnTo>
                <a:lnTo>
                  <a:pt x="239140" y="20954"/>
                </a:lnTo>
                <a:lnTo>
                  <a:pt x="238759" y="21208"/>
                </a:lnTo>
                <a:lnTo>
                  <a:pt x="238251" y="21335"/>
                </a:lnTo>
                <a:lnTo>
                  <a:pt x="237172" y="22986"/>
                </a:lnTo>
                <a:lnTo>
                  <a:pt x="237362" y="23367"/>
                </a:lnTo>
                <a:lnTo>
                  <a:pt x="254415" y="70357"/>
                </a:lnTo>
                <a:lnTo>
                  <a:pt x="254507" y="70865"/>
                </a:lnTo>
                <a:lnTo>
                  <a:pt x="254888" y="71246"/>
                </a:lnTo>
                <a:lnTo>
                  <a:pt x="255397" y="71500"/>
                </a:lnTo>
                <a:lnTo>
                  <a:pt x="256667" y="71500"/>
                </a:lnTo>
                <a:lnTo>
                  <a:pt x="257175" y="71373"/>
                </a:lnTo>
                <a:lnTo>
                  <a:pt x="257809" y="71246"/>
                </a:lnTo>
                <a:lnTo>
                  <a:pt x="259333" y="70738"/>
                </a:lnTo>
                <a:lnTo>
                  <a:pt x="260223" y="70357"/>
                </a:lnTo>
                <a:lnTo>
                  <a:pt x="260984" y="70103"/>
                </a:lnTo>
                <a:lnTo>
                  <a:pt x="261493" y="69849"/>
                </a:lnTo>
                <a:lnTo>
                  <a:pt x="262000" y="69468"/>
                </a:lnTo>
                <a:lnTo>
                  <a:pt x="262381" y="69214"/>
                </a:lnTo>
                <a:lnTo>
                  <a:pt x="263144" y="68452"/>
                </a:lnTo>
                <a:lnTo>
                  <a:pt x="263271" y="67817"/>
                </a:lnTo>
                <a:lnTo>
                  <a:pt x="251078" y="34543"/>
                </a:lnTo>
                <a:lnTo>
                  <a:pt x="252528" y="30479"/>
                </a:lnTo>
                <a:lnTo>
                  <a:pt x="253746" y="27558"/>
                </a:lnTo>
                <a:lnTo>
                  <a:pt x="254253" y="26796"/>
                </a:lnTo>
                <a:lnTo>
                  <a:pt x="247396" y="26796"/>
                </a:lnTo>
                <a:lnTo>
                  <a:pt x="245109" y="20573"/>
                </a:lnTo>
                <a:lnTo>
                  <a:pt x="244855" y="20065"/>
                </a:lnTo>
                <a:lnTo>
                  <a:pt x="244221" y="19684"/>
                </a:lnTo>
                <a:lnTo>
                  <a:pt x="243839" y="19684"/>
                </a:lnTo>
                <a:lnTo>
                  <a:pt x="243585" y="19557"/>
                </a:lnTo>
                <a:close/>
              </a:path>
              <a:path w="324484" h="156210">
                <a:moveTo>
                  <a:pt x="282878" y="20065"/>
                </a:moveTo>
                <a:lnTo>
                  <a:pt x="263525" y="20065"/>
                </a:lnTo>
                <a:lnTo>
                  <a:pt x="264922" y="20192"/>
                </a:lnTo>
                <a:lnTo>
                  <a:pt x="266319" y="20446"/>
                </a:lnTo>
                <a:lnTo>
                  <a:pt x="267715" y="20954"/>
                </a:lnTo>
                <a:lnTo>
                  <a:pt x="268858" y="21970"/>
                </a:lnTo>
                <a:lnTo>
                  <a:pt x="270128" y="22859"/>
                </a:lnTo>
                <a:lnTo>
                  <a:pt x="271145" y="24002"/>
                </a:lnTo>
                <a:lnTo>
                  <a:pt x="273176" y="27050"/>
                </a:lnTo>
                <a:lnTo>
                  <a:pt x="274747" y="30860"/>
                </a:lnTo>
                <a:lnTo>
                  <a:pt x="285114" y="59435"/>
                </a:lnTo>
                <a:lnTo>
                  <a:pt x="285369" y="59943"/>
                </a:lnTo>
                <a:lnTo>
                  <a:pt x="285623" y="60070"/>
                </a:lnTo>
                <a:lnTo>
                  <a:pt x="285750" y="60324"/>
                </a:lnTo>
                <a:lnTo>
                  <a:pt x="287274" y="60324"/>
                </a:lnTo>
                <a:lnTo>
                  <a:pt x="288544" y="60070"/>
                </a:lnTo>
                <a:lnTo>
                  <a:pt x="289178" y="59816"/>
                </a:lnTo>
                <a:lnTo>
                  <a:pt x="290068" y="59562"/>
                </a:lnTo>
                <a:lnTo>
                  <a:pt x="290829" y="59181"/>
                </a:lnTo>
                <a:lnTo>
                  <a:pt x="291592" y="58927"/>
                </a:lnTo>
                <a:lnTo>
                  <a:pt x="292607" y="58419"/>
                </a:lnTo>
                <a:lnTo>
                  <a:pt x="293370" y="57911"/>
                </a:lnTo>
                <a:lnTo>
                  <a:pt x="293624" y="57657"/>
                </a:lnTo>
                <a:lnTo>
                  <a:pt x="293877" y="57149"/>
                </a:lnTo>
                <a:lnTo>
                  <a:pt x="293750" y="56387"/>
                </a:lnTo>
                <a:lnTo>
                  <a:pt x="281812" y="23367"/>
                </a:lnTo>
                <a:lnTo>
                  <a:pt x="282878" y="20065"/>
                </a:lnTo>
                <a:close/>
              </a:path>
              <a:path w="324484" h="156210">
                <a:moveTo>
                  <a:pt x="224662" y="26796"/>
                </a:moveTo>
                <a:lnTo>
                  <a:pt x="223520" y="26796"/>
                </a:lnTo>
                <a:lnTo>
                  <a:pt x="222503" y="27050"/>
                </a:lnTo>
                <a:lnTo>
                  <a:pt x="221869" y="27177"/>
                </a:lnTo>
                <a:lnTo>
                  <a:pt x="221106" y="27431"/>
                </a:lnTo>
                <a:lnTo>
                  <a:pt x="220218" y="27812"/>
                </a:lnTo>
                <a:lnTo>
                  <a:pt x="219328" y="28066"/>
                </a:lnTo>
                <a:lnTo>
                  <a:pt x="218694" y="28320"/>
                </a:lnTo>
                <a:lnTo>
                  <a:pt x="218058" y="28701"/>
                </a:lnTo>
                <a:lnTo>
                  <a:pt x="217043" y="29209"/>
                </a:lnTo>
                <a:lnTo>
                  <a:pt x="216661" y="29463"/>
                </a:lnTo>
                <a:lnTo>
                  <a:pt x="216280" y="29844"/>
                </a:lnTo>
                <a:lnTo>
                  <a:pt x="216026" y="30225"/>
                </a:lnTo>
                <a:lnTo>
                  <a:pt x="215773" y="30479"/>
                </a:lnTo>
                <a:lnTo>
                  <a:pt x="215264" y="31241"/>
                </a:lnTo>
                <a:lnTo>
                  <a:pt x="215137" y="31749"/>
                </a:lnTo>
                <a:lnTo>
                  <a:pt x="204470" y="57784"/>
                </a:lnTo>
                <a:lnTo>
                  <a:pt x="219720" y="57784"/>
                </a:lnTo>
                <a:lnTo>
                  <a:pt x="214122" y="54228"/>
                </a:lnTo>
                <a:lnTo>
                  <a:pt x="224917" y="30860"/>
                </a:lnTo>
                <a:lnTo>
                  <a:pt x="225298" y="30225"/>
                </a:lnTo>
                <a:lnTo>
                  <a:pt x="225450" y="29844"/>
                </a:lnTo>
                <a:lnTo>
                  <a:pt x="225551" y="29082"/>
                </a:lnTo>
                <a:lnTo>
                  <a:pt x="225467" y="27812"/>
                </a:lnTo>
                <a:lnTo>
                  <a:pt x="225298" y="27304"/>
                </a:lnTo>
                <a:lnTo>
                  <a:pt x="225171" y="27177"/>
                </a:lnTo>
                <a:lnTo>
                  <a:pt x="224917" y="27050"/>
                </a:lnTo>
                <a:lnTo>
                  <a:pt x="224662" y="26796"/>
                </a:lnTo>
                <a:close/>
              </a:path>
              <a:path w="324484" h="156210">
                <a:moveTo>
                  <a:pt x="310599" y="8889"/>
                </a:moveTo>
                <a:lnTo>
                  <a:pt x="294258" y="8889"/>
                </a:lnTo>
                <a:lnTo>
                  <a:pt x="295655" y="9143"/>
                </a:lnTo>
                <a:lnTo>
                  <a:pt x="297052" y="9270"/>
                </a:lnTo>
                <a:lnTo>
                  <a:pt x="298450" y="9778"/>
                </a:lnTo>
                <a:lnTo>
                  <a:pt x="299593" y="10794"/>
                </a:lnTo>
                <a:lnTo>
                  <a:pt x="300862" y="11683"/>
                </a:lnTo>
                <a:lnTo>
                  <a:pt x="301878" y="12826"/>
                </a:lnTo>
                <a:lnTo>
                  <a:pt x="303561" y="15493"/>
                </a:lnTo>
                <a:lnTo>
                  <a:pt x="304037" y="16382"/>
                </a:lnTo>
                <a:lnTo>
                  <a:pt x="304673" y="17652"/>
                </a:lnTo>
                <a:lnTo>
                  <a:pt x="306506" y="22986"/>
                </a:lnTo>
                <a:lnTo>
                  <a:pt x="315722" y="48386"/>
                </a:lnTo>
                <a:lnTo>
                  <a:pt x="315849" y="48640"/>
                </a:lnTo>
                <a:lnTo>
                  <a:pt x="316229" y="49021"/>
                </a:lnTo>
                <a:lnTo>
                  <a:pt x="316483" y="49148"/>
                </a:lnTo>
                <a:lnTo>
                  <a:pt x="316737" y="49148"/>
                </a:lnTo>
                <a:lnTo>
                  <a:pt x="317119" y="49275"/>
                </a:lnTo>
                <a:lnTo>
                  <a:pt x="317500" y="49275"/>
                </a:lnTo>
                <a:lnTo>
                  <a:pt x="318007" y="49148"/>
                </a:lnTo>
                <a:lnTo>
                  <a:pt x="318643" y="49021"/>
                </a:lnTo>
                <a:lnTo>
                  <a:pt x="319150" y="48894"/>
                </a:lnTo>
                <a:lnTo>
                  <a:pt x="319912" y="48640"/>
                </a:lnTo>
                <a:lnTo>
                  <a:pt x="320801" y="48386"/>
                </a:lnTo>
                <a:lnTo>
                  <a:pt x="321563" y="48005"/>
                </a:lnTo>
                <a:lnTo>
                  <a:pt x="322325" y="47751"/>
                </a:lnTo>
                <a:lnTo>
                  <a:pt x="323342" y="47243"/>
                </a:lnTo>
                <a:lnTo>
                  <a:pt x="323723" y="46989"/>
                </a:lnTo>
                <a:lnTo>
                  <a:pt x="324484" y="46227"/>
                </a:lnTo>
                <a:lnTo>
                  <a:pt x="324484" y="45211"/>
                </a:lnTo>
                <a:lnTo>
                  <a:pt x="313012" y="13588"/>
                </a:lnTo>
                <a:lnTo>
                  <a:pt x="312674" y="12699"/>
                </a:lnTo>
                <a:lnTo>
                  <a:pt x="311530" y="10286"/>
                </a:lnTo>
                <a:lnTo>
                  <a:pt x="310599" y="8889"/>
                </a:lnTo>
                <a:close/>
              </a:path>
              <a:path w="324484" h="156210">
                <a:moveTo>
                  <a:pt x="266826" y="11302"/>
                </a:moveTo>
                <a:lnTo>
                  <a:pt x="263398" y="11556"/>
                </a:lnTo>
                <a:lnTo>
                  <a:pt x="261493" y="11937"/>
                </a:lnTo>
                <a:lnTo>
                  <a:pt x="259587" y="12699"/>
                </a:lnTo>
                <a:lnTo>
                  <a:pt x="257048" y="13588"/>
                </a:lnTo>
                <a:lnTo>
                  <a:pt x="254761" y="15239"/>
                </a:lnTo>
                <a:lnTo>
                  <a:pt x="250698" y="19811"/>
                </a:lnTo>
                <a:lnTo>
                  <a:pt x="248920" y="22859"/>
                </a:lnTo>
                <a:lnTo>
                  <a:pt x="247396" y="26796"/>
                </a:lnTo>
                <a:lnTo>
                  <a:pt x="254253" y="26796"/>
                </a:lnTo>
                <a:lnTo>
                  <a:pt x="256794" y="22986"/>
                </a:lnTo>
                <a:lnTo>
                  <a:pt x="258445" y="21589"/>
                </a:lnTo>
                <a:lnTo>
                  <a:pt x="262127" y="20192"/>
                </a:lnTo>
                <a:lnTo>
                  <a:pt x="263525" y="20065"/>
                </a:lnTo>
                <a:lnTo>
                  <a:pt x="282878" y="20065"/>
                </a:lnTo>
                <a:lnTo>
                  <a:pt x="283082" y="19430"/>
                </a:lnTo>
                <a:lnTo>
                  <a:pt x="284305" y="16763"/>
                </a:lnTo>
                <a:lnTo>
                  <a:pt x="277495" y="16763"/>
                </a:lnTo>
                <a:lnTo>
                  <a:pt x="276478" y="15493"/>
                </a:lnTo>
                <a:lnTo>
                  <a:pt x="275208" y="14477"/>
                </a:lnTo>
                <a:lnTo>
                  <a:pt x="274065" y="13715"/>
                </a:lnTo>
                <a:lnTo>
                  <a:pt x="272796" y="12826"/>
                </a:lnTo>
                <a:lnTo>
                  <a:pt x="271399" y="12191"/>
                </a:lnTo>
                <a:lnTo>
                  <a:pt x="269875" y="11810"/>
                </a:lnTo>
                <a:lnTo>
                  <a:pt x="268477" y="11429"/>
                </a:lnTo>
                <a:lnTo>
                  <a:pt x="266826" y="11302"/>
                </a:lnTo>
                <a:close/>
              </a:path>
              <a:path w="324484" h="156210">
                <a:moveTo>
                  <a:pt x="296036" y="0"/>
                </a:moveTo>
                <a:lnTo>
                  <a:pt x="293243" y="380"/>
                </a:lnTo>
                <a:lnTo>
                  <a:pt x="290322" y="1523"/>
                </a:lnTo>
                <a:lnTo>
                  <a:pt x="289051" y="1904"/>
                </a:lnTo>
                <a:lnTo>
                  <a:pt x="287781" y="2539"/>
                </a:lnTo>
                <a:lnTo>
                  <a:pt x="286638" y="3301"/>
                </a:lnTo>
                <a:lnTo>
                  <a:pt x="285623" y="4190"/>
                </a:lnTo>
                <a:lnTo>
                  <a:pt x="284479" y="5079"/>
                </a:lnTo>
                <a:lnTo>
                  <a:pt x="277495" y="16763"/>
                </a:lnTo>
                <a:lnTo>
                  <a:pt x="284305" y="16763"/>
                </a:lnTo>
                <a:lnTo>
                  <a:pt x="284479" y="16382"/>
                </a:lnTo>
                <a:lnTo>
                  <a:pt x="287400" y="11937"/>
                </a:lnTo>
                <a:lnTo>
                  <a:pt x="289178" y="10413"/>
                </a:lnTo>
                <a:lnTo>
                  <a:pt x="291210" y="9651"/>
                </a:lnTo>
                <a:lnTo>
                  <a:pt x="292734" y="9143"/>
                </a:lnTo>
                <a:lnTo>
                  <a:pt x="294258" y="8889"/>
                </a:lnTo>
                <a:lnTo>
                  <a:pt x="310599" y="8889"/>
                </a:lnTo>
                <a:lnTo>
                  <a:pt x="308609" y="5841"/>
                </a:lnTo>
                <a:lnTo>
                  <a:pt x="306958" y="4063"/>
                </a:lnTo>
                <a:lnTo>
                  <a:pt x="305053" y="2793"/>
                </a:lnTo>
                <a:lnTo>
                  <a:pt x="303149" y="1396"/>
                </a:lnTo>
                <a:lnTo>
                  <a:pt x="300989" y="634"/>
                </a:lnTo>
                <a:lnTo>
                  <a:pt x="298450" y="253"/>
                </a:lnTo>
                <a:lnTo>
                  <a:pt x="296036" y="0"/>
                </a:lnTo>
                <a:close/>
              </a:path>
            </a:pathLst>
          </a:custGeom>
          <a:solidFill>
            <a:srgbClr val="7E7E7E"/>
          </a:solidFill>
        </p:spPr>
        <p:txBody>
          <a:bodyPr wrap="square" lIns="0" tIns="0" rIns="0" bIns="0" rtlCol="0"/>
          <a:lstStyle/>
          <a:p>
            <a:endParaRPr/>
          </a:p>
        </p:txBody>
      </p:sp>
      <p:sp>
        <p:nvSpPr>
          <p:cNvPr id="44" name="object 44"/>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45" name="object 45"/>
          <p:cNvSpPr/>
          <p:nvPr/>
        </p:nvSpPr>
        <p:spPr>
          <a:xfrm>
            <a:off x="2516251" y="3570351"/>
            <a:ext cx="1934210" cy="817880"/>
          </a:xfrm>
          <a:custGeom>
            <a:avLst/>
            <a:gdLst/>
            <a:ahLst/>
            <a:cxnLst/>
            <a:rect l="l" t="t" r="r" b="b"/>
            <a:pathLst>
              <a:path w="1934210" h="817879">
                <a:moveTo>
                  <a:pt x="0" y="241300"/>
                </a:moveTo>
                <a:lnTo>
                  <a:pt x="51965" y="242519"/>
                </a:lnTo>
                <a:lnTo>
                  <a:pt x="103945" y="243670"/>
                </a:lnTo>
                <a:lnTo>
                  <a:pt x="155957" y="244683"/>
                </a:lnTo>
                <a:lnTo>
                  <a:pt x="208016" y="245491"/>
                </a:lnTo>
                <a:lnTo>
                  <a:pt x="260137" y="246023"/>
                </a:lnTo>
                <a:lnTo>
                  <a:pt x="312337" y="246213"/>
                </a:lnTo>
                <a:lnTo>
                  <a:pt x="364630" y="245990"/>
                </a:lnTo>
                <a:lnTo>
                  <a:pt x="417032" y="245287"/>
                </a:lnTo>
                <a:lnTo>
                  <a:pt x="469559" y="244034"/>
                </a:lnTo>
                <a:lnTo>
                  <a:pt x="522226" y="242163"/>
                </a:lnTo>
                <a:lnTo>
                  <a:pt x="575050" y="239606"/>
                </a:lnTo>
                <a:lnTo>
                  <a:pt x="628045" y="236293"/>
                </a:lnTo>
                <a:lnTo>
                  <a:pt x="681228" y="232156"/>
                </a:lnTo>
                <a:lnTo>
                  <a:pt x="731184" y="227446"/>
                </a:lnTo>
                <a:lnTo>
                  <a:pt x="781971" y="221872"/>
                </a:lnTo>
                <a:lnTo>
                  <a:pt x="833396" y="215529"/>
                </a:lnTo>
                <a:lnTo>
                  <a:pt x="885261" y="208514"/>
                </a:lnTo>
                <a:lnTo>
                  <a:pt x="937374" y="200921"/>
                </a:lnTo>
                <a:lnTo>
                  <a:pt x="989538" y="192847"/>
                </a:lnTo>
                <a:lnTo>
                  <a:pt x="1041558" y="184388"/>
                </a:lnTo>
                <a:lnTo>
                  <a:pt x="1093241" y="175639"/>
                </a:lnTo>
                <a:lnTo>
                  <a:pt x="1144390" y="166696"/>
                </a:lnTo>
                <a:lnTo>
                  <a:pt x="1194811" y="157655"/>
                </a:lnTo>
                <a:lnTo>
                  <a:pt x="1244309" y="148612"/>
                </a:lnTo>
                <a:lnTo>
                  <a:pt x="1292689" y="139662"/>
                </a:lnTo>
                <a:lnTo>
                  <a:pt x="1339756" y="130902"/>
                </a:lnTo>
                <a:lnTo>
                  <a:pt x="1385315" y="122428"/>
                </a:lnTo>
                <a:lnTo>
                  <a:pt x="1442099" y="111667"/>
                </a:lnTo>
                <a:lnTo>
                  <a:pt x="1498428" y="100571"/>
                </a:lnTo>
                <a:lnTo>
                  <a:pt x="1553993" y="89228"/>
                </a:lnTo>
                <a:lnTo>
                  <a:pt x="1608483" y="77724"/>
                </a:lnTo>
                <a:lnTo>
                  <a:pt x="1661590" y="66146"/>
                </a:lnTo>
                <a:lnTo>
                  <a:pt x="1713004" y="54581"/>
                </a:lnTo>
                <a:lnTo>
                  <a:pt x="1762414" y="43116"/>
                </a:lnTo>
                <a:lnTo>
                  <a:pt x="1809511" y="31839"/>
                </a:lnTo>
                <a:lnTo>
                  <a:pt x="1853986" y="20835"/>
                </a:lnTo>
                <a:lnTo>
                  <a:pt x="1895528" y="10193"/>
                </a:lnTo>
                <a:lnTo>
                  <a:pt x="1933828" y="0"/>
                </a:lnTo>
                <a:lnTo>
                  <a:pt x="1932634" y="23058"/>
                </a:lnTo>
                <a:lnTo>
                  <a:pt x="1919604" y="46926"/>
                </a:lnTo>
                <a:lnTo>
                  <a:pt x="1904575" y="75652"/>
                </a:lnTo>
                <a:lnTo>
                  <a:pt x="1897379" y="113284"/>
                </a:lnTo>
                <a:lnTo>
                  <a:pt x="1872535" y="123741"/>
                </a:lnTo>
                <a:lnTo>
                  <a:pt x="1817916" y="146318"/>
                </a:lnTo>
                <a:lnTo>
                  <a:pt x="1756996" y="171009"/>
                </a:lnTo>
                <a:lnTo>
                  <a:pt x="1690101" y="197694"/>
                </a:lnTo>
                <a:lnTo>
                  <a:pt x="1654515" y="211746"/>
                </a:lnTo>
                <a:lnTo>
                  <a:pt x="1617557" y="226251"/>
                </a:lnTo>
                <a:lnTo>
                  <a:pt x="1579268" y="241192"/>
                </a:lnTo>
                <a:lnTo>
                  <a:pt x="1539689" y="256556"/>
                </a:lnTo>
                <a:lnTo>
                  <a:pt x="1498861" y="272327"/>
                </a:lnTo>
                <a:lnTo>
                  <a:pt x="1456824" y="288490"/>
                </a:lnTo>
                <a:lnTo>
                  <a:pt x="1413619" y="305029"/>
                </a:lnTo>
                <a:lnTo>
                  <a:pt x="1369287" y="321930"/>
                </a:lnTo>
                <a:lnTo>
                  <a:pt x="1323868" y="339177"/>
                </a:lnTo>
                <a:lnTo>
                  <a:pt x="1277403" y="356755"/>
                </a:lnTo>
                <a:lnTo>
                  <a:pt x="1229933" y="374648"/>
                </a:lnTo>
                <a:lnTo>
                  <a:pt x="1181499" y="392842"/>
                </a:lnTo>
                <a:lnTo>
                  <a:pt x="1132141" y="411321"/>
                </a:lnTo>
                <a:lnTo>
                  <a:pt x="1081900" y="430070"/>
                </a:lnTo>
                <a:lnTo>
                  <a:pt x="1030817" y="449074"/>
                </a:lnTo>
                <a:lnTo>
                  <a:pt x="978932" y="468317"/>
                </a:lnTo>
                <a:lnTo>
                  <a:pt x="926287" y="487785"/>
                </a:lnTo>
                <a:lnTo>
                  <a:pt x="872921" y="507462"/>
                </a:lnTo>
                <a:lnTo>
                  <a:pt x="818876" y="527333"/>
                </a:lnTo>
                <a:lnTo>
                  <a:pt x="764193" y="547383"/>
                </a:lnTo>
                <a:lnTo>
                  <a:pt x="708911" y="567596"/>
                </a:lnTo>
                <a:lnTo>
                  <a:pt x="653072" y="587958"/>
                </a:lnTo>
                <a:lnTo>
                  <a:pt x="596717" y="608453"/>
                </a:lnTo>
                <a:lnTo>
                  <a:pt x="539886" y="629065"/>
                </a:lnTo>
                <a:lnTo>
                  <a:pt x="482620" y="649780"/>
                </a:lnTo>
                <a:lnTo>
                  <a:pt x="424959" y="670583"/>
                </a:lnTo>
                <a:lnTo>
                  <a:pt x="366945" y="691458"/>
                </a:lnTo>
                <a:lnTo>
                  <a:pt x="308618" y="712390"/>
                </a:lnTo>
                <a:lnTo>
                  <a:pt x="250019" y="733363"/>
                </a:lnTo>
                <a:lnTo>
                  <a:pt x="191189" y="754364"/>
                </a:lnTo>
                <a:lnTo>
                  <a:pt x="132167" y="775375"/>
                </a:lnTo>
                <a:lnTo>
                  <a:pt x="72996" y="796383"/>
                </a:lnTo>
                <a:lnTo>
                  <a:pt x="13716" y="817372"/>
                </a:lnTo>
                <a:lnTo>
                  <a:pt x="0" y="241300"/>
                </a:lnTo>
                <a:close/>
              </a:path>
            </a:pathLst>
          </a:custGeom>
          <a:ln w="9525">
            <a:solidFill>
              <a:srgbClr val="00AF50"/>
            </a:solidFill>
          </a:ln>
        </p:spPr>
        <p:txBody>
          <a:bodyPr wrap="square" lIns="0" tIns="0" rIns="0" bIns="0" rtlCol="0"/>
          <a:lstStyle/>
          <a:p>
            <a:endParaRPr/>
          </a:p>
        </p:txBody>
      </p:sp>
      <p:sp>
        <p:nvSpPr>
          <p:cNvPr id="46" name="object 46"/>
          <p:cNvSpPr/>
          <p:nvPr/>
        </p:nvSpPr>
        <p:spPr>
          <a:xfrm>
            <a:off x="3550920" y="3959352"/>
            <a:ext cx="1077468" cy="711707"/>
          </a:xfrm>
          <a:prstGeom prst="rect">
            <a:avLst/>
          </a:prstGeom>
          <a:blipFill>
            <a:blip r:embed="rId10" cstate="print"/>
            <a:stretch>
              <a:fillRect/>
            </a:stretch>
          </a:blipFill>
        </p:spPr>
        <p:txBody>
          <a:bodyPr wrap="square" lIns="0" tIns="0" rIns="0" bIns="0" rtlCol="0"/>
          <a:lstStyle/>
          <a:p>
            <a:endParaRPr/>
          </a:p>
        </p:txBody>
      </p:sp>
      <p:sp>
        <p:nvSpPr>
          <p:cNvPr id="47" name="object 47"/>
          <p:cNvSpPr/>
          <p:nvPr/>
        </p:nvSpPr>
        <p:spPr>
          <a:xfrm>
            <a:off x="4024884" y="4250435"/>
            <a:ext cx="106679" cy="106680"/>
          </a:xfrm>
          <a:prstGeom prst="rect">
            <a:avLst/>
          </a:prstGeom>
          <a:blipFill>
            <a:blip r:embed="rId5" cstate="print"/>
            <a:stretch>
              <a:fillRect/>
            </a:stretch>
          </a:blipFill>
        </p:spPr>
        <p:txBody>
          <a:bodyPr wrap="square" lIns="0" tIns="0" rIns="0" bIns="0" rtlCol="0"/>
          <a:lstStyle/>
          <a:p>
            <a:endParaRPr/>
          </a:p>
        </p:txBody>
      </p:sp>
      <p:sp>
        <p:nvSpPr>
          <p:cNvPr id="48" name="object 48"/>
          <p:cNvSpPr/>
          <p:nvPr/>
        </p:nvSpPr>
        <p:spPr>
          <a:xfrm>
            <a:off x="3608578" y="3903471"/>
            <a:ext cx="961390" cy="594995"/>
          </a:xfrm>
          <a:custGeom>
            <a:avLst/>
            <a:gdLst/>
            <a:ahLst/>
            <a:cxnLst/>
            <a:rect l="l" t="t" r="r" b="b"/>
            <a:pathLst>
              <a:path w="961389" h="594995">
                <a:moveTo>
                  <a:pt x="750261" y="272922"/>
                </a:moveTo>
                <a:lnTo>
                  <a:pt x="226313" y="272922"/>
                </a:lnTo>
                <a:lnTo>
                  <a:pt x="251091" y="291277"/>
                </a:lnTo>
                <a:lnTo>
                  <a:pt x="277679" y="313341"/>
                </a:lnTo>
                <a:lnTo>
                  <a:pt x="306588" y="338875"/>
                </a:lnTo>
                <a:lnTo>
                  <a:pt x="373395" y="399399"/>
                </a:lnTo>
                <a:lnTo>
                  <a:pt x="412312" y="433912"/>
                </a:lnTo>
                <a:lnTo>
                  <a:pt x="455580" y="470941"/>
                </a:lnTo>
                <a:lnTo>
                  <a:pt x="503710" y="510248"/>
                </a:lnTo>
                <a:lnTo>
                  <a:pt x="557209" y="551594"/>
                </a:lnTo>
                <a:lnTo>
                  <a:pt x="616585" y="594740"/>
                </a:lnTo>
                <a:lnTo>
                  <a:pt x="719782" y="542141"/>
                </a:lnTo>
                <a:lnTo>
                  <a:pt x="832888" y="485368"/>
                </a:lnTo>
                <a:lnTo>
                  <a:pt x="870313" y="465849"/>
                </a:lnTo>
                <a:lnTo>
                  <a:pt x="912116" y="443327"/>
                </a:lnTo>
                <a:lnTo>
                  <a:pt x="961009" y="416178"/>
                </a:lnTo>
                <a:lnTo>
                  <a:pt x="913798" y="381971"/>
                </a:lnTo>
                <a:lnTo>
                  <a:pt x="867153" y="349586"/>
                </a:lnTo>
                <a:lnTo>
                  <a:pt x="821138" y="318764"/>
                </a:lnTo>
                <a:lnTo>
                  <a:pt x="775725" y="289190"/>
                </a:lnTo>
                <a:lnTo>
                  <a:pt x="750261" y="272922"/>
                </a:lnTo>
                <a:close/>
              </a:path>
              <a:path w="961389" h="594995">
                <a:moveTo>
                  <a:pt x="65532" y="0"/>
                </a:moveTo>
                <a:lnTo>
                  <a:pt x="56251" y="62889"/>
                </a:lnTo>
                <a:lnTo>
                  <a:pt x="48498" y="112060"/>
                </a:lnTo>
                <a:lnTo>
                  <a:pt x="42023" y="150008"/>
                </a:lnTo>
                <a:lnTo>
                  <a:pt x="31906" y="202219"/>
                </a:lnTo>
                <a:lnTo>
                  <a:pt x="23901" y="239484"/>
                </a:lnTo>
                <a:lnTo>
                  <a:pt x="20065" y="258750"/>
                </a:lnTo>
                <a:lnTo>
                  <a:pt x="16007" y="281767"/>
                </a:lnTo>
                <a:lnTo>
                  <a:pt x="11477" y="311029"/>
                </a:lnTo>
                <a:lnTo>
                  <a:pt x="6154" y="349586"/>
                </a:lnTo>
                <a:lnTo>
                  <a:pt x="0" y="398271"/>
                </a:lnTo>
                <a:lnTo>
                  <a:pt x="107954" y="333053"/>
                </a:lnTo>
                <a:lnTo>
                  <a:pt x="138831" y="314829"/>
                </a:lnTo>
                <a:lnTo>
                  <a:pt x="158630" y="303582"/>
                </a:lnTo>
                <a:lnTo>
                  <a:pt x="170592" y="297354"/>
                </a:lnTo>
                <a:lnTo>
                  <a:pt x="177960" y="294185"/>
                </a:lnTo>
                <a:lnTo>
                  <a:pt x="183974" y="292117"/>
                </a:lnTo>
                <a:lnTo>
                  <a:pt x="191877" y="289190"/>
                </a:lnTo>
                <a:lnTo>
                  <a:pt x="204910" y="283445"/>
                </a:lnTo>
                <a:lnTo>
                  <a:pt x="226313" y="272922"/>
                </a:lnTo>
                <a:lnTo>
                  <a:pt x="750261" y="272922"/>
                </a:lnTo>
                <a:lnTo>
                  <a:pt x="602718" y="179068"/>
                </a:lnTo>
                <a:lnTo>
                  <a:pt x="561808" y="152204"/>
                </a:lnTo>
                <a:lnTo>
                  <a:pt x="521970" y="125094"/>
                </a:lnTo>
                <a:lnTo>
                  <a:pt x="568477" y="98208"/>
                </a:lnTo>
                <a:lnTo>
                  <a:pt x="597001" y="83709"/>
                </a:lnTo>
                <a:lnTo>
                  <a:pt x="650087" y="61806"/>
                </a:lnTo>
                <a:lnTo>
                  <a:pt x="699643" y="39369"/>
                </a:lnTo>
                <a:lnTo>
                  <a:pt x="65532" y="0"/>
                </a:lnTo>
                <a:close/>
              </a:path>
            </a:pathLst>
          </a:custGeom>
          <a:solidFill>
            <a:srgbClr val="00AFEF"/>
          </a:solidFill>
        </p:spPr>
        <p:txBody>
          <a:bodyPr wrap="square" lIns="0" tIns="0" rIns="0" bIns="0" rtlCol="0"/>
          <a:lstStyle/>
          <a:p>
            <a:endParaRPr/>
          </a:p>
        </p:txBody>
      </p:sp>
      <p:sp>
        <p:nvSpPr>
          <p:cNvPr id="49" name="object 49"/>
          <p:cNvSpPr/>
          <p:nvPr/>
        </p:nvSpPr>
        <p:spPr>
          <a:xfrm>
            <a:off x="3608578" y="3903471"/>
            <a:ext cx="961390" cy="594995"/>
          </a:xfrm>
          <a:custGeom>
            <a:avLst/>
            <a:gdLst/>
            <a:ahLst/>
            <a:cxnLst/>
            <a:rect l="l" t="t" r="r" b="b"/>
            <a:pathLst>
              <a:path w="961389" h="594995">
                <a:moveTo>
                  <a:pt x="65532" y="0"/>
                </a:moveTo>
                <a:lnTo>
                  <a:pt x="56251" y="62889"/>
                </a:lnTo>
                <a:lnTo>
                  <a:pt x="48498" y="112060"/>
                </a:lnTo>
                <a:lnTo>
                  <a:pt x="42023" y="150008"/>
                </a:lnTo>
                <a:lnTo>
                  <a:pt x="31906" y="202219"/>
                </a:lnTo>
                <a:lnTo>
                  <a:pt x="27765" y="221472"/>
                </a:lnTo>
                <a:lnTo>
                  <a:pt x="23901" y="239484"/>
                </a:lnTo>
                <a:lnTo>
                  <a:pt x="16007" y="281767"/>
                </a:lnTo>
                <a:lnTo>
                  <a:pt x="6224" y="349032"/>
                </a:lnTo>
                <a:lnTo>
                  <a:pt x="0" y="398271"/>
                </a:lnTo>
                <a:lnTo>
                  <a:pt x="62757" y="360215"/>
                </a:lnTo>
                <a:lnTo>
                  <a:pt x="107954" y="333053"/>
                </a:lnTo>
                <a:lnTo>
                  <a:pt x="158630" y="303582"/>
                </a:lnTo>
                <a:lnTo>
                  <a:pt x="183974" y="292117"/>
                </a:lnTo>
                <a:lnTo>
                  <a:pt x="191877" y="289190"/>
                </a:lnTo>
                <a:lnTo>
                  <a:pt x="204910" y="283445"/>
                </a:lnTo>
                <a:lnTo>
                  <a:pt x="226313" y="272922"/>
                </a:lnTo>
                <a:lnTo>
                  <a:pt x="251091" y="291277"/>
                </a:lnTo>
                <a:lnTo>
                  <a:pt x="277679" y="313341"/>
                </a:lnTo>
                <a:lnTo>
                  <a:pt x="306588" y="338875"/>
                </a:lnTo>
                <a:lnTo>
                  <a:pt x="338323" y="367640"/>
                </a:lnTo>
                <a:lnTo>
                  <a:pt x="373395" y="399399"/>
                </a:lnTo>
                <a:lnTo>
                  <a:pt x="412312" y="433912"/>
                </a:lnTo>
                <a:lnTo>
                  <a:pt x="455580" y="470941"/>
                </a:lnTo>
                <a:lnTo>
                  <a:pt x="503710" y="510248"/>
                </a:lnTo>
                <a:lnTo>
                  <a:pt x="557209" y="551594"/>
                </a:lnTo>
                <a:lnTo>
                  <a:pt x="616585" y="594740"/>
                </a:lnTo>
                <a:lnTo>
                  <a:pt x="672769" y="565883"/>
                </a:lnTo>
                <a:lnTo>
                  <a:pt x="719782" y="542141"/>
                </a:lnTo>
                <a:lnTo>
                  <a:pt x="760332" y="521890"/>
                </a:lnTo>
                <a:lnTo>
                  <a:pt x="797131" y="503507"/>
                </a:lnTo>
                <a:lnTo>
                  <a:pt x="832888" y="485368"/>
                </a:lnTo>
                <a:lnTo>
                  <a:pt x="870313" y="465849"/>
                </a:lnTo>
                <a:lnTo>
                  <a:pt x="912116" y="443327"/>
                </a:lnTo>
                <a:lnTo>
                  <a:pt x="961009" y="416178"/>
                </a:lnTo>
                <a:lnTo>
                  <a:pt x="913798" y="381971"/>
                </a:lnTo>
                <a:lnTo>
                  <a:pt x="867153" y="349586"/>
                </a:lnTo>
                <a:lnTo>
                  <a:pt x="821138" y="318764"/>
                </a:lnTo>
                <a:lnTo>
                  <a:pt x="775816" y="289248"/>
                </a:lnTo>
                <a:lnTo>
                  <a:pt x="731250" y="260778"/>
                </a:lnTo>
                <a:lnTo>
                  <a:pt x="687502" y="233097"/>
                </a:lnTo>
                <a:lnTo>
                  <a:pt x="644637" y="205947"/>
                </a:lnTo>
                <a:lnTo>
                  <a:pt x="602718" y="179068"/>
                </a:lnTo>
                <a:lnTo>
                  <a:pt x="561808" y="152204"/>
                </a:lnTo>
                <a:lnTo>
                  <a:pt x="521970" y="125094"/>
                </a:lnTo>
                <a:lnTo>
                  <a:pt x="568477" y="98208"/>
                </a:lnTo>
                <a:lnTo>
                  <a:pt x="597001" y="83709"/>
                </a:lnTo>
                <a:lnTo>
                  <a:pt x="620039" y="74080"/>
                </a:lnTo>
                <a:lnTo>
                  <a:pt x="650087" y="61806"/>
                </a:lnTo>
                <a:lnTo>
                  <a:pt x="699643" y="39369"/>
                </a:lnTo>
                <a:lnTo>
                  <a:pt x="65532" y="0"/>
                </a:lnTo>
                <a:close/>
              </a:path>
            </a:pathLst>
          </a:custGeom>
          <a:ln w="9524">
            <a:solidFill>
              <a:srgbClr val="D9D9D9"/>
            </a:solidFill>
          </a:ln>
        </p:spPr>
        <p:txBody>
          <a:bodyPr wrap="square" lIns="0" tIns="0" rIns="0" bIns="0" rtlCol="0"/>
          <a:lstStyle/>
          <a:p>
            <a:endParaRPr/>
          </a:p>
        </p:txBody>
      </p:sp>
      <p:sp>
        <p:nvSpPr>
          <p:cNvPr id="50" name="object 50"/>
          <p:cNvSpPr/>
          <p:nvPr/>
        </p:nvSpPr>
        <p:spPr>
          <a:xfrm>
            <a:off x="1119187" y="2395179"/>
            <a:ext cx="1991360" cy="902335"/>
          </a:xfrm>
          <a:custGeom>
            <a:avLst/>
            <a:gdLst/>
            <a:ahLst/>
            <a:cxnLst/>
            <a:rect l="l" t="t" r="r" b="b"/>
            <a:pathLst>
              <a:path w="1991360" h="902335">
                <a:moveTo>
                  <a:pt x="1673212" y="0"/>
                </a:moveTo>
                <a:lnTo>
                  <a:pt x="1612012" y="27"/>
                </a:lnTo>
                <a:lnTo>
                  <a:pt x="1488221" y="1408"/>
                </a:lnTo>
                <a:lnTo>
                  <a:pt x="1314767" y="5755"/>
                </a:lnTo>
                <a:lnTo>
                  <a:pt x="1215701" y="10016"/>
                </a:lnTo>
                <a:lnTo>
                  <a:pt x="1115045" y="16083"/>
                </a:lnTo>
                <a:lnTo>
                  <a:pt x="963040" y="27964"/>
                </a:lnTo>
                <a:lnTo>
                  <a:pt x="812506" y="42346"/>
                </a:lnTo>
                <a:lnTo>
                  <a:pt x="619315" y="63794"/>
                </a:lnTo>
                <a:lnTo>
                  <a:pt x="512052" y="77434"/>
                </a:lnTo>
                <a:lnTo>
                  <a:pt x="407684" y="92401"/>
                </a:lnTo>
                <a:lnTo>
                  <a:pt x="255297" y="116768"/>
                </a:lnTo>
                <a:lnTo>
                  <a:pt x="7619" y="160314"/>
                </a:lnTo>
                <a:lnTo>
                  <a:pt x="0" y="902121"/>
                </a:lnTo>
                <a:lnTo>
                  <a:pt x="966689" y="599757"/>
                </a:lnTo>
                <a:lnTo>
                  <a:pt x="1348207" y="474064"/>
                </a:lnTo>
                <a:lnTo>
                  <a:pt x="1508576" y="418569"/>
                </a:lnTo>
                <a:lnTo>
                  <a:pt x="1612665" y="380927"/>
                </a:lnTo>
                <a:lnTo>
                  <a:pt x="1673524" y="357944"/>
                </a:lnTo>
                <a:lnTo>
                  <a:pt x="1745577" y="285823"/>
                </a:lnTo>
                <a:lnTo>
                  <a:pt x="1781196" y="244190"/>
                </a:lnTo>
                <a:lnTo>
                  <a:pt x="1810337" y="216209"/>
                </a:lnTo>
                <a:lnTo>
                  <a:pt x="1858205" y="177118"/>
                </a:lnTo>
                <a:lnTo>
                  <a:pt x="1881441" y="153964"/>
                </a:lnTo>
                <a:lnTo>
                  <a:pt x="1915102" y="118560"/>
                </a:lnTo>
                <a:lnTo>
                  <a:pt x="1944036" y="89336"/>
                </a:lnTo>
                <a:lnTo>
                  <a:pt x="1969041" y="58612"/>
                </a:lnTo>
                <a:lnTo>
                  <a:pt x="1990915" y="18709"/>
                </a:lnTo>
                <a:lnTo>
                  <a:pt x="1930382" y="9291"/>
                </a:lnTo>
                <a:lnTo>
                  <a:pt x="1888949" y="5944"/>
                </a:lnTo>
                <a:lnTo>
                  <a:pt x="1841469" y="3410"/>
                </a:lnTo>
                <a:lnTo>
                  <a:pt x="1788988" y="1622"/>
                </a:lnTo>
                <a:lnTo>
                  <a:pt x="1732553" y="508"/>
                </a:lnTo>
                <a:lnTo>
                  <a:pt x="1673212" y="0"/>
                </a:lnTo>
                <a:close/>
              </a:path>
            </a:pathLst>
          </a:custGeom>
          <a:solidFill>
            <a:srgbClr val="00AF50">
              <a:alpha val="29019"/>
            </a:srgbClr>
          </a:solidFill>
        </p:spPr>
        <p:txBody>
          <a:bodyPr wrap="square" lIns="0" tIns="0" rIns="0" bIns="0" rtlCol="0"/>
          <a:lstStyle/>
          <a:p>
            <a:endParaRPr/>
          </a:p>
        </p:txBody>
      </p:sp>
      <p:sp>
        <p:nvSpPr>
          <p:cNvPr id="51" name="object 51"/>
          <p:cNvSpPr/>
          <p:nvPr/>
        </p:nvSpPr>
        <p:spPr>
          <a:xfrm>
            <a:off x="1119187" y="2395179"/>
            <a:ext cx="1991360" cy="902335"/>
          </a:xfrm>
          <a:custGeom>
            <a:avLst/>
            <a:gdLst/>
            <a:ahLst/>
            <a:cxnLst/>
            <a:rect l="l" t="t" r="r" b="b"/>
            <a:pathLst>
              <a:path w="1991360" h="902335">
                <a:moveTo>
                  <a:pt x="7619" y="160314"/>
                </a:moveTo>
                <a:lnTo>
                  <a:pt x="56861" y="151463"/>
                </a:lnTo>
                <a:lnTo>
                  <a:pt x="106178" y="142651"/>
                </a:lnTo>
                <a:lnTo>
                  <a:pt x="155641" y="133909"/>
                </a:lnTo>
                <a:lnTo>
                  <a:pt x="205323" y="125271"/>
                </a:lnTo>
                <a:lnTo>
                  <a:pt x="255297" y="116768"/>
                </a:lnTo>
                <a:lnTo>
                  <a:pt x="305633" y="108434"/>
                </a:lnTo>
                <a:lnTo>
                  <a:pt x="356405" y="100301"/>
                </a:lnTo>
                <a:lnTo>
                  <a:pt x="407684" y="92401"/>
                </a:lnTo>
                <a:lnTo>
                  <a:pt x="459542" y="84768"/>
                </a:lnTo>
                <a:lnTo>
                  <a:pt x="512052" y="77434"/>
                </a:lnTo>
                <a:lnTo>
                  <a:pt x="565286" y="70432"/>
                </a:lnTo>
                <a:lnTo>
                  <a:pt x="619315" y="63794"/>
                </a:lnTo>
                <a:lnTo>
                  <a:pt x="666470" y="58292"/>
                </a:lnTo>
                <a:lnTo>
                  <a:pt x="714462" y="52861"/>
                </a:lnTo>
                <a:lnTo>
                  <a:pt x="763178" y="47534"/>
                </a:lnTo>
                <a:lnTo>
                  <a:pt x="812506" y="42346"/>
                </a:lnTo>
                <a:lnTo>
                  <a:pt x="862334" y="37332"/>
                </a:lnTo>
                <a:lnTo>
                  <a:pt x="912549" y="32526"/>
                </a:lnTo>
                <a:lnTo>
                  <a:pt x="963040" y="27964"/>
                </a:lnTo>
                <a:lnTo>
                  <a:pt x="1013695" y="23679"/>
                </a:lnTo>
                <a:lnTo>
                  <a:pt x="1064400" y="19708"/>
                </a:lnTo>
                <a:lnTo>
                  <a:pt x="1115045" y="16083"/>
                </a:lnTo>
                <a:lnTo>
                  <a:pt x="1165516" y="12841"/>
                </a:lnTo>
                <a:lnTo>
                  <a:pt x="1215701" y="10016"/>
                </a:lnTo>
                <a:lnTo>
                  <a:pt x="1265489" y="7642"/>
                </a:lnTo>
                <a:lnTo>
                  <a:pt x="1314767" y="5755"/>
                </a:lnTo>
                <a:lnTo>
                  <a:pt x="1369558" y="4096"/>
                </a:lnTo>
                <a:lnTo>
                  <a:pt x="1427725" y="2624"/>
                </a:lnTo>
                <a:lnTo>
                  <a:pt x="1488221" y="1408"/>
                </a:lnTo>
                <a:lnTo>
                  <a:pt x="1549999" y="519"/>
                </a:lnTo>
                <a:lnTo>
                  <a:pt x="1612012" y="27"/>
                </a:lnTo>
                <a:lnTo>
                  <a:pt x="1673212" y="0"/>
                </a:lnTo>
                <a:lnTo>
                  <a:pt x="1732553" y="508"/>
                </a:lnTo>
                <a:lnTo>
                  <a:pt x="1788988" y="1622"/>
                </a:lnTo>
                <a:lnTo>
                  <a:pt x="1841469" y="3410"/>
                </a:lnTo>
                <a:lnTo>
                  <a:pt x="1888949" y="5944"/>
                </a:lnTo>
                <a:lnTo>
                  <a:pt x="1930382" y="9291"/>
                </a:lnTo>
                <a:lnTo>
                  <a:pt x="1990915" y="18709"/>
                </a:lnTo>
                <a:lnTo>
                  <a:pt x="1969041" y="58612"/>
                </a:lnTo>
                <a:lnTo>
                  <a:pt x="1944036" y="89336"/>
                </a:lnTo>
                <a:lnTo>
                  <a:pt x="1915102" y="118560"/>
                </a:lnTo>
                <a:lnTo>
                  <a:pt x="1881441" y="153964"/>
                </a:lnTo>
                <a:lnTo>
                  <a:pt x="1858205" y="177118"/>
                </a:lnTo>
                <a:lnTo>
                  <a:pt x="1835255" y="195859"/>
                </a:lnTo>
                <a:lnTo>
                  <a:pt x="1810337" y="216209"/>
                </a:lnTo>
                <a:lnTo>
                  <a:pt x="1781196" y="244190"/>
                </a:lnTo>
                <a:lnTo>
                  <a:pt x="1745577" y="285823"/>
                </a:lnTo>
                <a:lnTo>
                  <a:pt x="1701228" y="347131"/>
                </a:lnTo>
                <a:lnTo>
                  <a:pt x="1673524" y="357944"/>
                </a:lnTo>
                <a:lnTo>
                  <a:pt x="1612665" y="380927"/>
                </a:lnTo>
                <a:lnTo>
                  <a:pt x="1544906" y="405619"/>
                </a:lnTo>
                <a:lnTo>
                  <a:pt x="1508576" y="418569"/>
                </a:lnTo>
                <a:lnTo>
                  <a:pt x="1470686" y="431904"/>
                </a:lnTo>
                <a:lnTo>
                  <a:pt x="1431291" y="445607"/>
                </a:lnTo>
                <a:lnTo>
                  <a:pt x="1390447" y="459665"/>
                </a:lnTo>
                <a:lnTo>
                  <a:pt x="1348207" y="474064"/>
                </a:lnTo>
                <a:lnTo>
                  <a:pt x="1304628" y="488788"/>
                </a:lnTo>
                <a:lnTo>
                  <a:pt x="1259765" y="503823"/>
                </a:lnTo>
                <a:lnTo>
                  <a:pt x="1213671" y="519155"/>
                </a:lnTo>
                <a:lnTo>
                  <a:pt x="1166404" y="534770"/>
                </a:lnTo>
                <a:lnTo>
                  <a:pt x="1118016" y="550651"/>
                </a:lnTo>
                <a:lnTo>
                  <a:pt x="1068565" y="566786"/>
                </a:lnTo>
                <a:lnTo>
                  <a:pt x="1018104" y="583159"/>
                </a:lnTo>
                <a:lnTo>
                  <a:pt x="966689" y="599757"/>
                </a:lnTo>
                <a:lnTo>
                  <a:pt x="914375" y="616564"/>
                </a:lnTo>
                <a:lnTo>
                  <a:pt x="861217" y="633566"/>
                </a:lnTo>
                <a:lnTo>
                  <a:pt x="807269" y="650748"/>
                </a:lnTo>
                <a:lnTo>
                  <a:pt x="752588" y="668096"/>
                </a:lnTo>
                <a:lnTo>
                  <a:pt x="697228" y="685596"/>
                </a:lnTo>
                <a:lnTo>
                  <a:pt x="641244" y="703233"/>
                </a:lnTo>
                <a:lnTo>
                  <a:pt x="584692" y="720992"/>
                </a:lnTo>
                <a:lnTo>
                  <a:pt x="527625" y="738859"/>
                </a:lnTo>
                <a:lnTo>
                  <a:pt x="470100" y="756819"/>
                </a:lnTo>
                <a:lnTo>
                  <a:pt x="412172" y="774858"/>
                </a:lnTo>
                <a:lnTo>
                  <a:pt x="353895" y="792962"/>
                </a:lnTo>
                <a:lnTo>
                  <a:pt x="295325" y="811115"/>
                </a:lnTo>
                <a:lnTo>
                  <a:pt x="236516" y="829304"/>
                </a:lnTo>
                <a:lnTo>
                  <a:pt x="177524" y="847513"/>
                </a:lnTo>
                <a:lnTo>
                  <a:pt x="118404" y="865729"/>
                </a:lnTo>
                <a:lnTo>
                  <a:pt x="59211" y="883936"/>
                </a:lnTo>
                <a:lnTo>
                  <a:pt x="0" y="902121"/>
                </a:lnTo>
                <a:lnTo>
                  <a:pt x="7619" y="160314"/>
                </a:lnTo>
                <a:close/>
              </a:path>
            </a:pathLst>
          </a:custGeom>
          <a:ln w="9525">
            <a:solidFill>
              <a:srgbClr val="00AF50"/>
            </a:solidFill>
          </a:ln>
        </p:spPr>
        <p:txBody>
          <a:bodyPr wrap="square" lIns="0" tIns="0" rIns="0" bIns="0" rtlCol="0"/>
          <a:lstStyle/>
          <a:p>
            <a:endParaRPr/>
          </a:p>
        </p:txBody>
      </p:sp>
      <p:sp>
        <p:nvSpPr>
          <p:cNvPr id="52" name="object 52"/>
          <p:cNvSpPr/>
          <p:nvPr/>
        </p:nvSpPr>
        <p:spPr>
          <a:xfrm>
            <a:off x="2240279" y="2910839"/>
            <a:ext cx="743712" cy="545591"/>
          </a:xfrm>
          <a:prstGeom prst="rect">
            <a:avLst/>
          </a:prstGeom>
          <a:blipFill>
            <a:blip r:embed="rId11" cstate="print"/>
            <a:stretch>
              <a:fillRect/>
            </a:stretch>
          </a:blipFill>
        </p:spPr>
        <p:txBody>
          <a:bodyPr wrap="square" lIns="0" tIns="0" rIns="0" bIns="0" rtlCol="0"/>
          <a:lstStyle/>
          <a:p>
            <a:endParaRPr/>
          </a:p>
        </p:txBody>
      </p:sp>
      <p:sp>
        <p:nvSpPr>
          <p:cNvPr id="53" name="object 53"/>
          <p:cNvSpPr/>
          <p:nvPr/>
        </p:nvSpPr>
        <p:spPr>
          <a:xfrm>
            <a:off x="2551176" y="3122676"/>
            <a:ext cx="106680" cy="106679"/>
          </a:xfrm>
          <a:prstGeom prst="rect">
            <a:avLst/>
          </a:prstGeom>
          <a:blipFill>
            <a:blip r:embed="rId5" cstate="print"/>
            <a:stretch>
              <a:fillRect/>
            </a:stretch>
          </a:blipFill>
        </p:spPr>
        <p:txBody>
          <a:bodyPr wrap="square" lIns="0" tIns="0" rIns="0" bIns="0" rtlCol="0"/>
          <a:lstStyle/>
          <a:p>
            <a:endParaRPr/>
          </a:p>
        </p:txBody>
      </p:sp>
      <p:sp>
        <p:nvSpPr>
          <p:cNvPr id="54" name="object 54"/>
          <p:cNvSpPr/>
          <p:nvPr/>
        </p:nvSpPr>
        <p:spPr>
          <a:xfrm>
            <a:off x="2298064" y="2880232"/>
            <a:ext cx="628015" cy="429895"/>
          </a:xfrm>
          <a:custGeom>
            <a:avLst/>
            <a:gdLst/>
            <a:ahLst/>
            <a:cxnLst/>
            <a:rect l="l" t="t" r="r" b="b"/>
            <a:pathLst>
              <a:path w="628014" h="429895">
                <a:moveTo>
                  <a:pt x="485138" y="196722"/>
                </a:moveTo>
                <a:lnTo>
                  <a:pt x="147066" y="196722"/>
                </a:lnTo>
                <a:lnTo>
                  <a:pt x="170701" y="216530"/>
                </a:lnTo>
                <a:lnTo>
                  <a:pt x="197078" y="241661"/>
                </a:lnTo>
                <a:lnTo>
                  <a:pt x="261931" y="305917"/>
                </a:lnTo>
                <a:lnTo>
                  <a:pt x="302344" y="344057"/>
                </a:lnTo>
                <a:lnTo>
                  <a:pt x="349373" y="385547"/>
                </a:lnTo>
                <a:lnTo>
                  <a:pt x="403987" y="429894"/>
                </a:lnTo>
                <a:lnTo>
                  <a:pt x="459472" y="399087"/>
                </a:lnTo>
                <a:lnTo>
                  <a:pt x="540013" y="355225"/>
                </a:lnTo>
                <a:lnTo>
                  <a:pt x="579478" y="332757"/>
                </a:lnTo>
                <a:lnTo>
                  <a:pt x="628015" y="303656"/>
                </a:lnTo>
                <a:lnTo>
                  <a:pt x="583759" y="268670"/>
                </a:lnTo>
                <a:lnTo>
                  <a:pt x="540330" y="236179"/>
                </a:lnTo>
                <a:lnTo>
                  <a:pt x="497839" y="205645"/>
                </a:lnTo>
                <a:lnTo>
                  <a:pt x="485138" y="196722"/>
                </a:lnTo>
                <a:close/>
              </a:path>
              <a:path w="628014" h="429895">
                <a:moveTo>
                  <a:pt x="40512" y="0"/>
                </a:moveTo>
                <a:lnTo>
                  <a:pt x="33111" y="57814"/>
                </a:lnTo>
                <a:lnTo>
                  <a:pt x="27263" y="99209"/>
                </a:lnTo>
                <a:lnTo>
                  <a:pt x="18810" y="149701"/>
                </a:lnTo>
                <a:lnTo>
                  <a:pt x="15493" y="167276"/>
                </a:lnTo>
                <a:lnTo>
                  <a:pt x="12309" y="185391"/>
                </a:lnTo>
                <a:lnTo>
                  <a:pt x="8902" y="208285"/>
                </a:lnTo>
                <a:lnTo>
                  <a:pt x="4918" y="240198"/>
                </a:lnTo>
                <a:lnTo>
                  <a:pt x="0" y="285368"/>
                </a:lnTo>
                <a:lnTo>
                  <a:pt x="54659" y="249307"/>
                </a:lnTo>
                <a:lnTo>
                  <a:pt x="87861" y="227795"/>
                </a:lnTo>
                <a:lnTo>
                  <a:pt x="105749" y="216782"/>
                </a:lnTo>
                <a:lnTo>
                  <a:pt x="114468" y="212218"/>
                </a:lnTo>
                <a:lnTo>
                  <a:pt x="120164" y="210053"/>
                </a:lnTo>
                <a:lnTo>
                  <a:pt x="128982" y="206238"/>
                </a:lnTo>
                <a:lnTo>
                  <a:pt x="147066" y="196722"/>
                </a:lnTo>
                <a:lnTo>
                  <a:pt x="485138" y="196722"/>
                </a:lnTo>
                <a:lnTo>
                  <a:pt x="416113" y="148298"/>
                </a:lnTo>
                <a:lnTo>
                  <a:pt x="377101" y="120410"/>
                </a:lnTo>
                <a:lnTo>
                  <a:pt x="339471" y="92328"/>
                </a:lnTo>
                <a:lnTo>
                  <a:pt x="375120" y="70167"/>
                </a:lnTo>
                <a:lnTo>
                  <a:pt x="395684" y="59626"/>
                </a:lnTo>
                <a:lnTo>
                  <a:pt x="417034" y="50323"/>
                </a:lnTo>
                <a:lnTo>
                  <a:pt x="455041" y="31876"/>
                </a:lnTo>
                <a:lnTo>
                  <a:pt x="40512" y="0"/>
                </a:lnTo>
                <a:close/>
              </a:path>
            </a:pathLst>
          </a:custGeom>
          <a:solidFill>
            <a:srgbClr val="00AFEF"/>
          </a:solidFill>
        </p:spPr>
        <p:txBody>
          <a:bodyPr wrap="square" lIns="0" tIns="0" rIns="0" bIns="0" rtlCol="0"/>
          <a:lstStyle/>
          <a:p>
            <a:endParaRPr/>
          </a:p>
        </p:txBody>
      </p:sp>
      <p:sp>
        <p:nvSpPr>
          <p:cNvPr id="55" name="object 55"/>
          <p:cNvSpPr/>
          <p:nvPr/>
        </p:nvSpPr>
        <p:spPr>
          <a:xfrm>
            <a:off x="2298064" y="2880232"/>
            <a:ext cx="628015" cy="429895"/>
          </a:xfrm>
          <a:custGeom>
            <a:avLst/>
            <a:gdLst/>
            <a:ahLst/>
            <a:cxnLst/>
            <a:rect l="l" t="t" r="r" b="b"/>
            <a:pathLst>
              <a:path w="628014" h="429895">
                <a:moveTo>
                  <a:pt x="40512" y="0"/>
                </a:moveTo>
                <a:lnTo>
                  <a:pt x="33111" y="57814"/>
                </a:lnTo>
                <a:lnTo>
                  <a:pt x="27263" y="99209"/>
                </a:lnTo>
                <a:lnTo>
                  <a:pt x="18810" y="149701"/>
                </a:lnTo>
                <a:lnTo>
                  <a:pt x="15493" y="167276"/>
                </a:lnTo>
                <a:lnTo>
                  <a:pt x="12309" y="185391"/>
                </a:lnTo>
                <a:lnTo>
                  <a:pt x="8902" y="208285"/>
                </a:lnTo>
                <a:lnTo>
                  <a:pt x="4918" y="240198"/>
                </a:lnTo>
                <a:lnTo>
                  <a:pt x="0" y="285368"/>
                </a:lnTo>
                <a:lnTo>
                  <a:pt x="54659" y="249307"/>
                </a:lnTo>
                <a:lnTo>
                  <a:pt x="87861" y="227795"/>
                </a:lnTo>
                <a:lnTo>
                  <a:pt x="105749" y="216782"/>
                </a:lnTo>
                <a:lnTo>
                  <a:pt x="114468" y="212218"/>
                </a:lnTo>
                <a:lnTo>
                  <a:pt x="120164" y="210053"/>
                </a:lnTo>
                <a:lnTo>
                  <a:pt x="128982" y="206238"/>
                </a:lnTo>
                <a:lnTo>
                  <a:pt x="147066" y="196722"/>
                </a:lnTo>
                <a:lnTo>
                  <a:pt x="170701" y="216530"/>
                </a:lnTo>
                <a:lnTo>
                  <a:pt x="197078" y="241661"/>
                </a:lnTo>
                <a:lnTo>
                  <a:pt x="227165" y="271621"/>
                </a:lnTo>
                <a:lnTo>
                  <a:pt x="261931" y="305917"/>
                </a:lnTo>
                <a:lnTo>
                  <a:pt x="302344" y="344057"/>
                </a:lnTo>
                <a:lnTo>
                  <a:pt x="349373" y="385547"/>
                </a:lnTo>
                <a:lnTo>
                  <a:pt x="403987" y="429894"/>
                </a:lnTo>
                <a:lnTo>
                  <a:pt x="459472" y="399087"/>
                </a:lnTo>
                <a:lnTo>
                  <a:pt x="502413" y="375766"/>
                </a:lnTo>
                <a:lnTo>
                  <a:pt x="540013" y="355225"/>
                </a:lnTo>
                <a:lnTo>
                  <a:pt x="579478" y="332757"/>
                </a:lnTo>
                <a:lnTo>
                  <a:pt x="628015" y="303656"/>
                </a:lnTo>
                <a:lnTo>
                  <a:pt x="583759" y="268670"/>
                </a:lnTo>
                <a:lnTo>
                  <a:pt x="540330" y="236179"/>
                </a:lnTo>
                <a:lnTo>
                  <a:pt x="497839" y="205645"/>
                </a:lnTo>
                <a:lnTo>
                  <a:pt x="456396" y="176531"/>
                </a:lnTo>
                <a:lnTo>
                  <a:pt x="416113" y="148298"/>
                </a:lnTo>
                <a:lnTo>
                  <a:pt x="377101" y="120410"/>
                </a:lnTo>
                <a:lnTo>
                  <a:pt x="339471" y="92328"/>
                </a:lnTo>
                <a:lnTo>
                  <a:pt x="375120" y="70167"/>
                </a:lnTo>
                <a:lnTo>
                  <a:pt x="395684" y="59626"/>
                </a:lnTo>
                <a:lnTo>
                  <a:pt x="417034" y="50323"/>
                </a:lnTo>
                <a:lnTo>
                  <a:pt x="455041" y="31876"/>
                </a:lnTo>
                <a:lnTo>
                  <a:pt x="40512" y="0"/>
                </a:lnTo>
                <a:close/>
              </a:path>
            </a:pathLst>
          </a:custGeom>
          <a:ln w="9525">
            <a:solidFill>
              <a:srgbClr val="D9D9D9"/>
            </a:solidFill>
          </a:ln>
        </p:spPr>
        <p:txBody>
          <a:bodyPr wrap="square" lIns="0" tIns="0" rIns="0" bIns="0" rtlCol="0"/>
          <a:lstStyle/>
          <a:p>
            <a:endParaRPr/>
          </a:p>
        </p:txBody>
      </p:sp>
      <p:sp>
        <p:nvSpPr>
          <p:cNvPr id="56" name="object 56"/>
          <p:cNvSpPr/>
          <p:nvPr/>
        </p:nvSpPr>
        <p:spPr>
          <a:xfrm>
            <a:off x="3861689" y="4009897"/>
            <a:ext cx="451231" cy="368300"/>
          </a:xfrm>
          <a:prstGeom prst="rect">
            <a:avLst/>
          </a:prstGeom>
          <a:blipFill>
            <a:blip r:embed="rId12" cstate="print"/>
            <a:stretch>
              <a:fillRect/>
            </a:stretch>
          </a:blipFill>
        </p:spPr>
        <p:txBody>
          <a:bodyPr wrap="square" lIns="0" tIns="0" rIns="0" bIns="0" rtlCol="0"/>
          <a:lstStyle/>
          <a:p>
            <a:endParaRPr/>
          </a:p>
        </p:txBody>
      </p:sp>
      <p:sp>
        <p:nvSpPr>
          <p:cNvPr id="57" name="object 57"/>
          <p:cNvSpPr txBox="1"/>
          <p:nvPr/>
        </p:nvSpPr>
        <p:spPr>
          <a:xfrm>
            <a:off x="2604897" y="3853688"/>
            <a:ext cx="252729" cy="177800"/>
          </a:xfrm>
          <a:prstGeom prst="rect">
            <a:avLst/>
          </a:prstGeom>
        </p:spPr>
        <p:txBody>
          <a:bodyPr vert="horz" wrap="square" lIns="0" tIns="12065" rIns="0" bIns="0" rtlCol="0">
            <a:spAutoFit/>
          </a:bodyPr>
          <a:lstStyle/>
          <a:p>
            <a:pPr marL="12700">
              <a:lnSpc>
                <a:spcPct val="100000"/>
              </a:lnSpc>
              <a:spcBef>
                <a:spcPts val="95"/>
              </a:spcBef>
            </a:pPr>
            <a:r>
              <a:rPr sz="1000" b="0" spc="-5" dirty="0">
                <a:latin typeface="Calibri Light"/>
                <a:cs typeface="Calibri Light"/>
              </a:rPr>
              <a:t>M</a:t>
            </a:r>
            <a:r>
              <a:rPr sz="1000" b="0" spc="-15" dirty="0">
                <a:latin typeface="Calibri Light"/>
                <a:cs typeface="Calibri Light"/>
              </a:rPr>
              <a:t>B</a:t>
            </a:r>
            <a:r>
              <a:rPr sz="1000" b="0" spc="-5" dirty="0">
                <a:latin typeface="Calibri Light"/>
                <a:cs typeface="Calibri Light"/>
              </a:rPr>
              <a:t>L</a:t>
            </a:r>
            <a:endParaRPr sz="1000">
              <a:latin typeface="Calibri Light"/>
              <a:cs typeface="Calibri Light"/>
            </a:endParaRPr>
          </a:p>
        </p:txBody>
      </p:sp>
      <p:sp>
        <p:nvSpPr>
          <p:cNvPr id="58" name="object 58"/>
          <p:cNvSpPr/>
          <p:nvPr/>
        </p:nvSpPr>
        <p:spPr>
          <a:xfrm>
            <a:off x="4015898" y="5226558"/>
            <a:ext cx="221216" cy="96139"/>
          </a:xfrm>
          <a:prstGeom prst="rect">
            <a:avLst/>
          </a:prstGeom>
          <a:blipFill>
            <a:blip r:embed="rId13" cstate="print"/>
            <a:stretch>
              <a:fillRect/>
            </a:stretch>
          </a:blipFill>
        </p:spPr>
        <p:txBody>
          <a:bodyPr wrap="square" lIns="0" tIns="0" rIns="0" bIns="0" rtlCol="0"/>
          <a:lstStyle/>
          <a:p>
            <a:endParaRPr/>
          </a:p>
        </p:txBody>
      </p:sp>
      <p:sp>
        <p:nvSpPr>
          <p:cNvPr id="59" name="object 59"/>
          <p:cNvSpPr/>
          <p:nvPr/>
        </p:nvSpPr>
        <p:spPr>
          <a:xfrm>
            <a:off x="3323844" y="4630801"/>
            <a:ext cx="220344" cy="112394"/>
          </a:xfrm>
          <a:prstGeom prst="rect">
            <a:avLst/>
          </a:prstGeom>
          <a:blipFill>
            <a:blip r:embed="rId14" cstate="print"/>
            <a:stretch>
              <a:fillRect/>
            </a:stretch>
          </a:blipFill>
        </p:spPr>
        <p:txBody>
          <a:bodyPr wrap="square" lIns="0" tIns="0" rIns="0" bIns="0" rtlCol="0"/>
          <a:lstStyle/>
          <a:p>
            <a:endParaRPr/>
          </a:p>
        </p:txBody>
      </p:sp>
      <p:sp>
        <p:nvSpPr>
          <p:cNvPr id="60" name="object 60"/>
          <p:cNvSpPr txBox="1"/>
          <p:nvPr/>
        </p:nvSpPr>
        <p:spPr>
          <a:xfrm>
            <a:off x="2949320" y="2964560"/>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1010</a:t>
            </a:r>
            <a:endParaRPr sz="900">
              <a:latin typeface="Calibri"/>
              <a:cs typeface="Calibri"/>
            </a:endParaRPr>
          </a:p>
        </p:txBody>
      </p:sp>
      <p:sp>
        <p:nvSpPr>
          <p:cNvPr id="61" name="object 61"/>
          <p:cNvSpPr/>
          <p:nvPr/>
        </p:nvSpPr>
        <p:spPr>
          <a:xfrm>
            <a:off x="3084576" y="2405126"/>
            <a:ext cx="3292475" cy="1787525"/>
          </a:xfrm>
          <a:custGeom>
            <a:avLst/>
            <a:gdLst/>
            <a:ahLst/>
            <a:cxnLst/>
            <a:rect l="l" t="t" r="r" b="b"/>
            <a:pathLst>
              <a:path w="3292475" h="1787525">
                <a:moveTo>
                  <a:pt x="0" y="0"/>
                </a:moveTo>
                <a:lnTo>
                  <a:pt x="3292475" y="1787398"/>
                </a:lnTo>
              </a:path>
            </a:pathLst>
          </a:custGeom>
          <a:ln w="3175">
            <a:solidFill>
              <a:srgbClr val="F1F1F1"/>
            </a:solidFill>
          </a:ln>
        </p:spPr>
        <p:txBody>
          <a:bodyPr wrap="square" lIns="0" tIns="0" rIns="0" bIns="0" rtlCol="0"/>
          <a:lstStyle/>
          <a:p>
            <a:endParaRPr/>
          </a:p>
        </p:txBody>
      </p:sp>
      <p:sp>
        <p:nvSpPr>
          <p:cNvPr id="62" name="object 62"/>
          <p:cNvSpPr/>
          <p:nvPr/>
        </p:nvSpPr>
        <p:spPr>
          <a:xfrm>
            <a:off x="3875532" y="2769107"/>
            <a:ext cx="1793748" cy="915924"/>
          </a:xfrm>
          <a:prstGeom prst="rect">
            <a:avLst/>
          </a:prstGeom>
          <a:blipFill>
            <a:blip r:embed="rId15" cstate="print"/>
            <a:stretch>
              <a:fillRect/>
            </a:stretch>
          </a:blipFill>
        </p:spPr>
        <p:txBody>
          <a:bodyPr wrap="square" lIns="0" tIns="0" rIns="0" bIns="0" rtlCol="0"/>
          <a:lstStyle/>
          <a:p>
            <a:endParaRPr/>
          </a:p>
        </p:txBody>
      </p:sp>
      <p:sp>
        <p:nvSpPr>
          <p:cNvPr id="63" name="object 63"/>
          <p:cNvSpPr/>
          <p:nvPr/>
        </p:nvSpPr>
        <p:spPr>
          <a:xfrm>
            <a:off x="3929062" y="2733611"/>
            <a:ext cx="1687576" cy="809751"/>
          </a:xfrm>
          <a:prstGeom prst="rect">
            <a:avLst/>
          </a:prstGeom>
          <a:blipFill>
            <a:blip r:embed="rId16" cstate="print"/>
            <a:stretch>
              <a:fillRect/>
            </a:stretch>
          </a:blipFill>
        </p:spPr>
        <p:txBody>
          <a:bodyPr wrap="square" lIns="0" tIns="0" rIns="0" bIns="0" rtlCol="0"/>
          <a:lstStyle/>
          <a:p>
            <a:endParaRPr/>
          </a:p>
        </p:txBody>
      </p:sp>
      <p:sp>
        <p:nvSpPr>
          <p:cNvPr id="64" name="object 64"/>
          <p:cNvSpPr/>
          <p:nvPr/>
        </p:nvSpPr>
        <p:spPr>
          <a:xfrm>
            <a:off x="1859026" y="204850"/>
            <a:ext cx="2910205" cy="1948180"/>
          </a:xfrm>
          <a:custGeom>
            <a:avLst/>
            <a:gdLst/>
            <a:ahLst/>
            <a:cxnLst/>
            <a:rect l="l" t="t" r="r" b="b"/>
            <a:pathLst>
              <a:path w="2910204" h="1948180">
                <a:moveTo>
                  <a:pt x="0" y="0"/>
                </a:moveTo>
                <a:lnTo>
                  <a:pt x="1468627" y="0"/>
                </a:lnTo>
                <a:lnTo>
                  <a:pt x="2098040" y="0"/>
                </a:lnTo>
                <a:lnTo>
                  <a:pt x="2517775" y="0"/>
                </a:lnTo>
                <a:lnTo>
                  <a:pt x="2517775" y="545338"/>
                </a:lnTo>
                <a:lnTo>
                  <a:pt x="2517775" y="779145"/>
                </a:lnTo>
                <a:lnTo>
                  <a:pt x="2517775" y="934974"/>
                </a:lnTo>
                <a:lnTo>
                  <a:pt x="2098040" y="934974"/>
                </a:lnTo>
                <a:lnTo>
                  <a:pt x="2909697" y="1948179"/>
                </a:lnTo>
                <a:lnTo>
                  <a:pt x="1468627" y="934974"/>
                </a:lnTo>
                <a:lnTo>
                  <a:pt x="0" y="934974"/>
                </a:lnTo>
                <a:lnTo>
                  <a:pt x="0" y="779145"/>
                </a:lnTo>
                <a:lnTo>
                  <a:pt x="0" y="545338"/>
                </a:lnTo>
                <a:lnTo>
                  <a:pt x="0" y="0"/>
                </a:lnTo>
                <a:close/>
              </a:path>
            </a:pathLst>
          </a:custGeom>
          <a:ln w="12700">
            <a:solidFill>
              <a:srgbClr val="C00000"/>
            </a:solidFill>
          </a:ln>
        </p:spPr>
        <p:txBody>
          <a:bodyPr wrap="square" lIns="0" tIns="0" rIns="0" bIns="0" rtlCol="0"/>
          <a:lstStyle/>
          <a:p>
            <a:endParaRPr/>
          </a:p>
        </p:txBody>
      </p:sp>
      <p:sp>
        <p:nvSpPr>
          <p:cNvPr id="65" name="object 65"/>
          <p:cNvSpPr txBox="1"/>
          <p:nvPr/>
        </p:nvSpPr>
        <p:spPr>
          <a:xfrm>
            <a:off x="1938020" y="275590"/>
            <a:ext cx="2334260" cy="787400"/>
          </a:xfrm>
          <a:prstGeom prst="rect">
            <a:avLst/>
          </a:prstGeom>
        </p:spPr>
        <p:txBody>
          <a:bodyPr vert="horz" wrap="square" lIns="0" tIns="12065" rIns="0" bIns="0" rtlCol="0">
            <a:spAutoFit/>
          </a:bodyPr>
          <a:lstStyle/>
          <a:p>
            <a:pPr marL="12700" marR="73660">
              <a:lnSpc>
                <a:spcPct val="100000"/>
              </a:lnSpc>
              <a:spcBef>
                <a:spcPts val="95"/>
              </a:spcBef>
            </a:pPr>
            <a:r>
              <a:rPr sz="1000" b="1" spc="-5" dirty="0">
                <a:latin typeface="Cambria"/>
                <a:cs typeface="Cambria"/>
              </a:rPr>
              <a:t>Above the </a:t>
            </a:r>
            <a:r>
              <a:rPr sz="1000" b="1" spc="-10" dirty="0">
                <a:latin typeface="Cambria"/>
                <a:cs typeface="Cambria"/>
              </a:rPr>
              <a:t>MBL </a:t>
            </a:r>
            <a:r>
              <a:rPr sz="1000" spc="-5" dirty="0">
                <a:latin typeface="Cambria"/>
                <a:cs typeface="Cambria"/>
              </a:rPr>
              <a:t>and away from </a:t>
            </a:r>
            <a:r>
              <a:rPr sz="1000" spc="-10" dirty="0">
                <a:latin typeface="Cambria"/>
                <a:cs typeface="Cambria"/>
              </a:rPr>
              <a:t>the  continent the </a:t>
            </a:r>
            <a:r>
              <a:rPr sz="1000" spc="-5" dirty="0">
                <a:latin typeface="Cambria"/>
                <a:cs typeface="Cambria"/>
              </a:rPr>
              <a:t>flow is in quasi-geostrophic  balance, </a:t>
            </a:r>
            <a:r>
              <a:rPr sz="1000" spc="-10" dirty="0">
                <a:latin typeface="Cambria"/>
                <a:cs typeface="Cambria"/>
              </a:rPr>
              <a:t>resulting </a:t>
            </a:r>
            <a:r>
              <a:rPr sz="1000" spc="-5" dirty="0">
                <a:latin typeface="Cambria"/>
                <a:cs typeface="Cambria"/>
              </a:rPr>
              <a:t>in offshore</a:t>
            </a:r>
            <a:r>
              <a:rPr sz="1000" spc="35" dirty="0">
                <a:latin typeface="Cambria"/>
                <a:cs typeface="Cambria"/>
              </a:rPr>
              <a:t> </a:t>
            </a:r>
            <a:r>
              <a:rPr sz="1000" spc="-5" dirty="0">
                <a:latin typeface="Cambria"/>
                <a:cs typeface="Cambria"/>
              </a:rPr>
              <a:t>flow.</a:t>
            </a:r>
            <a:endParaRPr sz="1000">
              <a:latin typeface="Cambria"/>
              <a:cs typeface="Cambria"/>
            </a:endParaRPr>
          </a:p>
          <a:p>
            <a:pPr marL="12700" marR="5080">
              <a:lnSpc>
                <a:spcPct val="100000"/>
              </a:lnSpc>
            </a:pPr>
            <a:r>
              <a:rPr sz="1000" spc="-10" dirty="0">
                <a:latin typeface="Cambria"/>
                <a:cs typeface="Cambria"/>
              </a:rPr>
              <a:t>Subsidence </a:t>
            </a:r>
            <a:r>
              <a:rPr sz="1000" spc="-5" dirty="0">
                <a:latin typeface="Cambria"/>
                <a:cs typeface="Cambria"/>
              </a:rPr>
              <a:t>over </a:t>
            </a:r>
            <a:r>
              <a:rPr sz="1000" spc="-10" dirty="0">
                <a:latin typeface="Cambria"/>
                <a:cs typeface="Cambria"/>
              </a:rPr>
              <a:t>the </a:t>
            </a:r>
            <a:r>
              <a:rPr sz="1000" spc="-5" dirty="0">
                <a:latin typeface="Cambria"/>
                <a:cs typeface="Cambria"/>
              </a:rPr>
              <a:t>Andean slope is  </a:t>
            </a:r>
            <a:r>
              <a:rPr sz="1000" spc="-10" dirty="0">
                <a:latin typeface="Cambria"/>
                <a:cs typeface="Cambria"/>
              </a:rPr>
              <a:t>required </a:t>
            </a:r>
            <a:r>
              <a:rPr sz="1000" spc="-5" dirty="0">
                <a:latin typeface="Cambria"/>
                <a:cs typeface="Cambria"/>
              </a:rPr>
              <a:t>to compensate </a:t>
            </a:r>
            <a:r>
              <a:rPr sz="1000" b="1" spc="-5" dirty="0">
                <a:latin typeface="Cambria"/>
                <a:cs typeface="Cambria"/>
              </a:rPr>
              <a:t>zonal</a:t>
            </a:r>
            <a:r>
              <a:rPr sz="1000" b="1" spc="10" dirty="0">
                <a:latin typeface="Cambria"/>
                <a:cs typeface="Cambria"/>
              </a:rPr>
              <a:t> </a:t>
            </a:r>
            <a:r>
              <a:rPr sz="1000" b="1" spc="-5" dirty="0">
                <a:latin typeface="Cambria"/>
                <a:cs typeface="Cambria"/>
              </a:rPr>
              <a:t>divergence</a:t>
            </a:r>
            <a:endParaRPr sz="1000">
              <a:latin typeface="Cambria"/>
              <a:cs typeface="Cambria"/>
            </a:endParaRPr>
          </a:p>
        </p:txBody>
      </p:sp>
      <p:sp>
        <p:nvSpPr>
          <p:cNvPr id="66" name="object 66"/>
          <p:cNvSpPr/>
          <p:nvPr/>
        </p:nvSpPr>
        <p:spPr>
          <a:xfrm>
            <a:off x="1017587" y="4638802"/>
            <a:ext cx="3566160" cy="2027555"/>
          </a:xfrm>
          <a:custGeom>
            <a:avLst/>
            <a:gdLst/>
            <a:ahLst/>
            <a:cxnLst/>
            <a:rect l="l" t="t" r="r" b="b"/>
            <a:pathLst>
              <a:path w="3566160" h="2027554">
                <a:moveTo>
                  <a:pt x="0" y="1092073"/>
                </a:moveTo>
                <a:lnTo>
                  <a:pt x="1409382" y="1092073"/>
                </a:lnTo>
                <a:lnTo>
                  <a:pt x="3565588" y="0"/>
                </a:lnTo>
                <a:lnTo>
                  <a:pt x="2013521" y="1092073"/>
                </a:lnTo>
                <a:lnTo>
                  <a:pt x="2416238" y="1092073"/>
                </a:lnTo>
                <a:lnTo>
                  <a:pt x="2416238" y="1247914"/>
                </a:lnTo>
                <a:lnTo>
                  <a:pt x="2416238" y="1481670"/>
                </a:lnTo>
                <a:lnTo>
                  <a:pt x="2416238" y="2027110"/>
                </a:lnTo>
                <a:lnTo>
                  <a:pt x="2013521" y="2027110"/>
                </a:lnTo>
                <a:lnTo>
                  <a:pt x="1409382" y="2027110"/>
                </a:lnTo>
                <a:lnTo>
                  <a:pt x="0" y="2027110"/>
                </a:lnTo>
                <a:lnTo>
                  <a:pt x="0" y="1481670"/>
                </a:lnTo>
                <a:lnTo>
                  <a:pt x="0" y="1247914"/>
                </a:lnTo>
                <a:lnTo>
                  <a:pt x="0" y="1092073"/>
                </a:lnTo>
                <a:close/>
              </a:path>
            </a:pathLst>
          </a:custGeom>
          <a:ln w="12700">
            <a:solidFill>
              <a:srgbClr val="C00000"/>
            </a:solidFill>
          </a:ln>
        </p:spPr>
        <p:txBody>
          <a:bodyPr wrap="square" lIns="0" tIns="0" rIns="0" bIns="0" rtlCol="0"/>
          <a:lstStyle/>
          <a:p>
            <a:endParaRPr/>
          </a:p>
        </p:txBody>
      </p:sp>
      <p:sp>
        <p:nvSpPr>
          <p:cNvPr id="67" name="object 67"/>
          <p:cNvSpPr txBox="1"/>
          <p:nvPr/>
        </p:nvSpPr>
        <p:spPr>
          <a:xfrm>
            <a:off x="1096467" y="5879083"/>
            <a:ext cx="2247265" cy="635000"/>
          </a:xfrm>
          <a:prstGeom prst="rect">
            <a:avLst/>
          </a:prstGeom>
        </p:spPr>
        <p:txBody>
          <a:bodyPr vert="horz" wrap="square" lIns="0" tIns="12065" rIns="0" bIns="0" rtlCol="0">
            <a:spAutoFit/>
          </a:bodyPr>
          <a:lstStyle/>
          <a:p>
            <a:pPr marL="12700" marR="5080">
              <a:lnSpc>
                <a:spcPct val="100000"/>
              </a:lnSpc>
              <a:spcBef>
                <a:spcPts val="95"/>
              </a:spcBef>
            </a:pPr>
            <a:r>
              <a:rPr sz="1000" b="1" spc="-10" dirty="0">
                <a:latin typeface="Cambria"/>
                <a:cs typeface="Cambria"/>
              </a:rPr>
              <a:t>Within </a:t>
            </a:r>
            <a:r>
              <a:rPr sz="1000" b="1" spc="-5" dirty="0">
                <a:latin typeface="Cambria"/>
                <a:cs typeface="Cambria"/>
              </a:rPr>
              <a:t>the </a:t>
            </a:r>
            <a:r>
              <a:rPr sz="1000" b="1" spc="-10" dirty="0">
                <a:latin typeface="Cambria"/>
                <a:cs typeface="Cambria"/>
              </a:rPr>
              <a:t>MBL </a:t>
            </a:r>
            <a:r>
              <a:rPr sz="1000" spc="-10" dirty="0">
                <a:latin typeface="Cambria"/>
                <a:cs typeface="Cambria"/>
              </a:rPr>
              <a:t>the </a:t>
            </a:r>
            <a:r>
              <a:rPr sz="1000" spc="-5" dirty="0">
                <a:latin typeface="Cambria"/>
                <a:cs typeface="Cambria"/>
              </a:rPr>
              <a:t>flow is </a:t>
            </a:r>
            <a:r>
              <a:rPr sz="1000" spc="-10" dirty="0">
                <a:latin typeface="Cambria"/>
                <a:cs typeface="Cambria"/>
              </a:rPr>
              <a:t>ageostrophic  </a:t>
            </a:r>
            <a:r>
              <a:rPr sz="1000" spc="-5" dirty="0">
                <a:latin typeface="Cambria"/>
                <a:cs typeface="Cambria"/>
              </a:rPr>
              <a:t>and a low-level southerly </a:t>
            </a:r>
            <a:r>
              <a:rPr sz="1000" spc="-10" dirty="0">
                <a:latin typeface="Cambria"/>
                <a:cs typeface="Cambria"/>
              </a:rPr>
              <a:t>wind jet </a:t>
            </a:r>
            <a:r>
              <a:rPr sz="1000" spc="-5" dirty="0">
                <a:latin typeface="Cambria"/>
                <a:cs typeface="Cambria"/>
              </a:rPr>
              <a:t>is  formed. </a:t>
            </a:r>
            <a:r>
              <a:rPr sz="1000" spc="-10" dirty="0">
                <a:latin typeface="Cambria"/>
                <a:cs typeface="Cambria"/>
              </a:rPr>
              <a:t>Subsidence </a:t>
            </a:r>
            <a:r>
              <a:rPr sz="1000" spc="-5" dirty="0">
                <a:latin typeface="Cambria"/>
                <a:cs typeface="Cambria"/>
              </a:rPr>
              <a:t>is </a:t>
            </a:r>
            <a:r>
              <a:rPr sz="1000" spc="-10" dirty="0">
                <a:latin typeface="Cambria"/>
                <a:cs typeface="Cambria"/>
              </a:rPr>
              <a:t>required to  </a:t>
            </a:r>
            <a:r>
              <a:rPr sz="1000" spc="-5" dirty="0">
                <a:latin typeface="Cambria"/>
                <a:cs typeface="Cambria"/>
              </a:rPr>
              <a:t>compensate </a:t>
            </a:r>
            <a:r>
              <a:rPr sz="1000" b="1" spc="-10" dirty="0">
                <a:latin typeface="Cambria"/>
                <a:cs typeface="Cambria"/>
              </a:rPr>
              <a:t>meridional</a:t>
            </a:r>
            <a:r>
              <a:rPr sz="1000" b="1" spc="20" dirty="0">
                <a:latin typeface="Cambria"/>
                <a:cs typeface="Cambria"/>
              </a:rPr>
              <a:t> </a:t>
            </a:r>
            <a:r>
              <a:rPr sz="1000" b="1" spc="-5" dirty="0">
                <a:latin typeface="Cambria"/>
                <a:cs typeface="Cambria"/>
              </a:rPr>
              <a:t>divergence</a:t>
            </a:r>
            <a:endParaRPr sz="1000">
              <a:latin typeface="Cambria"/>
              <a:cs typeface="Cambria"/>
            </a:endParaRPr>
          </a:p>
        </p:txBody>
      </p:sp>
      <p:sp>
        <p:nvSpPr>
          <p:cNvPr id="68" name="object 68"/>
          <p:cNvSpPr txBox="1"/>
          <p:nvPr/>
        </p:nvSpPr>
        <p:spPr>
          <a:xfrm>
            <a:off x="7250683" y="6467347"/>
            <a:ext cx="159194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 </a:t>
            </a:r>
            <a:r>
              <a:rPr sz="1200" spc="-10" dirty="0">
                <a:solidFill>
                  <a:srgbClr val="7E7E7E"/>
                </a:solidFill>
                <a:latin typeface="Calibri"/>
                <a:cs typeface="Calibri"/>
              </a:rPr>
              <a:t>RGS </a:t>
            </a:r>
            <a:r>
              <a:rPr sz="1200" dirty="0">
                <a:solidFill>
                  <a:srgbClr val="7E7E7E"/>
                </a:solidFill>
                <a:latin typeface="Calibri"/>
                <a:cs typeface="Calibri"/>
              </a:rPr>
              <a:t>@ </a:t>
            </a:r>
            <a:r>
              <a:rPr sz="1200" spc="-5" dirty="0">
                <a:solidFill>
                  <a:srgbClr val="7E7E7E"/>
                </a:solidFill>
                <a:latin typeface="Calibri"/>
                <a:cs typeface="Calibri"/>
              </a:rPr>
              <a:t>DGF-UCh </a:t>
            </a:r>
            <a:r>
              <a:rPr sz="1200" dirty="0">
                <a:solidFill>
                  <a:srgbClr val="7E7E7E"/>
                </a:solidFill>
                <a:latin typeface="Calibri"/>
                <a:cs typeface="Calibri"/>
              </a:rPr>
              <a:t>+</a:t>
            </a:r>
            <a:r>
              <a:rPr sz="1200" spc="-50" dirty="0">
                <a:solidFill>
                  <a:srgbClr val="7E7E7E"/>
                </a:solidFill>
                <a:latin typeface="Calibri"/>
                <a:cs typeface="Calibri"/>
              </a:rPr>
              <a:t> </a:t>
            </a:r>
            <a:r>
              <a:rPr sz="1200" spc="-5" dirty="0">
                <a:solidFill>
                  <a:srgbClr val="7E7E7E"/>
                </a:solidFill>
                <a:latin typeface="Calibri"/>
                <a:cs typeface="Calibri"/>
              </a:rPr>
              <a:t>CR2</a:t>
            </a:r>
            <a:endParaRPr sz="1200">
              <a:latin typeface="Calibri"/>
              <a:cs typeface="Calibri"/>
            </a:endParaRPr>
          </a:p>
        </p:txBody>
      </p:sp>
      <p:sp>
        <p:nvSpPr>
          <p:cNvPr id="69" name="object 69"/>
          <p:cNvSpPr/>
          <p:nvPr/>
        </p:nvSpPr>
        <p:spPr>
          <a:xfrm>
            <a:off x="6742048" y="2723769"/>
            <a:ext cx="384810" cy="223520"/>
          </a:xfrm>
          <a:custGeom>
            <a:avLst/>
            <a:gdLst/>
            <a:ahLst/>
            <a:cxnLst/>
            <a:rect l="l" t="t" r="r" b="b"/>
            <a:pathLst>
              <a:path w="384809" h="223519">
                <a:moveTo>
                  <a:pt x="349744" y="210033"/>
                </a:moveTo>
                <a:lnTo>
                  <a:pt x="285115" y="210311"/>
                </a:lnTo>
                <a:lnTo>
                  <a:pt x="281558" y="210311"/>
                </a:lnTo>
                <a:lnTo>
                  <a:pt x="278765" y="213105"/>
                </a:lnTo>
                <a:lnTo>
                  <a:pt x="278765" y="220217"/>
                </a:lnTo>
                <a:lnTo>
                  <a:pt x="281685" y="223011"/>
                </a:lnTo>
                <a:lnTo>
                  <a:pt x="285115" y="223011"/>
                </a:lnTo>
                <a:lnTo>
                  <a:pt x="384301" y="222630"/>
                </a:lnTo>
                <a:lnTo>
                  <a:pt x="383867" y="221868"/>
                </a:lnTo>
                <a:lnTo>
                  <a:pt x="370204" y="221868"/>
                </a:lnTo>
                <a:lnTo>
                  <a:pt x="349744" y="210033"/>
                </a:lnTo>
                <a:close/>
              </a:path>
              <a:path w="384809" h="223519">
                <a:moveTo>
                  <a:pt x="362385" y="209978"/>
                </a:moveTo>
                <a:lnTo>
                  <a:pt x="349744" y="210033"/>
                </a:lnTo>
                <a:lnTo>
                  <a:pt x="370204" y="221868"/>
                </a:lnTo>
                <a:lnTo>
                  <a:pt x="371591" y="219455"/>
                </a:lnTo>
                <a:lnTo>
                  <a:pt x="367792" y="219455"/>
                </a:lnTo>
                <a:lnTo>
                  <a:pt x="362385" y="209978"/>
                </a:lnTo>
                <a:close/>
              </a:path>
              <a:path w="384809" h="223519">
                <a:moveTo>
                  <a:pt x="329565" y="132460"/>
                </a:moveTo>
                <a:lnTo>
                  <a:pt x="326517" y="134238"/>
                </a:lnTo>
                <a:lnTo>
                  <a:pt x="323469" y="135889"/>
                </a:lnTo>
                <a:lnTo>
                  <a:pt x="322452" y="139826"/>
                </a:lnTo>
                <a:lnTo>
                  <a:pt x="324103" y="142875"/>
                </a:lnTo>
                <a:lnTo>
                  <a:pt x="356122" y="198999"/>
                </a:lnTo>
                <a:lnTo>
                  <a:pt x="376554" y="210819"/>
                </a:lnTo>
                <a:lnTo>
                  <a:pt x="370204" y="221868"/>
                </a:lnTo>
                <a:lnTo>
                  <a:pt x="383867" y="221868"/>
                </a:lnTo>
                <a:lnTo>
                  <a:pt x="335152" y="136525"/>
                </a:lnTo>
                <a:lnTo>
                  <a:pt x="333375" y="133476"/>
                </a:lnTo>
                <a:lnTo>
                  <a:pt x="329565" y="132460"/>
                </a:lnTo>
                <a:close/>
              </a:path>
              <a:path w="384809" h="223519">
                <a:moveTo>
                  <a:pt x="373379" y="209930"/>
                </a:moveTo>
                <a:lnTo>
                  <a:pt x="362385" y="209978"/>
                </a:lnTo>
                <a:lnTo>
                  <a:pt x="367792" y="219455"/>
                </a:lnTo>
                <a:lnTo>
                  <a:pt x="373379" y="209930"/>
                </a:lnTo>
                <a:close/>
              </a:path>
              <a:path w="384809" h="223519">
                <a:moveTo>
                  <a:pt x="375018" y="209930"/>
                </a:moveTo>
                <a:lnTo>
                  <a:pt x="373379" y="209930"/>
                </a:lnTo>
                <a:lnTo>
                  <a:pt x="367792" y="219455"/>
                </a:lnTo>
                <a:lnTo>
                  <a:pt x="371591" y="219455"/>
                </a:lnTo>
                <a:lnTo>
                  <a:pt x="376554" y="210819"/>
                </a:lnTo>
                <a:lnTo>
                  <a:pt x="375018" y="209930"/>
                </a:lnTo>
                <a:close/>
              </a:path>
              <a:path w="384809" h="223519">
                <a:moveTo>
                  <a:pt x="34557" y="12978"/>
                </a:moveTo>
                <a:lnTo>
                  <a:pt x="21916" y="13033"/>
                </a:lnTo>
                <a:lnTo>
                  <a:pt x="28179" y="24012"/>
                </a:lnTo>
                <a:lnTo>
                  <a:pt x="349744" y="210033"/>
                </a:lnTo>
                <a:lnTo>
                  <a:pt x="362385" y="209978"/>
                </a:lnTo>
                <a:lnTo>
                  <a:pt x="356122" y="198999"/>
                </a:lnTo>
                <a:lnTo>
                  <a:pt x="34557" y="12978"/>
                </a:lnTo>
                <a:close/>
              </a:path>
              <a:path w="384809" h="223519">
                <a:moveTo>
                  <a:pt x="356122" y="198999"/>
                </a:moveTo>
                <a:lnTo>
                  <a:pt x="362385" y="209978"/>
                </a:lnTo>
                <a:lnTo>
                  <a:pt x="375018" y="209930"/>
                </a:lnTo>
                <a:lnTo>
                  <a:pt x="356122" y="198999"/>
                </a:lnTo>
                <a:close/>
              </a:path>
              <a:path w="384809" h="223519">
                <a:moveTo>
                  <a:pt x="102616" y="0"/>
                </a:moveTo>
                <a:lnTo>
                  <a:pt x="99186" y="0"/>
                </a:lnTo>
                <a:lnTo>
                  <a:pt x="0" y="380"/>
                </a:lnTo>
                <a:lnTo>
                  <a:pt x="49149" y="86486"/>
                </a:lnTo>
                <a:lnTo>
                  <a:pt x="50926" y="89534"/>
                </a:lnTo>
                <a:lnTo>
                  <a:pt x="54736" y="90550"/>
                </a:lnTo>
                <a:lnTo>
                  <a:pt x="57784" y="88772"/>
                </a:lnTo>
                <a:lnTo>
                  <a:pt x="60832" y="87121"/>
                </a:lnTo>
                <a:lnTo>
                  <a:pt x="61849" y="83184"/>
                </a:lnTo>
                <a:lnTo>
                  <a:pt x="60198" y="80136"/>
                </a:lnTo>
                <a:lnTo>
                  <a:pt x="28179" y="24012"/>
                </a:lnTo>
                <a:lnTo>
                  <a:pt x="7747" y="12191"/>
                </a:lnTo>
                <a:lnTo>
                  <a:pt x="14097" y="1142"/>
                </a:lnTo>
                <a:lnTo>
                  <a:pt x="103810" y="1142"/>
                </a:lnTo>
                <a:lnTo>
                  <a:pt x="102616" y="0"/>
                </a:lnTo>
                <a:close/>
              </a:path>
              <a:path w="384809" h="223519">
                <a:moveTo>
                  <a:pt x="14097" y="1142"/>
                </a:moveTo>
                <a:lnTo>
                  <a:pt x="7747" y="12191"/>
                </a:lnTo>
                <a:lnTo>
                  <a:pt x="28179" y="24012"/>
                </a:lnTo>
                <a:lnTo>
                  <a:pt x="21943" y="13080"/>
                </a:lnTo>
                <a:lnTo>
                  <a:pt x="10922" y="13080"/>
                </a:lnTo>
                <a:lnTo>
                  <a:pt x="16509" y="3555"/>
                </a:lnTo>
                <a:lnTo>
                  <a:pt x="18268" y="3555"/>
                </a:lnTo>
                <a:lnTo>
                  <a:pt x="14097" y="1142"/>
                </a:lnTo>
                <a:close/>
              </a:path>
              <a:path w="384809" h="223519">
                <a:moveTo>
                  <a:pt x="16509" y="3555"/>
                </a:moveTo>
                <a:lnTo>
                  <a:pt x="10922" y="13080"/>
                </a:lnTo>
                <a:lnTo>
                  <a:pt x="21916" y="13033"/>
                </a:lnTo>
                <a:lnTo>
                  <a:pt x="16509" y="3555"/>
                </a:lnTo>
                <a:close/>
              </a:path>
              <a:path w="384809" h="223519">
                <a:moveTo>
                  <a:pt x="21916" y="13033"/>
                </a:moveTo>
                <a:lnTo>
                  <a:pt x="10922" y="13080"/>
                </a:lnTo>
                <a:lnTo>
                  <a:pt x="21943" y="13080"/>
                </a:lnTo>
                <a:close/>
              </a:path>
              <a:path w="384809" h="223519">
                <a:moveTo>
                  <a:pt x="18268" y="3555"/>
                </a:moveTo>
                <a:lnTo>
                  <a:pt x="16509" y="3555"/>
                </a:lnTo>
                <a:lnTo>
                  <a:pt x="21916" y="13033"/>
                </a:lnTo>
                <a:lnTo>
                  <a:pt x="34557" y="12978"/>
                </a:lnTo>
                <a:lnTo>
                  <a:pt x="18268" y="3555"/>
                </a:lnTo>
                <a:close/>
              </a:path>
              <a:path w="384809" h="223519">
                <a:moveTo>
                  <a:pt x="103810" y="1142"/>
                </a:moveTo>
                <a:lnTo>
                  <a:pt x="14097" y="1142"/>
                </a:lnTo>
                <a:lnTo>
                  <a:pt x="34557" y="12978"/>
                </a:lnTo>
                <a:lnTo>
                  <a:pt x="102743" y="12700"/>
                </a:lnTo>
                <a:lnTo>
                  <a:pt x="105536" y="9778"/>
                </a:lnTo>
                <a:lnTo>
                  <a:pt x="105536" y="2793"/>
                </a:lnTo>
                <a:lnTo>
                  <a:pt x="103810" y="1142"/>
                </a:lnTo>
                <a:close/>
              </a:path>
            </a:pathLst>
          </a:custGeom>
          <a:solidFill>
            <a:srgbClr val="000000"/>
          </a:solidFill>
        </p:spPr>
        <p:txBody>
          <a:bodyPr wrap="square" lIns="0" tIns="0" rIns="0" bIns="0" rtlCol="0"/>
          <a:lstStyle/>
          <a:p>
            <a:endParaRPr/>
          </a:p>
        </p:txBody>
      </p:sp>
      <p:sp>
        <p:nvSpPr>
          <p:cNvPr id="70" name="object 70"/>
          <p:cNvSpPr/>
          <p:nvPr/>
        </p:nvSpPr>
        <p:spPr>
          <a:xfrm>
            <a:off x="6731000" y="2719323"/>
            <a:ext cx="386080" cy="232410"/>
          </a:xfrm>
          <a:custGeom>
            <a:avLst/>
            <a:gdLst/>
            <a:ahLst/>
            <a:cxnLst/>
            <a:rect l="l" t="t" r="r" b="b"/>
            <a:pathLst>
              <a:path w="386079" h="232410">
                <a:moveTo>
                  <a:pt x="53213" y="140715"/>
                </a:moveTo>
                <a:lnTo>
                  <a:pt x="49275" y="141859"/>
                </a:lnTo>
                <a:lnTo>
                  <a:pt x="47625" y="144906"/>
                </a:lnTo>
                <a:lnTo>
                  <a:pt x="0" y="231901"/>
                </a:lnTo>
                <a:lnTo>
                  <a:pt x="81049" y="230759"/>
                </a:lnTo>
                <a:lnTo>
                  <a:pt x="14097" y="230759"/>
                </a:lnTo>
                <a:lnTo>
                  <a:pt x="7493" y="219963"/>
                </a:lnTo>
                <a:lnTo>
                  <a:pt x="27711" y="207817"/>
                </a:lnTo>
                <a:lnTo>
                  <a:pt x="58800" y="151129"/>
                </a:lnTo>
                <a:lnTo>
                  <a:pt x="60451" y="147954"/>
                </a:lnTo>
                <a:lnTo>
                  <a:pt x="59308" y="144145"/>
                </a:lnTo>
                <a:lnTo>
                  <a:pt x="56260" y="142493"/>
                </a:lnTo>
                <a:lnTo>
                  <a:pt x="53213" y="140715"/>
                </a:lnTo>
                <a:close/>
              </a:path>
              <a:path w="386079" h="232410">
                <a:moveTo>
                  <a:pt x="27711" y="207817"/>
                </a:moveTo>
                <a:lnTo>
                  <a:pt x="7493" y="219963"/>
                </a:lnTo>
                <a:lnTo>
                  <a:pt x="14097" y="230759"/>
                </a:lnTo>
                <a:lnTo>
                  <a:pt x="17900" y="228473"/>
                </a:lnTo>
                <a:lnTo>
                  <a:pt x="16382" y="228473"/>
                </a:lnTo>
                <a:lnTo>
                  <a:pt x="10668" y="219075"/>
                </a:lnTo>
                <a:lnTo>
                  <a:pt x="21623" y="218917"/>
                </a:lnTo>
                <a:lnTo>
                  <a:pt x="27711" y="207817"/>
                </a:lnTo>
                <a:close/>
              </a:path>
              <a:path w="386079" h="232410">
                <a:moveTo>
                  <a:pt x="102361" y="217804"/>
                </a:moveTo>
                <a:lnTo>
                  <a:pt x="98932" y="217804"/>
                </a:lnTo>
                <a:lnTo>
                  <a:pt x="34099" y="218737"/>
                </a:lnTo>
                <a:lnTo>
                  <a:pt x="14097" y="230759"/>
                </a:lnTo>
                <a:lnTo>
                  <a:pt x="81049" y="230759"/>
                </a:lnTo>
                <a:lnTo>
                  <a:pt x="99059" y="230504"/>
                </a:lnTo>
                <a:lnTo>
                  <a:pt x="102616" y="230504"/>
                </a:lnTo>
                <a:lnTo>
                  <a:pt x="105409" y="227584"/>
                </a:lnTo>
                <a:lnTo>
                  <a:pt x="105282" y="220599"/>
                </a:lnTo>
                <a:lnTo>
                  <a:pt x="102361" y="217804"/>
                </a:lnTo>
                <a:close/>
              </a:path>
              <a:path w="386079" h="232410">
                <a:moveTo>
                  <a:pt x="21623" y="218917"/>
                </a:moveTo>
                <a:lnTo>
                  <a:pt x="10668" y="219075"/>
                </a:lnTo>
                <a:lnTo>
                  <a:pt x="16382" y="228473"/>
                </a:lnTo>
                <a:lnTo>
                  <a:pt x="21623" y="218917"/>
                </a:lnTo>
                <a:close/>
              </a:path>
              <a:path w="386079" h="232410">
                <a:moveTo>
                  <a:pt x="34099" y="218737"/>
                </a:moveTo>
                <a:lnTo>
                  <a:pt x="21623" y="218917"/>
                </a:lnTo>
                <a:lnTo>
                  <a:pt x="16382" y="228473"/>
                </a:lnTo>
                <a:lnTo>
                  <a:pt x="17900" y="228473"/>
                </a:lnTo>
                <a:lnTo>
                  <a:pt x="34099" y="218737"/>
                </a:lnTo>
                <a:close/>
              </a:path>
              <a:path w="386079" h="232410">
                <a:moveTo>
                  <a:pt x="364211" y="12967"/>
                </a:moveTo>
                <a:lnTo>
                  <a:pt x="351778" y="13128"/>
                </a:lnTo>
                <a:lnTo>
                  <a:pt x="27711" y="207817"/>
                </a:lnTo>
                <a:lnTo>
                  <a:pt x="21623" y="218917"/>
                </a:lnTo>
                <a:lnTo>
                  <a:pt x="34099" y="218737"/>
                </a:lnTo>
                <a:lnTo>
                  <a:pt x="358173" y="23976"/>
                </a:lnTo>
                <a:lnTo>
                  <a:pt x="364211" y="12967"/>
                </a:lnTo>
                <a:close/>
              </a:path>
              <a:path w="386079" h="232410">
                <a:moveTo>
                  <a:pt x="385198" y="1142"/>
                </a:moveTo>
                <a:lnTo>
                  <a:pt x="371728" y="1142"/>
                </a:lnTo>
                <a:lnTo>
                  <a:pt x="378205" y="11937"/>
                </a:lnTo>
                <a:lnTo>
                  <a:pt x="358173" y="23976"/>
                </a:lnTo>
                <a:lnTo>
                  <a:pt x="327025" y="80772"/>
                </a:lnTo>
                <a:lnTo>
                  <a:pt x="325247" y="83947"/>
                </a:lnTo>
                <a:lnTo>
                  <a:pt x="326390" y="87756"/>
                </a:lnTo>
                <a:lnTo>
                  <a:pt x="329565" y="89408"/>
                </a:lnTo>
                <a:lnTo>
                  <a:pt x="332613" y="91186"/>
                </a:lnTo>
                <a:lnTo>
                  <a:pt x="336423" y="90042"/>
                </a:lnTo>
                <a:lnTo>
                  <a:pt x="338074" y="86995"/>
                </a:lnTo>
                <a:lnTo>
                  <a:pt x="385198" y="1142"/>
                </a:lnTo>
                <a:close/>
              </a:path>
              <a:path w="386079" h="232410">
                <a:moveTo>
                  <a:pt x="373100" y="3428"/>
                </a:moveTo>
                <a:lnTo>
                  <a:pt x="369443" y="3428"/>
                </a:lnTo>
                <a:lnTo>
                  <a:pt x="375030" y="12826"/>
                </a:lnTo>
                <a:lnTo>
                  <a:pt x="364211" y="12967"/>
                </a:lnTo>
                <a:lnTo>
                  <a:pt x="358173" y="23976"/>
                </a:lnTo>
                <a:lnTo>
                  <a:pt x="378205" y="11937"/>
                </a:lnTo>
                <a:lnTo>
                  <a:pt x="373100" y="3428"/>
                </a:lnTo>
                <a:close/>
              </a:path>
              <a:path w="386079" h="232410">
                <a:moveTo>
                  <a:pt x="385825" y="0"/>
                </a:moveTo>
                <a:lnTo>
                  <a:pt x="286639" y="1270"/>
                </a:lnTo>
                <a:lnTo>
                  <a:pt x="283209" y="1397"/>
                </a:lnTo>
                <a:lnTo>
                  <a:pt x="280416" y="4190"/>
                </a:lnTo>
                <a:lnTo>
                  <a:pt x="280416" y="11302"/>
                </a:lnTo>
                <a:lnTo>
                  <a:pt x="283336" y="14097"/>
                </a:lnTo>
                <a:lnTo>
                  <a:pt x="286893" y="13970"/>
                </a:lnTo>
                <a:lnTo>
                  <a:pt x="351778" y="13128"/>
                </a:lnTo>
                <a:lnTo>
                  <a:pt x="371728" y="1142"/>
                </a:lnTo>
                <a:lnTo>
                  <a:pt x="385198" y="1142"/>
                </a:lnTo>
                <a:lnTo>
                  <a:pt x="385825" y="0"/>
                </a:lnTo>
                <a:close/>
              </a:path>
              <a:path w="386079" h="232410">
                <a:moveTo>
                  <a:pt x="371728" y="1142"/>
                </a:moveTo>
                <a:lnTo>
                  <a:pt x="351778" y="13128"/>
                </a:lnTo>
                <a:lnTo>
                  <a:pt x="364211" y="12967"/>
                </a:lnTo>
                <a:lnTo>
                  <a:pt x="369443" y="3428"/>
                </a:lnTo>
                <a:lnTo>
                  <a:pt x="373100" y="3428"/>
                </a:lnTo>
                <a:lnTo>
                  <a:pt x="371728" y="1142"/>
                </a:lnTo>
                <a:close/>
              </a:path>
              <a:path w="386079" h="232410">
                <a:moveTo>
                  <a:pt x="369443" y="3428"/>
                </a:moveTo>
                <a:lnTo>
                  <a:pt x="364211" y="12967"/>
                </a:lnTo>
                <a:lnTo>
                  <a:pt x="375030" y="12826"/>
                </a:lnTo>
                <a:lnTo>
                  <a:pt x="369443" y="3428"/>
                </a:lnTo>
                <a:close/>
              </a:path>
            </a:pathLst>
          </a:custGeom>
          <a:solidFill>
            <a:srgbClr val="000000"/>
          </a:solidFill>
        </p:spPr>
        <p:txBody>
          <a:bodyPr wrap="square" lIns="0" tIns="0" rIns="0" bIns="0" rtlCol="0"/>
          <a:lstStyle/>
          <a:p>
            <a:endParaRPr/>
          </a:p>
        </p:txBody>
      </p:sp>
      <p:sp>
        <p:nvSpPr>
          <p:cNvPr id="71" name="object 71"/>
          <p:cNvSpPr txBox="1"/>
          <p:nvPr/>
        </p:nvSpPr>
        <p:spPr>
          <a:xfrm>
            <a:off x="6583806" y="2539364"/>
            <a:ext cx="13970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N</a:t>
            </a:r>
            <a:endParaRPr sz="1100">
              <a:latin typeface="Lucida Handwriting"/>
              <a:cs typeface="Lucida Handwriting"/>
            </a:endParaRPr>
          </a:p>
        </p:txBody>
      </p:sp>
      <p:sp>
        <p:nvSpPr>
          <p:cNvPr id="72" name="object 72"/>
          <p:cNvSpPr txBox="1"/>
          <p:nvPr/>
        </p:nvSpPr>
        <p:spPr>
          <a:xfrm>
            <a:off x="7152258" y="2909062"/>
            <a:ext cx="104139"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S</a:t>
            </a:r>
            <a:endParaRPr sz="1100">
              <a:latin typeface="Lucida Handwriting"/>
              <a:cs typeface="Lucida Handwriting"/>
            </a:endParaRPr>
          </a:p>
        </p:txBody>
      </p:sp>
      <p:sp>
        <p:nvSpPr>
          <p:cNvPr id="73" name="object 73"/>
          <p:cNvSpPr txBox="1"/>
          <p:nvPr/>
        </p:nvSpPr>
        <p:spPr>
          <a:xfrm>
            <a:off x="7137907" y="2547366"/>
            <a:ext cx="11239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E</a:t>
            </a:r>
            <a:endParaRPr sz="1100">
              <a:latin typeface="Lucida Handwriting"/>
              <a:cs typeface="Lucida Handwriting"/>
            </a:endParaRPr>
          </a:p>
        </p:txBody>
      </p:sp>
      <p:sp>
        <p:nvSpPr>
          <p:cNvPr id="74" name="object 74"/>
          <p:cNvSpPr txBox="1"/>
          <p:nvPr/>
        </p:nvSpPr>
        <p:spPr>
          <a:xfrm>
            <a:off x="6567931" y="2936239"/>
            <a:ext cx="15875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W</a:t>
            </a:r>
            <a:endParaRPr sz="1100">
              <a:latin typeface="Lucida Handwriting"/>
              <a:cs typeface="Lucida Handwriting"/>
            </a:endParaRPr>
          </a:p>
        </p:txBody>
      </p:sp>
    </p:spTree>
    <p:extLst>
      <p:ext uri="{BB962C8B-B14F-4D97-AF65-F5344CB8AC3E}">
        <p14:creationId xmlns:p14="http://schemas.microsoft.com/office/powerpoint/2010/main" val="1815834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3276" y="2751073"/>
            <a:ext cx="3190875" cy="1929130"/>
          </a:xfrm>
          <a:custGeom>
            <a:avLst/>
            <a:gdLst/>
            <a:ahLst/>
            <a:cxnLst/>
            <a:rect l="l" t="t" r="r" b="b"/>
            <a:pathLst>
              <a:path w="3190875" h="1929129">
                <a:moveTo>
                  <a:pt x="0" y="0"/>
                </a:moveTo>
                <a:lnTo>
                  <a:pt x="3190875" y="1928876"/>
                </a:lnTo>
              </a:path>
            </a:pathLst>
          </a:custGeom>
          <a:ln w="9525">
            <a:solidFill>
              <a:srgbClr val="B6DCDF"/>
            </a:solidFill>
          </a:ln>
        </p:spPr>
        <p:txBody>
          <a:bodyPr wrap="square" lIns="0" tIns="0" rIns="0" bIns="0" rtlCol="0"/>
          <a:lstStyle/>
          <a:p>
            <a:endParaRPr/>
          </a:p>
        </p:txBody>
      </p:sp>
      <p:sp>
        <p:nvSpPr>
          <p:cNvPr id="3" name="object 3"/>
          <p:cNvSpPr/>
          <p:nvPr/>
        </p:nvSpPr>
        <p:spPr>
          <a:xfrm>
            <a:off x="3697351" y="2186051"/>
            <a:ext cx="3178175" cy="1900555"/>
          </a:xfrm>
          <a:custGeom>
            <a:avLst/>
            <a:gdLst/>
            <a:ahLst/>
            <a:cxnLst/>
            <a:rect l="l" t="t" r="r" b="b"/>
            <a:pathLst>
              <a:path w="3178175" h="1900554">
                <a:moveTo>
                  <a:pt x="0" y="0"/>
                </a:moveTo>
                <a:lnTo>
                  <a:pt x="3178175" y="1900174"/>
                </a:lnTo>
              </a:path>
            </a:pathLst>
          </a:custGeom>
          <a:ln w="9524">
            <a:solidFill>
              <a:srgbClr val="B6DCDF"/>
            </a:solidFill>
          </a:ln>
        </p:spPr>
        <p:txBody>
          <a:bodyPr wrap="square" lIns="0" tIns="0" rIns="0" bIns="0" rtlCol="0"/>
          <a:lstStyle/>
          <a:p>
            <a:endParaRPr/>
          </a:p>
        </p:txBody>
      </p:sp>
      <p:sp>
        <p:nvSpPr>
          <p:cNvPr id="4" name="object 4"/>
          <p:cNvSpPr/>
          <p:nvPr/>
        </p:nvSpPr>
        <p:spPr>
          <a:xfrm>
            <a:off x="4422775" y="1162050"/>
            <a:ext cx="2722880" cy="2732405"/>
          </a:xfrm>
          <a:custGeom>
            <a:avLst/>
            <a:gdLst/>
            <a:ahLst/>
            <a:cxnLst/>
            <a:rect l="l" t="t" r="r" b="b"/>
            <a:pathLst>
              <a:path w="2722879" h="2732404">
                <a:moveTo>
                  <a:pt x="0" y="0"/>
                </a:moveTo>
                <a:lnTo>
                  <a:pt x="2722626" y="2732151"/>
                </a:lnTo>
              </a:path>
            </a:pathLst>
          </a:custGeom>
          <a:ln w="9525">
            <a:solidFill>
              <a:srgbClr val="B6DCDF"/>
            </a:solidFill>
          </a:ln>
        </p:spPr>
        <p:txBody>
          <a:bodyPr wrap="square" lIns="0" tIns="0" rIns="0" bIns="0" rtlCol="0"/>
          <a:lstStyle/>
          <a:p>
            <a:endParaRPr/>
          </a:p>
        </p:txBody>
      </p:sp>
      <p:sp>
        <p:nvSpPr>
          <p:cNvPr id="5" name="object 5"/>
          <p:cNvSpPr/>
          <p:nvPr/>
        </p:nvSpPr>
        <p:spPr>
          <a:xfrm>
            <a:off x="4967351" y="2453412"/>
            <a:ext cx="2983230" cy="2673985"/>
          </a:xfrm>
          <a:custGeom>
            <a:avLst/>
            <a:gdLst/>
            <a:ahLst/>
            <a:cxnLst/>
            <a:rect l="l" t="t" r="r" b="b"/>
            <a:pathLst>
              <a:path w="2983229" h="2673985">
                <a:moveTo>
                  <a:pt x="678053" y="2422891"/>
                </a:moveTo>
                <a:lnTo>
                  <a:pt x="0" y="2673577"/>
                </a:lnTo>
                <a:lnTo>
                  <a:pt x="34238" y="2662657"/>
                </a:lnTo>
                <a:lnTo>
                  <a:pt x="70720" y="2650529"/>
                </a:lnTo>
                <a:lnTo>
                  <a:pt x="149796" y="2623001"/>
                </a:lnTo>
                <a:lnTo>
                  <a:pt x="328036" y="2557297"/>
                </a:lnTo>
                <a:lnTo>
                  <a:pt x="678053" y="2422891"/>
                </a:lnTo>
                <a:close/>
              </a:path>
              <a:path w="2983229" h="2673985">
                <a:moveTo>
                  <a:pt x="2944439" y="0"/>
                </a:moveTo>
                <a:lnTo>
                  <a:pt x="2896716" y="33671"/>
                </a:lnTo>
                <a:lnTo>
                  <a:pt x="2855647" y="96965"/>
                </a:lnTo>
                <a:lnTo>
                  <a:pt x="2832775" y="137962"/>
                </a:lnTo>
                <a:lnTo>
                  <a:pt x="2808858" y="183298"/>
                </a:lnTo>
                <a:lnTo>
                  <a:pt x="2783768" y="232524"/>
                </a:lnTo>
                <a:lnTo>
                  <a:pt x="2731102" y="337930"/>
                </a:lnTo>
                <a:lnTo>
                  <a:pt x="2703885" y="392045"/>
                </a:lnTo>
                <a:lnTo>
                  <a:pt x="2676319" y="445726"/>
                </a:lnTo>
                <a:lnTo>
                  <a:pt x="2629466" y="533768"/>
                </a:lnTo>
                <a:lnTo>
                  <a:pt x="2609208" y="572826"/>
                </a:lnTo>
                <a:lnTo>
                  <a:pt x="2587938" y="614749"/>
                </a:lnTo>
                <a:lnTo>
                  <a:pt x="2565786" y="659168"/>
                </a:lnTo>
                <a:lnTo>
                  <a:pt x="2542880" y="705717"/>
                </a:lnTo>
                <a:lnTo>
                  <a:pt x="2519348" y="754029"/>
                </a:lnTo>
                <a:lnTo>
                  <a:pt x="2495319" y="803737"/>
                </a:lnTo>
                <a:lnTo>
                  <a:pt x="2396802" y="1009193"/>
                </a:lnTo>
                <a:lnTo>
                  <a:pt x="2347902" y="1110759"/>
                </a:lnTo>
                <a:lnTo>
                  <a:pt x="2323991" y="1159967"/>
                </a:lnTo>
                <a:lnTo>
                  <a:pt x="2300612" y="1207636"/>
                </a:lnTo>
                <a:lnTo>
                  <a:pt x="2277892" y="1253400"/>
                </a:lnTo>
                <a:lnTo>
                  <a:pt x="2255960" y="1296890"/>
                </a:lnTo>
                <a:lnTo>
                  <a:pt x="2234945" y="1337741"/>
                </a:lnTo>
                <a:lnTo>
                  <a:pt x="2214975" y="1375586"/>
                </a:lnTo>
                <a:lnTo>
                  <a:pt x="2196179" y="1410057"/>
                </a:lnTo>
                <a:lnTo>
                  <a:pt x="2131536" y="1497890"/>
                </a:lnTo>
                <a:lnTo>
                  <a:pt x="2107099" y="1529518"/>
                </a:lnTo>
                <a:lnTo>
                  <a:pt x="2097246" y="1543705"/>
                </a:lnTo>
                <a:lnTo>
                  <a:pt x="2093849" y="1548484"/>
                </a:lnTo>
                <a:lnTo>
                  <a:pt x="2073909" y="1561946"/>
                </a:lnTo>
                <a:lnTo>
                  <a:pt x="2044898" y="1582579"/>
                </a:lnTo>
                <a:lnTo>
                  <a:pt x="1975683" y="1614559"/>
                </a:lnTo>
                <a:lnTo>
                  <a:pt x="1908809" y="1633193"/>
                </a:lnTo>
                <a:lnTo>
                  <a:pt x="1870695" y="1641720"/>
                </a:lnTo>
                <a:lnTo>
                  <a:pt x="1824918" y="1650299"/>
                </a:lnTo>
                <a:lnTo>
                  <a:pt x="1601388" y="1687060"/>
                </a:lnTo>
                <a:lnTo>
                  <a:pt x="1544448" y="1697346"/>
                </a:lnTo>
                <a:lnTo>
                  <a:pt x="1490705" y="1708263"/>
                </a:lnTo>
                <a:lnTo>
                  <a:pt x="1441968" y="1719909"/>
                </a:lnTo>
                <a:lnTo>
                  <a:pt x="1400048" y="1732380"/>
                </a:lnTo>
                <a:lnTo>
                  <a:pt x="1359656" y="1760495"/>
                </a:lnTo>
                <a:lnTo>
                  <a:pt x="1336077" y="1792582"/>
                </a:lnTo>
                <a:lnTo>
                  <a:pt x="1323689" y="1829122"/>
                </a:lnTo>
                <a:lnTo>
                  <a:pt x="1316867" y="1870593"/>
                </a:lnTo>
                <a:lnTo>
                  <a:pt x="1309989" y="1917476"/>
                </a:lnTo>
                <a:lnTo>
                  <a:pt x="1297432" y="1970251"/>
                </a:lnTo>
                <a:lnTo>
                  <a:pt x="1274641" y="2023382"/>
                </a:lnTo>
                <a:lnTo>
                  <a:pt x="1251124" y="2073454"/>
                </a:lnTo>
                <a:lnTo>
                  <a:pt x="1226440" y="2119359"/>
                </a:lnTo>
                <a:lnTo>
                  <a:pt x="1200150" y="2159989"/>
                </a:lnTo>
                <a:lnTo>
                  <a:pt x="1191122" y="2173443"/>
                </a:lnTo>
                <a:lnTo>
                  <a:pt x="1188483" y="2178824"/>
                </a:lnTo>
                <a:lnTo>
                  <a:pt x="1188181" y="2180241"/>
                </a:lnTo>
                <a:lnTo>
                  <a:pt x="1186164" y="2181801"/>
                </a:lnTo>
                <a:lnTo>
                  <a:pt x="1178377" y="2187611"/>
                </a:lnTo>
                <a:lnTo>
                  <a:pt x="1160770" y="2201780"/>
                </a:lnTo>
                <a:lnTo>
                  <a:pt x="1129288" y="2228414"/>
                </a:lnTo>
                <a:lnTo>
                  <a:pt x="1079881" y="2271622"/>
                </a:lnTo>
                <a:lnTo>
                  <a:pt x="983478" y="2306860"/>
                </a:lnTo>
                <a:lnTo>
                  <a:pt x="678053" y="2422891"/>
                </a:lnTo>
                <a:lnTo>
                  <a:pt x="2963799" y="1577821"/>
                </a:lnTo>
                <a:lnTo>
                  <a:pt x="2964474" y="1515711"/>
                </a:lnTo>
                <a:lnTo>
                  <a:pt x="2965330" y="1453041"/>
                </a:lnTo>
                <a:lnTo>
                  <a:pt x="2966340" y="1389948"/>
                </a:lnTo>
                <a:lnTo>
                  <a:pt x="2967479" y="1326570"/>
                </a:lnTo>
                <a:lnTo>
                  <a:pt x="2968723" y="1263043"/>
                </a:lnTo>
                <a:lnTo>
                  <a:pt x="2970047" y="1199505"/>
                </a:lnTo>
                <a:lnTo>
                  <a:pt x="2971425" y="1136093"/>
                </a:lnTo>
                <a:lnTo>
                  <a:pt x="2975639" y="947990"/>
                </a:lnTo>
                <a:lnTo>
                  <a:pt x="2976986" y="886457"/>
                </a:lnTo>
                <a:lnTo>
                  <a:pt x="2978263" y="825738"/>
                </a:lnTo>
                <a:lnTo>
                  <a:pt x="2979444" y="765969"/>
                </a:lnTo>
                <a:lnTo>
                  <a:pt x="2980530" y="705717"/>
                </a:lnTo>
                <a:lnTo>
                  <a:pt x="2981421" y="649832"/>
                </a:lnTo>
                <a:lnTo>
                  <a:pt x="2982167" y="593738"/>
                </a:lnTo>
                <a:lnTo>
                  <a:pt x="2982717" y="539145"/>
                </a:lnTo>
                <a:lnTo>
                  <a:pt x="2983047" y="486188"/>
                </a:lnTo>
                <a:lnTo>
                  <a:pt x="2983132" y="435007"/>
                </a:lnTo>
                <a:lnTo>
                  <a:pt x="2982946" y="385737"/>
                </a:lnTo>
                <a:lnTo>
                  <a:pt x="2982455" y="337930"/>
                </a:lnTo>
                <a:lnTo>
                  <a:pt x="2981665" y="293483"/>
                </a:lnTo>
                <a:lnTo>
                  <a:pt x="2980519" y="250773"/>
                </a:lnTo>
                <a:lnTo>
                  <a:pt x="2979003" y="210525"/>
                </a:lnTo>
                <a:lnTo>
                  <a:pt x="2974743" y="137768"/>
                </a:lnTo>
                <a:lnTo>
                  <a:pt x="2968736" y="76893"/>
                </a:lnTo>
                <a:lnTo>
                  <a:pt x="2960732" y="28416"/>
                </a:lnTo>
                <a:lnTo>
                  <a:pt x="2955925" y="9244"/>
                </a:lnTo>
                <a:lnTo>
                  <a:pt x="2944439" y="0"/>
                </a:lnTo>
                <a:close/>
              </a:path>
            </a:pathLst>
          </a:custGeom>
          <a:solidFill>
            <a:srgbClr val="A6A6A6"/>
          </a:solidFill>
        </p:spPr>
        <p:txBody>
          <a:bodyPr wrap="square" lIns="0" tIns="0" rIns="0" bIns="0" rtlCol="0"/>
          <a:lstStyle/>
          <a:p>
            <a:endParaRPr/>
          </a:p>
        </p:txBody>
      </p:sp>
      <p:sp>
        <p:nvSpPr>
          <p:cNvPr id="6" name="object 6"/>
          <p:cNvSpPr/>
          <p:nvPr/>
        </p:nvSpPr>
        <p:spPr>
          <a:xfrm>
            <a:off x="1123950" y="2746375"/>
            <a:ext cx="4935855" cy="2757170"/>
          </a:xfrm>
          <a:custGeom>
            <a:avLst/>
            <a:gdLst/>
            <a:ahLst/>
            <a:cxnLst/>
            <a:rect l="l" t="t" r="r" b="b"/>
            <a:pathLst>
              <a:path w="4935855" h="2757170">
                <a:moveTo>
                  <a:pt x="1687576" y="0"/>
                </a:moveTo>
                <a:lnTo>
                  <a:pt x="1640852" y="16957"/>
                </a:lnTo>
                <a:lnTo>
                  <a:pt x="1444292" y="85746"/>
                </a:lnTo>
                <a:lnTo>
                  <a:pt x="1130113" y="189821"/>
                </a:lnTo>
                <a:lnTo>
                  <a:pt x="0" y="543305"/>
                </a:lnTo>
                <a:lnTo>
                  <a:pt x="2854833" y="2757170"/>
                </a:lnTo>
                <a:lnTo>
                  <a:pt x="4319151" y="2190589"/>
                </a:lnTo>
                <a:lnTo>
                  <a:pt x="4935347" y="1962785"/>
                </a:lnTo>
                <a:lnTo>
                  <a:pt x="1687576" y="0"/>
                </a:lnTo>
                <a:close/>
              </a:path>
            </a:pathLst>
          </a:custGeom>
          <a:solidFill>
            <a:srgbClr val="BADFE2"/>
          </a:solidFill>
        </p:spPr>
        <p:txBody>
          <a:bodyPr wrap="square" lIns="0" tIns="0" rIns="0" bIns="0" rtlCol="0"/>
          <a:lstStyle/>
          <a:p>
            <a:endParaRPr/>
          </a:p>
        </p:txBody>
      </p:sp>
      <p:sp>
        <p:nvSpPr>
          <p:cNvPr id="7" name="object 7"/>
          <p:cNvSpPr/>
          <p:nvPr/>
        </p:nvSpPr>
        <p:spPr>
          <a:xfrm>
            <a:off x="1123950" y="2746375"/>
            <a:ext cx="4935855" cy="2757170"/>
          </a:xfrm>
          <a:custGeom>
            <a:avLst/>
            <a:gdLst/>
            <a:ahLst/>
            <a:cxnLst/>
            <a:rect l="l" t="t" r="r" b="b"/>
            <a:pathLst>
              <a:path w="4935855" h="2757170">
                <a:moveTo>
                  <a:pt x="0" y="543305"/>
                </a:moveTo>
                <a:lnTo>
                  <a:pt x="68390" y="521388"/>
                </a:lnTo>
                <a:lnTo>
                  <a:pt x="105266" y="509725"/>
                </a:lnTo>
                <a:lnTo>
                  <a:pt x="143812" y="497618"/>
                </a:lnTo>
                <a:lnTo>
                  <a:pt x="183941" y="485085"/>
                </a:lnTo>
                <a:lnTo>
                  <a:pt x="225564" y="472142"/>
                </a:lnTo>
                <a:lnTo>
                  <a:pt x="268593" y="458809"/>
                </a:lnTo>
                <a:lnTo>
                  <a:pt x="312942" y="445103"/>
                </a:lnTo>
                <a:lnTo>
                  <a:pt x="358520" y="431042"/>
                </a:lnTo>
                <a:lnTo>
                  <a:pt x="405242" y="416645"/>
                </a:lnTo>
                <a:lnTo>
                  <a:pt x="453019" y="401929"/>
                </a:lnTo>
                <a:lnTo>
                  <a:pt x="501762" y="386912"/>
                </a:lnTo>
                <a:lnTo>
                  <a:pt x="551385" y="371613"/>
                </a:lnTo>
                <a:lnTo>
                  <a:pt x="601799" y="356049"/>
                </a:lnTo>
                <a:lnTo>
                  <a:pt x="652916" y="340238"/>
                </a:lnTo>
                <a:lnTo>
                  <a:pt x="704648" y="324199"/>
                </a:lnTo>
                <a:lnTo>
                  <a:pt x="756908" y="307949"/>
                </a:lnTo>
                <a:lnTo>
                  <a:pt x="809608" y="291507"/>
                </a:lnTo>
                <a:lnTo>
                  <a:pt x="862659" y="274891"/>
                </a:lnTo>
                <a:lnTo>
                  <a:pt x="915974" y="258118"/>
                </a:lnTo>
                <a:lnTo>
                  <a:pt x="969465" y="241206"/>
                </a:lnTo>
                <a:lnTo>
                  <a:pt x="1023043" y="224174"/>
                </a:lnTo>
                <a:lnTo>
                  <a:pt x="1076622" y="207040"/>
                </a:lnTo>
                <a:lnTo>
                  <a:pt x="1130113" y="189821"/>
                </a:lnTo>
                <a:lnTo>
                  <a:pt x="1183428" y="172536"/>
                </a:lnTo>
                <a:lnTo>
                  <a:pt x="1236480" y="155202"/>
                </a:lnTo>
                <a:lnTo>
                  <a:pt x="1289180" y="137839"/>
                </a:lnTo>
                <a:lnTo>
                  <a:pt x="1341441" y="120463"/>
                </a:lnTo>
                <a:lnTo>
                  <a:pt x="1393174" y="103092"/>
                </a:lnTo>
                <a:lnTo>
                  <a:pt x="1444292" y="85746"/>
                </a:lnTo>
                <a:lnTo>
                  <a:pt x="1494706" y="68441"/>
                </a:lnTo>
                <a:lnTo>
                  <a:pt x="1544330" y="51196"/>
                </a:lnTo>
                <a:lnTo>
                  <a:pt x="1593075" y="34028"/>
                </a:lnTo>
                <a:lnTo>
                  <a:pt x="1640852" y="16957"/>
                </a:lnTo>
                <a:lnTo>
                  <a:pt x="1687576" y="0"/>
                </a:lnTo>
                <a:lnTo>
                  <a:pt x="4935347" y="1962785"/>
                </a:lnTo>
                <a:lnTo>
                  <a:pt x="4891836" y="1978478"/>
                </a:lnTo>
                <a:lnTo>
                  <a:pt x="4847509" y="1994545"/>
                </a:lnTo>
                <a:lnTo>
                  <a:pt x="4802412" y="2010968"/>
                </a:lnTo>
                <a:lnTo>
                  <a:pt x="4756591" y="2027728"/>
                </a:lnTo>
                <a:lnTo>
                  <a:pt x="4710091" y="2044805"/>
                </a:lnTo>
                <a:lnTo>
                  <a:pt x="4662959" y="2062181"/>
                </a:lnTo>
                <a:lnTo>
                  <a:pt x="4615239" y="2079836"/>
                </a:lnTo>
                <a:lnTo>
                  <a:pt x="4566978" y="2097753"/>
                </a:lnTo>
                <a:lnTo>
                  <a:pt x="4518221" y="2115912"/>
                </a:lnTo>
                <a:lnTo>
                  <a:pt x="4469014" y="2134294"/>
                </a:lnTo>
                <a:lnTo>
                  <a:pt x="4419403" y="2152880"/>
                </a:lnTo>
                <a:lnTo>
                  <a:pt x="4369434" y="2171651"/>
                </a:lnTo>
                <a:lnTo>
                  <a:pt x="4319151" y="2190589"/>
                </a:lnTo>
                <a:lnTo>
                  <a:pt x="4268602" y="2209675"/>
                </a:lnTo>
                <a:lnTo>
                  <a:pt x="4217832" y="2228889"/>
                </a:lnTo>
                <a:lnTo>
                  <a:pt x="4166886" y="2248213"/>
                </a:lnTo>
                <a:lnTo>
                  <a:pt x="4115810" y="2267628"/>
                </a:lnTo>
                <a:lnTo>
                  <a:pt x="4064650" y="2287115"/>
                </a:lnTo>
                <a:lnTo>
                  <a:pt x="4013452" y="2306656"/>
                </a:lnTo>
                <a:lnTo>
                  <a:pt x="3962261" y="2326230"/>
                </a:lnTo>
                <a:lnTo>
                  <a:pt x="3911124" y="2345820"/>
                </a:lnTo>
                <a:lnTo>
                  <a:pt x="3860085" y="2365406"/>
                </a:lnTo>
                <a:lnTo>
                  <a:pt x="3809191" y="2384970"/>
                </a:lnTo>
                <a:lnTo>
                  <a:pt x="3758488" y="2404493"/>
                </a:lnTo>
                <a:lnTo>
                  <a:pt x="3708020" y="2423955"/>
                </a:lnTo>
                <a:lnTo>
                  <a:pt x="3657835" y="2443338"/>
                </a:lnTo>
                <a:lnTo>
                  <a:pt x="3607977" y="2462623"/>
                </a:lnTo>
                <a:lnTo>
                  <a:pt x="3558492" y="2481792"/>
                </a:lnTo>
                <a:lnTo>
                  <a:pt x="3509426" y="2500824"/>
                </a:lnTo>
                <a:lnTo>
                  <a:pt x="3460826" y="2519702"/>
                </a:lnTo>
                <a:lnTo>
                  <a:pt x="3412735" y="2538406"/>
                </a:lnTo>
                <a:lnTo>
                  <a:pt x="3365201" y="2556918"/>
                </a:lnTo>
                <a:lnTo>
                  <a:pt x="3318269" y="2575218"/>
                </a:lnTo>
                <a:lnTo>
                  <a:pt x="3271985" y="2593288"/>
                </a:lnTo>
                <a:lnTo>
                  <a:pt x="3226395" y="2611109"/>
                </a:lnTo>
                <a:lnTo>
                  <a:pt x="3181543" y="2628662"/>
                </a:lnTo>
                <a:lnTo>
                  <a:pt x="3137477" y="2645928"/>
                </a:lnTo>
                <a:lnTo>
                  <a:pt x="3094241" y="2662889"/>
                </a:lnTo>
                <a:lnTo>
                  <a:pt x="3051882" y="2679524"/>
                </a:lnTo>
                <a:lnTo>
                  <a:pt x="3010444" y="2695816"/>
                </a:lnTo>
                <a:lnTo>
                  <a:pt x="2969975" y="2711745"/>
                </a:lnTo>
                <a:lnTo>
                  <a:pt x="2930520" y="2727293"/>
                </a:lnTo>
                <a:lnTo>
                  <a:pt x="2892124" y="2742441"/>
                </a:lnTo>
                <a:lnTo>
                  <a:pt x="2854833" y="2757170"/>
                </a:lnTo>
                <a:lnTo>
                  <a:pt x="0" y="543305"/>
                </a:lnTo>
                <a:close/>
              </a:path>
            </a:pathLst>
          </a:custGeom>
          <a:ln w="9524">
            <a:solidFill>
              <a:srgbClr val="B6DCDF"/>
            </a:solidFill>
          </a:ln>
        </p:spPr>
        <p:txBody>
          <a:bodyPr wrap="square" lIns="0" tIns="0" rIns="0" bIns="0" rtlCol="0"/>
          <a:lstStyle/>
          <a:p>
            <a:endParaRPr/>
          </a:p>
        </p:txBody>
      </p:sp>
      <p:sp>
        <p:nvSpPr>
          <p:cNvPr id="8" name="object 8"/>
          <p:cNvSpPr/>
          <p:nvPr/>
        </p:nvSpPr>
        <p:spPr>
          <a:xfrm>
            <a:off x="2819400" y="2428875"/>
            <a:ext cx="3554095" cy="2282825"/>
          </a:xfrm>
          <a:custGeom>
            <a:avLst/>
            <a:gdLst/>
            <a:ahLst/>
            <a:cxnLst/>
            <a:rect l="l" t="t" r="r" b="b"/>
            <a:pathLst>
              <a:path w="3554095" h="2282825">
                <a:moveTo>
                  <a:pt x="294005" y="0"/>
                </a:moveTo>
                <a:lnTo>
                  <a:pt x="157987" y="158876"/>
                </a:lnTo>
                <a:lnTo>
                  <a:pt x="132766" y="180804"/>
                </a:lnTo>
                <a:lnTo>
                  <a:pt x="112032" y="195489"/>
                </a:lnTo>
                <a:lnTo>
                  <a:pt x="88109" y="214527"/>
                </a:lnTo>
                <a:lnTo>
                  <a:pt x="53323" y="249512"/>
                </a:lnTo>
                <a:lnTo>
                  <a:pt x="0" y="312038"/>
                </a:lnTo>
                <a:lnTo>
                  <a:pt x="3262503" y="2282698"/>
                </a:lnTo>
                <a:lnTo>
                  <a:pt x="3322081" y="2235882"/>
                </a:lnTo>
                <a:lnTo>
                  <a:pt x="3378285" y="2172380"/>
                </a:lnTo>
                <a:lnTo>
                  <a:pt x="3435858" y="2077720"/>
                </a:lnTo>
                <a:lnTo>
                  <a:pt x="3453724" y="2040277"/>
                </a:lnTo>
                <a:lnTo>
                  <a:pt x="3467240" y="2000874"/>
                </a:lnTo>
                <a:lnTo>
                  <a:pt x="3478822" y="1959164"/>
                </a:lnTo>
                <a:lnTo>
                  <a:pt x="3490883" y="1914804"/>
                </a:lnTo>
                <a:lnTo>
                  <a:pt x="3505839" y="1867449"/>
                </a:lnTo>
                <a:lnTo>
                  <a:pt x="3526105" y="1816756"/>
                </a:lnTo>
                <a:lnTo>
                  <a:pt x="3554095" y="1762379"/>
                </a:lnTo>
                <a:lnTo>
                  <a:pt x="294005" y="0"/>
                </a:lnTo>
                <a:close/>
              </a:path>
            </a:pathLst>
          </a:custGeom>
          <a:solidFill>
            <a:srgbClr val="BEBEBE"/>
          </a:solidFill>
        </p:spPr>
        <p:txBody>
          <a:bodyPr wrap="square" lIns="0" tIns="0" rIns="0" bIns="0" rtlCol="0"/>
          <a:lstStyle/>
          <a:p>
            <a:endParaRPr/>
          </a:p>
        </p:txBody>
      </p:sp>
      <p:sp>
        <p:nvSpPr>
          <p:cNvPr id="9" name="object 9"/>
          <p:cNvSpPr/>
          <p:nvPr/>
        </p:nvSpPr>
        <p:spPr>
          <a:xfrm>
            <a:off x="3119501" y="2186051"/>
            <a:ext cx="4049395" cy="2005964"/>
          </a:xfrm>
          <a:custGeom>
            <a:avLst/>
            <a:gdLst/>
            <a:ahLst/>
            <a:cxnLst/>
            <a:rect l="l" t="t" r="r" b="b"/>
            <a:pathLst>
              <a:path w="4049395" h="2005964">
                <a:moveTo>
                  <a:pt x="583946" y="0"/>
                </a:moveTo>
                <a:lnTo>
                  <a:pt x="439178" y="69829"/>
                </a:lnTo>
                <a:lnTo>
                  <a:pt x="391503" y="95722"/>
                </a:lnTo>
                <a:lnTo>
                  <a:pt x="322707" y="138302"/>
                </a:lnTo>
                <a:lnTo>
                  <a:pt x="277852" y="155335"/>
                </a:lnTo>
                <a:lnTo>
                  <a:pt x="228438" y="172177"/>
                </a:lnTo>
                <a:lnTo>
                  <a:pt x="176952" y="188388"/>
                </a:lnTo>
                <a:lnTo>
                  <a:pt x="125879" y="203528"/>
                </a:lnTo>
                <a:lnTo>
                  <a:pt x="77706" y="217157"/>
                </a:lnTo>
                <a:lnTo>
                  <a:pt x="0" y="238125"/>
                </a:lnTo>
                <a:lnTo>
                  <a:pt x="3257931" y="2005457"/>
                </a:lnTo>
                <a:lnTo>
                  <a:pt x="3297341" y="1998895"/>
                </a:lnTo>
                <a:lnTo>
                  <a:pt x="3468608" y="1976895"/>
                </a:lnTo>
                <a:lnTo>
                  <a:pt x="3526917" y="1967103"/>
                </a:lnTo>
                <a:lnTo>
                  <a:pt x="3622256" y="1949976"/>
                </a:lnTo>
                <a:lnTo>
                  <a:pt x="3670998" y="1940639"/>
                </a:lnTo>
                <a:lnTo>
                  <a:pt x="3719317" y="1929492"/>
                </a:lnTo>
                <a:lnTo>
                  <a:pt x="3766359" y="1915565"/>
                </a:lnTo>
                <a:lnTo>
                  <a:pt x="3811270" y="1897888"/>
                </a:lnTo>
                <a:lnTo>
                  <a:pt x="3843588" y="1884545"/>
                </a:lnTo>
                <a:lnTo>
                  <a:pt x="3868975" y="1875450"/>
                </a:lnTo>
                <a:lnTo>
                  <a:pt x="3916950" y="1851165"/>
                </a:lnTo>
                <a:lnTo>
                  <a:pt x="3948535" y="1826555"/>
                </a:lnTo>
                <a:lnTo>
                  <a:pt x="3991184" y="1787353"/>
                </a:lnTo>
                <a:lnTo>
                  <a:pt x="4049395" y="1728851"/>
                </a:lnTo>
                <a:lnTo>
                  <a:pt x="583946" y="0"/>
                </a:lnTo>
                <a:close/>
              </a:path>
            </a:pathLst>
          </a:custGeom>
          <a:solidFill>
            <a:srgbClr val="BEBEBE"/>
          </a:solidFill>
        </p:spPr>
        <p:txBody>
          <a:bodyPr wrap="square" lIns="0" tIns="0" rIns="0" bIns="0" rtlCol="0"/>
          <a:lstStyle/>
          <a:p>
            <a:endParaRPr/>
          </a:p>
        </p:txBody>
      </p:sp>
      <p:sp>
        <p:nvSpPr>
          <p:cNvPr id="10" name="object 10"/>
          <p:cNvSpPr/>
          <p:nvPr/>
        </p:nvSpPr>
        <p:spPr>
          <a:xfrm>
            <a:off x="3703701" y="1176400"/>
            <a:ext cx="4195445" cy="2735580"/>
          </a:xfrm>
          <a:custGeom>
            <a:avLst/>
            <a:gdLst/>
            <a:ahLst/>
            <a:cxnLst/>
            <a:rect l="l" t="t" r="r" b="b"/>
            <a:pathLst>
              <a:path w="4195445" h="2735579">
                <a:moveTo>
                  <a:pt x="760602" y="0"/>
                </a:moveTo>
                <a:lnTo>
                  <a:pt x="691846" y="35729"/>
                </a:lnTo>
                <a:lnTo>
                  <a:pt x="640415" y="65621"/>
                </a:lnTo>
                <a:lnTo>
                  <a:pt x="602393" y="91741"/>
                </a:lnTo>
                <a:lnTo>
                  <a:pt x="550915" y="140936"/>
                </a:lnTo>
                <a:lnTo>
                  <a:pt x="506086" y="199853"/>
                </a:lnTo>
                <a:lnTo>
                  <a:pt x="450250" y="271536"/>
                </a:lnTo>
                <a:lnTo>
                  <a:pt x="425970" y="304734"/>
                </a:lnTo>
                <a:lnTo>
                  <a:pt x="402843" y="338666"/>
                </a:lnTo>
                <a:lnTo>
                  <a:pt x="380178" y="374277"/>
                </a:lnTo>
                <a:lnTo>
                  <a:pt x="357282" y="412511"/>
                </a:lnTo>
                <a:lnTo>
                  <a:pt x="333465" y="454316"/>
                </a:lnTo>
                <a:lnTo>
                  <a:pt x="308034" y="500636"/>
                </a:lnTo>
                <a:lnTo>
                  <a:pt x="280297" y="552418"/>
                </a:lnTo>
                <a:lnTo>
                  <a:pt x="249562" y="610606"/>
                </a:lnTo>
                <a:lnTo>
                  <a:pt x="215137" y="676148"/>
                </a:lnTo>
                <a:lnTo>
                  <a:pt x="178176" y="729017"/>
                </a:lnTo>
                <a:lnTo>
                  <a:pt x="147786" y="773995"/>
                </a:lnTo>
                <a:lnTo>
                  <a:pt x="122119" y="813511"/>
                </a:lnTo>
                <a:lnTo>
                  <a:pt x="99329" y="849995"/>
                </a:lnTo>
                <a:lnTo>
                  <a:pt x="77569" y="885877"/>
                </a:lnTo>
                <a:lnTo>
                  <a:pt x="29751" y="965560"/>
                </a:lnTo>
                <a:lnTo>
                  <a:pt x="0" y="1014222"/>
                </a:lnTo>
                <a:lnTo>
                  <a:pt x="3457702" y="2735453"/>
                </a:lnTo>
                <a:lnTo>
                  <a:pt x="3530104" y="2598169"/>
                </a:lnTo>
                <a:lnTo>
                  <a:pt x="3553809" y="2552938"/>
                </a:lnTo>
                <a:lnTo>
                  <a:pt x="3578741" y="2505097"/>
                </a:lnTo>
                <a:lnTo>
                  <a:pt x="3604392" y="2455523"/>
                </a:lnTo>
                <a:lnTo>
                  <a:pt x="3630255" y="2405094"/>
                </a:lnTo>
                <a:lnTo>
                  <a:pt x="3655822" y="2354686"/>
                </a:lnTo>
                <a:lnTo>
                  <a:pt x="3680587" y="2305177"/>
                </a:lnTo>
                <a:lnTo>
                  <a:pt x="3701031" y="2263543"/>
                </a:lnTo>
                <a:lnTo>
                  <a:pt x="3721986" y="2220189"/>
                </a:lnTo>
                <a:lnTo>
                  <a:pt x="3743372" y="2175422"/>
                </a:lnTo>
                <a:lnTo>
                  <a:pt x="3765107" y="2129550"/>
                </a:lnTo>
                <a:lnTo>
                  <a:pt x="3853918" y="1941138"/>
                </a:lnTo>
                <a:lnTo>
                  <a:pt x="3876182" y="1894339"/>
                </a:lnTo>
                <a:lnTo>
                  <a:pt x="3898309" y="1848276"/>
                </a:lnTo>
                <a:lnTo>
                  <a:pt x="3920217" y="1803256"/>
                </a:lnTo>
                <a:lnTo>
                  <a:pt x="3941826" y="1759585"/>
                </a:lnTo>
                <a:lnTo>
                  <a:pt x="3963677" y="1713621"/>
                </a:lnTo>
                <a:lnTo>
                  <a:pt x="3983014" y="1669087"/>
                </a:lnTo>
                <a:lnTo>
                  <a:pt x="4000756" y="1625636"/>
                </a:lnTo>
                <a:lnTo>
                  <a:pt x="4017820" y="1582922"/>
                </a:lnTo>
                <a:lnTo>
                  <a:pt x="4035126" y="1540599"/>
                </a:lnTo>
                <a:lnTo>
                  <a:pt x="4053590" y="1498319"/>
                </a:lnTo>
                <a:lnTo>
                  <a:pt x="4074133" y="1455738"/>
                </a:lnTo>
                <a:lnTo>
                  <a:pt x="4097671" y="1412507"/>
                </a:lnTo>
                <a:lnTo>
                  <a:pt x="4125124" y="1368282"/>
                </a:lnTo>
                <a:lnTo>
                  <a:pt x="4157409" y="1322715"/>
                </a:lnTo>
                <a:lnTo>
                  <a:pt x="4195445" y="1275461"/>
                </a:lnTo>
                <a:lnTo>
                  <a:pt x="760602" y="0"/>
                </a:lnTo>
                <a:close/>
              </a:path>
            </a:pathLst>
          </a:custGeom>
          <a:solidFill>
            <a:srgbClr val="BEBEBE"/>
          </a:solidFill>
        </p:spPr>
        <p:txBody>
          <a:bodyPr wrap="square" lIns="0" tIns="0" rIns="0" bIns="0" rtlCol="0"/>
          <a:lstStyle/>
          <a:p>
            <a:endParaRPr/>
          </a:p>
        </p:txBody>
      </p:sp>
      <p:sp>
        <p:nvSpPr>
          <p:cNvPr id="11" name="object 11"/>
          <p:cNvSpPr/>
          <p:nvPr/>
        </p:nvSpPr>
        <p:spPr>
          <a:xfrm>
            <a:off x="6365875" y="3621151"/>
            <a:ext cx="1568450" cy="577850"/>
          </a:xfrm>
          <a:custGeom>
            <a:avLst/>
            <a:gdLst/>
            <a:ahLst/>
            <a:cxnLst/>
            <a:rect l="l" t="t" r="r" b="b"/>
            <a:pathLst>
              <a:path w="1568450" h="577850">
                <a:moveTo>
                  <a:pt x="0" y="577723"/>
                </a:moveTo>
                <a:lnTo>
                  <a:pt x="1568450" y="0"/>
                </a:lnTo>
              </a:path>
            </a:pathLst>
          </a:custGeom>
          <a:ln w="9525">
            <a:solidFill>
              <a:srgbClr val="7E7E7E"/>
            </a:solidFill>
            <a:prstDash val="sysDash"/>
          </a:ln>
        </p:spPr>
        <p:txBody>
          <a:bodyPr wrap="square" lIns="0" tIns="0" rIns="0" bIns="0" rtlCol="0"/>
          <a:lstStyle/>
          <a:p>
            <a:endParaRPr/>
          </a:p>
        </p:txBody>
      </p:sp>
      <p:sp>
        <p:nvSpPr>
          <p:cNvPr id="12" name="object 12"/>
          <p:cNvSpPr/>
          <p:nvPr/>
        </p:nvSpPr>
        <p:spPr>
          <a:xfrm>
            <a:off x="5609844" y="1633727"/>
            <a:ext cx="1165859" cy="55626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138671" y="1859279"/>
            <a:ext cx="106679" cy="10667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667375" y="1603375"/>
            <a:ext cx="1049655" cy="440055"/>
          </a:xfrm>
          <a:custGeom>
            <a:avLst/>
            <a:gdLst/>
            <a:ahLst/>
            <a:cxnLst/>
            <a:rect l="l" t="t" r="r" b="b"/>
            <a:pathLst>
              <a:path w="1049654" h="440055">
                <a:moveTo>
                  <a:pt x="1028953" y="0"/>
                </a:moveTo>
                <a:lnTo>
                  <a:pt x="631543" y="5296"/>
                </a:lnTo>
                <a:lnTo>
                  <a:pt x="440840" y="10155"/>
                </a:lnTo>
                <a:lnTo>
                  <a:pt x="344558" y="14458"/>
                </a:lnTo>
                <a:lnTo>
                  <a:pt x="243204" y="20574"/>
                </a:lnTo>
                <a:lnTo>
                  <a:pt x="292474" y="34448"/>
                </a:lnTo>
                <a:lnTo>
                  <a:pt x="339727" y="49395"/>
                </a:lnTo>
                <a:lnTo>
                  <a:pt x="385686" y="65178"/>
                </a:lnTo>
                <a:lnTo>
                  <a:pt x="476630" y="98298"/>
                </a:lnTo>
                <a:lnTo>
                  <a:pt x="457167" y="113103"/>
                </a:lnTo>
                <a:lnTo>
                  <a:pt x="424757" y="129980"/>
                </a:lnTo>
                <a:lnTo>
                  <a:pt x="381903" y="148540"/>
                </a:lnTo>
                <a:lnTo>
                  <a:pt x="331113" y="168393"/>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622844" y="296257"/>
                </a:lnTo>
                <a:lnTo>
                  <a:pt x="669988" y="276495"/>
                </a:lnTo>
                <a:lnTo>
                  <a:pt x="716583" y="257801"/>
                </a:lnTo>
                <a:lnTo>
                  <a:pt x="762432" y="240469"/>
                </a:lnTo>
                <a:lnTo>
                  <a:pt x="807338" y="224789"/>
                </a:lnTo>
                <a:lnTo>
                  <a:pt x="1043462" y="224789"/>
                </a:lnTo>
                <a:lnTo>
                  <a:pt x="1028953" y="0"/>
                </a:lnTo>
                <a:close/>
              </a:path>
              <a:path w="1049654" h="440055">
                <a:moveTo>
                  <a:pt x="1043462" y="224789"/>
                </a:moveTo>
                <a:lnTo>
                  <a:pt x="807338" y="224789"/>
                </a:lnTo>
                <a:lnTo>
                  <a:pt x="937668" y="277441"/>
                </a:lnTo>
                <a:lnTo>
                  <a:pt x="987764" y="296645"/>
                </a:lnTo>
                <a:lnTo>
                  <a:pt x="1049527" y="318770"/>
                </a:lnTo>
                <a:lnTo>
                  <a:pt x="1043462" y="224789"/>
                </a:lnTo>
                <a:close/>
              </a:path>
            </a:pathLst>
          </a:custGeom>
          <a:solidFill>
            <a:srgbClr val="7E7E7E"/>
          </a:solidFill>
        </p:spPr>
        <p:txBody>
          <a:bodyPr wrap="square" lIns="0" tIns="0" rIns="0" bIns="0" rtlCol="0"/>
          <a:lstStyle/>
          <a:p>
            <a:endParaRPr/>
          </a:p>
        </p:txBody>
      </p:sp>
      <p:sp>
        <p:nvSpPr>
          <p:cNvPr id="15" name="object 15"/>
          <p:cNvSpPr/>
          <p:nvPr/>
        </p:nvSpPr>
        <p:spPr>
          <a:xfrm>
            <a:off x="5667375" y="1603375"/>
            <a:ext cx="1049655" cy="440055"/>
          </a:xfrm>
          <a:custGeom>
            <a:avLst/>
            <a:gdLst/>
            <a:ahLst/>
            <a:cxnLst/>
            <a:rect l="l" t="t" r="r" b="b"/>
            <a:pathLst>
              <a:path w="1049654" h="440055">
                <a:moveTo>
                  <a:pt x="1028953" y="0"/>
                </a:moveTo>
                <a:lnTo>
                  <a:pt x="963044" y="1034"/>
                </a:lnTo>
                <a:lnTo>
                  <a:pt x="900875" y="1889"/>
                </a:lnTo>
                <a:lnTo>
                  <a:pt x="842031" y="2615"/>
                </a:lnTo>
                <a:lnTo>
                  <a:pt x="786093" y="3266"/>
                </a:lnTo>
                <a:lnTo>
                  <a:pt x="732644" y="3894"/>
                </a:lnTo>
                <a:lnTo>
                  <a:pt x="681266" y="4553"/>
                </a:lnTo>
                <a:lnTo>
                  <a:pt x="631543" y="5296"/>
                </a:lnTo>
                <a:lnTo>
                  <a:pt x="583056" y="6174"/>
                </a:lnTo>
                <a:lnTo>
                  <a:pt x="535388" y="7242"/>
                </a:lnTo>
                <a:lnTo>
                  <a:pt x="488122" y="8551"/>
                </a:lnTo>
                <a:lnTo>
                  <a:pt x="440840" y="10155"/>
                </a:lnTo>
                <a:lnTo>
                  <a:pt x="393124" y="12106"/>
                </a:lnTo>
                <a:lnTo>
                  <a:pt x="344558" y="14458"/>
                </a:lnTo>
                <a:lnTo>
                  <a:pt x="294724" y="17263"/>
                </a:lnTo>
                <a:lnTo>
                  <a:pt x="243204" y="20574"/>
                </a:lnTo>
                <a:lnTo>
                  <a:pt x="292474" y="34448"/>
                </a:lnTo>
                <a:lnTo>
                  <a:pt x="339727" y="49395"/>
                </a:lnTo>
                <a:lnTo>
                  <a:pt x="385686" y="65178"/>
                </a:lnTo>
                <a:lnTo>
                  <a:pt x="431079" y="81558"/>
                </a:lnTo>
                <a:lnTo>
                  <a:pt x="476630" y="98298"/>
                </a:lnTo>
                <a:lnTo>
                  <a:pt x="457167" y="113103"/>
                </a:lnTo>
                <a:lnTo>
                  <a:pt x="381903" y="148540"/>
                </a:lnTo>
                <a:lnTo>
                  <a:pt x="331113" y="168393"/>
                </a:lnTo>
                <a:lnTo>
                  <a:pt x="274891" y="189150"/>
                </a:lnTo>
                <a:lnTo>
                  <a:pt x="215743" y="210421"/>
                </a:lnTo>
                <a:lnTo>
                  <a:pt x="156174" y="231817"/>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385780" y="400851"/>
                </a:lnTo>
                <a:lnTo>
                  <a:pt x="432715" y="380136"/>
                </a:lnTo>
                <a:lnTo>
                  <a:pt x="480086" y="359026"/>
                </a:lnTo>
                <a:lnTo>
                  <a:pt x="527696" y="337815"/>
                </a:lnTo>
                <a:lnTo>
                  <a:pt x="575347" y="316794"/>
                </a:lnTo>
                <a:lnTo>
                  <a:pt x="622844" y="296257"/>
                </a:lnTo>
                <a:lnTo>
                  <a:pt x="669988" y="276495"/>
                </a:lnTo>
                <a:lnTo>
                  <a:pt x="716583" y="257801"/>
                </a:lnTo>
                <a:lnTo>
                  <a:pt x="762432" y="240469"/>
                </a:lnTo>
                <a:lnTo>
                  <a:pt x="807338" y="224789"/>
                </a:lnTo>
                <a:lnTo>
                  <a:pt x="852460" y="242769"/>
                </a:lnTo>
                <a:lnTo>
                  <a:pt x="894235" y="259900"/>
                </a:lnTo>
                <a:lnTo>
                  <a:pt x="937668" y="277441"/>
                </a:lnTo>
                <a:lnTo>
                  <a:pt x="987764" y="296645"/>
                </a:lnTo>
                <a:lnTo>
                  <a:pt x="1049527" y="318770"/>
                </a:lnTo>
                <a:lnTo>
                  <a:pt x="1028953" y="0"/>
                </a:lnTo>
                <a:close/>
              </a:path>
            </a:pathLst>
          </a:custGeom>
          <a:ln w="9524">
            <a:solidFill>
              <a:srgbClr val="B6DCDF"/>
            </a:solidFill>
          </a:ln>
        </p:spPr>
        <p:txBody>
          <a:bodyPr wrap="square" lIns="0" tIns="0" rIns="0" bIns="0" rtlCol="0"/>
          <a:lstStyle/>
          <a:p>
            <a:endParaRPr/>
          </a:p>
        </p:txBody>
      </p:sp>
      <p:sp>
        <p:nvSpPr>
          <p:cNvPr id="16" name="object 16"/>
          <p:cNvSpPr txBox="1"/>
          <p:nvPr/>
        </p:nvSpPr>
        <p:spPr>
          <a:xfrm>
            <a:off x="1577721" y="3103626"/>
            <a:ext cx="21971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C00000"/>
                </a:solidFill>
                <a:latin typeface="Lucida Handwriting"/>
                <a:cs typeface="Lucida Handwriting"/>
              </a:rPr>
              <a:t>A</a:t>
            </a:r>
            <a:endParaRPr sz="2000">
              <a:latin typeface="Lucida Handwriting"/>
              <a:cs typeface="Lucida Handwriting"/>
            </a:endParaRPr>
          </a:p>
        </p:txBody>
      </p:sp>
      <p:sp>
        <p:nvSpPr>
          <p:cNvPr id="17" name="object 17"/>
          <p:cNvSpPr/>
          <p:nvPr/>
        </p:nvSpPr>
        <p:spPr>
          <a:xfrm>
            <a:off x="2492375" y="4008373"/>
            <a:ext cx="457200" cy="457200"/>
          </a:xfrm>
          <a:custGeom>
            <a:avLst/>
            <a:gdLst/>
            <a:ahLst/>
            <a:cxnLst/>
            <a:rect l="l" t="t" r="r" b="b"/>
            <a:pathLst>
              <a:path w="457200" h="457200">
                <a:moveTo>
                  <a:pt x="0" y="0"/>
                </a:moveTo>
                <a:lnTo>
                  <a:pt x="46741" y="2360"/>
                </a:lnTo>
                <a:lnTo>
                  <a:pt x="92133" y="9289"/>
                </a:lnTo>
                <a:lnTo>
                  <a:pt x="135946" y="20557"/>
                </a:lnTo>
                <a:lnTo>
                  <a:pt x="177950" y="35933"/>
                </a:lnTo>
                <a:lnTo>
                  <a:pt x="217916" y="55187"/>
                </a:lnTo>
                <a:lnTo>
                  <a:pt x="255612" y="78090"/>
                </a:lnTo>
                <a:lnTo>
                  <a:pt x="290809" y="104411"/>
                </a:lnTo>
                <a:lnTo>
                  <a:pt x="323278" y="133921"/>
                </a:lnTo>
                <a:lnTo>
                  <a:pt x="352788" y="166390"/>
                </a:lnTo>
                <a:lnTo>
                  <a:pt x="379109" y="201587"/>
                </a:lnTo>
                <a:lnTo>
                  <a:pt x="402012" y="239283"/>
                </a:lnTo>
                <a:lnTo>
                  <a:pt x="421266" y="279249"/>
                </a:lnTo>
                <a:lnTo>
                  <a:pt x="436642" y="321253"/>
                </a:lnTo>
                <a:lnTo>
                  <a:pt x="447910" y="365066"/>
                </a:lnTo>
                <a:lnTo>
                  <a:pt x="454839" y="410458"/>
                </a:lnTo>
                <a:lnTo>
                  <a:pt x="457200" y="457200"/>
                </a:lnTo>
              </a:path>
            </a:pathLst>
          </a:custGeom>
          <a:ln w="9525">
            <a:solidFill>
              <a:srgbClr val="B6DCDF"/>
            </a:solidFill>
          </a:ln>
        </p:spPr>
        <p:txBody>
          <a:bodyPr wrap="square" lIns="0" tIns="0" rIns="0" bIns="0" rtlCol="0"/>
          <a:lstStyle/>
          <a:p>
            <a:endParaRPr/>
          </a:p>
        </p:txBody>
      </p:sp>
      <p:sp>
        <p:nvSpPr>
          <p:cNvPr id="18" name="object 18"/>
          <p:cNvSpPr/>
          <p:nvPr/>
        </p:nvSpPr>
        <p:spPr>
          <a:xfrm>
            <a:off x="2006600" y="3970273"/>
            <a:ext cx="3707129" cy="791210"/>
          </a:xfrm>
          <a:custGeom>
            <a:avLst/>
            <a:gdLst/>
            <a:ahLst/>
            <a:cxnLst/>
            <a:rect l="l" t="t" r="r" b="b"/>
            <a:pathLst>
              <a:path w="3707129" h="791210">
                <a:moveTo>
                  <a:pt x="0" y="0"/>
                </a:moveTo>
                <a:lnTo>
                  <a:pt x="41346" y="22455"/>
                </a:lnTo>
                <a:lnTo>
                  <a:pt x="82657" y="45672"/>
                </a:lnTo>
                <a:lnTo>
                  <a:pt x="123989" y="69552"/>
                </a:lnTo>
                <a:lnTo>
                  <a:pt x="165398" y="94000"/>
                </a:lnTo>
                <a:lnTo>
                  <a:pt x="206944" y="118918"/>
                </a:lnTo>
                <a:lnTo>
                  <a:pt x="248682" y="144210"/>
                </a:lnTo>
                <a:lnTo>
                  <a:pt x="290670" y="169780"/>
                </a:lnTo>
                <a:lnTo>
                  <a:pt x="332964" y="195530"/>
                </a:lnTo>
                <a:lnTo>
                  <a:pt x="375623" y="221365"/>
                </a:lnTo>
                <a:lnTo>
                  <a:pt x="418704" y="247187"/>
                </a:lnTo>
                <a:lnTo>
                  <a:pt x="462262" y="272901"/>
                </a:lnTo>
                <a:lnTo>
                  <a:pt x="506357" y="298409"/>
                </a:lnTo>
                <a:lnTo>
                  <a:pt x="551045" y="323615"/>
                </a:lnTo>
                <a:lnTo>
                  <a:pt x="596382" y="348422"/>
                </a:lnTo>
                <a:lnTo>
                  <a:pt x="642427" y="372733"/>
                </a:lnTo>
                <a:lnTo>
                  <a:pt x="689236" y="396453"/>
                </a:lnTo>
                <a:lnTo>
                  <a:pt x="736867" y="419485"/>
                </a:lnTo>
                <a:lnTo>
                  <a:pt x="785377" y="441731"/>
                </a:lnTo>
                <a:lnTo>
                  <a:pt x="834823" y="463095"/>
                </a:lnTo>
                <a:lnTo>
                  <a:pt x="885262" y="483481"/>
                </a:lnTo>
                <a:lnTo>
                  <a:pt x="936751" y="502793"/>
                </a:lnTo>
                <a:lnTo>
                  <a:pt x="980963" y="518473"/>
                </a:lnTo>
                <a:lnTo>
                  <a:pt x="1026139" y="534009"/>
                </a:lnTo>
                <a:lnTo>
                  <a:pt x="1072216" y="549374"/>
                </a:lnTo>
                <a:lnTo>
                  <a:pt x="1119130" y="564538"/>
                </a:lnTo>
                <a:lnTo>
                  <a:pt x="1166819" y="579475"/>
                </a:lnTo>
                <a:lnTo>
                  <a:pt x="1215217" y="594156"/>
                </a:lnTo>
                <a:lnTo>
                  <a:pt x="1264263" y="608552"/>
                </a:lnTo>
                <a:lnTo>
                  <a:pt x="1313893" y="622637"/>
                </a:lnTo>
                <a:lnTo>
                  <a:pt x="1364043" y="636381"/>
                </a:lnTo>
                <a:lnTo>
                  <a:pt x="1414649" y="649757"/>
                </a:lnTo>
                <a:lnTo>
                  <a:pt x="1465649" y="662737"/>
                </a:lnTo>
                <a:lnTo>
                  <a:pt x="1516979" y="675292"/>
                </a:lnTo>
                <a:lnTo>
                  <a:pt x="1568575" y="687395"/>
                </a:lnTo>
                <a:lnTo>
                  <a:pt x="1620374" y="699018"/>
                </a:lnTo>
                <a:lnTo>
                  <a:pt x="1672313" y="710133"/>
                </a:lnTo>
                <a:lnTo>
                  <a:pt x="1724328" y="720711"/>
                </a:lnTo>
                <a:lnTo>
                  <a:pt x="1776355" y="730724"/>
                </a:lnTo>
                <a:lnTo>
                  <a:pt x="1828332" y="740145"/>
                </a:lnTo>
                <a:lnTo>
                  <a:pt x="1880194" y="748946"/>
                </a:lnTo>
                <a:lnTo>
                  <a:pt x="1931879" y="757097"/>
                </a:lnTo>
                <a:lnTo>
                  <a:pt x="1983322" y="764572"/>
                </a:lnTo>
                <a:lnTo>
                  <a:pt x="2034461" y="771343"/>
                </a:lnTo>
                <a:lnTo>
                  <a:pt x="2085232" y="777381"/>
                </a:lnTo>
                <a:lnTo>
                  <a:pt x="2135571" y="782657"/>
                </a:lnTo>
                <a:lnTo>
                  <a:pt x="2185416" y="787145"/>
                </a:lnTo>
                <a:lnTo>
                  <a:pt x="2244540" y="789063"/>
                </a:lnTo>
                <a:lnTo>
                  <a:pt x="2302601" y="790297"/>
                </a:lnTo>
                <a:lnTo>
                  <a:pt x="2359604" y="790870"/>
                </a:lnTo>
                <a:lnTo>
                  <a:pt x="2415551" y="790805"/>
                </a:lnTo>
                <a:lnTo>
                  <a:pt x="2470446" y="790123"/>
                </a:lnTo>
                <a:lnTo>
                  <a:pt x="2524292" y="788847"/>
                </a:lnTo>
                <a:lnTo>
                  <a:pt x="2577093" y="786998"/>
                </a:lnTo>
                <a:lnTo>
                  <a:pt x="2628851" y="784599"/>
                </a:lnTo>
                <a:lnTo>
                  <a:pt x="2679572" y="781672"/>
                </a:lnTo>
                <a:lnTo>
                  <a:pt x="2729257" y="778239"/>
                </a:lnTo>
                <a:lnTo>
                  <a:pt x="2777912" y="774322"/>
                </a:lnTo>
                <a:lnTo>
                  <a:pt x="2825537" y="769943"/>
                </a:lnTo>
                <a:lnTo>
                  <a:pt x="2872139" y="765125"/>
                </a:lnTo>
                <a:lnTo>
                  <a:pt x="2917719" y="759889"/>
                </a:lnTo>
                <a:lnTo>
                  <a:pt x="2962281" y="754257"/>
                </a:lnTo>
                <a:lnTo>
                  <a:pt x="3005830" y="748252"/>
                </a:lnTo>
                <a:lnTo>
                  <a:pt x="3048367" y="741896"/>
                </a:lnTo>
                <a:lnTo>
                  <a:pt x="3089897" y="735210"/>
                </a:lnTo>
                <a:lnTo>
                  <a:pt x="3130423" y="728218"/>
                </a:lnTo>
                <a:lnTo>
                  <a:pt x="3191724" y="716712"/>
                </a:lnTo>
                <a:lnTo>
                  <a:pt x="3249172" y="704683"/>
                </a:lnTo>
                <a:lnTo>
                  <a:pt x="3303196" y="691949"/>
                </a:lnTo>
                <a:lnTo>
                  <a:pt x="3354229" y="678330"/>
                </a:lnTo>
                <a:lnTo>
                  <a:pt x="3402703" y="663646"/>
                </a:lnTo>
                <a:lnTo>
                  <a:pt x="3449050" y="647715"/>
                </a:lnTo>
                <a:lnTo>
                  <a:pt x="3493700" y="630359"/>
                </a:lnTo>
                <a:lnTo>
                  <a:pt x="3537086" y="611396"/>
                </a:lnTo>
                <a:lnTo>
                  <a:pt x="3579639" y="590647"/>
                </a:lnTo>
                <a:lnTo>
                  <a:pt x="3621792" y="567930"/>
                </a:lnTo>
                <a:lnTo>
                  <a:pt x="3663975" y="543066"/>
                </a:lnTo>
                <a:lnTo>
                  <a:pt x="3706622" y="515874"/>
                </a:lnTo>
              </a:path>
            </a:pathLst>
          </a:custGeom>
          <a:ln w="6350">
            <a:solidFill>
              <a:srgbClr val="7E7E7E"/>
            </a:solidFill>
          </a:ln>
        </p:spPr>
        <p:txBody>
          <a:bodyPr wrap="square" lIns="0" tIns="0" rIns="0" bIns="0" rtlCol="0"/>
          <a:lstStyle/>
          <a:p>
            <a:endParaRPr/>
          </a:p>
        </p:txBody>
      </p:sp>
      <p:sp>
        <p:nvSpPr>
          <p:cNvPr id="19" name="object 19"/>
          <p:cNvSpPr/>
          <p:nvPr/>
        </p:nvSpPr>
        <p:spPr>
          <a:xfrm>
            <a:off x="2374510" y="2980549"/>
            <a:ext cx="2247265" cy="1116965"/>
          </a:xfrm>
          <a:custGeom>
            <a:avLst/>
            <a:gdLst/>
            <a:ahLst/>
            <a:cxnLst/>
            <a:rect l="l" t="t" r="r" b="b"/>
            <a:pathLst>
              <a:path w="2247265" h="1116964">
                <a:moveTo>
                  <a:pt x="814713" y="3442"/>
                </a:moveTo>
                <a:lnTo>
                  <a:pt x="757939" y="1794"/>
                </a:lnTo>
                <a:lnTo>
                  <a:pt x="705273" y="525"/>
                </a:lnTo>
                <a:lnTo>
                  <a:pt x="655897" y="0"/>
                </a:lnTo>
                <a:lnTo>
                  <a:pt x="608989" y="584"/>
                </a:lnTo>
                <a:lnTo>
                  <a:pt x="563731" y="2646"/>
                </a:lnTo>
                <a:lnTo>
                  <a:pt x="519301" y="6549"/>
                </a:lnTo>
                <a:lnTo>
                  <a:pt x="474881" y="12662"/>
                </a:lnTo>
                <a:lnTo>
                  <a:pt x="429649" y="21349"/>
                </a:lnTo>
                <a:lnTo>
                  <a:pt x="382356" y="32359"/>
                </a:lnTo>
                <a:lnTo>
                  <a:pt x="333246" y="45235"/>
                </a:lnTo>
                <a:lnTo>
                  <a:pt x="283740" y="60030"/>
                </a:lnTo>
                <a:lnTo>
                  <a:pt x="235260" y="76800"/>
                </a:lnTo>
                <a:lnTo>
                  <a:pt x="189226" y="95600"/>
                </a:lnTo>
                <a:lnTo>
                  <a:pt x="147060" y="116486"/>
                </a:lnTo>
                <a:lnTo>
                  <a:pt x="110184" y="139511"/>
                </a:lnTo>
                <a:lnTo>
                  <a:pt x="80018" y="164732"/>
                </a:lnTo>
                <a:lnTo>
                  <a:pt x="48563" y="202963"/>
                </a:lnTo>
                <a:lnTo>
                  <a:pt x="24590" y="246426"/>
                </a:lnTo>
                <a:lnTo>
                  <a:pt x="8343" y="293621"/>
                </a:lnTo>
                <a:lnTo>
                  <a:pt x="65" y="343049"/>
                </a:lnTo>
                <a:lnTo>
                  <a:pt x="0" y="393211"/>
                </a:lnTo>
                <a:lnTo>
                  <a:pt x="8390" y="442608"/>
                </a:lnTo>
                <a:lnTo>
                  <a:pt x="20428" y="479822"/>
                </a:lnTo>
                <a:lnTo>
                  <a:pt x="37376" y="518272"/>
                </a:lnTo>
                <a:lnTo>
                  <a:pt x="59060" y="557466"/>
                </a:lnTo>
                <a:lnTo>
                  <a:pt x="85305" y="596913"/>
                </a:lnTo>
                <a:lnTo>
                  <a:pt x="115937" y="636122"/>
                </a:lnTo>
                <a:lnTo>
                  <a:pt x="150783" y="674601"/>
                </a:lnTo>
                <a:lnTo>
                  <a:pt x="189668" y="711860"/>
                </a:lnTo>
                <a:lnTo>
                  <a:pt x="232418" y="747408"/>
                </a:lnTo>
                <a:lnTo>
                  <a:pt x="266948" y="772693"/>
                </a:lnTo>
                <a:lnTo>
                  <a:pt x="305237" y="798107"/>
                </a:lnTo>
                <a:lnTo>
                  <a:pt x="346699" y="823426"/>
                </a:lnTo>
                <a:lnTo>
                  <a:pt x="390751" y="848425"/>
                </a:lnTo>
                <a:lnTo>
                  <a:pt x="436804" y="872883"/>
                </a:lnTo>
                <a:lnTo>
                  <a:pt x="484275" y="896573"/>
                </a:lnTo>
                <a:lnTo>
                  <a:pt x="532577" y="919273"/>
                </a:lnTo>
                <a:lnTo>
                  <a:pt x="581125" y="940759"/>
                </a:lnTo>
                <a:lnTo>
                  <a:pt x="629332" y="960807"/>
                </a:lnTo>
                <a:lnTo>
                  <a:pt x="676614" y="979193"/>
                </a:lnTo>
                <a:lnTo>
                  <a:pt x="722384" y="995693"/>
                </a:lnTo>
                <a:lnTo>
                  <a:pt x="775841" y="1012027"/>
                </a:lnTo>
                <a:lnTo>
                  <a:pt x="828035" y="1027004"/>
                </a:lnTo>
                <a:lnTo>
                  <a:pt x="879119" y="1040675"/>
                </a:lnTo>
                <a:lnTo>
                  <a:pt x="929248" y="1053091"/>
                </a:lnTo>
                <a:lnTo>
                  <a:pt x="978575" y="1064305"/>
                </a:lnTo>
                <a:lnTo>
                  <a:pt x="1027254" y="1074368"/>
                </a:lnTo>
                <a:lnTo>
                  <a:pt x="1075440" y="1083332"/>
                </a:lnTo>
                <a:lnTo>
                  <a:pt x="1123286" y="1091250"/>
                </a:lnTo>
                <a:lnTo>
                  <a:pt x="1170946" y="1098172"/>
                </a:lnTo>
                <a:lnTo>
                  <a:pt x="1218573" y="1104151"/>
                </a:lnTo>
                <a:lnTo>
                  <a:pt x="1274750" y="1109451"/>
                </a:lnTo>
                <a:lnTo>
                  <a:pt x="1329378" y="1113164"/>
                </a:lnTo>
                <a:lnTo>
                  <a:pt x="1382544" y="1115426"/>
                </a:lnTo>
                <a:lnTo>
                  <a:pt x="1434337" y="1116370"/>
                </a:lnTo>
                <a:lnTo>
                  <a:pt x="1484845" y="1116132"/>
                </a:lnTo>
                <a:lnTo>
                  <a:pt x="1534154" y="1114847"/>
                </a:lnTo>
                <a:lnTo>
                  <a:pt x="1582354" y="1112649"/>
                </a:lnTo>
                <a:lnTo>
                  <a:pt x="1629531" y="1109674"/>
                </a:lnTo>
                <a:lnTo>
                  <a:pt x="1675773" y="1106056"/>
                </a:lnTo>
                <a:lnTo>
                  <a:pt x="1734408" y="1100548"/>
                </a:lnTo>
                <a:lnTo>
                  <a:pt x="1792092" y="1093874"/>
                </a:lnTo>
                <a:lnTo>
                  <a:pt x="1848170" y="1085785"/>
                </a:lnTo>
                <a:lnTo>
                  <a:pt x="1901986" y="1076032"/>
                </a:lnTo>
                <a:lnTo>
                  <a:pt x="1952885" y="1064366"/>
                </a:lnTo>
                <a:lnTo>
                  <a:pt x="2000212" y="1050539"/>
                </a:lnTo>
                <a:lnTo>
                  <a:pt x="2043311" y="1034301"/>
                </a:lnTo>
                <a:lnTo>
                  <a:pt x="2111336" y="997374"/>
                </a:lnTo>
                <a:lnTo>
                  <a:pt x="2162797" y="958467"/>
                </a:lnTo>
                <a:lnTo>
                  <a:pt x="2200579" y="920687"/>
                </a:lnTo>
                <a:lnTo>
                  <a:pt x="2227565" y="887143"/>
                </a:lnTo>
                <a:lnTo>
                  <a:pt x="2246638" y="860946"/>
                </a:lnTo>
              </a:path>
            </a:pathLst>
          </a:custGeom>
          <a:ln w="6350">
            <a:solidFill>
              <a:srgbClr val="7E7E7E"/>
            </a:solidFill>
          </a:ln>
        </p:spPr>
        <p:txBody>
          <a:bodyPr wrap="square" lIns="0" tIns="0" rIns="0" bIns="0" rtlCol="0"/>
          <a:lstStyle/>
          <a:p>
            <a:endParaRPr/>
          </a:p>
        </p:txBody>
      </p:sp>
      <p:sp>
        <p:nvSpPr>
          <p:cNvPr id="20" name="object 20"/>
          <p:cNvSpPr txBox="1"/>
          <p:nvPr/>
        </p:nvSpPr>
        <p:spPr>
          <a:xfrm>
            <a:off x="3497071" y="3336747"/>
            <a:ext cx="217804"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B</a:t>
            </a:r>
            <a:endParaRPr sz="2000">
              <a:latin typeface="Lucida Handwriting"/>
              <a:cs typeface="Lucida Handwriting"/>
            </a:endParaRPr>
          </a:p>
        </p:txBody>
      </p:sp>
      <p:sp>
        <p:nvSpPr>
          <p:cNvPr id="21" name="object 21"/>
          <p:cNvSpPr/>
          <p:nvPr/>
        </p:nvSpPr>
        <p:spPr>
          <a:xfrm>
            <a:off x="3314700" y="4992623"/>
            <a:ext cx="1656080" cy="219710"/>
          </a:xfrm>
          <a:custGeom>
            <a:avLst/>
            <a:gdLst/>
            <a:ahLst/>
            <a:cxnLst/>
            <a:rect l="l" t="t" r="r" b="b"/>
            <a:pathLst>
              <a:path w="1656079" h="219710">
                <a:moveTo>
                  <a:pt x="0" y="0"/>
                </a:moveTo>
                <a:lnTo>
                  <a:pt x="42430" y="22000"/>
                </a:lnTo>
                <a:lnTo>
                  <a:pt x="86472" y="42455"/>
                </a:lnTo>
                <a:lnTo>
                  <a:pt x="131967" y="61435"/>
                </a:lnTo>
                <a:lnTo>
                  <a:pt x="178755" y="79011"/>
                </a:lnTo>
                <a:lnTo>
                  <a:pt x="226678" y="95253"/>
                </a:lnTo>
                <a:lnTo>
                  <a:pt x="275575" y="110231"/>
                </a:lnTo>
                <a:lnTo>
                  <a:pt x="325289" y="124016"/>
                </a:lnTo>
                <a:lnTo>
                  <a:pt x="375660" y="136678"/>
                </a:lnTo>
                <a:lnTo>
                  <a:pt x="426529" y="148288"/>
                </a:lnTo>
                <a:lnTo>
                  <a:pt x="477736" y="158916"/>
                </a:lnTo>
                <a:lnTo>
                  <a:pt x="529123" y="168632"/>
                </a:lnTo>
                <a:lnTo>
                  <a:pt x="580531" y="177508"/>
                </a:lnTo>
                <a:lnTo>
                  <a:pt x="631799" y="185613"/>
                </a:lnTo>
                <a:lnTo>
                  <a:pt x="682770" y="193017"/>
                </a:lnTo>
                <a:lnTo>
                  <a:pt x="733283" y="199792"/>
                </a:lnTo>
                <a:lnTo>
                  <a:pt x="783181" y="206008"/>
                </a:lnTo>
                <a:lnTo>
                  <a:pt x="832303" y="211734"/>
                </a:lnTo>
                <a:lnTo>
                  <a:pt x="880490" y="217043"/>
                </a:lnTo>
                <a:lnTo>
                  <a:pt x="926100" y="218824"/>
                </a:lnTo>
                <a:lnTo>
                  <a:pt x="973349" y="219545"/>
                </a:lnTo>
                <a:lnTo>
                  <a:pt x="1022061" y="219205"/>
                </a:lnTo>
                <a:lnTo>
                  <a:pt x="1072057" y="217803"/>
                </a:lnTo>
                <a:lnTo>
                  <a:pt x="1123159" y="215340"/>
                </a:lnTo>
                <a:lnTo>
                  <a:pt x="1175189" y="211814"/>
                </a:lnTo>
                <a:lnTo>
                  <a:pt x="1227969" y="207226"/>
                </a:lnTo>
                <a:lnTo>
                  <a:pt x="1281321" y="201574"/>
                </a:lnTo>
                <a:lnTo>
                  <a:pt x="1335066" y="194859"/>
                </a:lnTo>
                <a:lnTo>
                  <a:pt x="1389027" y="187080"/>
                </a:lnTo>
                <a:lnTo>
                  <a:pt x="1443025" y="178236"/>
                </a:lnTo>
                <a:lnTo>
                  <a:pt x="1496881" y="168327"/>
                </a:lnTo>
                <a:lnTo>
                  <a:pt x="1550419" y="157353"/>
                </a:lnTo>
                <a:lnTo>
                  <a:pt x="1603460" y="145313"/>
                </a:lnTo>
                <a:lnTo>
                  <a:pt x="1655826" y="132206"/>
                </a:lnTo>
              </a:path>
            </a:pathLst>
          </a:custGeom>
          <a:ln w="6350">
            <a:solidFill>
              <a:srgbClr val="7E7E7E"/>
            </a:solidFill>
          </a:ln>
        </p:spPr>
        <p:txBody>
          <a:bodyPr wrap="square" lIns="0" tIns="0" rIns="0" bIns="0" rtlCol="0"/>
          <a:lstStyle/>
          <a:p>
            <a:endParaRPr/>
          </a:p>
        </p:txBody>
      </p:sp>
      <p:sp>
        <p:nvSpPr>
          <p:cNvPr id="22" name="object 22"/>
          <p:cNvSpPr/>
          <p:nvPr/>
        </p:nvSpPr>
        <p:spPr>
          <a:xfrm>
            <a:off x="4658867" y="4773167"/>
            <a:ext cx="745236" cy="545591"/>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4969764" y="4985003"/>
            <a:ext cx="106679" cy="106680"/>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4717415" y="4729734"/>
            <a:ext cx="628015" cy="429895"/>
          </a:xfrm>
          <a:custGeom>
            <a:avLst/>
            <a:gdLst/>
            <a:ahLst/>
            <a:cxnLst/>
            <a:rect l="l" t="t" r="r" b="b"/>
            <a:pathLst>
              <a:path w="628014" h="429895">
                <a:moveTo>
                  <a:pt x="485090" y="196596"/>
                </a:moveTo>
                <a:lnTo>
                  <a:pt x="147065" y="196596"/>
                </a:lnTo>
                <a:lnTo>
                  <a:pt x="170701" y="216443"/>
                </a:lnTo>
                <a:lnTo>
                  <a:pt x="197078" y="241589"/>
                </a:lnTo>
                <a:lnTo>
                  <a:pt x="261931" y="305830"/>
                </a:lnTo>
                <a:lnTo>
                  <a:pt x="302344" y="343953"/>
                </a:lnTo>
                <a:lnTo>
                  <a:pt x="349373" y="385427"/>
                </a:lnTo>
                <a:lnTo>
                  <a:pt x="403987" y="429768"/>
                </a:lnTo>
                <a:lnTo>
                  <a:pt x="459472" y="398974"/>
                </a:lnTo>
                <a:lnTo>
                  <a:pt x="540013" y="355180"/>
                </a:lnTo>
                <a:lnTo>
                  <a:pt x="579478" y="332744"/>
                </a:lnTo>
                <a:lnTo>
                  <a:pt x="628014" y="303657"/>
                </a:lnTo>
                <a:lnTo>
                  <a:pt x="583759" y="268624"/>
                </a:lnTo>
                <a:lnTo>
                  <a:pt x="540330" y="236101"/>
                </a:lnTo>
                <a:lnTo>
                  <a:pt x="497839" y="205552"/>
                </a:lnTo>
                <a:lnTo>
                  <a:pt x="485090" y="196596"/>
                </a:lnTo>
                <a:close/>
              </a:path>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485090" y="196596"/>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solidFill>
            <a:srgbClr val="00AFEF"/>
          </a:solidFill>
        </p:spPr>
        <p:txBody>
          <a:bodyPr wrap="square" lIns="0" tIns="0" rIns="0" bIns="0" rtlCol="0"/>
          <a:lstStyle/>
          <a:p>
            <a:endParaRPr/>
          </a:p>
        </p:txBody>
      </p:sp>
      <p:sp>
        <p:nvSpPr>
          <p:cNvPr id="25" name="object 25"/>
          <p:cNvSpPr/>
          <p:nvPr/>
        </p:nvSpPr>
        <p:spPr>
          <a:xfrm>
            <a:off x="4717415" y="4729734"/>
            <a:ext cx="628015" cy="429895"/>
          </a:xfrm>
          <a:custGeom>
            <a:avLst/>
            <a:gdLst/>
            <a:ahLst/>
            <a:cxnLst/>
            <a:rect l="l" t="t" r="r" b="b"/>
            <a:pathLst>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170701" y="216443"/>
                </a:lnTo>
                <a:lnTo>
                  <a:pt x="197078" y="241589"/>
                </a:lnTo>
                <a:lnTo>
                  <a:pt x="227165" y="271547"/>
                </a:lnTo>
                <a:lnTo>
                  <a:pt x="261931" y="305830"/>
                </a:lnTo>
                <a:lnTo>
                  <a:pt x="302344" y="343953"/>
                </a:lnTo>
                <a:lnTo>
                  <a:pt x="349373" y="385427"/>
                </a:lnTo>
                <a:lnTo>
                  <a:pt x="403987" y="429768"/>
                </a:lnTo>
                <a:lnTo>
                  <a:pt x="459472" y="398974"/>
                </a:lnTo>
                <a:lnTo>
                  <a:pt x="502413" y="375684"/>
                </a:lnTo>
                <a:lnTo>
                  <a:pt x="540013" y="355180"/>
                </a:lnTo>
                <a:lnTo>
                  <a:pt x="579478" y="332744"/>
                </a:lnTo>
                <a:lnTo>
                  <a:pt x="628014" y="303657"/>
                </a:lnTo>
                <a:lnTo>
                  <a:pt x="583759" y="268624"/>
                </a:lnTo>
                <a:lnTo>
                  <a:pt x="540330" y="236101"/>
                </a:lnTo>
                <a:lnTo>
                  <a:pt x="497839" y="205552"/>
                </a:lnTo>
                <a:lnTo>
                  <a:pt x="456396" y="176437"/>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ln w="9525">
            <a:solidFill>
              <a:srgbClr val="D9D9D9"/>
            </a:solidFill>
          </a:ln>
        </p:spPr>
        <p:txBody>
          <a:bodyPr wrap="square" lIns="0" tIns="0" rIns="0" bIns="0" rtlCol="0"/>
          <a:lstStyle/>
          <a:p>
            <a:endParaRPr/>
          </a:p>
        </p:txBody>
      </p:sp>
      <p:sp>
        <p:nvSpPr>
          <p:cNvPr id="26" name="object 26"/>
          <p:cNvSpPr txBox="1"/>
          <p:nvPr/>
        </p:nvSpPr>
        <p:spPr>
          <a:xfrm>
            <a:off x="5470652" y="4553203"/>
            <a:ext cx="21971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1F5F"/>
                </a:solidFill>
                <a:latin typeface="Lucida Handwriting"/>
                <a:cs typeface="Lucida Handwriting"/>
              </a:rPr>
              <a:t>A</a:t>
            </a:r>
            <a:endParaRPr sz="2000">
              <a:latin typeface="Lucida Handwriting"/>
              <a:cs typeface="Lucida Handwriting"/>
            </a:endParaRPr>
          </a:p>
        </p:txBody>
      </p:sp>
      <p:sp>
        <p:nvSpPr>
          <p:cNvPr id="27" name="object 27"/>
          <p:cNvSpPr txBox="1"/>
          <p:nvPr/>
        </p:nvSpPr>
        <p:spPr>
          <a:xfrm>
            <a:off x="7993760" y="2381758"/>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5</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8" name="object 28"/>
          <p:cNvSpPr txBox="1"/>
          <p:nvPr/>
        </p:nvSpPr>
        <p:spPr>
          <a:xfrm>
            <a:off x="7993760" y="3479419"/>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1</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9" name="object 29"/>
          <p:cNvSpPr/>
          <p:nvPr/>
        </p:nvSpPr>
        <p:spPr>
          <a:xfrm>
            <a:off x="5919978" y="1652651"/>
            <a:ext cx="434721" cy="294766"/>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3703701" y="2190750"/>
            <a:ext cx="3457575" cy="1720850"/>
          </a:xfrm>
          <a:custGeom>
            <a:avLst/>
            <a:gdLst/>
            <a:ahLst/>
            <a:cxnLst/>
            <a:rect l="l" t="t" r="r" b="b"/>
            <a:pathLst>
              <a:path w="3457575" h="1720850">
                <a:moveTo>
                  <a:pt x="0" y="0"/>
                </a:moveTo>
                <a:lnTo>
                  <a:pt x="3457575" y="1720850"/>
                </a:lnTo>
              </a:path>
            </a:pathLst>
          </a:custGeom>
          <a:ln w="3175">
            <a:solidFill>
              <a:srgbClr val="F1F1F1"/>
            </a:solidFill>
          </a:ln>
        </p:spPr>
        <p:txBody>
          <a:bodyPr wrap="square" lIns="0" tIns="0" rIns="0" bIns="0" rtlCol="0"/>
          <a:lstStyle/>
          <a:p>
            <a:endParaRPr/>
          </a:p>
        </p:txBody>
      </p:sp>
      <p:sp>
        <p:nvSpPr>
          <p:cNvPr id="31" name="object 31"/>
          <p:cNvSpPr/>
          <p:nvPr/>
        </p:nvSpPr>
        <p:spPr>
          <a:xfrm>
            <a:off x="6235700" y="4172203"/>
            <a:ext cx="1743075" cy="661670"/>
          </a:xfrm>
          <a:custGeom>
            <a:avLst/>
            <a:gdLst/>
            <a:ahLst/>
            <a:cxnLst/>
            <a:rect l="l" t="t" r="r" b="b"/>
            <a:pathLst>
              <a:path w="1743075" h="661670">
                <a:moveTo>
                  <a:pt x="69976" y="563753"/>
                </a:moveTo>
                <a:lnTo>
                  <a:pt x="66039" y="564134"/>
                </a:lnTo>
                <a:lnTo>
                  <a:pt x="63753" y="566801"/>
                </a:lnTo>
                <a:lnTo>
                  <a:pt x="0" y="642747"/>
                </a:lnTo>
                <a:lnTo>
                  <a:pt x="100837" y="661543"/>
                </a:lnTo>
                <a:lnTo>
                  <a:pt x="104139" y="659257"/>
                </a:lnTo>
                <a:lnTo>
                  <a:pt x="105410" y="652272"/>
                </a:lnTo>
                <a:lnTo>
                  <a:pt x="103124" y="648970"/>
                </a:lnTo>
                <a:lnTo>
                  <a:pt x="78532" y="644398"/>
                </a:lnTo>
                <a:lnTo>
                  <a:pt x="13970" y="644398"/>
                </a:lnTo>
                <a:lnTo>
                  <a:pt x="9651" y="632460"/>
                </a:lnTo>
                <a:lnTo>
                  <a:pt x="31737" y="624555"/>
                </a:lnTo>
                <a:lnTo>
                  <a:pt x="73405" y="575056"/>
                </a:lnTo>
                <a:lnTo>
                  <a:pt x="75691" y="572262"/>
                </a:lnTo>
                <a:lnTo>
                  <a:pt x="75311" y="568325"/>
                </a:lnTo>
                <a:lnTo>
                  <a:pt x="69976" y="563753"/>
                </a:lnTo>
                <a:close/>
              </a:path>
              <a:path w="1743075" h="661670">
                <a:moveTo>
                  <a:pt x="31737" y="624555"/>
                </a:moveTo>
                <a:lnTo>
                  <a:pt x="9651" y="632460"/>
                </a:lnTo>
                <a:lnTo>
                  <a:pt x="13970" y="644398"/>
                </a:lnTo>
                <a:lnTo>
                  <a:pt x="19292" y="642493"/>
                </a:lnTo>
                <a:lnTo>
                  <a:pt x="16637" y="642493"/>
                </a:lnTo>
                <a:lnTo>
                  <a:pt x="12953" y="632206"/>
                </a:lnTo>
                <a:lnTo>
                  <a:pt x="25296" y="632206"/>
                </a:lnTo>
                <a:lnTo>
                  <a:pt x="31737" y="624555"/>
                </a:lnTo>
                <a:close/>
              </a:path>
              <a:path w="1743075" h="661670">
                <a:moveTo>
                  <a:pt x="36040" y="636498"/>
                </a:moveTo>
                <a:lnTo>
                  <a:pt x="13970" y="644398"/>
                </a:lnTo>
                <a:lnTo>
                  <a:pt x="78532" y="644398"/>
                </a:lnTo>
                <a:lnTo>
                  <a:pt x="36040" y="636498"/>
                </a:lnTo>
                <a:close/>
              </a:path>
              <a:path w="1743075" h="661670">
                <a:moveTo>
                  <a:pt x="12953" y="632206"/>
                </a:moveTo>
                <a:lnTo>
                  <a:pt x="16637" y="642493"/>
                </a:lnTo>
                <a:lnTo>
                  <a:pt x="23626" y="634190"/>
                </a:lnTo>
                <a:lnTo>
                  <a:pt x="12953" y="632206"/>
                </a:lnTo>
                <a:close/>
              </a:path>
              <a:path w="1743075" h="661670">
                <a:moveTo>
                  <a:pt x="23626" y="634190"/>
                </a:moveTo>
                <a:lnTo>
                  <a:pt x="16637" y="642493"/>
                </a:lnTo>
                <a:lnTo>
                  <a:pt x="19292" y="642493"/>
                </a:lnTo>
                <a:lnTo>
                  <a:pt x="36040" y="636498"/>
                </a:lnTo>
                <a:lnTo>
                  <a:pt x="23626" y="634190"/>
                </a:lnTo>
                <a:close/>
              </a:path>
              <a:path w="1743075" h="661670">
                <a:moveTo>
                  <a:pt x="1707034" y="24917"/>
                </a:moveTo>
                <a:lnTo>
                  <a:pt x="31737" y="624555"/>
                </a:lnTo>
                <a:lnTo>
                  <a:pt x="23626" y="634190"/>
                </a:lnTo>
                <a:lnTo>
                  <a:pt x="36040" y="636498"/>
                </a:lnTo>
                <a:lnTo>
                  <a:pt x="1711244" y="36894"/>
                </a:lnTo>
                <a:lnTo>
                  <a:pt x="1719363" y="27210"/>
                </a:lnTo>
                <a:lnTo>
                  <a:pt x="1707034" y="24917"/>
                </a:lnTo>
                <a:close/>
              </a:path>
              <a:path w="1743075" h="661670">
                <a:moveTo>
                  <a:pt x="25296" y="632206"/>
                </a:moveTo>
                <a:lnTo>
                  <a:pt x="12953" y="632206"/>
                </a:lnTo>
                <a:lnTo>
                  <a:pt x="23626" y="634190"/>
                </a:lnTo>
                <a:lnTo>
                  <a:pt x="25296" y="632206"/>
                </a:lnTo>
                <a:close/>
              </a:path>
              <a:path w="1743075" h="661670">
                <a:moveTo>
                  <a:pt x="1733538" y="17018"/>
                </a:moveTo>
                <a:lnTo>
                  <a:pt x="1729104" y="17018"/>
                </a:lnTo>
                <a:lnTo>
                  <a:pt x="1733423" y="28956"/>
                </a:lnTo>
                <a:lnTo>
                  <a:pt x="1711244" y="36894"/>
                </a:lnTo>
                <a:lnTo>
                  <a:pt x="1669669" y="86487"/>
                </a:lnTo>
                <a:lnTo>
                  <a:pt x="1667382" y="89154"/>
                </a:lnTo>
                <a:lnTo>
                  <a:pt x="1667636" y="93218"/>
                </a:lnTo>
                <a:lnTo>
                  <a:pt x="1670430" y="95377"/>
                </a:lnTo>
                <a:lnTo>
                  <a:pt x="1673098" y="97663"/>
                </a:lnTo>
                <a:lnTo>
                  <a:pt x="1677034" y="97282"/>
                </a:lnTo>
                <a:lnTo>
                  <a:pt x="1679321" y="94615"/>
                </a:lnTo>
                <a:lnTo>
                  <a:pt x="1743075" y="18796"/>
                </a:lnTo>
                <a:lnTo>
                  <a:pt x="1733538" y="17018"/>
                </a:lnTo>
                <a:close/>
              </a:path>
              <a:path w="1743075" h="661670">
                <a:moveTo>
                  <a:pt x="1719363" y="27210"/>
                </a:moveTo>
                <a:lnTo>
                  <a:pt x="1711244" y="36894"/>
                </a:lnTo>
                <a:lnTo>
                  <a:pt x="1732713" y="29210"/>
                </a:lnTo>
                <a:lnTo>
                  <a:pt x="1730121" y="29210"/>
                </a:lnTo>
                <a:lnTo>
                  <a:pt x="1719363" y="27210"/>
                </a:lnTo>
                <a:close/>
              </a:path>
              <a:path w="1743075" h="661670">
                <a:moveTo>
                  <a:pt x="1726310" y="18923"/>
                </a:moveTo>
                <a:lnTo>
                  <a:pt x="1719363" y="27210"/>
                </a:lnTo>
                <a:lnTo>
                  <a:pt x="1730121" y="29210"/>
                </a:lnTo>
                <a:lnTo>
                  <a:pt x="1726310" y="18923"/>
                </a:lnTo>
                <a:close/>
              </a:path>
              <a:path w="1743075" h="661670">
                <a:moveTo>
                  <a:pt x="1729794" y="18923"/>
                </a:moveTo>
                <a:lnTo>
                  <a:pt x="1726310" y="18923"/>
                </a:lnTo>
                <a:lnTo>
                  <a:pt x="1730121" y="29210"/>
                </a:lnTo>
                <a:lnTo>
                  <a:pt x="1732713" y="29210"/>
                </a:lnTo>
                <a:lnTo>
                  <a:pt x="1733423" y="28956"/>
                </a:lnTo>
                <a:lnTo>
                  <a:pt x="1729794" y="18923"/>
                </a:lnTo>
                <a:close/>
              </a:path>
              <a:path w="1743075" h="661670">
                <a:moveTo>
                  <a:pt x="1729104" y="17018"/>
                </a:moveTo>
                <a:lnTo>
                  <a:pt x="1707034" y="24917"/>
                </a:lnTo>
                <a:lnTo>
                  <a:pt x="1719363" y="27210"/>
                </a:lnTo>
                <a:lnTo>
                  <a:pt x="1726310" y="18923"/>
                </a:lnTo>
                <a:lnTo>
                  <a:pt x="1729794" y="18923"/>
                </a:lnTo>
                <a:lnTo>
                  <a:pt x="1729104" y="17018"/>
                </a:lnTo>
                <a:close/>
              </a:path>
              <a:path w="1743075" h="661670">
                <a:moveTo>
                  <a:pt x="1642236" y="0"/>
                </a:moveTo>
                <a:lnTo>
                  <a:pt x="1638934" y="2286"/>
                </a:lnTo>
                <a:lnTo>
                  <a:pt x="1637665" y="9144"/>
                </a:lnTo>
                <a:lnTo>
                  <a:pt x="1639951" y="12446"/>
                </a:lnTo>
                <a:lnTo>
                  <a:pt x="1707034" y="24917"/>
                </a:lnTo>
                <a:lnTo>
                  <a:pt x="1729104" y="17018"/>
                </a:lnTo>
                <a:lnTo>
                  <a:pt x="1733538" y="17018"/>
                </a:lnTo>
                <a:lnTo>
                  <a:pt x="1642236" y="0"/>
                </a:lnTo>
                <a:close/>
              </a:path>
            </a:pathLst>
          </a:custGeom>
          <a:solidFill>
            <a:srgbClr val="A6A6A6"/>
          </a:solidFill>
        </p:spPr>
        <p:txBody>
          <a:bodyPr wrap="square" lIns="0" tIns="0" rIns="0" bIns="0" rtlCol="0"/>
          <a:lstStyle/>
          <a:p>
            <a:endParaRPr/>
          </a:p>
        </p:txBody>
      </p:sp>
      <p:sp>
        <p:nvSpPr>
          <p:cNvPr id="32" name="object 32"/>
          <p:cNvSpPr/>
          <p:nvPr/>
        </p:nvSpPr>
        <p:spPr>
          <a:xfrm>
            <a:off x="6880606" y="4285107"/>
            <a:ext cx="577215" cy="397510"/>
          </a:xfrm>
          <a:custGeom>
            <a:avLst/>
            <a:gdLst/>
            <a:ahLst/>
            <a:cxnLst/>
            <a:rect l="l" t="t" r="r" b="b"/>
            <a:pathLst>
              <a:path w="577215" h="397510">
                <a:moveTo>
                  <a:pt x="498348" y="0"/>
                </a:moveTo>
                <a:lnTo>
                  <a:pt x="0" y="181229"/>
                </a:lnTo>
                <a:lnTo>
                  <a:pt x="78740" y="397510"/>
                </a:lnTo>
                <a:lnTo>
                  <a:pt x="577088" y="216408"/>
                </a:lnTo>
                <a:lnTo>
                  <a:pt x="498348" y="0"/>
                </a:lnTo>
                <a:close/>
              </a:path>
            </a:pathLst>
          </a:custGeom>
          <a:solidFill>
            <a:srgbClr val="FFFFFF"/>
          </a:solidFill>
        </p:spPr>
        <p:txBody>
          <a:bodyPr wrap="square" lIns="0" tIns="0" rIns="0" bIns="0" rtlCol="0"/>
          <a:lstStyle/>
          <a:p>
            <a:endParaRPr/>
          </a:p>
        </p:txBody>
      </p:sp>
      <p:sp>
        <p:nvSpPr>
          <p:cNvPr id="33" name="object 33"/>
          <p:cNvSpPr/>
          <p:nvPr/>
        </p:nvSpPr>
        <p:spPr>
          <a:xfrm>
            <a:off x="7003795" y="4419091"/>
            <a:ext cx="324485" cy="156210"/>
          </a:xfrm>
          <a:custGeom>
            <a:avLst/>
            <a:gdLst/>
            <a:ahLst/>
            <a:cxnLst/>
            <a:rect l="l" t="t" r="r" b="b"/>
            <a:pathLst>
              <a:path w="324484" h="156210">
                <a:moveTo>
                  <a:pt x="40318" y="88391"/>
                </a:moveTo>
                <a:lnTo>
                  <a:pt x="22605" y="88391"/>
                </a:lnTo>
                <a:lnTo>
                  <a:pt x="24256" y="88645"/>
                </a:lnTo>
                <a:lnTo>
                  <a:pt x="25780" y="89026"/>
                </a:lnTo>
                <a:lnTo>
                  <a:pt x="32893" y="96392"/>
                </a:lnTo>
                <a:lnTo>
                  <a:pt x="33527" y="97916"/>
                </a:lnTo>
                <a:lnTo>
                  <a:pt x="33908" y="99567"/>
                </a:lnTo>
                <a:lnTo>
                  <a:pt x="34162" y="101345"/>
                </a:lnTo>
                <a:lnTo>
                  <a:pt x="34442" y="102742"/>
                </a:lnTo>
                <a:lnTo>
                  <a:pt x="27939" y="127634"/>
                </a:lnTo>
                <a:lnTo>
                  <a:pt x="19557" y="146684"/>
                </a:lnTo>
                <a:lnTo>
                  <a:pt x="19176" y="147319"/>
                </a:lnTo>
                <a:lnTo>
                  <a:pt x="18669" y="149351"/>
                </a:lnTo>
                <a:lnTo>
                  <a:pt x="18796" y="151383"/>
                </a:lnTo>
                <a:lnTo>
                  <a:pt x="18923" y="151891"/>
                </a:lnTo>
                <a:lnTo>
                  <a:pt x="19430" y="153034"/>
                </a:lnTo>
                <a:lnTo>
                  <a:pt x="19684" y="153923"/>
                </a:lnTo>
                <a:lnTo>
                  <a:pt x="19938" y="154558"/>
                </a:lnTo>
                <a:lnTo>
                  <a:pt x="20320" y="155066"/>
                </a:lnTo>
                <a:lnTo>
                  <a:pt x="20574" y="155447"/>
                </a:lnTo>
                <a:lnTo>
                  <a:pt x="20954" y="155828"/>
                </a:lnTo>
                <a:lnTo>
                  <a:pt x="22098" y="156209"/>
                </a:lnTo>
                <a:lnTo>
                  <a:pt x="22859" y="156209"/>
                </a:lnTo>
                <a:lnTo>
                  <a:pt x="23875" y="156082"/>
                </a:lnTo>
                <a:lnTo>
                  <a:pt x="52668" y="145541"/>
                </a:lnTo>
                <a:lnTo>
                  <a:pt x="28955" y="145541"/>
                </a:lnTo>
                <a:lnTo>
                  <a:pt x="35686" y="130428"/>
                </a:lnTo>
                <a:lnTo>
                  <a:pt x="43433" y="106171"/>
                </a:lnTo>
                <a:lnTo>
                  <a:pt x="43719" y="103885"/>
                </a:lnTo>
                <a:lnTo>
                  <a:pt x="43609" y="99313"/>
                </a:lnTo>
                <a:lnTo>
                  <a:pt x="43052" y="95884"/>
                </a:lnTo>
                <a:lnTo>
                  <a:pt x="42418" y="93725"/>
                </a:lnTo>
                <a:lnTo>
                  <a:pt x="40767" y="89153"/>
                </a:lnTo>
                <a:lnTo>
                  <a:pt x="40318" y="88391"/>
                </a:lnTo>
                <a:close/>
              </a:path>
              <a:path w="324484" h="156210">
                <a:moveTo>
                  <a:pt x="59689" y="134746"/>
                </a:moveTo>
                <a:lnTo>
                  <a:pt x="58547" y="134746"/>
                </a:lnTo>
                <a:lnTo>
                  <a:pt x="28955" y="145541"/>
                </a:lnTo>
                <a:lnTo>
                  <a:pt x="52668" y="145541"/>
                </a:lnTo>
                <a:lnTo>
                  <a:pt x="61340" y="142366"/>
                </a:lnTo>
                <a:lnTo>
                  <a:pt x="61722" y="142366"/>
                </a:lnTo>
                <a:lnTo>
                  <a:pt x="61975" y="141985"/>
                </a:lnTo>
                <a:lnTo>
                  <a:pt x="62356" y="141604"/>
                </a:lnTo>
                <a:lnTo>
                  <a:pt x="62356" y="139064"/>
                </a:lnTo>
                <a:lnTo>
                  <a:pt x="62102" y="138429"/>
                </a:lnTo>
                <a:lnTo>
                  <a:pt x="61975" y="137794"/>
                </a:lnTo>
                <a:lnTo>
                  <a:pt x="61722" y="137159"/>
                </a:lnTo>
                <a:lnTo>
                  <a:pt x="61468" y="136651"/>
                </a:lnTo>
                <a:lnTo>
                  <a:pt x="61213" y="136270"/>
                </a:lnTo>
                <a:lnTo>
                  <a:pt x="60959" y="135635"/>
                </a:lnTo>
                <a:lnTo>
                  <a:pt x="60705" y="135381"/>
                </a:lnTo>
                <a:lnTo>
                  <a:pt x="60325" y="135127"/>
                </a:lnTo>
                <a:lnTo>
                  <a:pt x="60071" y="135000"/>
                </a:lnTo>
                <a:lnTo>
                  <a:pt x="59689" y="134746"/>
                </a:lnTo>
                <a:close/>
              </a:path>
              <a:path w="324484" h="156210">
                <a:moveTo>
                  <a:pt x="59054" y="134619"/>
                </a:moveTo>
                <a:lnTo>
                  <a:pt x="58800" y="134746"/>
                </a:lnTo>
                <a:lnTo>
                  <a:pt x="59435" y="134746"/>
                </a:lnTo>
                <a:lnTo>
                  <a:pt x="59054" y="134619"/>
                </a:lnTo>
                <a:close/>
              </a:path>
              <a:path w="324484" h="156210">
                <a:moveTo>
                  <a:pt x="80390" y="58419"/>
                </a:moveTo>
                <a:lnTo>
                  <a:pt x="76453" y="58927"/>
                </a:lnTo>
                <a:lnTo>
                  <a:pt x="72135" y="60578"/>
                </a:lnTo>
                <a:lnTo>
                  <a:pt x="67690" y="62102"/>
                </a:lnTo>
                <a:lnTo>
                  <a:pt x="56217" y="85597"/>
                </a:lnTo>
                <a:lnTo>
                  <a:pt x="57657" y="94360"/>
                </a:lnTo>
                <a:lnTo>
                  <a:pt x="75056" y="128396"/>
                </a:lnTo>
                <a:lnTo>
                  <a:pt x="88010" y="132841"/>
                </a:lnTo>
                <a:lnTo>
                  <a:pt x="91948" y="132460"/>
                </a:lnTo>
                <a:lnTo>
                  <a:pt x="96265" y="130809"/>
                </a:lnTo>
                <a:lnTo>
                  <a:pt x="100710" y="129285"/>
                </a:lnTo>
                <a:lnTo>
                  <a:pt x="104139" y="126872"/>
                </a:lnTo>
                <a:lnTo>
                  <a:pt x="106333" y="124459"/>
                </a:lnTo>
                <a:lnTo>
                  <a:pt x="89153" y="124459"/>
                </a:lnTo>
                <a:lnTo>
                  <a:pt x="84962" y="123697"/>
                </a:lnTo>
                <a:lnTo>
                  <a:pt x="82930" y="122681"/>
                </a:lnTo>
                <a:lnTo>
                  <a:pt x="78994" y="118998"/>
                </a:lnTo>
                <a:lnTo>
                  <a:pt x="77088" y="116458"/>
                </a:lnTo>
                <a:lnTo>
                  <a:pt x="75037" y="112521"/>
                </a:lnTo>
                <a:lnTo>
                  <a:pt x="73532" y="109727"/>
                </a:lnTo>
                <a:lnTo>
                  <a:pt x="71627" y="105409"/>
                </a:lnTo>
                <a:lnTo>
                  <a:pt x="68216" y="95884"/>
                </a:lnTo>
                <a:lnTo>
                  <a:pt x="67309" y="92963"/>
                </a:lnTo>
                <a:lnTo>
                  <a:pt x="66262" y="88391"/>
                </a:lnTo>
                <a:lnTo>
                  <a:pt x="65658" y="85978"/>
                </a:lnTo>
                <a:lnTo>
                  <a:pt x="65416" y="83184"/>
                </a:lnTo>
                <a:lnTo>
                  <a:pt x="65531" y="80009"/>
                </a:lnTo>
                <a:lnTo>
                  <a:pt x="65785" y="77342"/>
                </a:lnTo>
                <a:lnTo>
                  <a:pt x="74295" y="68071"/>
                </a:lnTo>
                <a:lnTo>
                  <a:pt x="76073" y="67309"/>
                </a:lnTo>
                <a:lnTo>
                  <a:pt x="77597" y="67182"/>
                </a:lnTo>
                <a:lnTo>
                  <a:pt x="79121" y="66928"/>
                </a:lnTo>
                <a:lnTo>
                  <a:pt x="97525" y="66928"/>
                </a:lnTo>
                <a:lnTo>
                  <a:pt x="96138" y="65277"/>
                </a:lnTo>
                <a:lnTo>
                  <a:pt x="90424" y="60578"/>
                </a:lnTo>
                <a:lnTo>
                  <a:pt x="87249" y="59308"/>
                </a:lnTo>
                <a:lnTo>
                  <a:pt x="83820" y="58927"/>
                </a:lnTo>
                <a:lnTo>
                  <a:pt x="80390" y="58419"/>
                </a:lnTo>
                <a:close/>
              </a:path>
              <a:path w="324484" h="156210">
                <a:moveTo>
                  <a:pt x="97525" y="66928"/>
                </a:moveTo>
                <a:lnTo>
                  <a:pt x="80645" y="66928"/>
                </a:lnTo>
                <a:lnTo>
                  <a:pt x="82042" y="67309"/>
                </a:lnTo>
                <a:lnTo>
                  <a:pt x="83438" y="67944"/>
                </a:lnTo>
                <a:lnTo>
                  <a:pt x="91312" y="75310"/>
                </a:lnTo>
                <a:lnTo>
                  <a:pt x="92455" y="77088"/>
                </a:lnTo>
                <a:lnTo>
                  <a:pt x="102552" y="105409"/>
                </a:lnTo>
                <a:lnTo>
                  <a:pt x="102679" y="106171"/>
                </a:lnTo>
                <a:lnTo>
                  <a:pt x="102743" y="113156"/>
                </a:lnTo>
                <a:lnTo>
                  <a:pt x="102361" y="114807"/>
                </a:lnTo>
                <a:lnTo>
                  <a:pt x="101678" y="116458"/>
                </a:lnTo>
                <a:lnTo>
                  <a:pt x="101092" y="117982"/>
                </a:lnTo>
                <a:lnTo>
                  <a:pt x="89153" y="124459"/>
                </a:lnTo>
                <a:lnTo>
                  <a:pt x="106333" y="124459"/>
                </a:lnTo>
                <a:lnTo>
                  <a:pt x="109093" y="121284"/>
                </a:lnTo>
                <a:lnTo>
                  <a:pt x="110744" y="118109"/>
                </a:lnTo>
                <a:lnTo>
                  <a:pt x="112191" y="110870"/>
                </a:lnTo>
                <a:lnTo>
                  <a:pt x="112091" y="105028"/>
                </a:lnTo>
                <a:lnTo>
                  <a:pt x="98805" y="68452"/>
                </a:lnTo>
                <a:lnTo>
                  <a:pt x="97525" y="66928"/>
                </a:lnTo>
                <a:close/>
              </a:path>
              <a:path w="324484" h="156210">
                <a:moveTo>
                  <a:pt x="134747" y="38607"/>
                </a:moveTo>
                <a:lnTo>
                  <a:pt x="130936" y="39115"/>
                </a:lnTo>
                <a:lnTo>
                  <a:pt x="126619" y="40766"/>
                </a:lnTo>
                <a:lnTo>
                  <a:pt x="122174" y="42417"/>
                </a:lnTo>
                <a:lnTo>
                  <a:pt x="110617" y="65277"/>
                </a:lnTo>
                <a:lnTo>
                  <a:pt x="112013" y="74548"/>
                </a:lnTo>
                <a:lnTo>
                  <a:pt x="113283" y="79247"/>
                </a:lnTo>
                <a:lnTo>
                  <a:pt x="117277" y="90296"/>
                </a:lnTo>
                <a:lnTo>
                  <a:pt x="119379" y="94995"/>
                </a:lnTo>
                <a:lnTo>
                  <a:pt x="121793" y="99059"/>
                </a:lnTo>
                <a:lnTo>
                  <a:pt x="124078" y="103123"/>
                </a:lnTo>
                <a:lnTo>
                  <a:pt x="126619" y="106298"/>
                </a:lnTo>
                <a:lnTo>
                  <a:pt x="129539" y="108584"/>
                </a:lnTo>
                <a:lnTo>
                  <a:pt x="132333" y="110870"/>
                </a:lnTo>
                <a:lnTo>
                  <a:pt x="135508" y="112267"/>
                </a:lnTo>
                <a:lnTo>
                  <a:pt x="139064" y="112775"/>
                </a:lnTo>
                <a:lnTo>
                  <a:pt x="142494" y="113156"/>
                </a:lnTo>
                <a:lnTo>
                  <a:pt x="146303" y="112648"/>
                </a:lnTo>
                <a:lnTo>
                  <a:pt x="150622" y="110997"/>
                </a:lnTo>
                <a:lnTo>
                  <a:pt x="155194" y="109473"/>
                </a:lnTo>
                <a:lnTo>
                  <a:pt x="158623" y="107060"/>
                </a:lnTo>
                <a:lnTo>
                  <a:pt x="160706" y="104647"/>
                </a:lnTo>
                <a:lnTo>
                  <a:pt x="143636" y="104647"/>
                </a:lnTo>
                <a:lnTo>
                  <a:pt x="139319" y="103885"/>
                </a:lnTo>
                <a:lnTo>
                  <a:pt x="120142" y="66420"/>
                </a:lnTo>
                <a:lnTo>
                  <a:pt x="119979" y="64388"/>
                </a:lnTo>
                <a:lnTo>
                  <a:pt x="120097" y="58419"/>
                </a:lnTo>
                <a:lnTo>
                  <a:pt x="120142" y="57403"/>
                </a:lnTo>
                <a:lnTo>
                  <a:pt x="120903" y="55117"/>
                </a:lnTo>
                <a:lnTo>
                  <a:pt x="122300" y="53085"/>
                </a:lnTo>
                <a:lnTo>
                  <a:pt x="123698" y="50926"/>
                </a:lnTo>
                <a:lnTo>
                  <a:pt x="125856" y="49402"/>
                </a:lnTo>
                <a:lnTo>
                  <a:pt x="128777" y="48259"/>
                </a:lnTo>
                <a:lnTo>
                  <a:pt x="130428" y="47751"/>
                </a:lnTo>
                <a:lnTo>
                  <a:pt x="132079" y="47370"/>
                </a:lnTo>
                <a:lnTo>
                  <a:pt x="133603" y="47370"/>
                </a:lnTo>
                <a:lnTo>
                  <a:pt x="135000" y="47116"/>
                </a:lnTo>
                <a:lnTo>
                  <a:pt x="151841" y="47116"/>
                </a:lnTo>
                <a:lnTo>
                  <a:pt x="150622" y="45592"/>
                </a:lnTo>
                <a:lnTo>
                  <a:pt x="144906" y="40766"/>
                </a:lnTo>
                <a:lnTo>
                  <a:pt x="141731" y="39496"/>
                </a:lnTo>
                <a:lnTo>
                  <a:pt x="138302" y="39115"/>
                </a:lnTo>
                <a:lnTo>
                  <a:pt x="134747" y="38607"/>
                </a:lnTo>
                <a:close/>
              </a:path>
              <a:path w="324484" h="156210">
                <a:moveTo>
                  <a:pt x="151841" y="47116"/>
                </a:moveTo>
                <a:lnTo>
                  <a:pt x="135000" y="47116"/>
                </a:lnTo>
                <a:lnTo>
                  <a:pt x="136525" y="47497"/>
                </a:lnTo>
                <a:lnTo>
                  <a:pt x="137922" y="48132"/>
                </a:lnTo>
                <a:lnTo>
                  <a:pt x="139319" y="48640"/>
                </a:lnTo>
                <a:lnTo>
                  <a:pt x="141985" y="50672"/>
                </a:lnTo>
                <a:lnTo>
                  <a:pt x="144525" y="53466"/>
                </a:lnTo>
                <a:lnTo>
                  <a:pt x="145669" y="55498"/>
                </a:lnTo>
                <a:lnTo>
                  <a:pt x="146938" y="57403"/>
                </a:lnTo>
                <a:lnTo>
                  <a:pt x="148208" y="59435"/>
                </a:lnTo>
                <a:lnTo>
                  <a:pt x="149351" y="62229"/>
                </a:lnTo>
                <a:lnTo>
                  <a:pt x="150622" y="64769"/>
                </a:lnTo>
                <a:lnTo>
                  <a:pt x="154812" y="76072"/>
                </a:lnTo>
                <a:lnTo>
                  <a:pt x="155448" y="78485"/>
                </a:lnTo>
                <a:lnTo>
                  <a:pt x="156209" y="80898"/>
                </a:lnTo>
                <a:lnTo>
                  <a:pt x="156949" y="85089"/>
                </a:lnTo>
                <a:lnTo>
                  <a:pt x="157169" y="86994"/>
                </a:lnTo>
                <a:lnTo>
                  <a:pt x="157242" y="91185"/>
                </a:lnTo>
                <a:lnTo>
                  <a:pt x="157124" y="92963"/>
                </a:lnTo>
                <a:lnTo>
                  <a:pt x="143636" y="104647"/>
                </a:lnTo>
                <a:lnTo>
                  <a:pt x="160706" y="104647"/>
                </a:lnTo>
                <a:lnTo>
                  <a:pt x="163575" y="101472"/>
                </a:lnTo>
                <a:lnTo>
                  <a:pt x="165226" y="98297"/>
                </a:lnTo>
                <a:lnTo>
                  <a:pt x="166700" y="90931"/>
                </a:lnTo>
                <a:lnTo>
                  <a:pt x="166622" y="85597"/>
                </a:lnTo>
                <a:lnTo>
                  <a:pt x="153161" y="48767"/>
                </a:lnTo>
                <a:lnTo>
                  <a:pt x="151841" y="47116"/>
                </a:lnTo>
                <a:close/>
              </a:path>
              <a:path w="324484" h="156210">
                <a:moveTo>
                  <a:pt x="27558" y="79247"/>
                </a:moveTo>
                <a:lnTo>
                  <a:pt x="21971" y="79247"/>
                </a:lnTo>
                <a:lnTo>
                  <a:pt x="18923" y="79882"/>
                </a:lnTo>
                <a:lnTo>
                  <a:pt x="15621" y="81025"/>
                </a:lnTo>
                <a:lnTo>
                  <a:pt x="13588" y="81660"/>
                </a:lnTo>
                <a:lnTo>
                  <a:pt x="11683" y="82803"/>
                </a:lnTo>
                <a:lnTo>
                  <a:pt x="9905" y="83819"/>
                </a:lnTo>
                <a:lnTo>
                  <a:pt x="8254" y="84835"/>
                </a:lnTo>
                <a:lnTo>
                  <a:pt x="6730" y="85978"/>
                </a:lnTo>
                <a:lnTo>
                  <a:pt x="4063" y="88391"/>
                </a:lnTo>
                <a:lnTo>
                  <a:pt x="2921" y="89534"/>
                </a:lnTo>
                <a:lnTo>
                  <a:pt x="1397" y="91566"/>
                </a:lnTo>
                <a:lnTo>
                  <a:pt x="761" y="92328"/>
                </a:lnTo>
                <a:lnTo>
                  <a:pt x="253" y="93344"/>
                </a:lnTo>
                <a:lnTo>
                  <a:pt x="84" y="93598"/>
                </a:lnTo>
                <a:lnTo>
                  <a:pt x="0" y="94995"/>
                </a:lnTo>
                <a:lnTo>
                  <a:pt x="108" y="95884"/>
                </a:lnTo>
                <a:lnTo>
                  <a:pt x="507" y="97408"/>
                </a:lnTo>
                <a:lnTo>
                  <a:pt x="1143" y="98678"/>
                </a:lnTo>
                <a:lnTo>
                  <a:pt x="1650" y="99821"/>
                </a:lnTo>
                <a:lnTo>
                  <a:pt x="1904" y="100202"/>
                </a:lnTo>
                <a:lnTo>
                  <a:pt x="2539" y="100710"/>
                </a:lnTo>
                <a:lnTo>
                  <a:pt x="2794" y="100964"/>
                </a:lnTo>
                <a:lnTo>
                  <a:pt x="3301" y="100964"/>
                </a:lnTo>
                <a:lnTo>
                  <a:pt x="3555" y="100710"/>
                </a:lnTo>
                <a:lnTo>
                  <a:pt x="4063" y="100710"/>
                </a:lnTo>
                <a:lnTo>
                  <a:pt x="4572" y="100202"/>
                </a:lnTo>
                <a:lnTo>
                  <a:pt x="5206" y="99313"/>
                </a:lnTo>
                <a:lnTo>
                  <a:pt x="6730" y="97281"/>
                </a:lnTo>
                <a:lnTo>
                  <a:pt x="7874" y="96138"/>
                </a:lnTo>
                <a:lnTo>
                  <a:pt x="8889" y="94995"/>
                </a:lnTo>
                <a:lnTo>
                  <a:pt x="10159" y="93725"/>
                </a:lnTo>
                <a:lnTo>
                  <a:pt x="11683" y="92328"/>
                </a:lnTo>
                <a:lnTo>
                  <a:pt x="13334" y="91185"/>
                </a:lnTo>
                <a:lnTo>
                  <a:pt x="15112" y="90296"/>
                </a:lnTo>
                <a:lnTo>
                  <a:pt x="17399" y="89534"/>
                </a:lnTo>
                <a:lnTo>
                  <a:pt x="19176" y="88772"/>
                </a:lnTo>
                <a:lnTo>
                  <a:pt x="20954" y="88391"/>
                </a:lnTo>
                <a:lnTo>
                  <a:pt x="40318" y="88391"/>
                </a:lnTo>
                <a:lnTo>
                  <a:pt x="39497" y="86994"/>
                </a:lnTo>
                <a:lnTo>
                  <a:pt x="36322" y="83184"/>
                </a:lnTo>
                <a:lnTo>
                  <a:pt x="34417" y="81914"/>
                </a:lnTo>
                <a:lnTo>
                  <a:pt x="30099" y="79882"/>
                </a:lnTo>
                <a:lnTo>
                  <a:pt x="27558" y="79247"/>
                </a:lnTo>
                <a:close/>
              </a:path>
              <a:path w="324484" h="156210">
                <a:moveTo>
                  <a:pt x="187198" y="14096"/>
                </a:moveTo>
                <a:lnTo>
                  <a:pt x="186817" y="14223"/>
                </a:lnTo>
                <a:lnTo>
                  <a:pt x="185547" y="14477"/>
                </a:lnTo>
                <a:lnTo>
                  <a:pt x="184911" y="14731"/>
                </a:lnTo>
                <a:lnTo>
                  <a:pt x="184023" y="14985"/>
                </a:lnTo>
                <a:lnTo>
                  <a:pt x="183133" y="15366"/>
                </a:lnTo>
                <a:lnTo>
                  <a:pt x="181863" y="15874"/>
                </a:lnTo>
                <a:lnTo>
                  <a:pt x="181355" y="16128"/>
                </a:lnTo>
                <a:lnTo>
                  <a:pt x="180975" y="16382"/>
                </a:lnTo>
                <a:lnTo>
                  <a:pt x="180212" y="17144"/>
                </a:lnTo>
                <a:lnTo>
                  <a:pt x="180212" y="17906"/>
                </a:lnTo>
                <a:lnTo>
                  <a:pt x="205867" y="88645"/>
                </a:lnTo>
                <a:lnTo>
                  <a:pt x="206375" y="89153"/>
                </a:lnTo>
                <a:lnTo>
                  <a:pt x="206628" y="89153"/>
                </a:lnTo>
                <a:lnTo>
                  <a:pt x="207009" y="89280"/>
                </a:lnTo>
                <a:lnTo>
                  <a:pt x="207390" y="89280"/>
                </a:lnTo>
                <a:lnTo>
                  <a:pt x="207899" y="89153"/>
                </a:lnTo>
                <a:lnTo>
                  <a:pt x="208533" y="89026"/>
                </a:lnTo>
                <a:lnTo>
                  <a:pt x="209042" y="88899"/>
                </a:lnTo>
                <a:lnTo>
                  <a:pt x="209803" y="88645"/>
                </a:lnTo>
                <a:lnTo>
                  <a:pt x="210693" y="88391"/>
                </a:lnTo>
                <a:lnTo>
                  <a:pt x="212217" y="87756"/>
                </a:lnTo>
                <a:lnTo>
                  <a:pt x="212725" y="87502"/>
                </a:lnTo>
                <a:lnTo>
                  <a:pt x="213359" y="87248"/>
                </a:lnTo>
                <a:lnTo>
                  <a:pt x="213740" y="86994"/>
                </a:lnTo>
                <a:lnTo>
                  <a:pt x="214249" y="86486"/>
                </a:lnTo>
                <a:lnTo>
                  <a:pt x="214502" y="85978"/>
                </a:lnTo>
                <a:lnTo>
                  <a:pt x="214375" y="85216"/>
                </a:lnTo>
                <a:lnTo>
                  <a:pt x="204850" y="59054"/>
                </a:lnTo>
                <a:lnTo>
                  <a:pt x="221720" y="59054"/>
                </a:lnTo>
                <a:lnTo>
                  <a:pt x="219720" y="57784"/>
                </a:lnTo>
                <a:lnTo>
                  <a:pt x="204470" y="57784"/>
                </a:lnTo>
                <a:lnTo>
                  <a:pt x="189022" y="15239"/>
                </a:lnTo>
                <a:lnTo>
                  <a:pt x="188722" y="14604"/>
                </a:lnTo>
                <a:lnTo>
                  <a:pt x="188468" y="14477"/>
                </a:lnTo>
                <a:lnTo>
                  <a:pt x="188213" y="14223"/>
                </a:lnTo>
                <a:lnTo>
                  <a:pt x="187578" y="14223"/>
                </a:lnTo>
                <a:lnTo>
                  <a:pt x="187198" y="14096"/>
                </a:lnTo>
                <a:close/>
              </a:path>
              <a:path w="324484" h="156210">
                <a:moveTo>
                  <a:pt x="221720" y="59054"/>
                </a:moveTo>
                <a:lnTo>
                  <a:pt x="204850" y="59054"/>
                </a:lnTo>
                <a:lnTo>
                  <a:pt x="234696" y="78104"/>
                </a:lnTo>
                <a:lnTo>
                  <a:pt x="234950" y="78358"/>
                </a:lnTo>
                <a:lnTo>
                  <a:pt x="235711" y="78612"/>
                </a:lnTo>
                <a:lnTo>
                  <a:pt x="236981" y="78612"/>
                </a:lnTo>
                <a:lnTo>
                  <a:pt x="237617" y="78485"/>
                </a:lnTo>
                <a:lnTo>
                  <a:pt x="238125" y="78231"/>
                </a:lnTo>
                <a:lnTo>
                  <a:pt x="238759" y="78104"/>
                </a:lnTo>
                <a:lnTo>
                  <a:pt x="239649" y="77850"/>
                </a:lnTo>
                <a:lnTo>
                  <a:pt x="240537" y="77469"/>
                </a:lnTo>
                <a:lnTo>
                  <a:pt x="241426" y="77215"/>
                </a:lnTo>
                <a:lnTo>
                  <a:pt x="242188" y="76834"/>
                </a:lnTo>
                <a:lnTo>
                  <a:pt x="242824" y="76580"/>
                </a:lnTo>
                <a:lnTo>
                  <a:pt x="243331" y="76326"/>
                </a:lnTo>
                <a:lnTo>
                  <a:pt x="244094" y="75818"/>
                </a:lnTo>
                <a:lnTo>
                  <a:pt x="244348" y="75564"/>
                </a:lnTo>
                <a:lnTo>
                  <a:pt x="244601" y="75056"/>
                </a:lnTo>
                <a:lnTo>
                  <a:pt x="244475" y="74167"/>
                </a:lnTo>
                <a:lnTo>
                  <a:pt x="244348" y="73913"/>
                </a:lnTo>
                <a:lnTo>
                  <a:pt x="244221" y="73532"/>
                </a:lnTo>
                <a:lnTo>
                  <a:pt x="243458" y="73024"/>
                </a:lnTo>
                <a:lnTo>
                  <a:pt x="243077" y="72643"/>
                </a:lnTo>
                <a:lnTo>
                  <a:pt x="242315" y="72135"/>
                </a:lnTo>
                <a:lnTo>
                  <a:pt x="221720" y="59054"/>
                </a:lnTo>
                <a:close/>
              </a:path>
              <a:path w="324484" h="156210">
                <a:moveTo>
                  <a:pt x="243585" y="19557"/>
                </a:moveTo>
                <a:lnTo>
                  <a:pt x="243077" y="19557"/>
                </a:lnTo>
                <a:lnTo>
                  <a:pt x="242570" y="19684"/>
                </a:lnTo>
                <a:lnTo>
                  <a:pt x="242061" y="19938"/>
                </a:lnTo>
                <a:lnTo>
                  <a:pt x="241426" y="20065"/>
                </a:lnTo>
                <a:lnTo>
                  <a:pt x="240664" y="20319"/>
                </a:lnTo>
                <a:lnTo>
                  <a:pt x="239140" y="20954"/>
                </a:lnTo>
                <a:lnTo>
                  <a:pt x="238759" y="21208"/>
                </a:lnTo>
                <a:lnTo>
                  <a:pt x="238251" y="21335"/>
                </a:lnTo>
                <a:lnTo>
                  <a:pt x="237172" y="22986"/>
                </a:lnTo>
                <a:lnTo>
                  <a:pt x="237362" y="23367"/>
                </a:lnTo>
                <a:lnTo>
                  <a:pt x="254415" y="70357"/>
                </a:lnTo>
                <a:lnTo>
                  <a:pt x="254507" y="70865"/>
                </a:lnTo>
                <a:lnTo>
                  <a:pt x="254888" y="71246"/>
                </a:lnTo>
                <a:lnTo>
                  <a:pt x="255397" y="71500"/>
                </a:lnTo>
                <a:lnTo>
                  <a:pt x="256667" y="71500"/>
                </a:lnTo>
                <a:lnTo>
                  <a:pt x="257175" y="71373"/>
                </a:lnTo>
                <a:lnTo>
                  <a:pt x="257809" y="71246"/>
                </a:lnTo>
                <a:lnTo>
                  <a:pt x="259333" y="70738"/>
                </a:lnTo>
                <a:lnTo>
                  <a:pt x="260223" y="70357"/>
                </a:lnTo>
                <a:lnTo>
                  <a:pt x="260984" y="70103"/>
                </a:lnTo>
                <a:lnTo>
                  <a:pt x="261493" y="69849"/>
                </a:lnTo>
                <a:lnTo>
                  <a:pt x="262000" y="69468"/>
                </a:lnTo>
                <a:lnTo>
                  <a:pt x="262381" y="69214"/>
                </a:lnTo>
                <a:lnTo>
                  <a:pt x="263144" y="68452"/>
                </a:lnTo>
                <a:lnTo>
                  <a:pt x="263271" y="67817"/>
                </a:lnTo>
                <a:lnTo>
                  <a:pt x="251078" y="34543"/>
                </a:lnTo>
                <a:lnTo>
                  <a:pt x="252528" y="30479"/>
                </a:lnTo>
                <a:lnTo>
                  <a:pt x="253746" y="27558"/>
                </a:lnTo>
                <a:lnTo>
                  <a:pt x="254253" y="26796"/>
                </a:lnTo>
                <a:lnTo>
                  <a:pt x="247396" y="26796"/>
                </a:lnTo>
                <a:lnTo>
                  <a:pt x="245109" y="20573"/>
                </a:lnTo>
                <a:lnTo>
                  <a:pt x="244855" y="20065"/>
                </a:lnTo>
                <a:lnTo>
                  <a:pt x="244221" y="19684"/>
                </a:lnTo>
                <a:lnTo>
                  <a:pt x="243839" y="19684"/>
                </a:lnTo>
                <a:lnTo>
                  <a:pt x="243585" y="19557"/>
                </a:lnTo>
                <a:close/>
              </a:path>
              <a:path w="324484" h="156210">
                <a:moveTo>
                  <a:pt x="282878" y="20065"/>
                </a:moveTo>
                <a:lnTo>
                  <a:pt x="263525" y="20065"/>
                </a:lnTo>
                <a:lnTo>
                  <a:pt x="264922" y="20192"/>
                </a:lnTo>
                <a:lnTo>
                  <a:pt x="266319" y="20446"/>
                </a:lnTo>
                <a:lnTo>
                  <a:pt x="267715" y="20954"/>
                </a:lnTo>
                <a:lnTo>
                  <a:pt x="268858" y="21970"/>
                </a:lnTo>
                <a:lnTo>
                  <a:pt x="270128" y="22859"/>
                </a:lnTo>
                <a:lnTo>
                  <a:pt x="271145" y="24002"/>
                </a:lnTo>
                <a:lnTo>
                  <a:pt x="273176" y="27050"/>
                </a:lnTo>
                <a:lnTo>
                  <a:pt x="274747" y="30860"/>
                </a:lnTo>
                <a:lnTo>
                  <a:pt x="285114" y="59435"/>
                </a:lnTo>
                <a:lnTo>
                  <a:pt x="285369" y="59943"/>
                </a:lnTo>
                <a:lnTo>
                  <a:pt x="285623" y="60070"/>
                </a:lnTo>
                <a:lnTo>
                  <a:pt x="285750" y="60324"/>
                </a:lnTo>
                <a:lnTo>
                  <a:pt x="287274" y="60324"/>
                </a:lnTo>
                <a:lnTo>
                  <a:pt x="288544" y="60070"/>
                </a:lnTo>
                <a:lnTo>
                  <a:pt x="289178" y="59816"/>
                </a:lnTo>
                <a:lnTo>
                  <a:pt x="290068" y="59562"/>
                </a:lnTo>
                <a:lnTo>
                  <a:pt x="290829" y="59181"/>
                </a:lnTo>
                <a:lnTo>
                  <a:pt x="291592" y="58927"/>
                </a:lnTo>
                <a:lnTo>
                  <a:pt x="292607" y="58419"/>
                </a:lnTo>
                <a:lnTo>
                  <a:pt x="293370" y="57911"/>
                </a:lnTo>
                <a:lnTo>
                  <a:pt x="293624" y="57657"/>
                </a:lnTo>
                <a:lnTo>
                  <a:pt x="293877" y="57149"/>
                </a:lnTo>
                <a:lnTo>
                  <a:pt x="293750" y="56387"/>
                </a:lnTo>
                <a:lnTo>
                  <a:pt x="281812" y="23367"/>
                </a:lnTo>
                <a:lnTo>
                  <a:pt x="282878" y="20065"/>
                </a:lnTo>
                <a:close/>
              </a:path>
              <a:path w="324484" h="156210">
                <a:moveTo>
                  <a:pt x="224662" y="26796"/>
                </a:moveTo>
                <a:lnTo>
                  <a:pt x="223520" y="26796"/>
                </a:lnTo>
                <a:lnTo>
                  <a:pt x="222503" y="27050"/>
                </a:lnTo>
                <a:lnTo>
                  <a:pt x="221869" y="27177"/>
                </a:lnTo>
                <a:lnTo>
                  <a:pt x="221106" y="27431"/>
                </a:lnTo>
                <a:lnTo>
                  <a:pt x="220218" y="27812"/>
                </a:lnTo>
                <a:lnTo>
                  <a:pt x="219328" y="28066"/>
                </a:lnTo>
                <a:lnTo>
                  <a:pt x="218694" y="28320"/>
                </a:lnTo>
                <a:lnTo>
                  <a:pt x="218058" y="28701"/>
                </a:lnTo>
                <a:lnTo>
                  <a:pt x="217043" y="29209"/>
                </a:lnTo>
                <a:lnTo>
                  <a:pt x="216661" y="29463"/>
                </a:lnTo>
                <a:lnTo>
                  <a:pt x="216280" y="29844"/>
                </a:lnTo>
                <a:lnTo>
                  <a:pt x="216026" y="30225"/>
                </a:lnTo>
                <a:lnTo>
                  <a:pt x="215773" y="30479"/>
                </a:lnTo>
                <a:lnTo>
                  <a:pt x="215264" y="31241"/>
                </a:lnTo>
                <a:lnTo>
                  <a:pt x="215137" y="31749"/>
                </a:lnTo>
                <a:lnTo>
                  <a:pt x="204470" y="57784"/>
                </a:lnTo>
                <a:lnTo>
                  <a:pt x="219720" y="57784"/>
                </a:lnTo>
                <a:lnTo>
                  <a:pt x="214122" y="54228"/>
                </a:lnTo>
                <a:lnTo>
                  <a:pt x="224917" y="30860"/>
                </a:lnTo>
                <a:lnTo>
                  <a:pt x="225298" y="30225"/>
                </a:lnTo>
                <a:lnTo>
                  <a:pt x="225450" y="29844"/>
                </a:lnTo>
                <a:lnTo>
                  <a:pt x="225551" y="29082"/>
                </a:lnTo>
                <a:lnTo>
                  <a:pt x="225467" y="27812"/>
                </a:lnTo>
                <a:lnTo>
                  <a:pt x="225298" y="27304"/>
                </a:lnTo>
                <a:lnTo>
                  <a:pt x="225171" y="27177"/>
                </a:lnTo>
                <a:lnTo>
                  <a:pt x="224917" y="27050"/>
                </a:lnTo>
                <a:lnTo>
                  <a:pt x="224662" y="26796"/>
                </a:lnTo>
                <a:close/>
              </a:path>
              <a:path w="324484" h="156210">
                <a:moveTo>
                  <a:pt x="310599" y="8889"/>
                </a:moveTo>
                <a:lnTo>
                  <a:pt x="294258" y="8889"/>
                </a:lnTo>
                <a:lnTo>
                  <a:pt x="295655" y="9143"/>
                </a:lnTo>
                <a:lnTo>
                  <a:pt x="297052" y="9270"/>
                </a:lnTo>
                <a:lnTo>
                  <a:pt x="298450" y="9778"/>
                </a:lnTo>
                <a:lnTo>
                  <a:pt x="299593" y="10794"/>
                </a:lnTo>
                <a:lnTo>
                  <a:pt x="300862" y="11683"/>
                </a:lnTo>
                <a:lnTo>
                  <a:pt x="301878" y="12826"/>
                </a:lnTo>
                <a:lnTo>
                  <a:pt x="303561" y="15493"/>
                </a:lnTo>
                <a:lnTo>
                  <a:pt x="304037" y="16382"/>
                </a:lnTo>
                <a:lnTo>
                  <a:pt x="304673" y="17652"/>
                </a:lnTo>
                <a:lnTo>
                  <a:pt x="306506" y="22986"/>
                </a:lnTo>
                <a:lnTo>
                  <a:pt x="315722" y="48386"/>
                </a:lnTo>
                <a:lnTo>
                  <a:pt x="315849" y="48640"/>
                </a:lnTo>
                <a:lnTo>
                  <a:pt x="316229" y="49021"/>
                </a:lnTo>
                <a:lnTo>
                  <a:pt x="316483" y="49148"/>
                </a:lnTo>
                <a:lnTo>
                  <a:pt x="316737" y="49148"/>
                </a:lnTo>
                <a:lnTo>
                  <a:pt x="317119" y="49275"/>
                </a:lnTo>
                <a:lnTo>
                  <a:pt x="317500" y="49275"/>
                </a:lnTo>
                <a:lnTo>
                  <a:pt x="318007" y="49148"/>
                </a:lnTo>
                <a:lnTo>
                  <a:pt x="318643" y="49021"/>
                </a:lnTo>
                <a:lnTo>
                  <a:pt x="319150" y="48894"/>
                </a:lnTo>
                <a:lnTo>
                  <a:pt x="319912" y="48640"/>
                </a:lnTo>
                <a:lnTo>
                  <a:pt x="320801" y="48386"/>
                </a:lnTo>
                <a:lnTo>
                  <a:pt x="321563" y="48005"/>
                </a:lnTo>
                <a:lnTo>
                  <a:pt x="322325" y="47751"/>
                </a:lnTo>
                <a:lnTo>
                  <a:pt x="323342" y="47243"/>
                </a:lnTo>
                <a:lnTo>
                  <a:pt x="323723" y="46989"/>
                </a:lnTo>
                <a:lnTo>
                  <a:pt x="324484" y="46227"/>
                </a:lnTo>
                <a:lnTo>
                  <a:pt x="324484" y="45211"/>
                </a:lnTo>
                <a:lnTo>
                  <a:pt x="313012" y="13588"/>
                </a:lnTo>
                <a:lnTo>
                  <a:pt x="312674" y="12699"/>
                </a:lnTo>
                <a:lnTo>
                  <a:pt x="311530" y="10286"/>
                </a:lnTo>
                <a:lnTo>
                  <a:pt x="310599" y="8889"/>
                </a:lnTo>
                <a:close/>
              </a:path>
              <a:path w="324484" h="156210">
                <a:moveTo>
                  <a:pt x="266826" y="11302"/>
                </a:moveTo>
                <a:lnTo>
                  <a:pt x="263398" y="11556"/>
                </a:lnTo>
                <a:lnTo>
                  <a:pt x="261493" y="11937"/>
                </a:lnTo>
                <a:lnTo>
                  <a:pt x="259587" y="12699"/>
                </a:lnTo>
                <a:lnTo>
                  <a:pt x="257048" y="13588"/>
                </a:lnTo>
                <a:lnTo>
                  <a:pt x="254761" y="15239"/>
                </a:lnTo>
                <a:lnTo>
                  <a:pt x="250698" y="19811"/>
                </a:lnTo>
                <a:lnTo>
                  <a:pt x="248920" y="22859"/>
                </a:lnTo>
                <a:lnTo>
                  <a:pt x="247396" y="26796"/>
                </a:lnTo>
                <a:lnTo>
                  <a:pt x="254253" y="26796"/>
                </a:lnTo>
                <a:lnTo>
                  <a:pt x="256794" y="22986"/>
                </a:lnTo>
                <a:lnTo>
                  <a:pt x="258445" y="21589"/>
                </a:lnTo>
                <a:lnTo>
                  <a:pt x="262127" y="20192"/>
                </a:lnTo>
                <a:lnTo>
                  <a:pt x="263525" y="20065"/>
                </a:lnTo>
                <a:lnTo>
                  <a:pt x="282878" y="20065"/>
                </a:lnTo>
                <a:lnTo>
                  <a:pt x="283082" y="19430"/>
                </a:lnTo>
                <a:lnTo>
                  <a:pt x="284305" y="16763"/>
                </a:lnTo>
                <a:lnTo>
                  <a:pt x="277495" y="16763"/>
                </a:lnTo>
                <a:lnTo>
                  <a:pt x="276478" y="15493"/>
                </a:lnTo>
                <a:lnTo>
                  <a:pt x="275208" y="14477"/>
                </a:lnTo>
                <a:lnTo>
                  <a:pt x="274065" y="13715"/>
                </a:lnTo>
                <a:lnTo>
                  <a:pt x="272796" y="12826"/>
                </a:lnTo>
                <a:lnTo>
                  <a:pt x="271399" y="12191"/>
                </a:lnTo>
                <a:lnTo>
                  <a:pt x="269875" y="11810"/>
                </a:lnTo>
                <a:lnTo>
                  <a:pt x="268477" y="11429"/>
                </a:lnTo>
                <a:lnTo>
                  <a:pt x="266826" y="11302"/>
                </a:lnTo>
                <a:close/>
              </a:path>
              <a:path w="324484" h="156210">
                <a:moveTo>
                  <a:pt x="296036" y="0"/>
                </a:moveTo>
                <a:lnTo>
                  <a:pt x="293243" y="380"/>
                </a:lnTo>
                <a:lnTo>
                  <a:pt x="290322" y="1523"/>
                </a:lnTo>
                <a:lnTo>
                  <a:pt x="289051" y="1904"/>
                </a:lnTo>
                <a:lnTo>
                  <a:pt x="287781" y="2539"/>
                </a:lnTo>
                <a:lnTo>
                  <a:pt x="286638" y="3301"/>
                </a:lnTo>
                <a:lnTo>
                  <a:pt x="285623" y="4190"/>
                </a:lnTo>
                <a:lnTo>
                  <a:pt x="284479" y="5079"/>
                </a:lnTo>
                <a:lnTo>
                  <a:pt x="277495" y="16763"/>
                </a:lnTo>
                <a:lnTo>
                  <a:pt x="284305" y="16763"/>
                </a:lnTo>
                <a:lnTo>
                  <a:pt x="284479" y="16382"/>
                </a:lnTo>
                <a:lnTo>
                  <a:pt x="287400" y="11937"/>
                </a:lnTo>
                <a:lnTo>
                  <a:pt x="289178" y="10413"/>
                </a:lnTo>
                <a:lnTo>
                  <a:pt x="291210" y="9651"/>
                </a:lnTo>
                <a:lnTo>
                  <a:pt x="292734" y="9143"/>
                </a:lnTo>
                <a:lnTo>
                  <a:pt x="294258" y="8889"/>
                </a:lnTo>
                <a:lnTo>
                  <a:pt x="310599" y="8889"/>
                </a:lnTo>
                <a:lnTo>
                  <a:pt x="308609" y="5841"/>
                </a:lnTo>
                <a:lnTo>
                  <a:pt x="306958" y="4063"/>
                </a:lnTo>
                <a:lnTo>
                  <a:pt x="305053" y="2793"/>
                </a:lnTo>
                <a:lnTo>
                  <a:pt x="303149" y="1396"/>
                </a:lnTo>
                <a:lnTo>
                  <a:pt x="300989" y="634"/>
                </a:lnTo>
                <a:lnTo>
                  <a:pt x="298450" y="253"/>
                </a:lnTo>
                <a:lnTo>
                  <a:pt x="296036" y="0"/>
                </a:lnTo>
                <a:close/>
              </a:path>
            </a:pathLst>
          </a:custGeom>
          <a:solidFill>
            <a:srgbClr val="7E7E7E"/>
          </a:solidFill>
        </p:spPr>
        <p:txBody>
          <a:bodyPr wrap="square" lIns="0" tIns="0" rIns="0" bIns="0" rtlCol="0"/>
          <a:lstStyle/>
          <a:p>
            <a:endParaRPr/>
          </a:p>
        </p:txBody>
      </p:sp>
      <p:sp>
        <p:nvSpPr>
          <p:cNvPr id="34" name="object 34"/>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35" name="object 35"/>
          <p:cNvSpPr/>
          <p:nvPr/>
        </p:nvSpPr>
        <p:spPr>
          <a:xfrm>
            <a:off x="2516251" y="3570351"/>
            <a:ext cx="1934210" cy="817880"/>
          </a:xfrm>
          <a:custGeom>
            <a:avLst/>
            <a:gdLst/>
            <a:ahLst/>
            <a:cxnLst/>
            <a:rect l="l" t="t" r="r" b="b"/>
            <a:pathLst>
              <a:path w="1934210" h="817879">
                <a:moveTo>
                  <a:pt x="0" y="241300"/>
                </a:moveTo>
                <a:lnTo>
                  <a:pt x="51965" y="242519"/>
                </a:lnTo>
                <a:lnTo>
                  <a:pt x="103945" y="243670"/>
                </a:lnTo>
                <a:lnTo>
                  <a:pt x="155957" y="244683"/>
                </a:lnTo>
                <a:lnTo>
                  <a:pt x="208016" y="245491"/>
                </a:lnTo>
                <a:lnTo>
                  <a:pt x="260137" y="246023"/>
                </a:lnTo>
                <a:lnTo>
                  <a:pt x="312337" y="246213"/>
                </a:lnTo>
                <a:lnTo>
                  <a:pt x="364630" y="245990"/>
                </a:lnTo>
                <a:lnTo>
                  <a:pt x="417032" y="245287"/>
                </a:lnTo>
                <a:lnTo>
                  <a:pt x="469559" y="244034"/>
                </a:lnTo>
                <a:lnTo>
                  <a:pt x="522226" y="242163"/>
                </a:lnTo>
                <a:lnTo>
                  <a:pt x="575050" y="239606"/>
                </a:lnTo>
                <a:lnTo>
                  <a:pt x="628045" y="236293"/>
                </a:lnTo>
                <a:lnTo>
                  <a:pt x="681228" y="232156"/>
                </a:lnTo>
                <a:lnTo>
                  <a:pt x="731184" y="227446"/>
                </a:lnTo>
                <a:lnTo>
                  <a:pt x="781971" y="221872"/>
                </a:lnTo>
                <a:lnTo>
                  <a:pt x="833396" y="215529"/>
                </a:lnTo>
                <a:lnTo>
                  <a:pt x="885261" y="208514"/>
                </a:lnTo>
                <a:lnTo>
                  <a:pt x="937374" y="200921"/>
                </a:lnTo>
                <a:lnTo>
                  <a:pt x="989538" y="192847"/>
                </a:lnTo>
                <a:lnTo>
                  <a:pt x="1041558" y="184388"/>
                </a:lnTo>
                <a:lnTo>
                  <a:pt x="1093241" y="175639"/>
                </a:lnTo>
                <a:lnTo>
                  <a:pt x="1144390" y="166696"/>
                </a:lnTo>
                <a:lnTo>
                  <a:pt x="1194811" y="157655"/>
                </a:lnTo>
                <a:lnTo>
                  <a:pt x="1244309" y="148612"/>
                </a:lnTo>
                <a:lnTo>
                  <a:pt x="1292689" y="139662"/>
                </a:lnTo>
                <a:lnTo>
                  <a:pt x="1339756" y="130902"/>
                </a:lnTo>
                <a:lnTo>
                  <a:pt x="1385315" y="122428"/>
                </a:lnTo>
                <a:lnTo>
                  <a:pt x="1442099" y="111667"/>
                </a:lnTo>
                <a:lnTo>
                  <a:pt x="1498428" y="100571"/>
                </a:lnTo>
                <a:lnTo>
                  <a:pt x="1553993" y="89228"/>
                </a:lnTo>
                <a:lnTo>
                  <a:pt x="1608483" y="77724"/>
                </a:lnTo>
                <a:lnTo>
                  <a:pt x="1661590" y="66146"/>
                </a:lnTo>
                <a:lnTo>
                  <a:pt x="1713004" y="54581"/>
                </a:lnTo>
                <a:lnTo>
                  <a:pt x="1762414" y="43116"/>
                </a:lnTo>
                <a:lnTo>
                  <a:pt x="1809511" y="31839"/>
                </a:lnTo>
                <a:lnTo>
                  <a:pt x="1853986" y="20835"/>
                </a:lnTo>
                <a:lnTo>
                  <a:pt x="1895528" y="10193"/>
                </a:lnTo>
                <a:lnTo>
                  <a:pt x="1933828" y="0"/>
                </a:lnTo>
                <a:lnTo>
                  <a:pt x="1932634" y="23058"/>
                </a:lnTo>
                <a:lnTo>
                  <a:pt x="1919604" y="46926"/>
                </a:lnTo>
                <a:lnTo>
                  <a:pt x="1904575" y="75652"/>
                </a:lnTo>
                <a:lnTo>
                  <a:pt x="1897379" y="113284"/>
                </a:lnTo>
                <a:lnTo>
                  <a:pt x="1872535" y="123741"/>
                </a:lnTo>
                <a:lnTo>
                  <a:pt x="1817916" y="146318"/>
                </a:lnTo>
                <a:lnTo>
                  <a:pt x="1756996" y="171009"/>
                </a:lnTo>
                <a:lnTo>
                  <a:pt x="1690101" y="197694"/>
                </a:lnTo>
                <a:lnTo>
                  <a:pt x="1654515" y="211746"/>
                </a:lnTo>
                <a:lnTo>
                  <a:pt x="1617557" y="226251"/>
                </a:lnTo>
                <a:lnTo>
                  <a:pt x="1579268" y="241192"/>
                </a:lnTo>
                <a:lnTo>
                  <a:pt x="1539689" y="256556"/>
                </a:lnTo>
                <a:lnTo>
                  <a:pt x="1498861" y="272327"/>
                </a:lnTo>
                <a:lnTo>
                  <a:pt x="1456824" y="288490"/>
                </a:lnTo>
                <a:lnTo>
                  <a:pt x="1413619" y="305029"/>
                </a:lnTo>
                <a:lnTo>
                  <a:pt x="1369287" y="321930"/>
                </a:lnTo>
                <a:lnTo>
                  <a:pt x="1323868" y="339177"/>
                </a:lnTo>
                <a:lnTo>
                  <a:pt x="1277403" y="356755"/>
                </a:lnTo>
                <a:lnTo>
                  <a:pt x="1229933" y="374648"/>
                </a:lnTo>
                <a:lnTo>
                  <a:pt x="1181499" y="392842"/>
                </a:lnTo>
                <a:lnTo>
                  <a:pt x="1132141" y="411321"/>
                </a:lnTo>
                <a:lnTo>
                  <a:pt x="1081900" y="430070"/>
                </a:lnTo>
                <a:lnTo>
                  <a:pt x="1030817" y="449074"/>
                </a:lnTo>
                <a:lnTo>
                  <a:pt x="978932" y="468317"/>
                </a:lnTo>
                <a:lnTo>
                  <a:pt x="926287" y="487785"/>
                </a:lnTo>
                <a:lnTo>
                  <a:pt x="872921" y="507462"/>
                </a:lnTo>
                <a:lnTo>
                  <a:pt x="818876" y="527333"/>
                </a:lnTo>
                <a:lnTo>
                  <a:pt x="764193" y="547383"/>
                </a:lnTo>
                <a:lnTo>
                  <a:pt x="708911" y="567596"/>
                </a:lnTo>
                <a:lnTo>
                  <a:pt x="653072" y="587958"/>
                </a:lnTo>
                <a:lnTo>
                  <a:pt x="596717" y="608453"/>
                </a:lnTo>
                <a:lnTo>
                  <a:pt x="539886" y="629065"/>
                </a:lnTo>
                <a:lnTo>
                  <a:pt x="482620" y="649780"/>
                </a:lnTo>
                <a:lnTo>
                  <a:pt x="424959" y="670583"/>
                </a:lnTo>
                <a:lnTo>
                  <a:pt x="366945" y="691458"/>
                </a:lnTo>
                <a:lnTo>
                  <a:pt x="308618" y="712390"/>
                </a:lnTo>
                <a:lnTo>
                  <a:pt x="250019" y="733363"/>
                </a:lnTo>
                <a:lnTo>
                  <a:pt x="191189" y="754364"/>
                </a:lnTo>
                <a:lnTo>
                  <a:pt x="132167" y="775375"/>
                </a:lnTo>
                <a:lnTo>
                  <a:pt x="72996" y="796383"/>
                </a:lnTo>
                <a:lnTo>
                  <a:pt x="13716" y="817372"/>
                </a:lnTo>
                <a:lnTo>
                  <a:pt x="0" y="241300"/>
                </a:lnTo>
                <a:close/>
              </a:path>
            </a:pathLst>
          </a:custGeom>
          <a:ln w="9525">
            <a:solidFill>
              <a:srgbClr val="00AF50"/>
            </a:solidFill>
          </a:ln>
        </p:spPr>
        <p:txBody>
          <a:bodyPr wrap="square" lIns="0" tIns="0" rIns="0" bIns="0" rtlCol="0"/>
          <a:lstStyle/>
          <a:p>
            <a:endParaRPr/>
          </a:p>
        </p:txBody>
      </p:sp>
      <p:sp>
        <p:nvSpPr>
          <p:cNvPr id="36" name="object 36"/>
          <p:cNvSpPr/>
          <p:nvPr/>
        </p:nvSpPr>
        <p:spPr>
          <a:xfrm>
            <a:off x="3550920" y="3959352"/>
            <a:ext cx="1077468" cy="711707"/>
          </a:xfrm>
          <a:prstGeom prst="rect">
            <a:avLst/>
          </a:prstGeom>
          <a:blipFill>
            <a:blip r:embed="rId6" cstate="print"/>
            <a:stretch>
              <a:fillRect/>
            </a:stretch>
          </a:blipFill>
        </p:spPr>
        <p:txBody>
          <a:bodyPr wrap="square" lIns="0" tIns="0" rIns="0" bIns="0" rtlCol="0"/>
          <a:lstStyle/>
          <a:p>
            <a:endParaRPr/>
          </a:p>
        </p:txBody>
      </p:sp>
      <p:sp>
        <p:nvSpPr>
          <p:cNvPr id="37" name="object 37"/>
          <p:cNvSpPr/>
          <p:nvPr/>
        </p:nvSpPr>
        <p:spPr>
          <a:xfrm>
            <a:off x="4024884" y="4250435"/>
            <a:ext cx="106679" cy="106680"/>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3603815" y="3898709"/>
            <a:ext cx="970534" cy="604265"/>
          </a:xfrm>
          <a:prstGeom prst="rect">
            <a:avLst/>
          </a:prstGeom>
          <a:blipFill>
            <a:blip r:embed="rId7" cstate="print"/>
            <a:stretch>
              <a:fillRect/>
            </a:stretch>
          </a:blipFill>
        </p:spPr>
        <p:txBody>
          <a:bodyPr wrap="square" lIns="0" tIns="0" rIns="0" bIns="0" rtlCol="0"/>
          <a:lstStyle/>
          <a:p>
            <a:endParaRPr/>
          </a:p>
        </p:txBody>
      </p:sp>
      <p:sp>
        <p:nvSpPr>
          <p:cNvPr id="39" name="object 39"/>
          <p:cNvSpPr/>
          <p:nvPr/>
        </p:nvSpPr>
        <p:spPr>
          <a:xfrm>
            <a:off x="1127125" y="2385654"/>
            <a:ext cx="1991360" cy="902335"/>
          </a:xfrm>
          <a:custGeom>
            <a:avLst/>
            <a:gdLst/>
            <a:ahLst/>
            <a:cxnLst/>
            <a:rect l="l" t="t" r="r" b="b"/>
            <a:pathLst>
              <a:path w="1991360" h="902335">
                <a:moveTo>
                  <a:pt x="1673232" y="0"/>
                </a:moveTo>
                <a:lnTo>
                  <a:pt x="1612041" y="27"/>
                </a:lnTo>
                <a:lnTo>
                  <a:pt x="1488269" y="1408"/>
                </a:lnTo>
                <a:lnTo>
                  <a:pt x="1314831" y="5755"/>
                </a:lnTo>
                <a:lnTo>
                  <a:pt x="1215758" y="10016"/>
                </a:lnTo>
                <a:lnTo>
                  <a:pt x="1115086" y="16083"/>
                </a:lnTo>
                <a:lnTo>
                  <a:pt x="963056" y="27964"/>
                </a:lnTo>
                <a:lnTo>
                  <a:pt x="812514" y="42346"/>
                </a:lnTo>
                <a:lnTo>
                  <a:pt x="619379" y="63794"/>
                </a:lnTo>
                <a:lnTo>
                  <a:pt x="512071" y="77434"/>
                </a:lnTo>
                <a:lnTo>
                  <a:pt x="407688" y="92401"/>
                </a:lnTo>
                <a:lnTo>
                  <a:pt x="255309" y="116768"/>
                </a:lnTo>
                <a:lnTo>
                  <a:pt x="7619" y="160314"/>
                </a:lnTo>
                <a:lnTo>
                  <a:pt x="0" y="902121"/>
                </a:lnTo>
                <a:lnTo>
                  <a:pt x="966634" y="599757"/>
                </a:lnTo>
                <a:lnTo>
                  <a:pt x="1348145" y="474064"/>
                </a:lnTo>
                <a:lnTo>
                  <a:pt x="1508513" y="418569"/>
                </a:lnTo>
                <a:lnTo>
                  <a:pt x="1612602" y="380927"/>
                </a:lnTo>
                <a:lnTo>
                  <a:pt x="1673461" y="357944"/>
                </a:lnTo>
                <a:lnTo>
                  <a:pt x="1745523" y="285823"/>
                </a:lnTo>
                <a:lnTo>
                  <a:pt x="1781165" y="244190"/>
                </a:lnTo>
                <a:lnTo>
                  <a:pt x="1810337" y="216209"/>
                </a:lnTo>
                <a:lnTo>
                  <a:pt x="1858259" y="177118"/>
                </a:lnTo>
                <a:lnTo>
                  <a:pt x="1881505" y="153964"/>
                </a:lnTo>
                <a:lnTo>
                  <a:pt x="1915112" y="118560"/>
                </a:lnTo>
                <a:lnTo>
                  <a:pt x="1944052" y="89336"/>
                </a:lnTo>
                <a:lnTo>
                  <a:pt x="1969087" y="58612"/>
                </a:lnTo>
                <a:lnTo>
                  <a:pt x="1990979" y="18709"/>
                </a:lnTo>
                <a:lnTo>
                  <a:pt x="1930403" y="9291"/>
                </a:lnTo>
                <a:lnTo>
                  <a:pt x="1888961" y="5944"/>
                </a:lnTo>
                <a:lnTo>
                  <a:pt x="1841476" y="3410"/>
                </a:lnTo>
                <a:lnTo>
                  <a:pt x="1788996" y="1622"/>
                </a:lnTo>
                <a:lnTo>
                  <a:pt x="1732566" y="508"/>
                </a:lnTo>
                <a:lnTo>
                  <a:pt x="1673232" y="0"/>
                </a:lnTo>
                <a:close/>
              </a:path>
            </a:pathLst>
          </a:custGeom>
          <a:solidFill>
            <a:srgbClr val="00AF50">
              <a:alpha val="29019"/>
            </a:srgbClr>
          </a:solidFill>
        </p:spPr>
        <p:txBody>
          <a:bodyPr wrap="square" lIns="0" tIns="0" rIns="0" bIns="0" rtlCol="0"/>
          <a:lstStyle/>
          <a:p>
            <a:endParaRPr/>
          </a:p>
        </p:txBody>
      </p:sp>
      <p:sp>
        <p:nvSpPr>
          <p:cNvPr id="40" name="object 40"/>
          <p:cNvSpPr/>
          <p:nvPr/>
        </p:nvSpPr>
        <p:spPr>
          <a:xfrm>
            <a:off x="1127125" y="2385654"/>
            <a:ext cx="1991360" cy="902335"/>
          </a:xfrm>
          <a:custGeom>
            <a:avLst/>
            <a:gdLst/>
            <a:ahLst/>
            <a:cxnLst/>
            <a:rect l="l" t="t" r="r" b="b"/>
            <a:pathLst>
              <a:path w="1991360" h="902335">
                <a:moveTo>
                  <a:pt x="7619" y="160314"/>
                </a:moveTo>
                <a:lnTo>
                  <a:pt x="56873" y="151463"/>
                </a:lnTo>
                <a:lnTo>
                  <a:pt x="106196" y="142651"/>
                </a:lnTo>
                <a:lnTo>
                  <a:pt x="155660" y="133909"/>
                </a:lnTo>
                <a:lnTo>
                  <a:pt x="205340" y="125271"/>
                </a:lnTo>
                <a:lnTo>
                  <a:pt x="255309" y="116768"/>
                </a:lnTo>
                <a:lnTo>
                  <a:pt x="305641" y="108434"/>
                </a:lnTo>
                <a:lnTo>
                  <a:pt x="356409" y="100301"/>
                </a:lnTo>
                <a:lnTo>
                  <a:pt x="407688" y="92401"/>
                </a:lnTo>
                <a:lnTo>
                  <a:pt x="459551" y="84768"/>
                </a:lnTo>
                <a:lnTo>
                  <a:pt x="512071" y="77434"/>
                </a:lnTo>
                <a:lnTo>
                  <a:pt x="565322" y="70432"/>
                </a:lnTo>
                <a:lnTo>
                  <a:pt x="619379" y="63794"/>
                </a:lnTo>
                <a:lnTo>
                  <a:pt x="666510" y="58292"/>
                </a:lnTo>
                <a:lnTo>
                  <a:pt x="714486" y="52861"/>
                </a:lnTo>
                <a:lnTo>
                  <a:pt x="763191" y="47534"/>
                </a:lnTo>
                <a:lnTo>
                  <a:pt x="812514" y="42346"/>
                </a:lnTo>
                <a:lnTo>
                  <a:pt x="862341" y="37332"/>
                </a:lnTo>
                <a:lnTo>
                  <a:pt x="912560" y="32526"/>
                </a:lnTo>
                <a:lnTo>
                  <a:pt x="963056" y="27964"/>
                </a:lnTo>
                <a:lnTo>
                  <a:pt x="1013718" y="23679"/>
                </a:lnTo>
                <a:lnTo>
                  <a:pt x="1064432" y="19708"/>
                </a:lnTo>
                <a:lnTo>
                  <a:pt x="1115086" y="16083"/>
                </a:lnTo>
                <a:lnTo>
                  <a:pt x="1165565" y="12841"/>
                </a:lnTo>
                <a:lnTo>
                  <a:pt x="1215758" y="10016"/>
                </a:lnTo>
                <a:lnTo>
                  <a:pt x="1265551" y="7642"/>
                </a:lnTo>
                <a:lnTo>
                  <a:pt x="1314831" y="5755"/>
                </a:lnTo>
                <a:lnTo>
                  <a:pt x="1369619" y="4096"/>
                </a:lnTo>
                <a:lnTo>
                  <a:pt x="1427781" y="2624"/>
                </a:lnTo>
                <a:lnTo>
                  <a:pt x="1488269" y="1408"/>
                </a:lnTo>
                <a:lnTo>
                  <a:pt x="1550038" y="519"/>
                </a:lnTo>
                <a:lnTo>
                  <a:pt x="1612041" y="27"/>
                </a:lnTo>
                <a:lnTo>
                  <a:pt x="1673232" y="0"/>
                </a:lnTo>
                <a:lnTo>
                  <a:pt x="1732566" y="508"/>
                </a:lnTo>
                <a:lnTo>
                  <a:pt x="1788996" y="1622"/>
                </a:lnTo>
                <a:lnTo>
                  <a:pt x="1841476" y="3410"/>
                </a:lnTo>
                <a:lnTo>
                  <a:pt x="1888961" y="5944"/>
                </a:lnTo>
                <a:lnTo>
                  <a:pt x="1930403" y="9291"/>
                </a:lnTo>
                <a:lnTo>
                  <a:pt x="1990979" y="18709"/>
                </a:lnTo>
                <a:lnTo>
                  <a:pt x="1969087" y="58612"/>
                </a:lnTo>
                <a:lnTo>
                  <a:pt x="1944052" y="89336"/>
                </a:lnTo>
                <a:lnTo>
                  <a:pt x="1915112" y="118560"/>
                </a:lnTo>
                <a:lnTo>
                  <a:pt x="1881505" y="153964"/>
                </a:lnTo>
                <a:lnTo>
                  <a:pt x="1858259" y="177118"/>
                </a:lnTo>
                <a:lnTo>
                  <a:pt x="1835286" y="195859"/>
                </a:lnTo>
                <a:lnTo>
                  <a:pt x="1810337" y="216209"/>
                </a:lnTo>
                <a:lnTo>
                  <a:pt x="1781165" y="244190"/>
                </a:lnTo>
                <a:lnTo>
                  <a:pt x="1745523" y="285823"/>
                </a:lnTo>
                <a:lnTo>
                  <a:pt x="1701164" y="347131"/>
                </a:lnTo>
                <a:lnTo>
                  <a:pt x="1673461" y="357944"/>
                </a:lnTo>
                <a:lnTo>
                  <a:pt x="1612602" y="380927"/>
                </a:lnTo>
                <a:lnTo>
                  <a:pt x="1544842" y="405619"/>
                </a:lnTo>
                <a:lnTo>
                  <a:pt x="1508513" y="418569"/>
                </a:lnTo>
                <a:lnTo>
                  <a:pt x="1470623" y="431904"/>
                </a:lnTo>
                <a:lnTo>
                  <a:pt x="1431228" y="445607"/>
                </a:lnTo>
                <a:lnTo>
                  <a:pt x="1390384" y="459665"/>
                </a:lnTo>
                <a:lnTo>
                  <a:pt x="1348145" y="474064"/>
                </a:lnTo>
                <a:lnTo>
                  <a:pt x="1304567" y="488788"/>
                </a:lnTo>
                <a:lnTo>
                  <a:pt x="1259704" y="503823"/>
                </a:lnTo>
                <a:lnTo>
                  <a:pt x="1213611" y="519155"/>
                </a:lnTo>
                <a:lnTo>
                  <a:pt x="1166344" y="534770"/>
                </a:lnTo>
                <a:lnTo>
                  <a:pt x="1117958" y="550651"/>
                </a:lnTo>
                <a:lnTo>
                  <a:pt x="1068507" y="566786"/>
                </a:lnTo>
                <a:lnTo>
                  <a:pt x="1018048" y="583159"/>
                </a:lnTo>
                <a:lnTo>
                  <a:pt x="966634" y="599757"/>
                </a:lnTo>
                <a:lnTo>
                  <a:pt x="914322" y="616564"/>
                </a:lnTo>
                <a:lnTo>
                  <a:pt x="861165" y="633566"/>
                </a:lnTo>
                <a:lnTo>
                  <a:pt x="807220" y="650748"/>
                </a:lnTo>
                <a:lnTo>
                  <a:pt x="752540" y="668096"/>
                </a:lnTo>
                <a:lnTo>
                  <a:pt x="697183" y="685596"/>
                </a:lnTo>
                <a:lnTo>
                  <a:pt x="641201" y="703233"/>
                </a:lnTo>
                <a:lnTo>
                  <a:pt x="584651" y="720992"/>
                </a:lnTo>
                <a:lnTo>
                  <a:pt x="527588" y="738859"/>
                </a:lnTo>
                <a:lnTo>
                  <a:pt x="470066" y="756819"/>
                </a:lnTo>
                <a:lnTo>
                  <a:pt x="412141" y="774858"/>
                </a:lnTo>
                <a:lnTo>
                  <a:pt x="353868" y="792962"/>
                </a:lnTo>
                <a:lnTo>
                  <a:pt x="295301" y="811115"/>
                </a:lnTo>
                <a:lnTo>
                  <a:pt x="236497" y="829304"/>
                </a:lnTo>
                <a:lnTo>
                  <a:pt x="177509" y="847513"/>
                </a:lnTo>
                <a:lnTo>
                  <a:pt x="118394" y="865729"/>
                </a:lnTo>
                <a:lnTo>
                  <a:pt x="59205" y="883936"/>
                </a:lnTo>
                <a:lnTo>
                  <a:pt x="0" y="902121"/>
                </a:lnTo>
                <a:lnTo>
                  <a:pt x="7619" y="160314"/>
                </a:lnTo>
                <a:close/>
              </a:path>
            </a:pathLst>
          </a:custGeom>
          <a:ln w="9525">
            <a:solidFill>
              <a:srgbClr val="00AF50"/>
            </a:solidFill>
          </a:ln>
        </p:spPr>
        <p:txBody>
          <a:bodyPr wrap="square" lIns="0" tIns="0" rIns="0" bIns="0" rtlCol="0"/>
          <a:lstStyle/>
          <a:p>
            <a:endParaRPr/>
          </a:p>
        </p:txBody>
      </p:sp>
      <p:sp>
        <p:nvSpPr>
          <p:cNvPr id="41" name="object 41"/>
          <p:cNvSpPr txBox="1"/>
          <p:nvPr/>
        </p:nvSpPr>
        <p:spPr>
          <a:xfrm>
            <a:off x="2571750" y="4049014"/>
            <a:ext cx="339090" cy="269875"/>
          </a:xfrm>
          <a:prstGeom prst="rect">
            <a:avLst/>
          </a:prstGeom>
        </p:spPr>
        <p:txBody>
          <a:bodyPr vert="horz" wrap="square" lIns="0" tIns="12700" rIns="0" bIns="0" rtlCol="0">
            <a:spAutoFit/>
          </a:bodyPr>
          <a:lstStyle/>
          <a:p>
            <a:pPr marL="12700">
              <a:lnSpc>
                <a:spcPct val="100000"/>
              </a:lnSpc>
              <a:spcBef>
                <a:spcPts val="100"/>
              </a:spcBef>
            </a:pPr>
            <a:r>
              <a:rPr sz="800" b="0" spc="-5" dirty="0">
                <a:latin typeface="Calibri Light"/>
                <a:cs typeface="Calibri Light"/>
              </a:rPr>
              <a:t>CLM</a:t>
            </a:r>
            <a:endParaRPr sz="800">
              <a:latin typeface="Calibri Light"/>
              <a:cs typeface="Calibri Light"/>
            </a:endParaRPr>
          </a:p>
          <a:p>
            <a:pPr marL="12700">
              <a:lnSpc>
                <a:spcPct val="100000"/>
              </a:lnSpc>
              <a:spcBef>
                <a:spcPts val="5"/>
              </a:spcBef>
            </a:pPr>
            <a:r>
              <a:rPr sz="800" b="0" spc="-5" dirty="0">
                <a:latin typeface="Calibri Light"/>
                <a:cs typeface="Calibri Light"/>
              </a:rPr>
              <a:t>Somera</a:t>
            </a:r>
            <a:endParaRPr sz="800">
              <a:latin typeface="Calibri Light"/>
              <a:cs typeface="Calibri Light"/>
            </a:endParaRPr>
          </a:p>
        </p:txBody>
      </p:sp>
      <p:sp>
        <p:nvSpPr>
          <p:cNvPr id="42" name="object 42"/>
          <p:cNvSpPr/>
          <p:nvPr/>
        </p:nvSpPr>
        <p:spPr>
          <a:xfrm>
            <a:off x="4039785" y="5238369"/>
            <a:ext cx="169171" cy="74040"/>
          </a:xfrm>
          <a:prstGeom prst="rect">
            <a:avLst/>
          </a:prstGeom>
          <a:blipFill>
            <a:blip r:embed="rId8" cstate="print"/>
            <a:stretch>
              <a:fillRect/>
            </a:stretch>
          </a:blipFill>
        </p:spPr>
        <p:txBody>
          <a:bodyPr wrap="square" lIns="0" tIns="0" rIns="0" bIns="0" rtlCol="0"/>
          <a:lstStyle/>
          <a:p>
            <a:endParaRPr/>
          </a:p>
        </p:txBody>
      </p:sp>
      <p:sp>
        <p:nvSpPr>
          <p:cNvPr id="43" name="object 43"/>
          <p:cNvSpPr/>
          <p:nvPr/>
        </p:nvSpPr>
        <p:spPr>
          <a:xfrm>
            <a:off x="3347846" y="4644390"/>
            <a:ext cx="168655" cy="86487"/>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3084576" y="2405126"/>
            <a:ext cx="3292475" cy="1787525"/>
          </a:xfrm>
          <a:custGeom>
            <a:avLst/>
            <a:gdLst/>
            <a:ahLst/>
            <a:cxnLst/>
            <a:rect l="l" t="t" r="r" b="b"/>
            <a:pathLst>
              <a:path w="3292475" h="1787525">
                <a:moveTo>
                  <a:pt x="0" y="0"/>
                </a:moveTo>
                <a:lnTo>
                  <a:pt x="3292475" y="1787398"/>
                </a:lnTo>
              </a:path>
            </a:pathLst>
          </a:custGeom>
          <a:ln w="3175">
            <a:solidFill>
              <a:srgbClr val="F1F1F1"/>
            </a:solidFill>
          </a:ln>
        </p:spPr>
        <p:txBody>
          <a:bodyPr wrap="square" lIns="0" tIns="0" rIns="0" bIns="0" rtlCol="0"/>
          <a:lstStyle/>
          <a:p>
            <a:endParaRPr/>
          </a:p>
        </p:txBody>
      </p:sp>
      <p:sp>
        <p:nvSpPr>
          <p:cNvPr id="45" name="object 45"/>
          <p:cNvSpPr/>
          <p:nvPr/>
        </p:nvSpPr>
        <p:spPr>
          <a:xfrm>
            <a:off x="3875532" y="2621279"/>
            <a:ext cx="1850136" cy="1021080"/>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3929062" y="2586037"/>
            <a:ext cx="1743075" cy="914400"/>
          </a:xfrm>
          <a:prstGeom prst="rect">
            <a:avLst/>
          </a:prstGeom>
          <a:blipFill>
            <a:blip r:embed="rId11" cstate="print"/>
            <a:stretch>
              <a:fillRect/>
            </a:stretch>
          </a:blipFill>
        </p:spPr>
        <p:txBody>
          <a:bodyPr wrap="square" lIns="0" tIns="0" rIns="0" bIns="0" rtlCol="0"/>
          <a:lstStyle/>
          <a:p>
            <a:endParaRPr/>
          </a:p>
        </p:txBody>
      </p:sp>
      <p:sp>
        <p:nvSpPr>
          <p:cNvPr id="47" name="object 47"/>
          <p:cNvSpPr txBox="1"/>
          <p:nvPr/>
        </p:nvSpPr>
        <p:spPr>
          <a:xfrm>
            <a:off x="6454329" y="5353305"/>
            <a:ext cx="1591945" cy="174407"/>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7E7E7E"/>
                </a:solidFill>
                <a:latin typeface="Calibri"/>
                <a:cs typeface="Calibri"/>
              </a:rPr>
              <a:t>© </a:t>
            </a:r>
            <a:r>
              <a:rPr sz="1050" spc="-10" dirty="0">
                <a:solidFill>
                  <a:srgbClr val="7E7E7E"/>
                </a:solidFill>
                <a:latin typeface="Calibri"/>
                <a:cs typeface="Calibri"/>
              </a:rPr>
              <a:t>RGS </a:t>
            </a:r>
            <a:r>
              <a:rPr sz="1050" dirty="0">
                <a:solidFill>
                  <a:srgbClr val="7E7E7E"/>
                </a:solidFill>
                <a:latin typeface="Calibri"/>
                <a:cs typeface="Calibri"/>
              </a:rPr>
              <a:t>@ </a:t>
            </a:r>
            <a:r>
              <a:rPr sz="1050" spc="-5" dirty="0">
                <a:solidFill>
                  <a:srgbClr val="7E7E7E"/>
                </a:solidFill>
                <a:latin typeface="Calibri"/>
                <a:cs typeface="Calibri"/>
              </a:rPr>
              <a:t>DGF-UCh </a:t>
            </a:r>
            <a:r>
              <a:rPr sz="1050" dirty="0">
                <a:solidFill>
                  <a:srgbClr val="7E7E7E"/>
                </a:solidFill>
                <a:latin typeface="Calibri"/>
                <a:cs typeface="Calibri"/>
              </a:rPr>
              <a:t>+</a:t>
            </a:r>
            <a:r>
              <a:rPr sz="1050" spc="-50" dirty="0">
                <a:solidFill>
                  <a:srgbClr val="7E7E7E"/>
                </a:solidFill>
                <a:latin typeface="Calibri"/>
                <a:cs typeface="Calibri"/>
              </a:rPr>
              <a:t> </a:t>
            </a:r>
            <a:r>
              <a:rPr sz="1050" spc="-5" dirty="0">
                <a:solidFill>
                  <a:srgbClr val="7E7E7E"/>
                </a:solidFill>
                <a:latin typeface="Calibri"/>
                <a:cs typeface="Calibri"/>
              </a:rPr>
              <a:t>CR2</a:t>
            </a:r>
            <a:endParaRPr sz="1050" dirty="0">
              <a:latin typeface="Calibri"/>
              <a:cs typeface="Calibri"/>
            </a:endParaRPr>
          </a:p>
        </p:txBody>
      </p:sp>
      <p:sp>
        <p:nvSpPr>
          <p:cNvPr id="48" name="object 48"/>
          <p:cNvSpPr/>
          <p:nvPr/>
        </p:nvSpPr>
        <p:spPr>
          <a:xfrm>
            <a:off x="6742048" y="2723769"/>
            <a:ext cx="384810" cy="223520"/>
          </a:xfrm>
          <a:custGeom>
            <a:avLst/>
            <a:gdLst/>
            <a:ahLst/>
            <a:cxnLst/>
            <a:rect l="l" t="t" r="r" b="b"/>
            <a:pathLst>
              <a:path w="384809" h="223519">
                <a:moveTo>
                  <a:pt x="349744" y="210033"/>
                </a:moveTo>
                <a:lnTo>
                  <a:pt x="285115" y="210311"/>
                </a:lnTo>
                <a:lnTo>
                  <a:pt x="281558" y="210311"/>
                </a:lnTo>
                <a:lnTo>
                  <a:pt x="278765" y="213105"/>
                </a:lnTo>
                <a:lnTo>
                  <a:pt x="278765" y="220217"/>
                </a:lnTo>
                <a:lnTo>
                  <a:pt x="281685" y="223011"/>
                </a:lnTo>
                <a:lnTo>
                  <a:pt x="285115" y="223011"/>
                </a:lnTo>
                <a:lnTo>
                  <a:pt x="384301" y="222630"/>
                </a:lnTo>
                <a:lnTo>
                  <a:pt x="383867" y="221868"/>
                </a:lnTo>
                <a:lnTo>
                  <a:pt x="370204" y="221868"/>
                </a:lnTo>
                <a:lnTo>
                  <a:pt x="349744" y="210033"/>
                </a:lnTo>
                <a:close/>
              </a:path>
              <a:path w="384809" h="223519">
                <a:moveTo>
                  <a:pt x="362385" y="209978"/>
                </a:moveTo>
                <a:lnTo>
                  <a:pt x="349744" y="210033"/>
                </a:lnTo>
                <a:lnTo>
                  <a:pt x="370204" y="221868"/>
                </a:lnTo>
                <a:lnTo>
                  <a:pt x="371591" y="219455"/>
                </a:lnTo>
                <a:lnTo>
                  <a:pt x="367792" y="219455"/>
                </a:lnTo>
                <a:lnTo>
                  <a:pt x="362385" y="209978"/>
                </a:lnTo>
                <a:close/>
              </a:path>
              <a:path w="384809" h="223519">
                <a:moveTo>
                  <a:pt x="329565" y="132460"/>
                </a:moveTo>
                <a:lnTo>
                  <a:pt x="326517" y="134238"/>
                </a:lnTo>
                <a:lnTo>
                  <a:pt x="323469" y="135889"/>
                </a:lnTo>
                <a:lnTo>
                  <a:pt x="322452" y="139826"/>
                </a:lnTo>
                <a:lnTo>
                  <a:pt x="324103" y="142875"/>
                </a:lnTo>
                <a:lnTo>
                  <a:pt x="356122" y="198999"/>
                </a:lnTo>
                <a:lnTo>
                  <a:pt x="376554" y="210819"/>
                </a:lnTo>
                <a:lnTo>
                  <a:pt x="370204" y="221868"/>
                </a:lnTo>
                <a:lnTo>
                  <a:pt x="383867" y="221868"/>
                </a:lnTo>
                <a:lnTo>
                  <a:pt x="335152" y="136525"/>
                </a:lnTo>
                <a:lnTo>
                  <a:pt x="333375" y="133476"/>
                </a:lnTo>
                <a:lnTo>
                  <a:pt x="329565" y="132460"/>
                </a:lnTo>
                <a:close/>
              </a:path>
              <a:path w="384809" h="223519">
                <a:moveTo>
                  <a:pt x="373379" y="209930"/>
                </a:moveTo>
                <a:lnTo>
                  <a:pt x="362385" y="209978"/>
                </a:lnTo>
                <a:lnTo>
                  <a:pt x="367792" y="219455"/>
                </a:lnTo>
                <a:lnTo>
                  <a:pt x="373379" y="209930"/>
                </a:lnTo>
                <a:close/>
              </a:path>
              <a:path w="384809" h="223519">
                <a:moveTo>
                  <a:pt x="375018" y="209930"/>
                </a:moveTo>
                <a:lnTo>
                  <a:pt x="373379" y="209930"/>
                </a:lnTo>
                <a:lnTo>
                  <a:pt x="367792" y="219455"/>
                </a:lnTo>
                <a:lnTo>
                  <a:pt x="371591" y="219455"/>
                </a:lnTo>
                <a:lnTo>
                  <a:pt x="376554" y="210819"/>
                </a:lnTo>
                <a:lnTo>
                  <a:pt x="375018" y="209930"/>
                </a:lnTo>
                <a:close/>
              </a:path>
              <a:path w="384809" h="223519">
                <a:moveTo>
                  <a:pt x="34557" y="12978"/>
                </a:moveTo>
                <a:lnTo>
                  <a:pt x="21916" y="13033"/>
                </a:lnTo>
                <a:lnTo>
                  <a:pt x="28179" y="24012"/>
                </a:lnTo>
                <a:lnTo>
                  <a:pt x="349744" y="210033"/>
                </a:lnTo>
                <a:lnTo>
                  <a:pt x="362385" y="209978"/>
                </a:lnTo>
                <a:lnTo>
                  <a:pt x="356122" y="198999"/>
                </a:lnTo>
                <a:lnTo>
                  <a:pt x="34557" y="12978"/>
                </a:lnTo>
                <a:close/>
              </a:path>
              <a:path w="384809" h="223519">
                <a:moveTo>
                  <a:pt x="356122" y="198999"/>
                </a:moveTo>
                <a:lnTo>
                  <a:pt x="362385" y="209978"/>
                </a:lnTo>
                <a:lnTo>
                  <a:pt x="375018" y="209930"/>
                </a:lnTo>
                <a:lnTo>
                  <a:pt x="356122" y="198999"/>
                </a:lnTo>
                <a:close/>
              </a:path>
              <a:path w="384809" h="223519">
                <a:moveTo>
                  <a:pt x="102616" y="0"/>
                </a:moveTo>
                <a:lnTo>
                  <a:pt x="99186" y="0"/>
                </a:lnTo>
                <a:lnTo>
                  <a:pt x="0" y="380"/>
                </a:lnTo>
                <a:lnTo>
                  <a:pt x="49149" y="86486"/>
                </a:lnTo>
                <a:lnTo>
                  <a:pt x="50926" y="89534"/>
                </a:lnTo>
                <a:lnTo>
                  <a:pt x="54736" y="90550"/>
                </a:lnTo>
                <a:lnTo>
                  <a:pt x="57784" y="88772"/>
                </a:lnTo>
                <a:lnTo>
                  <a:pt x="60832" y="87121"/>
                </a:lnTo>
                <a:lnTo>
                  <a:pt x="61849" y="83184"/>
                </a:lnTo>
                <a:lnTo>
                  <a:pt x="60198" y="80136"/>
                </a:lnTo>
                <a:lnTo>
                  <a:pt x="28179" y="24012"/>
                </a:lnTo>
                <a:lnTo>
                  <a:pt x="7747" y="12191"/>
                </a:lnTo>
                <a:lnTo>
                  <a:pt x="14097" y="1142"/>
                </a:lnTo>
                <a:lnTo>
                  <a:pt x="103810" y="1142"/>
                </a:lnTo>
                <a:lnTo>
                  <a:pt x="102616" y="0"/>
                </a:lnTo>
                <a:close/>
              </a:path>
              <a:path w="384809" h="223519">
                <a:moveTo>
                  <a:pt x="14097" y="1142"/>
                </a:moveTo>
                <a:lnTo>
                  <a:pt x="7747" y="12191"/>
                </a:lnTo>
                <a:lnTo>
                  <a:pt x="28179" y="24012"/>
                </a:lnTo>
                <a:lnTo>
                  <a:pt x="21943" y="13080"/>
                </a:lnTo>
                <a:lnTo>
                  <a:pt x="10922" y="13080"/>
                </a:lnTo>
                <a:lnTo>
                  <a:pt x="16509" y="3555"/>
                </a:lnTo>
                <a:lnTo>
                  <a:pt x="18268" y="3555"/>
                </a:lnTo>
                <a:lnTo>
                  <a:pt x="14097" y="1142"/>
                </a:lnTo>
                <a:close/>
              </a:path>
              <a:path w="384809" h="223519">
                <a:moveTo>
                  <a:pt x="16509" y="3555"/>
                </a:moveTo>
                <a:lnTo>
                  <a:pt x="10922" y="13080"/>
                </a:lnTo>
                <a:lnTo>
                  <a:pt x="21916" y="13033"/>
                </a:lnTo>
                <a:lnTo>
                  <a:pt x="16509" y="3555"/>
                </a:lnTo>
                <a:close/>
              </a:path>
              <a:path w="384809" h="223519">
                <a:moveTo>
                  <a:pt x="21916" y="13033"/>
                </a:moveTo>
                <a:lnTo>
                  <a:pt x="10922" y="13080"/>
                </a:lnTo>
                <a:lnTo>
                  <a:pt x="21943" y="13080"/>
                </a:lnTo>
                <a:close/>
              </a:path>
              <a:path w="384809" h="223519">
                <a:moveTo>
                  <a:pt x="18268" y="3555"/>
                </a:moveTo>
                <a:lnTo>
                  <a:pt x="16509" y="3555"/>
                </a:lnTo>
                <a:lnTo>
                  <a:pt x="21916" y="13033"/>
                </a:lnTo>
                <a:lnTo>
                  <a:pt x="34557" y="12978"/>
                </a:lnTo>
                <a:lnTo>
                  <a:pt x="18268" y="3555"/>
                </a:lnTo>
                <a:close/>
              </a:path>
              <a:path w="384809" h="223519">
                <a:moveTo>
                  <a:pt x="103810" y="1142"/>
                </a:moveTo>
                <a:lnTo>
                  <a:pt x="14097" y="1142"/>
                </a:lnTo>
                <a:lnTo>
                  <a:pt x="34557" y="12978"/>
                </a:lnTo>
                <a:lnTo>
                  <a:pt x="102743" y="12700"/>
                </a:lnTo>
                <a:lnTo>
                  <a:pt x="105536" y="9778"/>
                </a:lnTo>
                <a:lnTo>
                  <a:pt x="105536" y="2793"/>
                </a:lnTo>
                <a:lnTo>
                  <a:pt x="103810" y="1142"/>
                </a:lnTo>
                <a:close/>
              </a:path>
            </a:pathLst>
          </a:custGeom>
          <a:solidFill>
            <a:srgbClr val="000000"/>
          </a:solidFill>
        </p:spPr>
        <p:txBody>
          <a:bodyPr wrap="square" lIns="0" tIns="0" rIns="0" bIns="0" rtlCol="0"/>
          <a:lstStyle/>
          <a:p>
            <a:endParaRPr/>
          </a:p>
        </p:txBody>
      </p:sp>
      <p:sp>
        <p:nvSpPr>
          <p:cNvPr id="49" name="object 49"/>
          <p:cNvSpPr/>
          <p:nvPr/>
        </p:nvSpPr>
        <p:spPr>
          <a:xfrm>
            <a:off x="6731000" y="2719323"/>
            <a:ext cx="386080" cy="232410"/>
          </a:xfrm>
          <a:custGeom>
            <a:avLst/>
            <a:gdLst/>
            <a:ahLst/>
            <a:cxnLst/>
            <a:rect l="l" t="t" r="r" b="b"/>
            <a:pathLst>
              <a:path w="386079" h="232410">
                <a:moveTo>
                  <a:pt x="53213" y="140715"/>
                </a:moveTo>
                <a:lnTo>
                  <a:pt x="49275" y="141859"/>
                </a:lnTo>
                <a:lnTo>
                  <a:pt x="47625" y="144906"/>
                </a:lnTo>
                <a:lnTo>
                  <a:pt x="0" y="231901"/>
                </a:lnTo>
                <a:lnTo>
                  <a:pt x="81049" y="230759"/>
                </a:lnTo>
                <a:lnTo>
                  <a:pt x="14097" y="230759"/>
                </a:lnTo>
                <a:lnTo>
                  <a:pt x="7493" y="219963"/>
                </a:lnTo>
                <a:lnTo>
                  <a:pt x="27711" y="207817"/>
                </a:lnTo>
                <a:lnTo>
                  <a:pt x="58800" y="151129"/>
                </a:lnTo>
                <a:lnTo>
                  <a:pt x="60451" y="147954"/>
                </a:lnTo>
                <a:lnTo>
                  <a:pt x="59308" y="144145"/>
                </a:lnTo>
                <a:lnTo>
                  <a:pt x="56260" y="142493"/>
                </a:lnTo>
                <a:lnTo>
                  <a:pt x="53213" y="140715"/>
                </a:lnTo>
                <a:close/>
              </a:path>
              <a:path w="386079" h="232410">
                <a:moveTo>
                  <a:pt x="27711" y="207817"/>
                </a:moveTo>
                <a:lnTo>
                  <a:pt x="7493" y="219963"/>
                </a:lnTo>
                <a:lnTo>
                  <a:pt x="14097" y="230759"/>
                </a:lnTo>
                <a:lnTo>
                  <a:pt x="17900" y="228473"/>
                </a:lnTo>
                <a:lnTo>
                  <a:pt x="16382" y="228473"/>
                </a:lnTo>
                <a:lnTo>
                  <a:pt x="10668" y="219075"/>
                </a:lnTo>
                <a:lnTo>
                  <a:pt x="21623" y="218917"/>
                </a:lnTo>
                <a:lnTo>
                  <a:pt x="27711" y="207817"/>
                </a:lnTo>
                <a:close/>
              </a:path>
              <a:path w="386079" h="232410">
                <a:moveTo>
                  <a:pt x="102361" y="217804"/>
                </a:moveTo>
                <a:lnTo>
                  <a:pt x="98932" y="217804"/>
                </a:lnTo>
                <a:lnTo>
                  <a:pt x="34099" y="218737"/>
                </a:lnTo>
                <a:lnTo>
                  <a:pt x="14097" y="230759"/>
                </a:lnTo>
                <a:lnTo>
                  <a:pt x="81049" y="230759"/>
                </a:lnTo>
                <a:lnTo>
                  <a:pt x="99059" y="230504"/>
                </a:lnTo>
                <a:lnTo>
                  <a:pt x="102616" y="230504"/>
                </a:lnTo>
                <a:lnTo>
                  <a:pt x="105409" y="227584"/>
                </a:lnTo>
                <a:lnTo>
                  <a:pt x="105282" y="220599"/>
                </a:lnTo>
                <a:lnTo>
                  <a:pt x="102361" y="217804"/>
                </a:lnTo>
                <a:close/>
              </a:path>
              <a:path w="386079" h="232410">
                <a:moveTo>
                  <a:pt x="21623" y="218917"/>
                </a:moveTo>
                <a:lnTo>
                  <a:pt x="10668" y="219075"/>
                </a:lnTo>
                <a:lnTo>
                  <a:pt x="16382" y="228473"/>
                </a:lnTo>
                <a:lnTo>
                  <a:pt x="21623" y="218917"/>
                </a:lnTo>
                <a:close/>
              </a:path>
              <a:path w="386079" h="232410">
                <a:moveTo>
                  <a:pt x="34099" y="218737"/>
                </a:moveTo>
                <a:lnTo>
                  <a:pt x="21623" y="218917"/>
                </a:lnTo>
                <a:lnTo>
                  <a:pt x="16382" y="228473"/>
                </a:lnTo>
                <a:lnTo>
                  <a:pt x="17900" y="228473"/>
                </a:lnTo>
                <a:lnTo>
                  <a:pt x="34099" y="218737"/>
                </a:lnTo>
                <a:close/>
              </a:path>
              <a:path w="386079" h="232410">
                <a:moveTo>
                  <a:pt x="364211" y="12967"/>
                </a:moveTo>
                <a:lnTo>
                  <a:pt x="351778" y="13128"/>
                </a:lnTo>
                <a:lnTo>
                  <a:pt x="27711" y="207817"/>
                </a:lnTo>
                <a:lnTo>
                  <a:pt x="21623" y="218917"/>
                </a:lnTo>
                <a:lnTo>
                  <a:pt x="34099" y="218737"/>
                </a:lnTo>
                <a:lnTo>
                  <a:pt x="358173" y="23976"/>
                </a:lnTo>
                <a:lnTo>
                  <a:pt x="364211" y="12967"/>
                </a:lnTo>
                <a:close/>
              </a:path>
              <a:path w="386079" h="232410">
                <a:moveTo>
                  <a:pt x="385198" y="1142"/>
                </a:moveTo>
                <a:lnTo>
                  <a:pt x="371728" y="1142"/>
                </a:lnTo>
                <a:lnTo>
                  <a:pt x="378205" y="11937"/>
                </a:lnTo>
                <a:lnTo>
                  <a:pt x="358173" y="23976"/>
                </a:lnTo>
                <a:lnTo>
                  <a:pt x="327025" y="80772"/>
                </a:lnTo>
                <a:lnTo>
                  <a:pt x="325247" y="83947"/>
                </a:lnTo>
                <a:lnTo>
                  <a:pt x="326390" y="87756"/>
                </a:lnTo>
                <a:lnTo>
                  <a:pt x="329565" y="89408"/>
                </a:lnTo>
                <a:lnTo>
                  <a:pt x="332613" y="91186"/>
                </a:lnTo>
                <a:lnTo>
                  <a:pt x="336423" y="90042"/>
                </a:lnTo>
                <a:lnTo>
                  <a:pt x="338074" y="86995"/>
                </a:lnTo>
                <a:lnTo>
                  <a:pt x="385198" y="1142"/>
                </a:lnTo>
                <a:close/>
              </a:path>
              <a:path w="386079" h="232410">
                <a:moveTo>
                  <a:pt x="373100" y="3428"/>
                </a:moveTo>
                <a:lnTo>
                  <a:pt x="369443" y="3428"/>
                </a:lnTo>
                <a:lnTo>
                  <a:pt x="375030" y="12826"/>
                </a:lnTo>
                <a:lnTo>
                  <a:pt x="364211" y="12967"/>
                </a:lnTo>
                <a:lnTo>
                  <a:pt x="358173" y="23976"/>
                </a:lnTo>
                <a:lnTo>
                  <a:pt x="378205" y="11937"/>
                </a:lnTo>
                <a:lnTo>
                  <a:pt x="373100" y="3428"/>
                </a:lnTo>
                <a:close/>
              </a:path>
              <a:path w="386079" h="232410">
                <a:moveTo>
                  <a:pt x="385825" y="0"/>
                </a:moveTo>
                <a:lnTo>
                  <a:pt x="286639" y="1270"/>
                </a:lnTo>
                <a:lnTo>
                  <a:pt x="283209" y="1397"/>
                </a:lnTo>
                <a:lnTo>
                  <a:pt x="280416" y="4190"/>
                </a:lnTo>
                <a:lnTo>
                  <a:pt x="280416" y="11302"/>
                </a:lnTo>
                <a:lnTo>
                  <a:pt x="283336" y="14097"/>
                </a:lnTo>
                <a:lnTo>
                  <a:pt x="286893" y="13970"/>
                </a:lnTo>
                <a:lnTo>
                  <a:pt x="351778" y="13128"/>
                </a:lnTo>
                <a:lnTo>
                  <a:pt x="371728" y="1142"/>
                </a:lnTo>
                <a:lnTo>
                  <a:pt x="385198" y="1142"/>
                </a:lnTo>
                <a:lnTo>
                  <a:pt x="385825" y="0"/>
                </a:lnTo>
                <a:close/>
              </a:path>
              <a:path w="386079" h="232410">
                <a:moveTo>
                  <a:pt x="371728" y="1142"/>
                </a:moveTo>
                <a:lnTo>
                  <a:pt x="351778" y="13128"/>
                </a:lnTo>
                <a:lnTo>
                  <a:pt x="364211" y="12967"/>
                </a:lnTo>
                <a:lnTo>
                  <a:pt x="369443" y="3428"/>
                </a:lnTo>
                <a:lnTo>
                  <a:pt x="373100" y="3428"/>
                </a:lnTo>
                <a:lnTo>
                  <a:pt x="371728" y="1142"/>
                </a:lnTo>
                <a:close/>
              </a:path>
              <a:path w="386079" h="232410">
                <a:moveTo>
                  <a:pt x="369443" y="3428"/>
                </a:moveTo>
                <a:lnTo>
                  <a:pt x="364211" y="12967"/>
                </a:lnTo>
                <a:lnTo>
                  <a:pt x="375030" y="12826"/>
                </a:lnTo>
                <a:lnTo>
                  <a:pt x="369443" y="3428"/>
                </a:lnTo>
                <a:close/>
              </a:path>
            </a:pathLst>
          </a:custGeom>
          <a:solidFill>
            <a:srgbClr val="000000"/>
          </a:solidFill>
        </p:spPr>
        <p:txBody>
          <a:bodyPr wrap="square" lIns="0" tIns="0" rIns="0" bIns="0" rtlCol="0"/>
          <a:lstStyle/>
          <a:p>
            <a:endParaRPr/>
          </a:p>
        </p:txBody>
      </p:sp>
      <p:sp>
        <p:nvSpPr>
          <p:cNvPr id="50" name="object 50"/>
          <p:cNvSpPr txBox="1"/>
          <p:nvPr/>
        </p:nvSpPr>
        <p:spPr>
          <a:xfrm>
            <a:off x="6583806" y="2539364"/>
            <a:ext cx="13970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N</a:t>
            </a:r>
            <a:endParaRPr sz="1100">
              <a:latin typeface="Lucida Handwriting"/>
              <a:cs typeface="Lucida Handwriting"/>
            </a:endParaRPr>
          </a:p>
        </p:txBody>
      </p:sp>
      <p:sp>
        <p:nvSpPr>
          <p:cNvPr id="51" name="object 51"/>
          <p:cNvSpPr txBox="1"/>
          <p:nvPr/>
        </p:nvSpPr>
        <p:spPr>
          <a:xfrm>
            <a:off x="7152258" y="2909062"/>
            <a:ext cx="104139"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S</a:t>
            </a:r>
            <a:endParaRPr sz="1100">
              <a:latin typeface="Lucida Handwriting"/>
              <a:cs typeface="Lucida Handwriting"/>
            </a:endParaRPr>
          </a:p>
        </p:txBody>
      </p:sp>
      <p:sp>
        <p:nvSpPr>
          <p:cNvPr id="52" name="object 52"/>
          <p:cNvSpPr txBox="1"/>
          <p:nvPr/>
        </p:nvSpPr>
        <p:spPr>
          <a:xfrm>
            <a:off x="7137907" y="2547366"/>
            <a:ext cx="11239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E</a:t>
            </a:r>
            <a:endParaRPr sz="1100">
              <a:latin typeface="Lucida Handwriting"/>
              <a:cs typeface="Lucida Handwriting"/>
            </a:endParaRPr>
          </a:p>
        </p:txBody>
      </p:sp>
      <p:sp>
        <p:nvSpPr>
          <p:cNvPr id="53" name="object 53"/>
          <p:cNvSpPr txBox="1"/>
          <p:nvPr/>
        </p:nvSpPr>
        <p:spPr>
          <a:xfrm>
            <a:off x="6567931" y="2936239"/>
            <a:ext cx="14668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O</a:t>
            </a:r>
            <a:endParaRPr sz="1100">
              <a:latin typeface="Lucida Handwriting"/>
              <a:cs typeface="Lucida Handwriting"/>
            </a:endParaRPr>
          </a:p>
        </p:txBody>
      </p:sp>
      <p:sp>
        <p:nvSpPr>
          <p:cNvPr id="54" name="object 54"/>
          <p:cNvSpPr/>
          <p:nvPr/>
        </p:nvSpPr>
        <p:spPr>
          <a:xfrm>
            <a:off x="1824101" y="3437001"/>
            <a:ext cx="457200" cy="457200"/>
          </a:xfrm>
          <a:custGeom>
            <a:avLst/>
            <a:gdLst/>
            <a:ahLst/>
            <a:cxnLst/>
            <a:rect l="l" t="t" r="r" b="b"/>
            <a:pathLst>
              <a:path w="457200" h="457200">
                <a:moveTo>
                  <a:pt x="0" y="0"/>
                </a:moveTo>
                <a:lnTo>
                  <a:pt x="46741" y="2359"/>
                </a:lnTo>
                <a:lnTo>
                  <a:pt x="92133" y="9284"/>
                </a:lnTo>
                <a:lnTo>
                  <a:pt x="135946" y="20545"/>
                </a:lnTo>
                <a:lnTo>
                  <a:pt x="177950" y="35913"/>
                </a:lnTo>
                <a:lnTo>
                  <a:pt x="217916" y="55157"/>
                </a:lnTo>
                <a:lnTo>
                  <a:pt x="255612" y="78049"/>
                </a:lnTo>
                <a:lnTo>
                  <a:pt x="290809" y="104359"/>
                </a:lnTo>
                <a:lnTo>
                  <a:pt x="323278" y="133857"/>
                </a:lnTo>
                <a:lnTo>
                  <a:pt x="352788" y="166314"/>
                </a:lnTo>
                <a:lnTo>
                  <a:pt x="379109" y="201500"/>
                </a:lnTo>
                <a:lnTo>
                  <a:pt x="402012" y="239186"/>
                </a:lnTo>
                <a:lnTo>
                  <a:pt x="421266" y="279142"/>
                </a:lnTo>
                <a:lnTo>
                  <a:pt x="436642" y="321138"/>
                </a:lnTo>
                <a:lnTo>
                  <a:pt x="447910" y="364944"/>
                </a:lnTo>
                <a:lnTo>
                  <a:pt x="454839" y="410333"/>
                </a:lnTo>
                <a:lnTo>
                  <a:pt x="457200" y="457073"/>
                </a:lnTo>
              </a:path>
            </a:pathLst>
          </a:custGeom>
          <a:ln w="9525">
            <a:solidFill>
              <a:srgbClr val="B6DCDF"/>
            </a:solidFill>
          </a:ln>
        </p:spPr>
        <p:txBody>
          <a:bodyPr wrap="square" lIns="0" tIns="0" rIns="0" bIns="0" rtlCol="0"/>
          <a:lstStyle/>
          <a:p>
            <a:endParaRPr/>
          </a:p>
        </p:txBody>
      </p:sp>
      <p:sp>
        <p:nvSpPr>
          <p:cNvPr id="55" name="object 55"/>
          <p:cNvSpPr/>
          <p:nvPr/>
        </p:nvSpPr>
        <p:spPr>
          <a:xfrm>
            <a:off x="1089660" y="2734055"/>
            <a:ext cx="2688336" cy="1065276"/>
          </a:xfrm>
          <a:prstGeom prst="rect">
            <a:avLst/>
          </a:prstGeom>
          <a:blipFill>
            <a:blip r:embed="rId12" cstate="print"/>
            <a:stretch>
              <a:fillRect/>
            </a:stretch>
          </a:blipFill>
        </p:spPr>
        <p:txBody>
          <a:bodyPr wrap="square" lIns="0" tIns="0" rIns="0" bIns="0" rtlCol="0"/>
          <a:lstStyle/>
          <a:p>
            <a:endParaRPr/>
          </a:p>
        </p:txBody>
      </p:sp>
      <p:sp>
        <p:nvSpPr>
          <p:cNvPr id="56" name="object 56"/>
          <p:cNvSpPr/>
          <p:nvPr/>
        </p:nvSpPr>
        <p:spPr>
          <a:xfrm>
            <a:off x="1136650" y="2393352"/>
            <a:ext cx="2503487" cy="1208218"/>
          </a:xfrm>
          <a:prstGeom prst="rect">
            <a:avLst/>
          </a:prstGeom>
          <a:blipFill>
            <a:blip r:embed="rId13" cstate="print"/>
            <a:stretch>
              <a:fillRect/>
            </a:stretch>
          </a:blipFill>
        </p:spPr>
        <p:txBody>
          <a:bodyPr wrap="square" lIns="0" tIns="0" rIns="0" bIns="0" rtlCol="0"/>
          <a:lstStyle/>
          <a:p>
            <a:endParaRPr/>
          </a:p>
        </p:txBody>
      </p:sp>
      <p:sp>
        <p:nvSpPr>
          <p:cNvPr id="57" name="object 57"/>
          <p:cNvSpPr/>
          <p:nvPr/>
        </p:nvSpPr>
        <p:spPr>
          <a:xfrm>
            <a:off x="2527300" y="3820000"/>
            <a:ext cx="648970" cy="231775"/>
          </a:xfrm>
          <a:custGeom>
            <a:avLst/>
            <a:gdLst/>
            <a:ahLst/>
            <a:cxnLst/>
            <a:rect l="l" t="t" r="r" b="b"/>
            <a:pathLst>
              <a:path w="648969" h="231775">
                <a:moveTo>
                  <a:pt x="549477" y="0"/>
                </a:moveTo>
                <a:lnTo>
                  <a:pt x="492220" y="2080"/>
                </a:lnTo>
                <a:lnTo>
                  <a:pt x="367412" y="8408"/>
                </a:lnTo>
                <a:lnTo>
                  <a:pt x="310642" y="10065"/>
                </a:lnTo>
                <a:lnTo>
                  <a:pt x="0" y="10065"/>
                </a:lnTo>
                <a:lnTo>
                  <a:pt x="5587" y="231299"/>
                </a:lnTo>
                <a:lnTo>
                  <a:pt x="301696" y="160447"/>
                </a:lnTo>
                <a:lnTo>
                  <a:pt x="404735" y="134002"/>
                </a:lnTo>
                <a:lnTo>
                  <a:pt x="450753" y="121462"/>
                </a:lnTo>
                <a:lnTo>
                  <a:pt x="492369" y="109471"/>
                </a:lnTo>
                <a:lnTo>
                  <a:pt x="529034" y="98096"/>
                </a:lnTo>
                <a:lnTo>
                  <a:pt x="620119" y="60359"/>
                </a:lnTo>
                <a:lnTo>
                  <a:pt x="648475" y="17596"/>
                </a:lnTo>
                <a:lnTo>
                  <a:pt x="626744" y="4477"/>
                </a:lnTo>
                <a:lnTo>
                  <a:pt x="596115" y="367"/>
                </a:lnTo>
                <a:lnTo>
                  <a:pt x="549477" y="0"/>
                </a:lnTo>
                <a:close/>
              </a:path>
            </a:pathLst>
          </a:custGeom>
          <a:solidFill>
            <a:srgbClr val="7E7E7E">
              <a:alpha val="54901"/>
            </a:srgbClr>
          </a:solidFill>
        </p:spPr>
        <p:txBody>
          <a:bodyPr wrap="square" lIns="0" tIns="0" rIns="0" bIns="0" rtlCol="0"/>
          <a:lstStyle/>
          <a:p>
            <a:endParaRPr/>
          </a:p>
        </p:txBody>
      </p:sp>
      <p:sp>
        <p:nvSpPr>
          <p:cNvPr id="58" name="object 58"/>
          <p:cNvSpPr/>
          <p:nvPr/>
        </p:nvSpPr>
        <p:spPr>
          <a:xfrm>
            <a:off x="2769107" y="2389632"/>
            <a:ext cx="1162812" cy="618744"/>
          </a:xfrm>
          <a:prstGeom prst="rect">
            <a:avLst/>
          </a:prstGeom>
          <a:blipFill>
            <a:blip r:embed="rId14" cstate="print"/>
            <a:stretch>
              <a:fillRect/>
            </a:stretch>
          </a:blipFill>
        </p:spPr>
        <p:txBody>
          <a:bodyPr wrap="square" lIns="0" tIns="0" rIns="0" bIns="0" rtlCol="0"/>
          <a:lstStyle/>
          <a:p>
            <a:endParaRPr/>
          </a:p>
        </p:txBody>
      </p:sp>
      <p:sp>
        <p:nvSpPr>
          <p:cNvPr id="59" name="object 59"/>
          <p:cNvSpPr/>
          <p:nvPr/>
        </p:nvSpPr>
        <p:spPr>
          <a:xfrm>
            <a:off x="3296411" y="2645664"/>
            <a:ext cx="106679" cy="106679"/>
          </a:xfrm>
          <a:prstGeom prst="rect">
            <a:avLst/>
          </a:prstGeom>
          <a:blipFill>
            <a:blip r:embed="rId3" cstate="print"/>
            <a:stretch>
              <a:fillRect/>
            </a:stretch>
          </a:blipFill>
        </p:spPr>
        <p:txBody>
          <a:bodyPr wrap="square" lIns="0" tIns="0" rIns="0" bIns="0" rtlCol="0"/>
          <a:lstStyle/>
          <a:p>
            <a:endParaRPr/>
          </a:p>
        </p:txBody>
      </p:sp>
      <p:sp>
        <p:nvSpPr>
          <p:cNvPr id="60" name="object 60"/>
          <p:cNvSpPr/>
          <p:nvPr/>
        </p:nvSpPr>
        <p:spPr>
          <a:xfrm>
            <a:off x="2822638" y="2316543"/>
            <a:ext cx="1055624" cy="510794"/>
          </a:xfrm>
          <a:prstGeom prst="rect">
            <a:avLst/>
          </a:prstGeom>
          <a:blipFill>
            <a:blip r:embed="rId15" cstate="print"/>
            <a:stretch>
              <a:fillRect/>
            </a:stretch>
          </a:blipFill>
        </p:spPr>
        <p:txBody>
          <a:bodyPr wrap="square" lIns="0" tIns="0" rIns="0" bIns="0" rtlCol="0"/>
          <a:lstStyle/>
          <a:p>
            <a:endParaRPr/>
          </a:p>
        </p:txBody>
      </p:sp>
      <p:sp>
        <p:nvSpPr>
          <p:cNvPr id="61" name="object 61"/>
          <p:cNvSpPr/>
          <p:nvPr/>
        </p:nvSpPr>
        <p:spPr>
          <a:xfrm>
            <a:off x="2234183" y="2761488"/>
            <a:ext cx="643128" cy="501396"/>
          </a:xfrm>
          <a:prstGeom prst="rect">
            <a:avLst/>
          </a:prstGeom>
          <a:blipFill>
            <a:blip r:embed="rId16" cstate="print"/>
            <a:stretch>
              <a:fillRect/>
            </a:stretch>
          </a:blipFill>
        </p:spPr>
        <p:txBody>
          <a:bodyPr wrap="square" lIns="0" tIns="0" rIns="0" bIns="0" rtlCol="0"/>
          <a:lstStyle/>
          <a:p>
            <a:endParaRPr/>
          </a:p>
        </p:txBody>
      </p:sp>
      <p:sp>
        <p:nvSpPr>
          <p:cNvPr id="62" name="object 62"/>
          <p:cNvSpPr/>
          <p:nvPr/>
        </p:nvSpPr>
        <p:spPr>
          <a:xfrm>
            <a:off x="2508504" y="2965704"/>
            <a:ext cx="106680" cy="106679"/>
          </a:xfrm>
          <a:prstGeom prst="rect">
            <a:avLst/>
          </a:prstGeom>
          <a:blipFill>
            <a:blip r:embed="rId3" cstate="print"/>
            <a:stretch>
              <a:fillRect/>
            </a:stretch>
          </a:blipFill>
        </p:spPr>
        <p:txBody>
          <a:bodyPr wrap="square" lIns="0" tIns="0" rIns="0" bIns="0" rtlCol="0"/>
          <a:lstStyle/>
          <a:p>
            <a:endParaRPr/>
          </a:p>
        </p:txBody>
      </p:sp>
      <p:sp>
        <p:nvSpPr>
          <p:cNvPr id="63" name="object 63"/>
          <p:cNvSpPr/>
          <p:nvPr/>
        </p:nvSpPr>
        <p:spPr>
          <a:xfrm>
            <a:off x="2292730" y="2717926"/>
            <a:ext cx="527050" cy="385445"/>
          </a:xfrm>
          <a:custGeom>
            <a:avLst/>
            <a:gdLst/>
            <a:ahLst/>
            <a:cxnLst/>
            <a:rect l="l" t="t" r="r" b="b"/>
            <a:pathLst>
              <a:path w="527050" h="385444">
                <a:moveTo>
                  <a:pt x="215900" y="0"/>
                </a:move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65049" y="297942"/>
                </a:lnTo>
                <a:lnTo>
                  <a:pt x="235985" y="316700"/>
                </a:lnTo>
                <a:lnTo>
                  <a:pt x="219233" y="325516"/>
                </a:lnTo>
                <a:lnTo>
                  <a:pt x="201862" y="333214"/>
                </a:lnTo>
                <a:lnTo>
                  <a:pt x="170942" y="348614"/>
                </a:lnTo>
                <a:lnTo>
                  <a:pt x="505841" y="385063"/>
                </a:lnTo>
                <a:lnTo>
                  <a:pt x="512617" y="330148"/>
                </a:lnTo>
                <a:lnTo>
                  <a:pt x="519347" y="271585"/>
                </a:lnTo>
                <a:lnTo>
                  <a:pt x="522164" y="222615"/>
                </a:lnTo>
                <a:lnTo>
                  <a:pt x="523198" y="203453"/>
                </a:lnTo>
                <a:lnTo>
                  <a:pt x="435991" y="203453"/>
                </a:lnTo>
                <a:lnTo>
                  <a:pt x="412623" y="182588"/>
                </a:lnTo>
                <a:lnTo>
                  <a:pt x="384518" y="156125"/>
                </a:lnTo>
                <a:lnTo>
                  <a:pt x="312330" y="87545"/>
                </a:lnTo>
                <a:lnTo>
                  <a:pt x="267366" y="46000"/>
                </a:lnTo>
                <a:lnTo>
                  <a:pt x="215900" y="0"/>
                </a:lnTo>
                <a:close/>
              </a:path>
              <a:path w="527050" h="385444">
                <a:moveTo>
                  <a:pt x="450169" y="196019"/>
                </a:moveTo>
                <a:lnTo>
                  <a:pt x="435991" y="203453"/>
                </a:lnTo>
                <a:lnTo>
                  <a:pt x="523198" y="203453"/>
                </a:lnTo>
                <a:lnTo>
                  <a:pt x="523492" y="197992"/>
                </a:lnTo>
                <a:lnTo>
                  <a:pt x="450961" y="197992"/>
                </a:lnTo>
                <a:lnTo>
                  <a:pt x="451969" y="196346"/>
                </a:lnTo>
                <a:lnTo>
                  <a:pt x="450169" y="196019"/>
                </a:lnTo>
                <a:close/>
              </a:path>
              <a:path w="527050" h="385444">
                <a:moveTo>
                  <a:pt x="526795" y="146431"/>
                </a:moveTo>
                <a:lnTo>
                  <a:pt x="456715" y="194516"/>
                </a:lnTo>
                <a:lnTo>
                  <a:pt x="450961" y="197992"/>
                </a:lnTo>
                <a:lnTo>
                  <a:pt x="523492" y="197992"/>
                </a:lnTo>
                <a:lnTo>
                  <a:pt x="523770" y="192845"/>
                </a:lnTo>
                <a:lnTo>
                  <a:pt x="526795" y="146431"/>
                </a:lnTo>
                <a:close/>
              </a:path>
            </a:pathLst>
          </a:custGeom>
          <a:solidFill>
            <a:srgbClr val="00AFEF"/>
          </a:solidFill>
        </p:spPr>
        <p:txBody>
          <a:bodyPr wrap="square" lIns="0" tIns="0" rIns="0" bIns="0" rtlCol="0"/>
          <a:lstStyle/>
          <a:p>
            <a:endParaRPr/>
          </a:p>
        </p:txBody>
      </p:sp>
      <p:sp>
        <p:nvSpPr>
          <p:cNvPr id="64" name="object 64"/>
          <p:cNvSpPr/>
          <p:nvPr/>
        </p:nvSpPr>
        <p:spPr>
          <a:xfrm>
            <a:off x="2292730" y="2717926"/>
            <a:ext cx="527050" cy="385445"/>
          </a:xfrm>
          <a:custGeom>
            <a:avLst/>
            <a:gdLst/>
            <a:ahLst/>
            <a:cxnLst/>
            <a:rect l="l" t="t" r="r" b="b"/>
            <a:pathLst>
              <a:path w="527050" h="385444">
                <a:moveTo>
                  <a:pt x="505841" y="385063"/>
                </a:moveTo>
                <a:lnTo>
                  <a:pt x="512617" y="330148"/>
                </a:lnTo>
                <a:lnTo>
                  <a:pt x="519347" y="271585"/>
                </a:lnTo>
                <a:lnTo>
                  <a:pt x="522164" y="222615"/>
                </a:lnTo>
                <a:lnTo>
                  <a:pt x="523770" y="192845"/>
                </a:lnTo>
                <a:lnTo>
                  <a:pt x="526795" y="146431"/>
                </a:lnTo>
                <a:lnTo>
                  <a:pt x="478803" y="179476"/>
                </a:lnTo>
                <a:lnTo>
                  <a:pt x="456715" y="194516"/>
                </a:lnTo>
                <a:lnTo>
                  <a:pt x="450961" y="197992"/>
                </a:lnTo>
                <a:lnTo>
                  <a:pt x="451969" y="196346"/>
                </a:lnTo>
                <a:lnTo>
                  <a:pt x="450169" y="196019"/>
                </a:lnTo>
                <a:lnTo>
                  <a:pt x="435991" y="203453"/>
                </a:lnTo>
                <a:lnTo>
                  <a:pt x="412623" y="182588"/>
                </a:lnTo>
                <a:lnTo>
                  <a:pt x="384518" y="156125"/>
                </a:lnTo>
                <a:lnTo>
                  <a:pt x="351234" y="124348"/>
                </a:lnTo>
                <a:lnTo>
                  <a:pt x="312330" y="87545"/>
                </a:lnTo>
                <a:lnTo>
                  <a:pt x="267366" y="46000"/>
                </a:lnTo>
                <a:lnTo>
                  <a:pt x="215900" y="0"/>
                </a:ln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33978" y="271097"/>
                </a:lnTo>
                <a:lnTo>
                  <a:pt x="265049" y="297942"/>
                </a:lnTo>
                <a:lnTo>
                  <a:pt x="235985" y="316700"/>
                </a:lnTo>
                <a:lnTo>
                  <a:pt x="219233" y="325516"/>
                </a:lnTo>
                <a:lnTo>
                  <a:pt x="201862" y="333214"/>
                </a:lnTo>
                <a:lnTo>
                  <a:pt x="170942" y="348614"/>
                </a:lnTo>
                <a:lnTo>
                  <a:pt x="505841" y="385063"/>
                </a:lnTo>
                <a:close/>
              </a:path>
            </a:pathLst>
          </a:custGeom>
          <a:ln w="9525">
            <a:solidFill>
              <a:srgbClr val="D9D9D9"/>
            </a:solidFill>
          </a:ln>
        </p:spPr>
        <p:txBody>
          <a:bodyPr wrap="square" lIns="0" tIns="0" rIns="0" bIns="0" rtlCol="0"/>
          <a:lstStyle/>
          <a:p>
            <a:endParaRPr/>
          </a:p>
        </p:txBody>
      </p:sp>
      <p:sp>
        <p:nvSpPr>
          <p:cNvPr id="65" name="object 65"/>
          <p:cNvSpPr txBox="1"/>
          <p:nvPr/>
        </p:nvSpPr>
        <p:spPr>
          <a:xfrm>
            <a:off x="2949320" y="2777108"/>
            <a:ext cx="523240" cy="322580"/>
          </a:xfrm>
          <a:prstGeom prst="rect">
            <a:avLst/>
          </a:prstGeom>
        </p:spPr>
        <p:txBody>
          <a:bodyPr vert="horz" wrap="square" lIns="0" tIns="13335" rIns="0" bIns="0" rtlCol="0">
            <a:spAutoFit/>
          </a:bodyPr>
          <a:lstStyle/>
          <a:p>
            <a:pPr marL="93345">
              <a:lnSpc>
                <a:spcPct val="100000"/>
              </a:lnSpc>
              <a:spcBef>
                <a:spcPts val="105"/>
              </a:spcBef>
            </a:pPr>
            <a:r>
              <a:rPr sz="800" b="0" i="1" dirty="0">
                <a:latin typeface="Calibri Light"/>
                <a:cs typeface="Calibri Light"/>
              </a:rPr>
              <a:t>La</a:t>
            </a:r>
            <a:r>
              <a:rPr sz="800" b="0" i="1" spc="-55" dirty="0">
                <a:latin typeface="Calibri Light"/>
                <a:cs typeface="Calibri Light"/>
              </a:rPr>
              <a:t> </a:t>
            </a:r>
            <a:r>
              <a:rPr sz="800" b="0" i="1" spc="-5" dirty="0">
                <a:latin typeface="Calibri Light"/>
                <a:cs typeface="Calibri Light"/>
              </a:rPr>
              <a:t>Serena </a:t>
            </a:r>
            <a:endParaRPr sz="800">
              <a:latin typeface="Calibri Light"/>
              <a:cs typeface="Calibri Light"/>
            </a:endParaRPr>
          </a:p>
          <a:p>
            <a:pPr marL="12700">
              <a:lnSpc>
                <a:spcPct val="100000"/>
              </a:lnSpc>
              <a:spcBef>
                <a:spcPts val="530"/>
              </a:spcBef>
            </a:pPr>
            <a:r>
              <a:rPr sz="700" spc="-10" dirty="0">
                <a:solidFill>
                  <a:srgbClr val="7E7E7E"/>
                </a:solidFill>
                <a:latin typeface="Calibri"/>
                <a:cs typeface="Calibri"/>
              </a:rPr>
              <a:t>1010</a:t>
            </a:r>
            <a:endParaRPr sz="700">
              <a:latin typeface="Calibri"/>
              <a:cs typeface="Calibri"/>
            </a:endParaRPr>
          </a:p>
        </p:txBody>
      </p:sp>
      <p:sp>
        <p:nvSpPr>
          <p:cNvPr id="66" name="object 66"/>
          <p:cNvSpPr txBox="1"/>
          <p:nvPr/>
        </p:nvSpPr>
        <p:spPr>
          <a:xfrm>
            <a:off x="4940553" y="3336163"/>
            <a:ext cx="408305" cy="147955"/>
          </a:xfrm>
          <a:prstGeom prst="rect">
            <a:avLst/>
          </a:prstGeom>
        </p:spPr>
        <p:txBody>
          <a:bodyPr vert="horz" wrap="square" lIns="0" tIns="13335" rIns="0" bIns="0" rtlCol="0">
            <a:spAutoFit/>
          </a:bodyPr>
          <a:lstStyle/>
          <a:p>
            <a:pPr marL="12700">
              <a:lnSpc>
                <a:spcPct val="100000"/>
              </a:lnSpc>
              <a:spcBef>
                <a:spcPts val="105"/>
              </a:spcBef>
            </a:pPr>
            <a:r>
              <a:rPr sz="800" b="0" i="1" spc="-5" dirty="0">
                <a:latin typeface="Calibri Light"/>
                <a:cs typeface="Calibri Light"/>
              </a:rPr>
              <a:t>Santiago</a:t>
            </a:r>
            <a:r>
              <a:rPr sz="800" b="0" i="1" dirty="0">
                <a:latin typeface="Calibri Light"/>
                <a:cs typeface="Calibri Light"/>
              </a:rPr>
              <a:t> </a:t>
            </a:r>
            <a:endParaRPr sz="800">
              <a:latin typeface="Calibri Light"/>
              <a:cs typeface="Calibri Light"/>
            </a:endParaRPr>
          </a:p>
        </p:txBody>
      </p:sp>
      <p:sp>
        <p:nvSpPr>
          <p:cNvPr id="67" name="object 67"/>
          <p:cNvSpPr/>
          <p:nvPr/>
        </p:nvSpPr>
        <p:spPr>
          <a:xfrm>
            <a:off x="3140075" y="2932048"/>
            <a:ext cx="161925" cy="68325"/>
          </a:xfrm>
          <a:prstGeom prst="rect">
            <a:avLst/>
          </a:prstGeom>
          <a:blipFill>
            <a:blip r:embed="rId17" cstate="print"/>
            <a:stretch>
              <a:fillRect/>
            </a:stretch>
          </a:blipFill>
        </p:spPr>
        <p:txBody>
          <a:bodyPr wrap="square" lIns="0" tIns="0" rIns="0" bIns="0" rtlCol="0"/>
          <a:lstStyle/>
          <a:p>
            <a:endParaRPr/>
          </a:p>
        </p:txBody>
      </p:sp>
      <p:sp>
        <p:nvSpPr>
          <p:cNvPr id="68" name="object 68"/>
          <p:cNvSpPr txBox="1"/>
          <p:nvPr/>
        </p:nvSpPr>
        <p:spPr>
          <a:xfrm>
            <a:off x="5432552" y="4210939"/>
            <a:ext cx="516890" cy="147955"/>
          </a:xfrm>
          <a:prstGeom prst="rect">
            <a:avLst/>
          </a:prstGeom>
        </p:spPr>
        <p:txBody>
          <a:bodyPr vert="horz" wrap="square" lIns="0" tIns="12700" rIns="0" bIns="0" rtlCol="0">
            <a:spAutoFit/>
          </a:bodyPr>
          <a:lstStyle/>
          <a:p>
            <a:pPr marL="12700">
              <a:lnSpc>
                <a:spcPct val="100000"/>
              </a:lnSpc>
              <a:spcBef>
                <a:spcPts val="100"/>
              </a:spcBef>
            </a:pPr>
            <a:r>
              <a:rPr sz="800" b="0" i="1" dirty="0">
                <a:latin typeface="Calibri Light"/>
                <a:cs typeface="Calibri Light"/>
              </a:rPr>
              <a:t>Concepción </a:t>
            </a:r>
            <a:endParaRPr sz="800">
              <a:latin typeface="Calibri Light"/>
              <a:cs typeface="Calibri Light"/>
            </a:endParaRPr>
          </a:p>
        </p:txBody>
      </p:sp>
      <p:sp>
        <p:nvSpPr>
          <p:cNvPr id="69" name="object 69"/>
          <p:cNvSpPr/>
          <p:nvPr/>
        </p:nvSpPr>
        <p:spPr>
          <a:xfrm>
            <a:off x="2494788" y="2807080"/>
            <a:ext cx="239268" cy="246634"/>
          </a:xfrm>
          <a:prstGeom prst="rect">
            <a:avLst/>
          </a:prstGeom>
          <a:blipFill>
            <a:blip r:embed="rId18" cstate="print"/>
            <a:stretch>
              <a:fillRect/>
            </a:stretch>
          </a:blipFill>
        </p:spPr>
        <p:txBody>
          <a:bodyPr wrap="square" lIns="0" tIns="0" rIns="0" bIns="0" rtlCol="0"/>
          <a:lstStyle/>
          <a:p>
            <a:endParaRPr/>
          </a:p>
        </p:txBody>
      </p:sp>
      <p:sp>
        <p:nvSpPr>
          <p:cNvPr id="70" name="object 70"/>
          <p:cNvSpPr/>
          <p:nvPr/>
        </p:nvSpPr>
        <p:spPr>
          <a:xfrm>
            <a:off x="5575300" y="4349750"/>
            <a:ext cx="160400" cy="66675"/>
          </a:xfrm>
          <a:prstGeom prst="rect">
            <a:avLst/>
          </a:prstGeom>
          <a:blipFill>
            <a:blip r:embed="rId19" cstate="print"/>
            <a:stretch>
              <a:fillRect/>
            </a:stretch>
          </a:blipFill>
        </p:spPr>
        <p:txBody>
          <a:bodyPr wrap="square" lIns="0" tIns="0" rIns="0" bIns="0" rtlCol="0"/>
          <a:lstStyle/>
          <a:p>
            <a:endParaRPr/>
          </a:p>
        </p:txBody>
      </p:sp>
      <p:sp>
        <p:nvSpPr>
          <p:cNvPr id="71" name="object 71"/>
          <p:cNvSpPr/>
          <p:nvPr/>
        </p:nvSpPr>
        <p:spPr>
          <a:xfrm>
            <a:off x="4972050" y="3300476"/>
            <a:ext cx="160400" cy="68199"/>
          </a:xfrm>
          <a:prstGeom prst="rect">
            <a:avLst/>
          </a:prstGeom>
          <a:blipFill>
            <a:blip r:embed="rId20" cstate="print"/>
            <a:stretch>
              <a:fillRect/>
            </a:stretch>
          </a:blipFill>
        </p:spPr>
        <p:txBody>
          <a:bodyPr wrap="square" lIns="0" tIns="0" rIns="0" bIns="0" rtlCol="0"/>
          <a:lstStyle/>
          <a:p>
            <a:endParaRPr/>
          </a:p>
        </p:txBody>
      </p:sp>
      <p:sp>
        <p:nvSpPr>
          <p:cNvPr id="72" name="object 72"/>
          <p:cNvSpPr/>
          <p:nvPr/>
        </p:nvSpPr>
        <p:spPr>
          <a:xfrm>
            <a:off x="1065187" y="3451225"/>
            <a:ext cx="2759710" cy="2146935"/>
          </a:xfrm>
          <a:custGeom>
            <a:avLst/>
            <a:gdLst/>
            <a:ahLst/>
            <a:cxnLst/>
            <a:rect l="l" t="t" r="r" b="b"/>
            <a:pathLst>
              <a:path w="2759710" h="2146935">
                <a:moveTo>
                  <a:pt x="2659087" y="2120138"/>
                </a:moveTo>
                <a:lnTo>
                  <a:pt x="2655912" y="2122551"/>
                </a:lnTo>
                <a:lnTo>
                  <a:pt x="2655404" y="2125980"/>
                </a:lnTo>
                <a:lnTo>
                  <a:pt x="2655023" y="2129536"/>
                </a:lnTo>
                <a:lnTo>
                  <a:pt x="2657436" y="2132711"/>
                </a:lnTo>
                <a:lnTo>
                  <a:pt x="2660865" y="2133219"/>
                </a:lnTo>
                <a:lnTo>
                  <a:pt x="2759163" y="2146312"/>
                </a:lnTo>
                <a:lnTo>
                  <a:pt x="2758102" y="2143671"/>
                </a:lnTo>
                <a:lnTo>
                  <a:pt x="2745320" y="2143671"/>
                </a:lnTo>
                <a:lnTo>
                  <a:pt x="2726688" y="2129176"/>
                </a:lnTo>
                <a:lnTo>
                  <a:pt x="2662643" y="2120519"/>
                </a:lnTo>
                <a:lnTo>
                  <a:pt x="2659087" y="2120138"/>
                </a:lnTo>
                <a:close/>
              </a:path>
              <a:path w="2759710" h="2146935">
                <a:moveTo>
                  <a:pt x="2726688" y="2129176"/>
                </a:moveTo>
                <a:lnTo>
                  <a:pt x="2745320" y="2143671"/>
                </a:lnTo>
                <a:lnTo>
                  <a:pt x="2747455" y="2140940"/>
                </a:lnTo>
                <a:lnTo>
                  <a:pt x="2743288" y="2140940"/>
                </a:lnTo>
                <a:lnTo>
                  <a:pt x="2739245" y="2130873"/>
                </a:lnTo>
                <a:lnTo>
                  <a:pt x="2726688" y="2129176"/>
                </a:lnTo>
                <a:close/>
              </a:path>
              <a:path w="2759710" h="2146935">
                <a:moveTo>
                  <a:pt x="2717253" y="2049526"/>
                </a:moveTo>
                <a:lnTo>
                  <a:pt x="2710649" y="2052065"/>
                </a:lnTo>
                <a:lnTo>
                  <a:pt x="2709125" y="2055876"/>
                </a:lnTo>
                <a:lnTo>
                  <a:pt x="2734500" y="2119057"/>
                </a:lnTo>
                <a:lnTo>
                  <a:pt x="2753194" y="2133600"/>
                </a:lnTo>
                <a:lnTo>
                  <a:pt x="2745320" y="2143671"/>
                </a:lnTo>
                <a:lnTo>
                  <a:pt x="2758102" y="2143671"/>
                </a:lnTo>
                <a:lnTo>
                  <a:pt x="2722206" y="2054352"/>
                </a:lnTo>
                <a:lnTo>
                  <a:pt x="2720936" y="2051050"/>
                </a:lnTo>
                <a:lnTo>
                  <a:pt x="2717253" y="2049526"/>
                </a:lnTo>
                <a:close/>
              </a:path>
              <a:path w="2759710" h="2146935">
                <a:moveTo>
                  <a:pt x="2739245" y="2130873"/>
                </a:moveTo>
                <a:lnTo>
                  <a:pt x="2743288" y="2140940"/>
                </a:lnTo>
                <a:lnTo>
                  <a:pt x="2750019" y="2132330"/>
                </a:lnTo>
                <a:lnTo>
                  <a:pt x="2739245" y="2130873"/>
                </a:lnTo>
                <a:close/>
              </a:path>
              <a:path w="2759710" h="2146935">
                <a:moveTo>
                  <a:pt x="2734500" y="2119057"/>
                </a:moveTo>
                <a:lnTo>
                  <a:pt x="2739245" y="2130873"/>
                </a:lnTo>
                <a:lnTo>
                  <a:pt x="2750019" y="2132330"/>
                </a:lnTo>
                <a:lnTo>
                  <a:pt x="2743288" y="2140940"/>
                </a:lnTo>
                <a:lnTo>
                  <a:pt x="2747455" y="2140940"/>
                </a:lnTo>
                <a:lnTo>
                  <a:pt x="2753194" y="2133600"/>
                </a:lnTo>
                <a:lnTo>
                  <a:pt x="2734500" y="2119057"/>
                </a:lnTo>
                <a:close/>
              </a:path>
              <a:path w="2759710" h="2146935">
                <a:moveTo>
                  <a:pt x="19877" y="15409"/>
                </a:moveTo>
                <a:lnTo>
                  <a:pt x="24571" y="27112"/>
                </a:lnTo>
                <a:lnTo>
                  <a:pt x="2726688" y="2129176"/>
                </a:lnTo>
                <a:lnTo>
                  <a:pt x="2739245" y="2130873"/>
                </a:lnTo>
                <a:lnTo>
                  <a:pt x="2734500" y="2119057"/>
                </a:lnTo>
                <a:lnTo>
                  <a:pt x="32369" y="17078"/>
                </a:lnTo>
                <a:lnTo>
                  <a:pt x="19877" y="15409"/>
                </a:lnTo>
                <a:close/>
              </a:path>
              <a:path w="2759710" h="2146935">
                <a:moveTo>
                  <a:pt x="0" y="0"/>
                </a:moveTo>
                <a:lnTo>
                  <a:pt x="36906" y="91948"/>
                </a:lnTo>
                <a:lnTo>
                  <a:pt x="38214" y="95250"/>
                </a:lnTo>
                <a:lnTo>
                  <a:pt x="41909" y="96774"/>
                </a:lnTo>
                <a:lnTo>
                  <a:pt x="48425" y="94234"/>
                </a:lnTo>
                <a:lnTo>
                  <a:pt x="49999" y="90424"/>
                </a:lnTo>
                <a:lnTo>
                  <a:pt x="48691" y="87249"/>
                </a:lnTo>
                <a:lnTo>
                  <a:pt x="24571" y="27112"/>
                </a:lnTo>
                <a:lnTo>
                  <a:pt x="6045" y="12700"/>
                </a:lnTo>
                <a:lnTo>
                  <a:pt x="13842" y="2666"/>
                </a:lnTo>
                <a:lnTo>
                  <a:pt x="20028" y="2666"/>
                </a:lnTo>
                <a:lnTo>
                  <a:pt x="0" y="0"/>
                </a:lnTo>
                <a:close/>
              </a:path>
              <a:path w="2759710" h="2146935">
                <a:moveTo>
                  <a:pt x="13842" y="2666"/>
                </a:moveTo>
                <a:lnTo>
                  <a:pt x="6045" y="12700"/>
                </a:lnTo>
                <a:lnTo>
                  <a:pt x="24571" y="27112"/>
                </a:lnTo>
                <a:lnTo>
                  <a:pt x="19877" y="15409"/>
                </a:lnTo>
                <a:lnTo>
                  <a:pt x="9105" y="13970"/>
                </a:lnTo>
                <a:lnTo>
                  <a:pt x="15836" y="5334"/>
                </a:lnTo>
                <a:lnTo>
                  <a:pt x="17271" y="5334"/>
                </a:lnTo>
                <a:lnTo>
                  <a:pt x="13842" y="2666"/>
                </a:lnTo>
                <a:close/>
              </a:path>
              <a:path w="2759710" h="2146935">
                <a:moveTo>
                  <a:pt x="20028" y="2666"/>
                </a:moveTo>
                <a:lnTo>
                  <a:pt x="13842" y="2666"/>
                </a:lnTo>
                <a:lnTo>
                  <a:pt x="32369" y="17078"/>
                </a:lnTo>
                <a:lnTo>
                  <a:pt x="96545" y="25653"/>
                </a:lnTo>
                <a:lnTo>
                  <a:pt x="100025" y="26162"/>
                </a:lnTo>
                <a:lnTo>
                  <a:pt x="103212" y="23749"/>
                </a:lnTo>
                <a:lnTo>
                  <a:pt x="103682" y="20320"/>
                </a:lnTo>
                <a:lnTo>
                  <a:pt x="104139" y="16763"/>
                </a:lnTo>
                <a:lnTo>
                  <a:pt x="101701" y="13588"/>
                </a:lnTo>
                <a:lnTo>
                  <a:pt x="98234" y="13080"/>
                </a:lnTo>
                <a:lnTo>
                  <a:pt x="20028" y="2666"/>
                </a:lnTo>
                <a:close/>
              </a:path>
              <a:path w="2759710" h="2146935">
                <a:moveTo>
                  <a:pt x="17271" y="5334"/>
                </a:moveTo>
                <a:lnTo>
                  <a:pt x="15836" y="5334"/>
                </a:lnTo>
                <a:lnTo>
                  <a:pt x="19877" y="15409"/>
                </a:lnTo>
                <a:lnTo>
                  <a:pt x="32369" y="17078"/>
                </a:lnTo>
                <a:lnTo>
                  <a:pt x="17271" y="5334"/>
                </a:lnTo>
                <a:close/>
              </a:path>
              <a:path w="2759710" h="2146935">
                <a:moveTo>
                  <a:pt x="15836" y="5334"/>
                </a:moveTo>
                <a:lnTo>
                  <a:pt x="9105" y="13970"/>
                </a:lnTo>
                <a:lnTo>
                  <a:pt x="19877" y="15409"/>
                </a:lnTo>
                <a:lnTo>
                  <a:pt x="15836" y="5334"/>
                </a:lnTo>
                <a:close/>
              </a:path>
            </a:pathLst>
          </a:custGeom>
          <a:solidFill>
            <a:srgbClr val="A6A6A6"/>
          </a:solidFill>
        </p:spPr>
        <p:txBody>
          <a:bodyPr wrap="square" lIns="0" tIns="0" rIns="0" bIns="0" rtlCol="0"/>
          <a:lstStyle/>
          <a:p>
            <a:endParaRPr/>
          </a:p>
        </p:txBody>
      </p:sp>
      <p:sp>
        <p:nvSpPr>
          <p:cNvPr id="73" name="object 73"/>
          <p:cNvSpPr/>
          <p:nvPr/>
        </p:nvSpPr>
        <p:spPr>
          <a:xfrm>
            <a:off x="2175510" y="4284090"/>
            <a:ext cx="592455" cy="561975"/>
          </a:xfrm>
          <a:custGeom>
            <a:avLst/>
            <a:gdLst/>
            <a:ahLst/>
            <a:cxnLst/>
            <a:rect l="l" t="t" r="r" b="b"/>
            <a:pathLst>
              <a:path w="592455" h="561975">
                <a:moveTo>
                  <a:pt x="152400" y="0"/>
                </a:moveTo>
                <a:lnTo>
                  <a:pt x="0" y="172592"/>
                </a:lnTo>
                <a:lnTo>
                  <a:pt x="440054" y="561466"/>
                </a:lnTo>
                <a:lnTo>
                  <a:pt x="592454" y="389000"/>
                </a:lnTo>
                <a:lnTo>
                  <a:pt x="152400" y="0"/>
                </a:lnTo>
                <a:close/>
              </a:path>
            </a:pathLst>
          </a:custGeom>
          <a:solidFill>
            <a:srgbClr val="FFFFFF"/>
          </a:solidFill>
        </p:spPr>
        <p:txBody>
          <a:bodyPr wrap="square" lIns="0" tIns="0" rIns="0" bIns="0" rtlCol="0"/>
          <a:lstStyle/>
          <a:p>
            <a:endParaRPr/>
          </a:p>
        </p:txBody>
      </p:sp>
      <p:sp>
        <p:nvSpPr>
          <p:cNvPr id="74" name="object 74"/>
          <p:cNvSpPr/>
          <p:nvPr/>
        </p:nvSpPr>
        <p:spPr>
          <a:xfrm>
            <a:off x="2304033" y="4420489"/>
            <a:ext cx="311150" cy="294640"/>
          </a:xfrm>
          <a:custGeom>
            <a:avLst/>
            <a:gdLst/>
            <a:ahLst/>
            <a:cxnLst/>
            <a:rect l="l" t="t" r="r" b="b"/>
            <a:pathLst>
              <a:path w="311150" h="294639">
                <a:moveTo>
                  <a:pt x="307467" y="246379"/>
                </a:moveTo>
                <a:lnTo>
                  <a:pt x="294513" y="246379"/>
                </a:lnTo>
                <a:lnTo>
                  <a:pt x="296672" y="247649"/>
                </a:lnTo>
                <a:lnTo>
                  <a:pt x="298196" y="248919"/>
                </a:lnTo>
                <a:lnTo>
                  <a:pt x="299593" y="250189"/>
                </a:lnTo>
                <a:lnTo>
                  <a:pt x="300482" y="251459"/>
                </a:lnTo>
                <a:lnTo>
                  <a:pt x="301498" y="253999"/>
                </a:lnTo>
                <a:lnTo>
                  <a:pt x="301625" y="255269"/>
                </a:lnTo>
                <a:lnTo>
                  <a:pt x="301117" y="257809"/>
                </a:lnTo>
                <a:lnTo>
                  <a:pt x="300609" y="259079"/>
                </a:lnTo>
                <a:lnTo>
                  <a:pt x="299720" y="261619"/>
                </a:lnTo>
                <a:lnTo>
                  <a:pt x="298831" y="262889"/>
                </a:lnTo>
                <a:lnTo>
                  <a:pt x="297688" y="264159"/>
                </a:lnTo>
                <a:lnTo>
                  <a:pt x="296291" y="265429"/>
                </a:lnTo>
                <a:lnTo>
                  <a:pt x="276098" y="288289"/>
                </a:lnTo>
                <a:lnTo>
                  <a:pt x="275844" y="288289"/>
                </a:lnTo>
                <a:lnTo>
                  <a:pt x="275717" y="289559"/>
                </a:lnTo>
                <a:lnTo>
                  <a:pt x="275971" y="290829"/>
                </a:lnTo>
                <a:lnTo>
                  <a:pt x="276352" y="290829"/>
                </a:lnTo>
                <a:lnTo>
                  <a:pt x="278384" y="293369"/>
                </a:lnTo>
                <a:lnTo>
                  <a:pt x="279146" y="293369"/>
                </a:lnTo>
                <a:lnTo>
                  <a:pt x="279654" y="294639"/>
                </a:lnTo>
                <a:lnTo>
                  <a:pt x="282956" y="294639"/>
                </a:lnTo>
                <a:lnTo>
                  <a:pt x="305943" y="269239"/>
                </a:lnTo>
                <a:lnTo>
                  <a:pt x="307467" y="266699"/>
                </a:lnTo>
                <a:lnTo>
                  <a:pt x="310007" y="261619"/>
                </a:lnTo>
                <a:lnTo>
                  <a:pt x="310769" y="260349"/>
                </a:lnTo>
                <a:lnTo>
                  <a:pt x="311023" y="257809"/>
                </a:lnTo>
                <a:lnTo>
                  <a:pt x="310896" y="252729"/>
                </a:lnTo>
                <a:lnTo>
                  <a:pt x="309118" y="247649"/>
                </a:lnTo>
                <a:lnTo>
                  <a:pt x="307467" y="246379"/>
                </a:lnTo>
                <a:close/>
              </a:path>
              <a:path w="311150" h="294639">
                <a:moveTo>
                  <a:pt x="283337" y="224789"/>
                </a:moveTo>
                <a:lnTo>
                  <a:pt x="270002" y="224789"/>
                </a:lnTo>
                <a:lnTo>
                  <a:pt x="272161" y="226059"/>
                </a:lnTo>
                <a:lnTo>
                  <a:pt x="273812" y="227329"/>
                </a:lnTo>
                <a:lnTo>
                  <a:pt x="275082" y="228599"/>
                </a:lnTo>
                <a:lnTo>
                  <a:pt x="275971" y="229869"/>
                </a:lnTo>
                <a:lnTo>
                  <a:pt x="276987" y="232409"/>
                </a:lnTo>
                <a:lnTo>
                  <a:pt x="277114" y="233679"/>
                </a:lnTo>
                <a:lnTo>
                  <a:pt x="276606" y="236219"/>
                </a:lnTo>
                <a:lnTo>
                  <a:pt x="276098" y="237489"/>
                </a:lnTo>
                <a:lnTo>
                  <a:pt x="275209" y="240029"/>
                </a:lnTo>
                <a:lnTo>
                  <a:pt x="274447" y="241299"/>
                </a:lnTo>
                <a:lnTo>
                  <a:pt x="273304" y="242569"/>
                </a:lnTo>
                <a:lnTo>
                  <a:pt x="271907" y="243839"/>
                </a:lnTo>
                <a:lnTo>
                  <a:pt x="251587" y="266699"/>
                </a:lnTo>
                <a:lnTo>
                  <a:pt x="251333" y="267969"/>
                </a:lnTo>
                <a:lnTo>
                  <a:pt x="251587" y="269239"/>
                </a:lnTo>
                <a:lnTo>
                  <a:pt x="251968" y="269239"/>
                </a:lnTo>
                <a:lnTo>
                  <a:pt x="252730" y="270509"/>
                </a:lnTo>
                <a:lnTo>
                  <a:pt x="253238" y="270509"/>
                </a:lnTo>
                <a:lnTo>
                  <a:pt x="254635" y="271779"/>
                </a:lnTo>
                <a:lnTo>
                  <a:pt x="256159" y="273049"/>
                </a:lnTo>
                <a:lnTo>
                  <a:pt x="258572" y="273049"/>
                </a:lnTo>
                <a:lnTo>
                  <a:pt x="281813" y="246379"/>
                </a:lnTo>
                <a:lnTo>
                  <a:pt x="307467" y="246379"/>
                </a:lnTo>
                <a:lnTo>
                  <a:pt x="304038" y="242569"/>
                </a:lnTo>
                <a:lnTo>
                  <a:pt x="302895" y="242569"/>
                </a:lnTo>
                <a:lnTo>
                  <a:pt x="301625" y="241299"/>
                </a:lnTo>
                <a:lnTo>
                  <a:pt x="300482" y="241299"/>
                </a:lnTo>
                <a:lnTo>
                  <a:pt x="299085" y="240029"/>
                </a:lnTo>
                <a:lnTo>
                  <a:pt x="285496" y="240029"/>
                </a:lnTo>
                <a:lnTo>
                  <a:pt x="286131" y="238759"/>
                </a:lnTo>
                <a:lnTo>
                  <a:pt x="286639" y="233679"/>
                </a:lnTo>
                <a:lnTo>
                  <a:pt x="286512" y="232409"/>
                </a:lnTo>
                <a:lnTo>
                  <a:pt x="286258" y="231139"/>
                </a:lnTo>
                <a:lnTo>
                  <a:pt x="285877" y="229869"/>
                </a:lnTo>
                <a:lnTo>
                  <a:pt x="285242" y="227329"/>
                </a:lnTo>
                <a:lnTo>
                  <a:pt x="284226" y="226059"/>
                </a:lnTo>
                <a:lnTo>
                  <a:pt x="283337" y="224789"/>
                </a:lnTo>
                <a:close/>
              </a:path>
              <a:path w="311150" h="294639">
                <a:moveTo>
                  <a:pt x="262636" y="207009"/>
                </a:moveTo>
                <a:lnTo>
                  <a:pt x="260604" y="207009"/>
                </a:lnTo>
                <a:lnTo>
                  <a:pt x="227203" y="245109"/>
                </a:lnTo>
                <a:lnTo>
                  <a:pt x="226822" y="246379"/>
                </a:lnTo>
                <a:lnTo>
                  <a:pt x="227457" y="247649"/>
                </a:lnTo>
                <a:lnTo>
                  <a:pt x="227838" y="247649"/>
                </a:lnTo>
                <a:lnTo>
                  <a:pt x="228727" y="248919"/>
                </a:lnTo>
                <a:lnTo>
                  <a:pt x="229489" y="250189"/>
                </a:lnTo>
                <a:lnTo>
                  <a:pt x="230124" y="250189"/>
                </a:lnTo>
                <a:lnTo>
                  <a:pt x="230759" y="251459"/>
                </a:lnTo>
                <a:lnTo>
                  <a:pt x="234061" y="251459"/>
                </a:lnTo>
                <a:lnTo>
                  <a:pt x="257302" y="224789"/>
                </a:lnTo>
                <a:lnTo>
                  <a:pt x="283337" y="224789"/>
                </a:lnTo>
                <a:lnTo>
                  <a:pt x="270129" y="218439"/>
                </a:lnTo>
                <a:lnTo>
                  <a:pt x="262255" y="218439"/>
                </a:lnTo>
                <a:lnTo>
                  <a:pt x="266700" y="213359"/>
                </a:lnTo>
                <a:lnTo>
                  <a:pt x="266954" y="213359"/>
                </a:lnTo>
                <a:lnTo>
                  <a:pt x="266827" y="210819"/>
                </a:lnTo>
                <a:lnTo>
                  <a:pt x="266573" y="210819"/>
                </a:lnTo>
                <a:lnTo>
                  <a:pt x="264033" y="208279"/>
                </a:lnTo>
                <a:lnTo>
                  <a:pt x="263144" y="208279"/>
                </a:lnTo>
                <a:lnTo>
                  <a:pt x="262636" y="207009"/>
                </a:lnTo>
                <a:close/>
              </a:path>
              <a:path w="311150" h="294639">
                <a:moveTo>
                  <a:pt x="219456" y="237489"/>
                </a:moveTo>
                <a:lnTo>
                  <a:pt x="216281" y="237489"/>
                </a:lnTo>
                <a:lnTo>
                  <a:pt x="216916" y="238759"/>
                </a:lnTo>
                <a:lnTo>
                  <a:pt x="219329" y="238759"/>
                </a:lnTo>
                <a:lnTo>
                  <a:pt x="219456" y="237489"/>
                </a:lnTo>
                <a:close/>
              </a:path>
              <a:path w="311150" h="294639">
                <a:moveTo>
                  <a:pt x="250571" y="196849"/>
                </a:moveTo>
                <a:lnTo>
                  <a:pt x="213741" y="196849"/>
                </a:lnTo>
                <a:lnTo>
                  <a:pt x="211201" y="231139"/>
                </a:lnTo>
                <a:lnTo>
                  <a:pt x="211074" y="231139"/>
                </a:lnTo>
                <a:lnTo>
                  <a:pt x="211074" y="232409"/>
                </a:lnTo>
                <a:lnTo>
                  <a:pt x="211201" y="232409"/>
                </a:lnTo>
                <a:lnTo>
                  <a:pt x="211328" y="233679"/>
                </a:lnTo>
                <a:lnTo>
                  <a:pt x="212217" y="233679"/>
                </a:lnTo>
                <a:lnTo>
                  <a:pt x="212598" y="234949"/>
                </a:lnTo>
                <a:lnTo>
                  <a:pt x="213106" y="234949"/>
                </a:lnTo>
                <a:lnTo>
                  <a:pt x="213741" y="236219"/>
                </a:lnTo>
                <a:lnTo>
                  <a:pt x="215138" y="237489"/>
                </a:lnTo>
                <a:lnTo>
                  <a:pt x="219837" y="237489"/>
                </a:lnTo>
                <a:lnTo>
                  <a:pt x="219964" y="236219"/>
                </a:lnTo>
                <a:lnTo>
                  <a:pt x="220051" y="233679"/>
                </a:lnTo>
                <a:lnTo>
                  <a:pt x="222250" y="201929"/>
                </a:lnTo>
                <a:lnTo>
                  <a:pt x="247904" y="200659"/>
                </a:lnTo>
                <a:lnTo>
                  <a:pt x="249936" y="200659"/>
                </a:lnTo>
                <a:lnTo>
                  <a:pt x="251079" y="199389"/>
                </a:lnTo>
                <a:lnTo>
                  <a:pt x="251333" y="199389"/>
                </a:lnTo>
                <a:lnTo>
                  <a:pt x="251333" y="198119"/>
                </a:lnTo>
                <a:lnTo>
                  <a:pt x="250571" y="196849"/>
                </a:lnTo>
                <a:close/>
              </a:path>
              <a:path w="311150" h="294639">
                <a:moveTo>
                  <a:pt x="266446" y="217169"/>
                </a:moveTo>
                <a:lnTo>
                  <a:pt x="262255" y="218439"/>
                </a:lnTo>
                <a:lnTo>
                  <a:pt x="270129" y="218439"/>
                </a:lnTo>
                <a:lnTo>
                  <a:pt x="266446" y="217169"/>
                </a:lnTo>
                <a:close/>
              </a:path>
              <a:path w="311150" h="294639">
                <a:moveTo>
                  <a:pt x="240030" y="154939"/>
                </a:moveTo>
                <a:lnTo>
                  <a:pt x="237744" y="154939"/>
                </a:lnTo>
                <a:lnTo>
                  <a:pt x="188341" y="210819"/>
                </a:lnTo>
                <a:lnTo>
                  <a:pt x="188087" y="210819"/>
                </a:lnTo>
                <a:lnTo>
                  <a:pt x="188087" y="212089"/>
                </a:lnTo>
                <a:lnTo>
                  <a:pt x="188214" y="212089"/>
                </a:lnTo>
                <a:lnTo>
                  <a:pt x="188341" y="213359"/>
                </a:lnTo>
                <a:lnTo>
                  <a:pt x="188595" y="213359"/>
                </a:lnTo>
                <a:lnTo>
                  <a:pt x="191262" y="215899"/>
                </a:lnTo>
                <a:lnTo>
                  <a:pt x="191897" y="215899"/>
                </a:lnTo>
                <a:lnTo>
                  <a:pt x="192913" y="217169"/>
                </a:lnTo>
                <a:lnTo>
                  <a:pt x="195072" y="217169"/>
                </a:lnTo>
                <a:lnTo>
                  <a:pt x="213741" y="196849"/>
                </a:lnTo>
                <a:lnTo>
                  <a:pt x="250190" y="196849"/>
                </a:lnTo>
                <a:lnTo>
                  <a:pt x="249682" y="195579"/>
                </a:lnTo>
                <a:lnTo>
                  <a:pt x="214503" y="195579"/>
                </a:lnTo>
                <a:lnTo>
                  <a:pt x="244602" y="161289"/>
                </a:lnTo>
                <a:lnTo>
                  <a:pt x="244983" y="161289"/>
                </a:lnTo>
                <a:lnTo>
                  <a:pt x="244983" y="160019"/>
                </a:lnTo>
                <a:lnTo>
                  <a:pt x="244729" y="160019"/>
                </a:lnTo>
                <a:lnTo>
                  <a:pt x="244602" y="158749"/>
                </a:lnTo>
                <a:lnTo>
                  <a:pt x="243967" y="158749"/>
                </a:lnTo>
                <a:lnTo>
                  <a:pt x="243586" y="157479"/>
                </a:lnTo>
                <a:lnTo>
                  <a:pt x="242316" y="157479"/>
                </a:lnTo>
                <a:lnTo>
                  <a:pt x="241681" y="156209"/>
                </a:lnTo>
                <a:lnTo>
                  <a:pt x="241046" y="156209"/>
                </a:lnTo>
                <a:lnTo>
                  <a:pt x="240030" y="154939"/>
                </a:lnTo>
                <a:close/>
              </a:path>
              <a:path w="311150" h="294639">
                <a:moveTo>
                  <a:pt x="244729" y="191769"/>
                </a:moveTo>
                <a:lnTo>
                  <a:pt x="242570" y="191769"/>
                </a:lnTo>
                <a:lnTo>
                  <a:pt x="214503" y="195579"/>
                </a:lnTo>
                <a:lnTo>
                  <a:pt x="249174" y="195579"/>
                </a:lnTo>
                <a:lnTo>
                  <a:pt x="248412" y="194309"/>
                </a:lnTo>
                <a:lnTo>
                  <a:pt x="247142" y="194309"/>
                </a:lnTo>
                <a:lnTo>
                  <a:pt x="246126" y="193039"/>
                </a:lnTo>
                <a:lnTo>
                  <a:pt x="245237" y="193039"/>
                </a:lnTo>
                <a:lnTo>
                  <a:pt x="244729" y="191769"/>
                </a:lnTo>
                <a:close/>
              </a:path>
              <a:path w="311150" h="294639">
                <a:moveTo>
                  <a:pt x="177927" y="111759"/>
                </a:moveTo>
                <a:lnTo>
                  <a:pt x="174244" y="111759"/>
                </a:lnTo>
                <a:lnTo>
                  <a:pt x="166878" y="114299"/>
                </a:lnTo>
                <a:lnTo>
                  <a:pt x="155829" y="121919"/>
                </a:lnTo>
                <a:lnTo>
                  <a:pt x="148463" y="129539"/>
                </a:lnTo>
                <a:lnTo>
                  <a:pt x="144526" y="134619"/>
                </a:lnTo>
                <a:lnTo>
                  <a:pt x="141351" y="138429"/>
                </a:lnTo>
                <a:lnTo>
                  <a:pt x="133688" y="158749"/>
                </a:lnTo>
                <a:lnTo>
                  <a:pt x="133858" y="161289"/>
                </a:lnTo>
                <a:lnTo>
                  <a:pt x="135128" y="163829"/>
                </a:lnTo>
                <a:lnTo>
                  <a:pt x="136398" y="167639"/>
                </a:lnTo>
                <a:lnTo>
                  <a:pt x="138684" y="170179"/>
                </a:lnTo>
                <a:lnTo>
                  <a:pt x="145669" y="176529"/>
                </a:lnTo>
                <a:lnTo>
                  <a:pt x="149352" y="179069"/>
                </a:lnTo>
                <a:lnTo>
                  <a:pt x="152908" y="179069"/>
                </a:lnTo>
                <a:lnTo>
                  <a:pt x="156591" y="180339"/>
                </a:lnTo>
                <a:lnTo>
                  <a:pt x="160274" y="180339"/>
                </a:lnTo>
                <a:lnTo>
                  <a:pt x="171323" y="176529"/>
                </a:lnTo>
                <a:lnTo>
                  <a:pt x="175006" y="172719"/>
                </a:lnTo>
                <a:lnTo>
                  <a:pt x="176847" y="171449"/>
                </a:lnTo>
                <a:lnTo>
                  <a:pt x="154178" y="171449"/>
                </a:lnTo>
                <a:lnTo>
                  <a:pt x="150876" y="170179"/>
                </a:lnTo>
                <a:lnTo>
                  <a:pt x="149225" y="168909"/>
                </a:lnTo>
                <a:lnTo>
                  <a:pt x="147701" y="167639"/>
                </a:lnTo>
                <a:lnTo>
                  <a:pt x="145669" y="166369"/>
                </a:lnTo>
                <a:lnTo>
                  <a:pt x="144399" y="163829"/>
                </a:lnTo>
                <a:lnTo>
                  <a:pt x="143637" y="162559"/>
                </a:lnTo>
                <a:lnTo>
                  <a:pt x="143002" y="160019"/>
                </a:lnTo>
                <a:lnTo>
                  <a:pt x="143002" y="157479"/>
                </a:lnTo>
                <a:lnTo>
                  <a:pt x="144272" y="152399"/>
                </a:lnTo>
                <a:lnTo>
                  <a:pt x="145669" y="149859"/>
                </a:lnTo>
                <a:lnTo>
                  <a:pt x="147828" y="146049"/>
                </a:lnTo>
                <a:lnTo>
                  <a:pt x="149860" y="143509"/>
                </a:lnTo>
                <a:lnTo>
                  <a:pt x="152654" y="139699"/>
                </a:lnTo>
                <a:lnTo>
                  <a:pt x="156210" y="135889"/>
                </a:lnTo>
                <a:lnTo>
                  <a:pt x="158877" y="133349"/>
                </a:lnTo>
                <a:lnTo>
                  <a:pt x="161544" y="129539"/>
                </a:lnTo>
                <a:lnTo>
                  <a:pt x="166751" y="125729"/>
                </a:lnTo>
                <a:lnTo>
                  <a:pt x="169418" y="123189"/>
                </a:lnTo>
                <a:lnTo>
                  <a:pt x="174498" y="120649"/>
                </a:lnTo>
                <a:lnTo>
                  <a:pt x="194437" y="120649"/>
                </a:lnTo>
                <a:lnTo>
                  <a:pt x="188849" y="115569"/>
                </a:lnTo>
                <a:lnTo>
                  <a:pt x="185293" y="113029"/>
                </a:lnTo>
                <a:lnTo>
                  <a:pt x="181610" y="113029"/>
                </a:lnTo>
                <a:lnTo>
                  <a:pt x="177927" y="111759"/>
                </a:lnTo>
                <a:close/>
              </a:path>
              <a:path w="311150" h="294639">
                <a:moveTo>
                  <a:pt x="194437" y="120649"/>
                </a:moveTo>
                <a:lnTo>
                  <a:pt x="181991" y="120649"/>
                </a:lnTo>
                <a:lnTo>
                  <a:pt x="184404" y="121919"/>
                </a:lnTo>
                <a:lnTo>
                  <a:pt x="186817" y="124459"/>
                </a:lnTo>
                <a:lnTo>
                  <a:pt x="191262" y="132079"/>
                </a:lnTo>
                <a:lnTo>
                  <a:pt x="191516" y="133349"/>
                </a:lnTo>
                <a:lnTo>
                  <a:pt x="191389" y="135889"/>
                </a:lnTo>
                <a:lnTo>
                  <a:pt x="190881" y="137159"/>
                </a:lnTo>
                <a:lnTo>
                  <a:pt x="189738" y="140969"/>
                </a:lnTo>
                <a:lnTo>
                  <a:pt x="188595" y="142239"/>
                </a:lnTo>
                <a:lnTo>
                  <a:pt x="187579" y="144779"/>
                </a:lnTo>
                <a:lnTo>
                  <a:pt x="186182" y="147319"/>
                </a:lnTo>
                <a:lnTo>
                  <a:pt x="184404" y="148589"/>
                </a:lnTo>
                <a:lnTo>
                  <a:pt x="182753" y="151129"/>
                </a:lnTo>
                <a:lnTo>
                  <a:pt x="180721" y="153669"/>
                </a:lnTo>
                <a:lnTo>
                  <a:pt x="178308" y="156209"/>
                </a:lnTo>
                <a:lnTo>
                  <a:pt x="176530" y="158749"/>
                </a:lnTo>
                <a:lnTo>
                  <a:pt x="174752" y="160019"/>
                </a:lnTo>
                <a:lnTo>
                  <a:pt x="172974" y="162559"/>
                </a:lnTo>
                <a:lnTo>
                  <a:pt x="169418" y="165099"/>
                </a:lnTo>
                <a:lnTo>
                  <a:pt x="165989" y="167639"/>
                </a:lnTo>
                <a:lnTo>
                  <a:pt x="164211" y="168909"/>
                </a:lnTo>
                <a:lnTo>
                  <a:pt x="162560" y="170179"/>
                </a:lnTo>
                <a:lnTo>
                  <a:pt x="160782" y="170179"/>
                </a:lnTo>
                <a:lnTo>
                  <a:pt x="159131" y="171449"/>
                </a:lnTo>
                <a:lnTo>
                  <a:pt x="176847" y="171449"/>
                </a:lnTo>
                <a:lnTo>
                  <a:pt x="178689" y="170179"/>
                </a:lnTo>
                <a:lnTo>
                  <a:pt x="186055" y="162559"/>
                </a:lnTo>
                <a:lnTo>
                  <a:pt x="189992" y="157479"/>
                </a:lnTo>
                <a:lnTo>
                  <a:pt x="193294" y="153669"/>
                </a:lnTo>
                <a:lnTo>
                  <a:pt x="198120" y="146049"/>
                </a:lnTo>
                <a:lnTo>
                  <a:pt x="199644" y="142239"/>
                </a:lnTo>
                <a:lnTo>
                  <a:pt x="200279" y="138429"/>
                </a:lnTo>
                <a:lnTo>
                  <a:pt x="201041" y="134619"/>
                </a:lnTo>
                <a:lnTo>
                  <a:pt x="200660" y="132079"/>
                </a:lnTo>
                <a:lnTo>
                  <a:pt x="198120" y="124459"/>
                </a:lnTo>
                <a:lnTo>
                  <a:pt x="195834" y="121919"/>
                </a:lnTo>
                <a:lnTo>
                  <a:pt x="194437" y="120649"/>
                </a:lnTo>
                <a:close/>
              </a:path>
              <a:path w="311150" h="294639">
                <a:moveTo>
                  <a:pt x="134493" y="73659"/>
                </a:moveTo>
                <a:lnTo>
                  <a:pt x="130810" y="73659"/>
                </a:lnTo>
                <a:lnTo>
                  <a:pt x="119761" y="77469"/>
                </a:lnTo>
                <a:lnTo>
                  <a:pt x="116078" y="81279"/>
                </a:lnTo>
                <a:lnTo>
                  <a:pt x="112395" y="83819"/>
                </a:lnTo>
                <a:lnTo>
                  <a:pt x="105029" y="91439"/>
                </a:lnTo>
                <a:lnTo>
                  <a:pt x="101092" y="95249"/>
                </a:lnTo>
                <a:lnTo>
                  <a:pt x="97917" y="100329"/>
                </a:lnTo>
                <a:lnTo>
                  <a:pt x="93091" y="107949"/>
                </a:lnTo>
                <a:lnTo>
                  <a:pt x="91440" y="111759"/>
                </a:lnTo>
                <a:lnTo>
                  <a:pt x="90381" y="118109"/>
                </a:lnTo>
                <a:lnTo>
                  <a:pt x="90297" y="120649"/>
                </a:lnTo>
                <a:lnTo>
                  <a:pt x="90424" y="121919"/>
                </a:lnTo>
                <a:lnTo>
                  <a:pt x="92964" y="129539"/>
                </a:lnTo>
                <a:lnTo>
                  <a:pt x="95250" y="132079"/>
                </a:lnTo>
                <a:lnTo>
                  <a:pt x="102235" y="138429"/>
                </a:lnTo>
                <a:lnTo>
                  <a:pt x="105918" y="140969"/>
                </a:lnTo>
                <a:lnTo>
                  <a:pt x="109601" y="140969"/>
                </a:lnTo>
                <a:lnTo>
                  <a:pt x="113157" y="142239"/>
                </a:lnTo>
                <a:lnTo>
                  <a:pt x="116840" y="142239"/>
                </a:lnTo>
                <a:lnTo>
                  <a:pt x="120650" y="140969"/>
                </a:lnTo>
                <a:lnTo>
                  <a:pt x="124333" y="139699"/>
                </a:lnTo>
                <a:lnTo>
                  <a:pt x="133540" y="133349"/>
                </a:lnTo>
                <a:lnTo>
                  <a:pt x="110743" y="133349"/>
                </a:lnTo>
                <a:lnTo>
                  <a:pt x="107442" y="132079"/>
                </a:lnTo>
                <a:lnTo>
                  <a:pt x="105918" y="130809"/>
                </a:lnTo>
                <a:lnTo>
                  <a:pt x="104267" y="129539"/>
                </a:lnTo>
                <a:lnTo>
                  <a:pt x="102362" y="128269"/>
                </a:lnTo>
                <a:lnTo>
                  <a:pt x="100965" y="125729"/>
                </a:lnTo>
                <a:lnTo>
                  <a:pt x="100330" y="124459"/>
                </a:lnTo>
                <a:lnTo>
                  <a:pt x="99568" y="121919"/>
                </a:lnTo>
                <a:lnTo>
                  <a:pt x="99568" y="119379"/>
                </a:lnTo>
                <a:lnTo>
                  <a:pt x="106426" y="105409"/>
                </a:lnTo>
                <a:lnTo>
                  <a:pt x="109220" y="101599"/>
                </a:lnTo>
                <a:lnTo>
                  <a:pt x="115570" y="93979"/>
                </a:lnTo>
                <a:lnTo>
                  <a:pt x="118110" y="91439"/>
                </a:lnTo>
                <a:lnTo>
                  <a:pt x="120777" y="88899"/>
                </a:lnTo>
                <a:lnTo>
                  <a:pt x="123443" y="87629"/>
                </a:lnTo>
                <a:lnTo>
                  <a:pt x="125984" y="85089"/>
                </a:lnTo>
                <a:lnTo>
                  <a:pt x="128524" y="83819"/>
                </a:lnTo>
                <a:lnTo>
                  <a:pt x="131191" y="82549"/>
                </a:lnTo>
                <a:lnTo>
                  <a:pt x="151003" y="82549"/>
                </a:lnTo>
                <a:lnTo>
                  <a:pt x="145415" y="77469"/>
                </a:lnTo>
                <a:lnTo>
                  <a:pt x="141859" y="74929"/>
                </a:lnTo>
                <a:lnTo>
                  <a:pt x="138176" y="74929"/>
                </a:lnTo>
                <a:lnTo>
                  <a:pt x="134493" y="73659"/>
                </a:lnTo>
                <a:close/>
              </a:path>
              <a:path w="311150" h="294639">
                <a:moveTo>
                  <a:pt x="151003" y="82549"/>
                </a:moveTo>
                <a:lnTo>
                  <a:pt x="138557" y="82549"/>
                </a:lnTo>
                <a:lnTo>
                  <a:pt x="140970" y="83819"/>
                </a:lnTo>
                <a:lnTo>
                  <a:pt x="143383" y="86359"/>
                </a:lnTo>
                <a:lnTo>
                  <a:pt x="148082" y="95249"/>
                </a:lnTo>
                <a:lnTo>
                  <a:pt x="147955" y="96519"/>
                </a:lnTo>
                <a:lnTo>
                  <a:pt x="147447" y="99059"/>
                </a:lnTo>
                <a:lnTo>
                  <a:pt x="146304" y="102869"/>
                </a:lnTo>
                <a:lnTo>
                  <a:pt x="145161" y="104139"/>
                </a:lnTo>
                <a:lnTo>
                  <a:pt x="144145" y="106679"/>
                </a:lnTo>
                <a:lnTo>
                  <a:pt x="142748" y="107949"/>
                </a:lnTo>
                <a:lnTo>
                  <a:pt x="141097" y="110489"/>
                </a:lnTo>
                <a:lnTo>
                  <a:pt x="139319" y="113029"/>
                </a:lnTo>
                <a:lnTo>
                  <a:pt x="137287" y="115569"/>
                </a:lnTo>
                <a:lnTo>
                  <a:pt x="134874" y="118109"/>
                </a:lnTo>
                <a:lnTo>
                  <a:pt x="133096" y="120649"/>
                </a:lnTo>
                <a:lnTo>
                  <a:pt x="131318" y="121919"/>
                </a:lnTo>
                <a:lnTo>
                  <a:pt x="127889" y="125729"/>
                </a:lnTo>
                <a:lnTo>
                  <a:pt x="122555" y="129539"/>
                </a:lnTo>
                <a:lnTo>
                  <a:pt x="120904" y="130809"/>
                </a:lnTo>
                <a:lnTo>
                  <a:pt x="119126" y="132079"/>
                </a:lnTo>
                <a:lnTo>
                  <a:pt x="117475" y="132079"/>
                </a:lnTo>
                <a:lnTo>
                  <a:pt x="115697" y="133349"/>
                </a:lnTo>
                <a:lnTo>
                  <a:pt x="133540" y="133349"/>
                </a:lnTo>
                <a:lnTo>
                  <a:pt x="135382" y="132079"/>
                </a:lnTo>
                <a:lnTo>
                  <a:pt x="142748" y="124459"/>
                </a:lnTo>
                <a:lnTo>
                  <a:pt x="146685" y="119379"/>
                </a:lnTo>
                <a:lnTo>
                  <a:pt x="149860" y="115569"/>
                </a:lnTo>
                <a:lnTo>
                  <a:pt x="154686" y="107949"/>
                </a:lnTo>
                <a:lnTo>
                  <a:pt x="156337" y="104139"/>
                </a:lnTo>
                <a:lnTo>
                  <a:pt x="157607" y="96519"/>
                </a:lnTo>
                <a:lnTo>
                  <a:pt x="157353" y="92709"/>
                </a:lnTo>
                <a:lnTo>
                  <a:pt x="154813" y="86359"/>
                </a:lnTo>
                <a:lnTo>
                  <a:pt x="152400" y="83819"/>
                </a:lnTo>
                <a:lnTo>
                  <a:pt x="151003" y="82549"/>
                </a:lnTo>
                <a:close/>
              </a:path>
              <a:path w="311150" h="294639">
                <a:moveTo>
                  <a:pt x="89154" y="78739"/>
                </a:moveTo>
                <a:lnTo>
                  <a:pt x="41783" y="78739"/>
                </a:lnTo>
                <a:lnTo>
                  <a:pt x="41402" y="80009"/>
                </a:lnTo>
                <a:lnTo>
                  <a:pt x="40893" y="80009"/>
                </a:lnTo>
                <a:lnTo>
                  <a:pt x="40893" y="82549"/>
                </a:lnTo>
                <a:lnTo>
                  <a:pt x="41275" y="82549"/>
                </a:lnTo>
                <a:lnTo>
                  <a:pt x="41656" y="83819"/>
                </a:lnTo>
                <a:lnTo>
                  <a:pt x="42037" y="83819"/>
                </a:lnTo>
                <a:lnTo>
                  <a:pt x="71882" y="110489"/>
                </a:lnTo>
                <a:lnTo>
                  <a:pt x="74168" y="110489"/>
                </a:lnTo>
                <a:lnTo>
                  <a:pt x="74930" y="109219"/>
                </a:lnTo>
                <a:lnTo>
                  <a:pt x="75818" y="109219"/>
                </a:lnTo>
                <a:lnTo>
                  <a:pt x="76200" y="107949"/>
                </a:lnTo>
                <a:lnTo>
                  <a:pt x="76962" y="107949"/>
                </a:lnTo>
                <a:lnTo>
                  <a:pt x="77216" y="106679"/>
                </a:lnTo>
                <a:lnTo>
                  <a:pt x="77724" y="106679"/>
                </a:lnTo>
                <a:lnTo>
                  <a:pt x="77724" y="105409"/>
                </a:lnTo>
                <a:lnTo>
                  <a:pt x="77851" y="105409"/>
                </a:lnTo>
                <a:lnTo>
                  <a:pt x="77724" y="104139"/>
                </a:lnTo>
                <a:lnTo>
                  <a:pt x="77216" y="104139"/>
                </a:lnTo>
                <a:lnTo>
                  <a:pt x="53721" y="82549"/>
                </a:lnTo>
                <a:lnTo>
                  <a:pt x="70231" y="81279"/>
                </a:lnTo>
                <a:lnTo>
                  <a:pt x="81026" y="81279"/>
                </a:lnTo>
                <a:lnTo>
                  <a:pt x="89154" y="78739"/>
                </a:lnTo>
                <a:close/>
              </a:path>
              <a:path w="311150" h="294639">
                <a:moveTo>
                  <a:pt x="96901" y="35559"/>
                </a:moveTo>
                <a:lnTo>
                  <a:pt x="81915" y="35559"/>
                </a:lnTo>
                <a:lnTo>
                  <a:pt x="81407" y="36829"/>
                </a:lnTo>
                <a:lnTo>
                  <a:pt x="80772" y="36829"/>
                </a:lnTo>
                <a:lnTo>
                  <a:pt x="80645" y="38099"/>
                </a:lnTo>
                <a:lnTo>
                  <a:pt x="80391" y="38099"/>
                </a:lnTo>
                <a:lnTo>
                  <a:pt x="80391" y="39369"/>
                </a:lnTo>
                <a:lnTo>
                  <a:pt x="81153" y="39369"/>
                </a:lnTo>
                <a:lnTo>
                  <a:pt x="81915" y="40639"/>
                </a:lnTo>
                <a:lnTo>
                  <a:pt x="85471" y="40639"/>
                </a:lnTo>
                <a:lnTo>
                  <a:pt x="88518" y="41909"/>
                </a:lnTo>
                <a:lnTo>
                  <a:pt x="90170" y="41909"/>
                </a:lnTo>
                <a:lnTo>
                  <a:pt x="92075" y="43179"/>
                </a:lnTo>
                <a:lnTo>
                  <a:pt x="93853" y="43179"/>
                </a:lnTo>
                <a:lnTo>
                  <a:pt x="95631" y="44449"/>
                </a:lnTo>
                <a:lnTo>
                  <a:pt x="98806" y="46989"/>
                </a:lnTo>
                <a:lnTo>
                  <a:pt x="99949" y="48259"/>
                </a:lnTo>
                <a:lnTo>
                  <a:pt x="100711" y="50799"/>
                </a:lnTo>
                <a:lnTo>
                  <a:pt x="101473" y="52069"/>
                </a:lnTo>
                <a:lnTo>
                  <a:pt x="101854" y="53339"/>
                </a:lnTo>
                <a:lnTo>
                  <a:pt x="101981" y="55879"/>
                </a:lnTo>
                <a:lnTo>
                  <a:pt x="101727" y="57149"/>
                </a:lnTo>
                <a:lnTo>
                  <a:pt x="101092" y="59689"/>
                </a:lnTo>
                <a:lnTo>
                  <a:pt x="100584" y="60959"/>
                </a:lnTo>
                <a:lnTo>
                  <a:pt x="99822" y="62229"/>
                </a:lnTo>
                <a:lnTo>
                  <a:pt x="98679" y="63499"/>
                </a:lnTo>
                <a:lnTo>
                  <a:pt x="97663" y="64769"/>
                </a:lnTo>
                <a:lnTo>
                  <a:pt x="96393" y="66039"/>
                </a:lnTo>
                <a:lnTo>
                  <a:pt x="94996" y="66039"/>
                </a:lnTo>
                <a:lnTo>
                  <a:pt x="93472" y="67309"/>
                </a:lnTo>
                <a:lnTo>
                  <a:pt x="91567" y="68579"/>
                </a:lnTo>
                <a:lnTo>
                  <a:pt x="86995" y="71119"/>
                </a:lnTo>
                <a:lnTo>
                  <a:pt x="84201" y="71119"/>
                </a:lnTo>
                <a:lnTo>
                  <a:pt x="80899" y="72389"/>
                </a:lnTo>
                <a:lnTo>
                  <a:pt x="77597" y="72389"/>
                </a:lnTo>
                <a:lnTo>
                  <a:pt x="73533" y="73659"/>
                </a:lnTo>
                <a:lnTo>
                  <a:pt x="68834" y="73659"/>
                </a:lnTo>
                <a:lnTo>
                  <a:pt x="48133" y="74929"/>
                </a:lnTo>
                <a:lnTo>
                  <a:pt x="46863" y="74929"/>
                </a:lnTo>
                <a:lnTo>
                  <a:pt x="45847" y="76199"/>
                </a:lnTo>
                <a:lnTo>
                  <a:pt x="44196" y="76199"/>
                </a:lnTo>
                <a:lnTo>
                  <a:pt x="43688" y="77469"/>
                </a:lnTo>
                <a:lnTo>
                  <a:pt x="42926" y="77469"/>
                </a:lnTo>
                <a:lnTo>
                  <a:pt x="42418" y="78739"/>
                </a:lnTo>
                <a:lnTo>
                  <a:pt x="92456" y="78739"/>
                </a:lnTo>
                <a:lnTo>
                  <a:pt x="98043" y="76199"/>
                </a:lnTo>
                <a:lnTo>
                  <a:pt x="100330" y="74929"/>
                </a:lnTo>
                <a:lnTo>
                  <a:pt x="102108" y="73659"/>
                </a:lnTo>
                <a:lnTo>
                  <a:pt x="103886" y="71119"/>
                </a:lnTo>
                <a:lnTo>
                  <a:pt x="105537" y="69849"/>
                </a:lnTo>
                <a:lnTo>
                  <a:pt x="107061" y="68579"/>
                </a:lnTo>
                <a:lnTo>
                  <a:pt x="108839" y="66039"/>
                </a:lnTo>
                <a:lnTo>
                  <a:pt x="110109" y="64769"/>
                </a:lnTo>
                <a:lnTo>
                  <a:pt x="111887" y="59689"/>
                </a:lnTo>
                <a:lnTo>
                  <a:pt x="112141" y="57149"/>
                </a:lnTo>
                <a:lnTo>
                  <a:pt x="111887" y="52069"/>
                </a:lnTo>
                <a:lnTo>
                  <a:pt x="111125" y="50799"/>
                </a:lnTo>
                <a:lnTo>
                  <a:pt x="109855" y="48259"/>
                </a:lnTo>
                <a:lnTo>
                  <a:pt x="98806" y="36829"/>
                </a:lnTo>
                <a:lnTo>
                  <a:pt x="96901" y="35559"/>
                </a:lnTo>
                <a:close/>
              </a:path>
              <a:path w="311150" h="294639">
                <a:moveTo>
                  <a:pt x="5588" y="40639"/>
                </a:moveTo>
                <a:lnTo>
                  <a:pt x="3175" y="40639"/>
                </a:lnTo>
                <a:lnTo>
                  <a:pt x="2667" y="41909"/>
                </a:lnTo>
                <a:lnTo>
                  <a:pt x="2286" y="41909"/>
                </a:lnTo>
                <a:lnTo>
                  <a:pt x="1397" y="43179"/>
                </a:lnTo>
                <a:lnTo>
                  <a:pt x="635" y="43179"/>
                </a:lnTo>
                <a:lnTo>
                  <a:pt x="381" y="44449"/>
                </a:lnTo>
                <a:lnTo>
                  <a:pt x="0" y="44449"/>
                </a:lnTo>
                <a:lnTo>
                  <a:pt x="0" y="45719"/>
                </a:lnTo>
                <a:lnTo>
                  <a:pt x="254" y="46989"/>
                </a:lnTo>
                <a:lnTo>
                  <a:pt x="28702" y="72389"/>
                </a:lnTo>
                <a:lnTo>
                  <a:pt x="30988" y="72389"/>
                </a:lnTo>
                <a:lnTo>
                  <a:pt x="31368" y="71119"/>
                </a:lnTo>
                <a:lnTo>
                  <a:pt x="31877" y="71119"/>
                </a:lnTo>
                <a:lnTo>
                  <a:pt x="32766" y="69849"/>
                </a:lnTo>
                <a:lnTo>
                  <a:pt x="33528" y="69849"/>
                </a:lnTo>
                <a:lnTo>
                  <a:pt x="33782" y="68579"/>
                </a:lnTo>
                <a:lnTo>
                  <a:pt x="34163" y="68579"/>
                </a:lnTo>
                <a:lnTo>
                  <a:pt x="34290" y="67309"/>
                </a:lnTo>
                <a:lnTo>
                  <a:pt x="34036" y="66039"/>
                </a:lnTo>
                <a:lnTo>
                  <a:pt x="33782" y="66039"/>
                </a:lnTo>
                <a:lnTo>
                  <a:pt x="24003" y="57149"/>
                </a:lnTo>
                <a:lnTo>
                  <a:pt x="29683" y="50799"/>
                </a:lnTo>
                <a:lnTo>
                  <a:pt x="16891" y="50799"/>
                </a:lnTo>
                <a:lnTo>
                  <a:pt x="5588" y="40639"/>
                </a:lnTo>
                <a:close/>
              </a:path>
              <a:path w="311150" h="294639">
                <a:moveTo>
                  <a:pt x="63246" y="5079"/>
                </a:moveTo>
                <a:lnTo>
                  <a:pt x="34925" y="5079"/>
                </a:lnTo>
                <a:lnTo>
                  <a:pt x="34925" y="6349"/>
                </a:lnTo>
                <a:lnTo>
                  <a:pt x="37211" y="6349"/>
                </a:lnTo>
                <a:lnTo>
                  <a:pt x="53213" y="10159"/>
                </a:lnTo>
                <a:lnTo>
                  <a:pt x="16891" y="50799"/>
                </a:lnTo>
                <a:lnTo>
                  <a:pt x="29683" y="50799"/>
                </a:lnTo>
                <a:lnTo>
                  <a:pt x="66040" y="10159"/>
                </a:lnTo>
                <a:lnTo>
                  <a:pt x="66293" y="10159"/>
                </a:lnTo>
                <a:lnTo>
                  <a:pt x="66040" y="7619"/>
                </a:lnTo>
                <a:lnTo>
                  <a:pt x="65786" y="7619"/>
                </a:lnTo>
                <a:lnTo>
                  <a:pt x="63754" y="6349"/>
                </a:lnTo>
                <a:lnTo>
                  <a:pt x="63246" y="5079"/>
                </a:lnTo>
                <a:close/>
              </a:path>
              <a:path w="311150" h="294639">
                <a:moveTo>
                  <a:pt x="90424" y="33019"/>
                </a:moveTo>
                <a:lnTo>
                  <a:pt x="83947" y="33019"/>
                </a:lnTo>
                <a:lnTo>
                  <a:pt x="83439" y="34289"/>
                </a:lnTo>
                <a:lnTo>
                  <a:pt x="82804" y="34289"/>
                </a:lnTo>
                <a:lnTo>
                  <a:pt x="82423" y="35559"/>
                </a:lnTo>
                <a:lnTo>
                  <a:pt x="95250" y="35559"/>
                </a:lnTo>
                <a:lnTo>
                  <a:pt x="91948" y="34289"/>
                </a:lnTo>
                <a:lnTo>
                  <a:pt x="90424" y="33019"/>
                </a:lnTo>
                <a:close/>
              </a:path>
              <a:path w="311150" h="294639">
                <a:moveTo>
                  <a:pt x="62103" y="3809"/>
                </a:moveTo>
                <a:lnTo>
                  <a:pt x="35306" y="3809"/>
                </a:lnTo>
                <a:lnTo>
                  <a:pt x="35052" y="5079"/>
                </a:lnTo>
                <a:lnTo>
                  <a:pt x="62484" y="5079"/>
                </a:lnTo>
                <a:lnTo>
                  <a:pt x="62103" y="3809"/>
                </a:lnTo>
                <a:close/>
              </a:path>
              <a:path w="311150" h="294639">
                <a:moveTo>
                  <a:pt x="40640" y="0"/>
                </a:moveTo>
                <a:lnTo>
                  <a:pt x="38989" y="0"/>
                </a:lnTo>
                <a:lnTo>
                  <a:pt x="38608" y="1269"/>
                </a:lnTo>
                <a:lnTo>
                  <a:pt x="37338" y="1269"/>
                </a:lnTo>
                <a:lnTo>
                  <a:pt x="37084" y="2539"/>
                </a:lnTo>
                <a:lnTo>
                  <a:pt x="36576" y="2539"/>
                </a:lnTo>
                <a:lnTo>
                  <a:pt x="36068" y="3809"/>
                </a:lnTo>
                <a:lnTo>
                  <a:pt x="60071" y="3809"/>
                </a:lnTo>
                <a:lnTo>
                  <a:pt x="40640" y="0"/>
                </a:lnTo>
                <a:close/>
              </a:path>
            </a:pathLst>
          </a:custGeom>
          <a:solidFill>
            <a:srgbClr val="7E7E7E"/>
          </a:solidFill>
        </p:spPr>
        <p:txBody>
          <a:bodyPr wrap="square" lIns="0" tIns="0" rIns="0" bIns="0" rtlCol="0"/>
          <a:lstStyle/>
          <a:p>
            <a:endParaRPr/>
          </a:p>
        </p:txBody>
      </p:sp>
      <p:sp>
        <p:nvSpPr>
          <p:cNvPr id="75" name="object 75"/>
          <p:cNvSpPr txBox="1"/>
          <p:nvPr/>
        </p:nvSpPr>
        <p:spPr>
          <a:xfrm>
            <a:off x="829767" y="3218434"/>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3</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6" name="object 76"/>
          <p:cNvSpPr txBox="1"/>
          <p:nvPr/>
        </p:nvSpPr>
        <p:spPr>
          <a:xfrm>
            <a:off x="3852798" y="5517591"/>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4</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7" name="object 77"/>
          <p:cNvSpPr txBox="1"/>
          <p:nvPr/>
        </p:nvSpPr>
        <p:spPr>
          <a:xfrm>
            <a:off x="3394075" y="1891029"/>
            <a:ext cx="1314450" cy="345440"/>
          </a:xfrm>
          <a:prstGeom prst="rect">
            <a:avLst/>
          </a:prstGeom>
        </p:spPr>
        <p:txBody>
          <a:bodyPr vert="horz" wrap="square" lIns="0" tIns="12065" rIns="0" bIns="0" rtlCol="0">
            <a:spAutoFit/>
          </a:bodyPr>
          <a:lstStyle/>
          <a:p>
            <a:pPr marL="12700" marR="5080">
              <a:lnSpc>
                <a:spcPct val="100000"/>
              </a:lnSpc>
              <a:spcBef>
                <a:spcPts val="95"/>
              </a:spcBef>
            </a:pPr>
            <a:r>
              <a:rPr sz="700" b="0" spc="-10" dirty="0">
                <a:solidFill>
                  <a:srgbClr val="C00000"/>
                </a:solidFill>
                <a:latin typeface="Calibri Light"/>
                <a:cs typeface="Calibri Light"/>
              </a:rPr>
              <a:t>Mañanas </a:t>
            </a:r>
            <a:r>
              <a:rPr sz="700" b="0" spc="-5" dirty="0">
                <a:solidFill>
                  <a:srgbClr val="C00000"/>
                </a:solidFill>
                <a:latin typeface="Calibri Light"/>
                <a:cs typeface="Calibri Light"/>
              </a:rPr>
              <a:t>templadas y tardes frescas  Alta humedad y </a:t>
            </a:r>
            <a:r>
              <a:rPr sz="700" b="0" spc="-10" dirty="0">
                <a:solidFill>
                  <a:srgbClr val="C00000"/>
                </a:solidFill>
                <a:latin typeface="Calibri Light"/>
                <a:cs typeface="Calibri Light"/>
              </a:rPr>
              <a:t>nubosidad </a:t>
            </a:r>
            <a:r>
              <a:rPr sz="700" b="0" spc="-5" dirty="0">
                <a:solidFill>
                  <a:srgbClr val="C00000"/>
                </a:solidFill>
                <a:latin typeface="Calibri Light"/>
                <a:cs typeface="Calibri Light"/>
              </a:rPr>
              <a:t>costera  Mejor calidad del</a:t>
            </a:r>
            <a:r>
              <a:rPr sz="700" b="0" dirty="0">
                <a:solidFill>
                  <a:srgbClr val="C00000"/>
                </a:solidFill>
                <a:latin typeface="Calibri Light"/>
                <a:cs typeface="Calibri Light"/>
              </a:rPr>
              <a:t> </a:t>
            </a:r>
            <a:r>
              <a:rPr sz="700" b="0" spc="-5" dirty="0">
                <a:solidFill>
                  <a:srgbClr val="C00000"/>
                </a:solidFill>
                <a:latin typeface="Calibri Light"/>
                <a:cs typeface="Calibri Light"/>
              </a:rPr>
              <a:t>aire</a:t>
            </a:r>
            <a:endParaRPr sz="700">
              <a:latin typeface="Calibri Light"/>
              <a:cs typeface="Calibri Light"/>
            </a:endParaRPr>
          </a:p>
        </p:txBody>
      </p:sp>
      <p:sp>
        <p:nvSpPr>
          <p:cNvPr id="78" name="object 78"/>
          <p:cNvSpPr txBox="1"/>
          <p:nvPr/>
        </p:nvSpPr>
        <p:spPr>
          <a:xfrm>
            <a:off x="5453253" y="3307207"/>
            <a:ext cx="1478915" cy="452120"/>
          </a:xfrm>
          <a:prstGeom prst="rect">
            <a:avLst/>
          </a:prstGeom>
        </p:spPr>
        <p:txBody>
          <a:bodyPr vert="horz" wrap="square" lIns="0" tIns="12065" rIns="0" bIns="0" rtlCol="0">
            <a:spAutoFit/>
          </a:bodyPr>
          <a:lstStyle/>
          <a:p>
            <a:pPr marL="12700" marR="394335">
              <a:lnSpc>
                <a:spcPct val="100000"/>
              </a:lnSpc>
              <a:spcBef>
                <a:spcPts val="95"/>
              </a:spcBef>
            </a:pPr>
            <a:r>
              <a:rPr sz="700" b="0" spc="-10" dirty="0">
                <a:solidFill>
                  <a:srgbClr val="C00000"/>
                </a:solidFill>
                <a:latin typeface="Calibri Light"/>
                <a:cs typeface="Calibri Light"/>
              </a:rPr>
              <a:t>Mañanas </a:t>
            </a:r>
            <a:r>
              <a:rPr sz="700" b="0" spc="-5" dirty="0">
                <a:solidFill>
                  <a:srgbClr val="C00000"/>
                </a:solidFill>
                <a:latin typeface="Calibri Light"/>
                <a:cs typeface="Calibri Light"/>
              </a:rPr>
              <a:t>frías y tardes cálidas  Aire seco y cielos despejados  Mala calidad del</a:t>
            </a:r>
            <a:r>
              <a:rPr sz="700" b="0" spc="-15" dirty="0">
                <a:solidFill>
                  <a:srgbClr val="C00000"/>
                </a:solidFill>
                <a:latin typeface="Calibri Light"/>
                <a:cs typeface="Calibri Light"/>
              </a:rPr>
              <a:t> </a:t>
            </a:r>
            <a:r>
              <a:rPr sz="700" b="0" spc="-5" dirty="0">
                <a:solidFill>
                  <a:srgbClr val="C00000"/>
                </a:solidFill>
                <a:latin typeface="Calibri Light"/>
                <a:cs typeface="Calibri Light"/>
              </a:rPr>
              <a:t>aire</a:t>
            </a:r>
            <a:endParaRPr sz="700">
              <a:latin typeface="Calibri Light"/>
              <a:cs typeface="Calibri Light"/>
            </a:endParaRPr>
          </a:p>
          <a:p>
            <a:pPr marL="12700">
              <a:lnSpc>
                <a:spcPct val="100000"/>
              </a:lnSpc>
            </a:pPr>
            <a:r>
              <a:rPr sz="700" b="0" spc="-5" dirty="0">
                <a:solidFill>
                  <a:srgbClr val="C00000"/>
                </a:solidFill>
                <a:latin typeface="Calibri Light"/>
                <a:cs typeface="Calibri Light"/>
              </a:rPr>
              <a:t>Vientos del este en cajones</a:t>
            </a:r>
            <a:r>
              <a:rPr sz="700" b="0" spc="25" dirty="0">
                <a:solidFill>
                  <a:srgbClr val="C00000"/>
                </a:solidFill>
                <a:latin typeface="Calibri Light"/>
                <a:cs typeface="Calibri Light"/>
              </a:rPr>
              <a:t> </a:t>
            </a:r>
            <a:r>
              <a:rPr sz="700" b="0" spc="-5" dirty="0">
                <a:solidFill>
                  <a:srgbClr val="C00000"/>
                </a:solidFill>
                <a:latin typeface="Calibri Light"/>
                <a:cs typeface="Calibri Light"/>
              </a:rPr>
              <a:t>cordilleranos</a:t>
            </a:r>
            <a:endParaRPr sz="700">
              <a:latin typeface="Calibri Light"/>
              <a:cs typeface="Calibri Light"/>
            </a:endParaRPr>
          </a:p>
        </p:txBody>
      </p:sp>
      <p:sp>
        <p:nvSpPr>
          <p:cNvPr id="79" name="object 79"/>
          <p:cNvSpPr/>
          <p:nvPr/>
        </p:nvSpPr>
        <p:spPr>
          <a:xfrm>
            <a:off x="5020564" y="2860548"/>
            <a:ext cx="227711" cy="176529"/>
          </a:xfrm>
          <a:prstGeom prst="rect">
            <a:avLst/>
          </a:prstGeom>
          <a:blipFill>
            <a:blip r:embed="rId21" cstate="print"/>
            <a:stretch>
              <a:fillRect/>
            </a:stretch>
          </a:blipFill>
        </p:spPr>
        <p:txBody>
          <a:bodyPr wrap="square" lIns="0" tIns="0" rIns="0" bIns="0" rtlCol="0"/>
          <a:lstStyle/>
          <a:p>
            <a:endParaRPr/>
          </a:p>
        </p:txBody>
      </p:sp>
      <p:sp>
        <p:nvSpPr>
          <p:cNvPr id="80" name="object 80"/>
          <p:cNvSpPr/>
          <p:nvPr/>
        </p:nvSpPr>
        <p:spPr>
          <a:xfrm>
            <a:off x="4920615" y="4806822"/>
            <a:ext cx="226568" cy="233299"/>
          </a:xfrm>
          <a:prstGeom prst="rect">
            <a:avLst/>
          </a:prstGeom>
          <a:blipFill>
            <a:blip r:embed="rId22" cstate="print"/>
            <a:stretch>
              <a:fillRect/>
            </a:stretch>
          </a:blipFill>
        </p:spPr>
        <p:txBody>
          <a:bodyPr wrap="square" lIns="0" tIns="0" rIns="0" bIns="0" rtlCol="0"/>
          <a:lstStyle/>
          <a:p>
            <a:endParaRPr/>
          </a:p>
        </p:txBody>
      </p:sp>
      <p:sp>
        <p:nvSpPr>
          <p:cNvPr id="81" name="object 81"/>
          <p:cNvSpPr/>
          <p:nvPr/>
        </p:nvSpPr>
        <p:spPr>
          <a:xfrm>
            <a:off x="3448303" y="2392679"/>
            <a:ext cx="238887" cy="105664"/>
          </a:xfrm>
          <a:prstGeom prst="rect">
            <a:avLst/>
          </a:prstGeom>
          <a:blipFill>
            <a:blip r:embed="rId23" cstate="print"/>
            <a:stretch>
              <a:fillRect/>
            </a:stretch>
          </a:blipFill>
        </p:spPr>
        <p:txBody>
          <a:bodyPr wrap="square" lIns="0" tIns="0" rIns="0" bIns="0" rtlCol="0"/>
          <a:lstStyle/>
          <a:p>
            <a:endParaRPr/>
          </a:p>
        </p:txBody>
      </p:sp>
      <p:sp>
        <p:nvSpPr>
          <p:cNvPr id="82" name="object 82"/>
          <p:cNvSpPr/>
          <p:nvPr/>
        </p:nvSpPr>
        <p:spPr>
          <a:xfrm>
            <a:off x="3703954" y="3588258"/>
            <a:ext cx="150495" cy="124967"/>
          </a:xfrm>
          <a:prstGeom prst="rect">
            <a:avLst/>
          </a:prstGeom>
          <a:blipFill>
            <a:blip r:embed="rId24" cstate="print"/>
            <a:stretch>
              <a:fillRect/>
            </a:stretch>
          </a:blipFill>
        </p:spPr>
        <p:txBody>
          <a:bodyPr wrap="square" lIns="0" tIns="0" rIns="0" bIns="0" rtlCol="0"/>
          <a:lstStyle/>
          <a:p>
            <a:endParaRPr/>
          </a:p>
        </p:txBody>
      </p:sp>
      <p:sp>
        <p:nvSpPr>
          <p:cNvPr id="83" name="object 83"/>
          <p:cNvSpPr/>
          <p:nvPr/>
        </p:nvSpPr>
        <p:spPr>
          <a:xfrm>
            <a:off x="3457575" y="3398901"/>
            <a:ext cx="52705" cy="47625"/>
          </a:xfrm>
          <a:custGeom>
            <a:avLst/>
            <a:gdLst/>
            <a:ahLst/>
            <a:cxnLst/>
            <a:rect l="l" t="t" r="r" b="b"/>
            <a:pathLst>
              <a:path w="52704" h="47625">
                <a:moveTo>
                  <a:pt x="0" y="0"/>
                </a:moveTo>
                <a:lnTo>
                  <a:pt x="52450" y="47625"/>
                </a:lnTo>
              </a:path>
            </a:pathLst>
          </a:custGeom>
          <a:ln w="19050">
            <a:solidFill>
              <a:srgbClr val="252525"/>
            </a:solidFill>
          </a:ln>
        </p:spPr>
        <p:txBody>
          <a:bodyPr wrap="square" lIns="0" tIns="0" rIns="0" bIns="0" rtlCol="0"/>
          <a:lstStyle/>
          <a:p>
            <a:endParaRPr/>
          </a:p>
        </p:txBody>
      </p:sp>
    </p:spTree>
    <p:extLst>
      <p:ext uri="{BB962C8B-B14F-4D97-AF65-F5344CB8AC3E}">
        <p14:creationId xmlns:p14="http://schemas.microsoft.com/office/powerpoint/2010/main" val="3991871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3276" y="2751073"/>
            <a:ext cx="3190875" cy="1929130"/>
          </a:xfrm>
          <a:custGeom>
            <a:avLst/>
            <a:gdLst/>
            <a:ahLst/>
            <a:cxnLst/>
            <a:rect l="l" t="t" r="r" b="b"/>
            <a:pathLst>
              <a:path w="3190875" h="1929129">
                <a:moveTo>
                  <a:pt x="0" y="0"/>
                </a:moveTo>
                <a:lnTo>
                  <a:pt x="3190875" y="1928876"/>
                </a:lnTo>
              </a:path>
            </a:pathLst>
          </a:custGeom>
          <a:ln w="9525">
            <a:solidFill>
              <a:srgbClr val="B6DCDF"/>
            </a:solidFill>
          </a:ln>
        </p:spPr>
        <p:txBody>
          <a:bodyPr wrap="square" lIns="0" tIns="0" rIns="0" bIns="0" rtlCol="0"/>
          <a:lstStyle/>
          <a:p>
            <a:endParaRPr/>
          </a:p>
        </p:txBody>
      </p:sp>
      <p:sp>
        <p:nvSpPr>
          <p:cNvPr id="3" name="object 3"/>
          <p:cNvSpPr/>
          <p:nvPr/>
        </p:nvSpPr>
        <p:spPr>
          <a:xfrm>
            <a:off x="3697351" y="2186051"/>
            <a:ext cx="3178175" cy="1900555"/>
          </a:xfrm>
          <a:custGeom>
            <a:avLst/>
            <a:gdLst/>
            <a:ahLst/>
            <a:cxnLst/>
            <a:rect l="l" t="t" r="r" b="b"/>
            <a:pathLst>
              <a:path w="3178175" h="1900554">
                <a:moveTo>
                  <a:pt x="0" y="0"/>
                </a:moveTo>
                <a:lnTo>
                  <a:pt x="3178175" y="1900174"/>
                </a:lnTo>
              </a:path>
            </a:pathLst>
          </a:custGeom>
          <a:ln w="9524">
            <a:solidFill>
              <a:srgbClr val="B6DCDF"/>
            </a:solidFill>
          </a:ln>
        </p:spPr>
        <p:txBody>
          <a:bodyPr wrap="square" lIns="0" tIns="0" rIns="0" bIns="0" rtlCol="0"/>
          <a:lstStyle/>
          <a:p>
            <a:endParaRPr/>
          </a:p>
        </p:txBody>
      </p:sp>
      <p:sp>
        <p:nvSpPr>
          <p:cNvPr id="4" name="object 4"/>
          <p:cNvSpPr/>
          <p:nvPr/>
        </p:nvSpPr>
        <p:spPr>
          <a:xfrm>
            <a:off x="4422775" y="1162050"/>
            <a:ext cx="2722880" cy="2732405"/>
          </a:xfrm>
          <a:custGeom>
            <a:avLst/>
            <a:gdLst/>
            <a:ahLst/>
            <a:cxnLst/>
            <a:rect l="l" t="t" r="r" b="b"/>
            <a:pathLst>
              <a:path w="2722879" h="2732404">
                <a:moveTo>
                  <a:pt x="0" y="0"/>
                </a:moveTo>
                <a:lnTo>
                  <a:pt x="2722626" y="2732151"/>
                </a:lnTo>
              </a:path>
            </a:pathLst>
          </a:custGeom>
          <a:ln w="9525">
            <a:solidFill>
              <a:srgbClr val="B6DCDF"/>
            </a:solidFill>
          </a:ln>
        </p:spPr>
        <p:txBody>
          <a:bodyPr wrap="square" lIns="0" tIns="0" rIns="0" bIns="0" rtlCol="0"/>
          <a:lstStyle/>
          <a:p>
            <a:endParaRPr/>
          </a:p>
        </p:txBody>
      </p:sp>
      <p:sp>
        <p:nvSpPr>
          <p:cNvPr id="5" name="object 5"/>
          <p:cNvSpPr/>
          <p:nvPr/>
        </p:nvSpPr>
        <p:spPr>
          <a:xfrm>
            <a:off x="4967351" y="2453412"/>
            <a:ext cx="2983230" cy="2673985"/>
          </a:xfrm>
          <a:custGeom>
            <a:avLst/>
            <a:gdLst/>
            <a:ahLst/>
            <a:cxnLst/>
            <a:rect l="l" t="t" r="r" b="b"/>
            <a:pathLst>
              <a:path w="2983229" h="2673985">
                <a:moveTo>
                  <a:pt x="678053" y="2422891"/>
                </a:moveTo>
                <a:lnTo>
                  <a:pt x="0" y="2673577"/>
                </a:lnTo>
                <a:lnTo>
                  <a:pt x="34238" y="2662657"/>
                </a:lnTo>
                <a:lnTo>
                  <a:pt x="70720" y="2650529"/>
                </a:lnTo>
                <a:lnTo>
                  <a:pt x="149796" y="2623001"/>
                </a:lnTo>
                <a:lnTo>
                  <a:pt x="328036" y="2557297"/>
                </a:lnTo>
                <a:lnTo>
                  <a:pt x="678053" y="2422891"/>
                </a:lnTo>
                <a:close/>
              </a:path>
              <a:path w="2983229" h="2673985">
                <a:moveTo>
                  <a:pt x="2944439" y="0"/>
                </a:moveTo>
                <a:lnTo>
                  <a:pt x="2896716" y="33671"/>
                </a:lnTo>
                <a:lnTo>
                  <a:pt x="2855647" y="96965"/>
                </a:lnTo>
                <a:lnTo>
                  <a:pt x="2832775" y="137962"/>
                </a:lnTo>
                <a:lnTo>
                  <a:pt x="2808858" y="183298"/>
                </a:lnTo>
                <a:lnTo>
                  <a:pt x="2783768" y="232524"/>
                </a:lnTo>
                <a:lnTo>
                  <a:pt x="2731102" y="337930"/>
                </a:lnTo>
                <a:lnTo>
                  <a:pt x="2703885" y="392045"/>
                </a:lnTo>
                <a:lnTo>
                  <a:pt x="2676319" y="445726"/>
                </a:lnTo>
                <a:lnTo>
                  <a:pt x="2629466" y="533768"/>
                </a:lnTo>
                <a:lnTo>
                  <a:pt x="2609208" y="572826"/>
                </a:lnTo>
                <a:lnTo>
                  <a:pt x="2587938" y="614749"/>
                </a:lnTo>
                <a:lnTo>
                  <a:pt x="2565786" y="659168"/>
                </a:lnTo>
                <a:lnTo>
                  <a:pt x="2542880" y="705717"/>
                </a:lnTo>
                <a:lnTo>
                  <a:pt x="2519348" y="754029"/>
                </a:lnTo>
                <a:lnTo>
                  <a:pt x="2495319" y="803737"/>
                </a:lnTo>
                <a:lnTo>
                  <a:pt x="2396802" y="1009193"/>
                </a:lnTo>
                <a:lnTo>
                  <a:pt x="2347902" y="1110759"/>
                </a:lnTo>
                <a:lnTo>
                  <a:pt x="2323991" y="1159967"/>
                </a:lnTo>
                <a:lnTo>
                  <a:pt x="2300612" y="1207636"/>
                </a:lnTo>
                <a:lnTo>
                  <a:pt x="2277892" y="1253400"/>
                </a:lnTo>
                <a:lnTo>
                  <a:pt x="2255960" y="1296890"/>
                </a:lnTo>
                <a:lnTo>
                  <a:pt x="2234945" y="1337741"/>
                </a:lnTo>
                <a:lnTo>
                  <a:pt x="2214975" y="1375586"/>
                </a:lnTo>
                <a:lnTo>
                  <a:pt x="2196179" y="1410057"/>
                </a:lnTo>
                <a:lnTo>
                  <a:pt x="2131536" y="1497890"/>
                </a:lnTo>
                <a:lnTo>
                  <a:pt x="2107099" y="1529518"/>
                </a:lnTo>
                <a:lnTo>
                  <a:pt x="2097246" y="1543705"/>
                </a:lnTo>
                <a:lnTo>
                  <a:pt x="2093849" y="1548484"/>
                </a:lnTo>
                <a:lnTo>
                  <a:pt x="2073909" y="1561946"/>
                </a:lnTo>
                <a:lnTo>
                  <a:pt x="2044898" y="1582579"/>
                </a:lnTo>
                <a:lnTo>
                  <a:pt x="1975683" y="1614559"/>
                </a:lnTo>
                <a:lnTo>
                  <a:pt x="1908809" y="1633193"/>
                </a:lnTo>
                <a:lnTo>
                  <a:pt x="1870695" y="1641720"/>
                </a:lnTo>
                <a:lnTo>
                  <a:pt x="1824918" y="1650299"/>
                </a:lnTo>
                <a:lnTo>
                  <a:pt x="1601388" y="1687060"/>
                </a:lnTo>
                <a:lnTo>
                  <a:pt x="1544448" y="1697346"/>
                </a:lnTo>
                <a:lnTo>
                  <a:pt x="1490705" y="1708263"/>
                </a:lnTo>
                <a:lnTo>
                  <a:pt x="1441968" y="1719909"/>
                </a:lnTo>
                <a:lnTo>
                  <a:pt x="1400048" y="1732380"/>
                </a:lnTo>
                <a:lnTo>
                  <a:pt x="1359656" y="1760495"/>
                </a:lnTo>
                <a:lnTo>
                  <a:pt x="1336077" y="1792582"/>
                </a:lnTo>
                <a:lnTo>
                  <a:pt x="1323689" y="1829122"/>
                </a:lnTo>
                <a:lnTo>
                  <a:pt x="1316867" y="1870593"/>
                </a:lnTo>
                <a:lnTo>
                  <a:pt x="1309989" y="1917476"/>
                </a:lnTo>
                <a:lnTo>
                  <a:pt x="1297432" y="1970251"/>
                </a:lnTo>
                <a:lnTo>
                  <a:pt x="1274641" y="2023382"/>
                </a:lnTo>
                <a:lnTo>
                  <a:pt x="1251124" y="2073454"/>
                </a:lnTo>
                <a:lnTo>
                  <a:pt x="1226440" y="2119359"/>
                </a:lnTo>
                <a:lnTo>
                  <a:pt x="1200150" y="2159989"/>
                </a:lnTo>
                <a:lnTo>
                  <a:pt x="1191122" y="2173443"/>
                </a:lnTo>
                <a:lnTo>
                  <a:pt x="1188483" y="2178824"/>
                </a:lnTo>
                <a:lnTo>
                  <a:pt x="1188181" y="2180241"/>
                </a:lnTo>
                <a:lnTo>
                  <a:pt x="1186164" y="2181801"/>
                </a:lnTo>
                <a:lnTo>
                  <a:pt x="1178377" y="2187611"/>
                </a:lnTo>
                <a:lnTo>
                  <a:pt x="1160770" y="2201780"/>
                </a:lnTo>
                <a:lnTo>
                  <a:pt x="1129288" y="2228414"/>
                </a:lnTo>
                <a:lnTo>
                  <a:pt x="1079881" y="2271622"/>
                </a:lnTo>
                <a:lnTo>
                  <a:pt x="983478" y="2306860"/>
                </a:lnTo>
                <a:lnTo>
                  <a:pt x="678053" y="2422891"/>
                </a:lnTo>
                <a:lnTo>
                  <a:pt x="2963799" y="1577821"/>
                </a:lnTo>
                <a:lnTo>
                  <a:pt x="2964474" y="1515711"/>
                </a:lnTo>
                <a:lnTo>
                  <a:pt x="2965330" y="1453041"/>
                </a:lnTo>
                <a:lnTo>
                  <a:pt x="2966340" y="1389948"/>
                </a:lnTo>
                <a:lnTo>
                  <a:pt x="2967479" y="1326570"/>
                </a:lnTo>
                <a:lnTo>
                  <a:pt x="2968723" y="1263043"/>
                </a:lnTo>
                <a:lnTo>
                  <a:pt x="2970047" y="1199505"/>
                </a:lnTo>
                <a:lnTo>
                  <a:pt x="2971425" y="1136093"/>
                </a:lnTo>
                <a:lnTo>
                  <a:pt x="2975639" y="947990"/>
                </a:lnTo>
                <a:lnTo>
                  <a:pt x="2976986" y="886457"/>
                </a:lnTo>
                <a:lnTo>
                  <a:pt x="2978263" y="825738"/>
                </a:lnTo>
                <a:lnTo>
                  <a:pt x="2979444" y="765969"/>
                </a:lnTo>
                <a:lnTo>
                  <a:pt x="2980530" y="705717"/>
                </a:lnTo>
                <a:lnTo>
                  <a:pt x="2981421" y="649832"/>
                </a:lnTo>
                <a:lnTo>
                  <a:pt x="2982167" y="593738"/>
                </a:lnTo>
                <a:lnTo>
                  <a:pt x="2982717" y="539145"/>
                </a:lnTo>
                <a:lnTo>
                  <a:pt x="2983047" y="486188"/>
                </a:lnTo>
                <a:lnTo>
                  <a:pt x="2983132" y="435007"/>
                </a:lnTo>
                <a:lnTo>
                  <a:pt x="2982946" y="385737"/>
                </a:lnTo>
                <a:lnTo>
                  <a:pt x="2982455" y="337930"/>
                </a:lnTo>
                <a:lnTo>
                  <a:pt x="2981665" y="293483"/>
                </a:lnTo>
                <a:lnTo>
                  <a:pt x="2980519" y="250773"/>
                </a:lnTo>
                <a:lnTo>
                  <a:pt x="2979003" y="210525"/>
                </a:lnTo>
                <a:lnTo>
                  <a:pt x="2974743" y="137768"/>
                </a:lnTo>
                <a:lnTo>
                  <a:pt x="2968736" y="76893"/>
                </a:lnTo>
                <a:lnTo>
                  <a:pt x="2960732" y="28416"/>
                </a:lnTo>
                <a:lnTo>
                  <a:pt x="2955925" y="9244"/>
                </a:lnTo>
                <a:lnTo>
                  <a:pt x="2944439" y="0"/>
                </a:lnTo>
                <a:close/>
              </a:path>
            </a:pathLst>
          </a:custGeom>
          <a:solidFill>
            <a:srgbClr val="A6A6A6"/>
          </a:solidFill>
        </p:spPr>
        <p:txBody>
          <a:bodyPr wrap="square" lIns="0" tIns="0" rIns="0" bIns="0" rtlCol="0"/>
          <a:lstStyle/>
          <a:p>
            <a:endParaRPr/>
          </a:p>
        </p:txBody>
      </p:sp>
      <p:sp>
        <p:nvSpPr>
          <p:cNvPr id="6" name="object 6"/>
          <p:cNvSpPr/>
          <p:nvPr/>
        </p:nvSpPr>
        <p:spPr>
          <a:xfrm>
            <a:off x="1123950" y="2746375"/>
            <a:ext cx="4935855" cy="2757170"/>
          </a:xfrm>
          <a:custGeom>
            <a:avLst/>
            <a:gdLst/>
            <a:ahLst/>
            <a:cxnLst/>
            <a:rect l="l" t="t" r="r" b="b"/>
            <a:pathLst>
              <a:path w="4935855" h="2757170">
                <a:moveTo>
                  <a:pt x="1687576" y="0"/>
                </a:moveTo>
                <a:lnTo>
                  <a:pt x="1640852" y="16957"/>
                </a:lnTo>
                <a:lnTo>
                  <a:pt x="1444292" y="85746"/>
                </a:lnTo>
                <a:lnTo>
                  <a:pt x="1130113" y="189821"/>
                </a:lnTo>
                <a:lnTo>
                  <a:pt x="0" y="543305"/>
                </a:lnTo>
                <a:lnTo>
                  <a:pt x="2854833" y="2757170"/>
                </a:lnTo>
                <a:lnTo>
                  <a:pt x="4319151" y="2190589"/>
                </a:lnTo>
                <a:lnTo>
                  <a:pt x="4935347" y="1962785"/>
                </a:lnTo>
                <a:lnTo>
                  <a:pt x="1687576" y="0"/>
                </a:lnTo>
                <a:close/>
              </a:path>
            </a:pathLst>
          </a:custGeom>
          <a:solidFill>
            <a:srgbClr val="BADFE2"/>
          </a:solidFill>
        </p:spPr>
        <p:txBody>
          <a:bodyPr wrap="square" lIns="0" tIns="0" rIns="0" bIns="0" rtlCol="0"/>
          <a:lstStyle/>
          <a:p>
            <a:endParaRPr/>
          </a:p>
        </p:txBody>
      </p:sp>
      <p:sp>
        <p:nvSpPr>
          <p:cNvPr id="7" name="object 7"/>
          <p:cNvSpPr/>
          <p:nvPr/>
        </p:nvSpPr>
        <p:spPr>
          <a:xfrm>
            <a:off x="1123950" y="2746375"/>
            <a:ext cx="4935855" cy="2757170"/>
          </a:xfrm>
          <a:custGeom>
            <a:avLst/>
            <a:gdLst/>
            <a:ahLst/>
            <a:cxnLst/>
            <a:rect l="l" t="t" r="r" b="b"/>
            <a:pathLst>
              <a:path w="4935855" h="2757170">
                <a:moveTo>
                  <a:pt x="0" y="543305"/>
                </a:moveTo>
                <a:lnTo>
                  <a:pt x="68390" y="521388"/>
                </a:lnTo>
                <a:lnTo>
                  <a:pt x="105266" y="509725"/>
                </a:lnTo>
                <a:lnTo>
                  <a:pt x="143812" y="497618"/>
                </a:lnTo>
                <a:lnTo>
                  <a:pt x="183941" y="485085"/>
                </a:lnTo>
                <a:lnTo>
                  <a:pt x="225564" y="472142"/>
                </a:lnTo>
                <a:lnTo>
                  <a:pt x="268593" y="458809"/>
                </a:lnTo>
                <a:lnTo>
                  <a:pt x="312942" y="445103"/>
                </a:lnTo>
                <a:lnTo>
                  <a:pt x="358520" y="431042"/>
                </a:lnTo>
                <a:lnTo>
                  <a:pt x="405242" y="416645"/>
                </a:lnTo>
                <a:lnTo>
                  <a:pt x="453019" y="401929"/>
                </a:lnTo>
                <a:lnTo>
                  <a:pt x="501762" y="386912"/>
                </a:lnTo>
                <a:lnTo>
                  <a:pt x="551385" y="371613"/>
                </a:lnTo>
                <a:lnTo>
                  <a:pt x="601799" y="356049"/>
                </a:lnTo>
                <a:lnTo>
                  <a:pt x="652916" y="340238"/>
                </a:lnTo>
                <a:lnTo>
                  <a:pt x="704648" y="324199"/>
                </a:lnTo>
                <a:lnTo>
                  <a:pt x="756908" y="307949"/>
                </a:lnTo>
                <a:lnTo>
                  <a:pt x="809608" y="291507"/>
                </a:lnTo>
                <a:lnTo>
                  <a:pt x="862659" y="274891"/>
                </a:lnTo>
                <a:lnTo>
                  <a:pt x="915974" y="258118"/>
                </a:lnTo>
                <a:lnTo>
                  <a:pt x="969465" y="241206"/>
                </a:lnTo>
                <a:lnTo>
                  <a:pt x="1023043" y="224174"/>
                </a:lnTo>
                <a:lnTo>
                  <a:pt x="1076622" y="207040"/>
                </a:lnTo>
                <a:lnTo>
                  <a:pt x="1130113" y="189821"/>
                </a:lnTo>
                <a:lnTo>
                  <a:pt x="1183428" y="172536"/>
                </a:lnTo>
                <a:lnTo>
                  <a:pt x="1236480" y="155202"/>
                </a:lnTo>
                <a:lnTo>
                  <a:pt x="1289180" y="137839"/>
                </a:lnTo>
                <a:lnTo>
                  <a:pt x="1341441" y="120463"/>
                </a:lnTo>
                <a:lnTo>
                  <a:pt x="1393174" y="103092"/>
                </a:lnTo>
                <a:lnTo>
                  <a:pt x="1444292" y="85746"/>
                </a:lnTo>
                <a:lnTo>
                  <a:pt x="1494706" y="68441"/>
                </a:lnTo>
                <a:lnTo>
                  <a:pt x="1544330" y="51196"/>
                </a:lnTo>
                <a:lnTo>
                  <a:pt x="1593075" y="34028"/>
                </a:lnTo>
                <a:lnTo>
                  <a:pt x="1640852" y="16957"/>
                </a:lnTo>
                <a:lnTo>
                  <a:pt x="1687576" y="0"/>
                </a:lnTo>
                <a:lnTo>
                  <a:pt x="4935347" y="1962785"/>
                </a:lnTo>
                <a:lnTo>
                  <a:pt x="4891836" y="1978478"/>
                </a:lnTo>
                <a:lnTo>
                  <a:pt x="4847509" y="1994545"/>
                </a:lnTo>
                <a:lnTo>
                  <a:pt x="4802412" y="2010968"/>
                </a:lnTo>
                <a:lnTo>
                  <a:pt x="4756591" y="2027728"/>
                </a:lnTo>
                <a:lnTo>
                  <a:pt x="4710091" y="2044805"/>
                </a:lnTo>
                <a:lnTo>
                  <a:pt x="4662959" y="2062181"/>
                </a:lnTo>
                <a:lnTo>
                  <a:pt x="4615239" y="2079836"/>
                </a:lnTo>
                <a:lnTo>
                  <a:pt x="4566978" y="2097753"/>
                </a:lnTo>
                <a:lnTo>
                  <a:pt x="4518221" y="2115912"/>
                </a:lnTo>
                <a:lnTo>
                  <a:pt x="4469014" y="2134294"/>
                </a:lnTo>
                <a:lnTo>
                  <a:pt x="4419403" y="2152880"/>
                </a:lnTo>
                <a:lnTo>
                  <a:pt x="4369434" y="2171651"/>
                </a:lnTo>
                <a:lnTo>
                  <a:pt x="4319151" y="2190589"/>
                </a:lnTo>
                <a:lnTo>
                  <a:pt x="4268602" y="2209675"/>
                </a:lnTo>
                <a:lnTo>
                  <a:pt x="4217832" y="2228889"/>
                </a:lnTo>
                <a:lnTo>
                  <a:pt x="4166886" y="2248213"/>
                </a:lnTo>
                <a:lnTo>
                  <a:pt x="4115810" y="2267628"/>
                </a:lnTo>
                <a:lnTo>
                  <a:pt x="4064650" y="2287115"/>
                </a:lnTo>
                <a:lnTo>
                  <a:pt x="4013452" y="2306656"/>
                </a:lnTo>
                <a:lnTo>
                  <a:pt x="3962261" y="2326230"/>
                </a:lnTo>
                <a:lnTo>
                  <a:pt x="3911124" y="2345820"/>
                </a:lnTo>
                <a:lnTo>
                  <a:pt x="3860085" y="2365406"/>
                </a:lnTo>
                <a:lnTo>
                  <a:pt x="3809191" y="2384970"/>
                </a:lnTo>
                <a:lnTo>
                  <a:pt x="3758488" y="2404493"/>
                </a:lnTo>
                <a:lnTo>
                  <a:pt x="3708020" y="2423955"/>
                </a:lnTo>
                <a:lnTo>
                  <a:pt x="3657835" y="2443338"/>
                </a:lnTo>
                <a:lnTo>
                  <a:pt x="3607977" y="2462623"/>
                </a:lnTo>
                <a:lnTo>
                  <a:pt x="3558492" y="2481792"/>
                </a:lnTo>
                <a:lnTo>
                  <a:pt x="3509426" y="2500824"/>
                </a:lnTo>
                <a:lnTo>
                  <a:pt x="3460826" y="2519702"/>
                </a:lnTo>
                <a:lnTo>
                  <a:pt x="3412735" y="2538406"/>
                </a:lnTo>
                <a:lnTo>
                  <a:pt x="3365201" y="2556918"/>
                </a:lnTo>
                <a:lnTo>
                  <a:pt x="3318269" y="2575218"/>
                </a:lnTo>
                <a:lnTo>
                  <a:pt x="3271985" y="2593288"/>
                </a:lnTo>
                <a:lnTo>
                  <a:pt x="3226395" y="2611109"/>
                </a:lnTo>
                <a:lnTo>
                  <a:pt x="3181543" y="2628662"/>
                </a:lnTo>
                <a:lnTo>
                  <a:pt x="3137477" y="2645928"/>
                </a:lnTo>
                <a:lnTo>
                  <a:pt x="3094241" y="2662889"/>
                </a:lnTo>
                <a:lnTo>
                  <a:pt x="3051882" y="2679524"/>
                </a:lnTo>
                <a:lnTo>
                  <a:pt x="3010444" y="2695816"/>
                </a:lnTo>
                <a:lnTo>
                  <a:pt x="2969975" y="2711745"/>
                </a:lnTo>
                <a:lnTo>
                  <a:pt x="2930520" y="2727293"/>
                </a:lnTo>
                <a:lnTo>
                  <a:pt x="2892124" y="2742441"/>
                </a:lnTo>
                <a:lnTo>
                  <a:pt x="2854833" y="2757170"/>
                </a:lnTo>
                <a:lnTo>
                  <a:pt x="0" y="543305"/>
                </a:lnTo>
                <a:close/>
              </a:path>
            </a:pathLst>
          </a:custGeom>
          <a:ln w="9524">
            <a:solidFill>
              <a:srgbClr val="B6DCDF"/>
            </a:solidFill>
          </a:ln>
        </p:spPr>
        <p:txBody>
          <a:bodyPr wrap="square" lIns="0" tIns="0" rIns="0" bIns="0" rtlCol="0"/>
          <a:lstStyle/>
          <a:p>
            <a:endParaRPr/>
          </a:p>
        </p:txBody>
      </p:sp>
      <p:sp>
        <p:nvSpPr>
          <p:cNvPr id="8" name="object 8"/>
          <p:cNvSpPr/>
          <p:nvPr/>
        </p:nvSpPr>
        <p:spPr>
          <a:xfrm>
            <a:off x="2819400" y="2428875"/>
            <a:ext cx="3554095" cy="2282825"/>
          </a:xfrm>
          <a:custGeom>
            <a:avLst/>
            <a:gdLst/>
            <a:ahLst/>
            <a:cxnLst/>
            <a:rect l="l" t="t" r="r" b="b"/>
            <a:pathLst>
              <a:path w="3554095" h="2282825">
                <a:moveTo>
                  <a:pt x="294005" y="0"/>
                </a:moveTo>
                <a:lnTo>
                  <a:pt x="157987" y="158876"/>
                </a:lnTo>
                <a:lnTo>
                  <a:pt x="132766" y="180804"/>
                </a:lnTo>
                <a:lnTo>
                  <a:pt x="112032" y="195489"/>
                </a:lnTo>
                <a:lnTo>
                  <a:pt x="88109" y="214527"/>
                </a:lnTo>
                <a:lnTo>
                  <a:pt x="53323" y="249512"/>
                </a:lnTo>
                <a:lnTo>
                  <a:pt x="0" y="312038"/>
                </a:lnTo>
                <a:lnTo>
                  <a:pt x="3262503" y="2282698"/>
                </a:lnTo>
                <a:lnTo>
                  <a:pt x="3322081" y="2235882"/>
                </a:lnTo>
                <a:lnTo>
                  <a:pt x="3378285" y="2172380"/>
                </a:lnTo>
                <a:lnTo>
                  <a:pt x="3435858" y="2077720"/>
                </a:lnTo>
                <a:lnTo>
                  <a:pt x="3453724" y="2040277"/>
                </a:lnTo>
                <a:lnTo>
                  <a:pt x="3467240" y="2000874"/>
                </a:lnTo>
                <a:lnTo>
                  <a:pt x="3478822" y="1959164"/>
                </a:lnTo>
                <a:lnTo>
                  <a:pt x="3490883" y="1914804"/>
                </a:lnTo>
                <a:lnTo>
                  <a:pt x="3505839" y="1867449"/>
                </a:lnTo>
                <a:lnTo>
                  <a:pt x="3526105" y="1816756"/>
                </a:lnTo>
                <a:lnTo>
                  <a:pt x="3554095" y="1762379"/>
                </a:lnTo>
                <a:lnTo>
                  <a:pt x="294005" y="0"/>
                </a:lnTo>
                <a:close/>
              </a:path>
            </a:pathLst>
          </a:custGeom>
          <a:solidFill>
            <a:srgbClr val="BEBEBE"/>
          </a:solidFill>
        </p:spPr>
        <p:txBody>
          <a:bodyPr wrap="square" lIns="0" tIns="0" rIns="0" bIns="0" rtlCol="0"/>
          <a:lstStyle/>
          <a:p>
            <a:endParaRPr/>
          </a:p>
        </p:txBody>
      </p:sp>
      <p:sp>
        <p:nvSpPr>
          <p:cNvPr id="9" name="object 9"/>
          <p:cNvSpPr/>
          <p:nvPr/>
        </p:nvSpPr>
        <p:spPr>
          <a:xfrm>
            <a:off x="3119501" y="2186051"/>
            <a:ext cx="4049395" cy="2005964"/>
          </a:xfrm>
          <a:custGeom>
            <a:avLst/>
            <a:gdLst/>
            <a:ahLst/>
            <a:cxnLst/>
            <a:rect l="l" t="t" r="r" b="b"/>
            <a:pathLst>
              <a:path w="4049395" h="2005964">
                <a:moveTo>
                  <a:pt x="583946" y="0"/>
                </a:moveTo>
                <a:lnTo>
                  <a:pt x="439178" y="69829"/>
                </a:lnTo>
                <a:lnTo>
                  <a:pt x="391503" y="95722"/>
                </a:lnTo>
                <a:lnTo>
                  <a:pt x="322707" y="138302"/>
                </a:lnTo>
                <a:lnTo>
                  <a:pt x="277852" y="155335"/>
                </a:lnTo>
                <a:lnTo>
                  <a:pt x="228438" y="172177"/>
                </a:lnTo>
                <a:lnTo>
                  <a:pt x="176952" y="188388"/>
                </a:lnTo>
                <a:lnTo>
                  <a:pt x="125879" y="203528"/>
                </a:lnTo>
                <a:lnTo>
                  <a:pt x="77706" y="217157"/>
                </a:lnTo>
                <a:lnTo>
                  <a:pt x="0" y="238125"/>
                </a:lnTo>
                <a:lnTo>
                  <a:pt x="3257931" y="2005457"/>
                </a:lnTo>
                <a:lnTo>
                  <a:pt x="3297341" y="1998895"/>
                </a:lnTo>
                <a:lnTo>
                  <a:pt x="3468608" y="1976895"/>
                </a:lnTo>
                <a:lnTo>
                  <a:pt x="3526917" y="1967103"/>
                </a:lnTo>
                <a:lnTo>
                  <a:pt x="3622256" y="1949976"/>
                </a:lnTo>
                <a:lnTo>
                  <a:pt x="3670998" y="1940639"/>
                </a:lnTo>
                <a:lnTo>
                  <a:pt x="3719317" y="1929492"/>
                </a:lnTo>
                <a:lnTo>
                  <a:pt x="3766359" y="1915565"/>
                </a:lnTo>
                <a:lnTo>
                  <a:pt x="3811270" y="1897888"/>
                </a:lnTo>
                <a:lnTo>
                  <a:pt x="3843588" y="1884545"/>
                </a:lnTo>
                <a:lnTo>
                  <a:pt x="3868975" y="1875450"/>
                </a:lnTo>
                <a:lnTo>
                  <a:pt x="3916950" y="1851165"/>
                </a:lnTo>
                <a:lnTo>
                  <a:pt x="3948535" y="1826555"/>
                </a:lnTo>
                <a:lnTo>
                  <a:pt x="3991184" y="1787353"/>
                </a:lnTo>
                <a:lnTo>
                  <a:pt x="4049395" y="1728851"/>
                </a:lnTo>
                <a:lnTo>
                  <a:pt x="583946" y="0"/>
                </a:lnTo>
                <a:close/>
              </a:path>
            </a:pathLst>
          </a:custGeom>
          <a:solidFill>
            <a:srgbClr val="BEBEBE"/>
          </a:solidFill>
        </p:spPr>
        <p:txBody>
          <a:bodyPr wrap="square" lIns="0" tIns="0" rIns="0" bIns="0" rtlCol="0"/>
          <a:lstStyle/>
          <a:p>
            <a:endParaRPr/>
          </a:p>
        </p:txBody>
      </p:sp>
      <p:sp>
        <p:nvSpPr>
          <p:cNvPr id="10" name="object 10"/>
          <p:cNvSpPr/>
          <p:nvPr/>
        </p:nvSpPr>
        <p:spPr>
          <a:xfrm>
            <a:off x="3703701" y="1176400"/>
            <a:ext cx="4195445" cy="2735580"/>
          </a:xfrm>
          <a:custGeom>
            <a:avLst/>
            <a:gdLst/>
            <a:ahLst/>
            <a:cxnLst/>
            <a:rect l="l" t="t" r="r" b="b"/>
            <a:pathLst>
              <a:path w="4195445" h="2735579">
                <a:moveTo>
                  <a:pt x="760602" y="0"/>
                </a:moveTo>
                <a:lnTo>
                  <a:pt x="691846" y="35729"/>
                </a:lnTo>
                <a:lnTo>
                  <a:pt x="640415" y="65621"/>
                </a:lnTo>
                <a:lnTo>
                  <a:pt x="602393" y="91741"/>
                </a:lnTo>
                <a:lnTo>
                  <a:pt x="550915" y="140936"/>
                </a:lnTo>
                <a:lnTo>
                  <a:pt x="506086" y="199853"/>
                </a:lnTo>
                <a:lnTo>
                  <a:pt x="450250" y="271536"/>
                </a:lnTo>
                <a:lnTo>
                  <a:pt x="425970" y="304734"/>
                </a:lnTo>
                <a:lnTo>
                  <a:pt x="402843" y="338666"/>
                </a:lnTo>
                <a:lnTo>
                  <a:pt x="380178" y="374277"/>
                </a:lnTo>
                <a:lnTo>
                  <a:pt x="357282" y="412511"/>
                </a:lnTo>
                <a:lnTo>
                  <a:pt x="333465" y="454316"/>
                </a:lnTo>
                <a:lnTo>
                  <a:pt x="308034" y="500636"/>
                </a:lnTo>
                <a:lnTo>
                  <a:pt x="280297" y="552418"/>
                </a:lnTo>
                <a:lnTo>
                  <a:pt x="249562" y="610606"/>
                </a:lnTo>
                <a:lnTo>
                  <a:pt x="215137" y="676148"/>
                </a:lnTo>
                <a:lnTo>
                  <a:pt x="178176" y="729017"/>
                </a:lnTo>
                <a:lnTo>
                  <a:pt x="147786" y="773995"/>
                </a:lnTo>
                <a:lnTo>
                  <a:pt x="122119" y="813511"/>
                </a:lnTo>
                <a:lnTo>
                  <a:pt x="99329" y="849995"/>
                </a:lnTo>
                <a:lnTo>
                  <a:pt x="77569" y="885877"/>
                </a:lnTo>
                <a:lnTo>
                  <a:pt x="29751" y="965560"/>
                </a:lnTo>
                <a:lnTo>
                  <a:pt x="0" y="1014222"/>
                </a:lnTo>
                <a:lnTo>
                  <a:pt x="3457702" y="2735453"/>
                </a:lnTo>
                <a:lnTo>
                  <a:pt x="3530104" y="2598169"/>
                </a:lnTo>
                <a:lnTo>
                  <a:pt x="3553809" y="2552938"/>
                </a:lnTo>
                <a:lnTo>
                  <a:pt x="3578741" y="2505097"/>
                </a:lnTo>
                <a:lnTo>
                  <a:pt x="3604392" y="2455523"/>
                </a:lnTo>
                <a:lnTo>
                  <a:pt x="3630255" y="2405094"/>
                </a:lnTo>
                <a:lnTo>
                  <a:pt x="3655822" y="2354686"/>
                </a:lnTo>
                <a:lnTo>
                  <a:pt x="3680587" y="2305177"/>
                </a:lnTo>
                <a:lnTo>
                  <a:pt x="3701031" y="2263543"/>
                </a:lnTo>
                <a:lnTo>
                  <a:pt x="3721986" y="2220189"/>
                </a:lnTo>
                <a:lnTo>
                  <a:pt x="3743372" y="2175422"/>
                </a:lnTo>
                <a:lnTo>
                  <a:pt x="3765107" y="2129550"/>
                </a:lnTo>
                <a:lnTo>
                  <a:pt x="3853918" y="1941138"/>
                </a:lnTo>
                <a:lnTo>
                  <a:pt x="3876182" y="1894339"/>
                </a:lnTo>
                <a:lnTo>
                  <a:pt x="3898309" y="1848276"/>
                </a:lnTo>
                <a:lnTo>
                  <a:pt x="3920217" y="1803256"/>
                </a:lnTo>
                <a:lnTo>
                  <a:pt x="3941826" y="1759585"/>
                </a:lnTo>
                <a:lnTo>
                  <a:pt x="3963677" y="1713621"/>
                </a:lnTo>
                <a:lnTo>
                  <a:pt x="3983014" y="1669087"/>
                </a:lnTo>
                <a:lnTo>
                  <a:pt x="4000756" y="1625636"/>
                </a:lnTo>
                <a:lnTo>
                  <a:pt x="4017820" y="1582922"/>
                </a:lnTo>
                <a:lnTo>
                  <a:pt x="4035126" y="1540599"/>
                </a:lnTo>
                <a:lnTo>
                  <a:pt x="4053590" y="1498319"/>
                </a:lnTo>
                <a:lnTo>
                  <a:pt x="4074133" y="1455738"/>
                </a:lnTo>
                <a:lnTo>
                  <a:pt x="4097671" y="1412507"/>
                </a:lnTo>
                <a:lnTo>
                  <a:pt x="4125124" y="1368282"/>
                </a:lnTo>
                <a:lnTo>
                  <a:pt x="4157409" y="1322715"/>
                </a:lnTo>
                <a:lnTo>
                  <a:pt x="4195445" y="1275461"/>
                </a:lnTo>
                <a:lnTo>
                  <a:pt x="760602" y="0"/>
                </a:lnTo>
                <a:close/>
              </a:path>
            </a:pathLst>
          </a:custGeom>
          <a:solidFill>
            <a:srgbClr val="BEBEBE"/>
          </a:solidFill>
        </p:spPr>
        <p:txBody>
          <a:bodyPr wrap="square" lIns="0" tIns="0" rIns="0" bIns="0" rtlCol="0"/>
          <a:lstStyle/>
          <a:p>
            <a:endParaRPr/>
          </a:p>
        </p:txBody>
      </p:sp>
      <p:sp>
        <p:nvSpPr>
          <p:cNvPr id="11" name="object 11"/>
          <p:cNvSpPr/>
          <p:nvPr/>
        </p:nvSpPr>
        <p:spPr>
          <a:xfrm>
            <a:off x="6365875" y="3621151"/>
            <a:ext cx="1568450" cy="577850"/>
          </a:xfrm>
          <a:custGeom>
            <a:avLst/>
            <a:gdLst/>
            <a:ahLst/>
            <a:cxnLst/>
            <a:rect l="l" t="t" r="r" b="b"/>
            <a:pathLst>
              <a:path w="1568450" h="577850">
                <a:moveTo>
                  <a:pt x="0" y="577723"/>
                </a:moveTo>
                <a:lnTo>
                  <a:pt x="1568450" y="0"/>
                </a:lnTo>
              </a:path>
            </a:pathLst>
          </a:custGeom>
          <a:ln w="9525">
            <a:solidFill>
              <a:srgbClr val="7E7E7E"/>
            </a:solidFill>
            <a:prstDash val="sysDash"/>
          </a:ln>
        </p:spPr>
        <p:txBody>
          <a:bodyPr wrap="square" lIns="0" tIns="0" rIns="0" bIns="0" rtlCol="0"/>
          <a:lstStyle/>
          <a:p>
            <a:endParaRPr/>
          </a:p>
        </p:txBody>
      </p:sp>
      <p:sp>
        <p:nvSpPr>
          <p:cNvPr id="12" name="object 12"/>
          <p:cNvSpPr/>
          <p:nvPr/>
        </p:nvSpPr>
        <p:spPr>
          <a:xfrm>
            <a:off x="5609844" y="1633727"/>
            <a:ext cx="1165859" cy="55626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138671" y="1859279"/>
            <a:ext cx="106679" cy="10667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667375" y="1603375"/>
            <a:ext cx="1049655" cy="440055"/>
          </a:xfrm>
          <a:custGeom>
            <a:avLst/>
            <a:gdLst/>
            <a:ahLst/>
            <a:cxnLst/>
            <a:rect l="l" t="t" r="r" b="b"/>
            <a:pathLst>
              <a:path w="1049654" h="440055">
                <a:moveTo>
                  <a:pt x="1028953" y="0"/>
                </a:moveTo>
                <a:lnTo>
                  <a:pt x="631543" y="5296"/>
                </a:lnTo>
                <a:lnTo>
                  <a:pt x="440840" y="10155"/>
                </a:lnTo>
                <a:lnTo>
                  <a:pt x="344558" y="14458"/>
                </a:lnTo>
                <a:lnTo>
                  <a:pt x="243204" y="20574"/>
                </a:lnTo>
                <a:lnTo>
                  <a:pt x="292474" y="34448"/>
                </a:lnTo>
                <a:lnTo>
                  <a:pt x="339727" y="49395"/>
                </a:lnTo>
                <a:lnTo>
                  <a:pt x="385686" y="65178"/>
                </a:lnTo>
                <a:lnTo>
                  <a:pt x="476630" y="98298"/>
                </a:lnTo>
                <a:lnTo>
                  <a:pt x="457167" y="113103"/>
                </a:lnTo>
                <a:lnTo>
                  <a:pt x="424757" y="129980"/>
                </a:lnTo>
                <a:lnTo>
                  <a:pt x="381903" y="148540"/>
                </a:lnTo>
                <a:lnTo>
                  <a:pt x="331113" y="168393"/>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622844" y="296257"/>
                </a:lnTo>
                <a:lnTo>
                  <a:pt x="669988" y="276495"/>
                </a:lnTo>
                <a:lnTo>
                  <a:pt x="716583" y="257801"/>
                </a:lnTo>
                <a:lnTo>
                  <a:pt x="762432" y="240469"/>
                </a:lnTo>
                <a:lnTo>
                  <a:pt x="807338" y="224789"/>
                </a:lnTo>
                <a:lnTo>
                  <a:pt x="1043462" y="224789"/>
                </a:lnTo>
                <a:lnTo>
                  <a:pt x="1028953" y="0"/>
                </a:lnTo>
                <a:close/>
              </a:path>
              <a:path w="1049654" h="440055">
                <a:moveTo>
                  <a:pt x="1043462" y="224789"/>
                </a:moveTo>
                <a:lnTo>
                  <a:pt x="807338" y="224789"/>
                </a:lnTo>
                <a:lnTo>
                  <a:pt x="937668" y="277441"/>
                </a:lnTo>
                <a:lnTo>
                  <a:pt x="987764" y="296645"/>
                </a:lnTo>
                <a:lnTo>
                  <a:pt x="1049527" y="318770"/>
                </a:lnTo>
                <a:lnTo>
                  <a:pt x="1043462" y="224789"/>
                </a:lnTo>
                <a:close/>
              </a:path>
            </a:pathLst>
          </a:custGeom>
          <a:solidFill>
            <a:srgbClr val="7E7E7E"/>
          </a:solidFill>
        </p:spPr>
        <p:txBody>
          <a:bodyPr wrap="square" lIns="0" tIns="0" rIns="0" bIns="0" rtlCol="0"/>
          <a:lstStyle/>
          <a:p>
            <a:endParaRPr/>
          </a:p>
        </p:txBody>
      </p:sp>
      <p:sp>
        <p:nvSpPr>
          <p:cNvPr id="15" name="object 15"/>
          <p:cNvSpPr/>
          <p:nvPr/>
        </p:nvSpPr>
        <p:spPr>
          <a:xfrm>
            <a:off x="5667375" y="1603375"/>
            <a:ext cx="1049655" cy="440055"/>
          </a:xfrm>
          <a:custGeom>
            <a:avLst/>
            <a:gdLst/>
            <a:ahLst/>
            <a:cxnLst/>
            <a:rect l="l" t="t" r="r" b="b"/>
            <a:pathLst>
              <a:path w="1049654" h="440055">
                <a:moveTo>
                  <a:pt x="1028953" y="0"/>
                </a:moveTo>
                <a:lnTo>
                  <a:pt x="963044" y="1034"/>
                </a:lnTo>
                <a:lnTo>
                  <a:pt x="900875" y="1889"/>
                </a:lnTo>
                <a:lnTo>
                  <a:pt x="842031" y="2615"/>
                </a:lnTo>
                <a:lnTo>
                  <a:pt x="786093" y="3266"/>
                </a:lnTo>
                <a:lnTo>
                  <a:pt x="732644" y="3894"/>
                </a:lnTo>
                <a:lnTo>
                  <a:pt x="681266" y="4553"/>
                </a:lnTo>
                <a:lnTo>
                  <a:pt x="631543" y="5296"/>
                </a:lnTo>
                <a:lnTo>
                  <a:pt x="583056" y="6174"/>
                </a:lnTo>
                <a:lnTo>
                  <a:pt x="535388" y="7242"/>
                </a:lnTo>
                <a:lnTo>
                  <a:pt x="488122" y="8551"/>
                </a:lnTo>
                <a:lnTo>
                  <a:pt x="440840" y="10155"/>
                </a:lnTo>
                <a:lnTo>
                  <a:pt x="393124" y="12106"/>
                </a:lnTo>
                <a:lnTo>
                  <a:pt x="344558" y="14458"/>
                </a:lnTo>
                <a:lnTo>
                  <a:pt x="294724" y="17263"/>
                </a:lnTo>
                <a:lnTo>
                  <a:pt x="243204" y="20574"/>
                </a:lnTo>
                <a:lnTo>
                  <a:pt x="292474" y="34448"/>
                </a:lnTo>
                <a:lnTo>
                  <a:pt x="339727" y="49395"/>
                </a:lnTo>
                <a:lnTo>
                  <a:pt x="385686" y="65178"/>
                </a:lnTo>
                <a:lnTo>
                  <a:pt x="431079" y="81558"/>
                </a:lnTo>
                <a:lnTo>
                  <a:pt x="476630" y="98298"/>
                </a:lnTo>
                <a:lnTo>
                  <a:pt x="457167" y="113103"/>
                </a:lnTo>
                <a:lnTo>
                  <a:pt x="381903" y="148540"/>
                </a:lnTo>
                <a:lnTo>
                  <a:pt x="331113" y="168393"/>
                </a:lnTo>
                <a:lnTo>
                  <a:pt x="274891" y="189150"/>
                </a:lnTo>
                <a:lnTo>
                  <a:pt x="215743" y="210421"/>
                </a:lnTo>
                <a:lnTo>
                  <a:pt x="156174" y="231817"/>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385780" y="400851"/>
                </a:lnTo>
                <a:lnTo>
                  <a:pt x="432715" y="380136"/>
                </a:lnTo>
                <a:lnTo>
                  <a:pt x="480086" y="359026"/>
                </a:lnTo>
                <a:lnTo>
                  <a:pt x="527696" y="337815"/>
                </a:lnTo>
                <a:lnTo>
                  <a:pt x="575347" y="316794"/>
                </a:lnTo>
                <a:lnTo>
                  <a:pt x="622844" y="296257"/>
                </a:lnTo>
                <a:lnTo>
                  <a:pt x="669988" y="276495"/>
                </a:lnTo>
                <a:lnTo>
                  <a:pt x="716583" y="257801"/>
                </a:lnTo>
                <a:lnTo>
                  <a:pt x="762432" y="240469"/>
                </a:lnTo>
                <a:lnTo>
                  <a:pt x="807338" y="224789"/>
                </a:lnTo>
                <a:lnTo>
                  <a:pt x="852460" y="242769"/>
                </a:lnTo>
                <a:lnTo>
                  <a:pt x="894235" y="259900"/>
                </a:lnTo>
                <a:lnTo>
                  <a:pt x="937668" y="277441"/>
                </a:lnTo>
                <a:lnTo>
                  <a:pt x="987764" y="296645"/>
                </a:lnTo>
                <a:lnTo>
                  <a:pt x="1049527" y="318770"/>
                </a:lnTo>
                <a:lnTo>
                  <a:pt x="1028953" y="0"/>
                </a:lnTo>
                <a:close/>
              </a:path>
            </a:pathLst>
          </a:custGeom>
          <a:ln w="9524">
            <a:solidFill>
              <a:srgbClr val="B6DCDF"/>
            </a:solidFill>
          </a:ln>
        </p:spPr>
        <p:txBody>
          <a:bodyPr wrap="square" lIns="0" tIns="0" rIns="0" bIns="0" rtlCol="0"/>
          <a:lstStyle/>
          <a:p>
            <a:endParaRPr/>
          </a:p>
        </p:txBody>
      </p:sp>
      <p:sp>
        <p:nvSpPr>
          <p:cNvPr id="16" name="object 16"/>
          <p:cNvSpPr txBox="1"/>
          <p:nvPr/>
        </p:nvSpPr>
        <p:spPr>
          <a:xfrm>
            <a:off x="1577721" y="3103626"/>
            <a:ext cx="21971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C00000"/>
                </a:solidFill>
                <a:latin typeface="Lucida Handwriting"/>
                <a:cs typeface="Lucida Handwriting"/>
              </a:rPr>
              <a:t>A</a:t>
            </a:r>
            <a:endParaRPr sz="2000">
              <a:latin typeface="Lucida Handwriting"/>
              <a:cs typeface="Lucida Handwriting"/>
            </a:endParaRPr>
          </a:p>
        </p:txBody>
      </p:sp>
      <p:sp>
        <p:nvSpPr>
          <p:cNvPr id="17" name="object 17"/>
          <p:cNvSpPr/>
          <p:nvPr/>
        </p:nvSpPr>
        <p:spPr>
          <a:xfrm>
            <a:off x="2492375" y="4008373"/>
            <a:ext cx="457200" cy="457200"/>
          </a:xfrm>
          <a:custGeom>
            <a:avLst/>
            <a:gdLst/>
            <a:ahLst/>
            <a:cxnLst/>
            <a:rect l="l" t="t" r="r" b="b"/>
            <a:pathLst>
              <a:path w="457200" h="457200">
                <a:moveTo>
                  <a:pt x="0" y="0"/>
                </a:moveTo>
                <a:lnTo>
                  <a:pt x="46741" y="2360"/>
                </a:lnTo>
                <a:lnTo>
                  <a:pt x="92133" y="9289"/>
                </a:lnTo>
                <a:lnTo>
                  <a:pt x="135946" y="20557"/>
                </a:lnTo>
                <a:lnTo>
                  <a:pt x="177950" y="35933"/>
                </a:lnTo>
                <a:lnTo>
                  <a:pt x="217916" y="55187"/>
                </a:lnTo>
                <a:lnTo>
                  <a:pt x="255612" y="78090"/>
                </a:lnTo>
                <a:lnTo>
                  <a:pt x="290809" y="104411"/>
                </a:lnTo>
                <a:lnTo>
                  <a:pt x="323278" y="133921"/>
                </a:lnTo>
                <a:lnTo>
                  <a:pt x="352788" y="166390"/>
                </a:lnTo>
                <a:lnTo>
                  <a:pt x="379109" y="201587"/>
                </a:lnTo>
                <a:lnTo>
                  <a:pt x="402012" y="239283"/>
                </a:lnTo>
                <a:lnTo>
                  <a:pt x="421266" y="279249"/>
                </a:lnTo>
                <a:lnTo>
                  <a:pt x="436642" y="321253"/>
                </a:lnTo>
                <a:lnTo>
                  <a:pt x="447910" y="365066"/>
                </a:lnTo>
                <a:lnTo>
                  <a:pt x="454839" y="410458"/>
                </a:lnTo>
                <a:lnTo>
                  <a:pt x="457200" y="457200"/>
                </a:lnTo>
              </a:path>
            </a:pathLst>
          </a:custGeom>
          <a:ln w="9525">
            <a:solidFill>
              <a:srgbClr val="B6DCDF"/>
            </a:solidFill>
          </a:ln>
        </p:spPr>
        <p:txBody>
          <a:bodyPr wrap="square" lIns="0" tIns="0" rIns="0" bIns="0" rtlCol="0"/>
          <a:lstStyle/>
          <a:p>
            <a:endParaRPr/>
          </a:p>
        </p:txBody>
      </p:sp>
      <p:sp>
        <p:nvSpPr>
          <p:cNvPr id="18" name="object 18"/>
          <p:cNvSpPr/>
          <p:nvPr/>
        </p:nvSpPr>
        <p:spPr>
          <a:xfrm>
            <a:off x="2006600" y="3970273"/>
            <a:ext cx="3707129" cy="791210"/>
          </a:xfrm>
          <a:custGeom>
            <a:avLst/>
            <a:gdLst/>
            <a:ahLst/>
            <a:cxnLst/>
            <a:rect l="l" t="t" r="r" b="b"/>
            <a:pathLst>
              <a:path w="3707129" h="791210">
                <a:moveTo>
                  <a:pt x="0" y="0"/>
                </a:moveTo>
                <a:lnTo>
                  <a:pt x="41346" y="22455"/>
                </a:lnTo>
                <a:lnTo>
                  <a:pt x="82657" y="45672"/>
                </a:lnTo>
                <a:lnTo>
                  <a:pt x="123989" y="69552"/>
                </a:lnTo>
                <a:lnTo>
                  <a:pt x="165398" y="94000"/>
                </a:lnTo>
                <a:lnTo>
                  <a:pt x="206944" y="118918"/>
                </a:lnTo>
                <a:lnTo>
                  <a:pt x="248682" y="144210"/>
                </a:lnTo>
                <a:lnTo>
                  <a:pt x="290670" y="169780"/>
                </a:lnTo>
                <a:lnTo>
                  <a:pt x="332964" y="195530"/>
                </a:lnTo>
                <a:lnTo>
                  <a:pt x="375623" y="221365"/>
                </a:lnTo>
                <a:lnTo>
                  <a:pt x="418704" y="247187"/>
                </a:lnTo>
                <a:lnTo>
                  <a:pt x="462262" y="272901"/>
                </a:lnTo>
                <a:lnTo>
                  <a:pt x="506357" y="298409"/>
                </a:lnTo>
                <a:lnTo>
                  <a:pt x="551045" y="323615"/>
                </a:lnTo>
                <a:lnTo>
                  <a:pt x="596382" y="348422"/>
                </a:lnTo>
                <a:lnTo>
                  <a:pt x="642427" y="372733"/>
                </a:lnTo>
                <a:lnTo>
                  <a:pt x="689236" y="396453"/>
                </a:lnTo>
                <a:lnTo>
                  <a:pt x="736867" y="419485"/>
                </a:lnTo>
                <a:lnTo>
                  <a:pt x="785377" y="441731"/>
                </a:lnTo>
                <a:lnTo>
                  <a:pt x="834823" y="463095"/>
                </a:lnTo>
                <a:lnTo>
                  <a:pt x="885262" y="483481"/>
                </a:lnTo>
                <a:lnTo>
                  <a:pt x="936751" y="502793"/>
                </a:lnTo>
                <a:lnTo>
                  <a:pt x="980963" y="518473"/>
                </a:lnTo>
                <a:lnTo>
                  <a:pt x="1026139" y="534009"/>
                </a:lnTo>
                <a:lnTo>
                  <a:pt x="1072216" y="549374"/>
                </a:lnTo>
                <a:lnTo>
                  <a:pt x="1119130" y="564538"/>
                </a:lnTo>
                <a:lnTo>
                  <a:pt x="1166819" y="579475"/>
                </a:lnTo>
                <a:lnTo>
                  <a:pt x="1215217" y="594156"/>
                </a:lnTo>
                <a:lnTo>
                  <a:pt x="1264263" y="608552"/>
                </a:lnTo>
                <a:lnTo>
                  <a:pt x="1313893" y="622637"/>
                </a:lnTo>
                <a:lnTo>
                  <a:pt x="1364043" y="636381"/>
                </a:lnTo>
                <a:lnTo>
                  <a:pt x="1414649" y="649757"/>
                </a:lnTo>
                <a:lnTo>
                  <a:pt x="1465649" y="662737"/>
                </a:lnTo>
                <a:lnTo>
                  <a:pt x="1516979" y="675292"/>
                </a:lnTo>
                <a:lnTo>
                  <a:pt x="1568575" y="687395"/>
                </a:lnTo>
                <a:lnTo>
                  <a:pt x="1620374" y="699018"/>
                </a:lnTo>
                <a:lnTo>
                  <a:pt x="1672313" y="710133"/>
                </a:lnTo>
                <a:lnTo>
                  <a:pt x="1724328" y="720711"/>
                </a:lnTo>
                <a:lnTo>
                  <a:pt x="1776355" y="730724"/>
                </a:lnTo>
                <a:lnTo>
                  <a:pt x="1828332" y="740145"/>
                </a:lnTo>
                <a:lnTo>
                  <a:pt x="1880194" y="748946"/>
                </a:lnTo>
                <a:lnTo>
                  <a:pt x="1931879" y="757097"/>
                </a:lnTo>
                <a:lnTo>
                  <a:pt x="1983322" y="764572"/>
                </a:lnTo>
                <a:lnTo>
                  <a:pt x="2034461" y="771343"/>
                </a:lnTo>
                <a:lnTo>
                  <a:pt x="2085232" y="777381"/>
                </a:lnTo>
                <a:lnTo>
                  <a:pt x="2135571" y="782657"/>
                </a:lnTo>
                <a:lnTo>
                  <a:pt x="2185416" y="787145"/>
                </a:lnTo>
                <a:lnTo>
                  <a:pt x="2244540" y="789063"/>
                </a:lnTo>
                <a:lnTo>
                  <a:pt x="2302601" y="790297"/>
                </a:lnTo>
                <a:lnTo>
                  <a:pt x="2359604" y="790870"/>
                </a:lnTo>
                <a:lnTo>
                  <a:pt x="2415551" y="790805"/>
                </a:lnTo>
                <a:lnTo>
                  <a:pt x="2470446" y="790123"/>
                </a:lnTo>
                <a:lnTo>
                  <a:pt x="2524292" y="788847"/>
                </a:lnTo>
                <a:lnTo>
                  <a:pt x="2577093" y="786998"/>
                </a:lnTo>
                <a:lnTo>
                  <a:pt x="2628851" y="784599"/>
                </a:lnTo>
                <a:lnTo>
                  <a:pt x="2679572" y="781672"/>
                </a:lnTo>
                <a:lnTo>
                  <a:pt x="2729257" y="778239"/>
                </a:lnTo>
                <a:lnTo>
                  <a:pt x="2777912" y="774322"/>
                </a:lnTo>
                <a:lnTo>
                  <a:pt x="2825537" y="769943"/>
                </a:lnTo>
                <a:lnTo>
                  <a:pt x="2872139" y="765125"/>
                </a:lnTo>
                <a:lnTo>
                  <a:pt x="2917719" y="759889"/>
                </a:lnTo>
                <a:lnTo>
                  <a:pt x="2962281" y="754257"/>
                </a:lnTo>
                <a:lnTo>
                  <a:pt x="3005830" y="748252"/>
                </a:lnTo>
                <a:lnTo>
                  <a:pt x="3048367" y="741896"/>
                </a:lnTo>
                <a:lnTo>
                  <a:pt x="3089897" y="735210"/>
                </a:lnTo>
                <a:lnTo>
                  <a:pt x="3130423" y="728218"/>
                </a:lnTo>
                <a:lnTo>
                  <a:pt x="3191724" y="716712"/>
                </a:lnTo>
                <a:lnTo>
                  <a:pt x="3249172" y="704683"/>
                </a:lnTo>
                <a:lnTo>
                  <a:pt x="3303196" y="691949"/>
                </a:lnTo>
                <a:lnTo>
                  <a:pt x="3354229" y="678330"/>
                </a:lnTo>
                <a:lnTo>
                  <a:pt x="3402703" y="663646"/>
                </a:lnTo>
                <a:lnTo>
                  <a:pt x="3449050" y="647715"/>
                </a:lnTo>
                <a:lnTo>
                  <a:pt x="3493700" y="630359"/>
                </a:lnTo>
                <a:lnTo>
                  <a:pt x="3537086" y="611396"/>
                </a:lnTo>
                <a:lnTo>
                  <a:pt x="3579639" y="590647"/>
                </a:lnTo>
                <a:lnTo>
                  <a:pt x="3621792" y="567930"/>
                </a:lnTo>
                <a:lnTo>
                  <a:pt x="3663975" y="543066"/>
                </a:lnTo>
                <a:lnTo>
                  <a:pt x="3706622" y="515874"/>
                </a:lnTo>
              </a:path>
            </a:pathLst>
          </a:custGeom>
          <a:ln w="6350">
            <a:solidFill>
              <a:srgbClr val="7E7E7E"/>
            </a:solidFill>
          </a:ln>
        </p:spPr>
        <p:txBody>
          <a:bodyPr wrap="square" lIns="0" tIns="0" rIns="0" bIns="0" rtlCol="0"/>
          <a:lstStyle/>
          <a:p>
            <a:endParaRPr/>
          </a:p>
        </p:txBody>
      </p:sp>
      <p:sp>
        <p:nvSpPr>
          <p:cNvPr id="19" name="object 19"/>
          <p:cNvSpPr/>
          <p:nvPr/>
        </p:nvSpPr>
        <p:spPr>
          <a:xfrm>
            <a:off x="2374510" y="2980549"/>
            <a:ext cx="2247265" cy="1116965"/>
          </a:xfrm>
          <a:custGeom>
            <a:avLst/>
            <a:gdLst/>
            <a:ahLst/>
            <a:cxnLst/>
            <a:rect l="l" t="t" r="r" b="b"/>
            <a:pathLst>
              <a:path w="2247265" h="1116964">
                <a:moveTo>
                  <a:pt x="814713" y="3442"/>
                </a:moveTo>
                <a:lnTo>
                  <a:pt x="757939" y="1794"/>
                </a:lnTo>
                <a:lnTo>
                  <a:pt x="705273" y="525"/>
                </a:lnTo>
                <a:lnTo>
                  <a:pt x="655897" y="0"/>
                </a:lnTo>
                <a:lnTo>
                  <a:pt x="608989" y="584"/>
                </a:lnTo>
                <a:lnTo>
                  <a:pt x="563731" y="2646"/>
                </a:lnTo>
                <a:lnTo>
                  <a:pt x="519301" y="6549"/>
                </a:lnTo>
                <a:lnTo>
                  <a:pt x="474881" y="12662"/>
                </a:lnTo>
                <a:lnTo>
                  <a:pt x="429649" y="21349"/>
                </a:lnTo>
                <a:lnTo>
                  <a:pt x="382356" y="32359"/>
                </a:lnTo>
                <a:lnTo>
                  <a:pt x="333246" y="45235"/>
                </a:lnTo>
                <a:lnTo>
                  <a:pt x="283740" y="60030"/>
                </a:lnTo>
                <a:lnTo>
                  <a:pt x="235260" y="76800"/>
                </a:lnTo>
                <a:lnTo>
                  <a:pt x="189226" y="95600"/>
                </a:lnTo>
                <a:lnTo>
                  <a:pt x="147060" y="116486"/>
                </a:lnTo>
                <a:lnTo>
                  <a:pt x="110184" y="139511"/>
                </a:lnTo>
                <a:lnTo>
                  <a:pt x="80018" y="164732"/>
                </a:lnTo>
                <a:lnTo>
                  <a:pt x="48563" y="202963"/>
                </a:lnTo>
                <a:lnTo>
                  <a:pt x="24590" y="246426"/>
                </a:lnTo>
                <a:lnTo>
                  <a:pt x="8343" y="293621"/>
                </a:lnTo>
                <a:lnTo>
                  <a:pt x="65" y="343049"/>
                </a:lnTo>
                <a:lnTo>
                  <a:pt x="0" y="393211"/>
                </a:lnTo>
                <a:lnTo>
                  <a:pt x="8390" y="442608"/>
                </a:lnTo>
                <a:lnTo>
                  <a:pt x="20428" y="479822"/>
                </a:lnTo>
                <a:lnTo>
                  <a:pt x="37376" y="518272"/>
                </a:lnTo>
                <a:lnTo>
                  <a:pt x="59060" y="557466"/>
                </a:lnTo>
                <a:lnTo>
                  <a:pt x="85305" y="596913"/>
                </a:lnTo>
                <a:lnTo>
                  <a:pt x="115937" y="636122"/>
                </a:lnTo>
                <a:lnTo>
                  <a:pt x="150783" y="674601"/>
                </a:lnTo>
                <a:lnTo>
                  <a:pt x="189668" y="711860"/>
                </a:lnTo>
                <a:lnTo>
                  <a:pt x="232418" y="747408"/>
                </a:lnTo>
                <a:lnTo>
                  <a:pt x="266948" y="772693"/>
                </a:lnTo>
                <a:lnTo>
                  <a:pt x="305237" y="798107"/>
                </a:lnTo>
                <a:lnTo>
                  <a:pt x="346699" y="823426"/>
                </a:lnTo>
                <a:lnTo>
                  <a:pt x="390751" y="848425"/>
                </a:lnTo>
                <a:lnTo>
                  <a:pt x="436804" y="872883"/>
                </a:lnTo>
                <a:lnTo>
                  <a:pt x="484275" y="896573"/>
                </a:lnTo>
                <a:lnTo>
                  <a:pt x="532577" y="919273"/>
                </a:lnTo>
                <a:lnTo>
                  <a:pt x="581125" y="940759"/>
                </a:lnTo>
                <a:lnTo>
                  <a:pt x="629332" y="960807"/>
                </a:lnTo>
                <a:lnTo>
                  <a:pt x="676614" y="979193"/>
                </a:lnTo>
                <a:lnTo>
                  <a:pt x="722384" y="995693"/>
                </a:lnTo>
                <a:lnTo>
                  <a:pt x="775841" y="1012027"/>
                </a:lnTo>
                <a:lnTo>
                  <a:pt x="828035" y="1027004"/>
                </a:lnTo>
                <a:lnTo>
                  <a:pt x="879119" y="1040675"/>
                </a:lnTo>
                <a:lnTo>
                  <a:pt x="929248" y="1053091"/>
                </a:lnTo>
                <a:lnTo>
                  <a:pt x="978575" y="1064305"/>
                </a:lnTo>
                <a:lnTo>
                  <a:pt x="1027254" y="1074368"/>
                </a:lnTo>
                <a:lnTo>
                  <a:pt x="1075440" y="1083332"/>
                </a:lnTo>
                <a:lnTo>
                  <a:pt x="1123286" y="1091250"/>
                </a:lnTo>
                <a:lnTo>
                  <a:pt x="1170946" y="1098172"/>
                </a:lnTo>
                <a:lnTo>
                  <a:pt x="1218573" y="1104151"/>
                </a:lnTo>
                <a:lnTo>
                  <a:pt x="1274750" y="1109451"/>
                </a:lnTo>
                <a:lnTo>
                  <a:pt x="1329378" y="1113164"/>
                </a:lnTo>
                <a:lnTo>
                  <a:pt x="1382544" y="1115426"/>
                </a:lnTo>
                <a:lnTo>
                  <a:pt x="1434337" y="1116370"/>
                </a:lnTo>
                <a:lnTo>
                  <a:pt x="1484845" y="1116132"/>
                </a:lnTo>
                <a:lnTo>
                  <a:pt x="1534154" y="1114847"/>
                </a:lnTo>
                <a:lnTo>
                  <a:pt x="1582354" y="1112649"/>
                </a:lnTo>
                <a:lnTo>
                  <a:pt x="1629531" y="1109674"/>
                </a:lnTo>
                <a:lnTo>
                  <a:pt x="1675773" y="1106056"/>
                </a:lnTo>
                <a:lnTo>
                  <a:pt x="1734408" y="1100548"/>
                </a:lnTo>
                <a:lnTo>
                  <a:pt x="1792092" y="1093874"/>
                </a:lnTo>
                <a:lnTo>
                  <a:pt x="1848170" y="1085785"/>
                </a:lnTo>
                <a:lnTo>
                  <a:pt x="1901986" y="1076032"/>
                </a:lnTo>
                <a:lnTo>
                  <a:pt x="1952885" y="1064366"/>
                </a:lnTo>
                <a:lnTo>
                  <a:pt x="2000212" y="1050539"/>
                </a:lnTo>
                <a:lnTo>
                  <a:pt x="2043311" y="1034301"/>
                </a:lnTo>
                <a:lnTo>
                  <a:pt x="2111336" y="997374"/>
                </a:lnTo>
                <a:lnTo>
                  <a:pt x="2162797" y="958467"/>
                </a:lnTo>
                <a:lnTo>
                  <a:pt x="2200579" y="920687"/>
                </a:lnTo>
                <a:lnTo>
                  <a:pt x="2227565" y="887143"/>
                </a:lnTo>
                <a:lnTo>
                  <a:pt x="2246638" y="860946"/>
                </a:lnTo>
              </a:path>
            </a:pathLst>
          </a:custGeom>
          <a:ln w="6350">
            <a:solidFill>
              <a:srgbClr val="7E7E7E"/>
            </a:solidFill>
          </a:ln>
        </p:spPr>
        <p:txBody>
          <a:bodyPr wrap="square" lIns="0" tIns="0" rIns="0" bIns="0" rtlCol="0"/>
          <a:lstStyle/>
          <a:p>
            <a:endParaRPr/>
          </a:p>
        </p:txBody>
      </p:sp>
      <p:sp>
        <p:nvSpPr>
          <p:cNvPr id="20" name="object 20"/>
          <p:cNvSpPr txBox="1"/>
          <p:nvPr/>
        </p:nvSpPr>
        <p:spPr>
          <a:xfrm>
            <a:off x="3497071" y="3336747"/>
            <a:ext cx="217804"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B</a:t>
            </a:r>
            <a:endParaRPr sz="2000">
              <a:latin typeface="Lucida Handwriting"/>
              <a:cs typeface="Lucida Handwriting"/>
            </a:endParaRPr>
          </a:p>
        </p:txBody>
      </p:sp>
      <p:sp>
        <p:nvSpPr>
          <p:cNvPr id="21" name="object 21"/>
          <p:cNvSpPr/>
          <p:nvPr/>
        </p:nvSpPr>
        <p:spPr>
          <a:xfrm>
            <a:off x="3314700" y="4992623"/>
            <a:ext cx="1656080" cy="219710"/>
          </a:xfrm>
          <a:custGeom>
            <a:avLst/>
            <a:gdLst/>
            <a:ahLst/>
            <a:cxnLst/>
            <a:rect l="l" t="t" r="r" b="b"/>
            <a:pathLst>
              <a:path w="1656079" h="219710">
                <a:moveTo>
                  <a:pt x="0" y="0"/>
                </a:moveTo>
                <a:lnTo>
                  <a:pt x="42430" y="22000"/>
                </a:lnTo>
                <a:lnTo>
                  <a:pt x="86472" y="42455"/>
                </a:lnTo>
                <a:lnTo>
                  <a:pt x="131967" y="61435"/>
                </a:lnTo>
                <a:lnTo>
                  <a:pt x="178755" y="79011"/>
                </a:lnTo>
                <a:lnTo>
                  <a:pt x="226678" y="95253"/>
                </a:lnTo>
                <a:lnTo>
                  <a:pt x="275575" y="110231"/>
                </a:lnTo>
                <a:lnTo>
                  <a:pt x="325289" y="124016"/>
                </a:lnTo>
                <a:lnTo>
                  <a:pt x="375660" y="136678"/>
                </a:lnTo>
                <a:lnTo>
                  <a:pt x="426529" y="148288"/>
                </a:lnTo>
                <a:lnTo>
                  <a:pt x="477736" y="158916"/>
                </a:lnTo>
                <a:lnTo>
                  <a:pt x="529123" y="168632"/>
                </a:lnTo>
                <a:lnTo>
                  <a:pt x="580531" y="177508"/>
                </a:lnTo>
                <a:lnTo>
                  <a:pt x="631799" y="185613"/>
                </a:lnTo>
                <a:lnTo>
                  <a:pt x="682770" y="193017"/>
                </a:lnTo>
                <a:lnTo>
                  <a:pt x="733283" y="199792"/>
                </a:lnTo>
                <a:lnTo>
                  <a:pt x="783181" y="206008"/>
                </a:lnTo>
                <a:lnTo>
                  <a:pt x="832303" y="211734"/>
                </a:lnTo>
                <a:lnTo>
                  <a:pt x="880490" y="217043"/>
                </a:lnTo>
                <a:lnTo>
                  <a:pt x="926100" y="218824"/>
                </a:lnTo>
                <a:lnTo>
                  <a:pt x="973349" y="219545"/>
                </a:lnTo>
                <a:lnTo>
                  <a:pt x="1022061" y="219205"/>
                </a:lnTo>
                <a:lnTo>
                  <a:pt x="1072057" y="217803"/>
                </a:lnTo>
                <a:lnTo>
                  <a:pt x="1123159" y="215340"/>
                </a:lnTo>
                <a:lnTo>
                  <a:pt x="1175189" y="211814"/>
                </a:lnTo>
                <a:lnTo>
                  <a:pt x="1227969" y="207226"/>
                </a:lnTo>
                <a:lnTo>
                  <a:pt x="1281321" y="201574"/>
                </a:lnTo>
                <a:lnTo>
                  <a:pt x="1335066" y="194859"/>
                </a:lnTo>
                <a:lnTo>
                  <a:pt x="1389027" y="187080"/>
                </a:lnTo>
                <a:lnTo>
                  <a:pt x="1443025" y="178236"/>
                </a:lnTo>
                <a:lnTo>
                  <a:pt x="1496881" y="168327"/>
                </a:lnTo>
                <a:lnTo>
                  <a:pt x="1550419" y="157353"/>
                </a:lnTo>
                <a:lnTo>
                  <a:pt x="1603460" y="145313"/>
                </a:lnTo>
                <a:lnTo>
                  <a:pt x="1655826" y="132206"/>
                </a:lnTo>
              </a:path>
            </a:pathLst>
          </a:custGeom>
          <a:ln w="6350">
            <a:solidFill>
              <a:srgbClr val="7E7E7E"/>
            </a:solidFill>
          </a:ln>
        </p:spPr>
        <p:txBody>
          <a:bodyPr wrap="square" lIns="0" tIns="0" rIns="0" bIns="0" rtlCol="0"/>
          <a:lstStyle/>
          <a:p>
            <a:endParaRPr/>
          </a:p>
        </p:txBody>
      </p:sp>
      <p:sp>
        <p:nvSpPr>
          <p:cNvPr id="22" name="object 22"/>
          <p:cNvSpPr/>
          <p:nvPr/>
        </p:nvSpPr>
        <p:spPr>
          <a:xfrm>
            <a:off x="4658867" y="4773167"/>
            <a:ext cx="745236" cy="545591"/>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4969764" y="4985003"/>
            <a:ext cx="106679" cy="106680"/>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4717415" y="4729734"/>
            <a:ext cx="628015" cy="429895"/>
          </a:xfrm>
          <a:custGeom>
            <a:avLst/>
            <a:gdLst/>
            <a:ahLst/>
            <a:cxnLst/>
            <a:rect l="l" t="t" r="r" b="b"/>
            <a:pathLst>
              <a:path w="628014" h="429895">
                <a:moveTo>
                  <a:pt x="485090" y="196596"/>
                </a:moveTo>
                <a:lnTo>
                  <a:pt x="147065" y="196596"/>
                </a:lnTo>
                <a:lnTo>
                  <a:pt x="170701" y="216443"/>
                </a:lnTo>
                <a:lnTo>
                  <a:pt x="197078" y="241589"/>
                </a:lnTo>
                <a:lnTo>
                  <a:pt x="261931" y="305830"/>
                </a:lnTo>
                <a:lnTo>
                  <a:pt x="302344" y="343953"/>
                </a:lnTo>
                <a:lnTo>
                  <a:pt x="349373" y="385427"/>
                </a:lnTo>
                <a:lnTo>
                  <a:pt x="403987" y="429768"/>
                </a:lnTo>
                <a:lnTo>
                  <a:pt x="459472" y="398974"/>
                </a:lnTo>
                <a:lnTo>
                  <a:pt x="540013" y="355180"/>
                </a:lnTo>
                <a:lnTo>
                  <a:pt x="579478" y="332744"/>
                </a:lnTo>
                <a:lnTo>
                  <a:pt x="628014" y="303657"/>
                </a:lnTo>
                <a:lnTo>
                  <a:pt x="583759" y="268624"/>
                </a:lnTo>
                <a:lnTo>
                  <a:pt x="540330" y="236101"/>
                </a:lnTo>
                <a:lnTo>
                  <a:pt x="497839" y="205552"/>
                </a:lnTo>
                <a:lnTo>
                  <a:pt x="485090" y="196596"/>
                </a:lnTo>
                <a:close/>
              </a:path>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485090" y="196596"/>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solidFill>
            <a:srgbClr val="00AFEF"/>
          </a:solidFill>
        </p:spPr>
        <p:txBody>
          <a:bodyPr wrap="square" lIns="0" tIns="0" rIns="0" bIns="0" rtlCol="0"/>
          <a:lstStyle/>
          <a:p>
            <a:endParaRPr/>
          </a:p>
        </p:txBody>
      </p:sp>
      <p:sp>
        <p:nvSpPr>
          <p:cNvPr id="25" name="object 25"/>
          <p:cNvSpPr/>
          <p:nvPr/>
        </p:nvSpPr>
        <p:spPr>
          <a:xfrm>
            <a:off x="4717415" y="4729734"/>
            <a:ext cx="628015" cy="429895"/>
          </a:xfrm>
          <a:custGeom>
            <a:avLst/>
            <a:gdLst/>
            <a:ahLst/>
            <a:cxnLst/>
            <a:rect l="l" t="t" r="r" b="b"/>
            <a:pathLst>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170701" y="216443"/>
                </a:lnTo>
                <a:lnTo>
                  <a:pt x="197078" y="241589"/>
                </a:lnTo>
                <a:lnTo>
                  <a:pt x="227165" y="271547"/>
                </a:lnTo>
                <a:lnTo>
                  <a:pt x="261931" y="305830"/>
                </a:lnTo>
                <a:lnTo>
                  <a:pt x="302344" y="343953"/>
                </a:lnTo>
                <a:lnTo>
                  <a:pt x="349373" y="385427"/>
                </a:lnTo>
                <a:lnTo>
                  <a:pt x="403987" y="429768"/>
                </a:lnTo>
                <a:lnTo>
                  <a:pt x="459472" y="398974"/>
                </a:lnTo>
                <a:lnTo>
                  <a:pt x="502413" y="375684"/>
                </a:lnTo>
                <a:lnTo>
                  <a:pt x="540013" y="355180"/>
                </a:lnTo>
                <a:lnTo>
                  <a:pt x="579478" y="332744"/>
                </a:lnTo>
                <a:lnTo>
                  <a:pt x="628014" y="303657"/>
                </a:lnTo>
                <a:lnTo>
                  <a:pt x="583759" y="268624"/>
                </a:lnTo>
                <a:lnTo>
                  <a:pt x="540330" y="236101"/>
                </a:lnTo>
                <a:lnTo>
                  <a:pt x="497839" y="205552"/>
                </a:lnTo>
                <a:lnTo>
                  <a:pt x="456396" y="176437"/>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ln w="9525">
            <a:solidFill>
              <a:srgbClr val="D9D9D9"/>
            </a:solidFill>
          </a:ln>
        </p:spPr>
        <p:txBody>
          <a:bodyPr wrap="square" lIns="0" tIns="0" rIns="0" bIns="0" rtlCol="0"/>
          <a:lstStyle/>
          <a:p>
            <a:endParaRPr/>
          </a:p>
        </p:txBody>
      </p:sp>
      <p:sp>
        <p:nvSpPr>
          <p:cNvPr id="26" name="object 26"/>
          <p:cNvSpPr txBox="1"/>
          <p:nvPr/>
        </p:nvSpPr>
        <p:spPr>
          <a:xfrm>
            <a:off x="5470652" y="4553203"/>
            <a:ext cx="21971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1F5F"/>
                </a:solidFill>
                <a:latin typeface="Lucida Handwriting"/>
                <a:cs typeface="Lucida Handwriting"/>
              </a:rPr>
              <a:t>A</a:t>
            </a:r>
            <a:endParaRPr sz="2000">
              <a:latin typeface="Lucida Handwriting"/>
              <a:cs typeface="Lucida Handwriting"/>
            </a:endParaRPr>
          </a:p>
        </p:txBody>
      </p:sp>
      <p:sp>
        <p:nvSpPr>
          <p:cNvPr id="27" name="object 27"/>
          <p:cNvSpPr txBox="1"/>
          <p:nvPr/>
        </p:nvSpPr>
        <p:spPr>
          <a:xfrm>
            <a:off x="7993760" y="2381758"/>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5</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8" name="object 28"/>
          <p:cNvSpPr txBox="1"/>
          <p:nvPr/>
        </p:nvSpPr>
        <p:spPr>
          <a:xfrm>
            <a:off x="7993760" y="3479419"/>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1</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9" name="object 29"/>
          <p:cNvSpPr/>
          <p:nvPr/>
        </p:nvSpPr>
        <p:spPr>
          <a:xfrm>
            <a:off x="5919978" y="1652651"/>
            <a:ext cx="434721" cy="294766"/>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3703701" y="2190750"/>
            <a:ext cx="3457575" cy="1720850"/>
          </a:xfrm>
          <a:custGeom>
            <a:avLst/>
            <a:gdLst/>
            <a:ahLst/>
            <a:cxnLst/>
            <a:rect l="l" t="t" r="r" b="b"/>
            <a:pathLst>
              <a:path w="3457575" h="1720850">
                <a:moveTo>
                  <a:pt x="0" y="0"/>
                </a:moveTo>
                <a:lnTo>
                  <a:pt x="3457575" y="1720850"/>
                </a:lnTo>
              </a:path>
            </a:pathLst>
          </a:custGeom>
          <a:ln w="3175">
            <a:solidFill>
              <a:srgbClr val="F1F1F1"/>
            </a:solidFill>
          </a:ln>
        </p:spPr>
        <p:txBody>
          <a:bodyPr wrap="square" lIns="0" tIns="0" rIns="0" bIns="0" rtlCol="0"/>
          <a:lstStyle/>
          <a:p>
            <a:endParaRPr/>
          </a:p>
        </p:txBody>
      </p:sp>
      <p:sp>
        <p:nvSpPr>
          <p:cNvPr id="31" name="object 31"/>
          <p:cNvSpPr/>
          <p:nvPr/>
        </p:nvSpPr>
        <p:spPr>
          <a:xfrm>
            <a:off x="6235700" y="4172203"/>
            <a:ext cx="1743075" cy="661670"/>
          </a:xfrm>
          <a:custGeom>
            <a:avLst/>
            <a:gdLst/>
            <a:ahLst/>
            <a:cxnLst/>
            <a:rect l="l" t="t" r="r" b="b"/>
            <a:pathLst>
              <a:path w="1743075" h="661670">
                <a:moveTo>
                  <a:pt x="69976" y="563753"/>
                </a:moveTo>
                <a:lnTo>
                  <a:pt x="66039" y="564134"/>
                </a:lnTo>
                <a:lnTo>
                  <a:pt x="63753" y="566801"/>
                </a:lnTo>
                <a:lnTo>
                  <a:pt x="0" y="642747"/>
                </a:lnTo>
                <a:lnTo>
                  <a:pt x="100837" y="661543"/>
                </a:lnTo>
                <a:lnTo>
                  <a:pt x="104139" y="659257"/>
                </a:lnTo>
                <a:lnTo>
                  <a:pt x="105410" y="652272"/>
                </a:lnTo>
                <a:lnTo>
                  <a:pt x="103124" y="648970"/>
                </a:lnTo>
                <a:lnTo>
                  <a:pt x="78532" y="644398"/>
                </a:lnTo>
                <a:lnTo>
                  <a:pt x="13970" y="644398"/>
                </a:lnTo>
                <a:lnTo>
                  <a:pt x="9651" y="632460"/>
                </a:lnTo>
                <a:lnTo>
                  <a:pt x="31737" y="624555"/>
                </a:lnTo>
                <a:lnTo>
                  <a:pt x="73405" y="575056"/>
                </a:lnTo>
                <a:lnTo>
                  <a:pt x="75691" y="572262"/>
                </a:lnTo>
                <a:lnTo>
                  <a:pt x="75311" y="568325"/>
                </a:lnTo>
                <a:lnTo>
                  <a:pt x="69976" y="563753"/>
                </a:lnTo>
                <a:close/>
              </a:path>
              <a:path w="1743075" h="661670">
                <a:moveTo>
                  <a:pt x="31737" y="624555"/>
                </a:moveTo>
                <a:lnTo>
                  <a:pt x="9651" y="632460"/>
                </a:lnTo>
                <a:lnTo>
                  <a:pt x="13970" y="644398"/>
                </a:lnTo>
                <a:lnTo>
                  <a:pt x="19292" y="642493"/>
                </a:lnTo>
                <a:lnTo>
                  <a:pt x="16637" y="642493"/>
                </a:lnTo>
                <a:lnTo>
                  <a:pt x="12953" y="632206"/>
                </a:lnTo>
                <a:lnTo>
                  <a:pt x="25296" y="632206"/>
                </a:lnTo>
                <a:lnTo>
                  <a:pt x="31737" y="624555"/>
                </a:lnTo>
                <a:close/>
              </a:path>
              <a:path w="1743075" h="661670">
                <a:moveTo>
                  <a:pt x="36040" y="636498"/>
                </a:moveTo>
                <a:lnTo>
                  <a:pt x="13970" y="644398"/>
                </a:lnTo>
                <a:lnTo>
                  <a:pt x="78532" y="644398"/>
                </a:lnTo>
                <a:lnTo>
                  <a:pt x="36040" y="636498"/>
                </a:lnTo>
                <a:close/>
              </a:path>
              <a:path w="1743075" h="661670">
                <a:moveTo>
                  <a:pt x="12953" y="632206"/>
                </a:moveTo>
                <a:lnTo>
                  <a:pt x="16637" y="642493"/>
                </a:lnTo>
                <a:lnTo>
                  <a:pt x="23626" y="634190"/>
                </a:lnTo>
                <a:lnTo>
                  <a:pt x="12953" y="632206"/>
                </a:lnTo>
                <a:close/>
              </a:path>
              <a:path w="1743075" h="661670">
                <a:moveTo>
                  <a:pt x="23626" y="634190"/>
                </a:moveTo>
                <a:lnTo>
                  <a:pt x="16637" y="642493"/>
                </a:lnTo>
                <a:lnTo>
                  <a:pt x="19292" y="642493"/>
                </a:lnTo>
                <a:lnTo>
                  <a:pt x="36040" y="636498"/>
                </a:lnTo>
                <a:lnTo>
                  <a:pt x="23626" y="634190"/>
                </a:lnTo>
                <a:close/>
              </a:path>
              <a:path w="1743075" h="661670">
                <a:moveTo>
                  <a:pt x="1707034" y="24917"/>
                </a:moveTo>
                <a:lnTo>
                  <a:pt x="31737" y="624555"/>
                </a:lnTo>
                <a:lnTo>
                  <a:pt x="23626" y="634190"/>
                </a:lnTo>
                <a:lnTo>
                  <a:pt x="36040" y="636498"/>
                </a:lnTo>
                <a:lnTo>
                  <a:pt x="1711244" y="36894"/>
                </a:lnTo>
                <a:lnTo>
                  <a:pt x="1719363" y="27210"/>
                </a:lnTo>
                <a:lnTo>
                  <a:pt x="1707034" y="24917"/>
                </a:lnTo>
                <a:close/>
              </a:path>
              <a:path w="1743075" h="661670">
                <a:moveTo>
                  <a:pt x="25296" y="632206"/>
                </a:moveTo>
                <a:lnTo>
                  <a:pt x="12953" y="632206"/>
                </a:lnTo>
                <a:lnTo>
                  <a:pt x="23626" y="634190"/>
                </a:lnTo>
                <a:lnTo>
                  <a:pt x="25296" y="632206"/>
                </a:lnTo>
                <a:close/>
              </a:path>
              <a:path w="1743075" h="661670">
                <a:moveTo>
                  <a:pt x="1733538" y="17018"/>
                </a:moveTo>
                <a:lnTo>
                  <a:pt x="1729104" y="17018"/>
                </a:lnTo>
                <a:lnTo>
                  <a:pt x="1733423" y="28956"/>
                </a:lnTo>
                <a:lnTo>
                  <a:pt x="1711244" y="36894"/>
                </a:lnTo>
                <a:lnTo>
                  <a:pt x="1669669" y="86487"/>
                </a:lnTo>
                <a:lnTo>
                  <a:pt x="1667382" y="89154"/>
                </a:lnTo>
                <a:lnTo>
                  <a:pt x="1667636" y="93218"/>
                </a:lnTo>
                <a:lnTo>
                  <a:pt x="1670430" y="95377"/>
                </a:lnTo>
                <a:lnTo>
                  <a:pt x="1673098" y="97663"/>
                </a:lnTo>
                <a:lnTo>
                  <a:pt x="1677034" y="97282"/>
                </a:lnTo>
                <a:lnTo>
                  <a:pt x="1679321" y="94615"/>
                </a:lnTo>
                <a:lnTo>
                  <a:pt x="1743075" y="18796"/>
                </a:lnTo>
                <a:lnTo>
                  <a:pt x="1733538" y="17018"/>
                </a:lnTo>
                <a:close/>
              </a:path>
              <a:path w="1743075" h="661670">
                <a:moveTo>
                  <a:pt x="1719363" y="27210"/>
                </a:moveTo>
                <a:lnTo>
                  <a:pt x="1711244" y="36894"/>
                </a:lnTo>
                <a:lnTo>
                  <a:pt x="1732713" y="29210"/>
                </a:lnTo>
                <a:lnTo>
                  <a:pt x="1730121" y="29210"/>
                </a:lnTo>
                <a:lnTo>
                  <a:pt x="1719363" y="27210"/>
                </a:lnTo>
                <a:close/>
              </a:path>
              <a:path w="1743075" h="661670">
                <a:moveTo>
                  <a:pt x="1726310" y="18923"/>
                </a:moveTo>
                <a:lnTo>
                  <a:pt x="1719363" y="27210"/>
                </a:lnTo>
                <a:lnTo>
                  <a:pt x="1730121" y="29210"/>
                </a:lnTo>
                <a:lnTo>
                  <a:pt x="1726310" y="18923"/>
                </a:lnTo>
                <a:close/>
              </a:path>
              <a:path w="1743075" h="661670">
                <a:moveTo>
                  <a:pt x="1729794" y="18923"/>
                </a:moveTo>
                <a:lnTo>
                  <a:pt x="1726310" y="18923"/>
                </a:lnTo>
                <a:lnTo>
                  <a:pt x="1730121" y="29210"/>
                </a:lnTo>
                <a:lnTo>
                  <a:pt x="1732713" y="29210"/>
                </a:lnTo>
                <a:lnTo>
                  <a:pt x="1733423" y="28956"/>
                </a:lnTo>
                <a:lnTo>
                  <a:pt x="1729794" y="18923"/>
                </a:lnTo>
                <a:close/>
              </a:path>
              <a:path w="1743075" h="661670">
                <a:moveTo>
                  <a:pt x="1729104" y="17018"/>
                </a:moveTo>
                <a:lnTo>
                  <a:pt x="1707034" y="24917"/>
                </a:lnTo>
                <a:lnTo>
                  <a:pt x="1719363" y="27210"/>
                </a:lnTo>
                <a:lnTo>
                  <a:pt x="1726310" y="18923"/>
                </a:lnTo>
                <a:lnTo>
                  <a:pt x="1729794" y="18923"/>
                </a:lnTo>
                <a:lnTo>
                  <a:pt x="1729104" y="17018"/>
                </a:lnTo>
                <a:close/>
              </a:path>
              <a:path w="1743075" h="661670">
                <a:moveTo>
                  <a:pt x="1642236" y="0"/>
                </a:moveTo>
                <a:lnTo>
                  <a:pt x="1638934" y="2286"/>
                </a:lnTo>
                <a:lnTo>
                  <a:pt x="1637665" y="9144"/>
                </a:lnTo>
                <a:lnTo>
                  <a:pt x="1639951" y="12446"/>
                </a:lnTo>
                <a:lnTo>
                  <a:pt x="1707034" y="24917"/>
                </a:lnTo>
                <a:lnTo>
                  <a:pt x="1729104" y="17018"/>
                </a:lnTo>
                <a:lnTo>
                  <a:pt x="1733538" y="17018"/>
                </a:lnTo>
                <a:lnTo>
                  <a:pt x="1642236" y="0"/>
                </a:lnTo>
                <a:close/>
              </a:path>
            </a:pathLst>
          </a:custGeom>
          <a:solidFill>
            <a:srgbClr val="A6A6A6"/>
          </a:solidFill>
        </p:spPr>
        <p:txBody>
          <a:bodyPr wrap="square" lIns="0" tIns="0" rIns="0" bIns="0" rtlCol="0"/>
          <a:lstStyle/>
          <a:p>
            <a:endParaRPr/>
          </a:p>
        </p:txBody>
      </p:sp>
      <p:sp>
        <p:nvSpPr>
          <p:cNvPr id="32" name="object 32"/>
          <p:cNvSpPr/>
          <p:nvPr/>
        </p:nvSpPr>
        <p:spPr>
          <a:xfrm>
            <a:off x="6880606" y="4285107"/>
            <a:ext cx="577215" cy="397510"/>
          </a:xfrm>
          <a:custGeom>
            <a:avLst/>
            <a:gdLst/>
            <a:ahLst/>
            <a:cxnLst/>
            <a:rect l="l" t="t" r="r" b="b"/>
            <a:pathLst>
              <a:path w="577215" h="397510">
                <a:moveTo>
                  <a:pt x="498348" y="0"/>
                </a:moveTo>
                <a:lnTo>
                  <a:pt x="0" y="181229"/>
                </a:lnTo>
                <a:lnTo>
                  <a:pt x="78740" y="397510"/>
                </a:lnTo>
                <a:lnTo>
                  <a:pt x="577088" y="216408"/>
                </a:lnTo>
                <a:lnTo>
                  <a:pt x="498348" y="0"/>
                </a:lnTo>
                <a:close/>
              </a:path>
            </a:pathLst>
          </a:custGeom>
          <a:solidFill>
            <a:srgbClr val="FFFFFF"/>
          </a:solidFill>
        </p:spPr>
        <p:txBody>
          <a:bodyPr wrap="square" lIns="0" tIns="0" rIns="0" bIns="0" rtlCol="0"/>
          <a:lstStyle/>
          <a:p>
            <a:endParaRPr/>
          </a:p>
        </p:txBody>
      </p:sp>
      <p:sp>
        <p:nvSpPr>
          <p:cNvPr id="33" name="object 33"/>
          <p:cNvSpPr/>
          <p:nvPr/>
        </p:nvSpPr>
        <p:spPr>
          <a:xfrm>
            <a:off x="7003795" y="4419091"/>
            <a:ext cx="324485" cy="156210"/>
          </a:xfrm>
          <a:custGeom>
            <a:avLst/>
            <a:gdLst/>
            <a:ahLst/>
            <a:cxnLst/>
            <a:rect l="l" t="t" r="r" b="b"/>
            <a:pathLst>
              <a:path w="324484" h="156210">
                <a:moveTo>
                  <a:pt x="40318" y="88391"/>
                </a:moveTo>
                <a:lnTo>
                  <a:pt x="22605" y="88391"/>
                </a:lnTo>
                <a:lnTo>
                  <a:pt x="24256" y="88645"/>
                </a:lnTo>
                <a:lnTo>
                  <a:pt x="25780" y="89026"/>
                </a:lnTo>
                <a:lnTo>
                  <a:pt x="32893" y="96392"/>
                </a:lnTo>
                <a:lnTo>
                  <a:pt x="33527" y="97916"/>
                </a:lnTo>
                <a:lnTo>
                  <a:pt x="33908" y="99567"/>
                </a:lnTo>
                <a:lnTo>
                  <a:pt x="34162" y="101345"/>
                </a:lnTo>
                <a:lnTo>
                  <a:pt x="34442" y="102742"/>
                </a:lnTo>
                <a:lnTo>
                  <a:pt x="27939" y="127634"/>
                </a:lnTo>
                <a:lnTo>
                  <a:pt x="19557" y="146684"/>
                </a:lnTo>
                <a:lnTo>
                  <a:pt x="19176" y="147319"/>
                </a:lnTo>
                <a:lnTo>
                  <a:pt x="18669" y="149351"/>
                </a:lnTo>
                <a:lnTo>
                  <a:pt x="18796" y="151383"/>
                </a:lnTo>
                <a:lnTo>
                  <a:pt x="18923" y="151891"/>
                </a:lnTo>
                <a:lnTo>
                  <a:pt x="19430" y="153034"/>
                </a:lnTo>
                <a:lnTo>
                  <a:pt x="19684" y="153923"/>
                </a:lnTo>
                <a:lnTo>
                  <a:pt x="19938" y="154558"/>
                </a:lnTo>
                <a:lnTo>
                  <a:pt x="20320" y="155066"/>
                </a:lnTo>
                <a:lnTo>
                  <a:pt x="20574" y="155447"/>
                </a:lnTo>
                <a:lnTo>
                  <a:pt x="20954" y="155828"/>
                </a:lnTo>
                <a:lnTo>
                  <a:pt x="22098" y="156209"/>
                </a:lnTo>
                <a:lnTo>
                  <a:pt x="22859" y="156209"/>
                </a:lnTo>
                <a:lnTo>
                  <a:pt x="23875" y="156082"/>
                </a:lnTo>
                <a:lnTo>
                  <a:pt x="52668" y="145541"/>
                </a:lnTo>
                <a:lnTo>
                  <a:pt x="28955" y="145541"/>
                </a:lnTo>
                <a:lnTo>
                  <a:pt x="35686" y="130428"/>
                </a:lnTo>
                <a:lnTo>
                  <a:pt x="43433" y="106171"/>
                </a:lnTo>
                <a:lnTo>
                  <a:pt x="43719" y="103885"/>
                </a:lnTo>
                <a:lnTo>
                  <a:pt x="43609" y="99313"/>
                </a:lnTo>
                <a:lnTo>
                  <a:pt x="43052" y="95884"/>
                </a:lnTo>
                <a:lnTo>
                  <a:pt x="42418" y="93725"/>
                </a:lnTo>
                <a:lnTo>
                  <a:pt x="40767" y="89153"/>
                </a:lnTo>
                <a:lnTo>
                  <a:pt x="40318" y="88391"/>
                </a:lnTo>
                <a:close/>
              </a:path>
              <a:path w="324484" h="156210">
                <a:moveTo>
                  <a:pt x="59689" y="134746"/>
                </a:moveTo>
                <a:lnTo>
                  <a:pt x="58547" y="134746"/>
                </a:lnTo>
                <a:lnTo>
                  <a:pt x="28955" y="145541"/>
                </a:lnTo>
                <a:lnTo>
                  <a:pt x="52668" y="145541"/>
                </a:lnTo>
                <a:lnTo>
                  <a:pt x="61340" y="142366"/>
                </a:lnTo>
                <a:lnTo>
                  <a:pt x="61722" y="142366"/>
                </a:lnTo>
                <a:lnTo>
                  <a:pt x="61975" y="141985"/>
                </a:lnTo>
                <a:lnTo>
                  <a:pt x="62356" y="141604"/>
                </a:lnTo>
                <a:lnTo>
                  <a:pt x="62356" y="139064"/>
                </a:lnTo>
                <a:lnTo>
                  <a:pt x="62102" y="138429"/>
                </a:lnTo>
                <a:lnTo>
                  <a:pt x="61975" y="137794"/>
                </a:lnTo>
                <a:lnTo>
                  <a:pt x="61722" y="137159"/>
                </a:lnTo>
                <a:lnTo>
                  <a:pt x="61468" y="136651"/>
                </a:lnTo>
                <a:lnTo>
                  <a:pt x="61213" y="136270"/>
                </a:lnTo>
                <a:lnTo>
                  <a:pt x="60959" y="135635"/>
                </a:lnTo>
                <a:lnTo>
                  <a:pt x="60705" y="135381"/>
                </a:lnTo>
                <a:lnTo>
                  <a:pt x="60325" y="135127"/>
                </a:lnTo>
                <a:lnTo>
                  <a:pt x="60071" y="135000"/>
                </a:lnTo>
                <a:lnTo>
                  <a:pt x="59689" y="134746"/>
                </a:lnTo>
                <a:close/>
              </a:path>
              <a:path w="324484" h="156210">
                <a:moveTo>
                  <a:pt x="59054" y="134619"/>
                </a:moveTo>
                <a:lnTo>
                  <a:pt x="58800" y="134746"/>
                </a:lnTo>
                <a:lnTo>
                  <a:pt x="59435" y="134746"/>
                </a:lnTo>
                <a:lnTo>
                  <a:pt x="59054" y="134619"/>
                </a:lnTo>
                <a:close/>
              </a:path>
              <a:path w="324484" h="156210">
                <a:moveTo>
                  <a:pt x="80390" y="58419"/>
                </a:moveTo>
                <a:lnTo>
                  <a:pt x="76453" y="58927"/>
                </a:lnTo>
                <a:lnTo>
                  <a:pt x="72135" y="60578"/>
                </a:lnTo>
                <a:lnTo>
                  <a:pt x="67690" y="62102"/>
                </a:lnTo>
                <a:lnTo>
                  <a:pt x="56217" y="85597"/>
                </a:lnTo>
                <a:lnTo>
                  <a:pt x="57657" y="94360"/>
                </a:lnTo>
                <a:lnTo>
                  <a:pt x="75056" y="128396"/>
                </a:lnTo>
                <a:lnTo>
                  <a:pt x="88010" y="132841"/>
                </a:lnTo>
                <a:lnTo>
                  <a:pt x="91948" y="132460"/>
                </a:lnTo>
                <a:lnTo>
                  <a:pt x="96265" y="130809"/>
                </a:lnTo>
                <a:lnTo>
                  <a:pt x="100710" y="129285"/>
                </a:lnTo>
                <a:lnTo>
                  <a:pt x="104139" y="126872"/>
                </a:lnTo>
                <a:lnTo>
                  <a:pt x="106333" y="124459"/>
                </a:lnTo>
                <a:lnTo>
                  <a:pt x="89153" y="124459"/>
                </a:lnTo>
                <a:lnTo>
                  <a:pt x="84962" y="123697"/>
                </a:lnTo>
                <a:lnTo>
                  <a:pt x="82930" y="122681"/>
                </a:lnTo>
                <a:lnTo>
                  <a:pt x="78994" y="118998"/>
                </a:lnTo>
                <a:lnTo>
                  <a:pt x="77088" y="116458"/>
                </a:lnTo>
                <a:lnTo>
                  <a:pt x="75037" y="112521"/>
                </a:lnTo>
                <a:lnTo>
                  <a:pt x="73532" y="109727"/>
                </a:lnTo>
                <a:lnTo>
                  <a:pt x="71627" y="105409"/>
                </a:lnTo>
                <a:lnTo>
                  <a:pt x="68216" y="95884"/>
                </a:lnTo>
                <a:lnTo>
                  <a:pt x="67309" y="92963"/>
                </a:lnTo>
                <a:lnTo>
                  <a:pt x="66262" y="88391"/>
                </a:lnTo>
                <a:lnTo>
                  <a:pt x="65658" y="85978"/>
                </a:lnTo>
                <a:lnTo>
                  <a:pt x="65416" y="83184"/>
                </a:lnTo>
                <a:lnTo>
                  <a:pt x="65531" y="80009"/>
                </a:lnTo>
                <a:lnTo>
                  <a:pt x="65785" y="77342"/>
                </a:lnTo>
                <a:lnTo>
                  <a:pt x="74295" y="68071"/>
                </a:lnTo>
                <a:lnTo>
                  <a:pt x="76073" y="67309"/>
                </a:lnTo>
                <a:lnTo>
                  <a:pt x="77597" y="67182"/>
                </a:lnTo>
                <a:lnTo>
                  <a:pt x="79121" y="66928"/>
                </a:lnTo>
                <a:lnTo>
                  <a:pt x="97525" y="66928"/>
                </a:lnTo>
                <a:lnTo>
                  <a:pt x="96138" y="65277"/>
                </a:lnTo>
                <a:lnTo>
                  <a:pt x="90424" y="60578"/>
                </a:lnTo>
                <a:lnTo>
                  <a:pt x="87249" y="59308"/>
                </a:lnTo>
                <a:lnTo>
                  <a:pt x="83820" y="58927"/>
                </a:lnTo>
                <a:lnTo>
                  <a:pt x="80390" y="58419"/>
                </a:lnTo>
                <a:close/>
              </a:path>
              <a:path w="324484" h="156210">
                <a:moveTo>
                  <a:pt x="97525" y="66928"/>
                </a:moveTo>
                <a:lnTo>
                  <a:pt x="80645" y="66928"/>
                </a:lnTo>
                <a:lnTo>
                  <a:pt x="82042" y="67309"/>
                </a:lnTo>
                <a:lnTo>
                  <a:pt x="83438" y="67944"/>
                </a:lnTo>
                <a:lnTo>
                  <a:pt x="91312" y="75310"/>
                </a:lnTo>
                <a:lnTo>
                  <a:pt x="92455" y="77088"/>
                </a:lnTo>
                <a:lnTo>
                  <a:pt x="102552" y="105409"/>
                </a:lnTo>
                <a:lnTo>
                  <a:pt x="102679" y="106171"/>
                </a:lnTo>
                <a:lnTo>
                  <a:pt x="102743" y="113156"/>
                </a:lnTo>
                <a:lnTo>
                  <a:pt x="102361" y="114807"/>
                </a:lnTo>
                <a:lnTo>
                  <a:pt x="101678" y="116458"/>
                </a:lnTo>
                <a:lnTo>
                  <a:pt x="101092" y="117982"/>
                </a:lnTo>
                <a:lnTo>
                  <a:pt x="89153" y="124459"/>
                </a:lnTo>
                <a:lnTo>
                  <a:pt x="106333" y="124459"/>
                </a:lnTo>
                <a:lnTo>
                  <a:pt x="109093" y="121284"/>
                </a:lnTo>
                <a:lnTo>
                  <a:pt x="110744" y="118109"/>
                </a:lnTo>
                <a:lnTo>
                  <a:pt x="112191" y="110870"/>
                </a:lnTo>
                <a:lnTo>
                  <a:pt x="112091" y="105028"/>
                </a:lnTo>
                <a:lnTo>
                  <a:pt x="98805" y="68452"/>
                </a:lnTo>
                <a:lnTo>
                  <a:pt x="97525" y="66928"/>
                </a:lnTo>
                <a:close/>
              </a:path>
              <a:path w="324484" h="156210">
                <a:moveTo>
                  <a:pt x="134747" y="38607"/>
                </a:moveTo>
                <a:lnTo>
                  <a:pt x="130936" y="39115"/>
                </a:lnTo>
                <a:lnTo>
                  <a:pt x="126619" y="40766"/>
                </a:lnTo>
                <a:lnTo>
                  <a:pt x="122174" y="42417"/>
                </a:lnTo>
                <a:lnTo>
                  <a:pt x="110617" y="65277"/>
                </a:lnTo>
                <a:lnTo>
                  <a:pt x="112013" y="74548"/>
                </a:lnTo>
                <a:lnTo>
                  <a:pt x="113283" y="79247"/>
                </a:lnTo>
                <a:lnTo>
                  <a:pt x="117277" y="90296"/>
                </a:lnTo>
                <a:lnTo>
                  <a:pt x="119379" y="94995"/>
                </a:lnTo>
                <a:lnTo>
                  <a:pt x="121793" y="99059"/>
                </a:lnTo>
                <a:lnTo>
                  <a:pt x="124078" y="103123"/>
                </a:lnTo>
                <a:lnTo>
                  <a:pt x="126619" y="106298"/>
                </a:lnTo>
                <a:lnTo>
                  <a:pt x="129539" y="108584"/>
                </a:lnTo>
                <a:lnTo>
                  <a:pt x="132333" y="110870"/>
                </a:lnTo>
                <a:lnTo>
                  <a:pt x="135508" y="112267"/>
                </a:lnTo>
                <a:lnTo>
                  <a:pt x="139064" y="112775"/>
                </a:lnTo>
                <a:lnTo>
                  <a:pt x="142494" y="113156"/>
                </a:lnTo>
                <a:lnTo>
                  <a:pt x="146303" y="112648"/>
                </a:lnTo>
                <a:lnTo>
                  <a:pt x="150622" y="110997"/>
                </a:lnTo>
                <a:lnTo>
                  <a:pt x="155194" y="109473"/>
                </a:lnTo>
                <a:lnTo>
                  <a:pt x="158623" y="107060"/>
                </a:lnTo>
                <a:lnTo>
                  <a:pt x="160706" y="104647"/>
                </a:lnTo>
                <a:lnTo>
                  <a:pt x="143636" y="104647"/>
                </a:lnTo>
                <a:lnTo>
                  <a:pt x="139319" y="103885"/>
                </a:lnTo>
                <a:lnTo>
                  <a:pt x="120142" y="66420"/>
                </a:lnTo>
                <a:lnTo>
                  <a:pt x="119979" y="64388"/>
                </a:lnTo>
                <a:lnTo>
                  <a:pt x="120097" y="58419"/>
                </a:lnTo>
                <a:lnTo>
                  <a:pt x="120142" y="57403"/>
                </a:lnTo>
                <a:lnTo>
                  <a:pt x="120903" y="55117"/>
                </a:lnTo>
                <a:lnTo>
                  <a:pt x="122300" y="53085"/>
                </a:lnTo>
                <a:lnTo>
                  <a:pt x="123698" y="50926"/>
                </a:lnTo>
                <a:lnTo>
                  <a:pt x="125856" y="49402"/>
                </a:lnTo>
                <a:lnTo>
                  <a:pt x="128777" y="48259"/>
                </a:lnTo>
                <a:lnTo>
                  <a:pt x="130428" y="47751"/>
                </a:lnTo>
                <a:lnTo>
                  <a:pt x="132079" y="47370"/>
                </a:lnTo>
                <a:lnTo>
                  <a:pt x="133603" y="47370"/>
                </a:lnTo>
                <a:lnTo>
                  <a:pt x="135000" y="47116"/>
                </a:lnTo>
                <a:lnTo>
                  <a:pt x="151841" y="47116"/>
                </a:lnTo>
                <a:lnTo>
                  <a:pt x="150622" y="45592"/>
                </a:lnTo>
                <a:lnTo>
                  <a:pt x="144906" y="40766"/>
                </a:lnTo>
                <a:lnTo>
                  <a:pt x="141731" y="39496"/>
                </a:lnTo>
                <a:lnTo>
                  <a:pt x="138302" y="39115"/>
                </a:lnTo>
                <a:lnTo>
                  <a:pt x="134747" y="38607"/>
                </a:lnTo>
                <a:close/>
              </a:path>
              <a:path w="324484" h="156210">
                <a:moveTo>
                  <a:pt x="151841" y="47116"/>
                </a:moveTo>
                <a:lnTo>
                  <a:pt x="135000" y="47116"/>
                </a:lnTo>
                <a:lnTo>
                  <a:pt x="136525" y="47497"/>
                </a:lnTo>
                <a:lnTo>
                  <a:pt x="137922" y="48132"/>
                </a:lnTo>
                <a:lnTo>
                  <a:pt x="139319" y="48640"/>
                </a:lnTo>
                <a:lnTo>
                  <a:pt x="141985" y="50672"/>
                </a:lnTo>
                <a:lnTo>
                  <a:pt x="144525" y="53466"/>
                </a:lnTo>
                <a:lnTo>
                  <a:pt x="145669" y="55498"/>
                </a:lnTo>
                <a:lnTo>
                  <a:pt x="146938" y="57403"/>
                </a:lnTo>
                <a:lnTo>
                  <a:pt x="148208" y="59435"/>
                </a:lnTo>
                <a:lnTo>
                  <a:pt x="149351" y="62229"/>
                </a:lnTo>
                <a:lnTo>
                  <a:pt x="150622" y="64769"/>
                </a:lnTo>
                <a:lnTo>
                  <a:pt x="154812" y="76072"/>
                </a:lnTo>
                <a:lnTo>
                  <a:pt x="155448" y="78485"/>
                </a:lnTo>
                <a:lnTo>
                  <a:pt x="156209" y="80898"/>
                </a:lnTo>
                <a:lnTo>
                  <a:pt x="156949" y="85089"/>
                </a:lnTo>
                <a:lnTo>
                  <a:pt x="157169" y="86994"/>
                </a:lnTo>
                <a:lnTo>
                  <a:pt x="157242" y="91185"/>
                </a:lnTo>
                <a:lnTo>
                  <a:pt x="157124" y="92963"/>
                </a:lnTo>
                <a:lnTo>
                  <a:pt x="143636" y="104647"/>
                </a:lnTo>
                <a:lnTo>
                  <a:pt x="160706" y="104647"/>
                </a:lnTo>
                <a:lnTo>
                  <a:pt x="163575" y="101472"/>
                </a:lnTo>
                <a:lnTo>
                  <a:pt x="165226" y="98297"/>
                </a:lnTo>
                <a:lnTo>
                  <a:pt x="166700" y="90931"/>
                </a:lnTo>
                <a:lnTo>
                  <a:pt x="166622" y="85597"/>
                </a:lnTo>
                <a:lnTo>
                  <a:pt x="153161" y="48767"/>
                </a:lnTo>
                <a:lnTo>
                  <a:pt x="151841" y="47116"/>
                </a:lnTo>
                <a:close/>
              </a:path>
              <a:path w="324484" h="156210">
                <a:moveTo>
                  <a:pt x="27558" y="79247"/>
                </a:moveTo>
                <a:lnTo>
                  <a:pt x="21971" y="79247"/>
                </a:lnTo>
                <a:lnTo>
                  <a:pt x="18923" y="79882"/>
                </a:lnTo>
                <a:lnTo>
                  <a:pt x="15621" y="81025"/>
                </a:lnTo>
                <a:lnTo>
                  <a:pt x="13588" y="81660"/>
                </a:lnTo>
                <a:lnTo>
                  <a:pt x="11683" y="82803"/>
                </a:lnTo>
                <a:lnTo>
                  <a:pt x="9905" y="83819"/>
                </a:lnTo>
                <a:lnTo>
                  <a:pt x="8254" y="84835"/>
                </a:lnTo>
                <a:lnTo>
                  <a:pt x="6730" y="85978"/>
                </a:lnTo>
                <a:lnTo>
                  <a:pt x="4063" y="88391"/>
                </a:lnTo>
                <a:lnTo>
                  <a:pt x="2921" y="89534"/>
                </a:lnTo>
                <a:lnTo>
                  <a:pt x="1397" y="91566"/>
                </a:lnTo>
                <a:lnTo>
                  <a:pt x="761" y="92328"/>
                </a:lnTo>
                <a:lnTo>
                  <a:pt x="253" y="93344"/>
                </a:lnTo>
                <a:lnTo>
                  <a:pt x="84" y="93598"/>
                </a:lnTo>
                <a:lnTo>
                  <a:pt x="0" y="94995"/>
                </a:lnTo>
                <a:lnTo>
                  <a:pt x="108" y="95884"/>
                </a:lnTo>
                <a:lnTo>
                  <a:pt x="507" y="97408"/>
                </a:lnTo>
                <a:lnTo>
                  <a:pt x="1143" y="98678"/>
                </a:lnTo>
                <a:lnTo>
                  <a:pt x="1650" y="99821"/>
                </a:lnTo>
                <a:lnTo>
                  <a:pt x="1904" y="100202"/>
                </a:lnTo>
                <a:lnTo>
                  <a:pt x="2539" y="100710"/>
                </a:lnTo>
                <a:lnTo>
                  <a:pt x="2794" y="100964"/>
                </a:lnTo>
                <a:lnTo>
                  <a:pt x="3301" y="100964"/>
                </a:lnTo>
                <a:lnTo>
                  <a:pt x="3555" y="100710"/>
                </a:lnTo>
                <a:lnTo>
                  <a:pt x="4063" y="100710"/>
                </a:lnTo>
                <a:lnTo>
                  <a:pt x="4572" y="100202"/>
                </a:lnTo>
                <a:lnTo>
                  <a:pt x="5206" y="99313"/>
                </a:lnTo>
                <a:lnTo>
                  <a:pt x="6730" y="97281"/>
                </a:lnTo>
                <a:lnTo>
                  <a:pt x="7874" y="96138"/>
                </a:lnTo>
                <a:lnTo>
                  <a:pt x="8889" y="94995"/>
                </a:lnTo>
                <a:lnTo>
                  <a:pt x="10159" y="93725"/>
                </a:lnTo>
                <a:lnTo>
                  <a:pt x="11683" y="92328"/>
                </a:lnTo>
                <a:lnTo>
                  <a:pt x="13334" y="91185"/>
                </a:lnTo>
                <a:lnTo>
                  <a:pt x="15112" y="90296"/>
                </a:lnTo>
                <a:lnTo>
                  <a:pt x="17399" y="89534"/>
                </a:lnTo>
                <a:lnTo>
                  <a:pt x="19176" y="88772"/>
                </a:lnTo>
                <a:lnTo>
                  <a:pt x="20954" y="88391"/>
                </a:lnTo>
                <a:lnTo>
                  <a:pt x="40318" y="88391"/>
                </a:lnTo>
                <a:lnTo>
                  <a:pt x="39497" y="86994"/>
                </a:lnTo>
                <a:lnTo>
                  <a:pt x="36322" y="83184"/>
                </a:lnTo>
                <a:lnTo>
                  <a:pt x="34417" y="81914"/>
                </a:lnTo>
                <a:lnTo>
                  <a:pt x="30099" y="79882"/>
                </a:lnTo>
                <a:lnTo>
                  <a:pt x="27558" y="79247"/>
                </a:lnTo>
                <a:close/>
              </a:path>
              <a:path w="324484" h="156210">
                <a:moveTo>
                  <a:pt x="187198" y="14096"/>
                </a:moveTo>
                <a:lnTo>
                  <a:pt x="186817" y="14223"/>
                </a:lnTo>
                <a:lnTo>
                  <a:pt x="185547" y="14477"/>
                </a:lnTo>
                <a:lnTo>
                  <a:pt x="184911" y="14731"/>
                </a:lnTo>
                <a:lnTo>
                  <a:pt x="184023" y="14985"/>
                </a:lnTo>
                <a:lnTo>
                  <a:pt x="183133" y="15366"/>
                </a:lnTo>
                <a:lnTo>
                  <a:pt x="181863" y="15874"/>
                </a:lnTo>
                <a:lnTo>
                  <a:pt x="181355" y="16128"/>
                </a:lnTo>
                <a:lnTo>
                  <a:pt x="180975" y="16382"/>
                </a:lnTo>
                <a:lnTo>
                  <a:pt x="180212" y="17144"/>
                </a:lnTo>
                <a:lnTo>
                  <a:pt x="180212" y="17906"/>
                </a:lnTo>
                <a:lnTo>
                  <a:pt x="205867" y="88645"/>
                </a:lnTo>
                <a:lnTo>
                  <a:pt x="206375" y="89153"/>
                </a:lnTo>
                <a:lnTo>
                  <a:pt x="206628" y="89153"/>
                </a:lnTo>
                <a:lnTo>
                  <a:pt x="207009" y="89280"/>
                </a:lnTo>
                <a:lnTo>
                  <a:pt x="207390" y="89280"/>
                </a:lnTo>
                <a:lnTo>
                  <a:pt x="207899" y="89153"/>
                </a:lnTo>
                <a:lnTo>
                  <a:pt x="208533" y="89026"/>
                </a:lnTo>
                <a:lnTo>
                  <a:pt x="209042" y="88899"/>
                </a:lnTo>
                <a:lnTo>
                  <a:pt x="209803" y="88645"/>
                </a:lnTo>
                <a:lnTo>
                  <a:pt x="210693" y="88391"/>
                </a:lnTo>
                <a:lnTo>
                  <a:pt x="212217" y="87756"/>
                </a:lnTo>
                <a:lnTo>
                  <a:pt x="212725" y="87502"/>
                </a:lnTo>
                <a:lnTo>
                  <a:pt x="213359" y="87248"/>
                </a:lnTo>
                <a:lnTo>
                  <a:pt x="213740" y="86994"/>
                </a:lnTo>
                <a:lnTo>
                  <a:pt x="214249" y="86486"/>
                </a:lnTo>
                <a:lnTo>
                  <a:pt x="214502" y="85978"/>
                </a:lnTo>
                <a:lnTo>
                  <a:pt x="214375" y="85216"/>
                </a:lnTo>
                <a:lnTo>
                  <a:pt x="204850" y="59054"/>
                </a:lnTo>
                <a:lnTo>
                  <a:pt x="221720" y="59054"/>
                </a:lnTo>
                <a:lnTo>
                  <a:pt x="219720" y="57784"/>
                </a:lnTo>
                <a:lnTo>
                  <a:pt x="204470" y="57784"/>
                </a:lnTo>
                <a:lnTo>
                  <a:pt x="189022" y="15239"/>
                </a:lnTo>
                <a:lnTo>
                  <a:pt x="188722" y="14604"/>
                </a:lnTo>
                <a:lnTo>
                  <a:pt x="188468" y="14477"/>
                </a:lnTo>
                <a:lnTo>
                  <a:pt x="188213" y="14223"/>
                </a:lnTo>
                <a:lnTo>
                  <a:pt x="187578" y="14223"/>
                </a:lnTo>
                <a:lnTo>
                  <a:pt x="187198" y="14096"/>
                </a:lnTo>
                <a:close/>
              </a:path>
              <a:path w="324484" h="156210">
                <a:moveTo>
                  <a:pt x="221720" y="59054"/>
                </a:moveTo>
                <a:lnTo>
                  <a:pt x="204850" y="59054"/>
                </a:lnTo>
                <a:lnTo>
                  <a:pt x="234696" y="78104"/>
                </a:lnTo>
                <a:lnTo>
                  <a:pt x="234950" y="78358"/>
                </a:lnTo>
                <a:lnTo>
                  <a:pt x="235711" y="78612"/>
                </a:lnTo>
                <a:lnTo>
                  <a:pt x="236981" y="78612"/>
                </a:lnTo>
                <a:lnTo>
                  <a:pt x="237617" y="78485"/>
                </a:lnTo>
                <a:lnTo>
                  <a:pt x="238125" y="78231"/>
                </a:lnTo>
                <a:lnTo>
                  <a:pt x="238759" y="78104"/>
                </a:lnTo>
                <a:lnTo>
                  <a:pt x="239649" y="77850"/>
                </a:lnTo>
                <a:lnTo>
                  <a:pt x="240537" y="77469"/>
                </a:lnTo>
                <a:lnTo>
                  <a:pt x="241426" y="77215"/>
                </a:lnTo>
                <a:lnTo>
                  <a:pt x="242188" y="76834"/>
                </a:lnTo>
                <a:lnTo>
                  <a:pt x="242824" y="76580"/>
                </a:lnTo>
                <a:lnTo>
                  <a:pt x="243331" y="76326"/>
                </a:lnTo>
                <a:lnTo>
                  <a:pt x="244094" y="75818"/>
                </a:lnTo>
                <a:lnTo>
                  <a:pt x="244348" y="75564"/>
                </a:lnTo>
                <a:lnTo>
                  <a:pt x="244601" y="75056"/>
                </a:lnTo>
                <a:lnTo>
                  <a:pt x="244475" y="74167"/>
                </a:lnTo>
                <a:lnTo>
                  <a:pt x="244348" y="73913"/>
                </a:lnTo>
                <a:lnTo>
                  <a:pt x="244221" y="73532"/>
                </a:lnTo>
                <a:lnTo>
                  <a:pt x="243458" y="73024"/>
                </a:lnTo>
                <a:lnTo>
                  <a:pt x="243077" y="72643"/>
                </a:lnTo>
                <a:lnTo>
                  <a:pt x="242315" y="72135"/>
                </a:lnTo>
                <a:lnTo>
                  <a:pt x="221720" y="59054"/>
                </a:lnTo>
                <a:close/>
              </a:path>
              <a:path w="324484" h="156210">
                <a:moveTo>
                  <a:pt x="243585" y="19557"/>
                </a:moveTo>
                <a:lnTo>
                  <a:pt x="243077" y="19557"/>
                </a:lnTo>
                <a:lnTo>
                  <a:pt x="242570" y="19684"/>
                </a:lnTo>
                <a:lnTo>
                  <a:pt x="242061" y="19938"/>
                </a:lnTo>
                <a:lnTo>
                  <a:pt x="241426" y="20065"/>
                </a:lnTo>
                <a:lnTo>
                  <a:pt x="240664" y="20319"/>
                </a:lnTo>
                <a:lnTo>
                  <a:pt x="239140" y="20954"/>
                </a:lnTo>
                <a:lnTo>
                  <a:pt x="238759" y="21208"/>
                </a:lnTo>
                <a:lnTo>
                  <a:pt x="238251" y="21335"/>
                </a:lnTo>
                <a:lnTo>
                  <a:pt x="237172" y="22986"/>
                </a:lnTo>
                <a:lnTo>
                  <a:pt x="237362" y="23367"/>
                </a:lnTo>
                <a:lnTo>
                  <a:pt x="254415" y="70357"/>
                </a:lnTo>
                <a:lnTo>
                  <a:pt x="254507" y="70865"/>
                </a:lnTo>
                <a:lnTo>
                  <a:pt x="254888" y="71246"/>
                </a:lnTo>
                <a:lnTo>
                  <a:pt x="255397" y="71500"/>
                </a:lnTo>
                <a:lnTo>
                  <a:pt x="256667" y="71500"/>
                </a:lnTo>
                <a:lnTo>
                  <a:pt x="257175" y="71373"/>
                </a:lnTo>
                <a:lnTo>
                  <a:pt x="257809" y="71246"/>
                </a:lnTo>
                <a:lnTo>
                  <a:pt x="259333" y="70738"/>
                </a:lnTo>
                <a:lnTo>
                  <a:pt x="260223" y="70357"/>
                </a:lnTo>
                <a:lnTo>
                  <a:pt x="260984" y="70103"/>
                </a:lnTo>
                <a:lnTo>
                  <a:pt x="261493" y="69849"/>
                </a:lnTo>
                <a:lnTo>
                  <a:pt x="262000" y="69468"/>
                </a:lnTo>
                <a:lnTo>
                  <a:pt x="262381" y="69214"/>
                </a:lnTo>
                <a:lnTo>
                  <a:pt x="263144" y="68452"/>
                </a:lnTo>
                <a:lnTo>
                  <a:pt x="263271" y="67817"/>
                </a:lnTo>
                <a:lnTo>
                  <a:pt x="251078" y="34543"/>
                </a:lnTo>
                <a:lnTo>
                  <a:pt x="252528" y="30479"/>
                </a:lnTo>
                <a:lnTo>
                  <a:pt x="253746" y="27558"/>
                </a:lnTo>
                <a:lnTo>
                  <a:pt x="254253" y="26796"/>
                </a:lnTo>
                <a:lnTo>
                  <a:pt x="247396" y="26796"/>
                </a:lnTo>
                <a:lnTo>
                  <a:pt x="245109" y="20573"/>
                </a:lnTo>
                <a:lnTo>
                  <a:pt x="244855" y="20065"/>
                </a:lnTo>
                <a:lnTo>
                  <a:pt x="244221" y="19684"/>
                </a:lnTo>
                <a:lnTo>
                  <a:pt x="243839" y="19684"/>
                </a:lnTo>
                <a:lnTo>
                  <a:pt x="243585" y="19557"/>
                </a:lnTo>
                <a:close/>
              </a:path>
              <a:path w="324484" h="156210">
                <a:moveTo>
                  <a:pt x="282878" y="20065"/>
                </a:moveTo>
                <a:lnTo>
                  <a:pt x="263525" y="20065"/>
                </a:lnTo>
                <a:lnTo>
                  <a:pt x="264922" y="20192"/>
                </a:lnTo>
                <a:lnTo>
                  <a:pt x="266319" y="20446"/>
                </a:lnTo>
                <a:lnTo>
                  <a:pt x="267715" y="20954"/>
                </a:lnTo>
                <a:lnTo>
                  <a:pt x="268858" y="21970"/>
                </a:lnTo>
                <a:lnTo>
                  <a:pt x="270128" y="22859"/>
                </a:lnTo>
                <a:lnTo>
                  <a:pt x="271145" y="24002"/>
                </a:lnTo>
                <a:lnTo>
                  <a:pt x="273176" y="27050"/>
                </a:lnTo>
                <a:lnTo>
                  <a:pt x="274747" y="30860"/>
                </a:lnTo>
                <a:lnTo>
                  <a:pt x="285114" y="59435"/>
                </a:lnTo>
                <a:lnTo>
                  <a:pt x="285369" y="59943"/>
                </a:lnTo>
                <a:lnTo>
                  <a:pt x="285623" y="60070"/>
                </a:lnTo>
                <a:lnTo>
                  <a:pt x="285750" y="60324"/>
                </a:lnTo>
                <a:lnTo>
                  <a:pt x="287274" y="60324"/>
                </a:lnTo>
                <a:lnTo>
                  <a:pt x="288544" y="60070"/>
                </a:lnTo>
                <a:lnTo>
                  <a:pt x="289178" y="59816"/>
                </a:lnTo>
                <a:lnTo>
                  <a:pt x="290068" y="59562"/>
                </a:lnTo>
                <a:lnTo>
                  <a:pt x="290829" y="59181"/>
                </a:lnTo>
                <a:lnTo>
                  <a:pt x="291592" y="58927"/>
                </a:lnTo>
                <a:lnTo>
                  <a:pt x="292607" y="58419"/>
                </a:lnTo>
                <a:lnTo>
                  <a:pt x="293370" y="57911"/>
                </a:lnTo>
                <a:lnTo>
                  <a:pt x="293624" y="57657"/>
                </a:lnTo>
                <a:lnTo>
                  <a:pt x="293877" y="57149"/>
                </a:lnTo>
                <a:lnTo>
                  <a:pt x="293750" y="56387"/>
                </a:lnTo>
                <a:lnTo>
                  <a:pt x="281812" y="23367"/>
                </a:lnTo>
                <a:lnTo>
                  <a:pt x="282878" y="20065"/>
                </a:lnTo>
                <a:close/>
              </a:path>
              <a:path w="324484" h="156210">
                <a:moveTo>
                  <a:pt x="224662" y="26796"/>
                </a:moveTo>
                <a:lnTo>
                  <a:pt x="223520" y="26796"/>
                </a:lnTo>
                <a:lnTo>
                  <a:pt x="222503" y="27050"/>
                </a:lnTo>
                <a:lnTo>
                  <a:pt x="221869" y="27177"/>
                </a:lnTo>
                <a:lnTo>
                  <a:pt x="221106" y="27431"/>
                </a:lnTo>
                <a:lnTo>
                  <a:pt x="220218" y="27812"/>
                </a:lnTo>
                <a:lnTo>
                  <a:pt x="219328" y="28066"/>
                </a:lnTo>
                <a:lnTo>
                  <a:pt x="218694" y="28320"/>
                </a:lnTo>
                <a:lnTo>
                  <a:pt x="218058" y="28701"/>
                </a:lnTo>
                <a:lnTo>
                  <a:pt x="217043" y="29209"/>
                </a:lnTo>
                <a:lnTo>
                  <a:pt x="216661" y="29463"/>
                </a:lnTo>
                <a:lnTo>
                  <a:pt x="216280" y="29844"/>
                </a:lnTo>
                <a:lnTo>
                  <a:pt x="216026" y="30225"/>
                </a:lnTo>
                <a:lnTo>
                  <a:pt x="215773" y="30479"/>
                </a:lnTo>
                <a:lnTo>
                  <a:pt x="215264" y="31241"/>
                </a:lnTo>
                <a:lnTo>
                  <a:pt x="215137" y="31749"/>
                </a:lnTo>
                <a:lnTo>
                  <a:pt x="204470" y="57784"/>
                </a:lnTo>
                <a:lnTo>
                  <a:pt x="219720" y="57784"/>
                </a:lnTo>
                <a:lnTo>
                  <a:pt x="214122" y="54228"/>
                </a:lnTo>
                <a:lnTo>
                  <a:pt x="224917" y="30860"/>
                </a:lnTo>
                <a:lnTo>
                  <a:pt x="225298" y="30225"/>
                </a:lnTo>
                <a:lnTo>
                  <a:pt x="225450" y="29844"/>
                </a:lnTo>
                <a:lnTo>
                  <a:pt x="225551" y="29082"/>
                </a:lnTo>
                <a:lnTo>
                  <a:pt x="225467" y="27812"/>
                </a:lnTo>
                <a:lnTo>
                  <a:pt x="225298" y="27304"/>
                </a:lnTo>
                <a:lnTo>
                  <a:pt x="225171" y="27177"/>
                </a:lnTo>
                <a:lnTo>
                  <a:pt x="224917" y="27050"/>
                </a:lnTo>
                <a:lnTo>
                  <a:pt x="224662" y="26796"/>
                </a:lnTo>
                <a:close/>
              </a:path>
              <a:path w="324484" h="156210">
                <a:moveTo>
                  <a:pt x="310599" y="8889"/>
                </a:moveTo>
                <a:lnTo>
                  <a:pt x="294258" y="8889"/>
                </a:lnTo>
                <a:lnTo>
                  <a:pt x="295655" y="9143"/>
                </a:lnTo>
                <a:lnTo>
                  <a:pt x="297052" y="9270"/>
                </a:lnTo>
                <a:lnTo>
                  <a:pt x="298450" y="9778"/>
                </a:lnTo>
                <a:lnTo>
                  <a:pt x="299593" y="10794"/>
                </a:lnTo>
                <a:lnTo>
                  <a:pt x="300862" y="11683"/>
                </a:lnTo>
                <a:lnTo>
                  <a:pt x="301878" y="12826"/>
                </a:lnTo>
                <a:lnTo>
                  <a:pt x="303561" y="15493"/>
                </a:lnTo>
                <a:lnTo>
                  <a:pt x="304037" y="16382"/>
                </a:lnTo>
                <a:lnTo>
                  <a:pt x="304673" y="17652"/>
                </a:lnTo>
                <a:lnTo>
                  <a:pt x="306506" y="22986"/>
                </a:lnTo>
                <a:lnTo>
                  <a:pt x="315722" y="48386"/>
                </a:lnTo>
                <a:lnTo>
                  <a:pt x="315849" y="48640"/>
                </a:lnTo>
                <a:lnTo>
                  <a:pt x="316229" y="49021"/>
                </a:lnTo>
                <a:lnTo>
                  <a:pt x="316483" y="49148"/>
                </a:lnTo>
                <a:lnTo>
                  <a:pt x="316737" y="49148"/>
                </a:lnTo>
                <a:lnTo>
                  <a:pt x="317119" y="49275"/>
                </a:lnTo>
                <a:lnTo>
                  <a:pt x="317500" y="49275"/>
                </a:lnTo>
                <a:lnTo>
                  <a:pt x="318007" y="49148"/>
                </a:lnTo>
                <a:lnTo>
                  <a:pt x="318643" y="49021"/>
                </a:lnTo>
                <a:lnTo>
                  <a:pt x="319150" y="48894"/>
                </a:lnTo>
                <a:lnTo>
                  <a:pt x="319912" y="48640"/>
                </a:lnTo>
                <a:lnTo>
                  <a:pt x="320801" y="48386"/>
                </a:lnTo>
                <a:lnTo>
                  <a:pt x="321563" y="48005"/>
                </a:lnTo>
                <a:lnTo>
                  <a:pt x="322325" y="47751"/>
                </a:lnTo>
                <a:lnTo>
                  <a:pt x="323342" y="47243"/>
                </a:lnTo>
                <a:lnTo>
                  <a:pt x="323723" y="46989"/>
                </a:lnTo>
                <a:lnTo>
                  <a:pt x="324484" y="46227"/>
                </a:lnTo>
                <a:lnTo>
                  <a:pt x="324484" y="45211"/>
                </a:lnTo>
                <a:lnTo>
                  <a:pt x="313012" y="13588"/>
                </a:lnTo>
                <a:lnTo>
                  <a:pt x="312674" y="12699"/>
                </a:lnTo>
                <a:lnTo>
                  <a:pt x="311530" y="10286"/>
                </a:lnTo>
                <a:lnTo>
                  <a:pt x="310599" y="8889"/>
                </a:lnTo>
                <a:close/>
              </a:path>
              <a:path w="324484" h="156210">
                <a:moveTo>
                  <a:pt x="266826" y="11302"/>
                </a:moveTo>
                <a:lnTo>
                  <a:pt x="263398" y="11556"/>
                </a:lnTo>
                <a:lnTo>
                  <a:pt x="261493" y="11937"/>
                </a:lnTo>
                <a:lnTo>
                  <a:pt x="259587" y="12699"/>
                </a:lnTo>
                <a:lnTo>
                  <a:pt x="257048" y="13588"/>
                </a:lnTo>
                <a:lnTo>
                  <a:pt x="254761" y="15239"/>
                </a:lnTo>
                <a:lnTo>
                  <a:pt x="250698" y="19811"/>
                </a:lnTo>
                <a:lnTo>
                  <a:pt x="248920" y="22859"/>
                </a:lnTo>
                <a:lnTo>
                  <a:pt x="247396" y="26796"/>
                </a:lnTo>
                <a:lnTo>
                  <a:pt x="254253" y="26796"/>
                </a:lnTo>
                <a:lnTo>
                  <a:pt x="256794" y="22986"/>
                </a:lnTo>
                <a:lnTo>
                  <a:pt x="258445" y="21589"/>
                </a:lnTo>
                <a:lnTo>
                  <a:pt x="262127" y="20192"/>
                </a:lnTo>
                <a:lnTo>
                  <a:pt x="263525" y="20065"/>
                </a:lnTo>
                <a:lnTo>
                  <a:pt x="282878" y="20065"/>
                </a:lnTo>
                <a:lnTo>
                  <a:pt x="283082" y="19430"/>
                </a:lnTo>
                <a:lnTo>
                  <a:pt x="284305" y="16763"/>
                </a:lnTo>
                <a:lnTo>
                  <a:pt x="277495" y="16763"/>
                </a:lnTo>
                <a:lnTo>
                  <a:pt x="276478" y="15493"/>
                </a:lnTo>
                <a:lnTo>
                  <a:pt x="275208" y="14477"/>
                </a:lnTo>
                <a:lnTo>
                  <a:pt x="274065" y="13715"/>
                </a:lnTo>
                <a:lnTo>
                  <a:pt x="272796" y="12826"/>
                </a:lnTo>
                <a:lnTo>
                  <a:pt x="271399" y="12191"/>
                </a:lnTo>
                <a:lnTo>
                  <a:pt x="269875" y="11810"/>
                </a:lnTo>
                <a:lnTo>
                  <a:pt x="268477" y="11429"/>
                </a:lnTo>
                <a:lnTo>
                  <a:pt x="266826" y="11302"/>
                </a:lnTo>
                <a:close/>
              </a:path>
              <a:path w="324484" h="156210">
                <a:moveTo>
                  <a:pt x="296036" y="0"/>
                </a:moveTo>
                <a:lnTo>
                  <a:pt x="293243" y="380"/>
                </a:lnTo>
                <a:lnTo>
                  <a:pt x="290322" y="1523"/>
                </a:lnTo>
                <a:lnTo>
                  <a:pt x="289051" y="1904"/>
                </a:lnTo>
                <a:lnTo>
                  <a:pt x="287781" y="2539"/>
                </a:lnTo>
                <a:lnTo>
                  <a:pt x="286638" y="3301"/>
                </a:lnTo>
                <a:lnTo>
                  <a:pt x="285623" y="4190"/>
                </a:lnTo>
                <a:lnTo>
                  <a:pt x="284479" y="5079"/>
                </a:lnTo>
                <a:lnTo>
                  <a:pt x="277495" y="16763"/>
                </a:lnTo>
                <a:lnTo>
                  <a:pt x="284305" y="16763"/>
                </a:lnTo>
                <a:lnTo>
                  <a:pt x="284479" y="16382"/>
                </a:lnTo>
                <a:lnTo>
                  <a:pt x="287400" y="11937"/>
                </a:lnTo>
                <a:lnTo>
                  <a:pt x="289178" y="10413"/>
                </a:lnTo>
                <a:lnTo>
                  <a:pt x="291210" y="9651"/>
                </a:lnTo>
                <a:lnTo>
                  <a:pt x="292734" y="9143"/>
                </a:lnTo>
                <a:lnTo>
                  <a:pt x="294258" y="8889"/>
                </a:lnTo>
                <a:lnTo>
                  <a:pt x="310599" y="8889"/>
                </a:lnTo>
                <a:lnTo>
                  <a:pt x="308609" y="5841"/>
                </a:lnTo>
                <a:lnTo>
                  <a:pt x="306958" y="4063"/>
                </a:lnTo>
                <a:lnTo>
                  <a:pt x="305053" y="2793"/>
                </a:lnTo>
                <a:lnTo>
                  <a:pt x="303149" y="1396"/>
                </a:lnTo>
                <a:lnTo>
                  <a:pt x="300989" y="634"/>
                </a:lnTo>
                <a:lnTo>
                  <a:pt x="298450" y="253"/>
                </a:lnTo>
                <a:lnTo>
                  <a:pt x="296036" y="0"/>
                </a:lnTo>
                <a:close/>
              </a:path>
            </a:pathLst>
          </a:custGeom>
          <a:solidFill>
            <a:srgbClr val="7E7E7E"/>
          </a:solidFill>
        </p:spPr>
        <p:txBody>
          <a:bodyPr wrap="square" lIns="0" tIns="0" rIns="0" bIns="0" rtlCol="0"/>
          <a:lstStyle/>
          <a:p>
            <a:endParaRPr/>
          </a:p>
        </p:txBody>
      </p:sp>
      <p:sp>
        <p:nvSpPr>
          <p:cNvPr id="34" name="object 34"/>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35" name="object 35"/>
          <p:cNvSpPr/>
          <p:nvPr/>
        </p:nvSpPr>
        <p:spPr>
          <a:xfrm>
            <a:off x="2516251" y="3570351"/>
            <a:ext cx="1934210" cy="817880"/>
          </a:xfrm>
          <a:custGeom>
            <a:avLst/>
            <a:gdLst/>
            <a:ahLst/>
            <a:cxnLst/>
            <a:rect l="l" t="t" r="r" b="b"/>
            <a:pathLst>
              <a:path w="1934210" h="817879">
                <a:moveTo>
                  <a:pt x="0" y="241300"/>
                </a:moveTo>
                <a:lnTo>
                  <a:pt x="51965" y="242519"/>
                </a:lnTo>
                <a:lnTo>
                  <a:pt x="103945" y="243670"/>
                </a:lnTo>
                <a:lnTo>
                  <a:pt x="155957" y="244683"/>
                </a:lnTo>
                <a:lnTo>
                  <a:pt x="208016" y="245491"/>
                </a:lnTo>
                <a:lnTo>
                  <a:pt x="260137" y="246023"/>
                </a:lnTo>
                <a:lnTo>
                  <a:pt x="312337" y="246213"/>
                </a:lnTo>
                <a:lnTo>
                  <a:pt x="364630" y="245990"/>
                </a:lnTo>
                <a:lnTo>
                  <a:pt x="417032" y="245287"/>
                </a:lnTo>
                <a:lnTo>
                  <a:pt x="469559" y="244034"/>
                </a:lnTo>
                <a:lnTo>
                  <a:pt x="522226" y="242163"/>
                </a:lnTo>
                <a:lnTo>
                  <a:pt x="575050" y="239606"/>
                </a:lnTo>
                <a:lnTo>
                  <a:pt x="628045" y="236293"/>
                </a:lnTo>
                <a:lnTo>
                  <a:pt x="681228" y="232156"/>
                </a:lnTo>
                <a:lnTo>
                  <a:pt x="731184" y="227446"/>
                </a:lnTo>
                <a:lnTo>
                  <a:pt x="781971" y="221872"/>
                </a:lnTo>
                <a:lnTo>
                  <a:pt x="833396" y="215529"/>
                </a:lnTo>
                <a:lnTo>
                  <a:pt x="885261" y="208514"/>
                </a:lnTo>
                <a:lnTo>
                  <a:pt x="937374" y="200921"/>
                </a:lnTo>
                <a:lnTo>
                  <a:pt x="989538" y="192847"/>
                </a:lnTo>
                <a:lnTo>
                  <a:pt x="1041558" y="184388"/>
                </a:lnTo>
                <a:lnTo>
                  <a:pt x="1093241" y="175639"/>
                </a:lnTo>
                <a:lnTo>
                  <a:pt x="1144390" y="166696"/>
                </a:lnTo>
                <a:lnTo>
                  <a:pt x="1194811" y="157655"/>
                </a:lnTo>
                <a:lnTo>
                  <a:pt x="1244309" y="148612"/>
                </a:lnTo>
                <a:lnTo>
                  <a:pt x="1292689" y="139662"/>
                </a:lnTo>
                <a:lnTo>
                  <a:pt x="1339756" y="130902"/>
                </a:lnTo>
                <a:lnTo>
                  <a:pt x="1385315" y="122428"/>
                </a:lnTo>
                <a:lnTo>
                  <a:pt x="1442099" y="111667"/>
                </a:lnTo>
                <a:lnTo>
                  <a:pt x="1498428" y="100571"/>
                </a:lnTo>
                <a:lnTo>
                  <a:pt x="1553993" y="89228"/>
                </a:lnTo>
                <a:lnTo>
                  <a:pt x="1608483" y="77724"/>
                </a:lnTo>
                <a:lnTo>
                  <a:pt x="1661590" y="66146"/>
                </a:lnTo>
                <a:lnTo>
                  <a:pt x="1713004" y="54581"/>
                </a:lnTo>
                <a:lnTo>
                  <a:pt x="1762414" y="43116"/>
                </a:lnTo>
                <a:lnTo>
                  <a:pt x="1809511" y="31839"/>
                </a:lnTo>
                <a:lnTo>
                  <a:pt x="1853986" y="20835"/>
                </a:lnTo>
                <a:lnTo>
                  <a:pt x="1895528" y="10193"/>
                </a:lnTo>
                <a:lnTo>
                  <a:pt x="1933828" y="0"/>
                </a:lnTo>
                <a:lnTo>
                  <a:pt x="1932634" y="23058"/>
                </a:lnTo>
                <a:lnTo>
                  <a:pt x="1919604" y="46926"/>
                </a:lnTo>
                <a:lnTo>
                  <a:pt x="1904575" y="75652"/>
                </a:lnTo>
                <a:lnTo>
                  <a:pt x="1897379" y="113284"/>
                </a:lnTo>
                <a:lnTo>
                  <a:pt x="1872535" y="123741"/>
                </a:lnTo>
                <a:lnTo>
                  <a:pt x="1817916" y="146318"/>
                </a:lnTo>
                <a:lnTo>
                  <a:pt x="1756996" y="171009"/>
                </a:lnTo>
                <a:lnTo>
                  <a:pt x="1690101" y="197694"/>
                </a:lnTo>
                <a:lnTo>
                  <a:pt x="1654515" y="211746"/>
                </a:lnTo>
                <a:lnTo>
                  <a:pt x="1617557" y="226251"/>
                </a:lnTo>
                <a:lnTo>
                  <a:pt x="1579268" y="241192"/>
                </a:lnTo>
                <a:lnTo>
                  <a:pt x="1539689" y="256556"/>
                </a:lnTo>
                <a:lnTo>
                  <a:pt x="1498861" y="272327"/>
                </a:lnTo>
                <a:lnTo>
                  <a:pt x="1456824" y="288490"/>
                </a:lnTo>
                <a:lnTo>
                  <a:pt x="1413619" y="305029"/>
                </a:lnTo>
                <a:lnTo>
                  <a:pt x="1369287" y="321930"/>
                </a:lnTo>
                <a:lnTo>
                  <a:pt x="1323868" y="339177"/>
                </a:lnTo>
                <a:lnTo>
                  <a:pt x="1277403" y="356755"/>
                </a:lnTo>
                <a:lnTo>
                  <a:pt x="1229933" y="374648"/>
                </a:lnTo>
                <a:lnTo>
                  <a:pt x="1181499" y="392842"/>
                </a:lnTo>
                <a:lnTo>
                  <a:pt x="1132141" y="411321"/>
                </a:lnTo>
                <a:lnTo>
                  <a:pt x="1081900" y="430070"/>
                </a:lnTo>
                <a:lnTo>
                  <a:pt x="1030817" y="449074"/>
                </a:lnTo>
                <a:lnTo>
                  <a:pt x="978932" y="468317"/>
                </a:lnTo>
                <a:lnTo>
                  <a:pt x="926287" y="487785"/>
                </a:lnTo>
                <a:lnTo>
                  <a:pt x="872921" y="507462"/>
                </a:lnTo>
                <a:lnTo>
                  <a:pt x="818876" y="527333"/>
                </a:lnTo>
                <a:lnTo>
                  <a:pt x="764193" y="547383"/>
                </a:lnTo>
                <a:lnTo>
                  <a:pt x="708911" y="567596"/>
                </a:lnTo>
                <a:lnTo>
                  <a:pt x="653072" y="587958"/>
                </a:lnTo>
                <a:lnTo>
                  <a:pt x="596717" y="608453"/>
                </a:lnTo>
                <a:lnTo>
                  <a:pt x="539886" y="629065"/>
                </a:lnTo>
                <a:lnTo>
                  <a:pt x="482620" y="649780"/>
                </a:lnTo>
                <a:lnTo>
                  <a:pt x="424959" y="670583"/>
                </a:lnTo>
                <a:lnTo>
                  <a:pt x="366945" y="691458"/>
                </a:lnTo>
                <a:lnTo>
                  <a:pt x="308618" y="712390"/>
                </a:lnTo>
                <a:lnTo>
                  <a:pt x="250019" y="733363"/>
                </a:lnTo>
                <a:lnTo>
                  <a:pt x="191189" y="754364"/>
                </a:lnTo>
                <a:lnTo>
                  <a:pt x="132167" y="775375"/>
                </a:lnTo>
                <a:lnTo>
                  <a:pt x="72996" y="796383"/>
                </a:lnTo>
                <a:lnTo>
                  <a:pt x="13716" y="817372"/>
                </a:lnTo>
                <a:lnTo>
                  <a:pt x="0" y="241300"/>
                </a:lnTo>
                <a:close/>
              </a:path>
            </a:pathLst>
          </a:custGeom>
          <a:ln w="9525">
            <a:solidFill>
              <a:srgbClr val="00AF50"/>
            </a:solidFill>
          </a:ln>
        </p:spPr>
        <p:txBody>
          <a:bodyPr wrap="square" lIns="0" tIns="0" rIns="0" bIns="0" rtlCol="0"/>
          <a:lstStyle/>
          <a:p>
            <a:endParaRPr/>
          </a:p>
        </p:txBody>
      </p:sp>
      <p:sp>
        <p:nvSpPr>
          <p:cNvPr id="36" name="object 36"/>
          <p:cNvSpPr/>
          <p:nvPr/>
        </p:nvSpPr>
        <p:spPr>
          <a:xfrm>
            <a:off x="3550920" y="3959352"/>
            <a:ext cx="1077468" cy="711707"/>
          </a:xfrm>
          <a:prstGeom prst="rect">
            <a:avLst/>
          </a:prstGeom>
          <a:blipFill>
            <a:blip r:embed="rId6" cstate="print"/>
            <a:stretch>
              <a:fillRect/>
            </a:stretch>
          </a:blipFill>
        </p:spPr>
        <p:txBody>
          <a:bodyPr wrap="square" lIns="0" tIns="0" rIns="0" bIns="0" rtlCol="0"/>
          <a:lstStyle/>
          <a:p>
            <a:endParaRPr/>
          </a:p>
        </p:txBody>
      </p:sp>
      <p:sp>
        <p:nvSpPr>
          <p:cNvPr id="37" name="object 37"/>
          <p:cNvSpPr/>
          <p:nvPr/>
        </p:nvSpPr>
        <p:spPr>
          <a:xfrm>
            <a:off x="4024884" y="4250435"/>
            <a:ext cx="106679" cy="106680"/>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3603815" y="3898709"/>
            <a:ext cx="970534" cy="604265"/>
          </a:xfrm>
          <a:prstGeom prst="rect">
            <a:avLst/>
          </a:prstGeom>
          <a:blipFill>
            <a:blip r:embed="rId7" cstate="print"/>
            <a:stretch>
              <a:fillRect/>
            </a:stretch>
          </a:blipFill>
        </p:spPr>
        <p:txBody>
          <a:bodyPr wrap="square" lIns="0" tIns="0" rIns="0" bIns="0" rtlCol="0"/>
          <a:lstStyle/>
          <a:p>
            <a:endParaRPr/>
          </a:p>
        </p:txBody>
      </p:sp>
      <p:sp>
        <p:nvSpPr>
          <p:cNvPr id="39" name="object 39"/>
          <p:cNvSpPr/>
          <p:nvPr/>
        </p:nvSpPr>
        <p:spPr>
          <a:xfrm>
            <a:off x="1127125" y="2385654"/>
            <a:ext cx="1991360" cy="902335"/>
          </a:xfrm>
          <a:custGeom>
            <a:avLst/>
            <a:gdLst/>
            <a:ahLst/>
            <a:cxnLst/>
            <a:rect l="l" t="t" r="r" b="b"/>
            <a:pathLst>
              <a:path w="1991360" h="902335">
                <a:moveTo>
                  <a:pt x="1673232" y="0"/>
                </a:moveTo>
                <a:lnTo>
                  <a:pt x="1612041" y="27"/>
                </a:lnTo>
                <a:lnTo>
                  <a:pt x="1488269" y="1408"/>
                </a:lnTo>
                <a:lnTo>
                  <a:pt x="1314831" y="5755"/>
                </a:lnTo>
                <a:lnTo>
                  <a:pt x="1215758" y="10016"/>
                </a:lnTo>
                <a:lnTo>
                  <a:pt x="1115086" y="16083"/>
                </a:lnTo>
                <a:lnTo>
                  <a:pt x="963056" y="27964"/>
                </a:lnTo>
                <a:lnTo>
                  <a:pt x="812514" y="42346"/>
                </a:lnTo>
                <a:lnTo>
                  <a:pt x="619379" y="63794"/>
                </a:lnTo>
                <a:lnTo>
                  <a:pt x="512071" y="77434"/>
                </a:lnTo>
                <a:lnTo>
                  <a:pt x="407688" y="92401"/>
                </a:lnTo>
                <a:lnTo>
                  <a:pt x="255309" y="116768"/>
                </a:lnTo>
                <a:lnTo>
                  <a:pt x="7619" y="160314"/>
                </a:lnTo>
                <a:lnTo>
                  <a:pt x="0" y="902121"/>
                </a:lnTo>
                <a:lnTo>
                  <a:pt x="966634" y="599757"/>
                </a:lnTo>
                <a:lnTo>
                  <a:pt x="1348145" y="474064"/>
                </a:lnTo>
                <a:lnTo>
                  <a:pt x="1508513" y="418569"/>
                </a:lnTo>
                <a:lnTo>
                  <a:pt x="1612602" y="380927"/>
                </a:lnTo>
                <a:lnTo>
                  <a:pt x="1673461" y="357944"/>
                </a:lnTo>
                <a:lnTo>
                  <a:pt x="1745523" y="285823"/>
                </a:lnTo>
                <a:lnTo>
                  <a:pt x="1781165" y="244190"/>
                </a:lnTo>
                <a:lnTo>
                  <a:pt x="1810337" y="216209"/>
                </a:lnTo>
                <a:lnTo>
                  <a:pt x="1858259" y="177118"/>
                </a:lnTo>
                <a:lnTo>
                  <a:pt x="1881505" y="153964"/>
                </a:lnTo>
                <a:lnTo>
                  <a:pt x="1915112" y="118560"/>
                </a:lnTo>
                <a:lnTo>
                  <a:pt x="1944052" y="89336"/>
                </a:lnTo>
                <a:lnTo>
                  <a:pt x="1969087" y="58612"/>
                </a:lnTo>
                <a:lnTo>
                  <a:pt x="1990979" y="18709"/>
                </a:lnTo>
                <a:lnTo>
                  <a:pt x="1930403" y="9291"/>
                </a:lnTo>
                <a:lnTo>
                  <a:pt x="1888961" y="5944"/>
                </a:lnTo>
                <a:lnTo>
                  <a:pt x="1841476" y="3410"/>
                </a:lnTo>
                <a:lnTo>
                  <a:pt x="1788996" y="1622"/>
                </a:lnTo>
                <a:lnTo>
                  <a:pt x="1732566" y="508"/>
                </a:lnTo>
                <a:lnTo>
                  <a:pt x="1673232" y="0"/>
                </a:lnTo>
                <a:close/>
              </a:path>
            </a:pathLst>
          </a:custGeom>
          <a:solidFill>
            <a:srgbClr val="00AF50">
              <a:alpha val="29019"/>
            </a:srgbClr>
          </a:solidFill>
        </p:spPr>
        <p:txBody>
          <a:bodyPr wrap="square" lIns="0" tIns="0" rIns="0" bIns="0" rtlCol="0"/>
          <a:lstStyle/>
          <a:p>
            <a:endParaRPr/>
          </a:p>
        </p:txBody>
      </p:sp>
      <p:sp>
        <p:nvSpPr>
          <p:cNvPr id="40" name="object 40"/>
          <p:cNvSpPr/>
          <p:nvPr/>
        </p:nvSpPr>
        <p:spPr>
          <a:xfrm>
            <a:off x="1127125" y="2385654"/>
            <a:ext cx="1991360" cy="902335"/>
          </a:xfrm>
          <a:custGeom>
            <a:avLst/>
            <a:gdLst/>
            <a:ahLst/>
            <a:cxnLst/>
            <a:rect l="l" t="t" r="r" b="b"/>
            <a:pathLst>
              <a:path w="1991360" h="902335">
                <a:moveTo>
                  <a:pt x="7619" y="160314"/>
                </a:moveTo>
                <a:lnTo>
                  <a:pt x="56873" y="151463"/>
                </a:lnTo>
                <a:lnTo>
                  <a:pt x="106196" y="142651"/>
                </a:lnTo>
                <a:lnTo>
                  <a:pt x="155660" y="133909"/>
                </a:lnTo>
                <a:lnTo>
                  <a:pt x="205340" y="125271"/>
                </a:lnTo>
                <a:lnTo>
                  <a:pt x="255309" y="116768"/>
                </a:lnTo>
                <a:lnTo>
                  <a:pt x="305641" y="108434"/>
                </a:lnTo>
                <a:lnTo>
                  <a:pt x="356409" y="100301"/>
                </a:lnTo>
                <a:lnTo>
                  <a:pt x="407688" y="92401"/>
                </a:lnTo>
                <a:lnTo>
                  <a:pt x="459551" y="84768"/>
                </a:lnTo>
                <a:lnTo>
                  <a:pt x="512071" y="77434"/>
                </a:lnTo>
                <a:lnTo>
                  <a:pt x="565322" y="70432"/>
                </a:lnTo>
                <a:lnTo>
                  <a:pt x="619379" y="63794"/>
                </a:lnTo>
                <a:lnTo>
                  <a:pt x="666510" y="58292"/>
                </a:lnTo>
                <a:lnTo>
                  <a:pt x="714486" y="52861"/>
                </a:lnTo>
                <a:lnTo>
                  <a:pt x="763191" y="47534"/>
                </a:lnTo>
                <a:lnTo>
                  <a:pt x="812514" y="42346"/>
                </a:lnTo>
                <a:lnTo>
                  <a:pt x="862341" y="37332"/>
                </a:lnTo>
                <a:lnTo>
                  <a:pt x="912560" y="32526"/>
                </a:lnTo>
                <a:lnTo>
                  <a:pt x="963056" y="27964"/>
                </a:lnTo>
                <a:lnTo>
                  <a:pt x="1013718" y="23679"/>
                </a:lnTo>
                <a:lnTo>
                  <a:pt x="1064432" y="19708"/>
                </a:lnTo>
                <a:lnTo>
                  <a:pt x="1115086" y="16083"/>
                </a:lnTo>
                <a:lnTo>
                  <a:pt x="1165565" y="12841"/>
                </a:lnTo>
                <a:lnTo>
                  <a:pt x="1215758" y="10016"/>
                </a:lnTo>
                <a:lnTo>
                  <a:pt x="1265551" y="7642"/>
                </a:lnTo>
                <a:lnTo>
                  <a:pt x="1314831" y="5755"/>
                </a:lnTo>
                <a:lnTo>
                  <a:pt x="1369619" y="4096"/>
                </a:lnTo>
                <a:lnTo>
                  <a:pt x="1427781" y="2624"/>
                </a:lnTo>
                <a:lnTo>
                  <a:pt x="1488269" y="1408"/>
                </a:lnTo>
                <a:lnTo>
                  <a:pt x="1550038" y="519"/>
                </a:lnTo>
                <a:lnTo>
                  <a:pt x="1612041" y="27"/>
                </a:lnTo>
                <a:lnTo>
                  <a:pt x="1673232" y="0"/>
                </a:lnTo>
                <a:lnTo>
                  <a:pt x="1732566" y="508"/>
                </a:lnTo>
                <a:lnTo>
                  <a:pt x="1788996" y="1622"/>
                </a:lnTo>
                <a:lnTo>
                  <a:pt x="1841476" y="3410"/>
                </a:lnTo>
                <a:lnTo>
                  <a:pt x="1888961" y="5944"/>
                </a:lnTo>
                <a:lnTo>
                  <a:pt x="1930403" y="9291"/>
                </a:lnTo>
                <a:lnTo>
                  <a:pt x="1990979" y="18709"/>
                </a:lnTo>
                <a:lnTo>
                  <a:pt x="1969087" y="58612"/>
                </a:lnTo>
                <a:lnTo>
                  <a:pt x="1944052" y="89336"/>
                </a:lnTo>
                <a:lnTo>
                  <a:pt x="1915112" y="118560"/>
                </a:lnTo>
                <a:lnTo>
                  <a:pt x="1881505" y="153964"/>
                </a:lnTo>
                <a:lnTo>
                  <a:pt x="1858259" y="177118"/>
                </a:lnTo>
                <a:lnTo>
                  <a:pt x="1835286" y="195859"/>
                </a:lnTo>
                <a:lnTo>
                  <a:pt x="1810337" y="216209"/>
                </a:lnTo>
                <a:lnTo>
                  <a:pt x="1781165" y="244190"/>
                </a:lnTo>
                <a:lnTo>
                  <a:pt x="1745523" y="285823"/>
                </a:lnTo>
                <a:lnTo>
                  <a:pt x="1701164" y="347131"/>
                </a:lnTo>
                <a:lnTo>
                  <a:pt x="1673461" y="357944"/>
                </a:lnTo>
                <a:lnTo>
                  <a:pt x="1612602" y="380927"/>
                </a:lnTo>
                <a:lnTo>
                  <a:pt x="1544842" y="405619"/>
                </a:lnTo>
                <a:lnTo>
                  <a:pt x="1508513" y="418569"/>
                </a:lnTo>
                <a:lnTo>
                  <a:pt x="1470623" y="431904"/>
                </a:lnTo>
                <a:lnTo>
                  <a:pt x="1431228" y="445607"/>
                </a:lnTo>
                <a:lnTo>
                  <a:pt x="1390384" y="459665"/>
                </a:lnTo>
                <a:lnTo>
                  <a:pt x="1348145" y="474064"/>
                </a:lnTo>
                <a:lnTo>
                  <a:pt x="1304567" y="488788"/>
                </a:lnTo>
                <a:lnTo>
                  <a:pt x="1259704" y="503823"/>
                </a:lnTo>
                <a:lnTo>
                  <a:pt x="1213611" y="519155"/>
                </a:lnTo>
                <a:lnTo>
                  <a:pt x="1166344" y="534770"/>
                </a:lnTo>
                <a:lnTo>
                  <a:pt x="1117958" y="550651"/>
                </a:lnTo>
                <a:lnTo>
                  <a:pt x="1068507" y="566786"/>
                </a:lnTo>
                <a:lnTo>
                  <a:pt x="1018048" y="583159"/>
                </a:lnTo>
                <a:lnTo>
                  <a:pt x="966634" y="599757"/>
                </a:lnTo>
                <a:lnTo>
                  <a:pt x="914322" y="616564"/>
                </a:lnTo>
                <a:lnTo>
                  <a:pt x="861165" y="633566"/>
                </a:lnTo>
                <a:lnTo>
                  <a:pt x="807220" y="650748"/>
                </a:lnTo>
                <a:lnTo>
                  <a:pt x="752540" y="668096"/>
                </a:lnTo>
                <a:lnTo>
                  <a:pt x="697183" y="685596"/>
                </a:lnTo>
                <a:lnTo>
                  <a:pt x="641201" y="703233"/>
                </a:lnTo>
                <a:lnTo>
                  <a:pt x="584651" y="720992"/>
                </a:lnTo>
                <a:lnTo>
                  <a:pt x="527588" y="738859"/>
                </a:lnTo>
                <a:lnTo>
                  <a:pt x="470066" y="756819"/>
                </a:lnTo>
                <a:lnTo>
                  <a:pt x="412141" y="774858"/>
                </a:lnTo>
                <a:lnTo>
                  <a:pt x="353868" y="792962"/>
                </a:lnTo>
                <a:lnTo>
                  <a:pt x="295301" y="811115"/>
                </a:lnTo>
                <a:lnTo>
                  <a:pt x="236497" y="829304"/>
                </a:lnTo>
                <a:lnTo>
                  <a:pt x="177509" y="847513"/>
                </a:lnTo>
                <a:lnTo>
                  <a:pt x="118394" y="865729"/>
                </a:lnTo>
                <a:lnTo>
                  <a:pt x="59205" y="883936"/>
                </a:lnTo>
                <a:lnTo>
                  <a:pt x="0" y="902121"/>
                </a:lnTo>
                <a:lnTo>
                  <a:pt x="7619" y="160314"/>
                </a:lnTo>
                <a:close/>
              </a:path>
            </a:pathLst>
          </a:custGeom>
          <a:ln w="9525">
            <a:solidFill>
              <a:srgbClr val="00AF50"/>
            </a:solidFill>
          </a:ln>
        </p:spPr>
        <p:txBody>
          <a:bodyPr wrap="square" lIns="0" tIns="0" rIns="0" bIns="0" rtlCol="0"/>
          <a:lstStyle/>
          <a:p>
            <a:endParaRPr/>
          </a:p>
        </p:txBody>
      </p:sp>
      <p:sp>
        <p:nvSpPr>
          <p:cNvPr id="41" name="object 41"/>
          <p:cNvSpPr txBox="1"/>
          <p:nvPr/>
        </p:nvSpPr>
        <p:spPr>
          <a:xfrm>
            <a:off x="2571750" y="4049014"/>
            <a:ext cx="339090" cy="269875"/>
          </a:xfrm>
          <a:prstGeom prst="rect">
            <a:avLst/>
          </a:prstGeom>
        </p:spPr>
        <p:txBody>
          <a:bodyPr vert="horz" wrap="square" lIns="0" tIns="12700" rIns="0" bIns="0" rtlCol="0">
            <a:spAutoFit/>
          </a:bodyPr>
          <a:lstStyle/>
          <a:p>
            <a:pPr marL="12700">
              <a:lnSpc>
                <a:spcPct val="100000"/>
              </a:lnSpc>
              <a:spcBef>
                <a:spcPts val="100"/>
              </a:spcBef>
            </a:pPr>
            <a:r>
              <a:rPr sz="800" b="0" spc="-5" dirty="0">
                <a:latin typeface="Calibri Light"/>
                <a:cs typeface="Calibri Light"/>
              </a:rPr>
              <a:t>CLM</a:t>
            </a:r>
            <a:endParaRPr sz="800">
              <a:latin typeface="Calibri Light"/>
              <a:cs typeface="Calibri Light"/>
            </a:endParaRPr>
          </a:p>
          <a:p>
            <a:pPr marL="12700">
              <a:lnSpc>
                <a:spcPct val="100000"/>
              </a:lnSpc>
              <a:spcBef>
                <a:spcPts val="5"/>
              </a:spcBef>
            </a:pPr>
            <a:r>
              <a:rPr sz="800" b="0" spc="-5" dirty="0">
                <a:latin typeface="Calibri Light"/>
                <a:cs typeface="Calibri Light"/>
              </a:rPr>
              <a:t>Somera</a:t>
            </a:r>
            <a:endParaRPr sz="800">
              <a:latin typeface="Calibri Light"/>
              <a:cs typeface="Calibri Light"/>
            </a:endParaRPr>
          </a:p>
        </p:txBody>
      </p:sp>
      <p:sp>
        <p:nvSpPr>
          <p:cNvPr id="42" name="object 42"/>
          <p:cNvSpPr/>
          <p:nvPr/>
        </p:nvSpPr>
        <p:spPr>
          <a:xfrm>
            <a:off x="4039785" y="5238369"/>
            <a:ext cx="169171" cy="74040"/>
          </a:xfrm>
          <a:prstGeom prst="rect">
            <a:avLst/>
          </a:prstGeom>
          <a:blipFill>
            <a:blip r:embed="rId8" cstate="print"/>
            <a:stretch>
              <a:fillRect/>
            </a:stretch>
          </a:blipFill>
        </p:spPr>
        <p:txBody>
          <a:bodyPr wrap="square" lIns="0" tIns="0" rIns="0" bIns="0" rtlCol="0"/>
          <a:lstStyle/>
          <a:p>
            <a:endParaRPr/>
          </a:p>
        </p:txBody>
      </p:sp>
      <p:sp>
        <p:nvSpPr>
          <p:cNvPr id="43" name="object 43"/>
          <p:cNvSpPr/>
          <p:nvPr/>
        </p:nvSpPr>
        <p:spPr>
          <a:xfrm>
            <a:off x="3347846" y="4644390"/>
            <a:ext cx="168655" cy="86487"/>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3084576" y="2405126"/>
            <a:ext cx="3292475" cy="1787525"/>
          </a:xfrm>
          <a:custGeom>
            <a:avLst/>
            <a:gdLst/>
            <a:ahLst/>
            <a:cxnLst/>
            <a:rect l="l" t="t" r="r" b="b"/>
            <a:pathLst>
              <a:path w="3292475" h="1787525">
                <a:moveTo>
                  <a:pt x="0" y="0"/>
                </a:moveTo>
                <a:lnTo>
                  <a:pt x="3292475" y="1787398"/>
                </a:lnTo>
              </a:path>
            </a:pathLst>
          </a:custGeom>
          <a:ln w="3175">
            <a:solidFill>
              <a:srgbClr val="F1F1F1"/>
            </a:solidFill>
          </a:ln>
        </p:spPr>
        <p:txBody>
          <a:bodyPr wrap="square" lIns="0" tIns="0" rIns="0" bIns="0" rtlCol="0"/>
          <a:lstStyle/>
          <a:p>
            <a:endParaRPr/>
          </a:p>
        </p:txBody>
      </p:sp>
      <p:sp>
        <p:nvSpPr>
          <p:cNvPr id="45" name="object 45"/>
          <p:cNvSpPr/>
          <p:nvPr/>
        </p:nvSpPr>
        <p:spPr>
          <a:xfrm>
            <a:off x="3875532" y="2621279"/>
            <a:ext cx="1850136" cy="1021080"/>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3929062" y="2586037"/>
            <a:ext cx="1743075" cy="914400"/>
          </a:xfrm>
          <a:prstGeom prst="rect">
            <a:avLst/>
          </a:prstGeom>
          <a:blipFill>
            <a:blip r:embed="rId11" cstate="print"/>
            <a:stretch>
              <a:fillRect/>
            </a:stretch>
          </a:blipFill>
        </p:spPr>
        <p:txBody>
          <a:bodyPr wrap="square" lIns="0" tIns="0" rIns="0" bIns="0" rtlCol="0"/>
          <a:lstStyle/>
          <a:p>
            <a:endParaRPr/>
          </a:p>
        </p:txBody>
      </p:sp>
      <p:sp>
        <p:nvSpPr>
          <p:cNvPr id="47" name="object 47"/>
          <p:cNvSpPr txBox="1"/>
          <p:nvPr/>
        </p:nvSpPr>
        <p:spPr>
          <a:xfrm>
            <a:off x="6454329" y="5353305"/>
            <a:ext cx="1591945" cy="174407"/>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7E7E7E"/>
                </a:solidFill>
                <a:latin typeface="Calibri"/>
                <a:cs typeface="Calibri"/>
              </a:rPr>
              <a:t>© </a:t>
            </a:r>
            <a:r>
              <a:rPr sz="1050" spc="-10" dirty="0">
                <a:solidFill>
                  <a:srgbClr val="7E7E7E"/>
                </a:solidFill>
                <a:latin typeface="Calibri"/>
                <a:cs typeface="Calibri"/>
              </a:rPr>
              <a:t>RGS </a:t>
            </a:r>
            <a:r>
              <a:rPr sz="1050" dirty="0">
                <a:solidFill>
                  <a:srgbClr val="7E7E7E"/>
                </a:solidFill>
                <a:latin typeface="Calibri"/>
                <a:cs typeface="Calibri"/>
              </a:rPr>
              <a:t>@ </a:t>
            </a:r>
            <a:r>
              <a:rPr sz="1050" spc="-5" dirty="0">
                <a:solidFill>
                  <a:srgbClr val="7E7E7E"/>
                </a:solidFill>
                <a:latin typeface="Calibri"/>
                <a:cs typeface="Calibri"/>
              </a:rPr>
              <a:t>DGF-UCh </a:t>
            </a:r>
            <a:r>
              <a:rPr sz="1050" dirty="0">
                <a:solidFill>
                  <a:srgbClr val="7E7E7E"/>
                </a:solidFill>
                <a:latin typeface="Calibri"/>
                <a:cs typeface="Calibri"/>
              </a:rPr>
              <a:t>+</a:t>
            </a:r>
            <a:r>
              <a:rPr sz="1050" spc="-50" dirty="0">
                <a:solidFill>
                  <a:srgbClr val="7E7E7E"/>
                </a:solidFill>
                <a:latin typeface="Calibri"/>
                <a:cs typeface="Calibri"/>
              </a:rPr>
              <a:t> </a:t>
            </a:r>
            <a:r>
              <a:rPr sz="1050" spc="-5" dirty="0">
                <a:solidFill>
                  <a:srgbClr val="7E7E7E"/>
                </a:solidFill>
                <a:latin typeface="Calibri"/>
                <a:cs typeface="Calibri"/>
              </a:rPr>
              <a:t>CR2</a:t>
            </a:r>
            <a:endParaRPr sz="1050" dirty="0">
              <a:latin typeface="Calibri"/>
              <a:cs typeface="Calibri"/>
            </a:endParaRPr>
          </a:p>
        </p:txBody>
      </p:sp>
      <p:sp>
        <p:nvSpPr>
          <p:cNvPr id="48" name="object 48"/>
          <p:cNvSpPr/>
          <p:nvPr/>
        </p:nvSpPr>
        <p:spPr>
          <a:xfrm>
            <a:off x="6742048" y="2723769"/>
            <a:ext cx="384810" cy="223520"/>
          </a:xfrm>
          <a:custGeom>
            <a:avLst/>
            <a:gdLst/>
            <a:ahLst/>
            <a:cxnLst/>
            <a:rect l="l" t="t" r="r" b="b"/>
            <a:pathLst>
              <a:path w="384809" h="223519">
                <a:moveTo>
                  <a:pt x="349744" y="210033"/>
                </a:moveTo>
                <a:lnTo>
                  <a:pt x="285115" y="210311"/>
                </a:lnTo>
                <a:lnTo>
                  <a:pt x="281558" y="210311"/>
                </a:lnTo>
                <a:lnTo>
                  <a:pt x="278765" y="213105"/>
                </a:lnTo>
                <a:lnTo>
                  <a:pt x="278765" y="220217"/>
                </a:lnTo>
                <a:lnTo>
                  <a:pt x="281685" y="223011"/>
                </a:lnTo>
                <a:lnTo>
                  <a:pt x="285115" y="223011"/>
                </a:lnTo>
                <a:lnTo>
                  <a:pt x="384301" y="222630"/>
                </a:lnTo>
                <a:lnTo>
                  <a:pt x="383867" y="221868"/>
                </a:lnTo>
                <a:lnTo>
                  <a:pt x="370204" y="221868"/>
                </a:lnTo>
                <a:lnTo>
                  <a:pt x="349744" y="210033"/>
                </a:lnTo>
                <a:close/>
              </a:path>
              <a:path w="384809" h="223519">
                <a:moveTo>
                  <a:pt x="362385" y="209978"/>
                </a:moveTo>
                <a:lnTo>
                  <a:pt x="349744" y="210033"/>
                </a:lnTo>
                <a:lnTo>
                  <a:pt x="370204" y="221868"/>
                </a:lnTo>
                <a:lnTo>
                  <a:pt x="371591" y="219455"/>
                </a:lnTo>
                <a:lnTo>
                  <a:pt x="367792" y="219455"/>
                </a:lnTo>
                <a:lnTo>
                  <a:pt x="362385" y="209978"/>
                </a:lnTo>
                <a:close/>
              </a:path>
              <a:path w="384809" h="223519">
                <a:moveTo>
                  <a:pt x="329565" y="132460"/>
                </a:moveTo>
                <a:lnTo>
                  <a:pt x="326517" y="134238"/>
                </a:lnTo>
                <a:lnTo>
                  <a:pt x="323469" y="135889"/>
                </a:lnTo>
                <a:lnTo>
                  <a:pt x="322452" y="139826"/>
                </a:lnTo>
                <a:lnTo>
                  <a:pt x="324103" y="142875"/>
                </a:lnTo>
                <a:lnTo>
                  <a:pt x="356122" y="198999"/>
                </a:lnTo>
                <a:lnTo>
                  <a:pt x="376554" y="210819"/>
                </a:lnTo>
                <a:lnTo>
                  <a:pt x="370204" y="221868"/>
                </a:lnTo>
                <a:lnTo>
                  <a:pt x="383867" y="221868"/>
                </a:lnTo>
                <a:lnTo>
                  <a:pt x="335152" y="136525"/>
                </a:lnTo>
                <a:lnTo>
                  <a:pt x="333375" y="133476"/>
                </a:lnTo>
                <a:lnTo>
                  <a:pt x="329565" y="132460"/>
                </a:lnTo>
                <a:close/>
              </a:path>
              <a:path w="384809" h="223519">
                <a:moveTo>
                  <a:pt x="373379" y="209930"/>
                </a:moveTo>
                <a:lnTo>
                  <a:pt x="362385" y="209978"/>
                </a:lnTo>
                <a:lnTo>
                  <a:pt x="367792" y="219455"/>
                </a:lnTo>
                <a:lnTo>
                  <a:pt x="373379" y="209930"/>
                </a:lnTo>
                <a:close/>
              </a:path>
              <a:path w="384809" h="223519">
                <a:moveTo>
                  <a:pt x="375018" y="209930"/>
                </a:moveTo>
                <a:lnTo>
                  <a:pt x="373379" y="209930"/>
                </a:lnTo>
                <a:lnTo>
                  <a:pt x="367792" y="219455"/>
                </a:lnTo>
                <a:lnTo>
                  <a:pt x="371591" y="219455"/>
                </a:lnTo>
                <a:lnTo>
                  <a:pt x="376554" y="210819"/>
                </a:lnTo>
                <a:lnTo>
                  <a:pt x="375018" y="209930"/>
                </a:lnTo>
                <a:close/>
              </a:path>
              <a:path w="384809" h="223519">
                <a:moveTo>
                  <a:pt x="34557" y="12978"/>
                </a:moveTo>
                <a:lnTo>
                  <a:pt x="21916" y="13033"/>
                </a:lnTo>
                <a:lnTo>
                  <a:pt x="28179" y="24012"/>
                </a:lnTo>
                <a:lnTo>
                  <a:pt x="349744" y="210033"/>
                </a:lnTo>
                <a:lnTo>
                  <a:pt x="362385" y="209978"/>
                </a:lnTo>
                <a:lnTo>
                  <a:pt x="356122" y="198999"/>
                </a:lnTo>
                <a:lnTo>
                  <a:pt x="34557" y="12978"/>
                </a:lnTo>
                <a:close/>
              </a:path>
              <a:path w="384809" h="223519">
                <a:moveTo>
                  <a:pt x="356122" y="198999"/>
                </a:moveTo>
                <a:lnTo>
                  <a:pt x="362385" y="209978"/>
                </a:lnTo>
                <a:lnTo>
                  <a:pt x="375018" y="209930"/>
                </a:lnTo>
                <a:lnTo>
                  <a:pt x="356122" y="198999"/>
                </a:lnTo>
                <a:close/>
              </a:path>
              <a:path w="384809" h="223519">
                <a:moveTo>
                  <a:pt x="102616" y="0"/>
                </a:moveTo>
                <a:lnTo>
                  <a:pt x="99186" y="0"/>
                </a:lnTo>
                <a:lnTo>
                  <a:pt x="0" y="380"/>
                </a:lnTo>
                <a:lnTo>
                  <a:pt x="49149" y="86486"/>
                </a:lnTo>
                <a:lnTo>
                  <a:pt x="50926" y="89534"/>
                </a:lnTo>
                <a:lnTo>
                  <a:pt x="54736" y="90550"/>
                </a:lnTo>
                <a:lnTo>
                  <a:pt x="57784" y="88772"/>
                </a:lnTo>
                <a:lnTo>
                  <a:pt x="60832" y="87121"/>
                </a:lnTo>
                <a:lnTo>
                  <a:pt x="61849" y="83184"/>
                </a:lnTo>
                <a:lnTo>
                  <a:pt x="60198" y="80136"/>
                </a:lnTo>
                <a:lnTo>
                  <a:pt x="28179" y="24012"/>
                </a:lnTo>
                <a:lnTo>
                  <a:pt x="7747" y="12191"/>
                </a:lnTo>
                <a:lnTo>
                  <a:pt x="14097" y="1142"/>
                </a:lnTo>
                <a:lnTo>
                  <a:pt x="103810" y="1142"/>
                </a:lnTo>
                <a:lnTo>
                  <a:pt x="102616" y="0"/>
                </a:lnTo>
                <a:close/>
              </a:path>
              <a:path w="384809" h="223519">
                <a:moveTo>
                  <a:pt x="14097" y="1142"/>
                </a:moveTo>
                <a:lnTo>
                  <a:pt x="7747" y="12191"/>
                </a:lnTo>
                <a:lnTo>
                  <a:pt x="28179" y="24012"/>
                </a:lnTo>
                <a:lnTo>
                  <a:pt x="21943" y="13080"/>
                </a:lnTo>
                <a:lnTo>
                  <a:pt x="10922" y="13080"/>
                </a:lnTo>
                <a:lnTo>
                  <a:pt x="16509" y="3555"/>
                </a:lnTo>
                <a:lnTo>
                  <a:pt x="18268" y="3555"/>
                </a:lnTo>
                <a:lnTo>
                  <a:pt x="14097" y="1142"/>
                </a:lnTo>
                <a:close/>
              </a:path>
              <a:path w="384809" h="223519">
                <a:moveTo>
                  <a:pt x="16509" y="3555"/>
                </a:moveTo>
                <a:lnTo>
                  <a:pt x="10922" y="13080"/>
                </a:lnTo>
                <a:lnTo>
                  <a:pt x="21916" y="13033"/>
                </a:lnTo>
                <a:lnTo>
                  <a:pt x="16509" y="3555"/>
                </a:lnTo>
                <a:close/>
              </a:path>
              <a:path w="384809" h="223519">
                <a:moveTo>
                  <a:pt x="21916" y="13033"/>
                </a:moveTo>
                <a:lnTo>
                  <a:pt x="10922" y="13080"/>
                </a:lnTo>
                <a:lnTo>
                  <a:pt x="21943" y="13080"/>
                </a:lnTo>
                <a:close/>
              </a:path>
              <a:path w="384809" h="223519">
                <a:moveTo>
                  <a:pt x="18268" y="3555"/>
                </a:moveTo>
                <a:lnTo>
                  <a:pt x="16509" y="3555"/>
                </a:lnTo>
                <a:lnTo>
                  <a:pt x="21916" y="13033"/>
                </a:lnTo>
                <a:lnTo>
                  <a:pt x="34557" y="12978"/>
                </a:lnTo>
                <a:lnTo>
                  <a:pt x="18268" y="3555"/>
                </a:lnTo>
                <a:close/>
              </a:path>
              <a:path w="384809" h="223519">
                <a:moveTo>
                  <a:pt x="103810" y="1142"/>
                </a:moveTo>
                <a:lnTo>
                  <a:pt x="14097" y="1142"/>
                </a:lnTo>
                <a:lnTo>
                  <a:pt x="34557" y="12978"/>
                </a:lnTo>
                <a:lnTo>
                  <a:pt x="102743" y="12700"/>
                </a:lnTo>
                <a:lnTo>
                  <a:pt x="105536" y="9778"/>
                </a:lnTo>
                <a:lnTo>
                  <a:pt x="105536" y="2793"/>
                </a:lnTo>
                <a:lnTo>
                  <a:pt x="103810" y="1142"/>
                </a:lnTo>
                <a:close/>
              </a:path>
            </a:pathLst>
          </a:custGeom>
          <a:solidFill>
            <a:srgbClr val="000000"/>
          </a:solidFill>
        </p:spPr>
        <p:txBody>
          <a:bodyPr wrap="square" lIns="0" tIns="0" rIns="0" bIns="0" rtlCol="0"/>
          <a:lstStyle/>
          <a:p>
            <a:endParaRPr/>
          </a:p>
        </p:txBody>
      </p:sp>
      <p:sp>
        <p:nvSpPr>
          <p:cNvPr id="49" name="object 49"/>
          <p:cNvSpPr/>
          <p:nvPr/>
        </p:nvSpPr>
        <p:spPr>
          <a:xfrm>
            <a:off x="6731000" y="2719323"/>
            <a:ext cx="386080" cy="232410"/>
          </a:xfrm>
          <a:custGeom>
            <a:avLst/>
            <a:gdLst/>
            <a:ahLst/>
            <a:cxnLst/>
            <a:rect l="l" t="t" r="r" b="b"/>
            <a:pathLst>
              <a:path w="386079" h="232410">
                <a:moveTo>
                  <a:pt x="53213" y="140715"/>
                </a:moveTo>
                <a:lnTo>
                  <a:pt x="49275" y="141859"/>
                </a:lnTo>
                <a:lnTo>
                  <a:pt x="47625" y="144906"/>
                </a:lnTo>
                <a:lnTo>
                  <a:pt x="0" y="231901"/>
                </a:lnTo>
                <a:lnTo>
                  <a:pt x="81049" y="230759"/>
                </a:lnTo>
                <a:lnTo>
                  <a:pt x="14097" y="230759"/>
                </a:lnTo>
                <a:lnTo>
                  <a:pt x="7493" y="219963"/>
                </a:lnTo>
                <a:lnTo>
                  <a:pt x="27711" y="207817"/>
                </a:lnTo>
                <a:lnTo>
                  <a:pt x="58800" y="151129"/>
                </a:lnTo>
                <a:lnTo>
                  <a:pt x="60451" y="147954"/>
                </a:lnTo>
                <a:lnTo>
                  <a:pt x="59308" y="144145"/>
                </a:lnTo>
                <a:lnTo>
                  <a:pt x="56260" y="142493"/>
                </a:lnTo>
                <a:lnTo>
                  <a:pt x="53213" y="140715"/>
                </a:lnTo>
                <a:close/>
              </a:path>
              <a:path w="386079" h="232410">
                <a:moveTo>
                  <a:pt x="27711" y="207817"/>
                </a:moveTo>
                <a:lnTo>
                  <a:pt x="7493" y="219963"/>
                </a:lnTo>
                <a:lnTo>
                  <a:pt x="14097" y="230759"/>
                </a:lnTo>
                <a:lnTo>
                  <a:pt x="17900" y="228473"/>
                </a:lnTo>
                <a:lnTo>
                  <a:pt x="16382" y="228473"/>
                </a:lnTo>
                <a:lnTo>
                  <a:pt x="10668" y="219075"/>
                </a:lnTo>
                <a:lnTo>
                  <a:pt x="21623" y="218917"/>
                </a:lnTo>
                <a:lnTo>
                  <a:pt x="27711" y="207817"/>
                </a:lnTo>
                <a:close/>
              </a:path>
              <a:path w="386079" h="232410">
                <a:moveTo>
                  <a:pt x="102361" y="217804"/>
                </a:moveTo>
                <a:lnTo>
                  <a:pt x="98932" y="217804"/>
                </a:lnTo>
                <a:lnTo>
                  <a:pt x="34099" y="218737"/>
                </a:lnTo>
                <a:lnTo>
                  <a:pt x="14097" y="230759"/>
                </a:lnTo>
                <a:lnTo>
                  <a:pt x="81049" y="230759"/>
                </a:lnTo>
                <a:lnTo>
                  <a:pt x="99059" y="230504"/>
                </a:lnTo>
                <a:lnTo>
                  <a:pt x="102616" y="230504"/>
                </a:lnTo>
                <a:lnTo>
                  <a:pt x="105409" y="227584"/>
                </a:lnTo>
                <a:lnTo>
                  <a:pt x="105282" y="220599"/>
                </a:lnTo>
                <a:lnTo>
                  <a:pt x="102361" y="217804"/>
                </a:lnTo>
                <a:close/>
              </a:path>
              <a:path w="386079" h="232410">
                <a:moveTo>
                  <a:pt x="21623" y="218917"/>
                </a:moveTo>
                <a:lnTo>
                  <a:pt x="10668" y="219075"/>
                </a:lnTo>
                <a:lnTo>
                  <a:pt x="16382" y="228473"/>
                </a:lnTo>
                <a:lnTo>
                  <a:pt x="21623" y="218917"/>
                </a:lnTo>
                <a:close/>
              </a:path>
              <a:path w="386079" h="232410">
                <a:moveTo>
                  <a:pt x="34099" y="218737"/>
                </a:moveTo>
                <a:lnTo>
                  <a:pt x="21623" y="218917"/>
                </a:lnTo>
                <a:lnTo>
                  <a:pt x="16382" y="228473"/>
                </a:lnTo>
                <a:lnTo>
                  <a:pt x="17900" y="228473"/>
                </a:lnTo>
                <a:lnTo>
                  <a:pt x="34099" y="218737"/>
                </a:lnTo>
                <a:close/>
              </a:path>
              <a:path w="386079" h="232410">
                <a:moveTo>
                  <a:pt x="364211" y="12967"/>
                </a:moveTo>
                <a:lnTo>
                  <a:pt x="351778" y="13128"/>
                </a:lnTo>
                <a:lnTo>
                  <a:pt x="27711" y="207817"/>
                </a:lnTo>
                <a:lnTo>
                  <a:pt x="21623" y="218917"/>
                </a:lnTo>
                <a:lnTo>
                  <a:pt x="34099" y="218737"/>
                </a:lnTo>
                <a:lnTo>
                  <a:pt x="358173" y="23976"/>
                </a:lnTo>
                <a:lnTo>
                  <a:pt x="364211" y="12967"/>
                </a:lnTo>
                <a:close/>
              </a:path>
              <a:path w="386079" h="232410">
                <a:moveTo>
                  <a:pt x="385198" y="1142"/>
                </a:moveTo>
                <a:lnTo>
                  <a:pt x="371728" y="1142"/>
                </a:lnTo>
                <a:lnTo>
                  <a:pt x="378205" y="11937"/>
                </a:lnTo>
                <a:lnTo>
                  <a:pt x="358173" y="23976"/>
                </a:lnTo>
                <a:lnTo>
                  <a:pt x="327025" y="80772"/>
                </a:lnTo>
                <a:lnTo>
                  <a:pt x="325247" y="83947"/>
                </a:lnTo>
                <a:lnTo>
                  <a:pt x="326390" y="87756"/>
                </a:lnTo>
                <a:lnTo>
                  <a:pt x="329565" y="89408"/>
                </a:lnTo>
                <a:lnTo>
                  <a:pt x="332613" y="91186"/>
                </a:lnTo>
                <a:lnTo>
                  <a:pt x="336423" y="90042"/>
                </a:lnTo>
                <a:lnTo>
                  <a:pt x="338074" y="86995"/>
                </a:lnTo>
                <a:lnTo>
                  <a:pt x="385198" y="1142"/>
                </a:lnTo>
                <a:close/>
              </a:path>
              <a:path w="386079" h="232410">
                <a:moveTo>
                  <a:pt x="373100" y="3428"/>
                </a:moveTo>
                <a:lnTo>
                  <a:pt x="369443" y="3428"/>
                </a:lnTo>
                <a:lnTo>
                  <a:pt x="375030" y="12826"/>
                </a:lnTo>
                <a:lnTo>
                  <a:pt x="364211" y="12967"/>
                </a:lnTo>
                <a:lnTo>
                  <a:pt x="358173" y="23976"/>
                </a:lnTo>
                <a:lnTo>
                  <a:pt x="378205" y="11937"/>
                </a:lnTo>
                <a:lnTo>
                  <a:pt x="373100" y="3428"/>
                </a:lnTo>
                <a:close/>
              </a:path>
              <a:path w="386079" h="232410">
                <a:moveTo>
                  <a:pt x="385825" y="0"/>
                </a:moveTo>
                <a:lnTo>
                  <a:pt x="286639" y="1270"/>
                </a:lnTo>
                <a:lnTo>
                  <a:pt x="283209" y="1397"/>
                </a:lnTo>
                <a:lnTo>
                  <a:pt x="280416" y="4190"/>
                </a:lnTo>
                <a:lnTo>
                  <a:pt x="280416" y="11302"/>
                </a:lnTo>
                <a:lnTo>
                  <a:pt x="283336" y="14097"/>
                </a:lnTo>
                <a:lnTo>
                  <a:pt x="286893" y="13970"/>
                </a:lnTo>
                <a:lnTo>
                  <a:pt x="351778" y="13128"/>
                </a:lnTo>
                <a:lnTo>
                  <a:pt x="371728" y="1142"/>
                </a:lnTo>
                <a:lnTo>
                  <a:pt x="385198" y="1142"/>
                </a:lnTo>
                <a:lnTo>
                  <a:pt x="385825" y="0"/>
                </a:lnTo>
                <a:close/>
              </a:path>
              <a:path w="386079" h="232410">
                <a:moveTo>
                  <a:pt x="371728" y="1142"/>
                </a:moveTo>
                <a:lnTo>
                  <a:pt x="351778" y="13128"/>
                </a:lnTo>
                <a:lnTo>
                  <a:pt x="364211" y="12967"/>
                </a:lnTo>
                <a:lnTo>
                  <a:pt x="369443" y="3428"/>
                </a:lnTo>
                <a:lnTo>
                  <a:pt x="373100" y="3428"/>
                </a:lnTo>
                <a:lnTo>
                  <a:pt x="371728" y="1142"/>
                </a:lnTo>
                <a:close/>
              </a:path>
              <a:path w="386079" h="232410">
                <a:moveTo>
                  <a:pt x="369443" y="3428"/>
                </a:moveTo>
                <a:lnTo>
                  <a:pt x="364211" y="12967"/>
                </a:lnTo>
                <a:lnTo>
                  <a:pt x="375030" y="12826"/>
                </a:lnTo>
                <a:lnTo>
                  <a:pt x="369443" y="3428"/>
                </a:lnTo>
                <a:close/>
              </a:path>
            </a:pathLst>
          </a:custGeom>
          <a:solidFill>
            <a:srgbClr val="000000"/>
          </a:solidFill>
        </p:spPr>
        <p:txBody>
          <a:bodyPr wrap="square" lIns="0" tIns="0" rIns="0" bIns="0" rtlCol="0"/>
          <a:lstStyle/>
          <a:p>
            <a:endParaRPr/>
          </a:p>
        </p:txBody>
      </p:sp>
      <p:sp>
        <p:nvSpPr>
          <p:cNvPr id="50" name="object 50"/>
          <p:cNvSpPr txBox="1"/>
          <p:nvPr/>
        </p:nvSpPr>
        <p:spPr>
          <a:xfrm>
            <a:off x="6583806" y="2539364"/>
            <a:ext cx="13970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N</a:t>
            </a:r>
            <a:endParaRPr sz="1100">
              <a:latin typeface="Lucida Handwriting"/>
              <a:cs typeface="Lucida Handwriting"/>
            </a:endParaRPr>
          </a:p>
        </p:txBody>
      </p:sp>
      <p:sp>
        <p:nvSpPr>
          <p:cNvPr id="51" name="object 51"/>
          <p:cNvSpPr txBox="1"/>
          <p:nvPr/>
        </p:nvSpPr>
        <p:spPr>
          <a:xfrm>
            <a:off x="7152258" y="2909062"/>
            <a:ext cx="104139"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S</a:t>
            </a:r>
            <a:endParaRPr sz="1100">
              <a:latin typeface="Lucida Handwriting"/>
              <a:cs typeface="Lucida Handwriting"/>
            </a:endParaRPr>
          </a:p>
        </p:txBody>
      </p:sp>
      <p:sp>
        <p:nvSpPr>
          <p:cNvPr id="52" name="object 52"/>
          <p:cNvSpPr txBox="1"/>
          <p:nvPr/>
        </p:nvSpPr>
        <p:spPr>
          <a:xfrm>
            <a:off x="7137907" y="2547366"/>
            <a:ext cx="11239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E</a:t>
            </a:r>
            <a:endParaRPr sz="1100">
              <a:latin typeface="Lucida Handwriting"/>
              <a:cs typeface="Lucida Handwriting"/>
            </a:endParaRPr>
          </a:p>
        </p:txBody>
      </p:sp>
      <p:sp>
        <p:nvSpPr>
          <p:cNvPr id="53" name="object 53"/>
          <p:cNvSpPr txBox="1"/>
          <p:nvPr/>
        </p:nvSpPr>
        <p:spPr>
          <a:xfrm>
            <a:off x="6567931" y="2936239"/>
            <a:ext cx="14668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O</a:t>
            </a:r>
            <a:endParaRPr sz="1100">
              <a:latin typeface="Lucida Handwriting"/>
              <a:cs typeface="Lucida Handwriting"/>
            </a:endParaRPr>
          </a:p>
        </p:txBody>
      </p:sp>
      <p:sp>
        <p:nvSpPr>
          <p:cNvPr id="54" name="object 54"/>
          <p:cNvSpPr/>
          <p:nvPr/>
        </p:nvSpPr>
        <p:spPr>
          <a:xfrm>
            <a:off x="1824101" y="3437001"/>
            <a:ext cx="457200" cy="457200"/>
          </a:xfrm>
          <a:custGeom>
            <a:avLst/>
            <a:gdLst/>
            <a:ahLst/>
            <a:cxnLst/>
            <a:rect l="l" t="t" r="r" b="b"/>
            <a:pathLst>
              <a:path w="457200" h="457200">
                <a:moveTo>
                  <a:pt x="0" y="0"/>
                </a:moveTo>
                <a:lnTo>
                  <a:pt x="46741" y="2359"/>
                </a:lnTo>
                <a:lnTo>
                  <a:pt x="92133" y="9284"/>
                </a:lnTo>
                <a:lnTo>
                  <a:pt x="135946" y="20545"/>
                </a:lnTo>
                <a:lnTo>
                  <a:pt x="177950" y="35913"/>
                </a:lnTo>
                <a:lnTo>
                  <a:pt x="217916" y="55157"/>
                </a:lnTo>
                <a:lnTo>
                  <a:pt x="255612" y="78049"/>
                </a:lnTo>
                <a:lnTo>
                  <a:pt x="290809" y="104359"/>
                </a:lnTo>
                <a:lnTo>
                  <a:pt x="323278" y="133857"/>
                </a:lnTo>
                <a:lnTo>
                  <a:pt x="352788" y="166314"/>
                </a:lnTo>
                <a:lnTo>
                  <a:pt x="379109" y="201500"/>
                </a:lnTo>
                <a:lnTo>
                  <a:pt x="402012" y="239186"/>
                </a:lnTo>
                <a:lnTo>
                  <a:pt x="421266" y="279142"/>
                </a:lnTo>
                <a:lnTo>
                  <a:pt x="436642" y="321138"/>
                </a:lnTo>
                <a:lnTo>
                  <a:pt x="447910" y="364944"/>
                </a:lnTo>
                <a:lnTo>
                  <a:pt x="454839" y="410333"/>
                </a:lnTo>
                <a:lnTo>
                  <a:pt x="457200" y="457073"/>
                </a:lnTo>
              </a:path>
            </a:pathLst>
          </a:custGeom>
          <a:ln w="9525">
            <a:solidFill>
              <a:srgbClr val="B6DCDF"/>
            </a:solidFill>
          </a:ln>
        </p:spPr>
        <p:txBody>
          <a:bodyPr wrap="square" lIns="0" tIns="0" rIns="0" bIns="0" rtlCol="0"/>
          <a:lstStyle/>
          <a:p>
            <a:endParaRPr/>
          </a:p>
        </p:txBody>
      </p:sp>
      <p:sp>
        <p:nvSpPr>
          <p:cNvPr id="55" name="object 55"/>
          <p:cNvSpPr/>
          <p:nvPr/>
        </p:nvSpPr>
        <p:spPr>
          <a:xfrm>
            <a:off x="1089660" y="2734055"/>
            <a:ext cx="2688336" cy="1065276"/>
          </a:xfrm>
          <a:prstGeom prst="rect">
            <a:avLst/>
          </a:prstGeom>
          <a:blipFill>
            <a:blip r:embed="rId12" cstate="print"/>
            <a:stretch>
              <a:fillRect/>
            </a:stretch>
          </a:blipFill>
        </p:spPr>
        <p:txBody>
          <a:bodyPr wrap="square" lIns="0" tIns="0" rIns="0" bIns="0" rtlCol="0"/>
          <a:lstStyle/>
          <a:p>
            <a:endParaRPr/>
          </a:p>
        </p:txBody>
      </p:sp>
      <p:sp>
        <p:nvSpPr>
          <p:cNvPr id="56" name="object 56"/>
          <p:cNvSpPr/>
          <p:nvPr/>
        </p:nvSpPr>
        <p:spPr>
          <a:xfrm>
            <a:off x="1136650" y="2393352"/>
            <a:ext cx="2503487" cy="1208218"/>
          </a:xfrm>
          <a:prstGeom prst="rect">
            <a:avLst/>
          </a:prstGeom>
          <a:blipFill>
            <a:blip r:embed="rId13" cstate="print"/>
            <a:stretch>
              <a:fillRect/>
            </a:stretch>
          </a:blipFill>
        </p:spPr>
        <p:txBody>
          <a:bodyPr wrap="square" lIns="0" tIns="0" rIns="0" bIns="0" rtlCol="0"/>
          <a:lstStyle/>
          <a:p>
            <a:endParaRPr/>
          </a:p>
        </p:txBody>
      </p:sp>
      <p:sp>
        <p:nvSpPr>
          <p:cNvPr id="57" name="object 57"/>
          <p:cNvSpPr/>
          <p:nvPr/>
        </p:nvSpPr>
        <p:spPr>
          <a:xfrm>
            <a:off x="2527300" y="3820000"/>
            <a:ext cx="648970" cy="231775"/>
          </a:xfrm>
          <a:custGeom>
            <a:avLst/>
            <a:gdLst/>
            <a:ahLst/>
            <a:cxnLst/>
            <a:rect l="l" t="t" r="r" b="b"/>
            <a:pathLst>
              <a:path w="648969" h="231775">
                <a:moveTo>
                  <a:pt x="549477" y="0"/>
                </a:moveTo>
                <a:lnTo>
                  <a:pt x="492220" y="2080"/>
                </a:lnTo>
                <a:lnTo>
                  <a:pt x="367412" y="8408"/>
                </a:lnTo>
                <a:lnTo>
                  <a:pt x="310642" y="10065"/>
                </a:lnTo>
                <a:lnTo>
                  <a:pt x="0" y="10065"/>
                </a:lnTo>
                <a:lnTo>
                  <a:pt x="5587" y="231299"/>
                </a:lnTo>
                <a:lnTo>
                  <a:pt x="301696" y="160447"/>
                </a:lnTo>
                <a:lnTo>
                  <a:pt x="404735" y="134002"/>
                </a:lnTo>
                <a:lnTo>
                  <a:pt x="450753" y="121462"/>
                </a:lnTo>
                <a:lnTo>
                  <a:pt x="492369" y="109471"/>
                </a:lnTo>
                <a:lnTo>
                  <a:pt x="529034" y="98096"/>
                </a:lnTo>
                <a:lnTo>
                  <a:pt x="620119" y="60359"/>
                </a:lnTo>
                <a:lnTo>
                  <a:pt x="648475" y="17596"/>
                </a:lnTo>
                <a:lnTo>
                  <a:pt x="626744" y="4477"/>
                </a:lnTo>
                <a:lnTo>
                  <a:pt x="596115" y="367"/>
                </a:lnTo>
                <a:lnTo>
                  <a:pt x="549477" y="0"/>
                </a:lnTo>
                <a:close/>
              </a:path>
            </a:pathLst>
          </a:custGeom>
          <a:solidFill>
            <a:srgbClr val="7E7E7E">
              <a:alpha val="54901"/>
            </a:srgbClr>
          </a:solidFill>
        </p:spPr>
        <p:txBody>
          <a:bodyPr wrap="square" lIns="0" tIns="0" rIns="0" bIns="0" rtlCol="0"/>
          <a:lstStyle/>
          <a:p>
            <a:endParaRPr/>
          </a:p>
        </p:txBody>
      </p:sp>
      <p:sp>
        <p:nvSpPr>
          <p:cNvPr id="58" name="object 58"/>
          <p:cNvSpPr/>
          <p:nvPr/>
        </p:nvSpPr>
        <p:spPr>
          <a:xfrm>
            <a:off x="2769107" y="2389632"/>
            <a:ext cx="1162812" cy="618744"/>
          </a:xfrm>
          <a:prstGeom prst="rect">
            <a:avLst/>
          </a:prstGeom>
          <a:blipFill>
            <a:blip r:embed="rId14" cstate="print"/>
            <a:stretch>
              <a:fillRect/>
            </a:stretch>
          </a:blipFill>
        </p:spPr>
        <p:txBody>
          <a:bodyPr wrap="square" lIns="0" tIns="0" rIns="0" bIns="0" rtlCol="0"/>
          <a:lstStyle/>
          <a:p>
            <a:endParaRPr/>
          </a:p>
        </p:txBody>
      </p:sp>
      <p:sp>
        <p:nvSpPr>
          <p:cNvPr id="59" name="object 59"/>
          <p:cNvSpPr/>
          <p:nvPr/>
        </p:nvSpPr>
        <p:spPr>
          <a:xfrm>
            <a:off x="3296411" y="2645664"/>
            <a:ext cx="106679" cy="106679"/>
          </a:xfrm>
          <a:prstGeom prst="rect">
            <a:avLst/>
          </a:prstGeom>
          <a:blipFill>
            <a:blip r:embed="rId3" cstate="print"/>
            <a:stretch>
              <a:fillRect/>
            </a:stretch>
          </a:blipFill>
        </p:spPr>
        <p:txBody>
          <a:bodyPr wrap="square" lIns="0" tIns="0" rIns="0" bIns="0" rtlCol="0"/>
          <a:lstStyle/>
          <a:p>
            <a:endParaRPr/>
          </a:p>
        </p:txBody>
      </p:sp>
      <p:sp>
        <p:nvSpPr>
          <p:cNvPr id="60" name="object 60"/>
          <p:cNvSpPr/>
          <p:nvPr/>
        </p:nvSpPr>
        <p:spPr>
          <a:xfrm>
            <a:off x="2822638" y="2316543"/>
            <a:ext cx="1055624" cy="510794"/>
          </a:xfrm>
          <a:prstGeom prst="rect">
            <a:avLst/>
          </a:prstGeom>
          <a:blipFill>
            <a:blip r:embed="rId15" cstate="print"/>
            <a:stretch>
              <a:fillRect/>
            </a:stretch>
          </a:blipFill>
        </p:spPr>
        <p:txBody>
          <a:bodyPr wrap="square" lIns="0" tIns="0" rIns="0" bIns="0" rtlCol="0"/>
          <a:lstStyle/>
          <a:p>
            <a:endParaRPr/>
          </a:p>
        </p:txBody>
      </p:sp>
      <p:sp>
        <p:nvSpPr>
          <p:cNvPr id="61" name="object 61"/>
          <p:cNvSpPr/>
          <p:nvPr/>
        </p:nvSpPr>
        <p:spPr>
          <a:xfrm>
            <a:off x="2234183" y="2761488"/>
            <a:ext cx="643128" cy="501396"/>
          </a:xfrm>
          <a:prstGeom prst="rect">
            <a:avLst/>
          </a:prstGeom>
          <a:blipFill>
            <a:blip r:embed="rId16" cstate="print"/>
            <a:stretch>
              <a:fillRect/>
            </a:stretch>
          </a:blipFill>
        </p:spPr>
        <p:txBody>
          <a:bodyPr wrap="square" lIns="0" tIns="0" rIns="0" bIns="0" rtlCol="0"/>
          <a:lstStyle/>
          <a:p>
            <a:endParaRPr/>
          </a:p>
        </p:txBody>
      </p:sp>
      <p:sp>
        <p:nvSpPr>
          <p:cNvPr id="62" name="object 62"/>
          <p:cNvSpPr/>
          <p:nvPr/>
        </p:nvSpPr>
        <p:spPr>
          <a:xfrm>
            <a:off x="2508504" y="2965704"/>
            <a:ext cx="106680" cy="106679"/>
          </a:xfrm>
          <a:prstGeom prst="rect">
            <a:avLst/>
          </a:prstGeom>
          <a:blipFill>
            <a:blip r:embed="rId3" cstate="print"/>
            <a:stretch>
              <a:fillRect/>
            </a:stretch>
          </a:blipFill>
        </p:spPr>
        <p:txBody>
          <a:bodyPr wrap="square" lIns="0" tIns="0" rIns="0" bIns="0" rtlCol="0"/>
          <a:lstStyle/>
          <a:p>
            <a:endParaRPr/>
          </a:p>
        </p:txBody>
      </p:sp>
      <p:sp>
        <p:nvSpPr>
          <p:cNvPr id="63" name="object 63"/>
          <p:cNvSpPr/>
          <p:nvPr/>
        </p:nvSpPr>
        <p:spPr>
          <a:xfrm>
            <a:off x="2292730" y="2717926"/>
            <a:ext cx="527050" cy="385445"/>
          </a:xfrm>
          <a:custGeom>
            <a:avLst/>
            <a:gdLst/>
            <a:ahLst/>
            <a:cxnLst/>
            <a:rect l="l" t="t" r="r" b="b"/>
            <a:pathLst>
              <a:path w="527050" h="385444">
                <a:moveTo>
                  <a:pt x="215900" y="0"/>
                </a:move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65049" y="297942"/>
                </a:lnTo>
                <a:lnTo>
                  <a:pt x="235985" y="316700"/>
                </a:lnTo>
                <a:lnTo>
                  <a:pt x="219233" y="325516"/>
                </a:lnTo>
                <a:lnTo>
                  <a:pt x="201862" y="333214"/>
                </a:lnTo>
                <a:lnTo>
                  <a:pt x="170942" y="348614"/>
                </a:lnTo>
                <a:lnTo>
                  <a:pt x="505841" y="385063"/>
                </a:lnTo>
                <a:lnTo>
                  <a:pt x="512617" y="330148"/>
                </a:lnTo>
                <a:lnTo>
                  <a:pt x="519347" y="271585"/>
                </a:lnTo>
                <a:lnTo>
                  <a:pt x="522164" y="222615"/>
                </a:lnTo>
                <a:lnTo>
                  <a:pt x="523198" y="203453"/>
                </a:lnTo>
                <a:lnTo>
                  <a:pt x="435991" y="203453"/>
                </a:lnTo>
                <a:lnTo>
                  <a:pt x="412623" y="182588"/>
                </a:lnTo>
                <a:lnTo>
                  <a:pt x="384518" y="156125"/>
                </a:lnTo>
                <a:lnTo>
                  <a:pt x="312330" y="87545"/>
                </a:lnTo>
                <a:lnTo>
                  <a:pt x="267366" y="46000"/>
                </a:lnTo>
                <a:lnTo>
                  <a:pt x="215900" y="0"/>
                </a:lnTo>
                <a:close/>
              </a:path>
              <a:path w="527050" h="385444">
                <a:moveTo>
                  <a:pt x="450169" y="196019"/>
                </a:moveTo>
                <a:lnTo>
                  <a:pt x="435991" y="203453"/>
                </a:lnTo>
                <a:lnTo>
                  <a:pt x="523198" y="203453"/>
                </a:lnTo>
                <a:lnTo>
                  <a:pt x="523492" y="197992"/>
                </a:lnTo>
                <a:lnTo>
                  <a:pt x="450961" y="197992"/>
                </a:lnTo>
                <a:lnTo>
                  <a:pt x="451969" y="196346"/>
                </a:lnTo>
                <a:lnTo>
                  <a:pt x="450169" y="196019"/>
                </a:lnTo>
                <a:close/>
              </a:path>
              <a:path w="527050" h="385444">
                <a:moveTo>
                  <a:pt x="526795" y="146431"/>
                </a:moveTo>
                <a:lnTo>
                  <a:pt x="456715" y="194516"/>
                </a:lnTo>
                <a:lnTo>
                  <a:pt x="450961" y="197992"/>
                </a:lnTo>
                <a:lnTo>
                  <a:pt x="523492" y="197992"/>
                </a:lnTo>
                <a:lnTo>
                  <a:pt x="523770" y="192845"/>
                </a:lnTo>
                <a:lnTo>
                  <a:pt x="526795" y="146431"/>
                </a:lnTo>
                <a:close/>
              </a:path>
            </a:pathLst>
          </a:custGeom>
          <a:solidFill>
            <a:srgbClr val="00AFEF"/>
          </a:solidFill>
        </p:spPr>
        <p:txBody>
          <a:bodyPr wrap="square" lIns="0" tIns="0" rIns="0" bIns="0" rtlCol="0"/>
          <a:lstStyle/>
          <a:p>
            <a:endParaRPr/>
          </a:p>
        </p:txBody>
      </p:sp>
      <p:sp>
        <p:nvSpPr>
          <p:cNvPr id="64" name="object 64"/>
          <p:cNvSpPr/>
          <p:nvPr/>
        </p:nvSpPr>
        <p:spPr>
          <a:xfrm>
            <a:off x="2292730" y="2717926"/>
            <a:ext cx="527050" cy="385445"/>
          </a:xfrm>
          <a:custGeom>
            <a:avLst/>
            <a:gdLst/>
            <a:ahLst/>
            <a:cxnLst/>
            <a:rect l="l" t="t" r="r" b="b"/>
            <a:pathLst>
              <a:path w="527050" h="385444">
                <a:moveTo>
                  <a:pt x="505841" y="385063"/>
                </a:moveTo>
                <a:lnTo>
                  <a:pt x="512617" y="330148"/>
                </a:lnTo>
                <a:lnTo>
                  <a:pt x="519347" y="271585"/>
                </a:lnTo>
                <a:lnTo>
                  <a:pt x="522164" y="222615"/>
                </a:lnTo>
                <a:lnTo>
                  <a:pt x="523770" y="192845"/>
                </a:lnTo>
                <a:lnTo>
                  <a:pt x="526795" y="146431"/>
                </a:lnTo>
                <a:lnTo>
                  <a:pt x="478803" y="179476"/>
                </a:lnTo>
                <a:lnTo>
                  <a:pt x="456715" y="194516"/>
                </a:lnTo>
                <a:lnTo>
                  <a:pt x="450961" y="197992"/>
                </a:lnTo>
                <a:lnTo>
                  <a:pt x="451969" y="196346"/>
                </a:lnTo>
                <a:lnTo>
                  <a:pt x="450169" y="196019"/>
                </a:lnTo>
                <a:lnTo>
                  <a:pt x="435991" y="203453"/>
                </a:lnTo>
                <a:lnTo>
                  <a:pt x="412623" y="182588"/>
                </a:lnTo>
                <a:lnTo>
                  <a:pt x="384518" y="156125"/>
                </a:lnTo>
                <a:lnTo>
                  <a:pt x="351234" y="124348"/>
                </a:lnTo>
                <a:lnTo>
                  <a:pt x="312330" y="87545"/>
                </a:lnTo>
                <a:lnTo>
                  <a:pt x="267366" y="46000"/>
                </a:lnTo>
                <a:lnTo>
                  <a:pt x="215900" y="0"/>
                </a:ln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33978" y="271097"/>
                </a:lnTo>
                <a:lnTo>
                  <a:pt x="265049" y="297942"/>
                </a:lnTo>
                <a:lnTo>
                  <a:pt x="235985" y="316700"/>
                </a:lnTo>
                <a:lnTo>
                  <a:pt x="219233" y="325516"/>
                </a:lnTo>
                <a:lnTo>
                  <a:pt x="201862" y="333214"/>
                </a:lnTo>
                <a:lnTo>
                  <a:pt x="170942" y="348614"/>
                </a:lnTo>
                <a:lnTo>
                  <a:pt x="505841" y="385063"/>
                </a:lnTo>
                <a:close/>
              </a:path>
            </a:pathLst>
          </a:custGeom>
          <a:ln w="9525">
            <a:solidFill>
              <a:srgbClr val="D9D9D9"/>
            </a:solidFill>
          </a:ln>
        </p:spPr>
        <p:txBody>
          <a:bodyPr wrap="square" lIns="0" tIns="0" rIns="0" bIns="0" rtlCol="0"/>
          <a:lstStyle/>
          <a:p>
            <a:endParaRPr/>
          </a:p>
        </p:txBody>
      </p:sp>
      <p:sp>
        <p:nvSpPr>
          <p:cNvPr id="65" name="object 65"/>
          <p:cNvSpPr txBox="1"/>
          <p:nvPr/>
        </p:nvSpPr>
        <p:spPr>
          <a:xfrm>
            <a:off x="2949320" y="2777108"/>
            <a:ext cx="523240" cy="322580"/>
          </a:xfrm>
          <a:prstGeom prst="rect">
            <a:avLst/>
          </a:prstGeom>
        </p:spPr>
        <p:txBody>
          <a:bodyPr vert="horz" wrap="square" lIns="0" tIns="13335" rIns="0" bIns="0" rtlCol="0">
            <a:spAutoFit/>
          </a:bodyPr>
          <a:lstStyle/>
          <a:p>
            <a:pPr marL="93345">
              <a:lnSpc>
                <a:spcPct val="100000"/>
              </a:lnSpc>
              <a:spcBef>
                <a:spcPts val="105"/>
              </a:spcBef>
            </a:pPr>
            <a:r>
              <a:rPr sz="800" b="0" i="1" dirty="0">
                <a:latin typeface="Calibri Light"/>
                <a:cs typeface="Calibri Light"/>
              </a:rPr>
              <a:t>La</a:t>
            </a:r>
            <a:r>
              <a:rPr sz="800" b="0" i="1" spc="-55" dirty="0">
                <a:latin typeface="Calibri Light"/>
                <a:cs typeface="Calibri Light"/>
              </a:rPr>
              <a:t> </a:t>
            </a:r>
            <a:r>
              <a:rPr sz="800" b="0" i="1" spc="-5" dirty="0">
                <a:latin typeface="Calibri Light"/>
                <a:cs typeface="Calibri Light"/>
              </a:rPr>
              <a:t>Serena </a:t>
            </a:r>
            <a:endParaRPr sz="800">
              <a:latin typeface="Calibri Light"/>
              <a:cs typeface="Calibri Light"/>
            </a:endParaRPr>
          </a:p>
          <a:p>
            <a:pPr marL="12700">
              <a:lnSpc>
                <a:spcPct val="100000"/>
              </a:lnSpc>
              <a:spcBef>
                <a:spcPts val="530"/>
              </a:spcBef>
            </a:pPr>
            <a:r>
              <a:rPr sz="700" spc="-10" dirty="0">
                <a:solidFill>
                  <a:srgbClr val="7E7E7E"/>
                </a:solidFill>
                <a:latin typeface="Calibri"/>
                <a:cs typeface="Calibri"/>
              </a:rPr>
              <a:t>1010</a:t>
            </a:r>
            <a:endParaRPr sz="700">
              <a:latin typeface="Calibri"/>
              <a:cs typeface="Calibri"/>
            </a:endParaRPr>
          </a:p>
        </p:txBody>
      </p:sp>
      <p:sp>
        <p:nvSpPr>
          <p:cNvPr id="66" name="object 66"/>
          <p:cNvSpPr txBox="1"/>
          <p:nvPr/>
        </p:nvSpPr>
        <p:spPr>
          <a:xfrm>
            <a:off x="4940553" y="3336163"/>
            <a:ext cx="408305" cy="147955"/>
          </a:xfrm>
          <a:prstGeom prst="rect">
            <a:avLst/>
          </a:prstGeom>
        </p:spPr>
        <p:txBody>
          <a:bodyPr vert="horz" wrap="square" lIns="0" tIns="13335" rIns="0" bIns="0" rtlCol="0">
            <a:spAutoFit/>
          </a:bodyPr>
          <a:lstStyle/>
          <a:p>
            <a:pPr marL="12700">
              <a:lnSpc>
                <a:spcPct val="100000"/>
              </a:lnSpc>
              <a:spcBef>
                <a:spcPts val="105"/>
              </a:spcBef>
            </a:pPr>
            <a:r>
              <a:rPr sz="800" b="0" i="1" spc="-5" dirty="0">
                <a:latin typeface="Calibri Light"/>
                <a:cs typeface="Calibri Light"/>
              </a:rPr>
              <a:t>Santiago</a:t>
            </a:r>
            <a:r>
              <a:rPr sz="800" b="0" i="1" dirty="0">
                <a:latin typeface="Calibri Light"/>
                <a:cs typeface="Calibri Light"/>
              </a:rPr>
              <a:t> </a:t>
            </a:r>
            <a:endParaRPr sz="800">
              <a:latin typeface="Calibri Light"/>
              <a:cs typeface="Calibri Light"/>
            </a:endParaRPr>
          </a:p>
        </p:txBody>
      </p:sp>
      <p:sp>
        <p:nvSpPr>
          <p:cNvPr id="67" name="object 67"/>
          <p:cNvSpPr/>
          <p:nvPr/>
        </p:nvSpPr>
        <p:spPr>
          <a:xfrm>
            <a:off x="3140075" y="2932048"/>
            <a:ext cx="161925" cy="68325"/>
          </a:xfrm>
          <a:prstGeom prst="rect">
            <a:avLst/>
          </a:prstGeom>
          <a:blipFill>
            <a:blip r:embed="rId17" cstate="print"/>
            <a:stretch>
              <a:fillRect/>
            </a:stretch>
          </a:blipFill>
        </p:spPr>
        <p:txBody>
          <a:bodyPr wrap="square" lIns="0" tIns="0" rIns="0" bIns="0" rtlCol="0"/>
          <a:lstStyle/>
          <a:p>
            <a:endParaRPr/>
          </a:p>
        </p:txBody>
      </p:sp>
      <p:sp>
        <p:nvSpPr>
          <p:cNvPr id="68" name="object 68"/>
          <p:cNvSpPr txBox="1"/>
          <p:nvPr/>
        </p:nvSpPr>
        <p:spPr>
          <a:xfrm>
            <a:off x="5432552" y="4210939"/>
            <a:ext cx="516890" cy="147955"/>
          </a:xfrm>
          <a:prstGeom prst="rect">
            <a:avLst/>
          </a:prstGeom>
        </p:spPr>
        <p:txBody>
          <a:bodyPr vert="horz" wrap="square" lIns="0" tIns="12700" rIns="0" bIns="0" rtlCol="0">
            <a:spAutoFit/>
          </a:bodyPr>
          <a:lstStyle/>
          <a:p>
            <a:pPr marL="12700">
              <a:lnSpc>
                <a:spcPct val="100000"/>
              </a:lnSpc>
              <a:spcBef>
                <a:spcPts val="100"/>
              </a:spcBef>
            </a:pPr>
            <a:r>
              <a:rPr sz="800" b="0" i="1" dirty="0">
                <a:latin typeface="Calibri Light"/>
                <a:cs typeface="Calibri Light"/>
              </a:rPr>
              <a:t>Concepción </a:t>
            </a:r>
            <a:endParaRPr sz="800">
              <a:latin typeface="Calibri Light"/>
              <a:cs typeface="Calibri Light"/>
            </a:endParaRPr>
          </a:p>
        </p:txBody>
      </p:sp>
      <p:sp>
        <p:nvSpPr>
          <p:cNvPr id="69" name="object 69"/>
          <p:cNvSpPr/>
          <p:nvPr/>
        </p:nvSpPr>
        <p:spPr>
          <a:xfrm>
            <a:off x="2494788" y="2807080"/>
            <a:ext cx="239268" cy="246634"/>
          </a:xfrm>
          <a:prstGeom prst="rect">
            <a:avLst/>
          </a:prstGeom>
          <a:blipFill>
            <a:blip r:embed="rId18" cstate="print"/>
            <a:stretch>
              <a:fillRect/>
            </a:stretch>
          </a:blipFill>
        </p:spPr>
        <p:txBody>
          <a:bodyPr wrap="square" lIns="0" tIns="0" rIns="0" bIns="0" rtlCol="0"/>
          <a:lstStyle/>
          <a:p>
            <a:endParaRPr/>
          </a:p>
        </p:txBody>
      </p:sp>
      <p:sp>
        <p:nvSpPr>
          <p:cNvPr id="70" name="object 70"/>
          <p:cNvSpPr/>
          <p:nvPr/>
        </p:nvSpPr>
        <p:spPr>
          <a:xfrm>
            <a:off x="5575300" y="4349750"/>
            <a:ext cx="160400" cy="66675"/>
          </a:xfrm>
          <a:prstGeom prst="rect">
            <a:avLst/>
          </a:prstGeom>
          <a:blipFill>
            <a:blip r:embed="rId19" cstate="print"/>
            <a:stretch>
              <a:fillRect/>
            </a:stretch>
          </a:blipFill>
        </p:spPr>
        <p:txBody>
          <a:bodyPr wrap="square" lIns="0" tIns="0" rIns="0" bIns="0" rtlCol="0"/>
          <a:lstStyle/>
          <a:p>
            <a:endParaRPr/>
          </a:p>
        </p:txBody>
      </p:sp>
      <p:sp>
        <p:nvSpPr>
          <p:cNvPr id="71" name="object 71"/>
          <p:cNvSpPr/>
          <p:nvPr/>
        </p:nvSpPr>
        <p:spPr>
          <a:xfrm>
            <a:off x="4972050" y="3300476"/>
            <a:ext cx="160400" cy="68199"/>
          </a:xfrm>
          <a:prstGeom prst="rect">
            <a:avLst/>
          </a:prstGeom>
          <a:blipFill>
            <a:blip r:embed="rId20" cstate="print"/>
            <a:stretch>
              <a:fillRect/>
            </a:stretch>
          </a:blipFill>
        </p:spPr>
        <p:txBody>
          <a:bodyPr wrap="square" lIns="0" tIns="0" rIns="0" bIns="0" rtlCol="0"/>
          <a:lstStyle/>
          <a:p>
            <a:endParaRPr/>
          </a:p>
        </p:txBody>
      </p:sp>
      <p:sp>
        <p:nvSpPr>
          <p:cNvPr id="72" name="object 72"/>
          <p:cNvSpPr/>
          <p:nvPr/>
        </p:nvSpPr>
        <p:spPr>
          <a:xfrm>
            <a:off x="1065187" y="3451225"/>
            <a:ext cx="2759710" cy="2146935"/>
          </a:xfrm>
          <a:custGeom>
            <a:avLst/>
            <a:gdLst/>
            <a:ahLst/>
            <a:cxnLst/>
            <a:rect l="l" t="t" r="r" b="b"/>
            <a:pathLst>
              <a:path w="2759710" h="2146935">
                <a:moveTo>
                  <a:pt x="2659087" y="2120138"/>
                </a:moveTo>
                <a:lnTo>
                  <a:pt x="2655912" y="2122551"/>
                </a:lnTo>
                <a:lnTo>
                  <a:pt x="2655404" y="2125980"/>
                </a:lnTo>
                <a:lnTo>
                  <a:pt x="2655023" y="2129536"/>
                </a:lnTo>
                <a:lnTo>
                  <a:pt x="2657436" y="2132711"/>
                </a:lnTo>
                <a:lnTo>
                  <a:pt x="2660865" y="2133219"/>
                </a:lnTo>
                <a:lnTo>
                  <a:pt x="2759163" y="2146312"/>
                </a:lnTo>
                <a:lnTo>
                  <a:pt x="2758102" y="2143671"/>
                </a:lnTo>
                <a:lnTo>
                  <a:pt x="2745320" y="2143671"/>
                </a:lnTo>
                <a:lnTo>
                  <a:pt x="2726688" y="2129176"/>
                </a:lnTo>
                <a:lnTo>
                  <a:pt x="2662643" y="2120519"/>
                </a:lnTo>
                <a:lnTo>
                  <a:pt x="2659087" y="2120138"/>
                </a:lnTo>
                <a:close/>
              </a:path>
              <a:path w="2759710" h="2146935">
                <a:moveTo>
                  <a:pt x="2726688" y="2129176"/>
                </a:moveTo>
                <a:lnTo>
                  <a:pt x="2745320" y="2143671"/>
                </a:lnTo>
                <a:lnTo>
                  <a:pt x="2747455" y="2140940"/>
                </a:lnTo>
                <a:lnTo>
                  <a:pt x="2743288" y="2140940"/>
                </a:lnTo>
                <a:lnTo>
                  <a:pt x="2739245" y="2130873"/>
                </a:lnTo>
                <a:lnTo>
                  <a:pt x="2726688" y="2129176"/>
                </a:lnTo>
                <a:close/>
              </a:path>
              <a:path w="2759710" h="2146935">
                <a:moveTo>
                  <a:pt x="2717253" y="2049526"/>
                </a:moveTo>
                <a:lnTo>
                  <a:pt x="2710649" y="2052065"/>
                </a:lnTo>
                <a:lnTo>
                  <a:pt x="2709125" y="2055876"/>
                </a:lnTo>
                <a:lnTo>
                  <a:pt x="2734500" y="2119057"/>
                </a:lnTo>
                <a:lnTo>
                  <a:pt x="2753194" y="2133600"/>
                </a:lnTo>
                <a:lnTo>
                  <a:pt x="2745320" y="2143671"/>
                </a:lnTo>
                <a:lnTo>
                  <a:pt x="2758102" y="2143671"/>
                </a:lnTo>
                <a:lnTo>
                  <a:pt x="2722206" y="2054352"/>
                </a:lnTo>
                <a:lnTo>
                  <a:pt x="2720936" y="2051050"/>
                </a:lnTo>
                <a:lnTo>
                  <a:pt x="2717253" y="2049526"/>
                </a:lnTo>
                <a:close/>
              </a:path>
              <a:path w="2759710" h="2146935">
                <a:moveTo>
                  <a:pt x="2739245" y="2130873"/>
                </a:moveTo>
                <a:lnTo>
                  <a:pt x="2743288" y="2140940"/>
                </a:lnTo>
                <a:lnTo>
                  <a:pt x="2750019" y="2132330"/>
                </a:lnTo>
                <a:lnTo>
                  <a:pt x="2739245" y="2130873"/>
                </a:lnTo>
                <a:close/>
              </a:path>
              <a:path w="2759710" h="2146935">
                <a:moveTo>
                  <a:pt x="2734500" y="2119057"/>
                </a:moveTo>
                <a:lnTo>
                  <a:pt x="2739245" y="2130873"/>
                </a:lnTo>
                <a:lnTo>
                  <a:pt x="2750019" y="2132330"/>
                </a:lnTo>
                <a:lnTo>
                  <a:pt x="2743288" y="2140940"/>
                </a:lnTo>
                <a:lnTo>
                  <a:pt x="2747455" y="2140940"/>
                </a:lnTo>
                <a:lnTo>
                  <a:pt x="2753194" y="2133600"/>
                </a:lnTo>
                <a:lnTo>
                  <a:pt x="2734500" y="2119057"/>
                </a:lnTo>
                <a:close/>
              </a:path>
              <a:path w="2759710" h="2146935">
                <a:moveTo>
                  <a:pt x="19877" y="15409"/>
                </a:moveTo>
                <a:lnTo>
                  <a:pt x="24571" y="27112"/>
                </a:lnTo>
                <a:lnTo>
                  <a:pt x="2726688" y="2129176"/>
                </a:lnTo>
                <a:lnTo>
                  <a:pt x="2739245" y="2130873"/>
                </a:lnTo>
                <a:lnTo>
                  <a:pt x="2734500" y="2119057"/>
                </a:lnTo>
                <a:lnTo>
                  <a:pt x="32369" y="17078"/>
                </a:lnTo>
                <a:lnTo>
                  <a:pt x="19877" y="15409"/>
                </a:lnTo>
                <a:close/>
              </a:path>
              <a:path w="2759710" h="2146935">
                <a:moveTo>
                  <a:pt x="0" y="0"/>
                </a:moveTo>
                <a:lnTo>
                  <a:pt x="36906" y="91948"/>
                </a:lnTo>
                <a:lnTo>
                  <a:pt x="38214" y="95250"/>
                </a:lnTo>
                <a:lnTo>
                  <a:pt x="41909" y="96774"/>
                </a:lnTo>
                <a:lnTo>
                  <a:pt x="48425" y="94234"/>
                </a:lnTo>
                <a:lnTo>
                  <a:pt x="49999" y="90424"/>
                </a:lnTo>
                <a:lnTo>
                  <a:pt x="48691" y="87249"/>
                </a:lnTo>
                <a:lnTo>
                  <a:pt x="24571" y="27112"/>
                </a:lnTo>
                <a:lnTo>
                  <a:pt x="6045" y="12700"/>
                </a:lnTo>
                <a:lnTo>
                  <a:pt x="13842" y="2666"/>
                </a:lnTo>
                <a:lnTo>
                  <a:pt x="20028" y="2666"/>
                </a:lnTo>
                <a:lnTo>
                  <a:pt x="0" y="0"/>
                </a:lnTo>
                <a:close/>
              </a:path>
              <a:path w="2759710" h="2146935">
                <a:moveTo>
                  <a:pt x="13842" y="2666"/>
                </a:moveTo>
                <a:lnTo>
                  <a:pt x="6045" y="12700"/>
                </a:lnTo>
                <a:lnTo>
                  <a:pt x="24571" y="27112"/>
                </a:lnTo>
                <a:lnTo>
                  <a:pt x="19877" y="15409"/>
                </a:lnTo>
                <a:lnTo>
                  <a:pt x="9105" y="13970"/>
                </a:lnTo>
                <a:lnTo>
                  <a:pt x="15836" y="5334"/>
                </a:lnTo>
                <a:lnTo>
                  <a:pt x="17271" y="5334"/>
                </a:lnTo>
                <a:lnTo>
                  <a:pt x="13842" y="2666"/>
                </a:lnTo>
                <a:close/>
              </a:path>
              <a:path w="2759710" h="2146935">
                <a:moveTo>
                  <a:pt x="20028" y="2666"/>
                </a:moveTo>
                <a:lnTo>
                  <a:pt x="13842" y="2666"/>
                </a:lnTo>
                <a:lnTo>
                  <a:pt x="32369" y="17078"/>
                </a:lnTo>
                <a:lnTo>
                  <a:pt x="96545" y="25653"/>
                </a:lnTo>
                <a:lnTo>
                  <a:pt x="100025" y="26162"/>
                </a:lnTo>
                <a:lnTo>
                  <a:pt x="103212" y="23749"/>
                </a:lnTo>
                <a:lnTo>
                  <a:pt x="103682" y="20320"/>
                </a:lnTo>
                <a:lnTo>
                  <a:pt x="104139" y="16763"/>
                </a:lnTo>
                <a:lnTo>
                  <a:pt x="101701" y="13588"/>
                </a:lnTo>
                <a:lnTo>
                  <a:pt x="98234" y="13080"/>
                </a:lnTo>
                <a:lnTo>
                  <a:pt x="20028" y="2666"/>
                </a:lnTo>
                <a:close/>
              </a:path>
              <a:path w="2759710" h="2146935">
                <a:moveTo>
                  <a:pt x="17271" y="5334"/>
                </a:moveTo>
                <a:lnTo>
                  <a:pt x="15836" y="5334"/>
                </a:lnTo>
                <a:lnTo>
                  <a:pt x="19877" y="15409"/>
                </a:lnTo>
                <a:lnTo>
                  <a:pt x="32369" y="17078"/>
                </a:lnTo>
                <a:lnTo>
                  <a:pt x="17271" y="5334"/>
                </a:lnTo>
                <a:close/>
              </a:path>
              <a:path w="2759710" h="2146935">
                <a:moveTo>
                  <a:pt x="15836" y="5334"/>
                </a:moveTo>
                <a:lnTo>
                  <a:pt x="9105" y="13970"/>
                </a:lnTo>
                <a:lnTo>
                  <a:pt x="19877" y="15409"/>
                </a:lnTo>
                <a:lnTo>
                  <a:pt x="15836" y="5334"/>
                </a:lnTo>
                <a:close/>
              </a:path>
            </a:pathLst>
          </a:custGeom>
          <a:solidFill>
            <a:srgbClr val="A6A6A6"/>
          </a:solidFill>
        </p:spPr>
        <p:txBody>
          <a:bodyPr wrap="square" lIns="0" tIns="0" rIns="0" bIns="0" rtlCol="0"/>
          <a:lstStyle/>
          <a:p>
            <a:endParaRPr/>
          </a:p>
        </p:txBody>
      </p:sp>
      <p:sp>
        <p:nvSpPr>
          <p:cNvPr id="73" name="object 73"/>
          <p:cNvSpPr/>
          <p:nvPr/>
        </p:nvSpPr>
        <p:spPr>
          <a:xfrm>
            <a:off x="2175510" y="4284090"/>
            <a:ext cx="592455" cy="561975"/>
          </a:xfrm>
          <a:custGeom>
            <a:avLst/>
            <a:gdLst/>
            <a:ahLst/>
            <a:cxnLst/>
            <a:rect l="l" t="t" r="r" b="b"/>
            <a:pathLst>
              <a:path w="592455" h="561975">
                <a:moveTo>
                  <a:pt x="152400" y="0"/>
                </a:moveTo>
                <a:lnTo>
                  <a:pt x="0" y="172592"/>
                </a:lnTo>
                <a:lnTo>
                  <a:pt x="440054" y="561466"/>
                </a:lnTo>
                <a:lnTo>
                  <a:pt x="592454" y="389000"/>
                </a:lnTo>
                <a:lnTo>
                  <a:pt x="152400" y="0"/>
                </a:lnTo>
                <a:close/>
              </a:path>
            </a:pathLst>
          </a:custGeom>
          <a:solidFill>
            <a:srgbClr val="FFFFFF"/>
          </a:solidFill>
        </p:spPr>
        <p:txBody>
          <a:bodyPr wrap="square" lIns="0" tIns="0" rIns="0" bIns="0" rtlCol="0"/>
          <a:lstStyle/>
          <a:p>
            <a:endParaRPr/>
          </a:p>
        </p:txBody>
      </p:sp>
      <p:sp>
        <p:nvSpPr>
          <p:cNvPr id="74" name="object 74"/>
          <p:cNvSpPr/>
          <p:nvPr/>
        </p:nvSpPr>
        <p:spPr>
          <a:xfrm>
            <a:off x="2304033" y="4420489"/>
            <a:ext cx="311150" cy="294640"/>
          </a:xfrm>
          <a:custGeom>
            <a:avLst/>
            <a:gdLst/>
            <a:ahLst/>
            <a:cxnLst/>
            <a:rect l="l" t="t" r="r" b="b"/>
            <a:pathLst>
              <a:path w="311150" h="294639">
                <a:moveTo>
                  <a:pt x="307467" y="246379"/>
                </a:moveTo>
                <a:lnTo>
                  <a:pt x="294513" y="246379"/>
                </a:lnTo>
                <a:lnTo>
                  <a:pt x="296672" y="247649"/>
                </a:lnTo>
                <a:lnTo>
                  <a:pt x="298196" y="248919"/>
                </a:lnTo>
                <a:lnTo>
                  <a:pt x="299593" y="250189"/>
                </a:lnTo>
                <a:lnTo>
                  <a:pt x="300482" y="251459"/>
                </a:lnTo>
                <a:lnTo>
                  <a:pt x="301498" y="253999"/>
                </a:lnTo>
                <a:lnTo>
                  <a:pt x="301625" y="255269"/>
                </a:lnTo>
                <a:lnTo>
                  <a:pt x="301117" y="257809"/>
                </a:lnTo>
                <a:lnTo>
                  <a:pt x="300609" y="259079"/>
                </a:lnTo>
                <a:lnTo>
                  <a:pt x="299720" y="261619"/>
                </a:lnTo>
                <a:lnTo>
                  <a:pt x="298831" y="262889"/>
                </a:lnTo>
                <a:lnTo>
                  <a:pt x="297688" y="264159"/>
                </a:lnTo>
                <a:lnTo>
                  <a:pt x="296291" y="265429"/>
                </a:lnTo>
                <a:lnTo>
                  <a:pt x="276098" y="288289"/>
                </a:lnTo>
                <a:lnTo>
                  <a:pt x="275844" y="288289"/>
                </a:lnTo>
                <a:lnTo>
                  <a:pt x="275717" y="289559"/>
                </a:lnTo>
                <a:lnTo>
                  <a:pt x="275971" y="290829"/>
                </a:lnTo>
                <a:lnTo>
                  <a:pt x="276352" y="290829"/>
                </a:lnTo>
                <a:lnTo>
                  <a:pt x="278384" y="293369"/>
                </a:lnTo>
                <a:lnTo>
                  <a:pt x="279146" y="293369"/>
                </a:lnTo>
                <a:lnTo>
                  <a:pt x="279654" y="294639"/>
                </a:lnTo>
                <a:lnTo>
                  <a:pt x="282956" y="294639"/>
                </a:lnTo>
                <a:lnTo>
                  <a:pt x="305943" y="269239"/>
                </a:lnTo>
                <a:lnTo>
                  <a:pt x="307467" y="266699"/>
                </a:lnTo>
                <a:lnTo>
                  <a:pt x="310007" y="261619"/>
                </a:lnTo>
                <a:lnTo>
                  <a:pt x="310769" y="260349"/>
                </a:lnTo>
                <a:lnTo>
                  <a:pt x="311023" y="257809"/>
                </a:lnTo>
                <a:lnTo>
                  <a:pt x="310896" y="252729"/>
                </a:lnTo>
                <a:lnTo>
                  <a:pt x="309118" y="247649"/>
                </a:lnTo>
                <a:lnTo>
                  <a:pt x="307467" y="246379"/>
                </a:lnTo>
                <a:close/>
              </a:path>
              <a:path w="311150" h="294639">
                <a:moveTo>
                  <a:pt x="283337" y="224789"/>
                </a:moveTo>
                <a:lnTo>
                  <a:pt x="270002" y="224789"/>
                </a:lnTo>
                <a:lnTo>
                  <a:pt x="272161" y="226059"/>
                </a:lnTo>
                <a:lnTo>
                  <a:pt x="273812" y="227329"/>
                </a:lnTo>
                <a:lnTo>
                  <a:pt x="275082" y="228599"/>
                </a:lnTo>
                <a:lnTo>
                  <a:pt x="275971" y="229869"/>
                </a:lnTo>
                <a:lnTo>
                  <a:pt x="276987" y="232409"/>
                </a:lnTo>
                <a:lnTo>
                  <a:pt x="277114" y="233679"/>
                </a:lnTo>
                <a:lnTo>
                  <a:pt x="276606" y="236219"/>
                </a:lnTo>
                <a:lnTo>
                  <a:pt x="276098" y="237489"/>
                </a:lnTo>
                <a:lnTo>
                  <a:pt x="275209" y="240029"/>
                </a:lnTo>
                <a:lnTo>
                  <a:pt x="274447" y="241299"/>
                </a:lnTo>
                <a:lnTo>
                  <a:pt x="273304" y="242569"/>
                </a:lnTo>
                <a:lnTo>
                  <a:pt x="271907" y="243839"/>
                </a:lnTo>
                <a:lnTo>
                  <a:pt x="251587" y="266699"/>
                </a:lnTo>
                <a:lnTo>
                  <a:pt x="251333" y="267969"/>
                </a:lnTo>
                <a:lnTo>
                  <a:pt x="251587" y="269239"/>
                </a:lnTo>
                <a:lnTo>
                  <a:pt x="251968" y="269239"/>
                </a:lnTo>
                <a:lnTo>
                  <a:pt x="252730" y="270509"/>
                </a:lnTo>
                <a:lnTo>
                  <a:pt x="253238" y="270509"/>
                </a:lnTo>
                <a:lnTo>
                  <a:pt x="254635" y="271779"/>
                </a:lnTo>
                <a:lnTo>
                  <a:pt x="256159" y="273049"/>
                </a:lnTo>
                <a:lnTo>
                  <a:pt x="258572" y="273049"/>
                </a:lnTo>
                <a:lnTo>
                  <a:pt x="281813" y="246379"/>
                </a:lnTo>
                <a:lnTo>
                  <a:pt x="307467" y="246379"/>
                </a:lnTo>
                <a:lnTo>
                  <a:pt x="304038" y="242569"/>
                </a:lnTo>
                <a:lnTo>
                  <a:pt x="302895" y="242569"/>
                </a:lnTo>
                <a:lnTo>
                  <a:pt x="301625" y="241299"/>
                </a:lnTo>
                <a:lnTo>
                  <a:pt x="300482" y="241299"/>
                </a:lnTo>
                <a:lnTo>
                  <a:pt x="299085" y="240029"/>
                </a:lnTo>
                <a:lnTo>
                  <a:pt x="285496" y="240029"/>
                </a:lnTo>
                <a:lnTo>
                  <a:pt x="286131" y="238759"/>
                </a:lnTo>
                <a:lnTo>
                  <a:pt x="286639" y="233679"/>
                </a:lnTo>
                <a:lnTo>
                  <a:pt x="286512" y="232409"/>
                </a:lnTo>
                <a:lnTo>
                  <a:pt x="286258" y="231139"/>
                </a:lnTo>
                <a:lnTo>
                  <a:pt x="285877" y="229869"/>
                </a:lnTo>
                <a:lnTo>
                  <a:pt x="285242" y="227329"/>
                </a:lnTo>
                <a:lnTo>
                  <a:pt x="284226" y="226059"/>
                </a:lnTo>
                <a:lnTo>
                  <a:pt x="283337" y="224789"/>
                </a:lnTo>
                <a:close/>
              </a:path>
              <a:path w="311150" h="294639">
                <a:moveTo>
                  <a:pt x="262636" y="207009"/>
                </a:moveTo>
                <a:lnTo>
                  <a:pt x="260604" y="207009"/>
                </a:lnTo>
                <a:lnTo>
                  <a:pt x="227203" y="245109"/>
                </a:lnTo>
                <a:lnTo>
                  <a:pt x="226822" y="246379"/>
                </a:lnTo>
                <a:lnTo>
                  <a:pt x="227457" y="247649"/>
                </a:lnTo>
                <a:lnTo>
                  <a:pt x="227838" y="247649"/>
                </a:lnTo>
                <a:lnTo>
                  <a:pt x="228727" y="248919"/>
                </a:lnTo>
                <a:lnTo>
                  <a:pt x="229489" y="250189"/>
                </a:lnTo>
                <a:lnTo>
                  <a:pt x="230124" y="250189"/>
                </a:lnTo>
                <a:lnTo>
                  <a:pt x="230759" y="251459"/>
                </a:lnTo>
                <a:lnTo>
                  <a:pt x="234061" y="251459"/>
                </a:lnTo>
                <a:lnTo>
                  <a:pt x="257302" y="224789"/>
                </a:lnTo>
                <a:lnTo>
                  <a:pt x="283337" y="224789"/>
                </a:lnTo>
                <a:lnTo>
                  <a:pt x="270129" y="218439"/>
                </a:lnTo>
                <a:lnTo>
                  <a:pt x="262255" y="218439"/>
                </a:lnTo>
                <a:lnTo>
                  <a:pt x="266700" y="213359"/>
                </a:lnTo>
                <a:lnTo>
                  <a:pt x="266954" y="213359"/>
                </a:lnTo>
                <a:lnTo>
                  <a:pt x="266827" y="210819"/>
                </a:lnTo>
                <a:lnTo>
                  <a:pt x="266573" y="210819"/>
                </a:lnTo>
                <a:lnTo>
                  <a:pt x="264033" y="208279"/>
                </a:lnTo>
                <a:lnTo>
                  <a:pt x="263144" y="208279"/>
                </a:lnTo>
                <a:lnTo>
                  <a:pt x="262636" y="207009"/>
                </a:lnTo>
                <a:close/>
              </a:path>
              <a:path w="311150" h="294639">
                <a:moveTo>
                  <a:pt x="219456" y="237489"/>
                </a:moveTo>
                <a:lnTo>
                  <a:pt x="216281" y="237489"/>
                </a:lnTo>
                <a:lnTo>
                  <a:pt x="216916" y="238759"/>
                </a:lnTo>
                <a:lnTo>
                  <a:pt x="219329" y="238759"/>
                </a:lnTo>
                <a:lnTo>
                  <a:pt x="219456" y="237489"/>
                </a:lnTo>
                <a:close/>
              </a:path>
              <a:path w="311150" h="294639">
                <a:moveTo>
                  <a:pt x="250571" y="196849"/>
                </a:moveTo>
                <a:lnTo>
                  <a:pt x="213741" y="196849"/>
                </a:lnTo>
                <a:lnTo>
                  <a:pt x="211201" y="231139"/>
                </a:lnTo>
                <a:lnTo>
                  <a:pt x="211074" y="231139"/>
                </a:lnTo>
                <a:lnTo>
                  <a:pt x="211074" y="232409"/>
                </a:lnTo>
                <a:lnTo>
                  <a:pt x="211201" y="232409"/>
                </a:lnTo>
                <a:lnTo>
                  <a:pt x="211328" y="233679"/>
                </a:lnTo>
                <a:lnTo>
                  <a:pt x="212217" y="233679"/>
                </a:lnTo>
                <a:lnTo>
                  <a:pt x="212598" y="234949"/>
                </a:lnTo>
                <a:lnTo>
                  <a:pt x="213106" y="234949"/>
                </a:lnTo>
                <a:lnTo>
                  <a:pt x="213741" y="236219"/>
                </a:lnTo>
                <a:lnTo>
                  <a:pt x="215138" y="237489"/>
                </a:lnTo>
                <a:lnTo>
                  <a:pt x="219837" y="237489"/>
                </a:lnTo>
                <a:lnTo>
                  <a:pt x="219964" y="236219"/>
                </a:lnTo>
                <a:lnTo>
                  <a:pt x="220051" y="233679"/>
                </a:lnTo>
                <a:lnTo>
                  <a:pt x="222250" y="201929"/>
                </a:lnTo>
                <a:lnTo>
                  <a:pt x="247904" y="200659"/>
                </a:lnTo>
                <a:lnTo>
                  <a:pt x="249936" y="200659"/>
                </a:lnTo>
                <a:lnTo>
                  <a:pt x="251079" y="199389"/>
                </a:lnTo>
                <a:lnTo>
                  <a:pt x="251333" y="199389"/>
                </a:lnTo>
                <a:lnTo>
                  <a:pt x="251333" y="198119"/>
                </a:lnTo>
                <a:lnTo>
                  <a:pt x="250571" y="196849"/>
                </a:lnTo>
                <a:close/>
              </a:path>
              <a:path w="311150" h="294639">
                <a:moveTo>
                  <a:pt x="266446" y="217169"/>
                </a:moveTo>
                <a:lnTo>
                  <a:pt x="262255" y="218439"/>
                </a:lnTo>
                <a:lnTo>
                  <a:pt x="270129" y="218439"/>
                </a:lnTo>
                <a:lnTo>
                  <a:pt x="266446" y="217169"/>
                </a:lnTo>
                <a:close/>
              </a:path>
              <a:path w="311150" h="294639">
                <a:moveTo>
                  <a:pt x="240030" y="154939"/>
                </a:moveTo>
                <a:lnTo>
                  <a:pt x="237744" y="154939"/>
                </a:lnTo>
                <a:lnTo>
                  <a:pt x="188341" y="210819"/>
                </a:lnTo>
                <a:lnTo>
                  <a:pt x="188087" y="210819"/>
                </a:lnTo>
                <a:lnTo>
                  <a:pt x="188087" y="212089"/>
                </a:lnTo>
                <a:lnTo>
                  <a:pt x="188214" y="212089"/>
                </a:lnTo>
                <a:lnTo>
                  <a:pt x="188341" y="213359"/>
                </a:lnTo>
                <a:lnTo>
                  <a:pt x="188595" y="213359"/>
                </a:lnTo>
                <a:lnTo>
                  <a:pt x="191262" y="215899"/>
                </a:lnTo>
                <a:lnTo>
                  <a:pt x="191897" y="215899"/>
                </a:lnTo>
                <a:lnTo>
                  <a:pt x="192913" y="217169"/>
                </a:lnTo>
                <a:lnTo>
                  <a:pt x="195072" y="217169"/>
                </a:lnTo>
                <a:lnTo>
                  <a:pt x="213741" y="196849"/>
                </a:lnTo>
                <a:lnTo>
                  <a:pt x="250190" y="196849"/>
                </a:lnTo>
                <a:lnTo>
                  <a:pt x="249682" y="195579"/>
                </a:lnTo>
                <a:lnTo>
                  <a:pt x="214503" y="195579"/>
                </a:lnTo>
                <a:lnTo>
                  <a:pt x="244602" y="161289"/>
                </a:lnTo>
                <a:lnTo>
                  <a:pt x="244983" y="161289"/>
                </a:lnTo>
                <a:lnTo>
                  <a:pt x="244983" y="160019"/>
                </a:lnTo>
                <a:lnTo>
                  <a:pt x="244729" y="160019"/>
                </a:lnTo>
                <a:lnTo>
                  <a:pt x="244602" y="158749"/>
                </a:lnTo>
                <a:lnTo>
                  <a:pt x="243967" y="158749"/>
                </a:lnTo>
                <a:lnTo>
                  <a:pt x="243586" y="157479"/>
                </a:lnTo>
                <a:lnTo>
                  <a:pt x="242316" y="157479"/>
                </a:lnTo>
                <a:lnTo>
                  <a:pt x="241681" y="156209"/>
                </a:lnTo>
                <a:lnTo>
                  <a:pt x="241046" y="156209"/>
                </a:lnTo>
                <a:lnTo>
                  <a:pt x="240030" y="154939"/>
                </a:lnTo>
                <a:close/>
              </a:path>
              <a:path w="311150" h="294639">
                <a:moveTo>
                  <a:pt x="244729" y="191769"/>
                </a:moveTo>
                <a:lnTo>
                  <a:pt x="242570" y="191769"/>
                </a:lnTo>
                <a:lnTo>
                  <a:pt x="214503" y="195579"/>
                </a:lnTo>
                <a:lnTo>
                  <a:pt x="249174" y="195579"/>
                </a:lnTo>
                <a:lnTo>
                  <a:pt x="248412" y="194309"/>
                </a:lnTo>
                <a:lnTo>
                  <a:pt x="247142" y="194309"/>
                </a:lnTo>
                <a:lnTo>
                  <a:pt x="246126" y="193039"/>
                </a:lnTo>
                <a:lnTo>
                  <a:pt x="245237" y="193039"/>
                </a:lnTo>
                <a:lnTo>
                  <a:pt x="244729" y="191769"/>
                </a:lnTo>
                <a:close/>
              </a:path>
              <a:path w="311150" h="294639">
                <a:moveTo>
                  <a:pt x="177927" y="111759"/>
                </a:moveTo>
                <a:lnTo>
                  <a:pt x="174244" y="111759"/>
                </a:lnTo>
                <a:lnTo>
                  <a:pt x="166878" y="114299"/>
                </a:lnTo>
                <a:lnTo>
                  <a:pt x="155829" y="121919"/>
                </a:lnTo>
                <a:lnTo>
                  <a:pt x="148463" y="129539"/>
                </a:lnTo>
                <a:lnTo>
                  <a:pt x="144526" y="134619"/>
                </a:lnTo>
                <a:lnTo>
                  <a:pt x="141351" y="138429"/>
                </a:lnTo>
                <a:lnTo>
                  <a:pt x="133688" y="158749"/>
                </a:lnTo>
                <a:lnTo>
                  <a:pt x="133858" y="161289"/>
                </a:lnTo>
                <a:lnTo>
                  <a:pt x="135128" y="163829"/>
                </a:lnTo>
                <a:lnTo>
                  <a:pt x="136398" y="167639"/>
                </a:lnTo>
                <a:lnTo>
                  <a:pt x="138684" y="170179"/>
                </a:lnTo>
                <a:lnTo>
                  <a:pt x="145669" y="176529"/>
                </a:lnTo>
                <a:lnTo>
                  <a:pt x="149352" y="179069"/>
                </a:lnTo>
                <a:lnTo>
                  <a:pt x="152908" y="179069"/>
                </a:lnTo>
                <a:lnTo>
                  <a:pt x="156591" y="180339"/>
                </a:lnTo>
                <a:lnTo>
                  <a:pt x="160274" y="180339"/>
                </a:lnTo>
                <a:lnTo>
                  <a:pt x="171323" y="176529"/>
                </a:lnTo>
                <a:lnTo>
                  <a:pt x="175006" y="172719"/>
                </a:lnTo>
                <a:lnTo>
                  <a:pt x="176847" y="171449"/>
                </a:lnTo>
                <a:lnTo>
                  <a:pt x="154178" y="171449"/>
                </a:lnTo>
                <a:lnTo>
                  <a:pt x="150876" y="170179"/>
                </a:lnTo>
                <a:lnTo>
                  <a:pt x="149225" y="168909"/>
                </a:lnTo>
                <a:lnTo>
                  <a:pt x="147701" y="167639"/>
                </a:lnTo>
                <a:lnTo>
                  <a:pt x="145669" y="166369"/>
                </a:lnTo>
                <a:lnTo>
                  <a:pt x="144399" y="163829"/>
                </a:lnTo>
                <a:lnTo>
                  <a:pt x="143637" y="162559"/>
                </a:lnTo>
                <a:lnTo>
                  <a:pt x="143002" y="160019"/>
                </a:lnTo>
                <a:lnTo>
                  <a:pt x="143002" y="157479"/>
                </a:lnTo>
                <a:lnTo>
                  <a:pt x="144272" y="152399"/>
                </a:lnTo>
                <a:lnTo>
                  <a:pt x="145669" y="149859"/>
                </a:lnTo>
                <a:lnTo>
                  <a:pt x="147828" y="146049"/>
                </a:lnTo>
                <a:lnTo>
                  <a:pt x="149860" y="143509"/>
                </a:lnTo>
                <a:lnTo>
                  <a:pt x="152654" y="139699"/>
                </a:lnTo>
                <a:lnTo>
                  <a:pt x="156210" y="135889"/>
                </a:lnTo>
                <a:lnTo>
                  <a:pt x="158877" y="133349"/>
                </a:lnTo>
                <a:lnTo>
                  <a:pt x="161544" y="129539"/>
                </a:lnTo>
                <a:lnTo>
                  <a:pt x="166751" y="125729"/>
                </a:lnTo>
                <a:lnTo>
                  <a:pt x="169418" y="123189"/>
                </a:lnTo>
                <a:lnTo>
                  <a:pt x="174498" y="120649"/>
                </a:lnTo>
                <a:lnTo>
                  <a:pt x="194437" y="120649"/>
                </a:lnTo>
                <a:lnTo>
                  <a:pt x="188849" y="115569"/>
                </a:lnTo>
                <a:lnTo>
                  <a:pt x="185293" y="113029"/>
                </a:lnTo>
                <a:lnTo>
                  <a:pt x="181610" y="113029"/>
                </a:lnTo>
                <a:lnTo>
                  <a:pt x="177927" y="111759"/>
                </a:lnTo>
                <a:close/>
              </a:path>
              <a:path w="311150" h="294639">
                <a:moveTo>
                  <a:pt x="194437" y="120649"/>
                </a:moveTo>
                <a:lnTo>
                  <a:pt x="181991" y="120649"/>
                </a:lnTo>
                <a:lnTo>
                  <a:pt x="184404" y="121919"/>
                </a:lnTo>
                <a:lnTo>
                  <a:pt x="186817" y="124459"/>
                </a:lnTo>
                <a:lnTo>
                  <a:pt x="191262" y="132079"/>
                </a:lnTo>
                <a:lnTo>
                  <a:pt x="191516" y="133349"/>
                </a:lnTo>
                <a:lnTo>
                  <a:pt x="191389" y="135889"/>
                </a:lnTo>
                <a:lnTo>
                  <a:pt x="190881" y="137159"/>
                </a:lnTo>
                <a:lnTo>
                  <a:pt x="189738" y="140969"/>
                </a:lnTo>
                <a:lnTo>
                  <a:pt x="188595" y="142239"/>
                </a:lnTo>
                <a:lnTo>
                  <a:pt x="187579" y="144779"/>
                </a:lnTo>
                <a:lnTo>
                  <a:pt x="186182" y="147319"/>
                </a:lnTo>
                <a:lnTo>
                  <a:pt x="184404" y="148589"/>
                </a:lnTo>
                <a:lnTo>
                  <a:pt x="182753" y="151129"/>
                </a:lnTo>
                <a:lnTo>
                  <a:pt x="180721" y="153669"/>
                </a:lnTo>
                <a:lnTo>
                  <a:pt x="178308" y="156209"/>
                </a:lnTo>
                <a:lnTo>
                  <a:pt x="176530" y="158749"/>
                </a:lnTo>
                <a:lnTo>
                  <a:pt x="174752" y="160019"/>
                </a:lnTo>
                <a:lnTo>
                  <a:pt x="172974" y="162559"/>
                </a:lnTo>
                <a:lnTo>
                  <a:pt x="169418" y="165099"/>
                </a:lnTo>
                <a:lnTo>
                  <a:pt x="165989" y="167639"/>
                </a:lnTo>
                <a:lnTo>
                  <a:pt x="164211" y="168909"/>
                </a:lnTo>
                <a:lnTo>
                  <a:pt x="162560" y="170179"/>
                </a:lnTo>
                <a:lnTo>
                  <a:pt x="160782" y="170179"/>
                </a:lnTo>
                <a:lnTo>
                  <a:pt x="159131" y="171449"/>
                </a:lnTo>
                <a:lnTo>
                  <a:pt x="176847" y="171449"/>
                </a:lnTo>
                <a:lnTo>
                  <a:pt x="178689" y="170179"/>
                </a:lnTo>
                <a:lnTo>
                  <a:pt x="186055" y="162559"/>
                </a:lnTo>
                <a:lnTo>
                  <a:pt x="189992" y="157479"/>
                </a:lnTo>
                <a:lnTo>
                  <a:pt x="193294" y="153669"/>
                </a:lnTo>
                <a:lnTo>
                  <a:pt x="198120" y="146049"/>
                </a:lnTo>
                <a:lnTo>
                  <a:pt x="199644" y="142239"/>
                </a:lnTo>
                <a:lnTo>
                  <a:pt x="200279" y="138429"/>
                </a:lnTo>
                <a:lnTo>
                  <a:pt x="201041" y="134619"/>
                </a:lnTo>
                <a:lnTo>
                  <a:pt x="200660" y="132079"/>
                </a:lnTo>
                <a:lnTo>
                  <a:pt x="198120" y="124459"/>
                </a:lnTo>
                <a:lnTo>
                  <a:pt x="195834" y="121919"/>
                </a:lnTo>
                <a:lnTo>
                  <a:pt x="194437" y="120649"/>
                </a:lnTo>
                <a:close/>
              </a:path>
              <a:path w="311150" h="294639">
                <a:moveTo>
                  <a:pt x="134493" y="73659"/>
                </a:moveTo>
                <a:lnTo>
                  <a:pt x="130810" y="73659"/>
                </a:lnTo>
                <a:lnTo>
                  <a:pt x="119761" y="77469"/>
                </a:lnTo>
                <a:lnTo>
                  <a:pt x="116078" y="81279"/>
                </a:lnTo>
                <a:lnTo>
                  <a:pt x="112395" y="83819"/>
                </a:lnTo>
                <a:lnTo>
                  <a:pt x="105029" y="91439"/>
                </a:lnTo>
                <a:lnTo>
                  <a:pt x="101092" y="95249"/>
                </a:lnTo>
                <a:lnTo>
                  <a:pt x="97917" y="100329"/>
                </a:lnTo>
                <a:lnTo>
                  <a:pt x="93091" y="107949"/>
                </a:lnTo>
                <a:lnTo>
                  <a:pt x="91440" y="111759"/>
                </a:lnTo>
                <a:lnTo>
                  <a:pt x="90381" y="118109"/>
                </a:lnTo>
                <a:lnTo>
                  <a:pt x="90297" y="120649"/>
                </a:lnTo>
                <a:lnTo>
                  <a:pt x="90424" y="121919"/>
                </a:lnTo>
                <a:lnTo>
                  <a:pt x="92964" y="129539"/>
                </a:lnTo>
                <a:lnTo>
                  <a:pt x="95250" y="132079"/>
                </a:lnTo>
                <a:lnTo>
                  <a:pt x="102235" y="138429"/>
                </a:lnTo>
                <a:lnTo>
                  <a:pt x="105918" y="140969"/>
                </a:lnTo>
                <a:lnTo>
                  <a:pt x="109601" y="140969"/>
                </a:lnTo>
                <a:lnTo>
                  <a:pt x="113157" y="142239"/>
                </a:lnTo>
                <a:lnTo>
                  <a:pt x="116840" y="142239"/>
                </a:lnTo>
                <a:lnTo>
                  <a:pt x="120650" y="140969"/>
                </a:lnTo>
                <a:lnTo>
                  <a:pt x="124333" y="139699"/>
                </a:lnTo>
                <a:lnTo>
                  <a:pt x="133540" y="133349"/>
                </a:lnTo>
                <a:lnTo>
                  <a:pt x="110743" y="133349"/>
                </a:lnTo>
                <a:lnTo>
                  <a:pt x="107442" y="132079"/>
                </a:lnTo>
                <a:lnTo>
                  <a:pt x="105918" y="130809"/>
                </a:lnTo>
                <a:lnTo>
                  <a:pt x="104267" y="129539"/>
                </a:lnTo>
                <a:lnTo>
                  <a:pt x="102362" y="128269"/>
                </a:lnTo>
                <a:lnTo>
                  <a:pt x="100965" y="125729"/>
                </a:lnTo>
                <a:lnTo>
                  <a:pt x="100330" y="124459"/>
                </a:lnTo>
                <a:lnTo>
                  <a:pt x="99568" y="121919"/>
                </a:lnTo>
                <a:lnTo>
                  <a:pt x="99568" y="119379"/>
                </a:lnTo>
                <a:lnTo>
                  <a:pt x="106426" y="105409"/>
                </a:lnTo>
                <a:lnTo>
                  <a:pt x="109220" y="101599"/>
                </a:lnTo>
                <a:lnTo>
                  <a:pt x="115570" y="93979"/>
                </a:lnTo>
                <a:lnTo>
                  <a:pt x="118110" y="91439"/>
                </a:lnTo>
                <a:lnTo>
                  <a:pt x="120777" y="88899"/>
                </a:lnTo>
                <a:lnTo>
                  <a:pt x="123443" y="87629"/>
                </a:lnTo>
                <a:lnTo>
                  <a:pt x="125984" y="85089"/>
                </a:lnTo>
                <a:lnTo>
                  <a:pt x="128524" y="83819"/>
                </a:lnTo>
                <a:lnTo>
                  <a:pt x="131191" y="82549"/>
                </a:lnTo>
                <a:lnTo>
                  <a:pt x="151003" y="82549"/>
                </a:lnTo>
                <a:lnTo>
                  <a:pt x="145415" y="77469"/>
                </a:lnTo>
                <a:lnTo>
                  <a:pt x="141859" y="74929"/>
                </a:lnTo>
                <a:lnTo>
                  <a:pt x="138176" y="74929"/>
                </a:lnTo>
                <a:lnTo>
                  <a:pt x="134493" y="73659"/>
                </a:lnTo>
                <a:close/>
              </a:path>
              <a:path w="311150" h="294639">
                <a:moveTo>
                  <a:pt x="151003" y="82549"/>
                </a:moveTo>
                <a:lnTo>
                  <a:pt x="138557" y="82549"/>
                </a:lnTo>
                <a:lnTo>
                  <a:pt x="140970" y="83819"/>
                </a:lnTo>
                <a:lnTo>
                  <a:pt x="143383" y="86359"/>
                </a:lnTo>
                <a:lnTo>
                  <a:pt x="148082" y="95249"/>
                </a:lnTo>
                <a:lnTo>
                  <a:pt x="147955" y="96519"/>
                </a:lnTo>
                <a:lnTo>
                  <a:pt x="147447" y="99059"/>
                </a:lnTo>
                <a:lnTo>
                  <a:pt x="146304" y="102869"/>
                </a:lnTo>
                <a:lnTo>
                  <a:pt x="145161" y="104139"/>
                </a:lnTo>
                <a:lnTo>
                  <a:pt x="144145" y="106679"/>
                </a:lnTo>
                <a:lnTo>
                  <a:pt x="142748" y="107949"/>
                </a:lnTo>
                <a:lnTo>
                  <a:pt x="141097" y="110489"/>
                </a:lnTo>
                <a:lnTo>
                  <a:pt x="139319" y="113029"/>
                </a:lnTo>
                <a:lnTo>
                  <a:pt x="137287" y="115569"/>
                </a:lnTo>
                <a:lnTo>
                  <a:pt x="134874" y="118109"/>
                </a:lnTo>
                <a:lnTo>
                  <a:pt x="133096" y="120649"/>
                </a:lnTo>
                <a:lnTo>
                  <a:pt x="131318" y="121919"/>
                </a:lnTo>
                <a:lnTo>
                  <a:pt x="127889" y="125729"/>
                </a:lnTo>
                <a:lnTo>
                  <a:pt x="122555" y="129539"/>
                </a:lnTo>
                <a:lnTo>
                  <a:pt x="120904" y="130809"/>
                </a:lnTo>
                <a:lnTo>
                  <a:pt x="119126" y="132079"/>
                </a:lnTo>
                <a:lnTo>
                  <a:pt x="117475" y="132079"/>
                </a:lnTo>
                <a:lnTo>
                  <a:pt x="115697" y="133349"/>
                </a:lnTo>
                <a:lnTo>
                  <a:pt x="133540" y="133349"/>
                </a:lnTo>
                <a:lnTo>
                  <a:pt x="135382" y="132079"/>
                </a:lnTo>
                <a:lnTo>
                  <a:pt x="142748" y="124459"/>
                </a:lnTo>
                <a:lnTo>
                  <a:pt x="146685" y="119379"/>
                </a:lnTo>
                <a:lnTo>
                  <a:pt x="149860" y="115569"/>
                </a:lnTo>
                <a:lnTo>
                  <a:pt x="154686" y="107949"/>
                </a:lnTo>
                <a:lnTo>
                  <a:pt x="156337" y="104139"/>
                </a:lnTo>
                <a:lnTo>
                  <a:pt x="157607" y="96519"/>
                </a:lnTo>
                <a:lnTo>
                  <a:pt x="157353" y="92709"/>
                </a:lnTo>
                <a:lnTo>
                  <a:pt x="154813" y="86359"/>
                </a:lnTo>
                <a:lnTo>
                  <a:pt x="152400" y="83819"/>
                </a:lnTo>
                <a:lnTo>
                  <a:pt x="151003" y="82549"/>
                </a:lnTo>
                <a:close/>
              </a:path>
              <a:path w="311150" h="294639">
                <a:moveTo>
                  <a:pt x="89154" y="78739"/>
                </a:moveTo>
                <a:lnTo>
                  <a:pt x="41783" y="78739"/>
                </a:lnTo>
                <a:lnTo>
                  <a:pt x="41402" y="80009"/>
                </a:lnTo>
                <a:lnTo>
                  <a:pt x="40893" y="80009"/>
                </a:lnTo>
                <a:lnTo>
                  <a:pt x="40893" y="82549"/>
                </a:lnTo>
                <a:lnTo>
                  <a:pt x="41275" y="82549"/>
                </a:lnTo>
                <a:lnTo>
                  <a:pt x="41656" y="83819"/>
                </a:lnTo>
                <a:lnTo>
                  <a:pt x="42037" y="83819"/>
                </a:lnTo>
                <a:lnTo>
                  <a:pt x="71882" y="110489"/>
                </a:lnTo>
                <a:lnTo>
                  <a:pt x="74168" y="110489"/>
                </a:lnTo>
                <a:lnTo>
                  <a:pt x="74930" y="109219"/>
                </a:lnTo>
                <a:lnTo>
                  <a:pt x="75818" y="109219"/>
                </a:lnTo>
                <a:lnTo>
                  <a:pt x="76200" y="107949"/>
                </a:lnTo>
                <a:lnTo>
                  <a:pt x="76962" y="107949"/>
                </a:lnTo>
                <a:lnTo>
                  <a:pt x="77216" y="106679"/>
                </a:lnTo>
                <a:lnTo>
                  <a:pt x="77724" y="106679"/>
                </a:lnTo>
                <a:lnTo>
                  <a:pt x="77724" y="105409"/>
                </a:lnTo>
                <a:lnTo>
                  <a:pt x="77851" y="105409"/>
                </a:lnTo>
                <a:lnTo>
                  <a:pt x="77724" y="104139"/>
                </a:lnTo>
                <a:lnTo>
                  <a:pt x="77216" y="104139"/>
                </a:lnTo>
                <a:lnTo>
                  <a:pt x="53721" y="82549"/>
                </a:lnTo>
                <a:lnTo>
                  <a:pt x="70231" y="81279"/>
                </a:lnTo>
                <a:lnTo>
                  <a:pt x="81026" y="81279"/>
                </a:lnTo>
                <a:lnTo>
                  <a:pt x="89154" y="78739"/>
                </a:lnTo>
                <a:close/>
              </a:path>
              <a:path w="311150" h="294639">
                <a:moveTo>
                  <a:pt x="96901" y="35559"/>
                </a:moveTo>
                <a:lnTo>
                  <a:pt x="81915" y="35559"/>
                </a:lnTo>
                <a:lnTo>
                  <a:pt x="81407" y="36829"/>
                </a:lnTo>
                <a:lnTo>
                  <a:pt x="80772" y="36829"/>
                </a:lnTo>
                <a:lnTo>
                  <a:pt x="80645" y="38099"/>
                </a:lnTo>
                <a:lnTo>
                  <a:pt x="80391" y="38099"/>
                </a:lnTo>
                <a:lnTo>
                  <a:pt x="80391" y="39369"/>
                </a:lnTo>
                <a:lnTo>
                  <a:pt x="81153" y="39369"/>
                </a:lnTo>
                <a:lnTo>
                  <a:pt x="81915" y="40639"/>
                </a:lnTo>
                <a:lnTo>
                  <a:pt x="85471" y="40639"/>
                </a:lnTo>
                <a:lnTo>
                  <a:pt x="88518" y="41909"/>
                </a:lnTo>
                <a:lnTo>
                  <a:pt x="90170" y="41909"/>
                </a:lnTo>
                <a:lnTo>
                  <a:pt x="92075" y="43179"/>
                </a:lnTo>
                <a:lnTo>
                  <a:pt x="93853" y="43179"/>
                </a:lnTo>
                <a:lnTo>
                  <a:pt x="95631" y="44449"/>
                </a:lnTo>
                <a:lnTo>
                  <a:pt x="98806" y="46989"/>
                </a:lnTo>
                <a:lnTo>
                  <a:pt x="99949" y="48259"/>
                </a:lnTo>
                <a:lnTo>
                  <a:pt x="100711" y="50799"/>
                </a:lnTo>
                <a:lnTo>
                  <a:pt x="101473" y="52069"/>
                </a:lnTo>
                <a:lnTo>
                  <a:pt x="101854" y="53339"/>
                </a:lnTo>
                <a:lnTo>
                  <a:pt x="101981" y="55879"/>
                </a:lnTo>
                <a:lnTo>
                  <a:pt x="101727" y="57149"/>
                </a:lnTo>
                <a:lnTo>
                  <a:pt x="101092" y="59689"/>
                </a:lnTo>
                <a:lnTo>
                  <a:pt x="100584" y="60959"/>
                </a:lnTo>
                <a:lnTo>
                  <a:pt x="99822" y="62229"/>
                </a:lnTo>
                <a:lnTo>
                  <a:pt x="98679" y="63499"/>
                </a:lnTo>
                <a:lnTo>
                  <a:pt x="97663" y="64769"/>
                </a:lnTo>
                <a:lnTo>
                  <a:pt x="96393" y="66039"/>
                </a:lnTo>
                <a:lnTo>
                  <a:pt x="94996" y="66039"/>
                </a:lnTo>
                <a:lnTo>
                  <a:pt x="93472" y="67309"/>
                </a:lnTo>
                <a:lnTo>
                  <a:pt x="91567" y="68579"/>
                </a:lnTo>
                <a:lnTo>
                  <a:pt x="86995" y="71119"/>
                </a:lnTo>
                <a:lnTo>
                  <a:pt x="84201" y="71119"/>
                </a:lnTo>
                <a:lnTo>
                  <a:pt x="80899" y="72389"/>
                </a:lnTo>
                <a:lnTo>
                  <a:pt x="77597" y="72389"/>
                </a:lnTo>
                <a:lnTo>
                  <a:pt x="73533" y="73659"/>
                </a:lnTo>
                <a:lnTo>
                  <a:pt x="68834" y="73659"/>
                </a:lnTo>
                <a:lnTo>
                  <a:pt x="48133" y="74929"/>
                </a:lnTo>
                <a:lnTo>
                  <a:pt x="46863" y="74929"/>
                </a:lnTo>
                <a:lnTo>
                  <a:pt x="45847" y="76199"/>
                </a:lnTo>
                <a:lnTo>
                  <a:pt x="44196" y="76199"/>
                </a:lnTo>
                <a:lnTo>
                  <a:pt x="43688" y="77469"/>
                </a:lnTo>
                <a:lnTo>
                  <a:pt x="42926" y="77469"/>
                </a:lnTo>
                <a:lnTo>
                  <a:pt x="42418" y="78739"/>
                </a:lnTo>
                <a:lnTo>
                  <a:pt x="92456" y="78739"/>
                </a:lnTo>
                <a:lnTo>
                  <a:pt x="98043" y="76199"/>
                </a:lnTo>
                <a:lnTo>
                  <a:pt x="100330" y="74929"/>
                </a:lnTo>
                <a:lnTo>
                  <a:pt x="102108" y="73659"/>
                </a:lnTo>
                <a:lnTo>
                  <a:pt x="103886" y="71119"/>
                </a:lnTo>
                <a:lnTo>
                  <a:pt x="105537" y="69849"/>
                </a:lnTo>
                <a:lnTo>
                  <a:pt x="107061" y="68579"/>
                </a:lnTo>
                <a:lnTo>
                  <a:pt x="108839" y="66039"/>
                </a:lnTo>
                <a:lnTo>
                  <a:pt x="110109" y="64769"/>
                </a:lnTo>
                <a:lnTo>
                  <a:pt x="111887" y="59689"/>
                </a:lnTo>
                <a:lnTo>
                  <a:pt x="112141" y="57149"/>
                </a:lnTo>
                <a:lnTo>
                  <a:pt x="111887" y="52069"/>
                </a:lnTo>
                <a:lnTo>
                  <a:pt x="111125" y="50799"/>
                </a:lnTo>
                <a:lnTo>
                  <a:pt x="109855" y="48259"/>
                </a:lnTo>
                <a:lnTo>
                  <a:pt x="98806" y="36829"/>
                </a:lnTo>
                <a:lnTo>
                  <a:pt x="96901" y="35559"/>
                </a:lnTo>
                <a:close/>
              </a:path>
              <a:path w="311150" h="294639">
                <a:moveTo>
                  <a:pt x="5588" y="40639"/>
                </a:moveTo>
                <a:lnTo>
                  <a:pt x="3175" y="40639"/>
                </a:lnTo>
                <a:lnTo>
                  <a:pt x="2667" y="41909"/>
                </a:lnTo>
                <a:lnTo>
                  <a:pt x="2286" y="41909"/>
                </a:lnTo>
                <a:lnTo>
                  <a:pt x="1397" y="43179"/>
                </a:lnTo>
                <a:lnTo>
                  <a:pt x="635" y="43179"/>
                </a:lnTo>
                <a:lnTo>
                  <a:pt x="381" y="44449"/>
                </a:lnTo>
                <a:lnTo>
                  <a:pt x="0" y="44449"/>
                </a:lnTo>
                <a:lnTo>
                  <a:pt x="0" y="45719"/>
                </a:lnTo>
                <a:lnTo>
                  <a:pt x="254" y="46989"/>
                </a:lnTo>
                <a:lnTo>
                  <a:pt x="28702" y="72389"/>
                </a:lnTo>
                <a:lnTo>
                  <a:pt x="30988" y="72389"/>
                </a:lnTo>
                <a:lnTo>
                  <a:pt x="31368" y="71119"/>
                </a:lnTo>
                <a:lnTo>
                  <a:pt x="31877" y="71119"/>
                </a:lnTo>
                <a:lnTo>
                  <a:pt x="32766" y="69849"/>
                </a:lnTo>
                <a:lnTo>
                  <a:pt x="33528" y="69849"/>
                </a:lnTo>
                <a:lnTo>
                  <a:pt x="33782" y="68579"/>
                </a:lnTo>
                <a:lnTo>
                  <a:pt x="34163" y="68579"/>
                </a:lnTo>
                <a:lnTo>
                  <a:pt x="34290" y="67309"/>
                </a:lnTo>
                <a:lnTo>
                  <a:pt x="34036" y="66039"/>
                </a:lnTo>
                <a:lnTo>
                  <a:pt x="33782" y="66039"/>
                </a:lnTo>
                <a:lnTo>
                  <a:pt x="24003" y="57149"/>
                </a:lnTo>
                <a:lnTo>
                  <a:pt x="29683" y="50799"/>
                </a:lnTo>
                <a:lnTo>
                  <a:pt x="16891" y="50799"/>
                </a:lnTo>
                <a:lnTo>
                  <a:pt x="5588" y="40639"/>
                </a:lnTo>
                <a:close/>
              </a:path>
              <a:path w="311150" h="294639">
                <a:moveTo>
                  <a:pt x="63246" y="5079"/>
                </a:moveTo>
                <a:lnTo>
                  <a:pt x="34925" y="5079"/>
                </a:lnTo>
                <a:lnTo>
                  <a:pt x="34925" y="6349"/>
                </a:lnTo>
                <a:lnTo>
                  <a:pt x="37211" y="6349"/>
                </a:lnTo>
                <a:lnTo>
                  <a:pt x="53213" y="10159"/>
                </a:lnTo>
                <a:lnTo>
                  <a:pt x="16891" y="50799"/>
                </a:lnTo>
                <a:lnTo>
                  <a:pt x="29683" y="50799"/>
                </a:lnTo>
                <a:lnTo>
                  <a:pt x="66040" y="10159"/>
                </a:lnTo>
                <a:lnTo>
                  <a:pt x="66293" y="10159"/>
                </a:lnTo>
                <a:lnTo>
                  <a:pt x="66040" y="7619"/>
                </a:lnTo>
                <a:lnTo>
                  <a:pt x="65786" y="7619"/>
                </a:lnTo>
                <a:lnTo>
                  <a:pt x="63754" y="6349"/>
                </a:lnTo>
                <a:lnTo>
                  <a:pt x="63246" y="5079"/>
                </a:lnTo>
                <a:close/>
              </a:path>
              <a:path w="311150" h="294639">
                <a:moveTo>
                  <a:pt x="90424" y="33019"/>
                </a:moveTo>
                <a:lnTo>
                  <a:pt x="83947" y="33019"/>
                </a:lnTo>
                <a:lnTo>
                  <a:pt x="83439" y="34289"/>
                </a:lnTo>
                <a:lnTo>
                  <a:pt x="82804" y="34289"/>
                </a:lnTo>
                <a:lnTo>
                  <a:pt x="82423" y="35559"/>
                </a:lnTo>
                <a:lnTo>
                  <a:pt x="95250" y="35559"/>
                </a:lnTo>
                <a:lnTo>
                  <a:pt x="91948" y="34289"/>
                </a:lnTo>
                <a:lnTo>
                  <a:pt x="90424" y="33019"/>
                </a:lnTo>
                <a:close/>
              </a:path>
              <a:path w="311150" h="294639">
                <a:moveTo>
                  <a:pt x="62103" y="3809"/>
                </a:moveTo>
                <a:lnTo>
                  <a:pt x="35306" y="3809"/>
                </a:lnTo>
                <a:lnTo>
                  <a:pt x="35052" y="5079"/>
                </a:lnTo>
                <a:lnTo>
                  <a:pt x="62484" y="5079"/>
                </a:lnTo>
                <a:lnTo>
                  <a:pt x="62103" y="3809"/>
                </a:lnTo>
                <a:close/>
              </a:path>
              <a:path w="311150" h="294639">
                <a:moveTo>
                  <a:pt x="40640" y="0"/>
                </a:moveTo>
                <a:lnTo>
                  <a:pt x="38989" y="0"/>
                </a:lnTo>
                <a:lnTo>
                  <a:pt x="38608" y="1269"/>
                </a:lnTo>
                <a:lnTo>
                  <a:pt x="37338" y="1269"/>
                </a:lnTo>
                <a:lnTo>
                  <a:pt x="37084" y="2539"/>
                </a:lnTo>
                <a:lnTo>
                  <a:pt x="36576" y="2539"/>
                </a:lnTo>
                <a:lnTo>
                  <a:pt x="36068" y="3809"/>
                </a:lnTo>
                <a:lnTo>
                  <a:pt x="60071" y="3809"/>
                </a:lnTo>
                <a:lnTo>
                  <a:pt x="40640" y="0"/>
                </a:lnTo>
                <a:close/>
              </a:path>
            </a:pathLst>
          </a:custGeom>
          <a:solidFill>
            <a:srgbClr val="7E7E7E"/>
          </a:solidFill>
        </p:spPr>
        <p:txBody>
          <a:bodyPr wrap="square" lIns="0" tIns="0" rIns="0" bIns="0" rtlCol="0"/>
          <a:lstStyle/>
          <a:p>
            <a:endParaRPr/>
          </a:p>
        </p:txBody>
      </p:sp>
      <p:sp>
        <p:nvSpPr>
          <p:cNvPr id="75" name="object 75"/>
          <p:cNvSpPr txBox="1"/>
          <p:nvPr/>
        </p:nvSpPr>
        <p:spPr>
          <a:xfrm>
            <a:off x="829767" y="3218434"/>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3</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6" name="object 76"/>
          <p:cNvSpPr txBox="1"/>
          <p:nvPr/>
        </p:nvSpPr>
        <p:spPr>
          <a:xfrm>
            <a:off x="3852798" y="5517591"/>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4</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7" name="object 77"/>
          <p:cNvSpPr txBox="1"/>
          <p:nvPr/>
        </p:nvSpPr>
        <p:spPr>
          <a:xfrm>
            <a:off x="3370663" y="1838886"/>
            <a:ext cx="1624456" cy="427681"/>
          </a:xfrm>
          <a:prstGeom prst="rect">
            <a:avLst/>
          </a:prstGeom>
        </p:spPr>
        <p:txBody>
          <a:bodyPr vert="horz" wrap="square" lIns="0" tIns="12065" rIns="0" bIns="0" rtlCol="0">
            <a:spAutoFit/>
          </a:bodyPr>
          <a:lstStyle/>
          <a:p>
            <a:pPr marL="12700" marR="5080">
              <a:lnSpc>
                <a:spcPct val="100000"/>
              </a:lnSpc>
              <a:spcBef>
                <a:spcPts val="95"/>
              </a:spcBef>
            </a:pPr>
            <a:r>
              <a:rPr sz="900" b="0" spc="-10" dirty="0">
                <a:solidFill>
                  <a:srgbClr val="C00000"/>
                </a:solidFill>
                <a:latin typeface="Calibri Light"/>
                <a:cs typeface="Calibri Light"/>
              </a:rPr>
              <a:t>Mañanas </a:t>
            </a:r>
            <a:r>
              <a:rPr sz="900" b="0" spc="-5" dirty="0">
                <a:solidFill>
                  <a:srgbClr val="C00000"/>
                </a:solidFill>
                <a:latin typeface="Calibri Light"/>
                <a:cs typeface="Calibri Light"/>
              </a:rPr>
              <a:t>templadas y tardes frescas  Alta humedad y </a:t>
            </a:r>
            <a:r>
              <a:rPr sz="900" b="0" spc="-10" dirty="0">
                <a:solidFill>
                  <a:srgbClr val="C00000"/>
                </a:solidFill>
                <a:latin typeface="Calibri Light"/>
                <a:cs typeface="Calibri Light"/>
              </a:rPr>
              <a:t>nubosidad </a:t>
            </a:r>
            <a:r>
              <a:rPr sz="900" b="0" spc="-5" dirty="0">
                <a:solidFill>
                  <a:srgbClr val="C00000"/>
                </a:solidFill>
                <a:latin typeface="Calibri Light"/>
                <a:cs typeface="Calibri Light"/>
              </a:rPr>
              <a:t>costera  Mejor calidad del</a:t>
            </a:r>
            <a:r>
              <a:rPr sz="900" b="0" dirty="0">
                <a:solidFill>
                  <a:srgbClr val="C00000"/>
                </a:solidFill>
                <a:latin typeface="Calibri Light"/>
                <a:cs typeface="Calibri Light"/>
              </a:rPr>
              <a:t> </a:t>
            </a:r>
            <a:r>
              <a:rPr sz="900" b="0" spc="-5" dirty="0">
                <a:solidFill>
                  <a:srgbClr val="C00000"/>
                </a:solidFill>
                <a:latin typeface="Calibri Light"/>
                <a:cs typeface="Calibri Light"/>
              </a:rPr>
              <a:t>aire</a:t>
            </a:r>
            <a:endParaRPr sz="900" dirty="0">
              <a:latin typeface="Calibri Light"/>
              <a:cs typeface="Calibri Light"/>
            </a:endParaRPr>
          </a:p>
        </p:txBody>
      </p:sp>
      <p:sp>
        <p:nvSpPr>
          <p:cNvPr id="78" name="object 78"/>
          <p:cNvSpPr txBox="1"/>
          <p:nvPr/>
        </p:nvSpPr>
        <p:spPr>
          <a:xfrm>
            <a:off x="5453253" y="3307207"/>
            <a:ext cx="2283969" cy="427681"/>
          </a:xfrm>
          <a:prstGeom prst="rect">
            <a:avLst/>
          </a:prstGeom>
        </p:spPr>
        <p:txBody>
          <a:bodyPr vert="horz" wrap="square" lIns="0" tIns="12065" rIns="0" bIns="0" rtlCol="0">
            <a:spAutoFit/>
          </a:bodyPr>
          <a:lstStyle/>
          <a:p>
            <a:pPr marL="12700" marR="394335">
              <a:lnSpc>
                <a:spcPct val="100000"/>
              </a:lnSpc>
              <a:spcBef>
                <a:spcPts val="95"/>
              </a:spcBef>
            </a:pPr>
            <a:r>
              <a:rPr sz="900" b="0" spc="-10" dirty="0">
                <a:solidFill>
                  <a:srgbClr val="C00000"/>
                </a:solidFill>
                <a:latin typeface="Calibri Light"/>
                <a:cs typeface="Calibri Light"/>
              </a:rPr>
              <a:t>Mañanas </a:t>
            </a:r>
            <a:r>
              <a:rPr sz="900" b="0" spc="-5" dirty="0">
                <a:solidFill>
                  <a:srgbClr val="C00000"/>
                </a:solidFill>
                <a:latin typeface="Calibri Light"/>
                <a:cs typeface="Calibri Light"/>
              </a:rPr>
              <a:t>frías y tardes cálidas  Aire seco y cielos despejados  Mala calidad del</a:t>
            </a:r>
            <a:r>
              <a:rPr sz="900" b="0" spc="-15" dirty="0">
                <a:solidFill>
                  <a:srgbClr val="C00000"/>
                </a:solidFill>
                <a:latin typeface="Calibri Light"/>
                <a:cs typeface="Calibri Light"/>
              </a:rPr>
              <a:t> </a:t>
            </a:r>
            <a:r>
              <a:rPr sz="900" b="0" spc="-5" dirty="0">
                <a:solidFill>
                  <a:srgbClr val="C00000"/>
                </a:solidFill>
                <a:latin typeface="Calibri Light"/>
                <a:cs typeface="Calibri Light"/>
              </a:rPr>
              <a:t>aire</a:t>
            </a:r>
            <a:endParaRPr sz="900" dirty="0">
              <a:latin typeface="Calibri Light"/>
              <a:cs typeface="Calibri Light"/>
            </a:endParaRPr>
          </a:p>
          <a:p>
            <a:pPr marL="12700">
              <a:lnSpc>
                <a:spcPct val="100000"/>
              </a:lnSpc>
            </a:pPr>
            <a:r>
              <a:rPr sz="900" b="0" spc="-5" dirty="0">
                <a:solidFill>
                  <a:srgbClr val="C00000"/>
                </a:solidFill>
                <a:latin typeface="Calibri Light"/>
                <a:cs typeface="Calibri Light"/>
              </a:rPr>
              <a:t>Vientos del este en cajones</a:t>
            </a:r>
            <a:r>
              <a:rPr sz="900" b="0" spc="25" dirty="0">
                <a:solidFill>
                  <a:srgbClr val="C00000"/>
                </a:solidFill>
                <a:latin typeface="Calibri Light"/>
                <a:cs typeface="Calibri Light"/>
              </a:rPr>
              <a:t> </a:t>
            </a:r>
            <a:r>
              <a:rPr sz="900" b="0" spc="-5" dirty="0">
                <a:solidFill>
                  <a:srgbClr val="C00000"/>
                </a:solidFill>
                <a:latin typeface="Calibri Light"/>
                <a:cs typeface="Calibri Light"/>
              </a:rPr>
              <a:t>cordilleranos</a:t>
            </a:r>
            <a:endParaRPr sz="700" dirty="0">
              <a:latin typeface="Calibri Light"/>
              <a:cs typeface="Calibri Light"/>
            </a:endParaRPr>
          </a:p>
        </p:txBody>
      </p:sp>
      <p:sp>
        <p:nvSpPr>
          <p:cNvPr id="79" name="object 79"/>
          <p:cNvSpPr/>
          <p:nvPr/>
        </p:nvSpPr>
        <p:spPr>
          <a:xfrm>
            <a:off x="5020564" y="2860548"/>
            <a:ext cx="227711" cy="176529"/>
          </a:xfrm>
          <a:prstGeom prst="rect">
            <a:avLst/>
          </a:prstGeom>
          <a:blipFill>
            <a:blip r:embed="rId21" cstate="print"/>
            <a:stretch>
              <a:fillRect/>
            </a:stretch>
          </a:blipFill>
        </p:spPr>
        <p:txBody>
          <a:bodyPr wrap="square" lIns="0" tIns="0" rIns="0" bIns="0" rtlCol="0"/>
          <a:lstStyle/>
          <a:p>
            <a:endParaRPr/>
          </a:p>
        </p:txBody>
      </p:sp>
      <p:sp>
        <p:nvSpPr>
          <p:cNvPr id="80" name="object 80"/>
          <p:cNvSpPr/>
          <p:nvPr/>
        </p:nvSpPr>
        <p:spPr>
          <a:xfrm>
            <a:off x="4920615" y="4806822"/>
            <a:ext cx="226568" cy="233299"/>
          </a:xfrm>
          <a:prstGeom prst="rect">
            <a:avLst/>
          </a:prstGeom>
          <a:blipFill>
            <a:blip r:embed="rId22" cstate="print"/>
            <a:stretch>
              <a:fillRect/>
            </a:stretch>
          </a:blipFill>
        </p:spPr>
        <p:txBody>
          <a:bodyPr wrap="square" lIns="0" tIns="0" rIns="0" bIns="0" rtlCol="0"/>
          <a:lstStyle/>
          <a:p>
            <a:endParaRPr/>
          </a:p>
        </p:txBody>
      </p:sp>
      <p:sp>
        <p:nvSpPr>
          <p:cNvPr id="81" name="object 81"/>
          <p:cNvSpPr/>
          <p:nvPr/>
        </p:nvSpPr>
        <p:spPr>
          <a:xfrm>
            <a:off x="3448303" y="2392679"/>
            <a:ext cx="238887" cy="105664"/>
          </a:xfrm>
          <a:prstGeom prst="rect">
            <a:avLst/>
          </a:prstGeom>
          <a:blipFill>
            <a:blip r:embed="rId23" cstate="print"/>
            <a:stretch>
              <a:fillRect/>
            </a:stretch>
          </a:blipFill>
        </p:spPr>
        <p:txBody>
          <a:bodyPr wrap="square" lIns="0" tIns="0" rIns="0" bIns="0" rtlCol="0"/>
          <a:lstStyle/>
          <a:p>
            <a:endParaRPr/>
          </a:p>
        </p:txBody>
      </p:sp>
      <p:sp>
        <p:nvSpPr>
          <p:cNvPr id="82" name="object 82"/>
          <p:cNvSpPr/>
          <p:nvPr/>
        </p:nvSpPr>
        <p:spPr>
          <a:xfrm>
            <a:off x="3703954" y="3588258"/>
            <a:ext cx="150495" cy="124967"/>
          </a:xfrm>
          <a:prstGeom prst="rect">
            <a:avLst/>
          </a:prstGeom>
          <a:blipFill>
            <a:blip r:embed="rId24" cstate="print"/>
            <a:stretch>
              <a:fillRect/>
            </a:stretch>
          </a:blipFill>
        </p:spPr>
        <p:txBody>
          <a:bodyPr wrap="square" lIns="0" tIns="0" rIns="0" bIns="0" rtlCol="0"/>
          <a:lstStyle/>
          <a:p>
            <a:endParaRPr/>
          </a:p>
        </p:txBody>
      </p:sp>
      <p:sp>
        <p:nvSpPr>
          <p:cNvPr id="83" name="object 83"/>
          <p:cNvSpPr/>
          <p:nvPr/>
        </p:nvSpPr>
        <p:spPr>
          <a:xfrm>
            <a:off x="3457575" y="3398901"/>
            <a:ext cx="52705" cy="47625"/>
          </a:xfrm>
          <a:custGeom>
            <a:avLst/>
            <a:gdLst/>
            <a:ahLst/>
            <a:cxnLst/>
            <a:rect l="l" t="t" r="r" b="b"/>
            <a:pathLst>
              <a:path w="52704" h="47625">
                <a:moveTo>
                  <a:pt x="0" y="0"/>
                </a:moveTo>
                <a:lnTo>
                  <a:pt x="52450" y="47625"/>
                </a:lnTo>
              </a:path>
            </a:pathLst>
          </a:custGeom>
          <a:ln w="19050">
            <a:solidFill>
              <a:srgbClr val="252525"/>
            </a:solidFill>
          </a:ln>
        </p:spPr>
        <p:txBody>
          <a:bodyPr wrap="square" lIns="0" tIns="0" rIns="0" bIns="0" rtlCol="0"/>
          <a:lstStyle/>
          <a:p>
            <a:endParaRPr/>
          </a:p>
        </p:txBody>
      </p:sp>
    </p:spTree>
    <p:extLst>
      <p:ext uri="{BB962C8B-B14F-4D97-AF65-F5344CB8AC3E}">
        <p14:creationId xmlns:p14="http://schemas.microsoft.com/office/powerpoint/2010/main" val="2184325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8224" y="2449830"/>
            <a:ext cx="7214870" cy="1990089"/>
          </a:xfrm>
          <a:prstGeom prst="rect">
            <a:avLst/>
          </a:prstGeom>
        </p:spPr>
        <p:txBody>
          <a:bodyPr vert="horz" wrap="square" lIns="0" tIns="13335" rIns="0" bIns="0" rtlCol="0">
            <a:spAutoFit/>
          </a:bodyPr>
          <a:lstStyle/>
          <a:p>
            <a:pPr marL="3175" algn="ctr">
              <a:lnSpc>
                <a:spcPct val="100000"/>
              </a:lnSpc>
              <a:spcBef>
                <a:spcPts val="105"/>
              </a:spcBef>
            </a:pPr>
            <a:r>
              <a:rPr sz="4400" spc="-10" dirty="0"/>
              <a:t>Impactos</a:t>
            </a:r>
            <a:r>
              <a:rPr sz="4400" dirty="0"/>
              <a:t> </a:t>
            </a:r>
            <a:r>
              <a:rPr sz="4400" spc="-5" dirty="0"/>
              <a:t>locales</a:t>
            </a:r>
            <a:endParaRPr sz="4400"/>
          </a:p>
          <a:p>
            <a:pPr marL="12700" marR="5080" indent="3810" algn="ctr">
              <a:lnSpc>
                <a:spcPct val="100000"/>
              </a:lnSpc>
              <a:spcBef>
                <a:spcPts val="95"/>
              </a:spcBef>
            </a:pPr>
            <a:r>
              <a:rPr sz="2800" spc="-5" dirty="0"/>
              <a:t>Análisis </a:t>
            </a:r>
            <a:r>
              <a:rPr sz="2800" spc="-15" dirty="0"/>
              <a:t>Compuestos </a:t>
            </a:r>
            <a:r>
              <a:rPr sz="2800" spc="-10" dirty="0"/>
              <a:t>(Garreaud et </a:t>
            </a:r>
            <a:r>
              <a:rPr sz="2800" spc="-5" dirty="0"/>
              <a:t>al. 2002)  Mediciones </a:t>
            </a:r>
            <a:r>
              <a:rPr sz="2800" spc="-10" dirty="0"/>
              <a:t>(Rutllant </a:t>
            </a:r>
            <a:r>
              <a:rPr sz="2800" spc="-5" dirty="0"/>
              <a:t>&amp; </a:t>
            </a:r>
            <a:r>
              <a:rPr sz="2800" spc="-10" dirty="0"/>
              <a:t>Garreaud </a:t>
            </a:r>
            <a:r>
              <a:rPr sz="2800" spc="-5" dirty="0"/>
              <a:t>2004)  </a:t>
            </a:r>
            <a:r>
              <a:rPr sz="2800" spc="-10" dirty="0"/>
              <a:t>Simulación </a:t>
            </a:r>
            <a:r>
              <a:rPr sz="2800" spc="-5" dirty="0"/>
              <a:t>de un </a:t>
            </a:r>
            <a:r>
              <a:rPr sz="2800" spc="-10" dirty="0"/>
              <a:t>caso (Garreaud </a:t>
            </a:r>
            <a:r>
              <a:rPr sz="2800" spc="-5" dirty="0"/>
              <a:t>&amp; </a:t>
            </a:r>
            <a:r>
              <a:rPr sz="2800" spc="-10" dirty="0"/>
              <a:t>Rutllant</a:t>
            </a:r>
            <a:r>
              <a:rPr sz="2800" spc="114" dirty="0"/>
              <a:t> </a:t>
            </a:r>
            <a:r>
              <a:rPr sz="2800" spc="-5" dirty="0"/>
              <a:t>2003)</a:t>
            </a:r>
            <a:endParaRPr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699261"/>
            <a:ext cx="4344670" cy="391160"/>
          </a:xfrm>
          <a:prstGeom prst="rect">
            <a:avLst/>
          </a:prstGeom>
        </p:spPr>
        <p:txBody>
          <a:bodyPr vert="horz" wrap="square" lIns="0" tIns="12700" rIns="0" bIns="0" rtlCol="0">
            <a:spAutoFit/>
          </a:bodyPr>
          <a:lstStyle/>
          <a:p>
            <a:pPr marL="12700">
              <a:lnSpc>
                <a:spcPct val="100000"/>
              </a:lnSpc>
              <a:spcBef>
                <a:spcPts val="100"/>
              </a:spcBef>
            </a:pPr>
            <a:r>
              <a:rPr sz="2400" spc="-20" dirty="0"/>
              <a:t>Vaguadas </a:t>
            </a:r>
            <a:r>
              <a:rPr sz="2400" spc="-15" dirty="0"/>
              <a:t>Costeras </a:t>
            </a:r>
            <a:r>
              <a:rPr sz="2400" dirty="0"/>
              <a:t>en </a:t>
            </a:r>
            <a:r>
              <a:rPr sz="2400" spc="-5" dirty="0"/>
              <a:t>Chile</a:t>
            </a:r>
            <a:r>
              <a:rPr sz="2400" spc="-50" dirty="0"/>
              <a:t> </a:t>
            </a:r>
            <a:r>
              <a:rPr sz="2400" spc="-15" dirty="0"/>
              <a:t>Central</a:t>
            </a:r>
            <a:endParaRPr sz="2400"/>
          </a:p>
        </p:txBody>
      </p:sp>
      <p:sp>
        <p:nvSpPr>
          <p:cNvPr id="3" name="object 3"/>
          <p:cNvSpPr txBox="1"/>
          <p:nvPr/>
        </p:nvSpPr>
        <p:spPr>
          <a:xfrm>
            <a:off x="917244" y="1435353"/>
            <a:ext cx="7005955" cy="441579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5" dirty="0">
                <a:latin typeface="Calibri"/>
                <a:cs typeface="Calibri"/>
              </a:rPr>
              <a:t> </a:t>
            </a:r>
            <a:r>
              <a:rPr sz="1800" spc="-10" dirty="0">
                <a:latin typeface="Calibri"/>
                <a:cs typeface="Calibri"/>
              </a:rPr>
              <a:t>desarrollo:</a:t>
            </a:r>
            <a:endParaRPr sz="1800">
              <a:latin typeface="Calibri"/>
              <a:cs typeface="Calibri"/>
            </a:endParaRPr>
          </a:p>
          <a:p>
            <a:pPr>
              <a:lnSpc>
                <a:spcPct val="100000"/>
              </a:lnSpc>
            </a:pPr>
            <a:endParaRPr sz="1900">
              <a:latin typeface="Times New Roman"/>
              <a:cs typeface="Times New Roman"/>
            </a:endParaRPr>
          </a:p>
          <a:p>
            <a:pPr marL="142240" indent="-129539">
              <a:lnSpc>
                <a:spcPts val="2150"/>
              </a:lnSpc>
              <a:buClr>
                <a:srgbClr val="000000"/>
              </a:buClr>
              <a:buFont typeface="Arial"/>
              <a:buChar char="•"/>
              <a:tabLst>
                <a:tab pos="142240" algn="l"/>
              </a:tabLst>
            </a:pPr>
            <a:r>
              <a:rPr sz="1800" spc="-10" dirty="0">
                <a:solidFill>
                  <a:srgbClr val="FFC000"/>
                </a:solidFill>
                <a:latin typeface="Calibri"/>
                <a:cs typeface="Calibri"/>
              </a:rPr>
              <a:t>Gran </a:t>
            </a:r>
            <a:r>
              <a:rPr sz="1800" spc="-5" dirty="0">
                <a:solidFill>
                  <a:srgbClr val="FFC000"/>
                </a:solidFill>
                <a:latin typeface="Calibri"/>
                <a:cs typeface="Calibri"/>
              </a:rPr>
              <a:t>amplitud </a:t>
            </a:r>
            <a:r>
              <a:rPr sz="1800" spc="-10" dirty="0">
                <a:solidFill>
                  <a:srgbClr val="FFC000"/>
                </a:solidFill>
                <a:latin typeface="Calibri"/>
                <a:cs typeface="Calibri"/>
              </a:rPr>
              <a:t>térmica </a:t>
            </a:r>
            <a:r>
              <a:rPr sz="1800" dirty="0">
                <a:solidFill>
                  <a:srgbClr val="FFC000"/>
                </a:solidFill>
                <a:latin typeface="Calibri"/>
                <a:cs typeface="Calibri"/>
              </a:rPr>
              <a:t>en </a:t>
            </a:r>
            <a:r>
              <a:rPr sz="1800" spc="-10" dirty="0">
                <a:solidFill>
                  <a:srgbClr val="FFC000"/>
                </a:solidFill>
                <a:latin typeface="Calibri"/>
                <a:cs typeface="Calibri"/>
              </a:rPr>
              <a:t>valles interiores: </a:t>
            </a:r>
            <a:r>
              <a:rPr sz="1800" spc="-60" dirty="0">
                <a:solidFill>
                  <a:srgbClr val="FFC000"/>
                </a:solidFill>
                <a:latin typeface="Calibri"/>
                <a:cs typeface="Calibri"/>
              </a:rPr>
              <a:t>Tn </a:t>
            </a:r>
            <a:r>
              <a:rPr sz="1800" spc="-5" dirty="0">
                <a:solidFill>
                  <a:srgbClr val="FFC000"/>
                </a:solidFill>
                <a:latin typeface="Symbol"/>
                <a:cs typeface="Symbol"/>
              </a:rPr>
              <a:t></a:t>
            </a:r>
            <a:r>
              <a:rPr sz="1800" spc="-5" dirty="0">
                <a:solidFill>
                  <a:srgbClr val="FFC000"/>
                </a:solidFill>
                <a:latin typeface="Calibri"/>
                <a:cs typeface="Calibri"/>
              </a:rPr>
              <a:t>0°C, </a:t>
            </a:r>
            <a:r>
              <a:rPr sz="1800" spc="-45" dirty="0">
                <a:solidFill>
                  <a:srgbClr val="FFC000"/>
                </a:solidFill>
                <a:latin typeface="Calibri"/>
                <a:cs typeface="Calibri"/>
              </a:rPr>
              <a:t>Tx</a:t>
            </a:r>
            <a:r>
              <a:rPr sz="1800" spc="200" dirty="0">
                <a:solidFill>
                  <a:srgbClr val="FFC000"/>
                </a:solidFill>
                <a:latin typeface="Calibri"/>
                <a:cs typeface="Calibri"/>
              </a:rPr>
              <a:t> </a:t>
            </a:r>
            <a:r>
              <a:rPr sz="1800" spc="-5" dirty="0">
                <a:solidFill>
                  <a:srgbClr val="FFC000"/>
                </a:solidFill>
                <a:latin typeface="Symbol"/>
                <a:cs typeface="Symbol"/>
              </a:rPr>
              <a:t></a:t>
            </a:r>
            <a:r>
              <a:rPr sz="1800" spc="-5" dirty="0">
                <a:solidFill>
                  <a:srgbClr val="FFC000"/>
                </a:solidFill>
                <a:latin typeface="Calibri"/>
                <a:cs typeface="Calibri"/>
              </a:rPr>
              <a:t>20°C</a:t>
            </a:r>
            <a:endParaRPr sz="1800">
              <a:latin typeface="Calibri"/>
              <a:cs typeface="Calibri"/>
            </a:endParaRPr>
          </a:p>
          <a:p>
            <a:pPr marL="142240" indent="-129539">
              <a:lnSpc>
                <a:spcPts val="2150"/>
              </a:lnSpc>
              <a:buFont typeface="Arial"/>
              <a:buChar char="•"/>
              <a:tabLst>
                <a:tab pos="142240" algn="l"/>
              </a:tabLst>
            </a:pPr>
            <a:r>
              <a:rPr sz="1800" spc="-5" dirty="0">
                <a:solidFill>
                  <a:srgbClr val="FFC000"/>
                </a:solidFill>
                <a:latin typeface="Calibri"/>
                <a:cs typeface="Calibri"/>
              </a:rPr>
              <a:t>Condiciones </a:t>
            </a:r>
            <a:r>
              <a:rPr sz="1800" dirty="0">
                <a:solidFill>
                  <a:srgbClr val="FFC000"/>
                </a:solidFill>
                <a:latin typeface="Calibri"/>
                <a:cs typeface="Calibri"/>
              </a:rPr>
              <a:t>muy </a:t>
            </a:r>
            <a:r>
              <a:rPr sz="1800" spc="-5" dirty="0">
                <a:solidFill>
                  <a:srgbClr val="FFC000"/>
                </a:solidFill>
                <a:latin typeface="Calibri"/>
                <a:cs typeface="Calibri"/>
              </a:rPr>
              <a:t>secas (HR&lt;30%, q&lt;3 </a:t>
            </a:r>
            <a:r>
              <a:rPr sz="1800" spc="5" dirty="0">
                <a:solidFill>
                  <a:srgbClr val="FFC000"/>
                </a:solidFill>
                <a:latin typeface="Calibri"/>
                <a:cs typeface="Calibri"/>
              </a:rPr>
              <a:t>g/kg) </a:t>
            </a:r>
            <a:r>
              <a:rPr sz="1800" dirty="0">
                <a:solidFill>
                  <a:srgbClr val="FFC000"/>
                </a:solidFill>
                <a:latin typeface="Calibri"/>
                <a:cs typeface="Calibri"/>
              </a:rPr>
              <a:t>y </a:t>
            </a:r>
            <a:r>
              <a:rPr sz="1800" spc="-5" dirty="0">
                <a:solidFill>
                  <a:srgbClr val="FFC000"/>
                </a:solidFill>
                <a:latin typeface="Calibri"/>
                <a:cs typeface="Calibri"/>
              </a:rPr>
              <a:t>calmas (ff&lt;1</a:t>
            </a:r>
            <a:r>
              <a:rPr sz="1800" spc="85" dirty="0">
                <a:solidFill>
                  <a:srgbClr val="FFC000"/>
                </a:solidFill>
                <a:latin typeface="Calibri"/>
                <a:cs typeface="Calibri"/>
              </a:rPr>
              <a:t> </a:t>
            </a:r>
            <a:r>
              <a:rPr sz="1800" spc="-15" dirty="0">
                <a:solidFill>
                  <a:srgbClr val="FFC000"/>
                </a:solidFill>
                <a:latin typeface="Calibri"/>
                <a:cs typeface="Calibri"/>
              </a:rPr>
              <a:t>m/s)</a:t>
            </a:r>
            <a:endParaRPr sz="1800">
              <a:latin typeface="Calibri"/>
              <a:cs typeface="Calibri"/>
            </a:endParaRPr>
          </a:p>
          <a:p>
            <a:pPr marL="142240" indent="-129539">
              <a:lnSpc>
                <a:spcPct val="100000"/>
              </a:lnSpc>
              <a:buFont typeface="Arial"/>
              <a:buChar char="•"/>
              <a:tabLst>
                <a:tab pos="142240" algn="l"/>
              </a:tabLst>
            </a:pPr>
            <a:r>
              <a:rPr sz="1800" spc="-25" dirty="0">
                <a:solidFill>
                  <a:srgbClr val="FFC000"/>
                </a:solidFill>
                <a:latin typeface="Calibri"/>
                <a:cs typeface="Calibri"/>
              </a:rPr>
              <a:t>Temperaturas </a:t>
            </a:r>
            <a:r>
              <a:rPr sz="1800" spc="-10" dirty="0">
                <a:solidFill>
                  <a:srgbClr val="FFC000"/>
                </a:solidFill>
                <a:latin typeface="Calibri"/>
                <a:cs typeface="Calibri"/>
              </a:rPr>
              <a:t>altas </a:t>
            </a:r>
            <a:r>
              <a:rPr sz="1800" dirty="0">
                <a:solidFill>
                  <a:srgbClr val="FFC000"/>
                </a:solidFill>
                <a:latin typeface="Calibri"/>
                <a:cs typeface="Calibri"/>
              </a:rPr>
              <a:t>en </a:t>
            </a:r>
            <a:r>
              <a:rPr sz="1800" spc="-10" dirty="0">
                <a:solidFill>
                  <a:srgbClr val="FFC000"/>
                </a:solidFill>
                <a:latin typeface="Calibri"/>
                <a:cs typeface="Calibri"/>
              </a:rPr>
              <a:t>torno </a:t>
            </a:r>
            <a:r>
              <a:rPr sz="1800" dirty="0">
                <a:solidFill>
                  <a:srgbClr val="FFC000"/>
                </a:solidFill>
                <a:latin typeface="Calibri"/>
                <a:cs typeface="Calibri"/>
              </a:rPr>
              <a:t>a lo 1000 m de</a:t>
            </a:r>
            <a:r>
              <a:rPr sz="1800" spc="60" dirty="0">
                <a:solidFill>
                  <a:srgbClr val="FFC000"/>
                </a:solidFill>
                <a:latin typeface="Calibri"/>
                <a:cs typeface="Calibri"/>
              </a:rPr>
              <a:t> </a:t>
            </a:r>
            <a:r>
              <a:rPr sz="1800" spc="-10" dirty="0">
                <a:solidFill>
                  <a:srgbClr val="FFC000"/>
                </a:solidFill>
                <a:latin typeface="Calibri"/>
                <a:cs typeface="Calibri"/>
              </a:rPr>
              <a:t>altura</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Cielos </a:t>
            </a:r>
            <a:r>
              <a:rPr sz="1800" spc="-15" dirty="0">
                <a:solidFill>
                  <a:srgbClr val="FFC000"/>
                </a:solidFill>
                <a:latin typeface="Calibri"/>
                <a:cs typeface="Calibri"/>
              </a:rPr>
              <a:t>mayormente</a:t>
            </a:r>
            <a:r>
              <a:rPr sz="1800" spc="25" dirty="0">
                <a:solidFill>
                  <a:srgbClr val="FFC000"/>
                </a:solidFill>
                <a:latin typeface="Calibri"/>
                <a:cs typeface="Calibri"/>
              </a:rPr>
              <a:t> </a:t>
            </a:r>
            <a:r>
              <a:rPr sz="1800" spc="-5" dirty="0">
                <a:solidFill>
                  <a:srgbClr val="FFC000"/>
                </a:solidFill>
                <a:latin typeface="Calibri"/>
                <a:cs typeface="Calibri"/>
              </a:rPr>
              <a:t>despejados</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Episodios de </a:t>
            </a:r>
            <a:r>
              <a:rPr sz="1800" spc="-10" dirty="0">
                <a:solidFill>
                  <a:srgbClr val="FFC000"/>
                </a:solidFill>
                <a:latin typeface="Calibri"/>
                <a:cs typeface="Calibri"/>
              </a:rPr>
              <a:t>contaminación </a:t>
            </a:r>
            <a:r>
              <a:rPr sz="1800" dirty="0">
                <a:solidFill>
                  <a:srgbClr val="FFC000"/>
                </a:solidFill>
                <a:latin typeface="Calibri"/>
                <a:cs typeface="Calibri"/>
              </a:rPr>
              <a:t>en </a:t>
            </a:r>
            <a:r>
              <a:rPr sz="1800" spc="-10" dirty="0">
                <a:solidFill>
                  <a:srgbClr val="FFC000"/>
                </a:solidFill>
                <a:latin typeface="Calibri"/>
                <a:cs typeface="Calibri"/>
              </a:rPr>
              <a:t>valles</a:t>
            </a:r>
            <a:r>
              <a:rPr sz="1800" spc="65"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Clr>
                <a:srgbClr val="000000"/>
              </a:buClr>
              <a:buFont typeface="Arial"/>
              <a:buChar char="•"/>
              <a:tabLst>
                <a:tab pos="142240" algn="l"/>
              </a:tabLst>
            </a:pPr>
            <a:r>
              <a:rPr sz="1800" spc="-10" dirty="0">
                <a:solidFill>
                  <a:srgbClr val="00AFEF"/>
                </a:solidFill>
                <a:latin typeface="Calibri"/>
                <a:cs typeface="Calibri"/>
              </a:rPr>
              <a:t>Vientos </a:t>
            </a:r>
            <a:r>
              <a:rPr sz="1800" dirty="0">
                <a:solidFill>
                  <a:srgbClr val="00AFEF"/>
                </a:solidFill>
                <a:latin typeface="Calibri"/>
                <a:cs typeface="Calibri"/>
              </a:rPr>
              <a:t>del sur </a:t>
            </a:r>
            <a:r>
              <a:rPr sz="1800" spc="-5" dirty="0">
                <a:solidFill>
                  <a:srgbClr val="00AFEF"/>
                </a:solidFill>
                <a:latin typeface="Calibri"/>
                <a:cs typeface="Calibri"/>
              </a:rPr>
              <a:t>fuertes </a:t>
            </a:r>
            <a:r>
              <a:rPr sz="1800" dirty="0">
                <a:solidFill>
                  <a:srgbClr val="00AFEF"/>
                </a:solidFill>
                <a:latin typeface="Calibri"/>
                <a:cs typeface="Calibri"/>
              </a:rPr>
              <a:t>en </a:t>
            </a:r>
            <a:r>
              <a:rPr sz="1800" spc="-15" dirty="0">
                <a:solidFill>
                  <a:srgbClr val="00AFEF"/>
                </a:solidFill>
                <a:latin typeface="Calibri"/>
                <a:cs typeface="Calibri"/>
              </a:rPr>
              <a:t>zonas costeras</a:t>
            </a:r>
            <a:r>
              <a:rPr sz="1800" spc="55" dirty="0">
                <a:solidFill>
                  <a:srgbClr val="00AFEF"/>
                </a:solidFill>
                <a:latin typeface="Calibri"/>
                <a:cs typeface="Calibri"/>
              </a:rPr>
              <a:t> </a:t>
            </a:r>
            <a:r>
              <a:rPr sz="1800" spc="-15" dirty="0">
                <a:solidFill>
                  <a:srgbClr val="00AFEF"/>
                </a:solidFill>
                <a:latin typeface="Calibri"/>
                <a:cs typeface="Calibri"/>
              </a:rPr>
              <a:t>(surazos)</a:t>
            </a:r>
            <a:endParaRPr sz="1800">
              <a:latin typeface="Calibri"/>
              <a:cs typeface="Calibri"/>
            </a:endParaRPr>
          </a:p>
          <a:p>
            <a:pPr marL="142240" indent="-129539">
              <a:lnSpc>
                <a:spcPct val="100000"/>
              </a:lnSpc>
              <a:spcBef>
                <a:spcPts val="5"/>
              </a:spcBef>
              <a:buFont typeface="Arial"/>
              <a:buChar char="•"/>
              <a:tabLst>
                <a:tab pos="142240" algn="l"/>
              </a:tabLst>
            </a:pPr>
            <a:r>
              <a:rPr sz="1800" spc="-10" dirty="0">
                <a:solidFill>
                  <a:srgbClr val="00AFEF"/>
                </a:solidFill>
                <a:latin typeface="Calibri"/>
                <a:cs typeface="Calibri"/>
              </a:rPr>
              <a:t>Surgencia </a:t>
            </a:r>
            <a:r>
              <a:rPr sz="1800" dirty="0">
                <a:solidFill>
                  <a:srgbClr val="00AFEF"/>
                </a:solidFill>
                <a:latin typeface="Calibri"/>
                <a:cs typeface="Calibri"/>
              </a:rPr>
              <a:t>muy </a:t>
            </a:r>
            <a:r>
              <a:rPr sz="1800" spc="-10" dirty="0">
                <a:solidFill>
                  <a:srgbClr val="00AFEF"/>
                </a:solidFill>
                <a:latin typeface="Calibri"/>
                <a:cs typeface="Calibri"/>
              </a:rPr>
              <a:t>activa </a:t>
            </a:r>
            <a:r>
              <a:rPr sz="1800" dirty="0">
                <a:solidFill>
                  <a:srgbClr val="00AFEF"/>
                </a:solidFill>
                <a:latin typeface="Calibri"/>
                <a:cs typeface="Calibri"/>
              </a:rPr>
              <a:t>en </a:t>
            </a:r>
            <a:r>
              <a:rPr sz="1800" spc="-10" dirty="0">
                <a:solidFill>
                  <a:srgbClr val="00AFEF"/>
                </a:solidFill>
                <a:latin typeface="Calibri"/>
                <a:cs typeface="Calibri"/>
              </a:rPr>
              <a:t>zonas </a:t>
            </a:r>
            <a:r>
              <a:rPr sz="1800" spc="-15" dirty="0">
                <a:solidFill>
                  <a:srgbClr val="00AFEF"/>
                </a:solidFill>
                <a:latin typeface="Calibri"/>
                <a:cs typeface="Calibri"/>
              </a:rPr>
              <a:t>costeras </a:t>
            </a:r>
            <a:r>
              <a:rPr sz="1800" spc="-10" dirty="0">
                <a:solidFill>
                  <a:srgbClr val="00AFEF"/>
                </a:solidFill>
                <a:latin typeface="Calibri"/>
                <a:cs typeface="Calibri"/>
              </a:rPr>
              <a:t>(TSM </a:t>
            </a:r>
            <a:r>
              <a:rPr sz="1800" spc="-5" dirty="0">
                <a:solidFill>
                  <a:srgbClr val="00AFEF"/>
                </a:solidFill>
                <a:latin typeface="Calibri"/>
                <a:cs typeface="Calibri"/>
              </a:rPr>
              <a:t>por debajo de lo</a:t>
            </a:r>
            <a:r>
              <a:rPr sz="1800" spc="130" dirty="0">
                <a:solidFill>
                  <a:srgbClr val="00AFEF"/>
                </a:solidFill>
                <a:latin typeface="Calibri"/>
                <a:cs typeface="Calibri"/>
              </a:rPr>
              <a:t> </a:t>
            </a:r>
            <a:r>
              <a:rPr sz="1800" spc="-5" dirty="0">
                <a:solidFill>
                  <a:srgbClr val="00AFEF"/>
                </a:solidFill>
                <a:latin typeface="Calibri"/>
                <a:cs typeface="Calibri"/>
              </a:rPr>
              <a:t>normal)</a:t>
            </a:r>
            <a:endParaRPr sz="1800">
              <a:latin typeface="Calibri"/>
              <a:cs typeface="Calibri"/>
            </a:endParaRPr>
          </a:p>
          <a:p>
            <a:pPr>
              <a:lnSpc>
                <a:spcPct val="100000"/>
              </a:lnSpc>
              <a:spcBef>
                <a:spcPts val="30"/>
              </a:spcBef>
              <a:buChar char="•"/>
            </a:pPr>
            <a:endParaRPr sz="1850">
              <a:latin typeface="Times New Roman"/>
              <a:cs typeface="Times New Roman"/>
            </a:endParaRPr>
          </a:p>
          <a:p>
            <a:pPr marL="12700">
              <a:lnSpc>
                <a:spcPct val="100000"/>
              </a:lnSpc>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0" dirty="0">
                <a:latin typeface="Calibri"/>
                <a:cs typeface="Calibri"/>
              </a:rPr>
              <a:t> </a:t>
            </a:r>
            <a:r>
              <a:rPr sz="1800" spc="-5" dirty="0">
                <a:latin typeface="Calibri"/>
                <a:cs typeface="Calibri"/>
              </a:rPr>
              <a:t>término:</a:t>
            </a:r>
            <a:endParaRPr sz="1800">
              <a:latin typeface="Calibri"/>
              <a:cs typeface="Calibri"/>
            </a:endParaRPr>
          </a:p>
          <a:p>
            <a:pPr>
              <a:lnSpc>
                <a:spcPct val="100000"/>
              </a:lnSpc>
              <a:spcBef>
                <a:spcPts val="30"/>
              </a:spcBef>
            </a:pPr>
            <a:endParaRPr sz="1850">
              <a:latin typeface="Times New Roman"/>
              <a:cs typeface="Times New Roman"/>
            </a:endParaRPr>
          </a:p>
          <a:p>
            <a:pPr marL="142240" indent="-129539">
              <a:lnSpc>
                <a:spcPct val="100000"/>
              </a:lnSpc>
              <a:spcBef>
                <a:spcPts val="5"/>
              </a:spcBef>
              <a:buClr>
                <a:srgbClr val="000000"/>
              </a:buClr>
              <a:buFont typeface="Arial"/>
              <a:buChar char="•"/>
              <a:tabLst>
                <a:tab pos="142240" algn="l"/>
              </a:tabLst>
            </a:pPr>
            <a:r>
              <a:rPr sz="1800" spc="-10" dirty="0">
                <a:solidFill>
                  <a:srgbClr val="FFC000"/>
                </a:solidFill>
                <a:latin typeface="Calibri"/>
                <a:cs typeface="Calibri"/>
              </a:rPr>
              <a:t>Entrada </a:t>
            </a:r>
            <a:r>
              <a:rPr sz="1800" spc="-5" dirty="0">
                <a:solidFill>
                  <a:srgbClr val="FFC000"/>
                </a:solidFill>
                <a:latin typeface="Calibri"/>
                <a:cs typeface="Calibri"/>
              </a:rPr>
              <a:t>de </a:t>
            </a:r>
            <a:r>
              <a:rPr sz="1800" spc="-10" dirty="0">
                <a:solidFill>
                  <a:srgbClr val="FFC000"/>
                </a:solidFill>
                <a:latin typeface="Calibri"/>
                <a:cs typeface="Calibri"/>
              </a:rPr>
              <a:t>aire </a:t>
            </a:r>
            <a:r>
              <a:rPr sz="1800" spc="-5" dirty="0">
                <a:solidFill>
                  <a:srgbClr val="FFC000"/>
                </a:solidFill>
                <a:latin typeface="Calibri"/>
                <a:cs typeface="Calibri"/>
              </a:rPr>
              <a:t>marino </a:t>
            </a:r>
            <a:r>
              <a:rPr sz="1800" dirty="0">
                <a:solidFill>
                  <a:srgbClr val="FFC000"/>
                </a:solidFill>
                <a:latin typeface="Calibri"/>
                <a:cs typeface="Calibri"/>
              </a:rPr>
              <a:t>y </a:t>
            </a:r>
            <a:r>
              <a:rPr sz="1800" spc="-5" dirty="0">
                <a:solidFill>
                  <a:srgbClr val="FFC000"/>
                </a:solidFill>
                <a:latin typeface="Calibri"/>
                <a:cs typeface="Calibri"/>
              </a:rPr>
              <a:t>nieblas </a:t>
            </a:r>
            <a:r>
              <a:rPr sz="1800" dirty="0">
                <a:solidFill>
                  <a:srgbClr val="FFC000"/>
                </a:solidFill>
                <a:latin typeface="Calibri"/>
                <a:cs typeface="Calibri"/>
              </a:rPr>
              <a:t>a </a:t>
            </a:r>
            <a:r>
              <a:rPr sz="1800" spc="-10" dirty="0">
                <a:solidFill>
                  <a:srgbClr val="FFC000"/>
                </a:solidFill>
                <a:latin typeface="Calibri"/>
                <a:cs typeface="Calibri"/>
              </a:rPr>
              <a:t>valles</a:t>
            </a:r>
            <a:r>
              <a:rPr sz="1800" spc="80"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Font typeface="Arial"/>
              <a:buChar char="•"/>
              <a:tabLst>
                <a:tab pos="142240" algn="l"/>
              </a:tabLst>
            </a:pPr>
            <a:r>
              <a:rPr sz="1800" spc="-10" dirty="0">
                <a:solidFill>
                  <a:srgbClr val="FFC000"/>
                </a:solidFill>
                <a:latin typeface="Calibri"/>
                <a:cs typeface="Calibri"/>
              </a:rPr>
              <a:t>Marcada reducción </a:t>
            </a:r>
            <a:r>
              <a:rPr sz="1800" spc="-5" dirty="0">
                <a:solidFill>
                  <a:srgbClr val="FFC000"/>
                </a:solidFill>
                <a:latin typeface="Calibri"/>
                <a:cs typeface="Calibri"/>
              </a:rPr>
              <a:t>de </a:t>
            </a:r>
            <a:r>
              <a:rPr sz="1800" spc="-45" dirty="0">
                <a:solidFill>
                  <a:srgbClr val="FFC000"/>
                </a:solidFill>
                <a:latin typeface="Calibri"/>
                <a:cs typeface="Calibri"/>
              </a:rPr>
              <a:t>Tx </a:t>
            </a:r>
            <a:r>
              <a:rPr sz="1800" dirty="0">
                <a:solidFill>
                  <a:srgbClr val="FFC000"/>
                </a:solidFill>
                <a:latin typeface="Calibri"/>
                <a:cs typeface="Calibri"/>
              </a:rPr>
              <a:t>y </a:t>
            </a:r>
            <a:r>
              <a:rPr sz="1800" spc="-5" dirty="0">
                <a:solidFill>
                  <a:srgbClr val="FFC000"/>
                </a:solidFill>
                <a:latin typeface="Calibri"/>
                <a:cs typeface="Calibri"/>
              </a:rPr>
              <a:t>aumento de HR </a:t>
            </a:r>
            <a:r>
              <a:rPr sz="1800" dirty="0">
                <a:solidFill>
                  <a:srgbClr val="FFC000"/>
                </a:solidFill>
                <a:latin typeface="Calibri"/>
                <a:cs typeface="Calibri"/>
              </a:rPr>
              <a:t>y</a:t>
            </a:r>
            <a:r>
              <a:rPr sz="1800" spc="130" dirty="0">
                <a:solidFill>
                  <a:srgbClr val="FFC000"/>
                </a:solidFill>
                <a:latin typeface="Calibri"/>
                <a:cs typeface="Calibri"/>
              </a:rPr>
              <a:t> </a:t>
            </a:r>
            <a:r>
              <a:rPr sz="1800" spc="-5" dirty="0">
                <a:solidFill>
                  <a:srgbClr val="FFC000"/>
                </a:solidFill>
                <a:latin typeface="Calibri"/>
                <a:cs typeface="Calibri"/>
              </a:rPr>
              <a:t>nubosidad</a:t>
            </a:r>
            <a:endParaRPr sz="1800">
              <a:latin typeface="Calibri"/>
              <a:cs typeface="Calibri"/>
            </a:endParaRPr>
          </a:p>
          <a:p>
            <a:pPr marL="12700" marR="5080">
              <a:lnSpc>
                <a:spcPct val="100000"/>
              </a:lnSpc>
              <a:buFont typeface="Arial"/>
              <a:buChar char="•"/>
              <a:tabLst>
                <a:tab pos="142240" algn="l"/>
              </a:tabLst>
            </a:pPr>
            <a:r>
              <a:rPr sz="1800" spc="-10" dirty="0">
                <a:solidFill>
                  <a:srgbClr val="00AFEF"/>
                </a:solidFill>
                <a:latin typeface="Calibri"/>
                <a:cs typeface="Calibri"/>
              </a:rPr>
              <a:t>Marcada </a:t>
            </a:r>
            <a:r>
              <a:rPr sz="1800" spc="-5" dirty="0">
                <a:solidFill>
                  <a:srgbClr val="00AFEF"/>
                </a:solidFill>
                <a:latin typeface="Calibri"/>
                <a:cs typeface="Calibri"/>
              </a:rPr>
              <a:t>disminución del viento </a:t>
            </a:r>
            <a:r>
              <a:rPr sz="1800" dirty="0">
                <a:solidFill>
                  <a:srgbClr val="00AFEF"/>
                </a:solidFill>
                <a:latin typeface="Calibri"/>
                <a:cs typeface="Calibri"/>
              </a:rPr>
              <a:t>S e </a:t>
            </a:r>
            <a:r>
              <a:rPr sz="1800" spc="-5" dirty="0">
                <a:solidFill>
                  <a:srgbClr val="00AFEF"/>
                </a:solidFill>
                <a:latin typeface="Calibri"/>
                <a:cs typeface="Calibri"/>
              </a:rPr>
              <a:t>incluso </a:t>
            </a:r>
            <a:r>
              <a:rPr sz="1800" dirty="0">
                <a:solidFill>
                  <a:srgbClr val="00AFEF"/>
                </a:solidFill>
                <a:latin typeface="Calibri"/>
                <a:cs typeface="Calibri"/>
              </a:rPr>
              <a:t>puede </a:t>
            </a:r>
            <a:r>
              <a:rPr sz="1800" spc="-5" dirty="0">
                <a:solidFill>
                  <a:srgbClr val="00AFEF"/>
                </a:solidFill>
                <a:latin typeface="Calibri"/>
                <a:cs typeface="Calibri"/>
              </a:rPr>
              <a:t>aparecer viento </a:t>
            </a:r>
            <a:r>
              <a:rPr sz="1800" dirty="0">
                <a:solidFill>
                  <a:srgbClr val="00AFEF"/>
                </a:solidFill>
                <a:latin typeface="Calibri"/>
                <a:cs typeface="Calibri"/>
              </a:rPr>
              <a:t>N en la  </a:t>
            </a:r>
            <a:r>
              <a:rPr sz="1800" spc="-20" dirty="0">
                <a:solidFill>
                  <a:srgbClr val="00AFEF"/>
                </a:solidFill>
                <a:latin typeface="Calibri"/>
                <a:cs typeface="Calibri"/>
              </a:rPr>
              <a:t>costa</a:t>
            </a:r>
            <a:endParaRPr sz="1800">
              <a:latin typeface="Calibri"/>
              <a:cs typeface="Calibri"/>
            </a:endParaRPr>
          </a:p>
        </p:txBody>
      </p:sp>
    </p:spTree>
    <p:extLst>
      <p:ext uri="{BB962C8B-B14F-4D97-AF65-F5344CB8AC3E}">
        <p14:creationId xmlns:p14="http://schemas.microsoft.com/office/powerpoint/2010/main" val="2847798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3991" y="849368"/>
            <a:ext cx="3287659" cy="581107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701798" y="246379"/>
            <a:ext cx="1491615" cy="299720"/>
          </a:xfrm>
          <a:prstGeom prst="rect">
            <a:avLst/>
          </a:prstGeom>
        </p:spPr>
        <p:txBody>
          <a:bodyPr vert="horz" wrap="square" lIns="0" tIns="12700" rIns="0" bIns="0" rtlCol="0">
            <a:spAutoFit/>
          </a:bodyPr>
          <a:lstStyle/>
          <a:p>
            <a:pPr marL="12700">
              <a:lnSpc>
                <a:spcPct val="100000"/>
              </a:lnSpc>
              <a:spcBef>
                <a:spcPts val="100"/>
              </a:spcBef>
            </a:pPr>
            <a:r>
              <a:rPr sz="1800" spc="-5" dirty="0"/>
              <a:t>Caso de</a:t>
            </a:r>
            <a:r>
              <a:rPr sz="1800" spc="-75" dirty="0"/>
              <a:t> </a:t>
            </a:r>
            <a:r>
              <a:rPr sz="1800" spc="-5" dirty="0"/>
              <a:t>Estudio</a:t>
            </a:r>
            <a:endParaRPr sz="1800"/>
          </a:p>
        </p:txBody>
      </p:sp>
      <p:sp>
        <p:nvSpPr>
          <p:cNvPr id="4" name="object 4"/>
          <p:cNvSpPr/>
          <p:nvPr/>
        </p:nvSpPr>
        <p:spPr>
          <a:xfrm>
            <a:off x="2165350" y="685800"/>
            <a:ext cx="1062355" cy="6019800"/>
          </a:xfrm>
          <a:custGeom>
            <a:avLst/>
            <a:gdLst/>
            <a:ahLst/>
            <a:cxnLst/>
            <a:rect l="l" t="t" r="r" b="b"/>
            <a:pathLst>
              <a:path w="1062355" h="6019800">
                <a:moveTo>
                  <a:pt x="0" y="177037"/>
                </a:moveTo>
                <a:lnTo>
                  <a:pt x="6322" y="129969"/>
                </a:lnTo>
                <a:lnTo>
                  <a:pt x="24167" y="87677"/>
                </a:lnTo>
                <a:lnTo>
                  <a:pt x="51847" y="51847"/>
                </a:lnTo>
                <a:lnTo>
                  <a:pt x="87677" y="24167"/>
                </a:lnTo>
                <a:lnTo>
                  <a:pt x="129969" y="6322"/>
                </a:lnTo>
                <a:lnTo>
                  <a:pt x="177037" y="0"/>
                </a:lnTo>
                <a:lnTo>
                  <a:pt x="885063" y="0"/>
                </a:lnTo>
                <a:lnTo>
                  <a:pt x="932087" y="6322"/>
                </a:lnTo>
                <a:lnTo>
                  <a:pt x="974367" y="24167"/>
                </a:lnTo>
                <a:lnTo>
                  <a:pt x="1010205" y="51847"/>
                </a:lnTo>
                <a:lnTo>
                  <a:pt x="1037905" y="87677"/>
                </a:lnTo>
                <a:lnTo>
                  <a:pt x="1055769" y="129969"/>
                </a:lnTo>
                <a:lnTo>
                  <a:pt x="1062101" y="177037"/>
                </a:lnTo>
                <a:lnTo>
                  <a:pt x="1062101" y="5842787"/>
                </a:lnTo>
                <a:lnTo>
                  <a:pt x="1055769" y="5889845"/>
                </a:lnTo>
                <a:lnTo>
                  <a:pt x="1037905" y="5932130"/>
                </a:lnTo>
                <a:lnTo>
                  <a:pt x="1010205" y="5967955"/>
                </a:lnTo>
                <a:lnTo>
                  <a:pt x="974367" y="5995633"/>
                </a:lnTo>
                <a:lnTo>
                  <a:pt x="932087" y="6013477"/>
                </a:lnTo>
                <a:lnTo>
                  <a:pt x="885063" y="6019800"/>
                </a:lnTo>
                <a:lnTo>
                  <a:pt x="177037" y="6019800"/>
                </a:lnTo>
                <a:lnTo>
                  <a:pt x="129969" y="6013477"/>
                </a:lnTo>
                <a:lnTo>
                  <a:pt x="87677" y="5995633"/>
                </a:lnTo>
                <a:lnTo>
                  <a:pt x="51847" y="5967955"/>
                </a:lnTo>
                <a:lnTo>
                  <a:pt x="24167" y="5932130"/>
                </a:lnTo>
                <a:lnTo>
                  <a:pt x="6322" y="5889845"/>
                </a:lnTo>
                <a:lnTo>
                  <a:pt x="0" y="5842787"/>
                </a:lnTo>
                <a:lnTo>
                  <a:pt x="0" y="177037"/>
                </a:lnTo>
                <a:close/>
              </a:path>
            </a:pathLst>
          </a:custGeom>
          <a:ln w="25400">
            <a:solidFill>
              <a:srgbClr val="FFC000"/>
            </a:solidFill>
          </a:ln>
        </p:spPr>
        <p:txBody>
          <a:bodyPr wrap="square" lIns="0" tIns="0" rIns="0" bIns="0" rtlCol="0"/>
          <a:lstStyle/>
          <a:p>
            <a:endParaRPr/>
          </a:p>
        </p:txBody>
      </p:sp>
      <p:sp>
        <p:nvSpPr>
          <p:cNvPr id="5" name="object 5"/>
          <p:cNvSpPr/>
          <p:nvPr/>
        </p:nvSpPr>
        <p:spPr>
          <a:xfrm>
            <a:off x="3305175" y="685800"/>
            <a:ext cx="1024255" cy="6019800"/>
          </a:xfrm>
          <a:custGeom>
            <a:avLst/>
            <a:gdLst/>
            <a:ahLst/>
            <a:cxnLst/>
            <a:rect l="l" t="t" r="r" b="b"/>
            <a:pathLst>
              <a:path w="1024254" h="6019800">
                <a:moveTo>
                  <a:pt x="0" y="170687"/>
                </a:moveTo>
                <a:lnTo>
                  <a:pt x="6099" y="125324"/>
                </a:lnTo>
                <a:lnTo>
                  <a:pt x="23311" y="84553"/>
                </a:lnTo>
                <a:lnTo>
                  <a:pt x="50006" y="50006"/>
                </a:lnTo>
                <a:lnTo>
                  <a:pt x="84553" y="23311"/>
                </a:lnTo>
                <a:lnTo>
                  <a:pt x="125324" y="6099"/>
                </a:lnTo>
                <a:lnTo>
                  <a:pt x="170687" y="0"/>
                </a:lnTo>
                <a:lnTo>
                  <a:pt x="853313" y="0"/>
                </a:lnTo>
                <a:lnTo>
                  <a:pt x="898676" y="6099"/>
                </a:lnTo>
                <a:lnTo>
                  <a:pt x="939447" y="23311"/>
                </a:lnTo>
                <a:lnTo>
                  <a:pt x="973994" y="50006"/>
                </a:lnTo>
                <a:lnTo>
                  <a:pt x="1000689" y="84553"/>
                </a:lnTo>
                <a:lnTo>
                  <a:pt x="1017901" y="125324"/>
                </a:lnTo>
                <a:lnTo>
                  <a:pt x="1024001" y="170687"/>
                </a:lnTo>
                <a:lnTo>
                  <a:pt x="1024001" y="5849137"/>
                </a:lnTo>
                <a:lnTo>
                  <a:pt x="1017901" y="5894508"/>
                </a:lnTo>
                <a:lnTo>
                  <a:pt x="1000689" y="5935276"/>
                </a:lnTo>
                <a:lnTo>
                  <a:pt x="973994" y="5969815"/>
                </a:lnTo>
                <a:lnTo>
                  <a:pt x="939447" y="5996500"/>
                </a:lnTo>
                <a:lnTo>
                  <a:pt x="898676" y="6013704"/>
                </a:lnTo>
                <a:lnTo>
                  <a:pt x="853313" y="6019800"/>
                </a:lnTo>
                <a:lnTo>
                  <a:pt x="170687" y="6019800"/>
                </a:lnTo>
                <a:lnTo>
                  <a:pt x="125324" y="6013704"/>
                </a:lnTo>
                <a:lnTo>
                  <a:pt x="84553" y="5996500"/>
                </a:lnTo>
                <a:lnTo>
                  <a:pt x="50006" y="5969815"/>
                </a:lnTo>
                <a:lnTo>
                  <a:pt x="23311" y="5935276"/>
                </a:lnTo>
                <a:lnTo>
                  <a:pt x="6099" y="5894508"/>
                </a:lnTo>
                <a:lnTo>
                  <a:pt x="0" y="5849137"/>
                </a:lnTo>
                <a:lnTo>
                  <a:pt x="0" y="170687"/>
                </a:lnTo>
                <a:close/>
              </a:path>
            </a:pathLst>
          </a:custGeom>
          <a:ln w="25400">
            <a:solidFill>
              <a:srgbClr val="00AFEF"/>
            </a:solidFill>
          </a:ln>
        </p:spPr>
        <p:txBody>
          <a:bodyPr wrap="square" lIns="0" tIns="0" rIns="0" bIns="0" rtlCol="0"/>
          <a:lstStyle/>
          <a:p>
            <a:endParaRPr/>
          </a:p>
        </p:txBody>
      </p:sp>
      <p:sp>
        <p:nvSpPr>
          <p:cNvPr id="6" name="object 6"/>
          <p:cNvSpPr txBox="1"/>
          <p:nvPr/>
        </p:nvSpPr>
        <p:spPr>
          <a:xfrm>
            <a:off x="5189601" y="2613736"/>
            <a:ext cx="3249930" cy="16719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C00000"/>
                </a:solidFill>
                <a:latin typeface="Calibri"/>
                <a:cs typeface="Calibri"/>
              </a:rPr>
              <a:t>Las </a:t>
            </a:r>
            <a:r>
              <a:rPr sz="1800" dirty="0">
                <a:solidFill>
                  <a:srgbClr val="C00000"/>
                </a:solidFill>
                <a:latin typeface="Calibri"/>
                <a:cs typeface="Calibri"/>
              </a:rPr>
              <a:t>BC no </a:t>
            </a:r>
            <a:r>
              <a:rPr sz="1800" spc="-5" dirty="0">
                <a:solidFill>
                  <a:srgbClr val="C00000"/>
                </a:solidFill>
                <a:latin typeface="Calibri"/>
                <a:cs typeface="Calibri"/>
              </a:rPr>
              <a:t>son </a:t>
            </a:r>
            <a:r>
              <a:rPr sz="1800" spc="-10" dirty="0">
                <a:solidFill>
                  <a:srgbClr val="C00000"/>
                </a:solidFill>
                <a:latin typeface="Calibri"/>
                <a:cs typeface="Calibri"/>
              </a:rPr>
              <a:t>como </a:t>
            </a:r>
            <a:r>
              <a:rPr sz="1800" dirty="0">
                <a:solidFill>
                  <a:srgbClr val="C00000"/>
                </a:solidFill>
                <a:latin typeface="Calibri"/>
                <a:cs typeface="Calibri"/>
              </a:rPr>
              <a:t>una</a:t>
            </a:r>
            <a:r>
              <a:rPr sz="1800" spc="-25" dirty="0">
                <a:solidFill>
                  <a:srgbClr val="C00000"/>
                </a:solidFill>
                <a:latin typeface="Calibri"/>
                <a:cs typeface="Calibri"/>
              </a:rPr>
              <a:t> </a:t>
            </a:r>
            <a:r>
              <a:rPr sz="1800" spc="-5" dirty="0">
                <a:solidFill>
                  <a:srgbClr val="C00000"/>
                </a:solidFill>
                <a:latin typeface="Calibri"/>
                <a:cs typeface="Calibri"/>
              </a:rPr>
              <a:t>depresión</a:t>
            </a:r>
            <a:endParaRPr sz="1800">
              <a:latin typeface="Calibri"/>
              <a:cs typeface="Calibri"/>
            </a:endParaRPr>
          </a:p>
          <a:p>
            <a:pPr marL="12700">
              <a:lnSpc>
                <a:spcPct val="100000"/>
              </a:lnSpc>
            </a:pPr>
            <a:r>
              <a:rPr sz="1800" dirty="0">
                <a:solidFill>
                  <a:srgbClr val="C00000"/>
                </a:solidFill>
                <a:latin typeface="Calibri"/>
                <a:cs typeface="Calibri"/>
              </a:rPr>
              <a:t>de </a:t>
            </a:r>
            <a:r>
              <a:rPr sz="1800" spc="-5" dirty="0">
                <a:solidFill>
                  <a:srgbClr val="C00000"/>
                </a:solidFill>
                <a:latin typeface="Calibri"/>
                <a:cs typeface="Calibri"/>
              </a:rPr>
              <a:t>latitudes</a:t>
            </a:r>
            <a:r>
              <a:rPr sz="1800" dirty="0">
                <a:solidFill>
                  <a:srgbClr val="C00000"/>
                </a:solidFill>
                <a:latin typeface="Calibri"/>
                <a:cs typeface="Calibri"/>
              </a:rPr>
              <a:t> medias!</a:t>
            </a:r>
            <a:endParaRPr sz="1800">
              <a:latin typeface="Calibri"/>
              <a:cs typeface="Calibri"/>
            </a:endParaRPr>
          </a:p>
          <a:p>
            <a:pPr>
              <a:lnSpc>
                <a:spcPct val="100000"/>
              </a:lnSpc>
              <a:spcBef>
                <a:spcPts val="35"/>
              </a:spcBef>
            </a:pPr>
            <a:endParaRPr sz="1850">
              <a:latin typeface="Times New Roman"/>
              <a:cs typeface="Times New Roman"/>
            </a:endParaRPr>
          </a:p>
          <a:p>
            <a:pPr marL="12700" marR="48895">
              <a:lnSpc>
                <a:spcPct val="100000"/>
              </a:lnSpc>
            </a:pPr>
            <a:r>
              <a:rPr sz="1800" spc="-5" dirty="0">
                <a:latin typeface="Calibri"/>
                <a:cs typeface="Calibri"/>
              </a:rPr>
              <a:t>Caída </a:t>
            </a:r>
            <a:r>
              <a:rPr sz="1800" dirty="0">
                <a:latin typeface="Calibri"/>
                <a:cs typeface="Calibri"/>
              </a:rPr>
              <a:t>de la </a:t>
            </a:r>
            <a:r>
              <a:rPr sz="1800" spc="-5" dirty="0">
                <a:latin typeface="Calibri"/>
                <a:cs typeface="Calibri"/>
              </a:rPr>
              <a:t>presión </a:t>
            </a:r>
            <a:r>
              <a:rPr sz="1800" dirty="0">
                <a:latin typeface="Calibri"/>
                <a:cs typeface="Calibri"/>
              </a:rPr>
              <a:t>en </a:t>
            </a:r>
            <a:r>
              <a:rPr sz="1800" spc="-5" dirty="0">
                <a:latin typeface="Calibri"/>
                <a:cs typeface="Calibri"/>
              </a:rPr>
              <a:t>superficie  </a:t>
            </a:r>
            <a:r>
              <a:rPr sz="1800" spc="-15" dirty="0">
                <a:latin typeface="Calibri"/>
                <a:cs typeface="Calibri"/>
              </a:rPr>
              <a:t>durante </a:t>
            </a:r>
            <a:r>
              <a:rPr sz="1800" spc="-10" dirty="0">
                <a:latin typeface="Calibri"/>
                <a:cs typeface="Calibri"/>
              </a:rPr>
              <a:t>aproximación </a:t>
            </a:r>
            <a:r>
              <a:rPr sz="1800" dirty="0">
                <a:latin typeface="Calibri"/>
                <a:cs typeface="Calibri"/>
              </a:rPr>
              <a:t>de </a:t>
            </a:r>
            <a:r>
              <a:rPr sz="1800" spc="-5" dirty="0">
                <a:latin typeface="Calibri"/>
                <a:cs typeface="Calibri"/>
              </a:rPr>
              <a:t>la </a:t>
            </a:r>
            <a:r>
              <a:rPr sz="1800" spc="-10" dirty="0">
                <a:latin typeface="Calibri"/>
                <a:cs typeface="Calibri"/>
              </a:rPr>
              <a:t>Dorsal  </a:t>
            </a:r>
            <a:r>
              <a:rPr sz="1800" dirty="0">
                <a:latin typeface="Calibri"/>
                <a:cs typeface="Calibri"/>
              </a:rPr>
              <a:t>en </a:t>
            </a:r>
            <a:r>
              <a:rPr sz="1800" spc="-25" dirty="0">
                <a:latin typeface="Calibri"/>
                <a:cs typeface="Calibri"/>
              </a:rPr>
              <a:t>Troposfera </a:t>
            </a:r>
            <a:r>
              <a:rPr sz="1800" spc="-5" dirty="0">
                <a:latin typeface="Calibri"/>
                <a:cs typeface="Calibri"/>
              </a:rPr>
              <a:t>Media….las</a:t>
            </a:r>
            <a:r>
              <a:rPr sz="1800" spc="-10" dirty="0">
                <a:latin typeface="Calibri"/>
                <a:cs typeface="Calibri"/>
              </a:rPr>
              <a:t> </a:t>
            </a:r>
            <a:r>
              <a:rPr sz="1800" dirty="0">
                <a:latin typeface="Calibri"/>
                <a:cs typeface="Calibri"/>
              </a:rPr>
              <a:t>BC</a:t>
            </a:r>
            <a:endParaRPr sz="18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11959" y="1128202"/>
            <a:ext cx="4669938" cy="5276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52800" y="2310510"/>
            <a:ext cx="1143000" cy="103505"/>
          </a:xfrm>
          <a:custGeom>
            <a:avLst/>
            <a:gdLst/>
            <a:ahLst/>
            <a:cxnLst/>
            <a:rect l="l" t="t" r="r" b="b"/>
            <a:pathLst>
              <a:path w="1143000" h="103505">
                <a:moveTo>
                  <a:pt x="88646" y="0"/>
                </a:moveTo>
                <a:lnTo>
                  <a:pt x="0" y="51688"/>
                </a:lnTo>
                <a:lnTo>
                  <a:pt x="88646" y="103377"/>
                </a:lnTo>
                <a:lnTo>
                  <a:pt x="92455" y="102362"/>
                </a:lnTo>
                <a:lnTo>
                  <a:pt x="96012" y="96265"/>
                </a:lnTo>
                <a:lnTo>
                  <a:pt x="94996" y="92455"/>
                </a:lnTo>
                <a:lnTo>
                  <a:pt x="35995" y="58038"/>
                </a:lnTo>
                <a:lnTo>
                  <a:pt x="12573" y="58038"/>
                </a:lnTo>
                <a:lnTo>
                  <a:pt x="12573" y="45338"/>
                </a:lnTo>
                <a:lnTo>
                  <a:pt x="35995" y="45338"/>
                </a:lnTo>
                <a:lnTo>
                  <a:pt x="94996" y="10922"/>
                </a:lnTo>
                <a:lnTo>
                  <a:pt x="96012" y="7112"/>
                </a:lnTo>
                <a:lnTo>
                  <a:pt x="92455" y="1015"/>
                </a:lnTo>
                <a:lnTo>
                  <a:pt x="88646" y="0"/>
                </a:lnTo>
                <a:close/>
              </a:path>
              <a:path w="1143000" h="103505">
                <a:moveTo>
                  <a:pt x="1117890" y="51688"/>
                </a:moveTo>
                <a:lnTo>
                  <a:pt x="1048003" y="92455"/>
                </a:lnTo>
                <a:lnTo>
                  <a:pt x="1046988" y="96265"/>
                </a:lnTo>
                <a:lnTo>
                  <a:pt x="1050544" y="102362"/>
                </a:lnTo>
                <a:lnTo>
                  <a:pt x="1054353" y="103377"/>
                </a:lnTo>
                <a:lnTo>
                  <a:pt x="1132109" y="58038"/>
                </a:lnTo>
                <a:lnTo>
                  <a:pt x="1130427" y="58038"/>
                </a:lnTo>
                <a:lnTo>
                  <a:pt x="1130427" y="57150"/>
                </a:lnTo>
                <a:lnTo>
                  <a:pt x="1127252" y="57150"/>
                </a:lnTo>
                <a:lnTo>
                  <a:pt x="1117890" y="51688"/>
                </a:lnTo>
                <a:close/>
              </a:path>
              <a:path w="1143000" h="103505">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143000" h="103505">
                <a:moveTo>
                  <a:pt x="1107004" y="45338"/>
                </a:moveTo>
                <a:lnTo>
                  <a:pt x="35995" y="45338"/>
                </a:lnTo>
                <a:lnTo>
                  <a:pt x="25109" y="51688"/>
                </a:lnTo>
                <a:lnTo>
                  <a:pt x="35995" y="58038"/>
                </a:lnTo>
                <a:lnTo>
                  <a:pt x="1107004" y="58038"/>
                </a:lnTo>
                <a:lnTo>
                  <a:pt x="1117890" y="51688"/>
                </a:lnTo>
                <a:lnTo>
                  <a:pt x="1107004" y="45338"/>
                </a:lnTo>
                <a:close/>
              </a:path>
              <a:path w="1143000" h="103505">
                <a:moveTo>
                  <a:pt x="1132109" y="45338"/>
                </a:moveTo>
                <a:lnTo>
                  <a:pt x="1130427" y="45338"/>
                </a:lnTo>
                <a:lnTo>
                  <a:pt x="1130427" y="58038"/>
                </a:lnTo>
                <a:lnTo>
                  <a:pt x="1132109" y="58038"/>
                </a:lnTo>
                <a:lnTo>
                  <a:pt x="1143000" y="51688"/>
                </a:lnTo>
                <a:lnTo>
                  <a:pt x="1132109" y="45338"/>
                </a:lnTo>
                <a:close/>
              </a:path>
              <a:path w="1143000" h="103505">
                <a:moveTo>
                  <a:pt x="15748" y="46227"/>
                </a:moveTo>
                <a:lnTo>
                  <a:pt x="15748" y="57150"/>
                </a:lnTo>
                <a:lnTo>
                  <a:pt x="25109" y="51688"/>
                </a:lnTo>
                <a:lnTo>
                  <a:pt x="15748" y="46227"/>
                </a:lnTo>
                <a:close/>
              </a:path>
              <a:path w="1143000" h="103505">
                <a:moveTo>
                  <a:pt x="25109" y="51688"/>
                </a:moveTo>
                <a:lnTo>
                  <a:pt x="15748" y="57150"/>
                </a:lnTo>
                <a:lnTo>
                  <a:pt x="34471" y="57150"/>
                </a:lnTo>
                <a:lnTo>
                  <a:pt x="25109" y="51688"/>
                </a:lnTo>
                <a:close/>
              </a:path>
              <a:path w="1143000" h="103505">
                <a:moveTo>
                  <a:pt x="1127252" y="46227"/>
                </a:moveTo>
                <a:lnTo>
                  <a:pt x="1117890" y="51688"/>
                </a:lnTo>
                <a:lnTo>
                  <a:pt x="1127252" y="57150"/>
                </a:lnTo>
                <a:lnTo>
                  <a:pt x="1127252" y="46227"/>
                </a:lnTo>
                <a:close/>
              </a:path>
              <a:path w="1143000" h="103505">
                <a:moveTo>
                  <a:pt x="1130427" y="46227"/>
                </a:moveTo>
                <a:lnTo>
                  <a:pt x="1127252" y="46227"/>
                </a:lnTo>
                <a:lnTo>
                  <a:pt x="1127252" y="57150"/>
                </a:lnTo>
                <a:lnTo>
                  <a:pt x="1130427" y="57150"/>
                </a:lnTo>
                <a:lnTo>
                  <a:pt x="1130427" y="46227"/>
                </a:lnTo>
                <a:close/>
              </a:path>
              <a:path w="1143000" h="103505">
                <a:moveTo>
                  <a:pt x="34471" y="46227"/>
                </a:moveTo>
                <a:lnTo>
                  <a:pt x="15748" y="46227"/>
                </a:lnTo>
                <a:lnTo>
                  <a:pt x="25109" y="51688"/>
                </a:lnTo>
                <a:lnTo>
                  <a:pt x="34471" y="46227"/>
                </a:lnTo>
                <a:close/>
              </a:path>
              <a:path w="1143000" h="103505">
                <a:moveTo>
                  <a:pt x="1054353" y="0"/>
                </a:moveTo>
                <a:lnTo>
                  <a:pt x="1050544" y="1015"/>
                </a:lnTo>
                <a:lnTo>
                  <a:pt x="1046988" y="7112"/>
                </a:lnTo>
                <a:lnTo>
                  <a:pt x="1048003" y="10922"/>
                </a:lnTo>
                <a:lnTo>
                  <a:pt x="1117890" y="51688"/>
                </a:lnTo>
                <a:lnTo>
                  <a:pt x="1127252" y="46227"/>
                </a:lnTo>
                <a:lnTo>
                  <a:pt x="1130427" y="46227"/>
                </a:lnTo>
                <a:lnTo>
                  <a:pt x="1130427" y="45338"/>
                </a:lnTo>
                <a:lnTo>
                  <a:pt x="1132109" y="45338"/>
                </a:lnTo>
                <a:lnTo>
                  <a:pt x="1054353" y="0"/>
                </a:lnTo>
                <a:close/>
              </a:path>
            </a:pathLst>
          </a:custGeom>
          <a:solidFill>
            <a:srgbClr val="FF0000"/>
          </a:solidFill>
        </p:spPr>
        <p:txBody>
          <a:bodyPr wrap="square" lIns="0" tIns="0" rIns="0" bIns="0" rtlCol="0"/>
          <a:lstStyle/>
          <a:p>
            <a:endParaRPr/>
          </a:p>
        </p:txBody>
      </p:sp>
      <p:sp>
        <p:nvSpPr>
          <p:cNvPr id="4" name="object 4"/>
          <p:cNvSpPr/>
          <p:nvPr/>
        </p:nvSpPr>
        <p:spPr>
          <a:xfrm>
            <a:off x="4724400" y="1472311"/>
            <a:ext cx="1143000" cy="103505"/>
          </a:xfrm>
          <a:custGeom>
            <a:avLst/>
            <a:gdLst/>
            <a:ahLst/>
            <a:cxnLst/>
            <a:rect l="l" t="t" r="r" b="b"/>
            <a:pathLst>
              <a:path w="1143000" h="103505">
                <a:moveTo>
                  <a:pt x="88646" y="0"/>
                </a:moveTo>
                <a:lnTo>
                  <a:pt x="0" y="51688"/>
                </a:lnTo>
                <a:lnTo>
                  <a:pt x="88646" y="103377"/>
                </a:lnTo>
                <a:lnTo>
                  <a:pt x="92455" y="102362"/>
                </a:lnTo>
                <a:lnTo>
                  <a:pt x="96012" y="96265"/>
                </a:lnTo>
                <a:lnTo>
                  <a:pt x="94996" y="92455"/>
                </a:lnTo>
                <a:lnTo>
                  <a:pt x="35995" y="58038"/>
                </a:lnTo>
                <a:lnTo>
                  <a:pt x="12573" y="58038"/>
                </a:lnTo>
                <a:lnTo>
                  <a:pt x="12573" y="45338"/>
                </a:lnTo>
                <a:lnTo>
                  <a:pt x="35995" y="45338"/>
                </a:lnTo>
                <a:lnTo>
                  <a:pt x="94996" y="10922"/>
                </a:lnTo>
                <a:lnTo>
                  <a:pt x="96012" y="7112"/>
                </a:lnTo>
                <a:lnTo>
                  <a:pt x="92455" y="1015"/>
                </a:lnTo>
                <a:lnTo>
                  <a:pt x="88646" y="0"/>
                </a:lnTo>
                <a:close/>
              </a:path>
              <a:path w="1143000" h="103505">
                <a:moveTo>
                  <a:pt x="1117890" y="51688"/>
                </a:moveTo>
                <a:lnTo>
                  <a:pt x="1048003" y="92455"/>
                </a:lnTo>
                <a:lnTo>
                  <a:pt x="1046988" y="96265"/>
                </a:lnTo>
                <a:lnTo>
                  <a:pt x="1050544" y="102362"/>
                </a:lnTo>
                <a:lnTo>
                  <a:pt x="1054353" y="103377"/>
                </a:lnTo>
                <a:lnTo>
                  <a:pt x="1132109" y="58038"/>
                </a:lnTo>
                <a:lnTo>
                  <a:pt x="1130427" y="58038"/>
                </a:lnTo>
                <a:lnTo>
                  <a:pt x="1130427" y="57150"/>
                </a:lnTo>
                <a:lnTo>
                  <a:pt x="1127252" y="57150"/>
                </a:lnTo>
                <a:lnTo>
                  <a:pt x="1117890" y="51688"/>
                </a:lnTo>
                <a:close/>
              </a:path>
              <a:path w="1143000" h="103505">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143000" h="103505">
                <a:moveTo>
                  <a:pt x="1107004" y="45338"/>
                </a:moveTo>
                <a:lnTo>
                  <a:pt x="35995" y="45338"/>
                </a:lnTo>
                <a:lnTo>
                  <a:pt x="25109" y="51688"/>
                </a:lnTo>
                <a:lnTo>
                  <a:pt x="35995" y="58038"/>
                </a:lnTo>
                <a:lnTo>
                  <a:pt x="1107004" y="58038"/>
                </a:lnTo>
                <a:lnTo>
                  <a:pt x="1117890" y="51688"/>
                </a:lnTo>
                <a:lnTo>
                  <a:pt x="1107004" y="45338"/>
                </a:lnTo>
                <a:close/>
              </a:path>
              <a:path w="1143000" h="103505">
                <a:moveTo>
                  <a:pt x="1132109" y="45338"/>
                </a:moveTo>
                <a:lnTo>
                  <a:pt x="1130427" y="45338"/>
                </a:lnTo>
                <a:lnTo>
                  <a:pt x="1130427" y="58038"/>
                </a:lnTo>
                <a:lnTo>
                  <a:pt x="1132109" y="58038"/>
                </a:lnTo>
                <a:lnTo>
                  <a:pt x="1143000" y="51688"/>
                </a:lnTo>
                <a:lnTo>
                  <a:pt x="1132109" y="45338"/>
                </a:lnTo>
                <a:close/>
              </a:path>
              <a:path w="1143000" h="103505">
                <a:moveTo>
                  <a:pt x="15748" y="46227"/>
                </a:moveTo>
                <a:lnTo>
                  <a:pt x="15748" y="57150"/>
                </a:lnTo>
                <a:lnTo>
                  <a:pt x="25109" y="51688"/>
                </a:lnTo>
                <a:lnTo>
                  <a:pt x="15748" y="46227"/>
                </a:lnTo>
                <a:close/>
              </a:path>
              <a:path w="1143000" h="103505">
                <a:moveTo>
                  <a:pt x="25109" y="51688"/>
                </a:moveTo>
                <a:lnTo>
                  <a:pt x="15748" y="57150"/>
                </a:lnTo>
                <a:lnTo>
                  <a:pt x="34471" y="57150"/>
                </a:lnTo>
                <a:lnTo>
                  <a:pt x="25109" y="51688"/>
                </a:lnTo>
                <a:close/>
              </a:path>
              <a:path w="1143000" h="103505">
                <a:moveTo>
                  <a:pt x="1127252" y="46227"/>
                </a:moveTo>
                <a:lnTo>
                  <a:pt x="1117890" y="51688"/>
                </a:lnTo>
                <a:lnTo>
                  <a:pt x="1127252" y="57150"/>
                </a:lnTo>
                <a:lnTo>
                  <a:pt x="1127252" y="46227"/>
                </a:lnTo>
                <a:close/>
              </a:path>
              <a:path w="1143000" h="103505">
                <a:moveTo>
                  <a:pt x="1130427" y="46227"/>
                </a:moveTo>
                <a:lnTo>
                  <a:pt x="1127252" y="46227"/>
                </a:lnTo>
                <a:lnTo>
                  <a:pt x="1127252" y="57150"/>
                </a:lnTo>
                <a:lnTo>
                  <a:pt x="1130427" y="57150"/>
                </a:lnTo>
                <a:lnTo>
                  <a:pt x="1130427" y="46227"/>
                </a:lnTo>
                <a:close/>
              </a:path>
              <a:path w="1143000" h="103505">
                <a:moveTo>
                  <a:pt x="34471" y="46227"/>
                </a:moveTo>
                <a:lnTo>
                  <a:pt x="15748" y="46227"/>
                </a:lnTo>
                <a:lnTo>
                  <a:pt x="25109" y="51688"/>
                </a:lnTo>
                <a:lnTo>
                  <a:pt x="34471" y="46227"/>
                </a:lnTo>
                <a:close/>
              </a:path>
              <a:path w="1143000" h="103505">
                <a:moveTo>
                  <a:pt x="1054353" y="0"/>
                </a:moveTo>
                <a:lnTo>
                  <a:pt x="1050544" y="1015"/>
                </a:lnTo>
                <a:lnTo>
                  <a:pt x="1046988" y="7112"/>
                </a:lnTo>
                <a:lnTo>
                  <a:pt x="1048003" y="10922"/>
                </a:lnTo>
                <a:lnTo>
                  <a:pt x="1117890" y="51688"/>
                </a:lnTo>
                <a:lnTo>
                  <a:pt x="1127252" y="46227"/>
                </a:lnTo>
                <a:lnTo>
                  <a:pt x="1130427" y="46227"/>
                </a:lnTo>
                <a:lnTo>
                  <a:pt x="1130427" y="45338"/>
                </a:lnTo>
                <a:lnTo>
                  <a:pt x="1132109" y="45338"/>
                </a:lnTo>
                <a:lnTo>
                  <a:pt x="1054353" y="0"/>
                </a:lnTo>
                <a:close/>
              </a:path>
            </a:pathLst>
          </a:custGeom>
          <a:solidFill>
            <a:srgbClr val="6F2F9F"/>
          </a:solidFill>
        </p:spPr>
        <p:txBody>
          <a:bodyPr wrap="square" lIns="0" tIns="0" rIns="0" bIns="0" rtlCol="0"/>
          <a:lstStyle/>
          <a:p>
            <a:endParaRPr/>
          </a:p>
        </p:txBody>
      </p:sp>
      <p:sp>
        <p:nvSpPr>
          <p:cNvPr id="5" name="object 5"/>
          <p:cNvSpPr txBox="1"/>
          <p:nvPr/>
        </p:nvSpPr>
        <p:spPr>
          <a:xfrm>
            <a:off x="1557908" y="246379"/>
            <a:ext cx="6287770" cy="2357755"/>
          </a:xfrm>
          <a:prstGeom prst="rect">
            <a:avLst/>
          </a:prstGeom>
        </p:spPr>
        <p:txBody>
          <a:bodyPr vert="horz" wrap="square" lIns="0" tIns="12700" rIns="0" bIns="0" rtlCol="0">
            <a:spAutoFit/>
          </a:bodyPr>
          <a:lstStyle/>
          <a:p>
            <a:pPr algn="ctr">
              <a:lnSpc>
                <a:spcPct val="100000"/>
              </a:lnSpc>
              <a:spcBef>
                <a:spcPts val="100"/>
              </a:spcBef>
            </a:pPr>
            <a:r>
              <a:rPr sz="1800" spc="-10" dirty="0">
                <a:latin typeface="Calibri"/>
                <a:cs typeface="Calibri"/>
              </a:rPr>
              <a:t>Compuesto </a:t>
            </a:r>
            <a:r>
              <a:rPr sz="1800" dirty="0">
                <a:latin typeface="Calibri"/>
                <a:cs typeface="Calibri"/>
              </a:rPr>
              <a:t>en </a:t>
            </a:r>
            <a:r>
              <a:rPr sz="1800" spc="-5" dirty="0">
                <a:latin typeface="Calibri"/>
                <a:cs typeface="Calibri"/>
              </a:rPr>
              <a:t>Lo </a:t>
            </a:r>
            <a:r>
              <a:rPr sz="1800" spc="-10" dirty="0">
                <a:latin typeface="Calibri"/>
                <a:cs typeface="Calibri"/>
              </a:rPr>
              <a:t>Prado. </a:t>
            </a:r>
            <a:r>
              <a:rPr sz="1800" dirty="0">
                <a:latin typeface="Calibri"/>
                <a:cs typeface="Calibri"/>
              </a:rPr>
              <a:t>33°S, </a:t>
            </a:r>
            <a:r>
              <a:rPr sz="1800" spc="-15" dirty="0">
                <a:latin typeface="Calibri"/>
                <a:cs typeface="Calibri"/>
              </a:rPr>
              <a:t>cerca </a:t>
            </a:r>
            <a:r>
              <a:rPr sz="1800" spc="-5" dirty="0">
                <a:latin typeface="Calibri"/>
                <a:cs typeface="Calibri"/>
              </a:rPr>
              <a:t>de Santiago </a:t>
            </a:r>
            <a:r>
              <a:rPr sz="1800" spc="-10" dirty="0">
                <a:latin typeface="Calibri"/>
                <a:cs typeface="Calibri"/>
              </a:rPr>
              <a:t>pero </a:t>
            </a:r>
            <a:r>
              <a:rPr sz="1800" dirty="0">
                <a:latin typeface="Calibri"/>
                <a:cs typeface="Calibri"/>
              </a:rPr>
              <a:t>a 1000</a:t>
            </a:r>
            <a:r>
              <a:rPr sz="1800" spc="80" dirty="0">
                <a:latin typeface="Calibri"/>
                <a:cs typeface="Calibri"/>
              </a:rPr>
              <a:t> </a:t>
            </a:r>
            <a:r>
              <a:rPr sz="1800" spc="-5" dirty="0">
                <a:latin typeface="Calibri"/>
                <a:cs typeface="Calibri"/>
              </a:rPr>
              <a:t>msnm</a:t>
            </a:r>
            <a:endParaRPr sz="1800">
              <a:latin typeface="Calibri"/>
              <a:cs typeface="Calibri"/>
            </a:endParaRPr>
          </a:p>
          <a:p>
            <a:pPr marL="2540" algn="ctr">
              <a:lnSpc>
                <a:spcPct val="100000"/>
              </a:lnSpc>
            </a:pPr>
            <a:r>
              <a:rPr sz="1800" spc="-10" dirty="0">
                <a:latin typeface="Calibri"/>
                <a:cs typeface="Calibri"/>
              </a:rPr>
              <a:t>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70" dirty="0">
                <a:latin typeface="Calibri"/>
                <a:cs typeface="Calibri"/>
              </a:rPr>
              <a:t> </a:t>
            </a:r>
            <a:r>
              <a:rPr sz="1800" spc="-5" dirty="0">
                <a:latin typeface="Calibri"/>
                <a:cs typeface="Calibri"/>
              </a:rPr>
              <a:t>LdV</a:t>
            </a:r>
            <a:endParaRPr sz="1800">
              <a:latin typeface="Calibri"/>
              <a:cs typeface="Calibri"/>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marL="1347470" algn="ctr">
              <a:lnSpc>
                <a:spcPct val="100000"/>
              </a:lnSpc>
              <a:spcBef>
                <a:spcPts val="1140"/>
              </a:spcBef>
            </a:pPr>
            <a:r>
              <a:rPr sz="1800" dirty="0">
                <a:solidFill>
                  <a:srgbClr val="6F2F9F"/>
                </a:solidFill>
                <a:latin typeface="Calibri"/>
                <a:cs typeface="Calibri"/>
              </a:rPr>
              <a:t>W</a:t>
            </a:r>
            <a:endParaRPr sz="1800">
              <a:latin typeface="Calibri"/>
              <a:cs typeface="Calibri"/>
            </a:endParaRPr>
          </a:p>
          <a:p>
            <a:pPr>
              <a:lnSpc>
                <a:spcPct val="100000"/>
              </a:lnSpc>
            </a:pPr>
            <a:endParaRPr sz="1800">
              <a:latin typeface="Times New Roman"/>
              <a:cs typeface="Times New Roman"/>
            </a:endParaRPr>
          </a:p>
          <a:p>
            <a:pPr>
              <a:lnSpc>
                <a:spcPct val="100000"/>
              </a:lnSpc>
              <a:spcBef>
                <a:spcPts val="15"/>
              </a:spcBef>
            </a:pPr>
            <a:endParaRPr sz="2050">
              <a:latin typeface="Times New Roman"/>
              <a:cs typeface="Times New Roman"/>
            </a:endParaRPr>
          </a:p>
          <a:p>
            <a:pPr marR="1479550" algn="ctr">
              <a:lnSpc>
                <a:spcPct val="100000"/>
              </a:lnSpc>
            </a:pPr>
            <a:r>
              <a:rPr sz="1800" dirty="0">
                <a:solidFill>
                  <a:srgbClr val="FF0000"/>
                </a:solidFill>
                <a:latin typeface="Calibri"/>
                <a:cs typeface="Calibri"/>
              </a:rPr>
              <a:t>E</a:t>
            </a:r>
            <a:endParaRPr sz="1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55376" y="76263"/>
            <a:ext cx="3745423" cy="6542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319009" y="6502095"/>
            <a:ext cx="157099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Rutllant y </a:t>
            </a:r>
            <a:r>
              <a:rPr sz="1200" spc="-5" dirty="0">
                <a:latin typeface="Calibri"/>
                <a:cs typeface="Calibri"/>
              </a:rPr>
              <a:t>Garreaud</a:t>
            </a:r>
            <a:r>
              <a:rPr sz="1200" spc="-140" dirty="0">
                <a:latin typeface="Calibri"/>
                <a:cs typeface="Calibri"/>
              </a:rPr>
              <a:t> </a:t>
            </a:r>
            <a:r>
              <a:rPr sz="1200" dirty="0">
                <a:latin typeface="Calibri"/>
                <a:cs typeface="Calibri"/>
              </a:rPr>
              <a:t>2004</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699261"/>
            <a:ext cx="4344670" cy="391160"/>
          </a:xfrm>
          <a:prstGeom prst="rect">
            <a:avLst/>
          </a:prstGeom>
        </p:spPr>
        <p:txBody>
          <a:bodyPr vert="horz" wrap="square" lIns="0" tIns="12700" rIns="0" bIns="0" rtlCol="0">
            <a:spAutoFit/>
          </a:bodyPr>
          <a:lstStyle/>
          <a:p>
            <a:pPr marL="12700">
              <a:lnSpc>
                <a:spcPct val="100000"/>
              </a:lnSpc>
              <a:spcBef>
                <a:spcPts val="100"/>
              </a:spcBef>
            </a:pPr>
            <a:r>
              <a:rPr sz="2400" spc="-20" dirty="0"/>
              <a:t>Vaguadas </a:t>
            </a:r>
            <a:r>
              <a:rPr sz="2400" spc="-15" dirty="0"/>
              <a:t>Costeras </a:t>
            </a:r>
            <a:r>
              <a:rPr sz="2400" dirty="0"/>
              <a:t>en </a:t>
            </a:r>
            <a:r>
              <a:rPr sz="2400" spc="-5" dirty="0"/>
              <a:t>Chile</a:t>
            </a:r>
            <a:r>
              <a:rPr sz="2400" spc="-50" dirty="0"/>
              <a:t> </a:t>
            </a:r>
            <a:r>
              <a:rPr sz="2400" spc="-15" dirty="0"/>
              <a:t>Central</a:t>
            </a:r>
            <a:endParaRPr sz="2400"/>
          </a:p>
        </p:txBody>
      </p:sp>
      <p:sp>
        <p:nvSpPr>
          <p:cNvPr id="3" name="object 3"/>
          <p:cNvSpPr txBox="1"/>
          <p:nvPr/>
        </p:nvSpPr>
        <p:spPr>
          <a:xfrm>
            <a:off x="917244" y="1435353"/>
            <a:ext cx="7005955" cy="441579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5" dirty="0">
                <a:latin typeface="Calibri"/>
                <a:cs typeface="Calibri"/>
              </a:rPr>
              <a:t> </a:t>
            </a:r>
            <a:r>
              <a:rPr sz="1800" spc="-10" dirty="0">
                <a:latin typeface="Calibri"/>
                <a:cs typeface="Calibri"/>
              </a:rPr>
              <a:t>desarrollo:</a:t>
            </a:r>
            <a:endParaRPr sz="1800">
              <a:latin typeface="Calibri"/>
              <a:cs typeface="Calibri"/>
            </a:endParaRPr>
          </a:p>
          <a:p>
            <a:pPr>
              <a:lnSpc>
                <a:spcPct val="100000"/>
              </a:lnSpc>
            </a:pPr>
            <a:endParaRPr sz="1900">
              <a:latin typeface="Times New Roman"/>
              <a:cs typeface="Times New Roman"/>
            </a:endParaRPr>
          </a:p>
          <a:p>
            <a:pPr marL="142240" indent="-129539">
              <a:lnSpc>
                <a:spcPts val="2150"/>
              </a:lnSpc>
              <a:buClr>
                <a:srgbClr val="000000"/>
              </a:buClr>
              <a:buFont typeface="Arial"/>
              <a:buChar char="•"/>
              <a:tabLst>
                <a:tab pos="142240" algn="l"/>
              </a:tabLst>
            </a:pPr>
            <a:r>
              <a:rPr sz="1800" spc="-10" dirty="0">
                <a:solidFill>
                  <a:srgbClr val="FFC000"/>
                </a:solidFill>
                <a:latin typeface="Calibri"/>
                <a:cs typeface="Calibri"/>
              </a:rPr>
              <a:t>Gran </a:t>
            </a:r>
            <a:r>
              <a:rPr sz="1800" spc="-5" dirty="0">
                <a:solidFill>
                  <a:srgbClr val="FFC000"/>
                </a:solidFill>
                <a:latin typeface="Calibri"/>
                <a:cs typeface="Calibri"/>
              </a:rPr>
              <a:t>amplitud </a:t>
            </a:r>
            <a:r>
              <a:rPr sz="1800" spc="-10" dirty="0">
                <a:solidFill>
                  <a:srgbClr val="FFC000"/>
                </a:solidFill>
                <a:latin typeface="Calibri"/>
                <a:cs typeface="Calibri"/>
              </a:rPr>
              <a:t>térmica </a:t>
            </a:r>
            <a:r>
              <a:rPr sz="1800" dirty="0">
                <a:solidFill>
                  <a:srgbClr val="FFC000"/>
                </a:solidFill>
                <a:latin typeface="Calibri"/>
                <a:cs typeface="Calibri"/>
              </a:rPr>
              <a:t>en </a:t>
            </a:r>
            <a:r>
              <a:rPr sz="1800" spc="-10" dirty="0">
                <a:solidFill>
                  <a:srgbClr val="FFC000"/>
                </a:solidFill>
                <a:latin typeface="Calibri"/>
                <a:cs typeface="Calibri"/>
              </a:rPr>
              <a:t>valles interiores: </a:t>
            </a:r>
            <a:r>
              <a:rPr sz="1800" spc="-60" dirty="0">
                <a:solidFill>
                  <a:srgbClr val="FFC000"/>
                </a:solidFill>
                <a:latin typeface="Calibri"/>
                <a:cs typeface="Calibri"/>
              </a:rPr>
              <a:t>Tn </a:t>
            </a:r>
            <a:r>
              <a:rPr sz="1800" spc="-5" dirty="0">
                <a:solidFill>
                  <a:srgbClr val="FFC000"/>
                </a:solidFill>
                <a:latin typeface="Symbol"/>
                <a:cs typeface="Symbol"/>
              </a:rPr>
              <a:t></a:t>
            </a:r>
            <a:r>
              <a:rPr sz="1800" spc="-5" dirty="0">
                <a:solidFill>
                  <a:srgbClr val="FFC000"/>
                </a:solidFill>
                <a:latin typeface="Calibri"/>
                <a:cs typeface="Calibri"/>
              </a:rPr>
              <a:t>0°C, </a:t>
            </a:r>
            <a:r>
              <a:rPr sz="1800" spc="-45" dirty="0">
                <a:solidFill>
                  <a:srgbClr val="FFC000"/>
                </a:solidFill>
                <a:latin typeface="Calibri"/>
                <a:cs typeface="Calibri"/>
              </a:rPr>
              <a:t>Tx</a:t>
            </a:r>
            <a:r>
              <a:rPr sz="1800" spc="200" dirty="0">
                <a:solidFill>
                  <a:srgbClr val="FFC000"/>
                </a:solidFill>
                <a:latin typeface="Calibri"/>
                <a:cs typeface="Calibri"/>
              </a:rPr>
              <a:t> </a:t>
            </a:r>
            <a:r>
              <a:rPr sz="1800" spc="-5" dirty="0">
                <a:solidFill>
                  <a:srgbClr val="FFC000"/>
                </a:solidFill>
                <a:latin typeface="Symbol"/>
                <a:cs typeface="Symbol"/>
              </a:rPr>
              <a:t></a:t>
            </a:r>
            <a:r>
              <a:rPr sz="1800" spc="-5" dirty="0">
                <a:solidFill>
                  <a:srgbClr val="FFC000"/>
                </a:solidFill>
                <a:latin typeface="Calibri"/>
                <a:cs typeface="Calibri"/>
              </a:rPr>
              <a:t>20°C</a:t>
            </a:r>
            <a:endParaRPr sz="1800">
              <a:latin typeface="Calibri"/>
              <a:cs typeface="Calibri"/>
            </a:endParaRPr>
          </a:p>
          <a:p>
            <a:pPr marL="142240" indent="-129539">
              <a:lnSpc>
                <a:spcPts val="2150"/>
              </a:lnSpc>
              <a:buFont typeface="Arial"/>
              <a:buChar char="•"/>
              <a:tabLst>
                <a:tab pos="142240" algn="l"/>
              </a:tabLst>
            </a:pPr>
            <a:r>
              <a:rPr sz="1800" spc="-5" dirty="0">
                <a:solidFill>
                  <a:srgbClr val="FFC000"/>
                </a:solidFill>
                <a:latin typeface="Calibri"/>
                <a:cs typeface="Calibri"/>
              </a:rPr>
              <a:t>Condiciones </a:t>
            </a:r>
            <a:r>
              <a:rPr sz="1800" dirty="0">
                <a:solidFill>
                  <a:srgbClr val="FFC000"/>
                </a:solidFill>
                <a:latin typeface="Calibri"/>
                <a:cs typeface="Calibri"/>
              </a:rPr>
              <a:t>muy </a:t>
            </a:r>
            <a:r>
              <a:rPr sz="1800" spc="-5" dirty="0">
                <a:solidFill>
                  <a:srgbClr val="FFC000"/>
                </a:solidFill>
                <a:latin typeface="Calibri"/>
                <a:cs typeface="Calibri"/>
              </a:rPr>
              <a:t>secas (HR&lt;30%, q&lt;3 </a:t>
            </a:r>
            <a:r>
              <a:rPr sz="1800" spc="5" dirty="0">
                <a:solidFill>
                  <a:srgbClr val="FFC000"/>
                </a:solidFill>
                <a:latin typeface="Calibri"/>
                <a:cs typeface="Calibri"/>
              </a:rPr>
              <a:t>g/kg) </a:t>
            </a:r>
            <a:r>
              <a:rPr sz="1800" dirty="0">
                <a:solidFill>
                  <a:srgbClr val="FFC000"/>
                </a:solidFill>
                <a:latin typeface="Calibri"/>
                <a:cs typeface="Calibri"/>
              </a:rPr>
              <a:t>y </a:t>
            </a:r>
            <a:r>
              <a:rPr sz="1800" spc="-5" dirty="0">
                <a:solidFill>
                  <a:srgbClr val="FFC000"/>
                </a:solidFill>
                <a:latin typeface="Calibri"/>
                <a:cs typeface="Calibri"/>
              </a:rPr>
              <a:t>calmas (ff&lt;1</a:t>
            </a:r>
            <a:r>
              <a:rPr sz="1800" spc="85" dirty="0">
                <a:solidFill>
                  <a:srgbClr val="FFC000"/>
                </a:solidFill>
                <a:latin typeface="Calibri"/>
                <a:cs typeface="Calibri"/>
              </a:rPr>
              <a:t> </a:t>
            </a:r>
            <a:r>
              <a:rPr sz="1800" spc="-15" dirty="0">
                <a:solidFill>
                  <a:srgbClr val="FFC000"/>
                </a:solidFill>
                <a:latin typeface="Calibri"/>
                <a:cs typeface="Calibri"/>
              </a:rPr>
              <a:t>m/s)</a:t>
            </a:r>
            <a:endParaRPr sz="1800">
              <a:latin typeface="Calibri"/>
              <a:cs typeface="Calibri"/>
            </a:endParaRPr>
          </a:p>
          <a:p>
            <a:pPr marL="142240" indent="-129539">
              <a:lnSpc>
                <a:spcPct val="100000"/>
              </a:lnSpc>
              <a:buFont typeface="Arial"/>
              <a:buChar char="•"/>
              <a:tabLst>
                <a:tab pos="142240" algn="l"/>
              </a:tabLst>
            </a:pPr>
            <a:r>
              <a:rPr sz="1800" spc="-25" dirty="0">
                <a:solidFill>
                  <a:srgbClr val="FFC000"/>
                </a:solidFill>
                <a:latin typeface="Calibri"/>
                <a:cs typeface="Calibri"/>
              </a:rPr>
              <a:t>Temperaturas </a:t>
            </a:r>
            <a:r>
              <a:rPr sz="1800" spc="-10" dirty="0">
                <a:solidFill>
                  <a:srgbClr val="FFC000"/>
                </a:solidFill>
                <a:latin typeface="Calibri"/>
                <a:cs typeface="Calibri"/>
              </a:rPr>
              <a:t>altas </a:t>
            </a:r>
            <a:r>
              <a:rPr sz="1800" dirty="0">
                <a:solidFill>
                  <a:srgbClr val="FFC000"/>
                </a:solidFill>
                <a:latin typeface="Calibri"/>
                <a:cs typeface="Calibri"/>
              </a:rPr>
              <a:t>en </a:t>
            </a:r>
            <a:r>
              <a:rPr sz="1800" spc="-10" dirty="0">
                <a:solidFill>
                  <a:srgbClr val="FFC000"/>
                </a:solidFill>
                <a:latin typeface="Calibri"/>
                <a:cs typeface="Calibri"/>
              </a:rPr>
              <a:t>torno </a:t>
            </a:r>
            <a:r>
              <a:rPr sz="1800" dirty="0">
                <a:solidFill>
                  <a:srgbClr val="FFC000"/>
                </a:solidFill>
                <a:latin typeface="Calibri"/>
                <a:cs typeface="Calibri"/>
              </a:rPr>
              <a:t>a lo 1000 m de</a:t>
            </a:r>
            <a:r>
              <a:rPr sz="1800" spc="60" dirty="0">
                <a:solidFill>
                  <a:srgbClr val="FFC000"/>
                </a:solidFill>
                <a:latin typeface="Calibri"/>
                <a:cs typeface="Calibri"/>
              </a:rPr>
              <a:t> </a:t>
            </a:r>
            <a:r>
              <a:rPr sz="1800" spc="-10" dirty="0">
                <a:solidFill>
                  <a:srgbClr val="FFC000"/>
                </a:solidFill>
                <a:latin typeface="Calibri"/>
                <a:cs typeface="Calibri"/>
              </a:rPr>
              <a:t>altura</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Cielos </a:t>
            </a:r>
            <a:r>
              <a:rPr sz="1800" spc="-15" dirty="0">
                <a:solidFill>
                  <a:srgbClr val="FFC000"/>
                </a:solidFill>
                <a:latin typeface="Calibri"/>
                <a:cs typeface="Calibri"/>
              </a:rPr>
              <a:t>mayormente</a:t>
            </a:r>
            <a:r>
              <a:rPr sz="1800" spc="25" dirty="0">
                <a:solidFill>
                  <a:srgbClr val="FFC000"/>
                </a:solidFill>
                <a:latin typeface="Calibri"/>
                <a:cs typeface="Calibri"/>
              </a:rPr>
              <a:t> </a:t>
            </a:r>
            <a:r>
              <a:rPr sz="1800" spc="-5" dirty="0">
                <a:solidFill>
                  <a:srgbClr val="FFC000"/>
                </a:solidFill>
                <a:latin typeface="Calibri"/>
                <a:cs typeface="Calibri"/>
              </a:rPr>
              <a:t>despejados</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Episodios de </a:t>
            </a:r>
            <a:r>
              <a:rPr sz="1800" spc="-10" dirty="0">
                <a:solidFill>
                  <a:srgbClr val="FFC000"/>
                </a:solidFill>
                <a:latin typeface="Calibri"/>
                <a:cs typeface="Calibri"/>
              </a:rPr>
              <a:t>contaminación </a:t>
            </a:r>
            <a:r>
              <a:rPr sz="1800" dirty="0">
                <a:solidFill>
                  <a:srgbClr val="FFC000"/>
                </a:solidFill>
                <a:latin typeface="Calibri"/>
                <a:cs typeface="Calibri"/>
              </a:rPr>
              <a:t>en </a:t>
            </a:r>
            <a:r>
              <a:rPr sz="1800" spc="-10" dirty="0">
                <a:solidFill>
                  <a:srgbClr val="FFC000"/>
                </a:solidFill>
                <a:latin typeface="Calibri"/>
                <a:cs typeface="Calibri"/>
              </a:rPr>
              <a:t>valles</a:t>
            </a:r>
            <a:r>
              <a:rPr sz="1800" spc="65"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Clr>
                <a:srgbClr val="000000"/>
              </a:buClr>
              <a:buFont typeface="Arial"/>
              <a:buChar char="•"/>
              <a:tabLst>
                <a:tab pos="142240" algn="l"/>
              </a:tabLst>
            </a:pPr>
            <a:r>
              <a:rPr sz="1800" spc="-10" dirty="0">
                <a:solidFill>
                  <a:srgbClr val="00AFEF"/>
                </a:solidFill>
                <a:latin typeface="Calibri"/>
                <a:cs typeface="Calibri"/>
              </a:rPr>
              <a:t>Vientos </a:t>
            </a:r>
            <a:r>
              <a:rPr sz="1800" dirty="0">
                <a:solidFill>
                  <a:srgbClr val="00AFEF"/>
                </a:solidFill>
                <a:latin typeface="Calibri"/>
                <a:cs typeface="Calibri"/>
              </a:rPr>
              <a:t>del sur </a:t>
            </a:r>
            <a:r>
              <a:rPr sz="1800" spc="-5" dirty="0">
                <a:solidFill>
                  <a:srgbClr val="00AFEF"/>
                </a:solidFill>
                <a:latin typeface="Calibri"/>
                <a:cs typeface="Calibri"/>
              </a:rPr>
              <a:t>fuertes </a:t>
            </a:r>
            <a:r>
              <a:rPr sz="1800" dirty="0">
                <a:solidFill>
                  <a:srgbClr val="00AFEF"/>
                </a:solidFill>
                <a:latin typeface="Calibri"/>
                <a:cs typeface="Calibri"/>
              </a:rPr>
              <a:t>en </a:t>
            </a:r>
            <a:r>
              <a:rPr sz="1800" spc="-15" dirty="0">
                <a:solidFill>
                  <a:srgbClr val="00AFEF"/>
                </a:solidFill>
                <a:latin typeface="Calibri"/>
                <a:cs typeface="Calibri"/>
              </a:rPr>
              <a:t>zonas costeras</a:t>
            </a:r>
            <a:r>
              <a:rPr sz="1800" spc="55" dirty="0">
                <a:solidFill>
                  <a:srgbClr val="00AFEF"/>
                </a:solidFill>
                <a:latin typeface="Calibri"/>
                <a:cs typeface="Calibri"/>
              </a:rPr>
              <a:t> </a:t>
            </a:r>
            <a:r>
              <a:rPr sz="1800" spc="-15" dirty="0">
                <a:solidFill>
                  <a:srgbClr val="00AFEF"/>
                </a:solidFill>
                <a:latin typeface="Calibri"/>
                <a:cs typeface="Calibri"/>
              </a:rPr>
              <a:t>(surazos)</a:t>
            </a:r>
            <a:endParaRPr sz="1800">
              <a:latin typeface="Calibri"/>
              <a:cs typeface="Calibri"/>
            </a:endParaRPr>
          </a:p>
          <a:p>
            <a:pPr marL="142240" indent="-129539">
              <a:lnSpc>
                <a:spcPct val="100000"/>
              </a:lnSpc>
              <a:spcBef>
                <a:spcPts val="5"/>
              </a:spcBef>
              <a:buFont typeface="Arial"/>
              <a:buChar char="•"/>
              <a:tabLst>
                <a:tab pos="142240" algn="l"/>
              </a:tabLst>
            </a:pPr>
            <a:r>
              <a:rPr sz="1800" spc="-10" dirty="0">
                <a:solidFill>
                  <a:srgbClr val="00AFEF"/>
                </a:solidFill>
                <a:latin typeface="Calibri"/>
                <a:cs typeface="Calibri"/>
              </a:rPr>
              <a:t>Surgencia </a:t>
            </a:r>
            <a:r>
              <a:rPr sz="1800" dirty="0">
                <a:solidFill>
                  <a:srgbClr val="00AFEF"/>
                </a:solidFill>
                <a:latin typeface="Calibri"/>
                <a:cs typeface="Calibri"/>
              </a:rPr>
              <a:t>muy </a:t>
            </a:r>
            <a:r>
              <a:rPr sz="1800" spc="-10" dirty="0">
                <a:solidFill>
                  <a:srgbClr val="00AFEF"/>
                </a:solidFill>
                <a:latin typeface="Calibri"/>
                <a:cs typeface="Calibri"/>
              </a:rPr>
              <a:t>activa </a:t>
            </a:r>
            <a:r>
              <a:rPr sz="1800" dirty="0">
                <a:solidFill>
                  <a:srgbClr val="00AFEF"/>
                </a:solidFill>
                <a:latin typeface="Calibri"/>
                <a:cs typeface="Calibri"/>
              </a:rPr>
              <a:t>en </a:t>
            </a:r>
            <a:r>
              <a:rPr sz="1800" spc="-10" dirty="0">
                <a:solidFill>
                  <a:srgbClr val="00AFEF"/>
                </a:solidFill>
                <a:latin typeface="Calibri"/>
                <a:cs typeface="Calibri"/>
              </a:rPr>
              <a:t>zonas </a:t>
            </a:r>
            <a:r>
              <a:rPr sz="1800" spc="-15" dirty="0">
                <a:solidFill>
                  <a:srgbClr val="00AFEF"/>
                </a:solidFill>
                <a:latin typeface="Calibri"/>
                <a:cs typeface="Calibri"/>
              </a:rPr>
              <a:t>costeras </a:t>
            </a:r>
            <a:r>
              <a:rPr sz="1800" spc="-10" dirty="0">
                <a:solidFill>
                  <a:srgbClr val="00AFEF"/>
                </a:solidFill>
                <a:latin typeface="Calibri"/>
                <a:cs typeface="Calibri"/>
              </a:rPr>
              <a:t>(TSM </a:t>
            </a:r>
            <a:r>
              <a:rPr sz="1800" spc="-5" dirty="0">
                <a:solidFill>
                  <a:srgbClr val="00AFEF"/>
                </a:solidFill>
                <a:latin typeface="Calibri"/>
                <a:cs typeface="Calibri"/>
              </a:rPr>
              <a:t>por debajo de lo</a:t>
            </a:r>
            <a:r>
              <a:rPr sz="1800" spc="130" dirty="0">
                <a:solidFill>
                  <a:srgbClr val="00AFEF"/>
                </a:solidFill>
                <a:latin typeface="Calibri"/>
                <a:cs typeface="Calibri"/>
              </a:rPr>
              <a:t> </a:t>
            </a:r>
            <a:r>
              <a:rPr sz="1800" spc="-5" dirty="0">
                <a:solidFill>
                  <a:srgbClr val="00AFEF"/>
                </a:solidFill>
                <a:latin typeface="Calibri"/>
                <a:cs typeface="Calibri"/>
              </a:rPr>
              <a:t>normal)</a:t>
            </a:r>
            <a:endParaRPr sz="1800">
              <a:latin typeface="Calibri"/>
              <a:cs typeface="Calibri"/>
            </a:endParaRPr>
          </a:p>
          <a:p>
            <a:pPr>
              <a:lnSpc>
                <a:spcPct val="100000"/>
              </a:lnSpc>
              <a:spcBef>
                <a:spcPts val="30"/>
              </a:spcBef>
              <a:buChar char="•"/>
            </a:pPr>
            <a:endParaRPr sz="1850">
              <a:latin typeface="Times New Roman"/>
              <a:cs typeface="Times New Roman"/>
            </a:endParaRPr>
          </a:p>
          <a:p>
            <a:pPr marL="12700">
              <a:lnSpc>
                <a:spcPct val="100000"/>
              </a:lnSpc>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0" dirty="0">
                <a:latin typeface="Calibri"/>
                <a:cs typeface="Calibri"/>
              </a:rPr>
              <a:t> </a:t>
            </a:r>
            <a:r>
              <a:rPr sz="1800" spc="-5" dirty="0">
                <a:latin typeface="Calibri"/>
                <a:cs typeface="Calibri"/>
              </a:rPr>
              <a:t>término:</a:t>
            </a:r>
            <a:endParaRPr sz="1800">
              <a:latin typeface="Calibri"/>
              <a:cs typeface="Calibri"/>
            </a:endParaRPr>
          </a:p>
          <a:p>
            <a:pPr>
              <a:lnSpc>
                <a:spcPct val="100000"/>
              </a:lnSpc>
              <a:spcBef>
                <a:spcPts val="30"/>
              </a:spcBef>
            </a:pPr>
            <a:endParaRPr sz="1850">
              <a:latin typeface="Times New Roman"/>
              <a:cs typeface="Times New Roman"/>
            </a:endParaRPr>
          </a:p>
          <a:p>
            <a:pPr marL="142240" indent="-129539">
              <a:lnSpc>
                <a:spcPct val="100000"/>
              </a:lnSpc>
              <a:spcBef>
                <a:spcPts val="5"/>
              </a:spcBef>
              <a:buClr>
                <a:srgbClr val="000000"/>
              </a:buClr>
              <a:buFont typeface="Arial"/>
              <a:buChar char="•"/>
              <a:tabLst>
                <a:tab pos="142240" algn="l"/>
              </a:tabLst>
            </a:pPr>
            <a:r>
              <a:rPr sz="1800" spc="-10" dirty="0">
                <a:solidFill>
                  <a:srgbClr val="FFC000"/>
                </a:solidFill>
                <a:latin typeface="Calibri"/>
                <a:cs typeface="Calibri"/>
              </a:rPr>
              <a:t>Entrada </a:t>
            </a:r>
            <a:r>
              <a:rPr sz="1800" spc="-5" dirty="0">
                <a:solidFill>
                  <a:srgbClr val="FFC000"/>
                </a:solidFill>
                <a:latin typeface="Calibri"/>
                <a:cs typeface="Calibri"/>
              </a:rPr>
              <a:t>de </a:t>
            </a:r>
            <a:r>
              <a:rPr sz="1800" spc="-10" dirty="0">
                <a:solidFill>
                  <a:srgbClr val="FFC000"/>
                </a:solidFill>
                <a:latin typeface="Calibri"/>
                <a:cs typeface="Calibri"/>
              </a:rPr>
              <a:t>aire </a:t>
            </a:r>
            <a:r>
              <a:rPr sz="1800" spc="-5" dirty="0">
                <a:solidFill>
                  <a:srgbClr val="FFC000"/>
                </a:solidFill>
                <a:latin typeface="Calibri"/>
                <a:cs typeface="Calibri"/>
              </a:rPr>
              <a:t>marino </a:t>
            </a:r>
            <a:r>
              <a:rPr sz="1800" dirty="0">
                <a:solidFill>
                  <a:srgbClr val="FFC000"/>
                </a:solidFill>
                <a:latin typeface="Calibri"/>
                <a:cs typeface="Calibri"/>
              </a:rPr>
              <a:t>y </a:t>
            </a:r>
            <a:r>
              <a:rPr sz="1800" spc="-5" dirty="0">
                <a:solidFill>
                  <a:srgbClr val="FFC000"/>
                </a:solidFill>
                <a:latin typeface="Calibri"/>
                <a:cs typeface="Calibri"/>
              </a:rPr>
              <a:t>nieblas </a:t>
            </a:r>
            <a:r>
              <a:rPr sz="1800" dirty="0">
                <a:solidFill>
                  <a:srgbClr val="FFC000"/>
                </a:solidFill>
                <a:latin typeface="Calibri"/>
                <a:cs typeface="Calibri"/>
              </a:rPr>
              <a:t>a </a:t>
            </a:r>
            <a:r>
              <a:rPr sz="1800" spc="-10" dirty="0">
                <a:solidFill>
                  <a:srgbClr val="FFC000"/>
                </a:solidFill>
                <a:latin typeface="Calibri"/>
                <a:cs typeface="Calibri"/>
              </a:rPr>
              <a:t>valles</a:t>
            </a:r>
            <a:r>
              <a:rPr sz="1800" spc="80"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Font typeface="Arial"/>
              <a:buChar char="•"/>
              <a:tabLst>
                <a:tab pos="142240" algn="l"/>
              </a:tabLst>
            </a:pPr>
            <a:r>
              <a:rPr sz="1800" spc="-10" dirty="0">
                <a:solidFill>
                  <a:srgbClr val="FFC000"/>
                </a:solidFill>
                <a:latin typeface="Calibri"/>
                <a:cs typeface="Calibri"/>
              </a:rPr>
              <a:t>Marcada reducción </a:t>
            </a:r>
            <a:r>
              <a:rPr sz="1800" spc="-5" dirty="0">
                <a:solidFill>
                  <a:srgbClr val="FFC000"/>
                </a:solidFill>
                <a:latin typeface="Calibri"/>
                <a:cs typeface="Calibri"/>
              </a:rPr>
              <a:t>de </a:t>
            </a:r>
            <a:r>
              <a:rPr sz="1800" spc="-45" dirty="0">
                <a:solidFill>
                  <a:srgbClr val="FFC000"/>
                </a:solidFill>
                <a:latin typeface="Calibri"/>
                <a:cs typeface="Calibri"/>
              </a:rPr>
              <a:t>Tx </a:t>
            </a:r>
            <a:r>
              <a:rPr sz="1800" dirty="0">
                <a:solidFill>
                  <a:srgbClr val="FFC000"/>
                </a:solidFill>
                <a:latin typeface="Calibri"/>
                <a:cs typeface="Calibri"/>
              </a:rPr>
              <a:t>y </a:t>
            </a:r>
            <a:r>
              <a:rPr sz="1800" spc="-5" dirty="0">
                <a:solidFill>
                  <a:srgbClr val="FFC000"/>
                </a:solidFill>
                <a:latin typeface="Calibri"/>
                <a:cs typeface="Calibri"/>
              </a:rPr>
              <a:t>aumento de HR </a:t>
            </a:r>
            <a:r>
              <a:rPr sz="1800" dirty="0">
                <a:solidFill>
                  <a:srgbClr val="FFC000"/>
                </a:solidFill>
                <a:latin typeface="Calibri"/>
                <a:cs typeface="Calibri"/>
              </a:rPr>
              <a:t>y</a:t>
            </a:r>
            <a:r>
              <a:rPr sz="1800" spc="130" dirty="0">
                <a:solidFill>
                  <a:srgbClr val="FFC000"/>
                </a:solidFill>
                <a:latin typeface="Calibri"/>
                <a:cs typeface="Calibri"/>
              </a:rPr>
              <a:t> </a:t>
            </a:r>
            <a:r>
              <a:rPr sz="1800" spc="-5" dirty="0">
                <a:solidFill>
                  <a:srgbClr val="FFC000"/>
                </a:solidFill>
                <a:latin typeface="Calibri"/>
                <a:cs typeface="Calibri"/>
              </a:rPr>
              <a:t>nubosidad</a:t>
            </a:r>
            <a:endParaRPr sz="1800">
              <a:latin typeface="Calibri"/>
              <a:cs typeface="Calibri"/>
            </a:endParaRPr>
          </a:p>
          <a:p>
            <a:pPr marL="12700" marR="5080">
              <a:lnSpc>
                <a:spcPct val="100000"/>
              </a:lnSpc>
              <a:buFont typeface="Arial"/>
              <a:buChar char="•"/>
              <a:tabLst>
                <a:tab pos="142240" algn="l"/>
              </a:tabLst>
            </a:pPr>
            <a:r>
              <a:rPr sz="1800" spc="-10" dirty="0">
                <a:solidFill>
                  <a:srgbClr val="00AFEF"/>
                </a:solidFill>
                <a:latin typeface="Calibri"/>
                <a:cs typeface="Calibri"/>
              </a:rPr>
              <a:t>Marcada </a:t>
            </a:r>
            <a:r>
              <a:rPr sz="1800" spc="-5" dirty="0">
                <a:solidFill>
                  <a:srgbClr val="00AFEF"/>
                </a:solidFill>
                <a:latin typeface="Calibri"/>
                <a:cs typeface="Calibri"/>
              </a:rPr>
              <a:t>disminución del viento </a:t>
            </a:r>
            <a:r>
              <a:rPr sz="1800" dirty="0">
                <a:solidFill>
                  <a:srgbClr val="00AFEF"/>
                </a:solidFill>
                <a:latin typeface="Calibri"/>
                <a:cs typeface="Calibri"/>
              </a:rPr>
              <a:t>S e </a:t>
            </a:r>
            <a:r>
              <a:rPr sz="1800" spc="-5" dirty="0">
                <a:solidFill>
                  <a:srgbClr val="00AFEF"/>
                </a:solidFill>
                <a:latin typeface="Calibri"/>
                <a:cs typeface="Calibri"/>
              </a:rPr>
              <a:t>incluso </a:t>
            </a:r>
            <a:r>
              <a:rPr sz="1800" dirty="0">
                <a:solidFill>
                  <a:srgbClr val="00AFEF"/>
                </a:solidFill>
                <a:latin typeface="Calibri"/>
                <a:cs typeface="Calibri"/>
              </a:rPr>
              <a:t>puede </a:t>
            </a:r>
            <a:r>
              <a:rPr sz="1800" spc="-5" dirty="0">
                <a:solidFill>
                  <a:srgbClr val="00AFEF"/>
                </a:solidFill>
                <a:latin typeface="Calibri"/>
                <a:cs typeface="Calibri"/>
              </a:rPr>
              <a:t>aparecer viento </a:t>
            </a:r>
            <a:r>
              <a:rPr sz="1800" dirty="0">
                <a:solidFill>
                  <a:srgbClr val="00AFEF"/>
                </a:solidFill>
                <a:latin typeface="Calibri"/>
                <a:cs typeface="Calibri"/>
              </a:rPr>
              <a:t>N en la  </a:t>
            </a:r>
            <a:r>
              <a:rPr sz="1800" spc="-20" dirty="0">
                <a:solidFill>
                  <a:srgbClr val="00AFEF"/>
                </a:solidFill>
                <a:latin typeface="Calibri"/>
                <a:cs typeface="Calibri"/>
              </a:rPr>
              <a:t>costa</a:t>
            </a:r>
            <a:endParaRPr sz="180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0381" y="856489"/>
            <a:ext cx="3962028" cy="554795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55394" y="246379"/>
            <a:ext cx="59105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 </a:t>
            </a:r>
            <a:r>
              <a:rPr sz="1800" spc="-10" dirty="0">
                <a:latin typeface="Calibri"/>
                <a:cs typeface="Calibri"/>
              </a:rPr>
              <a:t>Componente Zonal </a:t>
            </a:r>
            <a:r>
              <a:rPr sz="1800" dirty="0">
                <a:latin typeface="Calibri"/>
                <a:cs typeface="Calibri"/>
              </a:rPr>
              <a:t>a</a:t>
            </a:r>
            <a:r>
              <a:rPr sz="1800" spc="100" dirty="0">
                <a:latin typeface="Calibri"/>
                <a:cs typeface="Calibri"/>
              </a:rPr>
              <a:t> </a:t>
            </a:r>
            <a:r>
              <a:rPr sz="1800" spc="5" dirty="0">
                <a:latin typeface="Calibri"/>
                <a:cs typeface="Calibri"/>
              </a:rPr>
              <a:t>33°S</a:t>
            </a:r>
            <a:endParaRPr sz="18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1054" y="1379287"/>
            <a:ext cx="8008555" cy="423088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8739" y="474979"/>
            <a:ext cx="870775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 </a:t>
            </a:r>
            <a:r>
              <a:rPr sz="1800" spc="-10" dirty="0">
                <a:latin typeface="Calibri"/>
                <a:cs typeface="Calibri"/>
              </a:rPr>
              <a:t>Vientos </a:t>
            </a:r>
            <a:r>
              <a:rPr sz="1800" spc="-5" dirty="0">
                <a:latin typeface="Calibri"/>
                <a:cs typeface="Calibri"/>
              </a:rPr>
              <a:t>niveles bajos </a:t>
            </a:r>
            <a:r>
              <a:rPr sz="1800" spc="-15" dirty="0">
                <a:latin typeface="Calibri"/>
                <a:cs typeface="Calibri"/>
              </a:rPr>
              <a:t>cerca </a:t>
            </a:r>
            <a:r>
              <a:rPr sz="1800" spc="-5" dirty="0">
                <a:latin typeface="Calibri"/>
                <a:cs typeface="Calibri"/>
              </a:rPr>
              <a:t>de momento de</a:t>
            </a:r>
            <a:r>
              <a:rPr sz="1800" spc="200" dirty="0">
                <a:latin typeface="Calibri"/>
                <a:cs typeface="Calibri"/>
              </a:rPr>
              <a:t> </a:t>
            </a:r>
            <a:r>
              <a:rPr sz="1800" spc="-10" dirty="0">
                <a:latin typeface="Calibri"/>
                <a:cs typeface="Calibri"/>
              </a:rPr>
              <a:t>culminación</a:t>
            </a:r>
            <a:endParaRPr sz="1800">
              <a:latin typeface="Calibri"/>
              <a:cs typeface="Calibri"/>
            </a:endParaRPr>
          </a:p>
        </p:txBody>
      </p:sp>
    </p:spTree>
    <p:extLst>
      <p:ext uri="{BB962C8B-B14F-4D97-AF65-F5344CB8AC3E}">
        <p14:creationId xmlns:p14="http://schemas.microsoft.com/office/powerpoint/2010/main" val="2307471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54320" y="0"/>
            <a:ext cx="4784553" cy="670083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95430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7094" y="3589577"/>
            <a:ext cx="7187494" cy="29857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11240" y="835152"/>
            <a:ext cx="2179319" cy="39608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91250" y="861949"/>
            <a:ext cx="2073275" cy="385445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7595" y="859536"/>
            <a:ext cx="1882139" cy="295046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57225" y="885697"/>
            <a:ext cx="1776476" cy="284327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77867" y="845819"/>
            <a:ext cx="1821180" cy="296417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357751" y="871474"/>
            <a:ext cx="1714500" cy="28575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433827" y="854963"/>
            <a:ext cx="1834896" cy="295351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514600" y="881125"/>
            <a:ext cx="1727200" cy="2846324"/>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2585720" y="894079"/>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16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Terra,</a:t>
            </a:r>
            <a:r>
              <a:rPr sz="1000" spc="-25" dirty="0">
                <a:solidFill>
                  <a:srgbClr val="FFFFFF"/>
                </a:solidFill>
                <a:latin typeface="Calibri"/>
                <a:cs typeface="Calibri"/>
              </a:rPr>
              <a:t> </a:t>
            </a:r>
            <a:r>
              <a:rPr sz="1000" spc="-5" dirty="0">
                <a:solidFill>
                  <a:srgbClr val="FFFFFF"/>
                </a:solidFill>
                <a:latin typeface="Calibri"/>
                <a:cs typeface="Calibri"/>
              </a:rPr>
              <a:t>4:30</a:t>
            </a:r>
            <a:endParaRPr sz="1000">
              <a:latin typeface="Calibri"/>
              <a:cs typeface="Calibri"/>
            </a:endParaRPr>
          </a:p>
        </p:txBody>
      </p:sp>
      <p:sp>
        <p:nvSpPr>
          <p:cNvPr id="12" name="object 12"/>
          <p:cNvSpPr txBox="1"/>
          <p:nvPr/>
        </p:nvSpPr>
        <p:spPr>
          <a:xfrm>
            <a:off x="4440428" y="909954"/>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17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Aqua,</a:t>
            </a:r>
            <a:r>
              <a:rPr sz="1000" spc="-40" dirty="0">
                <a:solidFill>
                  <a:srgbClr val="FFFFFF"/>
                </a:solidFill>
                <a:latin typeface="Calibri"/>
                <a:cs typeface="Calibri"/>
              </a:rPr>
              <a:t> </a:t>
            </a:r>
            <a:r>
              <a:rPr sz="1000" spc="-5" dirty="0">
                <a:solidFill>
                  <a:srgbClr val="FFFFFF"/>
                </a:solidFill>
                <a:latin typeface="Calibri"/>
                <a:cs typeface="Calibri"/>
              </a:rPr>
              <a:t>4:30</a:t>
            </a:r>
            <a:endParaRPr sz="1000">
              <a:latin typeface="Calibri"/>
              <a:cs typeface="Calibri"/>
            </a:endParaRPr>
          </a:p>
        </p:txBody>
      </p:sp>
      <p:sp>
        <p:nvSpPr>
          <p:cNvPr id="13" name="object 13"/>
          <p:cNvSpPr/>
          <p:nvPr/>
        </p:nvSpPr>
        <p:spPr>
          <a:xfrm>
            <a:off x="6313551" y="2008187"/>
            <a:ext cx="168275" cy="909637"/>
          </a:xfrm>
          <a:prstGeom prst="rect">
            <a:avLst/>
          </a:prstGeom>
          <a:blipFill>
            <a:blip r:embed="rId11" cstate="print"/>
            <a:stretch>
              <a:fillRect/>
            </a:stretch>
          </a:blipFill>
        </p:spPr>
        <p:txBody>
          <a:bodyPr wrap="square" lIns="0" tIns="0" rIns="0" bIns="0" rtlCol="0"/>
          <a:lstStyle/>
          <a:p>
            <a:endParaRPr/>
          </a:p>
        </p:txBody>
      </p:sp>
      <p:sp>
        <p:nvSpPr>
          <p:cNvPr id="14" name="object 14"/>
          <p:cNvSpPr txBox="1"/>
          <p:nvPr/>
        </p:nvSpPr>
        <p:spPr>
          <a:xfrm>
            <a:off x="694740" y="911479"/>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15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Aqua,</a:t>
            </a:r>
            <a:r>
              <a:rPr sz="1000" spc="-40" dirty="0">
                <a:solidFill>
                  <a:srgbClr val="FFFFFF"/>
                </a:solidFill>
                <a:latin typeface="Calibri"/>
                <a:cs typeface="Calibri"/>
              </a:rPr>
              <a:t> </a:t>
            </a:r>
            <a:r>
              <a:rPr sz="1000" spc="-5" dirty="0">
                <a:solidFill>
                  <a:srgbClr val="FFFFFF"/>
                </a:solidFill>
                <a:latin typeface="Calibri"/>
                <a:cs typeface="Calibri"/>
              </a:rPr>
              <a:t>5:20</a:t>
            </a:r>
            <a:endParaRPr sz="1000">
              <a:latin typeface="Calibri"/>
              <a:cs typeface="Calibri"/>
            </a:endParaRPr>
          </a:p>
        </p:txBody>
      </p:sp>
      <p:sp>
        <p:nvSpPr>
          <p:cNvPr id="15" name="object 15"/>
          <p:cNvSpPr txBox="1"/>
          <p:nvPr/>
        </p:nvSpPr>
        <p:spPr>
          <a:xfrm>
            <a:off x="6258305" y="890778"/>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16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Terra,</a:t>
            </a:r>
            <a:r>
              <a:rPr sz="1000" spc="-25" dirty="0">
                <a:solidFill>
                  <a:srgbClr val="FFFFFF"/>
                </a:solidFill>
                <a:latin typeface="Calibri"/>
                <a:cs typeface="Calibri"/>
              </a:rPr>
              <a:t> </a:t>
            </a:r>
            <a:r>
              <a:rPr sz="1000" spc="-5" dirty="0">
                <a:solidFill>
                  <a:srgbClr val="FFFFFF"/>
                </a:solidFill>
                <a:latin typeface="Calibri"/>
                <a:cs typeface="Calibri"/>
              </a:rPr>
              <a:t>4:30</a:t>
            </a:r>
            <a:endParaRPr sz="1000">
              <a:latin typeface="Calibri"/>
              <a:cs typeface="Calibri"/>
            </a:endParaRPr>
          </a:p>
        </p:txBody>
      </p:sp>
      <p:sp>
        <p:nvSpPr>
          <p:cNvPr id="16" name="object 16"/>
          <p:cNvSpPr txBox="1"/>
          <p:nvPr/>
        </p:nvSpPr>
        <p:spPr>
          <a:xfrm>
            <a:off x="6485382" y="1940432"/>
            <a:ext cx="219075" cy="147955"/>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FFFFFF"/>
                </a:solidFill>
                <a:latin typeface="Calibri"/>
                <a:cs typeface="Calibri"/>
              </a:rPr>
              <a:t>12°C</a:t>
            </a:r>
            <a:endParaRPr sz="800">
              <a:latin typeface="Calibri"/>
              <a:cs typeface="Calibri"/>
            </a:endParaRPr>
          </a:p>
        </p:txBody>
      </p:sp>
      <p:sp>
        <p:nvSpPr>
          <p:cNvPr id="17" name="object 17"/>
          <p:cNvSpPr txBox="1"/>
          <p:nvPr/>
        </p:nvSpPr>
        <p:spPr>
          <a:xfrm>
            <a:off x="6485382" y="2229993"/>
            <a:ext cx="167005" cy="147955"/>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FFFFFF"/>
                </a:solidFill>
                <a:latin typeface="Calibri"/>
                <a:cs typeface="Calibri"/>
              </a:rPr>
              <a:t>6°C</a:t>
            </a:r>
            <a:endParaRPr sz="800">
              <a:latin typeface="Calibri"/>
              <a:cs typeface="Calibri"/>
            </a:endParaRPr>
          </a:p>
        </p:txBody>
      </p:sp>
      <p:sp>
        <p:nvSpPr>
          <p:cNvPr id="18" name="object 18"/>
          <p:cNvSpPr txBox="1"/>
          <p:nvPr/>
        </p:nvSpPr>
        <p:spPr>
          <a:xfrm>
            <a:off x="6485382" y="2519552"/>
            <a:ext cx="198755" cy="437515"/>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FFFFFF"/>
                </a:solidFill>
                <a:latin typeface="Calibri"/>
                <a:cs typeface="Calibri"/>
              </a:rPr>
              <a:t>0°C</a:t>
            </a:r>
            <a:endParaRPr sz="800">
              <a:latin typeface="Calibri"/>
              <a:cs typeface="Calibri"/>
            </a:endParaRPr>
          </a:p>
          <a:p>
            <a:pPr>
              <a:lnSpc>
                <a:spcPct val="100000"/>
              </a:lnSpc>
              <a:spcBef>
                <a:spcPts val="50"/>
              </a:spcBef>
            </a:pPr>
            <a:endParaRPr sz="1100">
              <a:latin typeface="Times New Roman"/>
              <a:cs typeface="Times New Roman"/>
            </a:endParaRPr>
          </a:p>
          <a:p>
            <a:pPr marL="12700">
              <a:lnSpc>
                <a:spcPct val="100000"/>
              </a:lnSpc>
              <a:spcBef>
                <a:spcPts val="5"/>
              </a:spcBef>
            </a:pPr>
            <a:r>
              <a:rPr sz="800" spc="5" dirty="0">
                <a:solidFill>
                  <a:srgbClr val="FFFFFF"/>
                </a:solidFill>
                <a:latin typeface="Calibri"/>
                <a:cs typeface="Calibri"/>
              </a:rPr>
              <a:t>-</a:t>
            </a:r>
            <a:r>
              <a:rPr sz="800" dirty="0">
                <a:solidFill>
                  <a:srgbClr val="FFFFFF"/>
                </a:solidFill>
                <a:latin typeface="Calibri"/>
                <a:cs typeface="Calibri"/>
              </a:rPr>
              <a:t>6°C</a:t>
            </a:r>
            <a:endParaRPr sz="800">
              <a:latin typeface="Calibri"/>
              <a:cs typeface="Calibri"/>
            </a:endParaRPr>
          </a:p>
        </p:txBody>
      </p:sp>
      <p:sp>
        <p:nvSpPr>
          <p:cNvPr id="19" name="object 19"/>
          <p:cNvSpPr txBox="1"/>
          <p:nvPr/>
        </p:nvSpPr>
        <p:spPr>
          <a:xfrm>
            <a:off x="6249415" y="1473453"/>
            <a:ext cx="425450" cy="361315"/>
          </a:xfrm>
          <a:prstGeom prst="rect">
            <a:avLst/>
          </a:prstGeom>
        </p:spPr>
        <p:txBody>
          <a:bodyPr vert="horz" wrap="square" lIns="0" tIns="13335" rIns="0" bIns="0" rtlCol="0">
            <a:spAutoFit/>
          </a:bodyPr>
          <a:lstStyle/>
          <a:p>
            <a:pPr marL="116205" marR="5080" indent="-104139">
              <a:lnSpc>
                <a:spcPct val="100000"/>
              </a:lnSpc>
              <a:spcBef>
                <a:spcPts val="105"/>
              </a:spcBef>
            </a:pPr>
            <a:r>
              <a:rPr sz="1100" dirty="0">
                <a:solidFill>
                  <a:srgbClr val="FFFFFF"/>
                </a:solidFill>
                <a:latin typeface="Calibri"/>
                <a:cs typeface="Calibri"/>
              </a:rPr>
              <a:t>M</a:t>
            </a:r>
            <a:r>
              <a:rPr sz="1100" spc="-5" dirty="0">
                <a:solidFill>
                  <a:srgbClr val="FFFFFF"/>
                </a:solidFill>
                <a:latin typeface="Calibri"/>
                <a:cs typeface="Calibri"/>
              </a:rPr>
              <a:t>O</a:t>
            </a:r>
            <a:r>
              <a:rPr sz="1100" spc="5" dirty="0">
                <a:solidFill>
                  <a:srgbClr val="FFFFFF"/>
                </a:solidFill>
                <a:latin typeface="Calibri"/>
                <a:cs typeface="Calibri"/>
              </a:rPr>
              <a:t>D</a:t>
            </a:r>
            <a:r>
              <a:rPr sz="1100" dirty="0">
                <a:solidFill>
                  <a:srgbClr val="FFFFFF"/>
                </a:solidFill>
                <a:latin typeface="Calibri"/>
                <a:cs typeface="Calibri"/>
              </a:rPr>
              <a:t>IS  </a:t>
            </a:r>
            <a:r>
              <a:rPr sz="1100" spc="-5" dirty="0">
                <a:solidFill>
                  <a:srgbClr val="FFFFFF"/>
                </a:solidFill>
                <a:latin typeface="Calibri"/>
                <a:cs typeface="Calibri"/>
              </a:rPr>
              <a:t>LST</a:t>
            </a:r>
            <a:endParaRPr sz="1100">
              <a:latin typeface="Calibri"/>
              <a:cs typeface="Calibri"/>
            </a:endParaRPr>
          </a:p>
        </p:txBody>
      </p:sp>
      <p:sp>
        <p:nvSpPr>
          <p:cNvPr id="20" name="object 20"/>
          <p:cNvSpPr/>
          <p:nvPr/>
        </p:nvSpPr>
        <p:spPr>
          <a:xfrm>
            <a:off x="976312" y="2089150"/>
            <a:ext cx="53975" cy="53975"/>
          </a:xfrm>
          <a:custGeom>
            <a:avLst/>
            <a:gdLst/>
            <a:ahLst/>
            <a:cxnLst/>
            <a:rect l="l" t="t" r="r" b="b"/>
            <a:pathLst>
              <a:path w="53975" h="53975">
                <a:moveTo>
                  <a:pt x="0" y="27050"/>
                </a:moveTo>
                <a:lnTo>
                  <a:pt x="2120" y="16502"/>
                </a:lnTo>
                <a:lnTo>
                  <a:pt x="7902" y="7905"/>
                </a:lnTo>
                <a:lnTo>
                  <a:pt x="16480" y="2119"/>
                </a:lnTo>
                <a:lnTo>
                  <a:pt x="26987" y="0"/>
                </a:lnTo>
                <a:lnTo>
                  <a:pt x="37494" y="2119"/>
                </a:lnTo>
                <a:lnTo>
                  <a:pt x="46072" y="7905"/>
                </a:lnTo>
                <a:lnTo>
                  <a:pt x="51854" y="16502"/>
                </a:lnTo>
                <a:lnTo>
                  <a:pt x="53975" y="27050"/>
                </a:lnTo>
                <a:lnTo>
                  <a:pt x="51854" y="37526"/>
                </a:lnTo>
                <a:lnTo>
                  <a:pt x="46072" y="46085"/>
                </a:lnTo>
                <a:lnTo>
                  <a:pt x="37494" y="51857"/>
                </a:lnTo>
                <a:lnTo>
                  <a:pt x="26987" y="53975"/>
                </a:lnTo>
                <a:lnTo>
                  <a:pt x="16480" y="51857"/>
                </a:lnTo>
                <a:lnTo>
                  <a:pt x="7902" y="46085"/>
                </a:lnTo>
                <a:lnTo>
                  <a:pt x="2120" y="37526"/>
                </a:lnTo>
                <a:lnTo>
                  <a:pt x="0" y="27050"/>
                </a:lnTo>
                <a:close/>
              </a:path>
            </a:pathLst>
          </a:custGeom>
          <a:ln w="9525">
            <a:solidFill>
              <a:srgbClr val="FFFFFF"/>
            </a:solidFill>
          </a:ln>
        </p:spPr>
        <p:txBody>
          <a:bodyPr wrap="square" lIns="0" tIns="0" rIns="0" bIns="0" rtlCol="0"/>
          <a:lstStyle/>
          <a:p>
            <a:endParaRPr/>
          </a:p>
        </p:txBody>
      </p:sp>
      <p:sp>
        <p:nvSpPr>
          <p:cNvPr id="21" name="object 21"/>
          <p:cNvSpPr/>
          <p:nvPr/>
        </p:nvSpPr>
        <p:spPr>
          <a:xfrm>
            <a:off x="1292225" y="2305050"/>
            <a:ext cx="53975" cy="53975"/>
          </a:xfrm>
          <a:custGeom>
            <a:avLst/>
            <a:gdLst/>
            <a:ahLst/>
            <a:cxnLst/>
            <a:rect l="l" t="t" r="r" b="b"/>
            <a:pathLst>
              <a:path w="53975" h="53975">
                <a:moveTo>
                  <a:pt x="0" y="27050"/>
                </a:moveTo>
                <a:lnTo>
                  <a:pt x="2119" y="16502"/>
                </a:lnTo>
                <a:lnTo>
                  <a:pt x="7905" y="7905"/>
                </a:lnTo>
                <a:lnTo>
                  <a:pt x="16502" y="2119"/>
                </a:lnTo>
                <a:lnTo>
                  <a:pt x="27050" y="0"/>
                </a:lnTo>
                <a:lnTo>
                  <a:pt x="37526" y="2119"/>
                </a:lnTo>
                <a:lnTo>
                  <a:pt x="46085" y="7905"/>
                </a:lnTo>
                <a:lnTo>
                  <a:pt x="51857" y="16502"/>
                </a:lnTo>
                <a:lnTo>
                  <a:pt x="53975" y="27050"/>
                </a:lnTo>
                <a:lnTo>
                  <a:pt x="51857" y="37526"/>
                </a:lnTo>
                <a:lnTo>
                  <a:pt x="46085" y="46085"/>
                </a:lnTo>
                <a:lnTo>
                  <a:pt x="37526" y="51857"/>
                </a:lnTo>
                <a:lnTo>
                  <a:pt x="27050" y="53975"/>
                </a:lnTo>
                <a:lnTo>
                  <a:pt x="16502" y="51857"/>
                </a:lnTo>
                <a:lnTo>
                  <a:pt x="7905" y="46085"/>
                </a:lnTo>
                <a:lnTo>
                  <a:pt x="2119" y="37526"/>
                </a:lnTo>
                <a:lnTo>
                  <a:pt x="0" y="27050"/>
                </a:lnTo>
                <a:close/>
              </a:path>
            </a:pathLst>
          </a:custGeom>
          <a:ln w="9525">
            <a:solidFill>
              <a:srgbClr val="FFFFFF"/>
            </a:solidFill>
          </a:ln>
        </p:spPr>
        <p:txBody>
          <a:bodyPr wrap="square" lIns="0" tIns="0" rIns="0" bIns="0" rtlCol="0"/>
          <a:lstStyle/>
          <a:p>
            <a:endParaRPr/>
          </a:p>
        </p:txBody>
      </p:sp>
      <p:sp>
        <p:nvSpPr>
          <p:cNvPr id="22" name="object 22"/>
          <p:cNvSpPr/>
          <p:nvPr/>
        </p:nvSpPr>
        <p:spPr>
          <a:xfrm>
            <a:off x="2794000" y="2071751"/>
            <a:ext cx="55880" cy="53975"/>
          </a:xfrm>
          <a:custGeom>
            <a:avLst/>
            <a:gdLst/>
            <a:ahLst/>
            <a:cxnLst/>
            <a:rect l="l" t="t" r="r" b="b"/>
            <a:pathLst>
              <a:path w="55880" h="53975">
                <a:moveTo>
                  <a:pt x="0" y="26924"/>
                </a:moveTo>
                <a:lnTo>
                  <a:pt x="2184" y="16448"/>
                </a:lnTo>
                <a:lnTo>
                  <a:pt x="8143" y="7889"/>
                </a:lnTo>
                <a:lnTo>
                  <a:pt x="16984" y="2117"/>
                </a:lnTo>
                <a:lnTo>
                  <a:pt x="27812" y="0"/>
                </a:lnTo>
                <a:lnTo>
                  <a:pt x="38641" y="2117"/>
                </a:lnTo>
                <a:lnTo>
                  <a:pt x="47482" y="7889"/>
                </a:lnTo>
                <a:lnTo>
                  <a:pt x="53441" y="16448"/>
                </a:lnTo>
                <a:lnTo>
                  <a:pt x="55625" y="26924"/>
                </a:lnTo>
                <a:lnTo>
                  <a:pt x="53441" y="37419"/>
                </a:lnTo>
                <a:lnTo>
                  <a:pt x="47482" y="46021"/>
                </a:lnTo>
                <a:lnTo>
                  <a:pt x="38641" y="51837"/>
                </a:lnTo>
                <a:lnTo>
                  <a:pt x="27812" y="53975"/>
                </a:lnTo>
                <a:lnTo>
                  <a:pt x="16984" y="51837"/>
                </a:lnTo>
                <a:lnTo>
                  <a:pt x="8143" y="46021"/>
                </a:lnTo>
                <a:lnTo>
                  <a:pt x="2184" y="37419"/>
                </a:lnTo>
                <a:lnTo>
                  <a:pt x="0" y="26924"/>
                </a:lnTo>
                <a:close/>
              </a:path>
            </a:pathLst>
          </a:custGeom>
          <a:ln w="9525">
            <a:solidFill>
              <a:srgbClr val="FFFFFF"/>
            </a:solidFill>
          </a:ln>
        </p:spPr>
        <p:txBody>
          <a:bodyPr wrap="square" lIns="0" tIns="0" rIns="0" bIns="0" rtlCol="0"/>
          <a:lstStyle/>
          <a:p>
            <a:endParaRPr/>
          </a:p>
        </p:txBody>
      </p:sp>
      <p:sp>
        <p:nvSpPr>
          <p:cNvPr id="23" name="object 23"/>
          <p:cNvSpPr/>
          <p:nvPr/>
        </p:nvSpPr>
        <p:spPr>
          <a:xfrm>
            <a:off x="3094101" y="2284476"/>
            <a:ext cx="53975" cy="53975"/>
          </a:xfrm>
          <a:custGeom>
            <a:avLst/>
            <a:gdLst/>
            <a:ahLst/>
            <a:cxnLst/>
            <a:rect l="l" t="t" r="r" b="b"/>
            <a:pathLst>
              <a:path w="53975" h="53975">
                <a:moveTo>
                  <a:pt x="0" y="26924"/>
                </a:moveTo>
                <a:lnTo>
                  <a:pt x="2117" y="16448"/>
                </a:lnTo>
                <a:lnTo>
                  <a:pt x="7889" y="7889"/>
                </a:lnTo>
                <a:lnTo>
                  <a:pt x="16448" y="2117"/>
                </a:lnTo>
                <a:lnTo>
                  <a:pt x="26924" y="0"/>
                </a:lnTo>
                <a:lnTo>
                  <a:pt x="37419" y="2117"/>
                </a:lnTo>
                <a:lnTo>
                  <a:pt x="46021" y="7889"/>
                </a:lnTo>
                <a:lnTo>
                  <a:pt x="51837" y="16448"/>
                </a:lnTo>
                <a:lnTo>
                  <a:pt x="53975" y="26924"/>
                </a:lnTo>
                <a:lnTo>
                  <a:pt x="51837" y="37419"/>
                </a:lnTo>
                <a:lnTo>
                  <a:pt x="46021" y="46021"/>
                </a:lnTo>
                <a:lnTo>
                  <a:pt x="37419" y="51837"/>
                </a:lnTo>
                <a:lnTo>
                  <a:pt x="26924" y="53975"/>
                </a:lnTo>
                <a:lnTo>
                  <a:pt x="16448" y="51837"/>
                </a:lnTo>
                <a:lnTo>
                  <a:pt x="7889" y="46021"/>
                </a:lnTo>
                <a:lnTo>
                  <a:pt x="2117" y="37419"/>
                </a:lnTo>
                <a:lnTo>
                  <a:pt x="0" y="26924"/>
                </a:lnTo>
                <a:close/>
              </a:path>
            </a:pathLst>
          </a:custGeom>
          <a:ln w="9525">
            <a:solidFill>
              <a:srgbClr val="FFFFFF"/>
            </a:solidFill>
          </a:ln>
        </p:spPr>
        <p:txBody>
          <a:bodyPr wrap="square" lIns="0" tIns="0" rIns="0" bIns="0" rtlCol="0"/>
          <a:lstStyle/>
          <a:p>
            <a:endParaRPr/>
          </a:p>
        </p:txBody>
      </p:sp>
      <p:sp>
        <p:nvSpPr>
          <p:cNvPr id="24" name="object 24"/>
          <p:cNvSpPr/>
          <p:nvPr/>
        </p:nvSpPr>
        <p:spPr>
          <a:xfrm>
            <a:off x="4654550" y="2062226"/>
            <a:ext cx="53975" cy="53975"/>
          </a:xfrm>
          <a:custGeom>
            <a:avLst/>
            <a:gdLst/>
            <a:ahLst/>
            <a:cxnLst/>
            <a:rect l="l" t="t" r="r" b="b"/>
            <a:pathLst>
              <a:path w="53975" h="53975">
                <a:moveTo>
                  <a:pt x="0" y="26924"/>
                </a:moveTo>
                <a:lnTo>
                  <a:pt x="2119" y="16448"/>
                </a:lnTo>
                <a:lnTo>
                  <a:pt x="7905" y="7889"/>
                </a:lnTo>
                <a:lnTo>
                  <a:pt x="16502" y="2117"/>
                </a:lnTo>
                <a:lnTo>
                  <a:pt x="27050" y="0"/>
                </a:lnTo>
                <a:lnTo>
                  <a:pt x="37526" y="2117"/>
                </a:lnTo>
                <a:lnTo>
                  <a:pt x="46085" y="7889"/>
                </a:lnTo>
                <a:lnTo>
                  <a:pt x="51857" y="16448"/>
                </a:lnTo>
                <a:lnTo>
                  <a:pt x="53975" y="26924"/>
                </a:lnTo>
                <a:lnTo>
                  <a:pt x="51857" y="37419"/>
                </a:lnTo>
                <a:lnTo>
                  <a:pt x="46085" y="46021"/>
                </a:lnTo>
                <a:lnTo>
                  <a:pt x="37526" y="51837"/>
                </a:lnTo>
                <a:lnTo>
                  <a:pt x="27050" y="53975"/>
                </a:lnTo>
                <a:lnTo>
                  <a:pt x="16502" y="51837"/>
                </a:lnTo>
                <a:lnTo>
                  <a:pt x="7905" y="46021"/>
                </a:lnTo>
                <a:lnTo>
                  <a:pt x="2119" y="37419"/>
                </a:lnTo>
                <a:lnTo>
                  <a:pt x="0" y="26924"/>
                </a:lnTo>
                <a:close/>
              </a:path>
            </a:pathLst>
          </a:custGeom>
          <a:ln w="9525">
            <a:solidFill>
              <a:srgbClr val="FFFFFF"/>
            </a:solidFill>
          </a:ln>
        </p:spPr>
        <p:txBody>
          <a:bodyPr wrap="square" lIns="0" tIns="0" rIns="0" bIns="0" rtlCol="0"/>
          <a:lstStyle/>
          <a:p>
            <a:endParaRPr/>
          </a:p>
        </p:txBody>
      </p:sp>
      <p:sp>
        <p:nvSpPr>
          <p:cNvPr id="25" name="object 25"/>
          <p:cNvSpPr/>
          <p:nvPr/>
        </p:nvSpPr>
        <p:spPr>
          <a:xfrm>
            <a:off x="4970526" y="2279650"/>
            <a:ext cx="53975" cy="53975"/>
          </a:xfrm>
          <a:custGeom>
            <a:avLst/>
            <a:gdLst/>
            <a:ahLst/>
            <a:cxnLst/>
            <a:rect l="l" t="t" r="r" b="b"/>
            <a:pathLst>
              <a:path w="53975" h="53975">
                <a:moveTo>
                  <a:pt x="0" y="27050"/>
                </a:moveTo>
                <a:lnTo>
                  <a:pt x="2117" y="16502"/>
                </a:lnTo>
                <a:lnTo>
                  <a:pt x="7889" y="7905"/>
                </a:lnTo>
                <a:lnTo>
                  <a:pt x="16448" y="2119"/>
                </a:lnTo>
                <a:lnTo>
                  <a:pt x="26924" y="0"/>
                </a:lnTo>
                <a:lnTo>
                  <a:pt x="37419" y="2119"/>
                </a:lnTo>
                <a:lnTo>
                  <a:pt x="46021" y="7905"/>
                </a:lnTo>
                <a:lnTo>
                  <a:pt x="51837" y="16502"/>
                </a:lnTo>
                <a:lnTo>
                  <a:pt x="53975" y="27050"/>
                </a:lnTo>
                <a:lnTo>
                  <a:pt x="51837" y="37526"/>
                </a:lnTo>
                <a:lnTo>
                  <a:pt x="46021" y="46085"/>
                </a:lnTo>
                <a:lnTo>
                  <a:pt x="37419" y="51857"/>
                </a:lnTo>
                <a:lnTo>
                  <a:pt x="26924" y="53975"/>
                </a:lnTo>
                <a:lnTo>
                  <a:pt x="16448" y="51857"/>
                </a:lnTo>
                <a:lnTo>
                  <a:pt x="7889" y="46085"/>
                </a:lnTo>
                <a:lnTo>
                  <a:pt x="2117" y="37526"/>
                </a:lnTo>
                <a:lnTo>
                  <a:pt x="0" y="27050"/>
                </a:lnTo>
                <a:close/>
              </a:path>
            </a:pathLst>
          </a:custGeom>
          <a:ln w="9525">
            <a:solidFill>
              <a:srgbClr val="FFFFFF"/>
            </a:solidFill>
          </a:ln>
        </p:spPr>
        <p:txBody>
          <a:bodyPr wrap="square" lIns="0" tIns="0" rIns="0" bIns="0" rtlCol="0"/>
          <a:lstStyle/>
          <a:p>
            <a:endParaRPr/>
          </a:p>
        </p:txBody>
      </p:sp>
      <p:sp>
        <p:nvSpPr>
          <p:cNvPr id="26" name="object 26"/>
          <p:cNvSpPr txBox="1"/>
          <p:nvPr/>
        </p:nvSpPr>
        <p:spPr>
          <a:xfrm>
            <a:off x="891641" y="1897506"/>
            <a:ext cx="24066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FFFFFF"/>
                </a:solidFill>
                <a:latin typeface="Calibri"/>
                <a:cs typeface="Calibri"/>
              </a:rPr>
              <a:t>D</a:t>
            </a:r>
            <a:r>
              <a:rPr sz="1000" spc="-15" dirty="0">
                <a:solidFill>
                  <a:srgbClr val="FFFFFF"/>
                </a:solidFill>
                <a:latin typeface="Calibri"/>
                <a:cs typeface="Calibri"/>
              </a:rPr>
              <a:t>G</a:t>
            </a:r>
            <a:r>
              <a:rPr sz="1000" spc="-5" dirty="0">
                <a:solidFill>
                  <a:srgbClr val="FFFFFF"/>
                </a:solidFill>
                <a:latin typeface="Calibri"/>
                <a:cs typeface="Calibri"/>
              </a:rPr>
              <a:t>F</a:t>
            </a:r>
            <a:endParaRPr sz="1000">
              <a:latin typeface="Calibri"/>
              <a:cs typeface="Calibri"/>
            </a:endParaRPr>
          </a:p>
        </p:txBody>
      </p:sp>
      <p:sp>
        <p:nvSpPr>
          <p:cNvPr id="27" name="object 27"/>
          <p:cNvSpPr txBox="1"/>
          <p:nvPr/>
        </p:nvSpPr>
        <p:spPr>
          <a:xfrm>
            <a:off x="1323594" y="2170556"/>
            <a:ext cx="18732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FFFFFF"/>
                </a:solidFill>
                <a:latin typeface="Calibri"/>
                <a:cs typeface="Calibri"/>
              </a:rPr>
              <a:t>VIS</a:t>
            </a:r>
            <a:endParaRPr sz="1000">
              <a:latin typeface="Calibri"/>
              <a:cs typeface="Calibri"/>
            </a:endParaRPr>
          </a:p>
        </p:txBody>
      </p:sp>
      <p:sp>
        <p:nvSpPr>
          <p:cNvPr id="28" name="object 28"/>
          <p:cNvSpPr/>
          <p:nvPr/>
        </p:nvSpPr>
        <p:spPr>
          <a:xfrm>
            <a:off x="7442200" y="2124075"/>
            <a:ext cx="787400" cy="930275"/>
          </a:xfrm>
          <a:custGeom>
            <a:avLst/>
            <a:gdLst/>
            <a:ahLst/>
            <a:cxnLst/>
            <a:rect l="l" t="t" r="r" b="b"/>
            <a:pathLst>
              <a:path w="787400" h="930275">
                <a:moveTo>
                  <a:pt x="0" y="930275"/>
                </a:moveTo>
                <a:lnTo>
                  <a:pt x="787400" y="930275"/>
                </a:lnTo>
                <a:lnTo>
                  <a:pt x="787400" y="0"/>
                </a:lnTo>
                <a:lnTo>
                  <a:pt x="0" y="0"/>
                </a:lnTo>
                <a:lnTo>
                  <a:pt x="0" y="930275"/>
                </a:lnTo>
                <a:close/>
              </a:path>
            </a:pathLst>
          </a:custGeom>
          <a:ln w="6350">
            <a:solidFill>
              <a:srgbClr val="FFFFFF"/>
            </a:solidFill>
            <a:prstDash val="sysDash"/>
          </a:ln>
        </p:spPr>
        <p:txBody>
          <a:bodyPr wrap="square" lIns="0" tIns="0" rIns="0" bIns="0" rtlCol="0"/>
          <a:lstStyle/>
          <a:p>
            <a:endParaRPr/>
          </a:p>
        </p:txBody>
      </p:sp>
      <p:sp>
        <p:nvSpPr>
          <p:cNvPr id="29" name="object 29"/>
          <p:cNvSpPr/>
          <p:nvPr/>
        </p:nvSpPr>
        <p:spPr>
          <a:xfrm>
            <a:off x="647700" y="6469062"/>
            <a:ext cx="231775" cy="144780"/>
          </a:xfrm>
          <a:custGeom>
            <a:avLst/>
            <a:gdLst/>
            <a:ahLst/>
            <a:cxnLst/>
            <a:rect l="l" t="t" r="r" b="b"/>
            <a:pathLst>
              <a:path w="231775" h="144779">
                <a:moveTo>
                  <a:pt x="0" y="144462"/>
                </a:moveTo>
                <a:lnTo>
                  <a:pt x="231775" y="144462"/>
                </a:lnTo>
                <a:lnTo>
                  <a:pt x="231775" y="0"/>
                </a:lnTo>
                <a:lnTo>
                  <a:pt x="0" y="0"/>
                </a:lnTo>
                <a:lnTo>
                  <a:pt x="0" y="144462"/>
                </a:lnTo>
                <a:close/>
              </a:path>
            </a:pathLst>
          </a:custGeom>
          <a:solidFill>
            <a:srgbClr val="FFFFFF"/>
          </a:solidFill>
        </p:spPr>
        <p:txBody>
          <a:bodyPr wrap="square" lIns="0" tIns="0" rIns="0" bIns="0" rtlCol="0"/>
          <a:lstStyle/>
          <a:p>
            <a:endParaRPr/>
          </a:p>
        </p:txBody>
      </p:sp>
      <p:sp>
        <p:nvSpPr>
          <p:cNvPr id="30" name="object 30"/>
          <p:cNvSpPr txBox="1"/>
          <p:nvPr/>
        </p:nvSpPr>
        <p:spPr>
          <a:xfrm>
            <a:off x="1183944"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13</a:t>
            </a:r>
            <a:endParaRPr sz="1100">
              <a:latin typeface="Arial"/>
              <a:cs typeface="Arial"/>
            </a:endParaRPr>
          </a:p>
        </p:txBody>
      </p:sp>
      <p:sp>
        <p:nvSpPr>
          <p:cNvPr id="31" name="object 31"/>
          <p:cNvSpPr txBox="1"/>
          <p:nvPr/>
        </p:nvSpPr>
        <p:spPr>
          <a:xfrm>
            <a:off x="2329163"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14</a:t>
            </a:r>
            <a:endParaRPr sz="1100">
              <a:latin typeface="Arial"/>
              <a:cs typeface="Arial"/>
            </a:endParaRPr>
          </a:p>
        </p:txBody>
      </p:sp>
      <p:sp>
        <p:nvSpPr>
          <p:cNvPr id="32" name="object 32"/>
          <p:cNvSpPr txBox="1"/>
          <p:nvPr/>
        </p:nvSpPr>
        <p:spPr>
          <a:xfrm>
            <a:off x="3322116"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15</a:t>
            </a:r>
            <a:endParaRPr sz="1100">
              <a:latin typeface="Arial"/>
              <a:cs typeface="Arial"/>
            </a:endParaRPr>
          </a:p>
        </p:txBody>
      </p:sp>
      <p:sp>
        <p:nvSpPr>
          <p:cNvPr id="33" name="object 33"/>
          <p:cNvSpPr txBox="1"/>
          <p:nvPr/>
        </p:nvSpPr>
        <p:spPr>
          <a:xfrm>
            <a:off x="4315069"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16</a:t>
            </a:r>
            <a:endParaRPr sz="1100">
              <a:latin typeface="Arial"/>
              <a:cs typeface="Arial"/>
            </a:endParaRPr>
          </a:p>
        </p:txBody>
      </p:sp>
      <p:sp>
        <p:nvSpPr>
          <p:cNvPr id="34" name="object 34"/>
          <p:cNvSpPr txBox="1"/>
          <p:nvPr/>
        </p:nvSpPr>
        <p:spPr>
          <a:xfrm>
            <a:off x="5231890"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17</a:t>
            </a:r>
            <a:endParaRPr sz="1100">
              <a:latin typeface="Arial"/>
              <a:cs typeface="Arial"/>
            </a:endParaRPr>
          </a:p>
        </p:txBody>
      </p:sp>
      <p:sp>
        <p:nvSpPr>
          <p:cNvPr id="35" name="object 35"/>
          <p:cNvSpPr txBox="1"/>
          <p:nvPr/>
        </p:nvSpPr>
        <p:spPr>
          <a:xfrm>
            <a:off x="6148710"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18</a:t>
            </a:r>
            <a:endParaRPr sz="1100">
              <a:latin typeface="Arial"/>
              <a:cs typeface="Arial"/>
            </a:endParaRPr>
          </a:p>
        </p:txBody>
      </p:sp>
      <p:sp>
        <p:nvSpPr>
          <p:cNvPr id="36" name="object 36"/>
          <p:cNvSpPr txBox="1"/>
          <p:nvPr/>
        </p:nvSpPr>
        <p:spPr>
          <a:xfrm>
            <a:off x="7148321"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19</a:t>
            </a:r>
            <a:endParaRPr sz="1100">
              <a:latin typeface="Arial"/>
              <a:cs typeface="Arial"/>
            </a:endParaRPr>
          </a:p>
        </p:txBody>
      </p:sp>
      <p:sp>
        <p:nvSpPr>
          <p:cNvPr id="37" name="object 37"/>
          <p:cNvSpPr txBox="1"/>
          <p:nvPr/>
        </p:nvSpPr>
        <p:spPr>
          <a:xfrm>
            <a:off x="8254002" y="6448145"/>
            <a:ext cx="932180" cy="193675"/>
          </a:xfrm>
          <a:prstGeom prst="rect">
            <a:avLst/>
          </a:prstGeom>
        </p:spPr>
        <p:txBody>
          <a:bodyPr vert="horz" wrap="square" lIns="0" tIns="12700" rIns="0" bIns="0" rtlCol="0">
            <a:spAutoFit/>
          </a:bodyPr>
          <a:lstStyle/>
          <a:p>
            <a:pPr marL="12700">
              <a:lnSpc>
                <a:spcPct val="100000"/>
              </a:lnSpc>
              <a:spcBef>
                <a:spcPts val="100"/>
              </a:spcBef>
              <a:tabLst>
                <a:tab pos="358140" algn="l"/>
              </a:tabLst>
            </a:pPr>
            <a:r>
              <a:rPr sz="1100" dirty="0">
                <a:solidFill>
                  <a:srgbClr val="585858"/>
                </a:solidFill>
                <a:latin typeface="Arial"/>
                <a:cs typeface="Arial"/>
              </a:rPr>
              <a:t>20	</a:t>
            </a:r>
            <a:r>
              <a:rPr sz="1100" spc="-5" dirty="0">
                <a:solidFill>
                  <a:srgbClr val="585858"/>
                </a:solidFill>
                <a:latin typeface="Arial"/>
                <a:cs typeface="Arial"/>
              </a:rPr>
              <a:t>S</a:t>
            </a:r>
            <a:r>
              <a:rPr sz="1100" dirty="0">
                <a:solidFill>
                  <a:srgbClr val="585858"/>
                </a:solidFill>
                <a:latin typeface="Arial"/>
                <a:cs typeface="Arial"/>
              </a:rPr>
              <a:t>e</a:t>
            </a:r>
            <a:r>
              <a:rPr sz="1100" spc="-5" dirty="0">
                <a:solidFill>
                  <a:srgbClr val="585858"/>
                </a:solidFill>
                <a:latin typeface="Arial"/>
                <a:cs typeface="Arial"/>
              </a:rPr>
              <a:t>p</a:t>
            </a:r>
            <a:r>
              <a:rPr sz="1100" dirty="0">
                <a:solidFill>
                  <a:srgbClr val="585858"/>
                </a:solidFill>
                <a:latin typeface="Arial"/>
                <a:cs typeface="Arial"/>
              </a:rPr>
              <a:t>temb</a:t>
            </a:r>
            <a:endParaRPr sz="1100">
              <a:latin typeface="Arial"/>
              <a:cs typeface="Arial"/>
            </a:endParaRPr>
          </a:p>
        </p:txBody>
      </p:sp>
      <p:sp>
        <p:nvSpPr>
          <p:cNvPr id="38" name="object 38"/>
          <p:cNvSpPr/>
          <p:nvPr/>
        </p:nvSpPr>
        <p:spPr>
          <a:xfrm>
            <a:off x="1546225" y="3729101"/>
            <a:ext cx="1189355" cy="2672080"/>
          </a:xfrm>
          <a:custGeom>
            <a:avLst/>
            <a:gdLst/>
            <a:ahLst/>
            <a:cxnLst/>
            <a:rect l="l" t="t" r="r" b="b"/>
            <a:pathLst>
              <a:path w="1189355" h="2672079">
                <a:moveTo>
                  <a:pt x="0" y="0"/>
                </a:moveTo>
                <a:lnTo>
                  <a:pt x="0" y="852932"/>
                </a:lnTo>
                <a:lnTo>
                  <a:pt x="1189101" y="852932"/>
                </a:lnTo>
                <a:lnTo>
                  <a:pt x="1189101" y="2671699"/>
                </a:lnTo>
              </a:path>
            </a:pathLst>
          </a:custGeom>
          <a:ln w="9525">
            <a:solidFill>
              <a:srgbClr val="A6A6A6"/>
            </a:solidFill>
            <a:prstDash val="sysDash"/>
          </a:ln>
        </p:spPr>
        <p:txBody>
          <a:bodyPr wrap="square" lIns="0" tIns="0" rIns="0" bIns="0" rtlCol="0"/>
          <a:lstStyle/>
          <a:p>
            <a:endParaRPr/>
          </a:p>
        </p:txBody>
      </p:sp>
      <p:sp>
        <p:nvSpPr>
          <p:cNvPr id="39" name="object 39"/>
          <p:cNvSpPr/>
          <p:nvPr/>
        </p:nvSpPr>
        <p:spPr>
          <a:xfrm>
            <a:off x="3251200" y="3733800"/>
            <a:ext cx="381000" cy="2641600"/>
          </a:xfrm>
          <a:custGeom>
            <a:avLst/>
            <a:gdLst/>
            <a:ahLst/>
            <a:cxnLst/>
            <a:rect l="l" t="t" r="r" b="b"/>
            <a:pathLst>
              <a:path w="381000" h="2641600">
                <a:moveTo>
                  <a:pt x="0" y="0"/>
                </a:moveTo>
                <a:lnTo>
                  <a:pt x="0" y="570102"/>
                </a:lnTo>
                <a:lnTo>
                  <a:pt x="381000" y="570102"/>
                </a:lnTo>
                <a:lnTo>
                  <a:pt x="381000" y="2641600"/>
                </a:lnTo>
              </a:path>
            </a:pathLst>
          </a:custGeom>
          <a:ln w="9525">
            <a:solidFill>
              <a:srgbClr val="A6A6A6"/>
            </a:solidFill>
            <a:prstDash val="sysDash"/>
          </a:ln>
        </p:spPr>
        <p:txBody>
          <a:bodyPr wrap="square" lIns="0" tIns="0" rIns="0" bIns="0" rtlCol="0"/>
          <a:lstStyle/>
          <a:p>
            <a:endParaRPr/>
          </a:p>
        </p:txBody>
      </p:sp>
      <p:sp>
        <p:nvSpPr>
          <p:cNvPr id="40" name="object 40"/>
          <p:cNvSpPr/>
          <p:nvPr/>
        </p:nvSpPr>
        <p:spPr>
          <a:xfrm>
            <a:off x="4546600" y="3757676"/>
            <a:ext cx="806450" cy="2668905"/>
          </a:xfrm>
          <a:custGeom>
            <a:avLst/>
            <a:gdLst/>
            <a:ahLst/>
            <a:cxnLst/>
            <a:rect l="l" t="t" r="r" b="b"/>
            <a:pathLst>
              <a:path w="806450" h="2668904">
                <a:moveTo>
                  <a:pt x="806450" y="0"/>
                </a:moveTo>
                <a:lnTo>
                  <a:pt x="806450" y="368426"/>
                </a:lnTo>
                <a:lnTo>
                  <a:pt x="0" y="368426"/>
                </a:lnTo>
                <a:lnTo>
                  <a:pt x="0" y="2668524"/>
                </a:lnTo>
              </a:path>
            </a:pathLst>
          </a:custGeom>
          <a:ln w="9525">
            <a:solidFill>
              <a:srgbClr val="A6A6A6"/>
            </a:solidFill>
            <a:prstDash val="sysDash"/>
          </a:ln>
        </p:spPr>
        <p:txBody>
          <a:bodyPr wrap="square" lIns="0" tIns="0" rIns="0" bIns="0" rtlCol="0"/>
          <a:lstStyle/>
          <a:p>
            <a:endParaRPr/>
          </a:p>
        </p:txBody>
      </p:sp>
      <p:sp>
        <p:nvSpPr>
          <p:cNvPr id="41" name="object 41"/>
          <p:cNvSpPr txBox="1"/>
          <p:nvPr/>
        </p:nvSpPr>
        <p:spPr>
          <a:xfrm>
            <a:off x="847140" y="2119629"/>
            <a:ext cx="14732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5</a:t>
            </a:r>
            <a:r>
              <a:rPr sz="700" spc="-5" dirty="0">
                <a:solidFill>
                  <a:srgbClr val="FFFFFF"/>
                </a:solidFill>
                <a:latin typeface="Calibri"/>
                <a:cs typeface="Calibri"/>
              </a:rPr>
              <a:t>°C</a:t>
            </a:r>
            <a:endParaRPr sz="700">
              <a:latin typeface="Calibri"/>
              <a:cs typeface="Calibri"/>
            </a:endParaRPr>
          </a:p>
        </p:txBody>
      </p:sp>
      <p:sp>
        <p:nvSpPr>
          <p:cNvPr id="42" name="object 42"/>
          <p:cNvSpPr txBox="1"/>
          <p:nvPr/>
        </p:nvSpPr>
        <p:spPr>
          <a:xfrm>
            <a:off x="1193393" y="2362580"/>
            <a:ext cx="14732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3</a:t>
            </a:r>
            <a:r>
              <a:rPr sz="700" spc="-5" dirty="0">
                <a:solidFill>
                  <a:srgbClr val="FFFFFF"/>
                </a:solidFill>
                <a:latin typeface="Calibri"/>
                <a:cs typeface="Calibri"/>
              </a:rPr>
              <a:t>°C</a:t>
            </a:r>
            <a:endParaRPr sz="700">
              <a:latin typeface="Calibri"/>
              <a:cs typeface="Calibri"/>
            </a:endParaRPr>
          </a:p>
        </p:txBody>
      </p:sp>
      <p:sp>
        <p:nvSpPr>
          <p:cNvPr id="43" name="object 43"/>
          <p:cNvSpPr txBox="1"/>
          <p:nvPr/>
        </p:nvSpPr>
        <p:spPr>
          <a:xfrm>
            <a:off x="2654045" y="2108454"/>
            <a:ext cx="14732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6</a:t>
            </a:r>
            <a:r>
              <a:rPr sz="700" spc="-5" dirty="0">
                <a:solidFill>
                  <a:srgbClr val="FFFFFF"/>
                </a:solidFill>
                <a:latin typeface="Calibri"/>
                <a:cs typeface="Calibri"/>
              </a:rPr>
              <a:t>°C</a:t>
            </a:r>
            <a:endParaRPr sz="700">
              <a:latin typeface="Calibri"/>
              <a:cs typeface="Calibri"/>
            </a:endParaRPr>
          </a:p>
        </p:txBody>
      </p:sp>
      <p:sp>
        <p:nvSpPr>
          <p:cNvPr id="44" name="object 44"/>
          <p:cNvSpPr txBox="1"/>
          <p:nvPr/>
        </p:nvSpPr>
        <p:spPr>
          <a:xfrm>
            <a:off x="3000248" y="2351277"/>
            <a:ext cx="19177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13</a:t>
            </a:r>
            <a:r>
              <a:rPr sz="700" spc="-5" dirty="0">
                <a:solidFill>
                  <a:srgbClr val="FFFFFF"/>
                </a:solidFill>
                <a:latin typeface="Calibri"/>
                <a:cs typeface="Calibri"/>
              </a:rPr>
              <a:t>°C</a:t>
            </a:r>
            <a:endParaRPr sz="700">
              <a:latin typeface="Calibri"/>
              <a:cs typeface="Calibri"/>
            </a:endParaRPr>
          </a:p>
        </p:txBody>
      </p:sp>
      <p:sp>
        <p:nvSpPr>
          <p:cNvPr id="45" name="object 45"/>
          <p:cNvSpPr txBox="1"/>
          <p:nvPr/>
        </p:nvSpPr>
        <p:spPr>
          <a:xfrm>
            <a:off x="4508753" y="2083054"/>
            <a:ext cx="19177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11</a:t>
            </a:r>
            <a:r>
              <a:rPr sz="700" spc="-5" dirty="0">
                <a:solidFill>
                  <a:srgbClr val="FFFFFF"/>
                </a:solidFill>
                <a:latin typeface="Calibri"/>
                <a:cs typeface="Calibri"/>
              </a:rPr>
              <a:t>°C</a:t>
            </a:r>
            <a:endParaRPr sz="700">
              <a:latin typeface="Calibri"/>
              <a:cs typeface="Calibri"/>
            </a:endParaRPr>
          </a:p>
        </p:txBody>
      </p:sp>
      <p:sp>
        <p:nvSpPr>
          <p:cNvPr id="46" name="object 46"/>
          <p:cNvSpPr txBox="1"/>
          <p:nvPr/>
        </p:nvSpPr>
        <p:spPr>
          <a:xfrm>
            <a:off x="4822952" y="2321179"/>
            <a:ext cx="19177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14</a:t>
            </a:r>
            <a:r>
              <a:rPr sz="700" spc="-5" dirty="0">
                <a:solidFill>
                  <a:srgbClr val="FFFFFF"/>
                </a:solidFill>
                <a:latin typeface="Calibri"/>
                <a:cs typeface="Calibri"/>
              </a:rPr>
              <a:t>°C</a:t>
            </a:r>
            <a:endParaRPr sz="700">
              <a:latin typeface="Calibri"/>
              <a:cs typeface="Calibri"/>
            </a:endParaRPr>
          </a:p>
        </p:txBody>
      </p:sp>
      <p:sp>
        <p:nvSpPr>
          <p:cNvPr id="47" name="object 47"/>
          <p:cNvSpPr txBox="1"/>
          <p:nvPr/>
        </p:nvSpPr>
        <p:spPr>
          <a:xfrm>
            <a:off x="1326896" y="5182616"/>
            <a:ext cx="633095" cy="770890"/>
          </a:xfrm>
          <a:prstGeom prst="rect">
            <a:avLst/>
          </a:prstGeom>
        </p:spPr>
        <p:txBody>
          <a:bodyPr vert="horz" wrap="square" lIns="0" tIns="12700" rIns="0" bIns="0" rtlCol="0">
            <a:spAutoFit/>
          </a:bodyPr>
          <a:lstStyle/>
          <a:p>
            <a:pPr marL="297815">
              <a:lnSpc>
                <a:spcPct val="100000"/>
              </a:lnSpc>
              <a:spcBef>
                <a:spcPts val="100"/>
              </a:spcBef>
            </a:pPr>
            <a:r>
              <a:rPr sz="1200" b="1" spc="-5" dirty="0">
                <a:latin typeface="Arial"/>
                <a:cs typeface="Arial"/>
              </a:rPr>
              <a:t>DGF</a:t>
            </a:r>
            <a:endParaRPr sz="1200">
              <a:latin typeface="Arial"/>
              <a:cs typeface="Arial"/>
            </a:endParaRPr>
          </a:p>
          <a:p>
            <a:pPr>
              <a:lnSpc>
                <a:spcPct val="100000"/>
              </a:lnSpc>
            </a:pPr>
            <a:endParaRPr sz="1300">
              <a:latin typeface="Times New Roman"/>
              <a:cs typeface="Times New Roman"/>
            </a:endParaRPr>
          </a:p>
          <a:p>
            <a:pPr>
              <a:lnSpc>
                <a:spcPct val="100000"/>
              </a:lnSpc>
              <a:spcBef>
                <a:spcPts val="50"/>
              </a:spcBef>
            </a:pPr>
            <a:endParaRPr sz="1250">
              <a:latin typeface="Times New Roman"/>
              <a:cs typeface="Times New Roman"/>
            </a:endParaRPr>
          </a:p>
          <a:p>
            <a:pPr marL="12700">
              <a:lnSpc>
                <a:spcPct val="100000"/>
              </a:lnSpc>
            </a:pPr>
            <a:r>
              <a:rPr sz="1200" dirty="0">
                <a:solidFill>
                  <a:srgbClr val="FF0000"/>
                </a:solidFill>
                <a:latin typeface="Arial"/>
                <a:cs typeface="Arial"/>
              </a:rPr>
              <a:t>VIS</a:t>
            </a:r>
            <a:endParaRPr sz="1200">
              <a:latin typeface="Arial"/>
              <a:cs typeface="Arial"/>
            </a:endParaRPr>
          </a:p>
        </p:txBody>
      </p:sp>
      <p:sp>
        <p:nvSpPr>
          <p:cNvPr id="48" name="object 48"/>
          <p:cNvSpPr txBox="1"/>
          <p:nvPr/>
        </p:nvSpPr>
        <p:spPr>
          <a:xfrm>
            <a:off x="401633" y="4203039"/>
            <a:ext cx="196215" cy="1403350"/>
          </a:xfrm>
          <a:prstGeom prst="rect">
            <a:avLst/>
          </a:prstGeom>
        </p:spPr>
        <p:txBody>
          <a:bodyPr vert="vert270" wrap="square" lIns="0" tIns="0" rIns="0" bIns="0" rtlCol="0">
            <a:spAutoFit/>
          </a:bodyPr>
          <a:lstStyle/>
          <a:p>
            <a:pPr marL="12700">
              <a:lnSpc>
                <a:spcPts val="1425"/>
              </a:lnSpc>
            </a:pPr>
            <a:r>
              <a:rPr sz="1200" spc="-5" dirty="0">
                <a:solidFill>
                  <a:srgbClr val="7E7E7E"/>
                </a:solidFill>
                <a:latin typeface="Arial"/>
                <a:cs typeface="Arial"/>
              </a:rPr>
              <a:t>Air </a:t>
            </a:r>
            <a:r>
              <a:rPr sz="1200" spc="-20" dirty="0">
                <a:solidFill>
                  <a:srgbClr val="7E7E7E"/>
                </a:solidFill>
                <a:latin typeface="Arial"/>
                <a:cs typeface="Arial"/>
              </a:rPr>
              <a:t>Temperature</a:t>
            </a:r>
            <a:r>
              <a:rPr sz="1200" spc="-50" dirty="0">
                <a:solidFill>
                  <a:srgbClr val="7E7E7E"/>
                </a:solidFill>
                <a:latin typeface="Arial"/>
                <a:cs typeface="Arial"/>
              </a:rPr>
              <a:t> </a:t>
            </a:r>
            <a:r>
              <a:rPr sz="1200" spc="-5" dirty="0">
                <a:solidFill>
                  <a:srgbClr val="7E7E7E"/>
                </a:solidFill>
                <a:latin typeface="Arial"/>
                <a:cs typeface="Arial"/>
              </a:rPr>
              <a:t>[°C]</a:t>
            </a:r>
            <a:endParaRPr sz="1200">
              <a:latin typeface="Arial"/>
              <a:cs typeface="Arial"/>
            </a:endParaRPr>
          </a:p>
        </p:txBody>
      </p:sp>
    </p:spTree>
    <p:extLst>
      <p:ext uri="{BB962C8B-B14F-4D97-AF65-F5344CB8AC3E}">
        <p14:creationId xmlns:p14="http://schemas.microsoft.com/office/powerpoint/2010/main" val="3001427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400" y="228600"/>
            <a:ext cx="7986713" cy="6405563"/>
          </a:xfrm>
          <a:prstGeom prst="rect">
            <a:avLst/>
          </a:prstGeom>
        </p:spPr>
      </p:pic>
    </p:spTree>
    <p:extLst>
      <p:ext uri="{BB962C8B-B14F-4D97-AF65-F5344CB8AC3E}">
        <p14:creationId xmlns:p14="http://schemas.microsoft.com/office/powerpoint/2010/main" val="1067606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28800" y="304800"/>
            <a:ext cx="5748482" cy="6324600"/>
          </a:xfrm>
          <a:prstGeom prst="rect">
            <a:avLst/>
          </a:prstGeom>
        </p:spPr>
      </p:pic>
    </p:spTree>
    <p:extLst>
      <p:ext uri="{BB962C8B-B14F-4D97-AF65-F5344CB8AC3E}">
        <p14:creationId xmlns:p14="http://schemas.microsoft.com/office/powerpoint/2010/main" val="1910956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5245" y="2771013"/>
            <a:ext cx="4922520" cy="330835"/>
          </a:xfrm>
          <a:prstGeom prst="rect">
            <a:avLst/>
          </a:prstGeom>
        </p:spPr>
        <p:txBody>
          <a:bodyPr vert="horz" wrap="square" lIns="0" tIns="13335" rIns="0" bIns="0" rtlCol="0">
            <a:spAutoFit/>
          </a:bodyPr>
          <a:lstStyle/>
          <a:p>
            <a:pPr marL="12700">
              <a:lnSpc>
                <a:spcPct val="100000"/>
              </a:lnSpc>
              <a:spcBef>
                <a:spcPts val="105"/>
              </a:spcBef>
            </a:pPr>
            <a:r>
              <a:rPr b="0" spc="-5" dirty="0">
                <a:solidFill>
                  <a:srgbClr val="0000CC"/>
                </a:solidFill>
                <a:latin typeface="Calibri Light"/>
                <a:cs typeface="Calibri Light"/>
              </a:rPr>
              <a:t>Relación Meteorología </a:t>
            </a:r>
            <a:r>
              <a:rPr b="0" dirty="0">
                <a:solidFill>
                  <a:srgbClr val="0000CC"/>
                </a:solidFill>
                <a:latin typeface="Calibri Light"/>
                <a:cs typeface="Calibri Light"/>
              </a:rPr>
              <a:t>– </a:t>
            </a:r>
            <a:r>
              <a:rPr b="0" spc="-5" dirty="0">
                <a:solidFill>
                  <a:srgbClr val="0000CC"/>
                </a:solidFill>
                <a:latin typeface="Calibri Light"/>
                <a:cs typeface="Calibri Light"/>
              </a:rPr>
              <a:t>Contaminación </a:t>
            </a:r>
            <a:r>
              <a:rPr b="0" spc="5" dirty="0">
                <a:solidFill>
                  <a:srgbClr val="0000CC"/>
                </a:solidFill>
                <a:latin typeface="Calibri Light"/>
                <a:cs typeface="Calibri Light"/>
              </a:rPr>
              <a:t>del</a:t>
            </a:r>
            <a:r>
              <a:rPr b="0" spc="-130" dirty="0">
                <a:solidFill>
                  <a:srgbClr val="0000CC"/>
                </a:solidFill>
                <a:latin typeface="Calibri Light"/>
                <a:cs typeface="Calibri Light"/>
              </a:rPr>
              <a:t> </a:t>
            </a:r>
            <a:r>
              <a:rPr b="0" dirty="0">
                <a:solidFill>
                  <a:srgbClr val="0000CC"/>
                </a:solidFill>
                <a:latin typeface="Calibri Light"/>
                <a:cs typeface="Calibri Light"/>
              </a:rPr>
              <a:t>aire</a:t>
            </a:r>
          </a:p>
        </p:txBody>
      </p:sp>
    </p:spTree>
    <p:extLst>
      <p:ext uri="{BB962C8B-B14F-4D97-AF65-F5344CB8AC3E}">
        <p14:creationId xmlns:p14="http://schemas.microsoft.com/office/powerpoint/2010/main" val="1383956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62200" y="609600"/>
            <a:ext cx="4305881" cy="2667000"/>
          </a:xfrm>
          <a:prstGeom prst="rect">
            <a:avLst/>
          </a:prstGeom>
        </p:spPr>
      </p:pic>
      <p:pic>
        <p:nvPicPr>
          <p:cNvPr id="5" name="Imagen 4"/>
          <p:cNvPicPr>
            <a:picLocks noChangeAspect="1"/>
          </p:cNvPicPr>
          <p:nvPr/>
        </p:nvPicPr>
        <p:blipFill>
          <a:blip r:embed="rId3"/>
          <a:stretch>
            <a:fillRect/>
          </a:stretch>
        </p:blipFill>
        <p:spPr>
          <a:xfrm>
            <a:off x="2286000" y="3657600"/>
            <a:ext cx="4419600" cy="2971800"/>
          </a:xfrm>
          <a:prstGeom prst="rect">
            <a:avLst/>
          </a:prstGeom>
        </p:spPr>
      </p:pic>
    </p:spTree>
    <p:extLst>
      <p:ext uri="{BB962C8B-B14F-4D97-AF65-F5344CB8AC3E}">
        <p14:creationId xmlns:p14="http://schemas.microsoft.com/office/powerpoint/2010/main" val="3138268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Entrada de lápiz 2"/>
              <p14:cNvContentPartPr/>
              <p14:nvPr/>
            </p14:nvContentPartPr>
            <p14:xfrm>
              <a:off x="1421280" y="1276920"/>
              <a:ext cx="178560" cy="4002480"/>
            </p14:xfrm>
          </p:contentPart>
        </mc:Choice>
        <mc:Fallback xmlns="">
          <p:pic>
            <p:nvPicPr>
              <p:cNvPr id="3" name="Entrada de lápiz 2"/>
              <p:cNvPicPr/>
              <p:nvPr/>
            </p:nvPicPr>
            <p:blipFill>
              <a:blip r:embed="rId3"/>
              <a:stretch>
                <a:fillRect/>
              </a:stretch>
            </p:blipFill>
            <p:spPr>
              <a:xfrm>
                <a:off x="1394280" y="1249920"/>
                <a:ext cx="232560" cy="4056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trada de lápiz 5"/>
              <p14:cNvContentPartPr/>
              <p14:nvPr/>
            </p14:nvContentPartPr>
            <p14:xfrm>
              <a:off x="1619640" y="5369040"/>
              <a:ext cx="3081240" cy="73800"/>
            </p14:xfrm>
          </p:contentPart>
        </mc:Choice>
        <mc:Fallback xmlns="">
          <p:pic>
            <p:nvPicPr>
              <p:cNvPr id="6" name="Entrada de lápiz 5"/>
              <p:cNvPicPr/>
              <p:nvPr/>
            </p:nvPicPr>
            <p:blipFill>
              <a:blip r:embed="rId5"/>
              <a:stretch>
                <a:fillRect/>
              </a:stretch>
            </p:blipFill>
            <p:spPr>
              <a:xfrm>
                <a:off x="1592640" y="5342040"/>
                <a:ext cx="31352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Entrada de lápiz 9"/>
              <p14:cNvContentPartPr/>
              <p14:nvPr/>
            </p14:nvContentPartPr>
            <p14:xfrm>
              <a:off x="2759971" y="5638800"/>
              <a:ext cx="654840" cy="31320"/>
            </p14:xfrm>
          </p:contentPart>
        </mc:Choice>
        <mc:Fallback xmlns="">
          <p:pic>
            <p:nvPicPr>
              <p:cNvPr id="10" name="Entrada de lápiz 9"/>
              <p:cNvPicPr/>
              <p:nvPr/>
            </p:nvPicPr>
            <p:blipFill>
              <a:blip r:embed="rId7"/>
              <a:stretch>
                <a:fillRect/>
              </a:stretch>
            </p:blipFill>
            <p:spPr>
              <a:xfrm>
                <a:off x="2732971" y="5611800"/>
                <a:ext cx="7088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Entrada de lápiz 12"/>
              <p14:cNvContentPartPr/>
              <p14:nvPr/>
            </p14:nvContentPartPr>
            <p14:xfrm>
              <a:off x="3084331" y="5730600"/>
              <a:ext cx="34560" cy="309600"/>
            </p14:xfrm>
          </p:contentPart>
        </mc:Choice>
        <mc:Fallback xmlns="">
          <p:pic>
            <p:nvPicPr>
              <p:cNvPr id="13" name="Entrada de lápiz 12"/>
              <p:cNvPicPr/>
              <p:nvPr/>
            </p:nvPicPr>
            <p:blipFill>
              <a:blip r:embed="rId9"/>
              <a:stretch>
                <a:fillRect/>
              </a:stretch>
            </p:blipFill>
            <p:spPr>
              <a:xfrm>
                <a:off x="3057331" y="5703600"/>
                <a:ext cx="8856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Entrada de lápiz 17"/>
              <p14:cNvContentPartPr/>
              <p14:nvPr/>
            </p14:nvContentPartPr>
            <p14:xfrm>
              <a:off x="2286000" y="1828800"/>
              <a:ext cx="1876320" cy="3583800"/>
            </p14:xfrm>
          </p:contentPart>
        </mc:Choice>
        <mc:Fallback xmlns="">
          <p:pic>
            <p:nvPicPr>
              <p:cNvPr id="18" name="Entrada de lápiz 17"/>
              <p:cNvPicPr/>
              <p:nvPr/>
            </p:nvPicPr>
            <p:blipFill>
              <a:blip r:embed="rId11"/>
              <a:stretch>
                <a:fillRect/>
              </a:stretch>
            </p:blipFill>
            <p:spPr>
              <a:xfrm>
                <a:off x="2259000" y="1801800"/>
                <a:ext cx="1930320" cy="3637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Entrada de lápiz 20"/>
              <p14:cNvContentPartPr/>
              <p14:nvPr/>
            </p14:nvContentPartPr>
            <p14:xfrm>
              <a:off x="2448000" y="1634760"/>
              <a:ext cx="1217520" cy="3729240"/>
            </p14:xfrm>
          </p:contentPart>
        </mc:Choice>
        <mc:Fallback xmlns="">
          <p:pic>
            <p:nvPicPr>
              <p:cNvPr id="21" name="Entrada de lápiz 20"/>
              <p:cNvPicPr/>
              <p:nvPr/>
            </p:nvPicPr>
            <p:blipFill>
              <a:blip r:embed="rId13"/>
              <a:stretch>
                <a:fillRect/>
              </a:stretch>
            </p:blipFill>
            <p:spPr>
              <a:xfrm>
                <a:off x="2421000" y="1607760"/>
                <a:ext cx="1271520" cy="3783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Entrada de lápiz 22"/>
              <p14:cNvContentPartPr/>
              <p14:nvPr/>
            </p14:nvContentPartPr>
            <p14:xfrm>
              <a:off x="3386880" y="333360"/>
              <a:ext cx="360" cy="360"/>
            </p14:xfrm>
          </p:contentPart>
        </mc:Choice>
        <mc:Fallback xmlns="">
          <p:pic>
            <p:nvPicPr>
              <p:cNvPr id="23" name="Entrada de lápiz 22"/>
              <p:cNvPicPr/>
              <p:nvPr/>
            </p:nvPicPr>
            <p:blipFill>
              <a:blip r:embed="rId15"/>
              <a:stretch>
                <a:fillRect/>
              </a:stretch>
            </p:blipFill>
            <p:spPr>
              <a:xfrm>
                <a:off x="3359880" y="306360"/>
                <a:ext cx="543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Entrada de lápiz 23"/>
              <p14:cNvContentPartPr/>
              <p14:nvPr/>
            </p14:nvContentPartPr>
            <p14:xfrm>
              <a:off x="147960" y="1313280"/>
              <a:ext cx="474840" cy="100080"/>
            </p14:xfrm>
          </p:contentPart>
        </mc:Choice>
        <mc:Fallback xmlns="">
          <p:pic>
            <p:nvPicPr>
              <p:cNvPr id="24" name="Entrada de lápiz 23"/>
              <p:cNvPicPr/>
              <p:nvPr/>
            </p:nvPicPr>
            <p:blipFill>
              <a:blip r:embed="rId17"/>
              <a:stretch>
                <a:fillRect/>
              </a:stretch>
            </p:blipFill>
            <p:spPr>
              <a:xfrm>
                <a:off x="120960" y="1286280"/>
                <a:ext cx="5288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Entrada de lápiz 24"/>
              <p14:cNvContentPartPr/>
              <p14:nvPr/>
            </p14:nvContentPartPr>
            <p14:xfrm>
              <a:off x="172080" y="1089000"/>
              <a:ext cx="522720" cy="578880"/>
            </p14:xfrm>
          </p:contentPart>
        </mc:Choice>
        <mc:Fallback xmlns="">
          <p:pic>
            <p:nvPicPr>
              <p:cNvPr id="25" name="Entrada de lápiz 24"/>
              <p:cNvPicPr/>
              <p:nvPr/>
            </p:nvPicPr>
            <p:blipFill>
              <a:blip r:embed="rId19"/>
              <a:stretch>
                <a:fillRect/>
              </a:stretch>
            </p:blipFill>
            <p:spPr>
              <a:xfrm>
                <a:off x="145080" y="1062000"/>
                <a:ext cx="576720" cy="632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Entrada de lápiz 27"/>
              <p14:cNvContentPartPr/>
              <p14:nvPr/>
            </p14:nvContentPartPr>
            <p14:xfrm>
              <a:off x="1391400" y="1325520"/>
              <a:ext cx="282600" cy="297360"/>
            </p14:xfrm>
          </p:contentPart>
        </mc:Choice>
        <mc:Fallback xmlns="">
          <p:pic>
            <p:nvPicPr>
              <p:cNvPr id="28" name="Entrada de lápiz 27"/>
              <p:cNvPicPr/>
              <p:nvPr/>
            </p:nvPicPr>
            <p:blipFill>
              <a:blip r:embed="rId21"/>
              <a:stretch>
                <a:fillRect/>
              </a:stretch>
            </p:blipFill>
            <p:spPr>
              <a:xfrm>
                <a:off x="1364400" y="1298520"/>
                <a:ext cx="336600" cy="351360"/>
              </a:xfrm>
              <a:prstGeom prst="rect">
                <a:avLst/>
              </a:prstGeom>
            </p:spPr>
          </p:pic>
        </mc:Fallback>
      </mc:AlternateContent>
      <p:cxnSp>
        <p:nvCxnSpPr>
          <p:cNvPr id="31" name="Conector recto 30"/>
          <p:cNvCxnSpPr/>
          <p:nvPr/>
        </p:nvCxnSpPr>
        <p:spPr>
          <a:xfrm>
            <a:off x="1266244" y="4141771"/>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47044" y="3836971"/>
            <a:ext cx="1341119" cy="646331"/>
          </a:xfrm>
          <a:prstGeom prst="rect">
            <a:avLst/>
          </a:prstGeom>
          <a:noFill/>
        </p:spPr>
        <p:txBody>
          <a:bodyPr wrap="square" rtlCol="0">
            <a:spAutoFit/>
          </a:bodyPr>
          <a:lstStyle/>
          <a:p>
            <a:r>
              <a:rPr lang="es-ES" dirty="0"/>
              <a:t>500 m sobre el suelo</a:t>
            </a:r>
          </a:p>
        </p:txBody>
      </p:sp>
      <mc:AlternateContent xmlns:mc="http://schemas.openxmlformats.org/markup-compatibility/2006" xmlns:p14="http://schemas.microsoft.com/office/powerpoint/2010/main">
        <mc:Choice Requires="p14">
          <p:contentPart p14:bwMode="auto" r:id="rId22">
            <p14:nvContentPartPr>
              <p14:cNvPr id="33" name="Entrada de lápiz 32"/>
              <p14:cNvContentPartPr/>
              <p14:nvPr/>
            </p14:nvContentPartPr>
            <p14:xfrm>
              <a:off x="5688480" y="1276920"/>
              <a:ext cx="178560" cy="4002480"/>
            </p14:xfrm>
          </p:contentPart>
        </mc:Choice>
        <mc:Fallback xmlns="">
          <p:pic>
            <p:nvPicPr>
              <p:cNvPr id="33" name="Entrada de lápiz 32"/>
              <p:cNvPicPr/>
              <p:nvPr/>
            </p:nvPicPr>
            <p:blipFill>
              <a:blip r:embed="rId3"/>
              <a:stretch>
                <a:fillRect/>
              </a:stretch>
            </p:blipFill>
            <p:spPr>
              <a:xfrm>
                <a:off x="5661480" y="1249920"/>
                <a:ext cx="232560" cy="4056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Entrada de lápiz 33"/>
              <p14:cNvContentPartPr/>
              <p14:nvPr/>
            </p14:nvContentPartPr>
            <p14:xfrm>
              <a:off x="5886840" y="5369040"/>
              <a:ext cx="3081240" cy="73800"/>
            </p14:xfrm>
          </p:contentPart>
        </mc:Choice>
        <mc:Fallback xmlns="">
          <p:pic>
            <p:nvPicPr>
              <p:cNvPr id="34" name="Entrada de lápiz 33"/>
              <p:cNvPicPr/>
              <p:nvPr/>
            </p:nvPicPr>
            <p:blipFill>
              <a:blip r:embed="rId5"/>
              <a:stretch>
                <a:fillRect/>
              </a:stretch>
            </p:blipFill>
            <p:spPr>
              <a:xfrm>
                <a:off x="5859840" y="5342040"/>
                <a:ext cx="31352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 name="Entrada de lápiz 39"/>
              <p14:cNvContentPartPr/>
              <p14:nvPr/>
            </p14:nvContentPartPr>
            <p14:xfrm>
              <a:off x="7654080" y="333360"/>
              <a:ext cx="360" cy="360"/>
            </p14:xfrm>
          </p:contentPart>
        </mc:Choice>
        <mc:Fallback xmlns="">
          <p:pic>
            <p:nvPicPr>
              <p:cNvPr id="40" name="Entrada de lápiz 39"/>
              <p:cNvPicPr/>
              <p:nvPr/>
            </p:nvPicPr>
            <p:blipFill>
              <a:blip r:embed="rId15"/>
              <a:stretch>
                <a:fillRect/>
              </a:stretch>
            </p:blipFill>
            <p:spPr>
              <a:xfrm>
                <a:off x="7627080" y="306360"/>
                <a:ext cx="54360" cy="54360"/>
              </a:xfrm>
              <a:prstGeom prst="rect">
                <a:avLst/>
              </a:prstGeom>
            </p:spPr>
          </p:pic>
        </mc:Fallback>
      </mc:AlternateContent>
      <p:cxnSp>
        <p:nvCxnSpPr>
          <p:cNvPr id="45" name="Conector recto 44"/>
          <p:cNvCxnSpPr/>
          <p:nvPr/>
        </p:nvCxnSpPr>
        <p:spPr>
          <a:xfrm>
            <a:off x="5533444" y="4141771"/>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CuadroTexto 45"/>
          <p:cNvSpPr txBox="1"/>
          <p:nvPr/>
        </p:nvSpPr>
        <p:spPr>
          <a:xfrm>
            <a:off x="4314244" y="3836971"/>
            <a:ext cx="1341119" cy="646331"/>
          </a:xfrm>
          <a:prstGeom prst="rect">
            <a:avLst/>
          </a:prstGeom>
          <a:noFill/>
        </p:spPr>
        <p:txBody>
          <a:bodyPr wrap="square" rtlCol="0">
            <a:spAutoFit/>
          </a:bodyPr>
          <a:lstStyle/>
          <a:p>
            <a:r>
              <a:rPr lang="es-ES" dirty="0"/>
              <a:t>500 m sobre el suelo</a:t>
            </a:r>
          </a:p>
        </p:txBody>
      </p:sp>
      <mc:AlternateContent xmlns:mc="http://schemas.openxmlformats.org/markup-compatibility/2006" xmlns:p14="http://schemas.microsoft.com/office/powerpoint/2010/main">
        <mc:Choice Requires="p14">
          <p:contentPart p14:bwMode="auto" r:id="rId25">
            <p14:nvContentPartPr>
              <p14:cNvPr id="61" name="Entrada de lápiz 60"/>
              <p14:cNvContentPartPr/>
              <p14:nvPr/>
            </p14:nvContentPartPr>
            <p14:xfrm>
              <a:off x="4928880" y="914400"/>
              <a:ext cx="1126440" cy="708480"/>
            </p14:xfrm>
          </p:contentPart>
        </mc:Choice>
        <mc:Fallback xmlns="">
          <p:pic>
            <p:nvPicPr>
              <p:cNvPr id="61" name="Entrada de lápiz 60"/>
              <p:cNvPicPr/>
              <p:nvPr/>
            </p:nvPicPr>
            <p:blipFill>
              <a:blip r:embed="rId26"/>
              <a:stretch>
                <a:fillRect/>
              </a:stretch>
            </p:blipFill>
            <p:spPr>
              <a:xfrm>
                <a:off x="4901880" y="887400"/>
                <a:ext cx="1180440" cy="762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2" name="Entrada de lápiz 61"/>
              <p14:cNvContentPartPr/>
              <p14:nvPr/>
            </p14:nvContentPartPr>
            <p14:xfrm>
              <a:off x="1625400" y="1329840"/>
              <a:ext cx="162720" cy="220320"/>
            </p14:xfrm>
          </p:contentPart>
        </mc:Choice>
        <mc:Fallback xmlns="">
          <p:pic>
            <p:nvPicPr>
              <p:cNvPr id="62" name="Entrada de lápiz 61"/>
              <p:cNvPicPr/>
              <p:nvPr/>
            </p:nvPicPr>
            <p:blipFill>
              <a:blip r:embed="rId28"/>
              <a:stretch>
                <a:fillRect/>
              </a:stretch>
            </p:blipFill>
            <p:spPr>
              <a:xfrm>
                <a:off x="1598400" y="1302840"/>
                <a:ext cx="216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 name="Entrada de lápiz 62"/>
              <p14:cNvContentPartPr/>
              <p14:nvPr/>
            </p14:nvContentPartPr>
            <p14:xfrm>
              <a:off x="4538160" y="5181120"/>
              <a:ext cx="121320" cy="425520"/>
            </p14:xfrm>
          </p:contentPart>
        </mc:Choice>
        <mc:Fallback xmlns="">
          <p:pic>
            <p:nvPicPr>
              <p:cNvPr id="63" name="Entrada de lápiz 62"/>
              <p:cNvPicPr/>
              <p:nvPr/>
            </p:nvPicPr>
            <p:blipFill>
              <a:blip r:embed="rId30"/>
              <a:stretch>
                <a:fillRect/>
              </a:stretch>
            </p:blipFill>
            <p:spPr>
              <a:xfrm>
                <a:off x="4511160" y="5154120"/>
                <a:ext cx="17532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4" name="Entrada de lápiz 63"/>
              <p14:cNvContentPartPr/>
              <p14:nvPr/>
            </p14:nvContentPartPr>
            <p14:xfrm>
              <a:off x="6573476" y="1828800"/>
              <a:ext cx="1733400" cy="3565800"/>
            </p14:xfrm>
          </p:contentPart>
        </mc:Choice>
        <mc:Fallback xmlns="">
          <p:pic>
            <p:nvPicPr>
              <p:cNvPr id="64" name="Entrada de lápiz 63"/>
              <p:cNvPicPr/>
              <p:nvPr/>
            </p:nvPicPr>
            <p:blipFill>
              <a:blip r:embed="rId32"/>
              <a:stretch>
                <a:fillRect/>
              </a:stretch>
            </p:blipFill>
            <p:spPr>
              <a:xfrm>
                <a:off x="6546476" y="1801800"/>
                <a:ext cx="1787400" cy="3619800"/>
              </a:xfrm>
              <a:prstGeom prst="rect">
                <a:avLst/>
              </a:prstGeom>
            </p:spPr>
          </p:pic>
        </mc:Fallback>
      </mc:AlternateContent>
      <p:cxnSp>
        <p:nvCxnSpPr>
          <p:cNvPr id="68" name="Conector recto 67"/>
          <p:cNvCxnSpPr/>
          <p:nvPr/>
        </p:nvCxnSpPr>
        <p:spPr>
          <a:xfrm>
            <a:off x="5638800" y="4876800"/>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Sol 68"/>
          <p:cNvSpPr/>
          <p:nvPr/>
        </p:nvSpPr>
        <p:spPr>
          <a:xfrm>
            <a:off x="7848600" y="1143000"/>
            <a:ext cx="9906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Luna 69"/>
          <p:cNvSpPr/>
          <p:nvPr/>
        </p:nvSpPr>
        <p:spPr>
          <a:xfrm>
            <a:off x="3505200" y="1371600"/>
            <a:ext cx="381000" cy="7620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p14="http://schemas.microsoft.com/office/powerpoint/2010/main">
        <mc:Choice Requires="p14">
          <p:contentPart p14:bwMode="auto" r:id="rId33">
            <p14:nvContentPartPr>
              <p14:cNvPr id="73" name="Entrada de lápiz 72"/>
              <p14:cNvContentPartPr/>
              <p14:nvPr/>
            </p14:nvContentPartPr>
            <p14:xfrm>
              <a:off x="8805240" y="5181120"/>
              <a:ext cx="121440" cy="425640"/>
            </p14:xfrm>
          </p:contentPart>
        </mc:Choice>
        <mc:Fallback xmlns="">
          <p:pic>
            <p:nvPicPr>
              <p:cNvPr id="73" name="Entrada de lápiz 72"/>
              <p:cNvPicPr/>
              <p:nvPr/>
            </p:nvPicPr>
            <p:blipFill>
              <a:blip r:embed="rId30"/>
              <a:stretch>
                <a:fillRect/>
              </a:stretch>
            </p:blipFill>
            <p:spPr>
              <a:xfrm>
                <a:off x="8778213" y="5154112"/>
                <a:ext cx="175493" cy="47965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4" name="Entrada de lápiz 73"/>
              <p14:cNvContentPartPr/>
              <p14:nvPr/>
            </p14:nvContentPartPr>
            <p14:xfrm>
              <a:off x="10373636" y="5360189"/>
              <a:ext cx="360" cy="360"/>
            </p14:xfrm>
          </p:contentPart>
        </mc:Choice>
        <mc:Fallback xmlns="">
          <p:pic>
            <p:nvPicPr>
              <p:cNvPr id="74" name="Entrada de lápiz 73"/>
              <p:cNvPicPr/>
              <p:nvPr/>
            </p:nvPicPr>
            <p:blipFill>
              <a:blip r:embed="rId35"/>
              <a:stretch>
                <a:fillRect/>
              </a:stretch>
            </p:blipFill>
            <p:spPr>
              <a:xfrm>
                <a:off x="10346636" y="5333189"/>
                <a:ext cx="543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5" name="Entrada de lápiz 74"/>
              <p14:cNvContentPartPr/>
              <p14:nvPr/>
            </p14:nvContentPartPr>
            <p14:xfrm>
              <a:off x="6858000" y="5638680"/>
              <a:ext cx="654960" cy="31440"/>
            </p14:xfrm>
          </p:contentPart>
        </mc:Choice>
        <mc:Fallback xmlns="">
          <p:pic>
            <p:nvPicPr>
              <p:cNvPr id="75" name="Entrada de lápiz 74"/>
              <p:cNvPicPr/>
              <p:nvPr/>
            </p:nvPicPr>
            <p:blipFill>
              <a:blip r:embed="rId7"/>
              <a:stretch>
                <a:fillRect/>
              </a:stretch>
            </p:blipFill>
            <p:spPr>
              <a:xfrm>
                <a:off x="6830995" y="5611577"/>
                <a:ext cx="708970" cy="8564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6" name="Entrada de lápiz 75"/>
              <p14:cNvContentPartPr/>
              <p14:nvPr/>
            </p14:nvContentPartPr>
            <p14:xfrm>
              <a:off x="7182360" y="5730480"/>
              <a:ext cx="34680" cy="309720"/>
            </p14:xfrm>
          </p:contentPart>
        </mc:Choice>
        <mc:Fallback xmlns="">
          <p:pic>
            <p:nvPicPr>
              <p:cNvPr id="76" name="Entrada de lápiz 75"/>
              <p:cNvPicPr/>
              <p:nvPr/>
            </p:nvPicPr>
            <p:blipFill>
              <a:blip r:embed="rId9"/>
              <a:stretch>
                <a:fillRect/>
              </a:stretch>
            </p:blipFill>
            <p:spPr>
              <a:xfrm>
                <a:off x="7155266" y="5703470"/>
                <a:ext cx="88868" cy="36374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8" name="Entrada de lápiz 77"/>
              <p14:cNvContentPartPr/>
              <p14:nvPr/>
            </p14:nvContentPartPr>
            <p14:xfrm>
              <a:off x="6537476" y="1601789"/>
              <a:ext cx="1832400" cy="3723480"/>
            </p14:xfrm>
          </p:contentPart>
        </mc:Choice>
        <mc:Fallback xmlns="">
          <p:pic>
            <p:nvPicPr>
              <p:cNvPr id="78" name="Entrada de lápiz 77"/>
              <p:cNvPicPr/>
              <p:nvPr/>
            </p:nvPicPr>
            <p:blipFill>
              <a:blip r:embed="rId39"/>
              <a:stretch>
                <a:fillRect/>
              </a:stretch>
            </p:blipFill>
            <p:spPr>
              <a:xfrm>
                <a:off x="6510476" y="1574789"/>
                <a:ext cx="1886400" cy="3777480"/>
              </a:xfrm>
              <a:prstGeom prst="rect">
                <a:avLst/>
              </a:prstGeom>
            </p:spPr>
          </p:pic>
        </mc:Fallback>
      </mc:AlternateContent>
    </p:spTree>
    <p:extLst>
      <p:ext uri="{BB962C8B-B14F-4D97-AF65-F5344CB8AC3E}">
        <p14:creationId xmlns:p14="http://schemas.microsoft.com/office/powerpoint/2010/main" val="2870473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5673" y="498475"/>
            <a:ext cx="5040827" cy="6197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71776" y="5783262"/>
            <a:ext cx="4356100" cy="0"/>
          </a:xfrm>
          <a:custGeom>
            <a:avLst/>
            <a:gdLst/>
            <a:ahLst/>
            <a:cxnLst/>
            <a:rect l="l" t="t" r="r" b="b"/>
            <a:pathLst>
              <a:path w="4356100">
                <a:moveTo>
                  <a:pt x="0" y="0"/>
                </a:moveTo>
                <a:lnTo>
                  <a:pt x="4356100" y="0"/>
                </a:lnTo>
              </a:path>
            </a:pathLst>
          </a:custGeom>
          <a:ln w="28575">
            <a:solidFill>
              <a:srgbClr val="FF0000"/>
            </a:solidFill>
          </a:ln>
        </p:spPr>
        <p:txBody>
          <a:bodyPr wrap="square" lIns="0" tIns="0" rIns="0" bIns="0" rtlCol="0"/>
          <a:lstStyle/>
          <a:p>
            <a:endParaRPr/>
          </a:p>
        </p:txBody>
      </p:sp>
      <p:sp>
        <p:nvSpPr>
          <p:cNvPr id="4" name="object 4"/>
          <p:cNvSpPr/>
          <p:nvPr/>
        </p:nvSpPr>
        <p:spPr>
          <a:xfrm>
            <a:off x="4818126" y="804926"/>
            <a:ext cx="341630" cy="5459730"/>
          </a:xfrm>
          <a:custGeom>
            <a:avLst/>
            <a:gdLst/>
            <a:ahLst/>
            <a:cxnLst/>
            <a:rect l="l" t="t" r="r" b="b"/>
            <a:pathLst>
              <a:path w="341629" h="5459730">
                <a:moveTo>
                  <a:pt x="0" y="56769"/>
                </a:moveTo>
                <a:lnTo>
                  <a:pt x="4458" y="34665"/>
                </a:lnTo>
                <a:lnTo>
                  <a:pt x="16621" y="16621"/>
                </a:lnTo>
                <a:lnTo>
                  <a:pt x="34665" y="4458"/>
                </a:lnTo>
                <a:lnTo>
                  <a:pt x="56769" y="0"/>
                </a:lnTo>
                <a:lnTo>
                  <a:pt x="284352" y="0"/>
                </a:lnTo>
                <a:lnTo>
                  <a:pt x="306476" y="4458"/>
                </a:lnTo>
                <a:lnTo>
                  <a:pt x="324564" y="16621"/>
                </a:lnTo>
                <a:lnTo>
                  <a:pt x="336770" y="34665"/>
                </a:lnTo>
                <a:lnTo>
                  <a:pt x="341249" y="56769"/>
                </a:lnTo>
                <a:lnTo>
                  <a:pt x="341249" y="5402465"/>
                </a:lnTo>
                <a:lnTo>
                  <a:pt x="336770" y="5424608"/>
                </a:lnTo>
                <a:lnTo>
                  <a:pt x="324564" y="5442689"/>
                </a:lnTo>
                <a:lnTo>
                  <a:pt x="306476" y="5454879"/>
                </a:lnTo>
                <a:lnTo>
                  <a:pt x="284352" y="5459349"/>
                </a:lnTo>
                <a:lnTo>
                  <a:pt x="56769" y="5459349"/>
                </a:lnTo>
                <a:lnTo>
                  <a:pt x="34665" y="5454879"/>
                </a:lnTo>
                <a:lnTo>
                  <a:pt x="16621" y="5442689"/>
                </a:lnTo>
                <a:lnTo>
                  <a:pt x="4458" y="5424608"/>
                </a:lnTo>
                <a:lnTo>
                  <a:pt x="0" y="5402465"/>
                </a:lnTo>
                <a:lnTo>
                  <a:pt x="0" y="56769"/>
                </a:lnTo>
                <a:close/>
              </a:path>
            </a:pathLst>
          </a:custGeom>
          <a:ln w="12700">
            <a:solidFill>
              <a:srgbClr val="FF0000"/>
            </a:solidFill>
          </a:ln>
        </p:spPr>
        <p:txBody>
          <a:bodyPr wrap="square" lIns="0" tIns="0" rIns="0" bIns="0" rtlCol="0"/>
          <a:lstStyle/>
          <a:p>
            <a:endParaRPr/>
          </a:p>
        </p:txBody>
      </p:sp>
      <p:sp>
        <p:nvSpPr>
          <p:cNvPr id="5" name="object 5"/>
          <p:cNvSpPr/>
          <p:nvPr/>
        </p:nvSpPr>
        <p:spPr>
          <a:xfrm>
            <a:off x="5161026" y="820800"/>
            <a:ext cx="135255" cy="5459730"/>
          </a:xfrm>
          <a:custGeom>
            <a:avLst/>
            <a:gdLst/>
            <a:ahLst/>
            <a:cxnLst/>
            <a:rect l="l" t="t" r="r" b="b"/>
            <a:pathLst>
              <a:path w="135254" h="5459730">
                <a:moveTo>
                  <a:pt x="0" y="22478"/>
                </a:moveTo>
                <a:lnTo>
                  <a:pt x="1762" y="13715"/>
                </a:lnTo>
                <a:lnTo>
                  <a:pt x="6572" y="6572"/>
                </a:lnTo>
                <a:lnTo>
                  <a:pt x="13716" y="1762"/>
                </a:lnTo>
                <a:lnTo>
                  <a:pt x="22478" y="0"/>
                </a:lnTo>
                <a:lnTo>
                  <a:pt x="112395" y="0"/>
                </a:lnTo>
                <a:lnTo>
                  <a:pt x="121158" y="1762"/>
                </a:lnTo>
                <a:lnTo>
                  <a:pt x="128301" y="6572"/>
                </a:lnTo>
                <a:lnTo>
                  <a:pt x="133111" y="13716"/>
                </a:lnTo>
                <a:lnTo>
                  <a:pt x="134874" y="22478"/>
                </a:lnTo>
                <a:lnTo>
                  <a:pt x="134874" y="5436857"/>
                </a:lnTo>
                <a:lnTo>
                  <a:pt x="133111" y="5445611"/>
                </a:lnTo>
                <a:lnTo>
                  <a:pt x="128301" y="5452760"/>
                </a:lnTo>
                <a:lnTo>
                  <a:pt x="121157" y="5457581"/>
                </a:lnTo>
                <a:lnTo>
                  <a:pt x="112395" y="5459349"/>
                </a:lnTo>
                <a:lnTo>
                  <a:pt x="22478" y="5459349"/>
                </a:lnTo>
                <a:lnTo>
                  <a:pt x="13715" y="5457581"/>
                </a:lnTo>
                <a:lnTo>
                  <a:pt x="6572" y="5452760"/>
                </a:lnTo>
                <a:lnTo>
                  <a:pt x="1762" y="5445611"/>
                </a:lnTo>
                <a:lnTo>
                  <a:pt x="0" y="5436857"/>
                </a:lnTo>
                <a:lnTo>
                  <a:pt x="0" y="22478"/>
                </a:lnTo>
                <a:close/>
              </a:path>
            </a:pathLst>
          </a:custGeom>
          <a:ln w="12700">
            <a:solidFill>
              <a:srgbClr val="0000CC"/>
            </a:solidFill>
          </a:ln>
        </p:spPr>
        <p:txBody>
          <a:bodyPr wrap="square" lIns="0" tIns="0" rIns="0" bIns="0" rtlCol="0"/>
          <a:lstStyle/>
          <a:p>
            <a:endParaRPr/>
          </a:p>
        </p:txBody>
      </p:sp>
    </p:spTree>
    <p:extLst>
      <p:ext uri="{BB962C8B-B14F-4D97-AF65-F5344CB8AC3E}">
        <p14:creationId xmlns:p14="http://schemas.microsoft.com/office/powerpoint/2010/main" val="123786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7295" y="2684144"/>
            <a:ext cx="4166870" cy="878840"/>
          </a:xfrm>
          <a:prstGeom prst="rect">
            <a:avLst/>
          </a:prstGeom>
        </p:spPr>
        <p:txBody>
          <a:bodyPr vert="horz" wrap="square" lIns="0" tIns="12065" rIns="0" bIns="0" rtlCol="0">
            <a:spAutoFit/>
          </a:bodyPr>
          <a:lstStyle/>
          <a:p>
            <a:pPr marL="12700" marR="5080">
              <a:lnSpc>
                <a:spcPct val="100000"/>
              </a:lnSpc>
              <a:spcBef>
                <a:spcPts val="95"/>
              </a:spcBef>
            </a:pPr>
            <a:r>
              <a:rPr sz="2800" spc="-15" dirty="0"/>
              <a:t>Elementos importantes </a:t>
            </a:r>
            <a:r>
              <a:rPr sz="2800" spc="-5" dirty="0"/>
              <a:t>de la  </a:t>
            </a:r>
            <a:r>
              <a:rPr sz="2800" spc="-10" dirty="0"/>
              <a:t>Climatología </a:t>
            </a:r>
            <a:r>
              <a:rPr sz="2800" spc="-5" dirty="0"/>
              <a:t>de </a:t>
            </a:r>
            <a:r>
              <a:rPr sz="2800" spc="-10" dirty="0"/>
              <a:t>Chile</a:t>
            </a:r>
            <a:r>
              <a:rPr sz="2800" spc="-70" dirty="0"/>
              <a:t> </a:t>
            </a:r>
            <a:r>
              <a:rPr sz="2800" spc="-20" dirty="0"/>
              <a:t>Central</a:t>
            </a:r>
            <a:endParaRPr sz="2800"/>
          </a:p>
        </p:txBody>
      </p:sp>
    </p:spTree>
    <p:extLst>
      <p:ext uri="{BB962C8B-B14F-4D97-AF65-F5344CB8AC3E}">
        <p14:creationId xmlns:p14="http://schemas.microsoft.com/office/powerpoint/2010/main" val="3907854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3776" y="549275"/>
            <a:ext cx="6048375" cy="45370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1701" y="1989201"/>
            <a:ext cx="1008380" cy="1727200"/>
          </a:xfrm>
          <a:custGeom>
            <a:avLst/>
            <a:gdLst/>
            <a:ahLst/>
            <a:cxnLst/>
            <a:rect l="l" t="t" r="r" b="b"/>
            <a:pathLst>
              <a:path w="1008379" h="1727200">
                <a:moveTo>
                  <a:pt x="0" y="863600"/>
                </a:moveTo>
                <a:lnTo>
                  <a:pt x="1162" y="804465"/>
                </a:lnTo>
                <a:lnTo>
                  <a:pt x="4599" y="746402"/>
                </a:lnTo>
                <a:lnTo>
                  <a:pt x="10235" y="689537"/>
                </a:lnTo>
                <a:lnTo>
                  <a:pt x="17996" y="634000"/>
                </a:lnTo>
                <a:lnTo>
                  <a:pt x="27806" y="579919"/>
                </a:lnTo>
                <a:lnTo>
                  <a:pt x="39592" y="527423"/>
                </a:lnTo>
                <a:lnTo>
                  <a:pt x="53277" y="476639"/>
                </a:lnTo>
                <a:lnTo>
                  <a:pt x="68786" y="427698"/>
                </a:lnTo>
                <a:lnTo>
                  <a:pt x="86046" y="380727"/>
                </a:lnTo>
                <a:lnTo>
                  <a:pt x="104980" y="335854"/>
                </a:lnTo>
                <a:lnTo>
                  <a:pt x="125514" y="293209"/>
                </a:lnTo>
                <a:lnTo>
                  <a:pt x="147574" y="252920"/>
                </a:lnTo>
                <a:lnTo>
                  <a:pt x="171082" y="215115"/>
                </a:lnTo>
                <a:lnTo>
                  <a:pt x="195966" y="179924"/>
                </a:lnTo>
                <a:lnTo>
                  <a:pt x="222150" y="147473"/>
                </a:lnTo>
                <a:lnTo>
                  <a:pt x="249559" y="117893"/>
                </a:lnTo>
                <a:lnTo>
                  <a:pt x="278118" y="91312"/>
                </a:lnTo>
                <a:lnTo>
                  <a:pt x="338386" y="47658"/>
                </a:lnTo>
                <a:lnTo>
                  <a:pt x="402355" y="17542"/>
                </a:lnTo>
                <a:lnTo>
                  <a:pt x="469425" y="1992"/>
                </a:lnTo>
                <a:lnTo>
                  <a:pt x="503936" y="0"/>
                </a:lnTo>
                <a:lnTo>
                  <a:pt x="538446" y="1992"/>
                </a:lnTo>
                <a:lnTo>
                  <a:pt x="572333" y="7882"/>
                </a:lnTo>
                <a:lnTo>
                  <a:pt x="637935" y="30844"/>
                </a:lnTo>
                <a:lnTo>
                  <a:pt x="700139" y="67857"/>
                </a:lnTo>
                <a:lnTo>
                  <a:pt x="758345" y="117893"/>
                </a:lnTo>
                <a:lnTo>
                  <a:pt x="785761" y="147473"/>
                </a:lnTo>
                <a:lnTo>
                  <a:pt x="811952" y="179924"/>
                </a:lnTo>
                <a:lnTo>
                  <a:pt x="836844" y="215115"/>
                </a:lnTo>
                <a:lnTo>
                  <a:pt x="860361" y="252920"/>
                </a:lnTo>
                <a:lnTo>
                  <a:pt x="882428" y="293209"/>
                </a:lnTo>
                <a:lnTo>
                  <a:pt x="902970" y="335854"/>
                </a:lnTo>
                <a:lnTo>
                  <a:pt x="921912" y="380727"/>
                </a:lnTo>
                <a:lnTo>
                  <a:pt x="939179" y="427698"/>
                </a:lnTo>
                <a:lnTo>
                  <a:pt x="954695" y="476639"/>
                </a:lnTo>
                <a:lnTo>
                  <a:pt x="968386" y="527423"/>
                </a:lnTo>
                <a:lnTo>
                  <a:pt x="980177" y="579919"/>
                </a:lnTo>
                <a:lnTo>
                  <a:pt x="989993" y="634000"/>
                </a:lnTo>
                <a:lnTo>
                  <a:pt x="997758" y="689537"/>
                </a:lnTo>
                <a:lnTo>
                  <a:pt x="1003397" y="746402"/>
                </a:lnTo>
                <a:lnTo>
                  <a:pt x="1006836" y="804465"/>
                </a:lnTo>
                <a:lnTo>
                  <a:pt x="1007999" y="863600"/>
                </a:lnTo>
                <a:lnTo>
                  <a:pt x="1006836" y="922719"/>
                </a:lnTo>
                <a:lnTo>
                  <a:pt x="1003397" y="980771"/>
                </a:lnTo>
                <a:lnTo>
                  <a:pt x="997758" y="1037625"/>
                </a:lnTo>
                <a:lnTo>
                  <a:pt x="989993" y="1093155"/>
                </a:lnTo>
                <a:lnTo>
                  <a:pt x="980177" y="1147230"/>
                </a:lnTo>
                <a:lnTo>
                  <a:pt x="968386" y="1199723"/>
                </a:lnTo>
                <a:lnTo>
                  <a:pt x="954695" y="1250504"/>
                </a:lnTo>
                <a:lnTo>
                  <a:pt x="939179" y="1299445"/>
                </a:lnTo>
                <a:lnTo>
                  <a:pt x="921912" y="1346417"/>
                </a:lnTo>
                <a:lnTo>
                  <a:pt x="902970" y="1391291"/>
                </a:lnTo>
                <a:lnTo>
                  <a:pt x="882428" y="1433939"/>
                </a:lnTo>
                <a:lnTo>
                  <a:pt x="860361" y="1474231"/>
                </a:lnTo>
                <a:lnTo>
                  <a:pt x="836844" y="1512040"/>
                </a:lnTo>
                <a:lnTo>
                  <a:pt x="811952" y="1547237"/>
                </a:lnTo>
                <a:lnTo>
                  <a:pt x="785761" y="1579692"/>
                </a:lnTo>
                <a:lnTo>
                  <a:pt x="758345" y="1609278"/>
                </a:lnTo>
                <a:lnTo>
                  <a:pt x="729779" y="1635864"/>
                </a:lnTo>
                <a:lnTo>
                  <a:pt x="669499" y="1679527"/>
                </a:lnTo>
                <a:lnTo>
                  <a:pt x="605521" y="1709651"/>
                </a:lnTo>
                <a:lnTo>
                  <a:pt x="538446" y="1725207"/>
                </a:lnTo>
                <a:lnTo>
                  <a:pt x="503936" y="1727200"/>
                </a:lnTo>
                <a:lnTo>
                  <a:pt x="469425" y="1725207"/>
                </a:lnTo>
                <a:lnTo>
                  <a:pt x="435540" y="1719315"/>
                </a:lnTo>
                <a:lnTo>
                  <a:pt x="369946" y="1696346"/>
                </a:lnTo>
                <a:lnTo>
                  <a:pt x="307752" y="1659324"/>
                </a:lnTo>
                <a:lnTo>
                  <a:pt x="249559" y="1609278"/>
                </a:lnTo>
                <a:lnTo>
                  <a:pt x="222150" y="1579692"/>
                </a:lnTo>
                <a:lnTo>
                  <a:pt x="195966" y="1547237"/>
                </a:lnTo>
                <a:lnTo>
                  <a:pt x="171082" y="1512040"/>
                </a:lnTo>
                <a:lnTo>
                  <a:pt x="147574" y="1474231"/>
                </a:lnTo>
                <a:lnTo>
                  <a:pt x="125514" y="1433939"/>
                </a:lnTo>
                <a:lnTo>
                  <a:pt x="104980" y="1391291"/>
                </a:lnTo>
                <a:lnTo>
                  <a:pt x="86046" y="1346417"/>
                </a:lnTo>
                <a:lnTo>
                  <a:pt x="68786" y="1299445"/>
                </a:lnTo>
                <a:lnTo>
                  <a:pt x="53277" y="1250504"/>
                </a:lnTo>
                <a:lnTo>
                  <a:pt x="39592" y="1199723"/>
                </a:lnTo>
                <a:lnTo>
                  <a:pt x="27806" y="1147230"/>
                </a:lnTo>
                <a:lnTo>
                  <a:pt x="17996" y="1093155"/>
                </a:lnTo>
                <a:lnTo>
                  <a:pt x="10235" y="1037625"/>
                </a:lnTo>
                <a:lnTo>
                  <a:pt x="4599" y="980771"/>
                </a:lnTo>
                <a:lnTo>
                  <a:pt x="1162" y="922719"/>
                </a:lnTo>
                <a:lnTo>
                  <a:pt x="0" y="863600"/>
                </a:lnTo>
                <a:close/>
              </a:path>
            </a:pathLst>
          </a:custGeom>
          <a:ln w="19050">
            <a:solidFill>
              <a:srgbClr val="FF3300"/>
            </a:solidFill>
          </a:ln>
        </p:spPr>
        <p:txBody>
          <a:bodyPr wrap="square" lIns="0" tIns="0" rIns="0" bIns="0" rtlCol="0"/>
          <a:lstStyle/>
          <a:p>
            <a:endParaRPr/>
          </a:p>
        </p:txBody>
      </p:sp>
      <p:sp>
        <p:nvSpPr>
          <p:cNvPr id="4" name="object 4"/>
          <p:cNvSpPr/>
          <p:nvPr/>
        </p:nvSpPr>
        <p:spPr>
          <a:xfrm>
            <a:off x="1692275" y="3357626"/>
            <a:ext cx="2592705" cy="2232025"/>
          </a:xfrm>
          <a:custGeom>
            <a:avLst/>
            <a:gdLst/>
            <a:ahLst/>
            <a:cxnLst/>
            <a:rect l="l" t="t" r="r" b="b"/>
            <a:pathLst>
              <a:path w="2592704" h="2232025">
                <a:moveTo>
                  <a:pt x="2592451" y="0"/>
                </a:moveTo>
                <a:lnTo>
                  <a:pt x="0" y="2231961"/>
                </a:lnTo>
              </a:path>
            </a:pathLst>
          </a:custGeom>
          <a:ln w="19049">
            <a:solidFill>
              <a:srgbClr val="FF3300"/>
            </a:solidFill>
          </a:ln>
        </p:spPr>
        <p:txBody>
          <a:bodyPr wrap="square" lIns="0" tIns="0" rIns="0" bIns="0" rtlCol="0"/>
          <a:lstStyle/>
          <a:p>
            <a:endParaRPr/>
          </a:p>
        </p:txBody>
      </p:sp>
      <p:sp>
        <p:nvSpPr>
          <p:cNvPr id="5" name="object 5"/>
          <p:cNvSpPr txBox="1"/>
          <p:nvPr/>
        </p:nvSpPr>
        <p:spPr>
          <a:xfrm>
            <a:off x="1692275" y="5589587"/>
            <a:ext cx="5842000" cy="660400"/>
          </a:xfrm>
          <a:prstGeom prst="rect">
            <a:avLst/>
          </a:prstGeom>
          <a:ln w="19050">
            <a:solidFill>
              <a:srgbClr val="FF3300"/>
            </a:solidFill>
          </a:ln>
        </p:spPr>
        <p:txBody>
          <a:bodyPr vert="horz" wrap="square" lIns="0" tIns="40640" rIns="0" bIns="0" rtlCol="0">
            <a:spAutoFit/>
          </a:bodyPr>
          <a:lstStyle/>
          <a:p>
            <a:pPr marL="91440" marR="135255">
              <a:lnSpc>
                <a:spcPct val="100000"/>
              </a:lnSpc>
              <a:spcBef>
                <a:spcPts val="320"/>
              </a:spcBef>
            </a:pPr>
            <a:r>
              <a:rPr sz="1800" spc="-5" dirty="0">
                <a:latin typeface="Arial"/>
                <a:cs typeface="Arial"/>
              </a:rPr>
              <a:t>Nefobasimetro (Ceilometer) </a:t>
            </a:r>
            <a:r>
              <a:rPr sz="1800" spc="-25" dirty="0">
                <a:latin typeface="Arial"/>
                <a:cs typeface="Arial"/>
              </a:rPr>
              <a:t>Vaisala </a:t>
            </a:r>
            <a:r>
              <a:rPr sz="1800" spc="-5" dirty="0">
                <a:latin typeface="Arial"/>
                <a:cs typeface="Arial"/>
              </a:rPr>
              <a:t>CL31. Adquirido en  Enero 2007 por proyecto MECESUP UCH303.</a:t>
            </a:r>
            <a:endParaRPr sz="1800">
              <a:latin typeface="Arial"/>
              <a:cs typeface="Arial"/>
            </a:endParaRPr>
          </a:p>
        </p:txBody>
      </p:sp>
      <p:sp>
        <p:nvSpPr>
          <p:cNvPr id="6" name="object 6"/>
          <p:cNvSpPr txBox="1">
            <a:spLocks noGrp="1"/>
          </p:cNvSpPr>
          <p:nvPr>
            <p:ph type="title"/>
          </p:nvPr>
        </p:nvSpPr>
        <p:spPr>
          <a:xfrm>
            <a:off x="1687195" y="149097"/>
            <a:ext cx="58978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Santiago, Chile. 33.45°S, </a:t>
            </a:r>
            <a:r>
              <a:rPr sz="1800" spc="-15" dirty="0">
                <a:latin typeface="Arial"/>
                <a:cs typeface="Arial"/>
              </a:rPr>
              <a:t>70.66°W, </a:t>
            </a:r>
            <a:r>
              <a:rPr sz="1800" spc="-5" dirty="0">
                <a:latin typeface="Arial"/>
                <a:cs typeface="Arial"/>
              </a:rPr>
              <a:t>533 </a:t>
            </a:r>
            <a:r>
              <a:rPr sz="1800" dirty="0">
                <a:latin typeface="Arial"/>
                <a:cs typeface="Arial"/>
              </a:rPr>
              <a:t>m </a:t>
            </a:r>
            <a:r>
              <a:rPr sz="1800" spc="-5" dirty="0">
                <a:latin typeface="Arial"/>
                <a:cs typeface="Arial"/>
              </a:rPr>
              <a:t>ASL, 29 </a:t>
            </a:r>
            <a:r>
              <a:rPr sz="1800" dirty="0">
                <a:latin typeface="Arial"/>
                <a:cs typeface="Arial"/>
              </a:rPr>
              <a:t>m</a:t>
            </a:r>
            <a:r>
              <a:rPr sz="1800" spc="-150" dirty="0">
                <a:latin typeface="Arial"/>
                <a:cs typeface="Arial"/>
              </a:rPr>
              <a:t> </a:t>
            </a:r>
            <a:r>
              <a:rPr sz="1800" dirty="0">
                <a:latin typeface="Arial"/>
                <a:cs typeface="Arial"/>
              </a:rPr>
              <a:t>AGL</a:t>
            </a:r>
            <a:endParaRPr sz="1800">
              <a:latin typeface="Arial"/>
              <a:cs typeface="Arial"/>
            </a:endParaRPr>
          </a:p>
        </p:txBody>
      </p:sp>
    </p:spTree>
    <p:extLst>
      <p:ext uri="{BB962C8B-B14F-4D97-AF65-F5344CB8AC3E}">
        <p14:creationId xmlns:p14="http://schemas.microsoft.com/office/powerpoint/2010/main" val="2495840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750" y="2133536"/>
            <a:ext cx="8081404" cy="346390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571747" y="5763564"/>
            <a:ext cx="100520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a:cs typeface="Arial"/>
              </a:rPr>
              <a:t>Local</a:t>
            </a:r>
            <a:r>
              <a:rPr sz="1600" spc="-100" dirty="0">
                <a:latin typeface="Arial"/>
                <a:cs typeface="Arial"/>
              </a:rPr>
              <a:t> </a:t>
            </a:r>
            <a:r>
              <a:rPr sz="1600" spc="-20" dirty="0">
                <a:latin typeface="Arial"/>
                <a:cs typeface="Arial"/>
              </a:rPr>
              <a:t>Time</a:t>
            </a:r>
            <a:endParaRPr sz="1600">
              <a:latin typeface="Arial"/>
              <a:cs typeface="Arial"/>
            </a:endParaRPr>
          </a:p>
        </p:txBody>
      </p:sp>
      <p:sp>
        <p:nvSpPr>
          <p:cNvPr id="4" name="object 4"/>
          <p:cNvSpPr txBox="1"/>
          <p:nvPr/>
        </p:nvSpPr>
        <p:spPr>
          <a:xfrm>
            <a:off x="298498" y="3236996"/>
            <a:ext cx="252095" cy="1402080"/>
          </a:xfrm>
          <a:prstGeom prst="rect">
            <a:avLst/>
          </a:prstGeom>
        </p:spPr>
        <p:txBody>
          <a:bodyPr vert="vert270" wrap="square" lIns="0" tIns="0" rIns="0" bIns="0" rtlCol="0">
            <a:spAutoFit/>
          </a:bodyPr>
          <a:lstStyle/>
          <a:p>
            <a:pPr marL="12700">
              <a:lnSpc>
                <a:spcPts val="1864"/>
              </a:lnSpc>
            </a:pPr>
            <a:r>
              <a:rPr sz="1600" spc="-5" dirty="0">
                <a:latin typeface="Arial"/>
                <a:cs typeface="Arial"/>
              </a:rPr>
              <a:t>Height [m</a:t>
            </a:r>
            <a:r>
              <a:rPr sz="1600" spc="-140" dirty="0">
                <a:latin typeface="Arial"/>
                <a:cs typeface="Arial"/>
              </a:rPr>
              <a:t> </a:t>
            </a:r>
            <a:r>
              <a:rPr sz="1600" spc="-5" dirty="0">
                <a:latin typeface="Arial"/>
                <a:cs typeface="Arial"/>
              </a:rPr>
              <a:t>AGL]</a:t>
            </a:r>
            <a:endParaRPr sz="1600">
              <a:latin typeface="Arial"/>
              <a:cs typeface="Arial"/>
            </a:endParaRPr>
          </a:p>
        </p:txBody>
      </p:sp>
      <p:sp>
        <p:nvSpPr>
          <p:cNvPr id="5" name="object 5"/>
          <p:cNvSpPr/>
          <p:nvPr/>
        </p:nvSpPr>
        <p:spPr>
          <a:xfrm>
            <a:off x="5841619" y="4005198"/>
            <a:ext cx="838200" cy="1668780"/>
          </a:xfrm>
          <a:custGeom>
            <a:avLst/>
            <a:gdLst/>
            <a:ahLst/>
            <a:cxnLst/>
            <a:rect l="l" t="t" r="r" b="b"/>
            <a:pathLst>
              <a:path w="838200" h="1668779">
                <a:moveTo>
                  <a:pt x="769063" y="102314"/>
                </a:moveTo>
                <a:lnTo>
                  <a:pt x="722040" y="134208"/>
                </a:lnTo>
                <a:lnTo>
                  <a:pt x="0" y="1643494"/>
                </a:lnTo>
                <a:lnTo>
                  <a:pt x="51561" y="1668157"/>
                </a:lnTo>
                <a:lnTo>
                  <a:pt x="773695" y="158654"/>
                </a:lnTo>
                <a:lnTo>
                  <a:pt x="769063" y="102314"/>
                </a:lnTo>
                <a:close/>
              </a:path>
              <a:path w="838200" h="1668779">
                <a:moveTo>
                  <a:pt x="821178" y="38734"/>
                </a:moveTo>
                <a:lnTo>
                  <a:pt x="767714" y="38734"/>
                </a:lnTo>
                <a:lnTo>
                  <a:pt x="819276" y="63373"/>
                </a:lnTo>
                <a:lnTo>
                  <a:pt x="773695" y="158654"/>
                </a:lnTo>
                <a:lnTo>
                  <a:pt x="781303" y="251206"/>
                </a:lnTo>
                <a:lnTo>
                  <a:pt x="812037" y="277368"/>
                </a:lnTo>
                <a:lnTo>
                  <a:pt x="822948" y="274226"/>
                </a:lnTo>
                <a:lnTo>
                  <a:pt x="831500" y="267382"/>
                </a:lnTo>
                <a:lnTo>
                  <a:pt x="836862" y="257847"/>
                </a:lnTo>
                <a:lnTo>
                  <a:pt x="838200" y="246633"/>
                </a:lnTo>
                <a:lnTo>
                  <a:pt x="821178" y="38734"/>
                </a:lnTo>
                <a:close/>
              </a:path>
              <a:path w="838200" h="1668779">
                <a:moveTo>
                  <a:pt x="818006" y="0"/>
                </a:moveTo>
                <a:lnTo>
                  <a:pt x="613282" y="138937"/>
                </a:lnTo>
                <a:lnTo>
                  <a:pt x="605323" y="147060"/>
                </a:lnTo>
                <a:lnTo>
                  <a:pt x="601233" y="157241"/>
                </a:lnTo>
                <a:lnTo>
                  <a:pt x="601263" y="168209"/>
                </a:lnTo>
                <a:lnTo>
                  <a:pt x="605663" y="178688"/>
                </a:lnTo>
                <a:lnTo>
                  <a:pt x="613785" y="186574"/>
                </a:lnTo>
                <a:lnTo>
                  <a:pt x="623966" y="190626"/>
                </a:lnTo>
                <a:lnTo>
                  <a:pt x="634934" y="190583"/>
                </a:lnTo>
                <a:lnTo>
                  <a:pt x="645413" y="186181"/>
                </a:lnTo>
                <a:lnTo>
                  <a:pt x="722040" y="134208"/>
                </a:lnTo>
                <a:lnTo>
                  <a:pt x="767714" y="38734"/>
                </a:lnTo>
                <a:lnTo>
                  <a:pt x="821178" y="38734"/>
                </a:lnTo>
                <a:lnTo>
                  <a:pt x="818006" y="0"/>
                </a:lnTo>
                <a:close/>
              </a:path>
              <a:path w="838200" h="1668779">
                <a:moveTo>
                  <a:pt x="798545" y="53467"/>
                </a:moveTo>
                <a:lnTo>
                  <a:pt x="765048" y="53467"/>
                </a:lnTo>
                <a:lnTo>
                  <a:pt x="809625" y="74802"/>
                </a:lnTo>
                <a:lnTo>
                  <a:pt x="769063" y="102314"/>
                </a:lnTo>
                <a:lnTo>
                  <a:pt x="773695" y="158654"/>
                </a:lnTo>
                <a:lnTo>
                  <a:pt x="819276" y="63373"/>
                </a:lnTo>
                <a:lnTo>
                  <a:pt x="798545" y="53467"/>
                </a:lnTo>
                <a:close/>
              </a:path>
              <a:path w="838200" h="1668779">
                <a:moveTo>
                  <a:pt x="767714" y="38734"/>
                </a:moveTo>
                <a:lnTo>
                  <a:pt x="722040" y="134208"/>
                </a:lnTo>
                <a:lnTo>
                  <a:pt x="769063" y="102314"/>
                </a:lnTo>
                <a:lnTo>
                  <a:pt x="765048" y="53467"/>
                </a:lnTo>
                <a:lnTo>
                  <a:pt x="798545" y="53467"/>
                </a:lnTo>
                <a:lnTo>
                  <a:pt x="767714" y="38734"/>
                </a:lnTo>
                <a:close/>
              </a:path>
              <a:path w="838200" h="1668779">
                <a:moveTo>
                  <a:pt x="765048" y="53467"/>
                </a:moveTo>
                <a:lnTo>
                  <a:pt x="769063" y="102314"/>
                </a:lnTo>
                <a:lnTo>
                  <a:pt x="809625" y="74802"/>
                </a:lnTo>
                <a:lnTo>
                  <a:pt x="765048" y="53467"/>
                </a:lnTo>
                <a:close/>
              </a:path>
            </a:pathLst>
          </a:custGeom>
          <a:solidFill>
            <a:srgbClr val="000000"/>
          </a:solidFill>
        </p:spPr>
        <p:txBody>
          <a:bodyPr wrap="square" lIns="0" tIns="0" rIns="0" bIns="0" rtlCol="0"/>
          <a:lstStyle/>
          <a:p>
            <a:endParaRPr/>
          </a:p>
        </p:txBody>
      </p:sp>
      <p:sp>
        <p:nvSpPr>
          <p:cNvPr id="6" name="object 6"/>
          <p:cNvSpPr/>
          <p:nvPr/>
        </p:nvSpPr>
        <p:spPr>
          <a:xfrm>
            <a:off x="4067047" y="5013197"/>
            <a:ext cx="1240155" cy="745490"/>
          </a:xfrm>
          <a:custGeom>
            <a:avLst/>
            <a:gdLst/>
            <a:ahLst/>
            <a:cxnLst/>
            <a:rect l="l" t="t" r="r" b="b"/>
            <a:pathLst>
              <a:path w="1240154" h="745489">
                <a:moveTo>
                  <a:pt x="97753" y="57560"/>
                </a:moveTo>
                <a:lnTo>
                  <a:pt x="125527" y="107044"/>
                </a:lnTo>
                <a:lnTo>
                  <a:pt x="1211199" y="745477"/>
                </a:lnTo>
                <a:lnTo>
                  <a:pt x="1240154" y="696213"/>
                </a:lnTo>
                <a:lnTo>
                  <a:pt x="154436" y="57742"/>
                </a:lnTo>
                <a:lnTo>
                  <a:pt x="97753" y="57560"/>
                </a:lnTo>
                <a:close/>
              </a:path>
              <a:path w="1240154" h="745489">
                <a:moveTo>
                  <a:pt x="0" y="0"/>
                </a:moveTo>
                <a:lnTo>
                  <a:pt x="121030" y="215900"/>
                </a:lnTo>
                <a:lnTo>
                  <a:pt x="128444" y="224482"/>
                </a:lnTo>
                <a:lnTo>
                  <a:pt x="138239" y="229409"/>
                </a:lnTo>
                <a:lnTo>
                  <a:pt x="149177" y="230312"/>
                </a:lnTo>
                <a:lnTo>
                  <a:pt x="160019" y="226821"/>
                </a:lnTo>
                <a:lnTo>
                  <a:pt x="168602" y="219410"/>
                </a:lnTo>
                <a:lnTo>
                  <a:pt x="173529" y="209629"/>
                </a:lnTo>
                <a:lnTo>
                  <a:pt x="174432" y="198729"/>
                </a:lnTo>
                <a:lnTo>
                  <a:pt x="170941" y="187959"/>
                </a:lnTo>
                <a:lnTo>
                  <a:pt x="125527" y="107044"/>
                </a:lnTo>
                <a:lnTo>
                  <a:pt x="34416" y="53466"/>
                </a:lnTo>
                <a:lnTo>
                  <a:pt x="63373" y="4190"/>
                </a:lnTo>
                <a:lnTo>
                  <a:pt x="260045" y="4190"/>
                </a:lnTo>
                <a:lnTo>
                  <a:pt x="258611" y="3212"/>
                </a:lnTo>
                <a:lnTo>
                  <a:pt x="247523" y="888"/>
                </a:lnTo>
                <a:lnTo>
                  <a:pt x="0" y="0"/>
                </a:lnTo>
                <a:close/>
              </a:path>
              <a:path w="1240154" h="745489">
                <a:moveTo>
                  <a:pt x="63373" y="4190"/>
                </a:moveTo>
                <a:lnTo>
                  <a:pt x="34416" y="53466"/>
                </a:lnTo>
                <a:lnTo>
                  <a:pt x="125527" y="107044"/>
                </a:lnTo>
                <a:lnTo>
                  <a:pt x="97753" y="57560"/>
                </a:lnTo>
                <a:lnTo>
                  <a:pt x="48767" y="57403"/>
                </a:lnTo>
                <a:lnTo>
                  <a:pt x="73787" y="14858"/>
                </a:lnTo>
                <a:lnTo>
                  <a:pt x="81513" y="14858"/>
                </a:lnTo>
                <a:lnTo>
                  <a:pt x="63373" y="4190"/>
                </a:lnTo>
                <a:close/>
              </a:path>
              <a:path w="1240154" h="745489">
                <a:moveTo>
                  <a:pt x="260045" y="4190"/>
                </a:moveTo>
                <a:lnTo>
                  <a:pt x="63373" y="4190"/>
                </a:lnTo>
                <a:lnTo>
                  <a:pt x="154436" y="57742"/>
                </a:lnTo>
                <a:lnTo>
                  <a:pt x="247268" y="58038"/>
                </a:lnTo>
                <a:lnTo>
                  <a:pt x="258379" y="55862"/>
                </a:lnTo>
                <a:lnTo>
                  <a:pt x="267477" y="49768"/>
                </a:lnTo>
                <a:lnTo>
                  <a:pt x="273647" y="40697"/>
                </a:lnTo>
                <a:lnTo>
                  <a:pt x="275971" y="29590"/>
                </a:lnTo>
                <a:lnTo>
                  <a:pt x="273740" y="18480"/>
                </a:lnTo>
                <a:lnTo>
                  <a:pt x="267652" y="9382"/>
                </a:lnTo>
                <a:lnTo>
                  <a:pt x="260045" y="4190"/>
                </a:lnTo>
                <a:close/>
              </a:path>
              <a:path w="1240154" h="745489">
                <a:moveTo>
                  <a:pt x="81513" y="14858"/>
                </a:moveTo>
                <a:lnTo>
                  <a:pt x="73787" y="14858"/>
                </a:lnTo>
                <a:lnTo>
                  <a:pt x="97753" y="57560"/>
                </a:lnTo>
                <a:lnTo>
                  <a:pt x="154436" y="57742"/>
                </a:lnTo>
                <a:lnTo>
                  <a:pt x="81513" y="14858"/>
                </a:lnTo>
                <a:close/>
              </a:path>
              <a:path w="1240154" h="745489">
                <a:moveTo>
                  <a:pt x="73787" y="14858"/>
                </a:moveTo>
                <a:lnTo>
                  <a:pt x="48767" y="57403"/>
                </a:lnTo>
                <a:lnTo>
                  <a:pt x="97753" y="57560"/>
                </a:lnTo>
                <a:lnTo>
                  <a:pt x="73787" y="14858"/>
                </a:lnTo>
                <a:close/>
              </a:path>
            </a:pathLst>
          </a:custGeom>
          <a:solidFill>
            <a:srgbClr val="000000"/>
          </a:solidFill>
        </p:spPr>
        <p:txBody>
          <a:bodyPr wrap="square" lIns="0" tIns="0" rIns="0" bIns="0" rtlCol="0"/>
          <a:lstStyle/>
          <a:p>
            <a:endParaRPr/>
          </a:p>
        </p:txBody>
      </p:sp>
      <p:sp>
        <p:nvSpPr>
          <p:cNvPr id="7" name="object 7"/>
          <p:cNvSpPr txBox="1"/>
          <p:nvPr/>
        </p:nvSpPr>
        <p:spPr>
          <a:xfrm>
            <a:off x="3263900" y="2972257"/>
            <a:ext cx="1078865" cy="30035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Clear</a:t>
            </a:r>
            <a:r>
              <a:rPr sz="1800" b="1" spc="-65" dirty="0">
                <a:solidFill>
                  <a:srgbClr val="FFFFFF"/>
                </a:solidFill>
                <a:latin typeface="Arial"/>
                <a:cs typeface="Arial"/>
              </a:rPr>
              <a:t> </a:t>
            </a:r>
            <a:r>
              <a:rPr sz="1800" b="1" spc="-5" dirty="0">
                <a:solidFill>
                  <a:srgbClr val="FFFFFF"/>
                </a:solidFill>
                <a:latin typeface="Arial"/>
                <a:cs typeface="Arial"/>
              </a:rPr>
              <a:t>air?</a:t>
            </a:r>
            <a:endParaRPr sz="1800">
              <a:latin typeface="Arial"/>
              <a:cs typeface="Arial"/>
            </a:endParaRPr>
          </a:p>
        </p:txBody>
      </p:sp>
      <p:sp>
        <p:nvSpPr>
          <p:cNvPr id="8" name="object 8"/>
          <p:cNvSpPr txBox="1"/>
          <p:nvPr/>
        </p:nvSpPr>
        <p:spPr>
          <a:xfrm>
            <a:off x="5443854" y="5689193"/>
            <a:ext cx="140652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Polluted</a:t>
            </a:r>
            <a:r>
              <a:rPr sz="1800" b="1" spc="-105" dirty="0">
                <a:latin typeface="Arial"/>
                <a:cs typeface="Arial"/>
              </a:rPr>
              <a:t> </a:t>
            </a:r>
            <a:r>
              <a:rPr sz="1800" b="1" spc="-5" dirty="0">
                <a:latin typeface="Arial"/>
                <a:cs typeface="Arial"/>
              </a:rPr>
              <a:t>air?</a:t>
            </a:r>
            <a:endParaRPr sz="1800">
              <a:latin typeface="Arial"/>
              <a:cs typeface="Arial"/>
            </a:endParaRPr>
          </a:p>
        </p:txBody>
      </p:sp>
      <p:sp>
        <p:nvSpPr>
          <p:cNvPr id="9" name="object 9"/>
          <p:cNvSpPr txBox="1">
            <a:spLocks noGrp="1"/>
          </p:cNvSpPr>
          <p:nvPr>
            <p:ph type="title"/>
          </p:nvPr>
        </p:nvSpPr>
        <p:spPr>
          <a:xfrm>
            <a:off x="2243201" y="908050"/>
            <a:ext cx="4260850" cy="641350"/>
          </a:xfrm>
          <a:prstGeom prst="rect">
            <a:avLst/>
          </a:prstGeom>
          <a:solidFill>
            <a:srgbClr val="BADFE2"/>
          </a:solidFill>
        </p:spPr>
        <p:txBody>
          <a:bodyPr vert="horz" wrap="square" lIns="0" tIns="40005" rIns="0" bIns="0" rtlCol="0">
            <a:spAutoFit/>
          </a:bodyPr>
          <a:lstStyle/>
          <a:p>
            <a:pPr marL="247650" marR="84455" indent="-154305">
              <a:lnSpc>
                <a:spcPct val="100000"/>
              </a:lnSpc>
              <a:spcBef>
                <a:spcPts val="315"/>
              </a:spcBef>
            </a:pPr>
            <a:r>
              <a:rPr sz="1800" spc="-5" dirty="0">
                <a:latin typeface="Arial"/>
                <a:cs typeface="Arial"/>
              </a:rPr>
              <a:t>Potencial estimación de capa de mezcla  en Santiago durante dias</a:t>
            </a:r>
            <a:r>
              <a:rPr sz="1800" spc="-10" dirty="0">
                <a:latin typeface="Arial"/>
                <a:cs typeface="Arial"/>
              </a:rPr>
              <a:t> </a:t>
            </a:r>
            <a:r>
              <a:rPr sz="1800" spc="-5" dirty="0">
                <a:latin typeface="Arial"/>
                <a:cs typeface="Arial"/>
              </a:rPr>
              <a:t>despejados</a:t>
            </a:r>
            <a:endParaRPr sz="1800">
              <a:latin typeface="Arial"/>
              <a:cs typeface="Arial"/>
            </a:endParaRPr>
          </a:p>
        </p:txBody>
      </p:sp>
    </p:spTree>
    <p:extLst>
      <p:ext uri="{BB962C8B-B14F-4D97-AF65-F5344CB8AC3E}">
        <p14:creationId xmlns:p14="http://schemas.microsoft.com/office/powerpoint/2010/main" val="1450070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3481" y="868435"/>
            <a:ext cx="5521191" cy="24679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49193" y="3739394"/>
            <a:ext cx="5557481" cy="248802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11548" y="6187541"/>
            <a:ext cx="7607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a:cs typeface="Arial"/>
              </a:rPr>
              <a:t>Local</a:t>
            </a:r>
            <a:r>
              <a:rPr sz="1200" spc="-100" dirty="0">
                <a:latin typeface="Arial"/>
                <a:cs typeface="Arial"/>
              </a:rPr>
              <a:t> </a:t>
            </a:r>
            <a:r>
              <a:rPr sz="1200" spc="-15" dirty="0">
                <a:latin typeface="Arial"/>
                <a:cs typeface="Arial"/>
              </a:rPr>
              <a:t>Time</a:t>
            </a:r>
            <a:endParaRPr sz="1200">
              <a:latin typeface="Arial"/>
              <a:cs typeface="Arial"/>
            </a:endParaRPr>
          </a:p>
        </p:txBody>
      </p:sp>
      <p:sp>
        <p:nvSpPr>
          <p:cNvPr id="5" name="object 5"/>
          <p:cNvSpPr txBox="1"/>
          <p:nvPr/>
        </p:nvSpPr>
        <p:spPr>
          <a:xfrm>
            <a:off x="1208490" y="1754784"/>
            <a:ext cx="196215" cy="1057910"/>
          </a:xfrm>
          <a:prstGeom prst="rect">
            <a:avLst/>
          </a:prstGeom>
        </p:spPr>
        <p:txBody>
          <a:bodyPr vert="vert270" wrap="square" lIns="0" tIns="0" rIns="0" bIns="0" rtlCol="0">
            <a:spAutoFit/>
          </a:bodyPr>
          <a:lstStyle/>
          <a:p>
            <a:pPr marL="12700">
              <a:lnSpc>
                <a:spcPts val="1425"/>
              </a:lnSpc>
            </a:pPr>
            <a:r>
              <a:rPr sz="1200" spc="-5" dirty="0">
                <a:latin typeface="Arial"/>
                <a:cs typeface="Arial"/>
              </a:rPr>
              <a:t>Height </a:t>
            </a:r>
            <a:r>
              <a:rPr sz="1200" dirty="0">
                <a:latin typeface="Arial"/>
                <a:cs typeface="Arial"/>
              </a:rPr>
              <a:t>[m</a:t>
            </a:r>
            <a:r>
              <a:rPr sz="1200" spc="-140" dirty="0">
                <a:latin typeface="Arial"/>
                <a:cs typeface="Arial"/>
              </a:rPr>
              <a:t> </a:t>
            </a:r>
            <a:r>
              <a:rPr sz="1200" dirty="0">
                <a:latin typeface="Arial"/>
                <a:cs typeface="Arial"/>
              </a:rPr>
              <a:t>AGL]</a:t>
            </a:r>
            <a:endParaRPr sz="1200">
              <a:latin typeface="Arial"/>
              <a:cs typeface="Arial"/>
            </a:endParaRPr>
          </a:p>
        </p:txBody>
      </p:sp>
      <p:sp>
        <p:nvSpPr>
          <p:cNvPr id="6" name="object 6"/>
          <p:cNvSpPr txBox="1"/>
          <p:nvPr/>
        </p:nvSpPr>
        <p:spPr>
          <a:xfrm>
            <a:off x="1206585" y="4589170"/>
            <a:ext cx="196215" cy="1057910"/>
          </a:xfrm>
          <a:prstGeom prst="rect">
            <a:avLst/>
          </a:prstGeom>
        </p:spPr>
        <p:txBody>
          <a:bodyPr vert="vert270" wrap="square" lIns="0" tIns="0" rIns="0" bIns="0" rtlCol="0">
            <a:spAutoFit/>
          </a:bodyPr>
          <a:lstStyle/>
          <a:p>
            <a:pPr marL="12700">
              <a:lnSpc>
                <a:spcPts val="1425"/>
              </a:lnSpc>
            </a:pPr>
            <a:r>
              <a:rPr sz="1200" spc="-5" dirty="0">
                <a:latin typeface="Arial"/>
                <a:cs typeface="Arial"/>
              </a:rPr>
              <a:t>Height </a:t>
            </a:r>
            <a:r>
              <a:rPr sz="1200" dirty="0">
                <a:latin typeface="Arial"/>
                <a:cs typeface="Arial"/>
              </a:rPr>
              <a:t>[m</a:t>
            </a:r>
            <a:r>
              <a:rPr sz="1200" spc="-140" dirty="0">
                <a:latin typeface="Arial"/>
                <a:cs typeface="Arial"/>
              </a:rPr>
              <a:t> </a:t>
            </a:r>
            <a:r>
              <a:rPr sz="1200" dirty="0">
                <a:latin typeface="Arial"/>
                <a:cs typeface="Arial"/>
              </a:rPr>
              <a:t>AGL]</a:t>
            </a:r>
            <a:endParaRPr sz="1200">
              <a:latin typeface="Arial"/>
              <a:cs typeface="Arial"/>
            </a:endParaRPr>
          </a:p>
        </p:txBody>
      </p:sp>
      <p:sp>
        <p:nvSpPr>
          <p:cNvPr id="7" name="object 7"/>
          <p:cNvSpPr/>
          <p:nvPr/>
        </p:nvSpPr>
        <p:spPr>
          <a:xfrm>
            <a:off x="7723251" y="2043048"/>
            <a:ext cx="630237" cy="2714625"/>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835150" y="1125537"/>
            <a:ext cx="1196975" cy="274955"/>
          </a:xfrm>
          <a:prstGeom prst="rect">
            <a:avLst/>
          </a:prstGeom>
          <a:solidFill>
            <a:srgbClr val="FFFFFF"/>
          </a:solidFill>
        </p:spPr>
        <p:txBody>
          <a:bodyPr vert="horz" wrap="square" lIns="0" tIns="41275" rIns="0" bIns="0" rtlCol="0">
            <a:spAutoFit/>
          </a:bodyPr>
          <a:lstStyle/>
          <a:p>
            <a:pPr marL="91440">
              <a:lnSpc>
                <a:spcPct val="100000"/>
              </a:lnSpc>
              <a:spcBef>
                <a:spcPts val="325"/>
              </a:spcBef>
            </a:pPr>
            <a:r>
              <a:rPr sz="1200" spc="-5" dirty="0">
                <a:latin typeface="Arial"/>
                <a:cs typeface="Arial"/>
              </a:rPr>
              <a:t>June 26 </a:t>
            </a:r>
            <a:r>
              <a:rPr sz="1200" dirty="0">
                <a:latin typeface="Arial"/>
                <a:cs typeface="Arial"/>
              </a:rPr>
              <a:t>-</a:t>
            </a:r>
            <a:r>
              <a:rPr sz="1200" spc="-55" dirty="0">
                <a:latin typeface="Arial"/>
                <a:cs typeface="Arial"/>
              </a:rPr>
              <a:t> </a:t>
            </a:r>
            <a:r>
              <a:rPr sz="1200" spc="-5" dirty="0">
                <a:latin typeface="Arial"/>
                <a:cs typeface="Arial"/>
              </a:rPr>
              <a:t>2007</a:t>
            </a:r>
            <a:endParaRPr sz="1200">
              <a:latin typeface="Arial"/>
              <a:cs typeface="Arial"/>
            </a:endParaRPr>
          </a:p>
        </p:txBody>
      </p:sp>
      <p:sp>
        <p:nvSpPr>
          <p:cNvPr id="9" name="object 9"/>
          <p:cNvSpPr txBox="1"/>
          <p:nvPr/>
        </p:nvSpPr>
        <p:spPr>
          <a:xfrm>
            <a:off x="1835150" y="4005262"/>
            <a:ext cx="1138555" cy="274955"/>
          </a:xfrm>
          <a:prstGeom prst="rect">
            <a:avLst/>
          </a:prstGeom>
          <a:solidFill>
            <a:srgbClr val="FFFFFF"/>
          </a:solidFill>
        </p:spPr>
        <p:txBody>
          <a:bodyPr vert="horz" wrap="square" lIns="0" tIns="41910" rIns="0" bIns="0" rtlCol="0">
            <a:spAutoFit/>
          </a:bodyPr>
          <a:lstStyle/>
          <a:p>
            <a:pPr marL="91440">
              <a:lnSpc>
                <a:spcPct val="100000"/>
              </a:lnSpc>
              <a:spcBef>
                <a:spcPts val="330"/>
              </a:spcBef>
            </a:pPr>
            <a:r>
              <a:rPr sz="1200" spc="-5" dirty="0">
                <a:latin typeface="Arial"/>
                <a:cs typeface="Arial"/>
              </a:rPr>
              <a:t>July 10 </a:t>
            </a:r>
            <a:r>
              <a:rPr sz="1200" dirty="0">
                <a:latin typeface="Arial"/>
                <a:cs typeface="Arial"/>
              </a:rPr>
              <a:t>-</a:t>
            </a:r>
            <a:r>
              <a:rPr sz="1200" spc="-55" dirty="0">
                <a:latin typeface="Arial"/>
                <a:cs typeface="Arial"/>
              </a:rPr>
              <a:t> </a:t>
            </a:r>
            <a:r>
              <a:rPr sz="1200" spc="-5" dirty="0">
                <a:latin typeface="Arial"/>
                <a:cs typeface="Arial"/>
              </a:rPr>
              <a:t>2007</a:t>
            </a:r>
            <a:endParaRPr sz="1200">
              <a:latin typeface="Arial"/>
              <a:cs typeface="Arial"/>
            </a:endParaRPr>
          </a:p>
        </p:txBody>
      </p:sp>
      <p:sp>
        <p:nvSpPr>
          <p:cNvPr id="10" name="object 10"/>
          <p:cNvSpPr/>
          <p:nvPr/>
        </p:nvSpPr>
        <p:spPr>
          <a:xfrm>
            <a:off x="1709801" y="2732023"/>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1" name="object 11"/>
          <p:cNvSpPr/>
          <p:nvPr/>
        </p:nvSpPr>
        <p:spPr>
          <a:xfrm>
            <a:off x="1743075" y="2279650"/>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2" name="object 12"/>
          <p:cNvSpPr/>
          <p:nvPr/>
        </p:nvSpPr>
        <p:spPr>
          <a:xfrm>
            <a:off x="1703451" y="5611812"/>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3" name="object 13"/>
          <p:cNvSpPr/>
          <p:nvPr/>
        </p:nvSpPr>
        <p:spPr>
          <a:xfrm>
            <a:off x="1736725" y="5159375"/>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4" name="object 14"/>
          <p:cNvSpPr txBox="1"/>
          <p:nvPr/>
        </p:nvSpPr>
        <p:spPr>
          <a:xfrm>
            <a:off x="3403346" y="366078"/>
            <a:ext cx="2198370" cy="255904"/>
          </a:xfrm>
          <a:prstGeom prst="rect">
            <a:avLst/>
          </a:prstGeom>
        </p:spPr>
        <p:txBody>
          <a:bodyPr vert="horz" wrap="square" lIns="0" tIns="0" rIns="0" bIns="0" rtlCol="0">
            <a:spAutoFit/>
          </a:bodyPr>
          <a:lstStyle/>
          <a:p>
            <a:pPr>
              <a:lnSpc>
                <a:spcPts val="1989"/>
              </a:lnSpc>
            </a:pPr>
            <a:r>
              <a:rPr sz="1800" dirty="0">
                <a:latin typeface="Arial"/>
                <a:cs typeface="Arial"/>
              </a:rPr>
              <a:t>DGF </a:t>
            </a:r>
            <a:r>
              <a:rPr sz="1800" spc="-5" dirty="0">
                <a:latin typeface="Arial"/>
                <a:cs typeface="Arial"/>
              </a:rPr>
              <a:t>Ceilometer</a:t>
            </a:r>
            <a:r>
              <a:rPr sz="1800" spc="-45" dirty="0">
                <a:latin typeface="Arial"/>
                <a:cs typeface="Arial"/>
              </a:rPr>
              <a:t> </a:t>
            </a:r>
            <a:r>
              <a:rPr sz="1800" spc="-5" dirty="0">
                <a:latin typeface="Arial"/>
                <a:cs typeface="Arial"/>
              </a:rPr>
              <a:t>Data</a:t>
            </a:r>
            <a:endParaRPr sz="1800">
              <a:latin typeface="Arial"/>
              <a:cs typeface="Arial"/>
            </a:endParaRPr>
          </a:p>
        </p:txBody>
      </p:sp>
      <p:sp>
        <p:nvSpPr>
          <p:cNvPr id="15" name="object 15"/>
          <p:cNvSpPr/>
          <p:nvPr/>
        </p:nvSpPr>
        <p:spPr>
          <a:xfrm>
            <a:off x="2314575" y="0"/>
            <a:ext cx="4260850" cy="641350"/>
          </a:xfrm>
          <a:custGeom>
            <a:avLst/>
            <a:gdLst/>
            <a:ahLst/>
            <a:cxnLst/>
            <a:rect l="l" t="t" r="r" b="b"/>
            <a:pathLst>
              <a:path w="4260850" h="641350">
                <a:moveTo>
                  <a:pt x="0" y="641350"/>
                </a:moveTo>
                <a:lnTo>
                  <a:pt x="4260850" y="641350"/>
                </a:lnTo>
                <a:lnTo>
                  <a:pt x="4260850" y="0"/>
                </a:lnTo>
                <a:lnTo>
                  <a:pt x="0" y="0"/>
                </a:lnTo>
                <a:lnTo>
                  <a:pt x="0" y="641350"/>
                </a:lnTo>
                <a:close/>
              </a:path>
            </a:pathLst>
          </a:custGeom>
          <a:solidFill>
            <a:srgbClr val="BADFE2"/>
          </a:solidFill>
        </p:spPr>
        <p:txBody>
          <a:bodyPr wrap="square" lIns="0" tIns="0" rIns="0" bIns="0" rtlCol="0"/>
          <a:lstStyle/>
          <a:p>
            <a:endParaRPr/>
          </a:p>
        </p:txBody>
      </p:sp>
      <p:sp>
        <p:nvSpPr>
          <p:cNvPr id="16" name="object 16"/>
          <p:cNvSpPr txBox="1">
            <a:spLocks noGrp="1"/>
          </p:cNvSpPr>
          <p:nvPr>
            <p:ph type="title"/>
          </p:nvPr>
        </p:nvSpPr>
        <p:spPr>
          <a:xfrm>
            <a:off x="2395854" y="26923"/>
            <a:ext cx="4100195" cy="574040"/>
          </a:xfrm>
          <a:prstGeom prst="rect">
            <a:avLst/>
          </a:prstGeom>
        </p:spPr>
        <p:txBody>
          <a:bodyPr vert="horz" wrap="square" lIns="0" tIns="12700" rIns="0" bIns="0" rtlCol="0">
            <a:spAutoFit/>
          </a:bodyPr>
          <a:lstStyle/>
          <a:p>
            <a:pPr marL="166370" marR="5080" indent="-154305">
              <a:lnSpc>
                <a:spcPct val="100000"/>
              </a:lnSpc>
              <a:spcBef>
                <a:spcPts val="100"/>
              </a:spcBef>
            </a:pPr>
            <a:r>
              <a:rPr sz="1800" spc="-5" dirty="0">
                <a:latin typeface="Arial"/>
                <a:cs typeface="Arial"/>
              </a:rPr>
              <a:t>Potencial estimación de capa de mezcla  en Santiago durante dias</a:t>
            </a:r>
            <a:r>
              <a:rPr sz="1800" spc="-10" dirty="0">
                <a:latin typeface="Arial"/>
                <a:cs typeface="Arial"/>
              </a:rPr>
              <a:t> </a:t>
            </a:r>
            <a:r>
              <a:rPr sz="1800" spc="-5" dirty="0">
                <a:latin typeface="Arial"/>
                <a:cs typeface="Arial"/>
              </a:rPr>
              <a:t>despejados</a:t>
            </a:r>
            <a:endParaRPr sz="1800">
              <a:latin typeface="Arial"/>
              <a:cs typeface="Arial"/>
            </a:endParaRPr>
          </a:p>
        </p:txBody>
      </p:sp>
    </p:spTree>
    <p:extLst>
      <p:ext uri="{BB962C8B-B14F-4D97-AF65-F5344CB8AC3E}">
        <p14:creationId xmlns:p14="http://schemas.microsoft.com/office/powerpoint/2010/main" val="3159703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5245" y="2771013"/>
            <a:ext cx="4922520" cy="505908"/>
          </a:xfrm>
          <a:prstGeom prst="rect">
            <a:avLst/>
          </a:prstGeom>
        </p:spPr>
        <p:txBody>
          <a:bodyPr vert="horz" wrap="square" lIns="0" tIns="13335" rIns="0" bIns="0" rtlCol="0">
            <a:spAutoFit/>
          </a:bodyPr>
          <a:lstStyle/>
          <a:p>
            <a:pPr marL="12700">
              <a:lnSpc>
                <a:spcPct val="100000"/>
              </a:lnSpc>
              <a:spcBef>
                <a:spcPts val="105"/>
              </a:spcBef>
            </a:pPr>
            <a:r>
              <a:rPr lang="es-ES" sz="3200" b="0" spc="-5" dirty="0">
                <a:solidFill>
                  <a:srgbClr val="0000CC"/>
                </a:solidFill>
                <a:latin typeface="Calibri Light"/>
                <a:cs typeface="Calibri Light"/>
              </a:rPr>
              <a:t>Impactos en zona costera</a:t>
            </a:r>
            <a:endParaRPr sz="3200" b="0" dirty="0">
              <a:solidFill>
                <a:srgbClr val="0000CC"/>
              </a:solidFill>
              <a:latin typeface="Calibri Light"/>
              <a:cs typeface="Calibri Light"/>
            </a:endParaRPr>
          </a:p>
        </p:txBody>
      </p:sp>
    </p:spTree>
    <p:extLst>
      <p:ext uri="{BB962C8B-B14F-4D97-AF65-F5344CB8AC3E}">
        <p14:creationId xmlns:p14="http://schemas.microsoft.com/office/powerpoint/2010/main" val="1327865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1066800"/>
            <a:ext cx="6040501" cy="55721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05306" y="170179"/>
            <a:ext cx="6884034" cy="574040"/>
          </a:xfrm>
          <a:prstGeom prst="rect">
            <a:avLst/>
          </a:prstGeom>
        </p:spPr>
        <p:txBody>
          <a:bodyPr vert="horz" wrap="square" lIns="0" tIns="12700" rIns="0" bIns="0" rtlCol="0">
            <a:spAutoFit/>
          </a:bodyPr>
          <a:lstStyle/>
          <a:p>
            <a:pPr marL="1791335" marR="5080" indent="-1779270">
              <a:lnSpc>
                <a:spcPct val="100000"/>
              </a:lnSpc>
              <a:spcBef>
                <a:spcPts val="100"/>
              </a:spcBef>
            </a:pPr>
            <a:r>
              <a:rPr sz="1800" spc="-10" dirty="0">
                <a:latin typeface="Calibri"/>
                <a:cs typeface="Calibri"/>
              </a:rPr>
              <a:t>Compuesto </a:t>
            </a:r>
            <a:r>
              <a:rPr sz="1800" spc="-5" dirty="0">
                <a:latin typeface="Calibri"/>
                <a:cs typeface="Calibri"/>
              </a:rPr>
              <a:t>de viento </a:t>
            </a:r>
            <a:r>
              <a:rPr sz="1800" dirty="0">
                <a:latin typeface="Calibri"/>
                <a:cs typeface="Calibri"/>
              </a:rPr>
              <a:t>y </a:t>
            </a:r>
            <a:r>
              <a:rPr sz="1800" spc="-10" dirty="0">
                <a:latin typeface="Calibri"/>
                <a:cs typeface="Calibri"/>
              </a:rPr>
              <a:t>radiación </a:t>
            </a:r>
            <a:r>
              <a:rPr sz="1800" spc="-5" dirty="0">
                <a:latin typeface="Calibri"/>
                <a:cs typeface="Calibri"/>
              </a:rPr>
              <a:t>solar </a:t>
            </a:r>
            <a:r>
              <a:rPr sz="1800" dirty="0">
                <a:latin typeface="Calibri"/>
                <a:cs typeface="Calibri"/>
              </a:rPr>
              <a:t>en </a:t>
            </a:r>
            <a:r>
              <a:rPr sz="1800" spc="-5" dirty="0">
                <a:latin typeface="Calibri"/>
                <a:cs typeface="Calibri"/>
              </a:rPr>
              <a:t>LdV </a:t>
            </a:r>
            <a:r>
              <a:rPr sz="1800" spc="-15" dirty="0">
                <a:latin typeface="Calibri"/>
                <a:cs typeface="Calibri"/>
              </a:rPr>
              <a:t>(costa </a:t>
            </a:r>
            <a:r>
              <a:rPr sz="1800" dirty="0">
                <a:latin typeface="Calibri"/>
                <a:cs typeface="Calibri"/>
              </a:rPr>
              <a:t>a 30°S, </a:t>
            </a:r>
            <a:r>
              <a:rPr sz="1800" spc="-5" dirty="0">
                <a:latin typeface="Calibri"/>
                <a:cs typeface="Calibri"/>
              </a:rPr>
              <a:t>nivel del </a:t>
            </a:r>
            <a:r>
              <a:rPr sz="1800" dirty="0">
                <a:latin typeface="Calibri"/>
                <a:cs typeface="Calibri"/>
              </a:rPr>
              <a:t>mar)  </a:t>
            </a:r>
            <a:r>
              <a:rPr sz="1800" spc="-5" dirty="0">
                <a:latin typeface="Calibri"/>
                <a:cs typeface="Calibri"/>
              </a:rPr>
              <a:t>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55" dirty="0">
                <a:latin typeface="Calibri"/>
                <a:cs typeface="Calibri"/>
              </a:rPr>
              <a:t> </a:t>
            </a:r>
            <a:r>
              <a:rPr sz="1800" spc="-5" dirty="0">
                <a:latin typeface="Calibri"/>
                <a:cs typeface="Calibri"/>
              </a:rPr>
              <a:t>LdV</a:t>
            </a:r>
            <a:endParaRPr sz="1800">
              <a:latin typeface="Calibri"/>
              <a:cs typeface="Calibri"/>
            </a:endParaRPr>
          </a:p>
        </p:txBody>
      </p:sp>
    </p:spTree>
    <p:extLst>
      <p:ext uri="{BB962C8B-B14F-4D97-AF65-F5344CB8AC3E}">
        <p14:creationId xmlns:p14="http://schemas.microsoft.com/office/powerpoint/2010/main" val="3829979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0" y="781049"/>
            <a:ext cx="7284974" cy="607694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59433" y="246379"/>
            <a:ext cx="6479540" cy="574675"/>
          </a:xfrm>
          <a:prstGeom prst="rect">
            <a:avLst/>
          </a:prstGeom>
        </p:spPr>
        <p:txBody>
          <a:bodyPr vert="horz" wrap="square" lIns="0" tIns="12700" rIns="0" bIns="0" rtlCol="0">
            <a:spAutoFit/>
          </a:bodyPr>
          <a:lstStyle/>
          <a:p>
            <a:pPr algn="ctr">
              <a:lnSpc>
                <a:spcPct val="100000"/>
              </a:lnSpc>
              <a:spcBef>
                <a:spcPts val="100"/>
              </a:spcBef>
            </a:pPr>
            <a:r>
              <a:rPr sz="1800" spc="-10" dirty="0">
                <a:latin typeface="Calibri"/>
                <a:cs typeface="Calibri"/>
              </a:rPr>
              <a:t>Compuesto </a:t>
            </a:r>
            <a:r>
              <a:rPr sz="1800" dirty="0">
                <a:latin typeface="Calibri"/>
                <a:cs typeface="Calibri"/>
              </a:rPr>
              <a:t>en </a:t>
            </a:r>
            <a:r>
              <a:rPr sz="1800" spc="-5" dirty="0">
                <a:latin typeface="Calibri"/>
                <a:cs typeface="Calibri"/>
              </a:rPr>
              <a:t>El </a:t>
            </a:r>
            <a:r>
              <a:rPr sz="1800" spc="-45" dirty="0">
                <a:latin typeface="Calibri"/>
                <a:cs typeface="Calibri"/>
              </a:rPr>
              <a:t>Tofo. </a:t>
            </a:r>
            <a:r>
              <a:rPr sz="1800" dirty="0">
                <a:latin typeface="Calibri"/>
                <a:cs typeface="Calibri"/>
              </a:rPr>
              <a:t>30°S, </a:t>
            </a:r>
            <a:r>
              <a:rPr sz="1800" spc="-15" dirty="0">
                <a:latin typeface="Calibri"/>
                <a:cs typeface="Calibri"/>
              </a:rPr>
              <a:t>cerca </a:t>
            </a:r>
            <a:r>
              <a:rPr sz="1800" spc="-5" dirty="0">
                <a:latin typeface="Calibri"/>
                <a:cs typeface="Calibri"/>
              </a:rPr>
              <a:t>de </a:t>
            </a:r>
            <a:r>
              <a:rPr sz="1800" dirty="0">
                <a:latin typeface="Calibri"/>
                <a:cs typeface="Calibri"/>
              </a:rPr>
              <a:t>la </a:t>
            </a:r>
            <a:r>
              <a:rPr sz="1800" spc="-20" dirty="0">
                <a:latin typeface="Calibri"/>
                <a:cs typeface="Calibri"/>
              </a:rPr>
              <a:t>costa </a:t>
            </a:r>
            <a:r>
              <a:rPr sz="1800" spc="-10" dirty="0">
                <a:latin typeface="Calibri"/>
                <a:cs typeface="Calibri"/>
              </a:rPr>
              <a:t>pero </a:t>
            </a:r>
            <a:r>
              <a:rPr sz="1800" dirty="0">
                <a:latin typeface="Calibri"/>
                <a:cs typeface="Calibri"/>
              </a:rPr>
              <a:t>a 1000 m de</a:t>
            </a:r>
            <a:r>
              <a:rPr sz="1800" spc="170" dirty="0">
                <a:latin typeface="Calibri"/>
                <a:cs typeface="Calibri"/>
              </a:rPr>
              <a:t> </a:t>
            </a:r>
            <a:r>
              <a:rPr sz="1800" spc="-10" dirty="0">
                <a:latin typeface="Calibri"/>
                <a:cs typeface="Calibri"/>
              </a:rPr>
              <a:t>altura</a:t>
            </a:r>
            <a:endParaRPr sz="1800">
              <a:latin typeface="Calibri"/>
              <a:cs typeface="Calibri"/>
            </a:endParaRPr>
          </a:p>
          <a:p>
            <a:pPr algn="ctr">
              <a:lnSpc>
                <a:spcPct val="100000"/>
              </a:lnSpc>
            </a:pPr>
            <a:r>
              <a:rPr sz="1800" spc="-10" dirty="0">
                <a:latin typeface="Calibri"/>
                <a:cs typeface="Calibri"/>
              </a:rPr>
              <a:t>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70" dirty="0">
                <a:latin typeface="Calibri"/>
                <a:cs typeface="Calibri"/>
              </a:rPr>
              <a:t> </a:t>
            </a:r>
            <a:r>
              <a:rPr sz="1800" spc="-5" dirty="0">
                <a:latin typeface="Calibri"/>
                <a:cs typeface="Calibri"/>
              </a:rPr>
              <a:t>LdV</a:t>
            </a:r>
            <a:endParaRPr sz="1800">
              <a:latin typeface="Calibri"/>
              <a:cs typeface="Calibri"/>
            </a:endParaRPr>
          </a:p>
        </p:txBody>
      </p:sp>
    </p:spTree>
    <p:extLst>
      <p:ext uri="{BB962C8B-B14F-4D97-AF65-F5344CB8AC3E}">
        <p14:creationId xmlns:p14="http://schemas.microsoft.com/office/powerpoint/2010/main" val="237871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61916" y="613380"/>
            <a:ext cx="4724076" cy="598502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374394" y="170179"/>
            <a:ext cx="709485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Compuesto </a:t>
            </a:r>
            <a:r>
              <a:rPr sz="1800" spc="-5" dirty="0">
                <a:latin typeface="Calibri"/>
                <a:cs typeface="Calibri"/>
              </a:rPr>
              <a:t>de SLP </a:t>
            </a:r>
            <a:r>
              <a:rPr sz="1800" dirty="0">
                <a:latin typeface="Calibri"/>
                <a:cs typeface="Calibri"/>
              </a:rPr>
              <a:t>a lo </a:t>
            </a:r>
            <a:r>
              <a:rPr sz="1800" spc="-10" dirty="0">
                <a:latin typeface="Calibri"/>
                <a:cs typeface="Calibri"/>
              </a:rPr>
              <a:t>largo </a:t>
            </a:r>
            <a:r>
              <a:rPr sz="1800" spc="-5" dirty="0">
                <a:latin typeface="Calibri"/>
                <a:cs typeface="Calibri"/>
              </a:rPr>
              <a:t>de la </a:t>
            </a:r>
            <a:r>
              <a:rPr sz="1800" spc="-15" dirty="0">
                <a:latin typeface="Calibri"/>
                <a:cs typeface="Calibri"/>
              </a:rPr>
              <a:t>costa. </a:t>
            </a:r>
            <a:r>
              <a:rPr sz="1800" spc="-5" dirty="0">
                <a:latin typeface="Calibri"/>
                <a:cs typeface="Calibri"/>
              </a:rPr>
              <a:t>Día </a:t>
            </a:r>
            <a:r>
              <a:rPr sz="1800" dirty="0">
                <a:latin typeface="Calibri"/>
                <a:cs typeface="Calibri"/>
              </a:rPr>
              <a:t>0 = </a:t>
            </a:r>
            <a:r>
              <a:rPr sz="1800" spc="-10" dirty="0">
                <a:latin typeface="Calibri"/>
                <a:cs typeface="Calibri"/>
              </a:rPr>
              <a:t>culminación </a:t>
            </a:r>
            <a:r>
              <a:rPr sz="1800" spc="-5" dirty="0">
                <a:latin typeface="Calibri"/>
                <a:cs typeface="Calibri"/>
              </a:rPr>
              <a:t>de </a:t>
            </a:r>
            <a:r>
              <a:rPr sz="1800" dirty="0">
                <a:latin typeface="Calibri"/>
                <a:cs typeface="Calibri"/>
              </a:rPr>
              <a:t>la BC en</a:t>
            </a:r>
            <a:r>
              <a:rPr sz="1800" spc="195" dirty="0">
                <a:latin typeface="Calibri"/>
                <a:cs typeface="Calibri"/>
              </a:rPr>
              <a:t> </a:t>
            </a:r>
            <a:r>
              <a:rPr sz="1800" spc="-5" dirty="0">
                <a:latin typeface="Calibri"/>
                <a:cs typeface="Calibri"/>
              </a:rPr>
              <a:t>LdV</a:t>
            </a:r>
            <a:endParaRPr sz="180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0564" y="1154418"/>
            <a:ext cx="8654919" cy="1633379"/>
          </a:xfrm>
          <a:prstGeom prst="rect">
            <a:avLst/>
          </a:prstGeom>
        </p:spPr>
      </p:pic>
      <p:pic>
        <p:nvPicPr>
          <p:cNvPr id="3" name="Imagen 2"/>
          <p:cNvPicPr>
            <a:picLocks noChangeAspect="1"/>
          </p:cNvPicPr>
          <p:nvPr/>
        </p:nvPicPr>
        <p:blipFill>
          <a:blip r:embed="rId3"/>
          <a:stretch>
            <a:fillRect/>
          </a:stretch>
        </p:blipFill>
        <p:spPr>
          <a:xfrm>
            <a:off x="274320" y="2338971"/>
            <a:ext cx="8521066" cy="1910846"/>
          </a:xfrm>
          <a:prstGeom prst="rect">
            <a:avLst/>
          </a:prstGeom>
        </p:spPr>
      </p:pic>
    </p:spTree>
    <p:extLst>
      <p:ext uri="{BB962C8B-B14F-4D97-AF65-F5344CB8AC3E}">
        <p14:creationId xmlns:p14="http://schemas.microsoft.com/office/powerpoint/2010/main" val="2023148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1FB7CD5-9C6D-1D57-6176-8EDF4E8A7C1D}"/>
              </a:ext>
            </a:extLst>
          </p:cNvPr>
          <p:cNvGraphicFramePr>
            <a:graphicFrameLocks noChangeAspect="1"/>
          </p:cNvGraphicFramePr>
          <p:nvPr/>
        </p:nvGraphicFramePr>
        <p:xfrm>
          <a:off x="577521" y="1551716"/>
          <a:ext cx="4921819" cy="1437054"/>
        </p:xfrm>
        <a:graphic>
          <a:graphicData uri="http://schemas.openxmlformats.org/presentationml/2006/ole">
            <mc:AlternateContent xmlns:mc="http://schemas.openxmlformats.org/markup-compatibility/2006">
              <mc:Choice xmlns:v="urn:schemas-microsoft-com:vml" Requires="v">
                <p:oleObj name="Bitmap Image" r:id="rId2" imgW="8547120" imgH="2495520" progId="PBrush">
                  <p:embed/>
                </p:oleObj>
              </mc:Choice>
              <mc:Fallback>
                <p:oleObj name="Bitmap Image" r:id="rId2" imgW="8547120" imgH="2495520" progId="PBrush">
                  <p:embed/>
                  <p:pic>
                    <p:nvPicPr>
                      <p:cNvPr id="4" name="Object 3">
                        <a:extLst>
                          <a:ext uri="{FF2B5EF4-FFF2-40B4-BE49-F238E27FC236}">
                            <a16:creationId xmlns:a16="http://schemas.microsoft.com/office/drawing/2014/main" id="{51FB7CD5-9C6D-1D57-6176-8EDF4E8A7C1D}"/>
                          </a:ext>
                        </a:extLst>
                      </p:cNvPr>
                      <p:cNvPicPr/>
                      <p:nvPr/>
                    </p:nvPicPr>
                    <p:blipFill>
                      <a:blip r:embed="rId3"/>
                      <a:stretch>
                        <a:fillRect/>
                      </a:stretch>
                    </p:blipFill>
                    <p:spPr>
                      <a:xfrm>
                        <a:off x="577521" y="1551716"/>
                        <a:ext cx="4921819" cy="1437054"/>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C89E2034-FB7E-D16E-1F6A-A17266754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304" y="1600890"/>
            <a:ext cx="2966314" cy="39502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9F2A9E-1451-799E-B97A-05E258D70382}"/>
              </a:ext>
            </a:extLst>
          </p:cNvPr>
          <p:cNvSpPr txBox="1"/>
          <p:nvPr/>
        </p:nvSpPr>
        <p:spPr>
          <a:xfrm>
            <a:off x="905386" y="1629627"/>
            <a:ext cx="2012111" cy="369332"/>
          </a:xfrm>
          <a:prstGeom prst="rect">
            <a:avLst/>
          </a:prstGeom>
          <a:noFill/>
        </p:spPr>
        <p:txBody>
          <a:bodyPr wrap="square" rtlCol="0">
            <a:spAutoFit/>
          </a:bodyPr>
          <a:lstStyle/>
          <a:p>
            <a:r>
              <a:rPr lang="es-ES_tradnl" sz="900" dirty="0" err="1">
                <a:solidFill>
                  <a:schemeClr val="bg1"/>
                </a:solidFill>
              </a:rPr>
              <a:t>Lidar</a:t>
            </a:r>
            <a:r>
              <a:rPr lang="es-ES_tradnl" sz="900" dirty="0">
                <a:solidFill>
                  <a:schemeClr val="bg1"/>
                </a:solidFill>
              </a:rPr>
              <a:t> </a:t>
            </a:r>
            <a:r>
              <a:rPr lang="es-ES_tradnl" sz="900" dirty="0" err="1">
                <a:solidFill>
                  <a:schemeClr val="bg1"/>
                </a:solidFill>
              </a:rPr>
              <a:t>Reflectivity</a:t>
            </a:r>
            <a:r>
              <a:rPr lang="es-ES_tradnl" sz="900" dirty="0">
                <a:solidFill>
                  <a:schemeClr val="bg1"/>
                </a:solidFill>
              </a:rPr>
              <a:t> </a:t>
            </a:r>
            <a:r>
              <a:rPr lang="es-ES_tradnl" sz="900" dirty="0" err="1">
                <a:solidFill>
                  <a:schemeClr val="bg1"/>
                </a:solidFill>
              </a:rPr>
              <a:t>Profiles</a:t>
            </a:r>
            <a:endParaRPr lang="es-ES_tradnl" sz="900" dirty="0">
              <a:solidFill>
                <a:schemeClr val="bg1"/>
              </a:solidFill>
            </a:endParaRPr>
          </a:p>
          <a:p>
            <a:r>
              <a:rPr lang="es-ES_tradnl" sz="900" dirty="0">
                <a:solidFill>
                  <a:schemeClr val="bg1"/>
                </a:solidFill>
              </a:rPr>
              <a:t>ORA-DGEO-</a:t>
            </a:r>
            <a:r>
              <a:rPr lang="es-ES_tradnl" sz="900" dirty="0" err="1">
                <a:solidFill>
                  <a:schemeClr val="bg1"/>
                </a:solidFill>
              </a:rPr>
              <a:t>UdeC</a:t>
            </a:r>
            <a:endParaRPr lang="es-ES_tradnl" sz="900" dirty="0">
              <a:solidFill>
                <a:schemeClr val="bg1"/>
              </a:solidFill>
            </a:endParaRPr>
          </a:p>
        </p:txBody>
      </p:sp>
      <p:sp>
        <p:nvSpPr>
          <p:cNvPr id="10" name="TextBox 9">
            <a:extLst>
              <a:ext uri="{FF2B5EF4-FFF2-40B4-BE49-F238E27FC236}">
                <a16:creationId xmlns:a16="http://schemas.microsoft.com/office/drawing/2014/main" id="{DBC45B04-2092-7265-6727-AEAE31EC6989}"/>
              </a:ext>
            </a:extLst>
          </p:cNvPr>
          <p:cNvSpPr txBox="1"/>
          <p:nvPr/>
        </p:nvSpPr>
        <p:spPr>
          <a:xfrm>
            <a:off x="4790584" y="1887494"/>
            <a:ext cx="705128" cy="230832"/>
          </a:xfrm>
          <a:prstGeom prst="rect">
            <a:avLst/>
          </a:prstGeom>
          <a:noFill/>
        </p:spPr>
        <p:txBody>
          <a:bodyPr wrap="square" rtlCol="0">
            <a:spAutoFit/>
          </a:bodyPr>
          <a:lstStyle/>
          <a:p>
            <a:r>
              <a:rPr lang="es-ES_tradnl" sz="900" dirty="0">
                <a:solidFill>
                  <a:schemeClr val="bg1"/>
                </a:solidFill>
              </a:rPr>
              <a:t>Cloud base</a:t>
            </a:r>
          </a:p>
        </p:txBody>
      </p:sp>
      <p:cxnSp>
        <p:nvCxnSpPr>
          <p:cNvPr id="12" name="Straight Arrow Connector 11">
            <a:extLst>
              <a:ext uri="{FF2B5EF4-FFF2-40B4-BE49-F238E27FC236}">
                <a16:creationId xmlns:a16="http://schemas.microsoft.com/office/drawing/2014/main" id="{3161F767-C30E-9011-C7F2-E8F5E172E610}"/>
              </a:ext>
            </a:extLst>
          </p:cNvPr>
          <p:cNvCxnSpPr/>
          <p:nvPr/>
        </p:nvCxnSpPr>
        <p:spPr>
          <a:xfrm flipH="1">
            <a:off x="4974868" y="2083702"/>
            <a:ext cx="123554" cy="1856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A4F815-2705-4025-5720-21450B3DBA6F}"/>
              </a:ext>
            </a:extLst>
          </p:cNvPr>
          <p:cNvSpPr/>
          <p:nvPr/>
        </p:nvSpPr>
        <p:spPr>
          <a:xfrm>
            <a:off x="827528" y="2826533"/>
            <a:ext cx="4668183" cy="14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pic>
        <p:nvPicPr>
          <p:cNvPr id="2" name="Picture 1">
            <a:extLst>
              <a:ext uri="{FF2B5EF4-FFF2-40B4-BE49-F238E27FC236}">
                <a16:creationId xmlns:a16="http://schemas.microsoft.com/office/drawing/2014/main" id="{16D3BD2D-498A-B199-9C90-6A466B252637}"/>
              </a:ext>
            </a:extLst>
          </p:cNvPr>
          <p:cNvPicPr>
            <a:picLocks noChangeAspect="1"/>
          </p:cNvPicPr>
          <p:nvPr/>
        </p:nvPicPr>
        <p:blipFill>
          <a:blip r:embed="rId5"/>
          <a:stretch>
            <a:fillRect/>
          </a:stretch>
        </p:blipFill>
        <p:spPr>
          <a:xfrm>
            <a:off x="95308" y="2570175"/>
            <a:ext cx="5886244" cy="3950208"/>
          </a:xfrm>
          <a:prstGeom prst="rect">
            <a:avLst/>
          </a:prstGeom>
        </p:spPr>
      </p:pic>
      <p:sp>
        <p:nvSpPr>
          <p:cNvPr id="5" name="TextBox 4">
            <a:extLst>
              <a:ext uri="{FF2B5EF4-FFF2-40B4-BE49-F238E27FC236}">
                <a16:creationId xmlns:a16="http://schemas.microsoft.com/office/drawing/2014/main" id="{3C2AE177-2545-09BF-472A-3A027E373DD2}"/>
              </a:ext>
            </a:extLst>
          </p:cNvPr>
          <p:cNvSpPr txBox="1"/>
          <p:nvPr/>
        </p:nvSpPr>
        <p:spPr>
          <a:xfrm>
            <a:off x="4737271" y="2896703"/>
            <a:ext cx="655727" cy="230832"/>
          </a:xfrm>
          <a:prstGeom prst="rect">
            <a:avLst/>
          </a:prstGeom>
          <a:noFill/>
        </p:spPr>
        <p:txBody>
          <a:bodyPr wrap="square" rtlCol="0">
            <a:spAutoFit/>
          </a:bodyPr>
          <a:lstStyle/>
          <a:p>
            <a:r>
              <a:rPr lang="es-ES_tradnl" sz="900" dirty="0">
                <a:solidFill>
                  <a:srgbClr val="FF0000"/>
                </a:solidFill>
              </a:rPr>
              <a:t>T(</a:t>
            </a:r>
            <a:r>
              <a:rPr lang="es-ES_tradnl" sz="900" dirty="0" err="1">
                <a:solidFill>
                  <a:srgbClr val="FF0000"/>
                </a:solidFill>
              </a:rPr>
              <a:t>dry</a:t>
            </a:r>
            <a:r>
              <a:rPr lang="es-ES_tradnl" sz="900" dirty="0">
                <a:solidFill>
                  <a:srgbClr val="FF0000"/>
                </a:solidFill>
              </a:rPr>
              <a:t>) [°C]</a:t>
            </a:r>
          </a:p>
        </p:txBody>
      </p:sp>
      <p:sp>
        <p:nvSpPr>
          <p:cNvPr id="11" name="TextBox 10">
            <a:extLst>
              <a:ext uri="{FF2B5EF4-FFF2-40B4-BE49-F238E27FC236}">
                <a16:creationId xmlns:a16="http://schemas.microsoft.com/office/drawing/2014/main" id="{C64A6BC9-BBEC-9450-E0D7-8AC68825F3DB}"/>
              </a:ext>
            </a:extLst>
          </p:cNvPr>
          <p:cNvSpPr txBox="1"/>
          <p:nvPr/>
        </p:nvSpPr>
        <p:spPr>
          <a:xfrm>
            <a:off x="4815907" y="3167107"/>
            <a:ext cx="565030" cy="230832"/>
          </a:xfrm>
          <a:prstGeom prst="rect">
            <a:avLst/>
          </a:prstGeom>
          <a:noFill/>
        </p:spPr>
        <p:txBody>
          <a:bodyPr wrap="square" rtlCol="0">
            <a:spAutoFit/>
          </a:bodyPr>
          <a:lstStyle/>
          <a:p>
            <a:r>
              <a:rPr lang="es-ES_tradnl" sz="900" dirty="0">
                <a:solidFill>
                  <a:schemeClr val="accent6">
                    <a:lumMod val="75000"/>
                  </a:schemeClr>
                </a:solidFill>
              </a:rPr>
              <a:t>T(</a:t>
            </a:r>
            <a:r>
              <a:rPr lang="es-ES_tradnl" sz="900" dirty="0" err="1">
                <a:solidFill>
                  <a:schemeClr val="accent6">
                    <a:lumMod val="75000"/>
                  </a:schemeClr>
                </a:solidFill>
              </a:rPr>
              <a:t>wet</a:t>
            </a:r>
            <a:r>
              <a:rPr lang="es-ES_tradnl" sz="900" dirty="0">
                <a:solidFill>
                  <a:schemeClr val="accent6">
                    <a:lumMod val="75000"/>
                  </a:schemeClr>
                </a:solidFill>
              </a:rPr>
              <a:t>)</a:t>
            </a:r>
          </a:p>
        </p:txBody>
      </p:sp>
      <p:sp>
        <p:nvSpPr>
          <p:cNvPr id="16" name="TextBox 15">
            <a:extLst>
              <a:ext uri="{FF2B5EF4-FFF2-40B4-BE49-F238E27FC236}">
                <a16:creationId xmlns:a16="http://schemas.microsoft.com/office/drawing/2014/main" id="{E587136D-A76A-C547-F56E-54FDCD273E96}"/>
              </a:ext>
            </a:extLst>
          </p:cNvPr>
          <p:cNvSpPr txBox="1"/>
          <p:nvPr/>
        </p:nvSpPr>
        <p:spPr>
          <a:xfrm>
            <a:off x="4754129" y="3725657"/>
            <a:ext cx="565030" cy="369332"/>
          </a:xfrm>
          <a:prstGeom prst="rect">
            <a:avLst/>
          </a:prstGeom>
          <a:noFill/>
        </p:spPr>
        <p:txBody>
          <a:bodyPr wrap="square" rtlCol="0">
            <a:spAutoFit/>
          </a:bodyPr>
          <a:lstStyle/>
          <a:p>
            <a:r>
              <a:rPr lang="es-ES_tradnl" sz="900" dirty="0">
                <a:solidFill>
                  <a:schemeClr val="accent1">
                    <a:lumMod val="50000"/>
                  </a:schemeClr>
                </a:solidFill>
              </a:rPr>
              <a:t>SLP [hPa]</a:t>
            </a:r>
          </a:p>
        </p:txBody>
      </p:sp>
      <p:sp>
        <p:nvSpPr>
          <p:cNvPr id="17" name="TextBox 16">
            <a:extLst>
              <a:ext uri="{FF2B5EF4-FFF2-40B4-BE49-F238E27FC236}">
                <a16:creationId xmlns:a16="http://schemas.microsoft.com/office/drawing/2014/main" id="{E0E869F1-92E0-FCA2-C271-B321C514995E}"/>
              </a:ext>
            </a:extLst>
          </p:cNvPr>
          <p:cNvSpPr txBox="1"/>
          <p:nvPr/>
        </p:nvSpPr>
        <p:spPr>
          <a:xfrm>
            <a:off x="836661" y="4246831"/>
            <a:ext cx="1337776" cy="230832"/>
          </a:xfrm>
          <a:prstGeom prst="rect">
            <a:avLst/>
          </a:prstGeom>
          <a:noFill/>
        </p:spPr>
        <p:txBody>
          <a:bodyPr wrap="square" rtlCol="0">
            <a:spAutoFit/>
          </a:bodyPr>
          <a:lstStyle/>
          <a:p>
            <a:r>
              <a:rPr lang="es-ES_tradnl" sz="900" dirty="0">
                <a:solidFill>
                  <a:schemeClr val="accent1">
                    <a:lumMod val="50000"/>
                  </a:schemeClr>
                </a:solidFill>
              </a:rPr>
              <a:t>2 min </a:t>
            </a:r>
            <a:r>
              <a:rPr lang="es-ES_tradnl" sz="900" dirty="0" err="1">
                <a:solidFill>
                  <a:schemeClr val="accent1">
                    <a:lumMod val="50000"/>
                  </a:schemeClr>
                </a:solidFill>
              </a:rPr>
              <a:t>Wind</a:t>
            </a:r>
            <a:r>
              <a:rPr lang="es-ES_tradnl" sz="900" dirty="0">
                <a:solidFill>
                  <a:schemeClr val="accent1">
                    <a:lumMod val="50000"/>
                  </a:schemeClr>
                </a:solidFill>
              </a:rPr>
              <a:t> </a:t>
            </a:r>
            <a:r>
              <a:rPr lang="es-ES_tradnl" sz="900" dirty="0" err="1">
                <a:solidFill>
                  <a:schemeClr val="accent1">
                    <a:lumMod val="50000"/>
                  </a:schemeClr>
                </a:solidFill>
              </a:rPr>
              <a:t>Speed</a:t>
            </a:r>
            <a:r>
              <a:rPr lang="es-ES_tradnl" sz="900" dirty="0">
                <a:solidFill>
                  <a:schemeClr val="accent1">
                    <a:lumMod val="50000"/>
                  </a:schemeClr>
                </a:solidFill>
              </a:rPr>
              <a:t> [m/s]</a:t>
            </a:r>
          </a:p>
        </p:txBody>
      </p:sp>
      <p:sp>
        <p:nvSpPr>
          <p:cNvPr id="18" name="TextBox 17">
            <a:extLst>
              <a:ext uri="{FF2B5EF4-FFF2-40B4-BE49-F238E27FC236}">
                <a16:creationId xmlns:a16="http://schemas.microsoft.com/office/drawing/2014/main" id="{05FD878B-D479-E359-5930-44A057A12990}"/>
              </a:ext>
            </a:extLst>
          </p:cNvPr>
          <p:cNvSpPr txBox="1"/>
          <p:nvPr/>
        </p:nvSpPr>
        <p:spPr>
          <a:xfrm>
            <a:off x="4131393" y="5055193"/>
            <a:ext cx="1269724" cy="369332"/>
          </a:xfrm>
          <a:prstGeom prst="rect">
            <a:avLst/>
          </a:prstGeom>
          <a:noFill/>
        </p:spPr>
        <p:txBody>
          <a:bodyPr wrap="square" rtlCol="0">
            <a:spAutoFit/>
          </a:bodyPr>
          <a:lstStyle/>
          <a:p>
            <a:r>
              <a:rPr lang="es-ES_tradnl" sz="900" dirty="0">
                <a:solidFill>
                  <a:schemeClr val="accent1">
                    <a:lumMod val="50000"/>
                  </a:schemeClr>
                </a:solidFill>
              </a:rPr>
              <a:t>2 min </a:t>
            </a:r>
            <a:r>
              <a:rPr lang="es-ES_tradnl" sz="900" dirty="0" err="1">
                <a:solidFill>
                  <a:schemeClr val="accent1">
                    <a:lumMod val="50000"/>
                  </a:schemeClr>
                </a:solidFill>
              </a:rPr>
              <a:t>Wind</a:t>
            </a:r>
            <a:r>
              <a:rPr lang="es-ES_tradnl" sz="900" dirty="0">
                <a:solidFill>
                  <a:schemeClr val="accent1">
                    <a:lumMod val="50000"/>
                  </a:schemeClr>
                </a:solidFill>
              </a:rPr>
              <a:t> </a:t>
            </a:r>
            <a:r>
              <a:rPr lang="es-ES_tradnl" sz="900" dirty="0" err="1">
                <a:solidFill>
                  <a:schemeClr val="accent1">
                    <a:lumMod val="50000"/>
                  </a:schemeClr>
                </a:solidFill>
              </a:rPr>
              <a:t>Direction</a:t>
            </a:r>
            <a:r>
              <a:rPr lang="es-ES_tradnl" sz="900" dirty="0">
                <a:solidFill>
                  <a:schemeClr val="accent1">
                    <a:lumMod val="50000"/>
                  </a:schemeClr>
                </a:solidFill>
              </a:rPr>
              <a:t> [°]</a:t>
            </a:r>
          </a:p>
        </p:txBody>
      </p:sp>
      <p:sp>
        <p:nvSpPr>
          <p:cNvPr id="19" name="TextBox 18">
            <a:extLst>
              <a:ext uri="{FF2B5EF4-FFF2-40B4-BE49-F238E27FC236}">
                <a16:creationId xmlns:a16="http://schemas.microsoft.com/office/drawing/2014/main" id="{F1AFF90C-9B36-5AEF-E2E6-C54066714569}"/>
              </a:ext>
            </a:extLst>
          </p:cNvPr>
          <p:cNvSpPr txBox="1"/>
          <p:nvPr/>
        </p:nvSpPr>
        <p:spPr>
          <a:xfrm>
            <a:off x="784601" y="2825497"/>
            <a:ext cx="1552469" cy="230832"/>
          </a:xfrm>
          <a:prstGeom prst="rect">
            <a:avLst/>
          </a:prstGeom>
          <a:noFill/>
        </p:spPr>
        <p:txBody>
          <a:bodyPr wrap="square" rtlCol="0">
            <a:spAutoFit/>
          </a:bodyPr>
          <a:lstStyle/>
          <a:p>
            <a:r>
              <a:rPr lang="es-ES_tradnl" sz="900" dirty="0" err="1"/>
              <a:t>Sfc</a:t>
            </a:r>
            <a:r>
              <a:rPr lang="es-ES_tradnl" sz="900" dirty="0"/>
              <a:t> </a:t>
            </a:r>
            <a:r>
              <a:rPr lang="es-ES_tradnl" sz="900" dirty="0" err="1"/>
              <a:t>Met</a:t>
            </a:r>
            <a:r>
              <a:rPr lang="es-ES_tradnl" sz="900" dirty="0"/>
              <a:t> @ Carriel Sur DMC</a:t>
            </a:r>
          </a:p>
        </p:txBody>
      </p:sp>
      <p:sp>
        <p:nvSpPr>
          <p:cNvPr id="20" name="TextBox 19">
            <a:extLst>
              <a:ext uri="{FF2B5EF4-FFF2-40B4-BE49-F238E27FC236}">
                <a16:creationId xmlns:a16="http://schemas.microsoft.com/office/drawing/2014/main" id="{A6744A34-26CE-8A26-158C-8277665A0AEB}"/>
              </a:ext>
            </a:extLst>
          </p:cNvPr>
          <p:cNvSpPr txBox="1"/>
          <p:nvPr/>
        </p:nvSpPr>
        <p:spPr>
          <a:xfrm>
            <a:off x="2917496" y="5645238"/>
            <a:ext cx="1552469" cy="230832"/>
          </a:xfrm>
          <a:prstGeom prst="rect">
            <a:avLst/>
          </a:prstGeom>
          <a:noFill/>
        </p:spPr>
        <p:txBody>
          <a:bodyPr wrap="square" rtlCol="0">
            <a:spAutoFit/>
          </a:bodyPr>
          <a:lstStyle/>
          <a:p>
            <a:r>
              <a:rPr lang="es-ES_tradnl" sz="900" dirty="0" err="1"/>
              <a:t>Hour</a:t>
            </a:r>
            <a:r>
              <a:rPr lang="es-ES_tradnl" sz="900" dirty="0"/>
              <a:t> [UTC]</a:t>
            </a:r>
          </a:p>
        </p:txBody>
      </p:sp>
      <p:sp>
        <p:nvSpPr>
          <p:cNvPr id="21" name="Oval 20">
            <a:extLst>
              <a:ext uri="{FF2B5EF4-FFF2-40B4-BE49-F238E27FC236}">
                <a16:creationId xmlns:a16="http://schemas.microsoft.com/office/drawing/2014/main" id="{969EA76C-B1B2-E4A8-0A3F-3FE30C3F609B}"/>
              </a:ext>
            </a:extLst>
          </p:cNvPr>
          <p:cNvSpPr/>
          <p:nvPr/>
        </p:nvSpPr>
        <p:spPr>
          <a:xfrm>
            <a:off x="6820997" y="3945968"/>
            <a:ext cx="75501" cy="718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2" name="TextBox 21">
            <a:extLst>
              <a:ext uri="{FF2B5EF4-FFF2-40B4-BE49-F238E27FC236}">
                <a16:creationId xmlns:a16="http://schemas.microsoft.com/office/drawing/2014/main" id="{A214BAEF-3CA4-6774-E47B-9F8C8EE17860}"/>
              </a:ext>
            </a:extLst>
          </p:cNvPr>
          <p:cNvSpPr txBox="1"/>
          <p:nvPr/>
        </p:nvSpPr>
        <p:spPr>
          <a:xfrm>
            <a:off x="4130252" y="5056721"/>
            <a:ext cx="1269724" cy="369332"/>
          </a:xfrm>
          <a:prstGeom prst="rect">
            <a:avLst/>
          </a:prstGeom>
          <a:noFill/>
        </p:spPr>
        <p:txBody>
          <a:bodyPr wrap="square" rtlCol="0">
            <a:spAutoFit/>
          </a:bodyPr>
          <a:lstStyle/>
          <a:p>
            <a:r>
              <a:rPr lang="es-ES_tradnl" sz="900" dirty="0">
                <a:solidFill>
                  <a:schemeClr val="accent1">
                    <a:lumMod val="50000"/>
                  </a:schemeClr>
                </a:solidFill>
              </a:rPr>
              <a:t>2 min </a:t>
            </a:r>
            <a:r>
              <a:rPr lang="es-ES_tradnl" sz="900" dirty="0" err="1">
                <a:solidFill>
                  <a:schemeClr val="accent1">
                    <a:lumMod val="50000"/>
                  </a:schemeClr>
                </a:solidFill>
              </a:rPr>
              <a:t>Wind</a:t>
            </a:r>
            <a:r>
              <a:rPr lang="es-ES_tradnl" sz="900" dirty="0">
                <a:solidFill>
                  <a:schemeClr val="accent1">
                    <a:lumMod val="50000"/>
                  </a:schemeClr>
                </a:solidFill>
              </a:rPr>
              <a:t> </a:t>
            </a:r>
            <a:r>
              <a:rPr lang="es-ES_tradnl" sz="900" dirty="0" err="1">
                <a:solidFill>
                  <a:schemeClr val="accent1">
                    <a:lumMod val="50000"/>
                  </a:schemeClr>
                </a:solidFill>
              </a:rPr>
              <a:t>Direction</a:t>
            </a:r>
            <a:r>
              <a:rPr lang="es-ES_tradnl" sz="900" dirty="0">
                <a:solidFill>
                  <a:schemeClr val="accent1">
                    <a:lumMod val="50000"/>
                  </a:schemeClr>
                </a:solidFill>
              </a:rPr>
              <a:t> [°]</a:t>
            </a:r>
          </a:p>
        </p:txBody>
      </p:sp>
      <p:sp>
        <p:nvSpPr>
          <p:cNvPr id="23" name="TextBox 22">
            <a:extLst>
              <a:ext uri="{FF2B5EF4-FFF2-40B4-BE49-F238E27FC236}">
                <a16:creationId xmlns:a16="http://schemas.microsoft.com/office/drawing/2014/main" id="{103B5173-8182-A79E-C061-0C4D7557885B}"/>
              </a:ext>
            </a:extLst>
          </p:cNvPr>
          <p:cNvSpPr txBox="1"/>
          <p:nvPr/>
        </p:nvSpPr>
        <p:spPr>
          <a:xfrm>
            <a:off x="5673988" y="1649802"/>
            <a:ext cx="1269724" cy="369332"/>
          </a:xfrm>
          <a:prstGeom prst="rect">
            <a:avLst/>
          </a:prstGeom>
          <a:noFill/>
        </p:spPr>
        <p:txBody>
          <a:bodyPr wrap="square" rtlCol="0">
            <a:spAutoFit/>
          </a:bodyPr>
          <a:lstStyle/>
          <a:p>
            <a:r>
              <a:rPr lang="es-ES_tradnl" sz="900" dirty="0"/>
              <a:t>TERRA  MODIS (VIS)</a:t>
            </a:r>
          </a:p>
          <a:p>
            <a:r>
              <a:rPr lang="es-ES_tradnl" sz="900" dirty="0"/>
              <a:t>13 UTC</a:t>
            </a:r>
          </a:p>
        </p:txBody>
      </p:sp>
      <p:sp>
        <p:nvSpPr>
          <p:cNvPr id="24" name="TextBox 23">
            <a:extLst>
              <a:ext uri="{FF2B5EF4-FFF2-40B4-BE49-F238E27FC236}">
                <a16:creationId xmlns:a16="http://schemas.microsoft.com/office/drawing/2014/main" id="{841584F3-77C8-05BF-C921-AF9A15D3BD0C}"/>
              </a:ext>
            </a:extLst>
          </p:cNvPr>
          <p:cNvSpPr txBox="1"/>
          <p:nvPr/>
        </p:nvSpPr>
        <p:spPr>
          <a:xfrm>
            <a:off x="531392" y="1356590"/>
            <a:ext cx="506418" cy="230832"/>
          </a:xfrm>
          <a:prstGeom prst="rect">
            <a:avLst/>
          </a:prstGeom>
          <a:noFill/>
        </p:spPr>
        <p:txBody>
          <a:bodyPr wrap="square" rtlCol="0">
            <a:spAutoFit/>
          </a:bodyPr>
          <a:lstStyle/>
          <a:p>
            <a:r>
              <a:rPr lang="es-ES_tradnl" sz="900" dirty="0"/>
              <a:t>m ASL</a:t>
            </a:r>
          </a:p>
        </p:txBody>
      </p:sp>
      <p:cxnSp>
        <p:nvCxnSpPr>
          <p:cNvPr id="25" name="Straight Arrow Connector 24">
            <a:extLst>
              <a:ext uri="{FF2B5EF4-FFF2-40B4-BE49-F238E27FC236}">
                <a16:creationId xmlns:a16="http://schemas.microsoft.com/office/drawing/2014/main" id="{28908DAB-475C-EC18-9896-29E9BBA59537}"/>
              </a:ext>
            </a:extLst>
          </p:cNvPr>
          <p:cNvCxnSpPr>
            <a:cxnSpLocks/>
          </p:cNvCxnSpPr>
          <p:nvPr/>
        </p:nvCxnSpPr>
        <p:spPr>
          <a:xfrm flipH="1">
            <a:off x="6769213" y="3696143"/>
            <a:ext cx="51784" cy="17363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9F4C01A-6B79-B4D3-C699-36F2A22E39C7}"/>
              </a:ext>
            </a:extLst>
          </p:cNvPr>
          <p:cNvSpPr txBox="1"/>
          <p:nvPr/>
        </p:nvSpPr>
        <p:spPr>
          <a:xfrm>
            <a:off x="3309337" y="1021824"/>
            <a:ext cx="2855867" cy="461665"/>
          </a:xfrm>
          <a:prstGeom prst="rect">
            <a:avLst/>
          </a:prstGeom>
          <a:noFill/>
        </p:spPr>
        <p:txBody>
          <a:bodyPr wrap="square" rtlCol="0">
            <a:spAutoFit/>
          </a:bodyPr>
          <a:lstStyle/>
          <a:p>
            <a:r>
              <a:rPr lang="es-ES_tradnl" sz="2400" dirty="0">
                <a:solidFill>
                  <a:srgbClr val="00B0F0"/>
                </a:solidFill>
              </a:rPr>
              <a:t>29 August 2022</a:t>
            </a:r>
          </a:p>
        </p:txBody>
      </p:sp>
      <p:graphicFrame>
        <p:nvGraphicFramePr>
          <p:cNvPr id="8" name="Object 7">
            <a:extLst>
              <a:ext uri="{FF2B5EF4-FFF2-40B4-BE49-F238E27FC236}">
                <a16:creationId xmlns:a16="http://schemas.microsoft.com/office/drawing/2014/main" id="{C9A77072-AD17-C2D5-D302-5925002A06BB}"/>
              </a:ext>
            </a:extLst>
          </p:cNvPr>
          <p:cNvGraphicFramePr>
            <a:graphicFrameLocks noChangeAspect="1"/>
          </p:cNvGraphicFramePr>
          <p:nvPr/>
        </p:nvGraphicFramePr>
        <p:xfrm>
          <a:off x="5406941" y="1598008"/>
          <a:ext cx="2102320" cy="1435238"/>
        </p:xfrm>
        <a:graphic>
          <a:graphicData uri="http://schemas.openxmlformats.org/presentationml/2006/ole">
            <mc:AlternateContent xmlns:mc="http://schemas.openxmlformats.org/markup-compatibility/2006">
              <mc:Choice xmlns:v="urn:schemas-microsoft-com:vml" Requires="v">
                <p:oleObj name="Bitmap Image" r:id="rId6" imgW="1981080" imgH="1352520" progId="PBrush">
                  <p:embed/>
                </p:oleObj>
              </mc:Choice>
              <mc:Fallback>
                <p:oleObj name="Bitmap Image" r:id="rId6" imgW="1981080" imgH="1352520" progId="PBrush">
                  <p:embed/>
                  <p:pic>
                    <p:nvPicPr>
                      <p:cNvPr id="8" name="Object 7">
                        <a:extLst>
                          <a:ext uri="{FF2B5EF4-FFF2-40B4-BE49-F238E27FC236}">
                            <a16:creationId xmlns:a16="http://schemas.microsoft.com/office/drawing/2014/main" id="{C9A77072-AD17-C2D5-D302-5925002A06BB}"/>
                          </a:ext>
                        </a:extLst>
                      </p:cNvPr>
                      <p:cNvPicPr/>
                      <p:nvPr/>
                    </p:nvPicPr>
                    <p:blipFill>
                      <a:blip r:embed="rId7"/>
                      <a:stretch>
                        <a:fillRect/>
                      </a:stretch>
                    </p:blipFill>
                    <p:spPr>
                      <a:xfrm>
                        <a:off x="5406941" y="1598008"/>
                        <a:ext cx="2102320" cy="1435238"/>
                      </a:xfrm>
                      <a:prstGeom prst="rect">
                        <a:avLst/>
                      </a:prstGeom>
                    </p:spPr>
                  </p:pic>
                </p:oleObj>
              </mc:Fallback>
            </mc:AlternateContent>
          </a:graphicData>
        </a:graphic>
      </p:graphicFrame>
    </p:spTree>
    <p:extLst>
      <p:ext uri="{BB962C8B-B14F-4D97-AF65-F5344CB8AC3E}">
        <p14:creationId xmlns:p14="http://schemas.microsoft.com/office/powerpoint/2010/main" val="3259855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4281237" y="1629450"/>
            <a:ext cx="2017859" cy="3380401"/>
          </a:xfrm>
          <a:prstGeom prst="rect">
            <a:avLst/>
          </a:prstGeom>
          <a:ln w="28575">
            <a:solidFill>
              <a:srgbClr val="C00000"/>
            </a:solidFill>
          </a:ln>
        </p:spPr>
      </p:pic>
      <p:pic>
        <p:nvPicPr>
          <p:cNvPr id="5" name="Imagen 4"/>
          <p:cNvPicPr>
            <a:picLocks noChangeAspect="1"/>
          </p:cNvPicPr>
          <p:nvPr/>
        </p:nvPicPr>
        <p:blipFill>
          <a:blip r:embed="rId3"/>
          <a:stretch>
            <a:fillRect/>
          </a:stretch>
        </p:blipFill>
        <p:spPr>
          <a:xfrm>
            <a:off x="186210" y="2892653"/>
            <a:ext cx="3803257" cy="887283"/>
          </a:xfrm>
          <a:prstGeom prst="rect">
            <a:avLst/>
          </a:prstGeom>
        </p:spPr>
      </p:pic>
      <p:pic>
        <p:nvPicPr>
          <p:cNvPr id="6" name="Imagen 5"/>
          <p:cNvPicPr>
            <a:picLocks noChangeAspect="1"/>
          </p:cNvPicPr>
          <p:nvPr/>
        </p:nvPicPr>
        <p:blipFill>
          <a:blip r:embed="rId4"/>
          <a:stretch>
            <a:fillRect/>
          </a:stretch>
        </p:blipFill>
        <p:spPr>
          <a:xfrm>
            <a:off x="184854" y="1825172"/>
            <a:ext cx="3819824" cy="906179"/>
          </a:xfrm>
          <a:prstGeom prst="rect">
            <a:avLst/>
          </a:prstGeom>
        </p:spPr>
      </p:pic>
      <p:pic>
        <p:nvPicPr>
          <p:cNvPr id="7" name="Imagen 6"/>
          <p:cNvPicPr>
            <a:picLocks noChangeAspect="1"/>
          </p:cNvPicPr>
          <p:nvPr/>
        </p:nvPicPr>
        <p:blipFill>
          <a:blip r:embed="rId5"/>
          <a:stretch>
            <a:fillRect/>
          </a:stretch>
        </p:blipFill>
        <p:spPr>
          <a:xfrm>
            <a:off x="204070" y="3976096"/>
            <a:ext cx="3798536" cy="890855"/>
          </a:xfrm>
          <a:prstGeom prst="rect">
            <a:avLst/>
          </a:prstGeom>
        </p:spPr>
      </p:pic>
      <p:sp>
        <p:nvSpPr>
          <p:cNvPr id="8" name="Rectángulo 7"/>
          <p:cNvSpPr/>
          <p:nvPr/>
        </p:nvSpPr>
        <p:spPr>
          <a:xfrm>
            <a:off x="3615649" y="1671217"/>
            <a:ext cx="415213" cy="32843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cxnSp>
        <p:nvCxnSpPr>
          <p:cNvPr id="10" name="Conector recto de flecha 9"/>
          <p:cNvCxnSpPr/>
          <p:nvPr/>
        </p:nvCxnSpPr>
        <p:spPr>
          <a:xfrm>
            <a:off x="3816257" y="2277707"/>
            <a:ext cx="1543596" cy="7063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3783600" y="3280748"/>
            <a:ext cx="1355818" cy="2176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3879238" y="3824968"/>
            <a:ext cx="1778612" cy="5451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4163785" y="1210625"/>
            <a:ext cx="2198732" cy="369332"/>
          </a:xfrm>
          <a:prstGeom prst="rect">
            <a:avLst/>
          </a:prstGeom>
          <a:noFill/>
        </p:spPr>
        <p:txBody>
          <a:bodyPr wrap="square" rtlCol="0">
            <a:spAutoFit/>
          </a:bodyPr>
          <a:lstStyle/>
          <a:p>
            <a:pPr algn="ctr"/>
            <a:r>
              <a:rPr lang="es-ES" sz="900" dirty="0"/>
              <a:t>Temperatura promedio 5-8 AM 25 Mayo 2020. Fuente: DMC/DGA/</a:t>
            </a:r>
            <a:r>
              <a:rPr lang="es-ES" sz="900" dirty="0" err="1"/>
              <a:t>AgroMet</a:t>
            </a:r>
            <a:endParaRPr lang="es-ES" sz="900" dirty="0"/>
          </a:p>
        </p:txBody>
      </p:sp>
      <p:pic>
        <p:nvPicPr>
          <p:cNvPr id="17" name="Imagen 16"/>
          <p:cNvPicPr>
            <a:picLocks noChangeAspect="1"/>
          </p:cNvPicPr>
          <p:nvPr/>
        </p:nvPicPr>
        <p:blipFill>
          <a:blip r:embed="rId6"/>
          <a:stretch>
            <a:fillRect/>
          </a:stretch>
        </p:blipFill>
        <p:spPr>
          <a:xfrm>
            <a:off x="6539400" y="1624051"/>
            <a:ext cx="2182821" cy="3398517"/>
          </a:xfrm>
          <a:prstGeom prst="rect">
            <a:avLst/>
          </a:prstGeom>
          <a:ln>
            <a:noFill/>
          </a:ln>
          <a:effectLst>
            <a:outerShdw blurRad="292100" dist="139700" dir="2700000" algn="tl" rotWithShape="0">
              <a:srgbClr val="333333">
                <a:alpha val="65000"/>
              </a:srgbClr>
            </a:outerShdw>
          </a:effectLst>
        </p:spPr>
      </p:pic>
      <p:sp>
        <p:nvSpPr>
          <p:cNvPr id="23" name="CuadroTexto 22"/>
          <p:cNvSpPr txBox="1"/>
          <p:nvPr/>
        </p:nvSpPr>
        <p:spPr>
          <a:xfrm>
            <a:off x="6523265" y="1206542"/>
            <a:ext cx="2198732" cy="369332"/>
          </a:xfrm>
          <a:prstGeom prst="rect">
            <a:avLst/>
          </a:prstGeom>
          <a:noFill/>
        </p:spPr>
        <p:txBody>
          <a:bodyPr wrap="square" rtlCol="0">
            <a:spAutoFit/>
          </a:bodyPr>
          <a:lstStyle/>
          <a:p>
            <a:pPr algn="ctr"/>
            <a:r>
              <a:rPr lang="es-ES" sz="900" dirty="0"/>
              <a:t>Temperatura Superficial 3 AM 25 Mayo 2020. Fuente: MODIS Terra</a:t>
            </a:r>
          </a:p>
        </p:txBody>
      </p:sp>
      <p:pic>
        <p:nvPicPr>
          <p:cNvPr id="24" name="Imagen 23"/>
          <p:cNvPicPr>
            <a:picLocks noChangeAspect="1"/>
          </p:cNvPicPr>
          <p:nvPr/>
        </p:nvPicPr>
        <p:blipFill>
          <a:blip r:embed="rId7"/>
          <a:stretch>
            <a:fillRect/>
          </a:stretch>
        </p:blipFill>
        <p:spPr>
          <a:xfrm rot="16200000">
            <a:off x="6207637" y="2152592"/>
            <a:ext cx="978694" cy="175987"/>
          </a:xfrm>
          <a:prstGeom prst="rect">
            <a:avLst/>
          </a:prstGeom>
          <a:ln>
            <a:solidFill>
              <a:schemeClr val="bg1"/>
            </a:solidFill>
          </a:ln>
        </p:spPr>
      </p:pic>
      <p:sp>
        <p:nvSpPr>
          <p:cNvPr id="25" name="CuadroTexto 24"/>
          <p:cNvSpPr txBox="1"/>
          <p:nvPr/>
        </p:nvSpPr>
        <p:spPr>
          <a:xfrm>
            <a:off x="6765925" y="1711325"/>
            <a:ext cx="508000" cy="1107996"/>
          </a:xfrm>
          <a:prstGeom prst="rect">
            <a:avLst/>
          </a:prstGeom>
          <a:noFill/>
        </p:spPr>
        <p:txBody>
          <a:bodyPr wrap="square" rtlCol="0">
            <a:spAutoFit/>
          </a:bodyPr>
          <a:lstStyle/>
          <a:p>
            <a:r>
              <a:rPr lang="es-ES" sz="825" dirty="0">
                <a:solidFill>
                  <a:schemeClr val="bg1"/>
                </a:solidFill>
                <a:latin typeface="+mj-lt"/>
              </a:rPr>
              <a:t>23ºC</a:t>
            </a: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r>
              <a:rPr lang="es-ES" sz="825" dirty="0">
                <a:solidFill>
                  <a:schemeClr val="bg1"/>
                </a:solidFill>
                <a:latin typeface="+mj-lt"/>
              </a:rPr>
              <a:t>-7ºC</a:t>
            </a:r>
          </a:p>
        </p:txBody>
      </p:sp>
      <p:pic>
        <p:nvPicPr>
          <p:cNvPr id="26" name="Imagen 25"/>
          <p:cNvPicPr>
            <a:picLocks noChangeAspect="1"/>
          </p:cNvPicPr>
          <p:nvPr/>
        </p:nvPicPr>
        <p:blipFill>
          <a:blip r:embed="rId8"/>
          <a:stretch>
            <a:fillRect/>
          </a:stretch>
        </p:blipFill>
        <p:spPr>
          <a:xfrm>
            <a:off x="4422775" y="1689100"/>
            <a:ext cx="532184" cy="962025"/>
          </a:xfrm>
          <a:prstGeom prst="rect">
            <a:avLst/>
          </a:prstGeom>
        </p:spPr>
      </p:pic>
    </p:spTree>
    <p:extLst>
      <p:ext uri="{BB962C8B-B14F-4D97-AF65-F5344CB8AC3E}">
        <p14:creationId xmlns:p14="http://schemas.microsoft.com/office/powerpoint/2010/main" val="174705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447800"/>
            <a:ext cx="4724400" cy="4495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29200" y="4267200"/>
            <a:ext cx="3962400" cy="143027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364994" y="170179"/>
            <a:ext cx="39522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Condición </a:t>
            </a:r>
            <a:r>
              <a:rPr sz="1800" spc="-10" dirty="0">
                <a:latin typeface="Calibri"/>
                <a:cs typeface="Calibri"/>
              </a:rPr>
              <a:t>Promedio: </a:t>
            </a:r>
            <a:r>
              <a:rPr sz="1800" spc="-5" dirty="0">
                <a:latin typeface="Calibri"/>
                <a:cs typeface="Calibri"/>
              </a:rPr>
              <a:t>PNM </a:t>
            </a:r>
            <a:r>
              <a:rPr sz="1800" dirty="0">
                <a:latin typeface="Calibri"/>
                <a:cs typeface="Calibri"/>
              </a:rPr>
              <a:t>y </a:t>
            </a:r>
            <a:r>
              <a:rPr sz="1800" spc="-5" dirty="0">
                <a:latin typeface="Calibri"/>
                <a:cs typeface="Calibri"/>
              </a:rPr>
              <a:t>vientos </a:t>
            </a:r>
            <a:r>
              <a:rPr sz="1800" dirty="0">
                <a:latin typeface="Calibri"/>
                <a:cs typeface="Calibri"/>
              </a:rPr>
              <a:t>en</a:t>
            </a:r>
            <a:r>
              <a:rPr sz="1800" spc="5" dirty="0">
                <a:latin typeface="Calibri"/>
                <a:cs typeface="Calibri"/>
              </a:rPr>
              <a:t> </a:t>
            </a:r>
            <a:r>
              <a:rPr sz="1800" spc="-15" dirty="0">
                <a:latin typeface="Calibri"/>
                <a:cs typeface="Calibri"/>
              </a:rPr>
              <a:t>sfc</a:t>
            </a:r>
            <a:endParaRPr sz="1800">
              <a:latin typeface="Calibri"/>
              <a:cs typeface="Calibri"/>
            </a:endParaRPr>
          </a:p>
        </p:txBody>
      </p:sp>
      <p:pic>
        <p:nvPicPr>
          <p:cNvPr id="5" name="Imagen 4"/>
          <p:cNvPicPr>
            <a:picLocks noChangeAspect="1"/>
          </p:cNvPicPr>
          <p:nvPr/>
        </p:nvPicPr>
        <p:blipFill>
          <a:blip r:embed="rId4"/>
          <a:stretch>
            <a:fillRect/>
          </a:stretch>
        </p:blipFill>
        <p:spPr>
          <a:xfrm>
            <a:off x="5562600" y="1371600"/>
            <a:ext cx="2831783" cy="2654618"/>
          </a:xfrm>
          <a:prstGeom prst="rect">
            <a:avLst/>
          </a:prstGeom>
        </p:spPr>
      </p:pic>
      <p:sp>
        <p:nvSpPr>
          <p:cNvPr id="6" name="Forma libre 5"/>
          <p:cNvSpPr/>
          <p:nvPr/>
        </p:nvSpPr>
        <p:spPr>
          <a:xfrm>
            <a:off x="3676519" y="2371134"/>
            <a:ext cx="383042" cy="1046830"/>
          </a:xfrm>
          <a:custGeom>
            <a:avLst/>
            <a:gdLst>
              <a:gd name="connsiteX0" fmla="*/ 0 w 383042"/>
              <a:gd name="connsiteY0" fmla="*/ 0 h 1046830"/>
              <a:gd name="connsiteX1" fmla="*/ 296391 w 383042"/>
              <a:gd name="connsiteY1" fmla="*/ 359454 h 1046830"/>
              <a:gd name="connsiteX2" fmla="*/ 378372 w 383042"/>
              <a:gd name="connsiteY2" fmla="*/ 586477 h 1046830"/>
              <a:gd name="connsiteX3" fmla="*/ 365760 w 383042"/>
              <a:gd name="connsiteY3" fmla="*/ 1046830 h 1046830"/>
            </a:gdLst>
            <a:ahLst/>
            <a:cxnLst>
              <a:cxn ang="0">
                <a:pos x="connsiteX0" y="connsiteY0"/>
              </a:cxn>
              <a:cxn ang="0">
                <a:pos x="connsiteX1" y="connsiteY1"/>
              </a:cxn>
              <a:cxn ang="0">
                <a:pos x="connsiteX2" y="connsiteY2"/>
              </a:cxn>
              <a:cxn ang="0">
                <a:pos x="connsiteX3" y="connsiteY3"/>
              </a:cxn>
            </a:cxnLst>
            <a:rect l="l" t="t" r="r" b="b"/>
            <a:pathLst>
              <a:path w="383042" h="1046830">
                <a:moveTo>
                  <a:pt x="0" y="0"/>
                </a:moveTo>
                <a:cubicBezTo>
                  <a:pt x="116664" y="130854"/>
                  <a:pt x="233329" y="261708"/>
                  <a:pt x="296391" y="359454"/>
                </a:cubicBezTo>
                <a:cubicBezTo>
                  <a:pt x="359453" y="457200"/>
                  <a:pt x="366811" y="471914"/>
                  <a:pt x="378372" y="586477"/>
                </a:cubicBezTo>
                <a:cubicBezTo>
                  <a:pt x="389934" y="701040"/>
                  <a:pt x="377847" y="873935"/>
                  <a:pt x="365760" y="1046830"/>
                </a:cubicBezTo>
              </a:path>
            </a:pathLst>
          </a:custGeom>
          <a:noFill/>
          <a:ln w="34925">
            <a:solidFill>
              <a:srgbClr val="00B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978238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4568" y="1126672"/>
            <a:ext cx="7975145" cy="4486019"/>
          </a:xfrm>
          <a:prstGeom prst="rect">
            <a:avLst/>
          </a:prstGeom>
        </p:spPr>
      </p:pic>
      <p:pic>
        <p:nvPicPr>
          <p:cNvPr id="3" name="Imagen 2"/>
          <p:cNvPicPr>
            <a:picLocks noChangeAspect="1"/>
          </p:cNvPicPr>
          <p:nvPr/>
        </p:nvPicPr>
        <p:blipFill>
          <a:blip r:embed="rId3"/>
          <a:stretch>
            <a:fillRect/>
          </a:stretch>
        </p:blipFill>
        <p:spPr>
          <a:xfrm>
            <a:off x="5939519" y="1920413"/>
            <a:ext cx="2461532" cy="2219225"/>
          </a:xfrm>
          <a:prstGeom prst="rect">
            <a:avLst/>
          </a:prstGeom>
        </p:spPr>
      </p:pic>
    </p:spTree>
    <p:extLst>
      <p:ext uri="{BB962C8B-B14F-4D97-AF65-F5344CB8AC3E}">
        <p14:creationId xmlns:p14="http://schemas.microsoft.com/office/powerpoint/2010/main" val="1392169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109447"/>
            <a:ext cx="8623935" cy="2931795"/>
          </a:xfrm>
          <a:prstGeom prst="rect">
            <a:avLst/>
          </a:prstGeom>
        </p:spPr>
      </p:pic>
      <p:cxnSp>
        <p:nvCxnSpPr>
          <p:cNvPr id="4" name="Conector recto 3"/>
          <p:cNvCxnSpPr/>
          <p:nvPr/>
        </p:nvCxnSpPr>
        <p:spPr>
          <a:xfrm flipV="1">
            <a:off x="2760536" y="2739347"/>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3633841" y="2739989"/>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flipV="1">
            <a:off x="1898150" y="2745768"/>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V="1">
            <a:off x="1006224" y="2741915"/>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7006974" y="2730357"/>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7880279" y="2730999"/>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6144588" y="2736778"/>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252662" y="2732925"/>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28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733862" y="1462840"/>
            <a:ext cx="4369025" cy="3939014"/>
          </a:xfrm>
          <a:prstGeom prst="rect">
            <a:avLst/>
          </a:prstGeom>
        </p:spPr>
      </p:pic>
      <p:pic>
        <p:nvPicPr>
          <p:cNvPr id="3" name="Imagen 2"/>
          <p:cNvPicPr>
            <a:picLocks noChangeAspect="1"/>
          </p:cNvPicPr>
          <p:nvPr/>
        </p:nvPicPr>
        <p:blipFill>
          <a:blip r:embed="rId3"/>
          <a:stretch>
            <a:fillRect/>
          </a:stretch>
        </p:blipFill>
        <p:spPr>
          <a:xfrm>
            <a:off x="283096" y="1503949"/>
            <a:ext cx="4234301" cy="3850103"/>
          </a:xfrm>
          <a:prstGeom prst="rect">
            <a:avLst/>
          </a:prstGeom>
        </p:spPr>
      </p:pic>
    </p:spTree>
    <p:extLst>
      <p:ext uri="{BB962C8B-B14F-4D97-AF65-F5344CB8AC3E}">
        <p14:creationId xmlns:p14="http://schemas.microsoft.com/office/powerpoint/2010/main" val="4257092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2450" y="1773238"/>
            <a:ext cx="18002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n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76425" y="1792288"/>
            <a:ext cx="18002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agen 8"/>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760788" y="1792288"/>
            <a:ext cx="1800225" cy="329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819275" y="1533525"/>
            <a:ext cx="6337300" cy="276225"/>
          </a:xfrm>
          <a:prstGeom prst="rect">
            <a:avLst/>
          </a:prstGeom>
          <a:noFill/>
        </p:spPr>
        <p:txBody>
          <a:bodyPr>
            <a:spAutoFit/>
          </a:bodyPr>
          <a:lstStyle/>
          <a:p>
            <a:pPr>
              <a:defRPr/>
            </a:pPr>
            <a:r>
              <a:rPr lang="es-ES" sz="1200" dirty="0">
                <a:latin typeface="+mj-lt"/>
              </a:rPr>
              <a:t>(a) SLP and </a:t>
            </a:r>
            <a:r>
              <a:rPr lang="es-ES" sz="1200" dirty="0" err="1">
                <a:latin typeface="+mj-lt"/>
              </a:rPr>
              <a:t>SLPa</a:t>
            </a:r>
            <a:r>
              <a:rPr lang="es-ES" sz="1200" dirty="0">
                <a:latin typeface="+mj-lt"/>
              </a:rPr>
              <a:t>                         (b) V-</a:t>
            </a:r>
            <a:r>
              <a:rPr lang="es-ES" sz="1200" dirty="0" err="1">
                <a:latin typeface="+mj-lt"/>
              </a:rPr>
              <a:t>wind</a:t>
            </a:r>
            <a:r>
              <a:rPr lang="es-ES" sz="1200" dirty="0">
                <a:latin typeface="+mj-lt"/>
              </a:rPr>
              <a:t> and </a:t>
            </a:r>
            <a:r>
              <a:rPr lang="es-ES" sz="1200" dirty="0" err="1">
                <a:latin typeface="+mj-lt"/>
              </a:rPr>
              <a:t>Wind</a:t>
            </a:r>
            <a:r>
              <a:rPr lang="es-ES" sz="1200" dirty="0">
                <a:latin typeface="+mj-lt"/>
              </a:rPr>
              <a:t> </a:t>
            </a:r>
            <a:r>
              <a:rPr lang="es-ES" sz="1200" dirty="0" err="1">
                <a:latin typeface="+mj-lt"/>
              </a:rPr>
              <a:t>speed</a:t>
            </a:r>
            <a:r>
              <a:rPr lang="es-ES" sz="1200" dirty="0">
                <a:latin typeface="+mj-lt"/>
              </a:rPr>
              <a:t>      (c) SST and </a:t>
            </a:r>
            <a:r>
              <a:rPr lang="es-ES" sz="1200" dirty="0" err="1">
                <a:latin typeface="+mj-lt"/>
              </a:rPr>
              <a:t>SSTa</a:t>
            </a:r>
            <a:endParaRPr lang="es-ES" sz="1200" dirty="0">
              <a:latin typeface="+mj-lt"/>
            </a:endParaRPr>
          </a:p>
        </p:txBody>
      </p:sp>
      <p:sp>
        <p:nvSpPr>
          <p:cNvPr id="12" name="CuadroTexto 11"/>
          <p:cNvSpPr txBox="1"/>
          <p:nvPr/>
        </p:nvSpPr>
        <p:spPr>
          <a:xfrm>
            <a:off x="1692275" y="1087438"/>
            <a:ext cx="5789613" cy="400050"/>
          </a:xfrm>
          <a:prstGeom prst="rect">
            <a:avLst/>
          </a:prstGeom>
          <a:noFill/>
        </p:spPr>
        <p:txBody>
          <a:bodyPr wrap="none">
            <a:spAutoFit/>
          </a:bodyPr>
          <a:lstStyle/>
          <a:p>
            <a:pPr>
              <a:defRPr/>
            </a:pPr>
            <a:r>
              <a:rPr lang="es-ES" sz="2000" dirty="0" err="1">
                <a:latin typeface="+mj-lt"/>
              </a:rPr>
              <a:t>Composite</a:t>
            </a:r>
            <a:r>
              <a:rPr lang="es-ES" sz="2000" dirty="0">
                <a:latin typeface="+mj-lt"/>
              </a:rPr>
              <a:t> </a:t>
            </a:r>
            <a:r>
              <a:rPr lang="es-ES" sz="2000" dirty="0" err="1">
                <a:latin typeface="+mj-lt"/>
              </a:rPr>
              <a:t>maps</a:t>
            </a:r>
            <a:r>
              <a:rPr lang="es-ES" sz="2000" dirty="0">
                <a:latin typeface="+mj-lt"/>
              </a:rPr>
              <a:t> 24 </a:t>
            </a:r>
            <a:r>
              <a:rPr lang="es-ES" sz="2000" dirty="0" err="1">
                <a:latin typeface="+mj-lt"/>
              </a:rPr>
              <a:t>hr</a:t>
            </a:r>
            <a:r>
              <a:rPr lang="es-ES" sz="2000" dirty="0">
                <a:latin typeface="+mj-lt"/>
              </a:rPr>
              <a:t> </a:t>
            </a:r>
            <a:r>
              <a:rPr lang="es-ES" sz="2000" dirty="0" err="1">
                <a:latin typeface="+mj-lt"/>
              </a:rPr>
              <a:t>before</a:t>
            </a:r>
            <a:r>
              <a:rPr lang="es-ES" sz="2000" dirty="0">
                <a:latin typeface="+mj-lt"/>
              </a:rPr>
              <a:t> </a:t>
            </a:r>
            <a:r>
              <a:rPr lang="es-ES" sz="2000" dirty="0" err="1">
                <a:latin typeface="+mj-lt"/>
              </a:rPr>
              <a:t>upwelling</a:t>
            </a:r>
            <a:r>
              <a:rPr lang="es-ES" sz="2000" dirty="0">
                <a:latin typeface="+mj-lt"/>
              </a:rPr>
              <a:t> </a:t>
            </a:r>
            <a:r>
              <a:rPr lang="es-ES" sz="2000" dirty="0" err="1">
                <a:latin typeface="+mj-lt"/>
              </a:rPr>
              <a:t>event</a:t>
            </a:r>
            <a:r>
              <a:rPr lang="es-ES" sz="2000" dirty="0">
                <a:latin typeface="+mj-lt"/>
              </a:rPr>
              <a:t> </a:t>
            </a:r>
            <a:r>
              <a:rPr lang="es-ES" sz="2000" dirty="0" err="1">
                <a:latin typeface="+mj-lt"/>
              </a:rPr>
              <a:t>demise</a:t>
            </a:r>
            <a:endParaRPr lang="es-ES" sz="2000" dirty="0">
              <a:latin typeface="+mj-lt"/>
            </a:endParaRPr>
          </a:p>
        </p:txBody>
      </p:sp>
      <p:sp>
        <p:nvSpPr>
          <p:cNvPr id="7" name="CuadroTexto 6"/>
          <p:cNvSpPr txBox="1"/>
          <p:nvPr/>
        </p:nvSpPr>
        <p:spPr>
          <a:xfrm>
            <a:off x="2522538" y="5562600"/>
            <a:ext cx="6337300" cy="277813"/>
          </a:xfrm>
          <a:prstGeom prst="rect">
            <a:avLst/>
          </a:prstGeom>
          <a:noFill/>
        </p:spPr>
        <p:txBody>
          <a:bodyPr>
            <a:spAutoFit/>
          </a:bodyPr>
          <a:lstStyle/>
          <a:p>
            <a:pPr>
              <a:defRPr/>
            </a:pPr>
            <a:r>
              <a:rPr lang="es-ES" sz="1200" dirty="0">
                <a:latin typeface="+mj-lt"/>
              </a:rPr>
              <a:t>    </a:t>
            </a:r>
            <a:r>
              <a:rPr lang="es-ES" sz="1100" dirty="0">
                <a:latin typeface="+mj-lt"/>
              </a:rPr>
              <a:t>-3, -12.5, -0.6                                                                  3 </a:t>
            </a:r>
            <a:r>
              <a:rPr lang="es-ES" sz="1100" dirty="0" err="1">
                <a:latin typeface="+mj-lt"/>
              </a:rPr>
              <a:t>hPa</a:t>
            </a:r>
            <a:r>
              <a:rPr lang="es-ES" sz="1100" dirty="0">
                <a:latin typeface="+mj-lt"/>
              </a:rPr>
              <a:t>, +12.5 m/s, +0.6ºC</a:t>
            </a:r>
          </a:p>
        </p:txBody>
      </p:sp>
      <p:pic>
        <p:nvPicPr>
          <p:cNvPr id="3080" name="Imagen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3875" y="5340350"/>
            <a:ext cx="31607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p:cNvSpPr txBox="1"/>
          <p:nvPr/>
        </p:nvSpPr>
        <p:spPr>
          <a:xfrm>
            <a:off x="1509713" y="1681163"/>
            <a:ext cx="1090612" cy="2862262"/>
          </a:xfrm>
          <a:prstGeom prst="rect">
            <a:avLst/>
          </a:prstGeom>
          <a:noFill/>
        </p:spPr>
        <p:txBody>
          <a:bodyPr>
            <a:spAutoFit/>
          </a:bodyPr>
          <a:lstStyle/>
          <a:p>
            <a:pPr>
              <a:defRPr/>
            </a:pPr>
            <a:r>
              <a:rPr lang="es-ES" sz="1000" dirty="0">
                <a:latin typeface="+mj-lt"/>
              </a:rPr>
              <a:t>15</a:t>
            </a:r>
            <a:r>
              <a:rPr lang="es-ES" sz="1000" dirty="0">
                <a:latin typeface="+mj-lt"/>
                <a:sym typeface="Symbol" panose="05050102010706020507" pitchFamily="18" charset="2"/>
              </a:rPr>
              <a:t></a:t>
            </a:r>
            <a:r>
              <a:rPr lang="es-ES" sz="1000" dirty="0">
                <a:latin typeface="+mj-lt"/>
              </a:rPr>
              <a:t>S</a:t>
            </a: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r>
              <a:rPr lang="es-ES" sz="1000" dirty="0">
                <a:latin typeface="+mj-lt"/>
              </a:rPr>
              <a:t>30</a:t>
            </a:r>
            <a:r>
              <a:rPr lang="es-ES" sz="1000" dirty="0">
                <a:sym typeface="Symbol" panose="05050102010706020507" pitchFamily="18" charset="2"/>
              </a:rPr>
              <a:t></a:t>
            </a:r>
            <a:r>
              <a:rPr lang="es-ES" sz="1000" dirty="0">
                <a:latin typeface="+mj-lt"/>
              </a:rPr>
              <a:t>S</a:t>
            </a: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r>
              <a:rPr lang="es-ES" sz="1000" dirty="0">
                <a:latin typeface="+mj-lt"/>
              </a:rPr>
              <a:t>45</a:t>
            </a:r>
            <a:r>
              <a:rPr lang="es-ES" sz="1000" dirty="0">
                <a:sym typeface="Symbol" panose="05050102010706020507" pitchFamily="18" charset="2"/>
              </a:rPr>
              <a:t></a:t>
            </a:r>
            <a:r>
              <a:rPr lang="es-ES" sz="1000" dirty="0">
                <a:latin typeface="+mn-lt"/>
                <a:sym typeface="Symbol" panose="05050102010706020507" pitchFamily="18" charset="2"/>
              </a:rPr>
              <a:t>S</a:t>
            </a:r>
            <a:endParaRPr lang="es-ES" sz="1000" dirty="0">
              <a:latin typeface="+mn-lt"/>
            </a:endParaRPr>
          </a:p>
          <a:p>
            <a:pPr>
              <a:defRPr/>
            </a:pPr>
            <a:endParaRPr lang="es-ES" sz="1000" dirty="0">
              <a:latin typeface="+mj-lt"/>
            </a:endParaRPr>
          </a:p>
        </p:txBody>
      </p:sp>
      <p:sp>
        <p:nvSpPr>
          <p:cNvPr id="3082" name="CuadroTexto 3"/>
          <p:cNvSpPr txBox="1">
            <a:spLocks noChangeArrowheads="1"/>
          </p:cNvSpPr>
          <p:nvPr/>
        </p:nvSpPr>
        <p:spPr bwMode="auto">
          <a:xfrm>
            <a:off x="2925763" y="3332163"/>
            <a:ext cx="360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a:latin typeface="Arial" panose="020B0604020202020204" pitchFamily="34" charset="0"/>
                <a:sym typeface="Symbol" panose="05050102010706020507" pitchFamily="18" charset="2"/>
              </a:rPr>
              <a:t></a:t>
            </a:r>
            <a:endParaRPr lang="es-ES" sz="1400">
              <a:latin typeface="Arial" panose="020B0604020202020204" pitchFamily="34" charset="0"/>
            </a:endParaRPr>
          </a:p>
        </p:txBody>
      </p:sp>
      <p:sp>
        <p:nvSpPr>
          <p:cNvPr id="3083" name="CuadroTexto 3"/>
          <p:cNvSpPr txBox="1">
            <a:spLocks noChangeArrowheads="1"/>
          </p:cNvSpPr>
          <p:nvPr/>
        </p:nvSpPr>
        <p:spPr bwMode="auto">
          <a:xfrm>
            <a:off x="4794250" y="3316288"/>
            <a:ext cx="36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a:latin typeface="Arial" panose="020B0604020202020204" pitchFamily="34" charset="0"/>
                <a:sym typeface="Symbol" panose="05050102010706020507" pitchFamily="18" charset="2"/>
              </a:rPr>
              <a:t></a:t>
            </a:r>
            <a:endParaRPr lang="es-ES" sz="1400">
              <a:latin typeface="Arial" panose="020B0604020202020204" pitchFamily="34" charset="0"/>
            </a:endParaRPr>
          </a:p>
        </p:txBody>
      </p:sp>
      <p:sp>
        <p:nvSpPr>
          <p:cNvPr id="3084" name="CuadroTexto 3"/>
          <p:cNvSpPr txBox="1">
            <a:spLocks noChangeArrowheads="1"/>
          </p:cNvSpPr>
          <p:nvPr/>
        </p:nvSpPr>
        <p:spPr bwMode="auto">
          <a:xfrm>
            <a:off x="6672263" y="3328988"/>
            <a:ext cx="360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a:solidFill>
                  <a:schemeClr val="bg1"/>
                </a:solidFill>
                <a:latin typeface="Arial" panose="020B0604020202020204" pitchFamily="34" charset="0"/>
                <a:sym typeface="Symbol" panose="05050102010706020507" pitchFamily="18" charset="2"/>
              </a:rPr>
              <a:t></a:t>
            </a:r>
            <a:endParaRPr lang="es-ES" sz="1200">
              <a:solidFill>
                <a:schemeClr val="bg1"/>
              </a:solidFill>
              <a:latin typeface="Arial" panose="020B0604020202020204" pitchFamily="34" charset="0"/>
            </a:endParaRPr>
          </a:p>
        </p:txBody>
      </p:sp>
      <p:sp>
        <p:nvSpPr>
          <p:cNvPr id="16" name="CuadroTexto 15"/>
          <p:cNvSpPr txBox="1"/>
          <p:nvPr/>
        </p:nvSpPr>
        <p:spPr>
          <a:xfrm>
            <a:off x="2149475" y="5032375"/>
            <a:ext cx="1504950" cy="246063"/>
          </a:xfrm>
          <a:prstGeom prst="rect">
            <a:avLst/>
          </a:prstGeom>
          <a:noFill/>
        </p:spPr>
        <p:txBody>
          <a:bodyPr>
            <a:spAutoFit/>
          </a:bodyPr>
          <a:lstStyle/>
          <a:p>
            <a:pPr>
              <a:defRPr/>
            </a:pPr>
            <a:r>
              <a:rPr lang="es-ES" sz="1000" dirty="0">
                <a:latin typeface="+mj-lt"/>
              </a:rPr>
              <a:t>80</a:t>
            </a:r>
            <a:r>
              <a:rPr lang="es-ES" sz="1000" dirty="0">
                <a:latin typeface="+mj-lt"/>
                <a:sym typeface="Symbol" panose="05050102010706020507" pitchFamily="18" charset="2"/>
              </a:rPr>
              <a:t>W                        70</a:t>
            </a:r>
            <a:r>
              <a:rPr lang="es-ES" sz="1000" dirty="0">
                <a:sym typeface="Symbol" panose="05050102010706020507" pitchFamily="18" charset="2"/>
              </a:rPr>
              <a:t></a:t>
            </a:r>
            <a:r>
              <a:rPr lang="es-ES" sz="1000" dirty="0">
                <a:latin typeface="+mn-lt"/>
                <a:sym typeface="Symbol" panose="05050102010706020507" pitchFamily="18" charset="2"/>
              </a:rPr>
              <a:t>W</a:t>
            </a:r>
            <a:endParaRPr lang="es-ES" sz="1000" dirty="0">
              <a:latin typeface="+mj-lt"/>
            </a:endParaRPr>
          </a:p>
        </p:txBody>
      </p:sp>
      <p:sp>
        <p:nvSpPr>
          <p:cNvPr id="17" name="CuadroTexto 16"/>
          <p:cNvSpPr txBox="1"/>
          <p:nvPr/>
        </p:nvSpPr>
        <p:spPr>
          <a:xfrm>
            <a:off x="4037013" y="5035550"/>
            <a:ext cx="1504950" cy="246063"/>
          </a:xfrm>
          <a:prstGeom prst="rect">
            <a:avLst/>
          </a:prstGeom>
          <a:noFill/>
        </p:spPr>
        <p:txBody>
          <a:bodyPr>
            <a:spAutoFit/>
          </a:bodyPr>
          <a:lstStyle/>
          <a:p>
            <a:pPr>
              <a:defRPr/>
            </a:pPr>
            <a:r>
              <a:rPr lang="es-ES" sz="1000" dirty="0">
                <a:latin typeface="+mj-lt"/>
              </a:rPr>
              <a:t>80</a:t>
            </a:r>
            <a:r>
              <a:rPr lang="es-ES" sz="1000" dirty="0">
                <a:latin typeface="+mj-lt"/>
                <a:sym typeface="Symbol" panose="05050102010706020507" pitchFamily="18" charset="2"/>
              </a:rPr>
              <a:t>W                        70</a:t>
            </a:r>
            <a:r>
              <a:rPr lang="es-ES" sz="1000" dirty="0">
                <a:sym typeface="Symbol" panose="05050102010706020507" pitchFamily="18" charset="2"/>
              </a:rPr>
              <a:t></a:t>
            </a:r>
            <a:r>
              <a:rPr lang="es-ES" sz="1000" dirty="0">
                <a:latin typeface="+mn-lt"/>
                <a:sym typeface="Symbol" panose="05050102010706020507" pitchFamily="18" charset="2"/>
              </a:rPr>
              <a:t>W</a:t>
            </a:r>
            <a:endParaRPr lang="es-ES" sz="1000" dirty="0">
              <a:latin typeface="+mj-lt"/>
            </a:endParaRPr>
          </a:p>
        </p:txBody>
      </p:sp>
      <p:sp>
        <p:nvSpPr>
          <p:cNvPr id="18" name="CuadroTexto 17"/>
          <p:cNvSpPr txBox="1"/>
          <p:nvPr/>
        </p:nvSpPr>
        <p:spPr>
          <a:xfrm>
            <a:off x="5875338" y="5049838"/>
            <a:ext cx="1504950" cy="246062"/>
          </a:xfrm>
          <a:prstGeom prst="rect">
            <a:avLst/>
          </a:prstGeom>
          <a:noFill/>
        </p:spPr>
        <p:txBody>
          <a:bodyPr>
            <a:spAutoFit/>
          </a:bodyPr>
          <a:lstStyle/>
          <a:p>
            <a:pPr>
              <a:defRPr/>
            </a:pPr>
            <a:r>
              <a:rPr lang="es-ES" sz="1000" dirty="0">
                <a:latin typeface="+mj-lt"/>
              </a:rPr>
              <a:t>80</a:t>
            </a:r>
            <a:r>
              <a:rPr lang="es-ES" sz="1000" dirty="0">
                <a:latin typeface="+mj-lt"/>
                <a:sym typeface="Symbol" panose="05050102010706020507" pitchFamily="18" charset="2"/>
              </a:rPr>
              <a:t>W                        70</a:t>
            </a:r>
            <a:r>
              <a:rPr lang="es-ES" sz="1000" dirty="0">
                <a:sym typeface="Symbol" panose="05050102010706020507" pitchFamily="18" charset="2"/>
              </a:rPr>
              <a:t></a:t>
            </a:r>
            <a:r>
              <a:rPr lang="es-ES" sz="1000" dirty="0">
                <a:latin typeface="+mn-lt"/>
                <a:sym typeface="Symbol" panose="05050102010706020507" pitchFamily="18" charset="2"/>
              </a:rPr>
              <a:t>W</a:t>
            </a:r>
            <a:endParaRPr lang="es-ES" sz="1000" dirty="0">
              <a:latin typeface="+mj-lt"/>
            </a:endParaRPr>
          </a:p>
        </p:txBody>
      </p:sp>
    </p:spTree>
    <p:extLst>
      <p:ext uri="{BB962C8B-B14F-4D97-AF65-F5344CB8AC3E}">
        <p14:creationId xmlns:p14="http://schemas.microsoft.com/office/powerpoint/2010/main" val="3850399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a:grpSpLocks/>
          </p:cNvGrpSpPr>
          <p:nvPr/>
        </p:nvGrpSpPr>
        <p:grpSpPr>
          <a:xfrm>
            <a:off x="3505200" y="152400"/>
            <a:ext cx="4343400" cy="6629400"/>
            <a:chOff x="0" y="0"/>
            <a:chExt cx="3949700" cy="7877175"/>
          </a:xfrm>
        </p:grpSpPr>
        <p:grpSp>
          <p:nvGrpSpPr>
            <p:cNvPr id="13" name="Grupo 12"/>
            <p:cNvGrpSpPr/>
            <p:nvPr/>
          </p:nvGrpSpPr>
          <p:grpSpPr>
            <a:xfrm>
              <a:off x="0" y="0"/>
              <a:ext cx="3924300" cy="6934200"/>
              <a:chOff x="0" y="0"/>
              <a:chExt cx="5176434" cy="8756542"/>
            </a:xfrm>
          </p:grpSpPr>
          <p:grpSp>
            <p:nvGrpSpPr>
              <p:cNvPr id="15" name="Grupo 14"/>
              <p:cNvGrpSpPr/>
              <p:nvPr/>
            </p:nvGrpSpPr>
            <p:grpSpPr>
              <a:xfrm>
                <a:off x="23248" y="0"/>
                <a:ext cx="5129659" cy="4765149"/>
                <a:chOff x="-9035" y="1"/>
                <a:chExt cx="5980884" cy="5788285"/>
              </a:xfrm>
            </p:grpSpPr>
            <p:pic>
              <p:nvPicPr>
                <p:cNvPr id="20" name="Imagen 19"/>
                <p:cNvPicPr>
                  <a:picLocks noChangeAspect="1"/>
                </p:cNvPicPr>
                <p:nvPr/>
              </p:nvPicPr>
              <p:blipFill rotWithShape="1">
                <a:blip r:embed="rId2" cstate="print"/>
                <a:srcRect l="-1" t="-1" r="6" b="7090"/>
                <a:stretch/>
              </p:blipFill>
              <p:spPr bwMode="auto">
                <a:xfrm>
                  <a:off x="0" y="1"/>
                  <a:ext cx="5971849" cy="1459013"/>
                </a:xfrm>
                <a:prstGeom prst="rect">
                  <a:avLst/>
                </a:prstGeom>
                <a:noFill/>
                <a:ln>
                  <a:noFill/>
                </a:ln>
              </p:spPr>
            </p:pic>
            <p:pic>
              <p:nvPicPr>
                <p:cNvPr id="21" name="Imagen 20"/>
                <p:cNvPicPr>
                  <a:picLocks noChangeAspect="1"/>
                </p:cNvPicPr>
                <p:nvPr/>
              </p:nvPicPr>
              <p:blipFill rotWithShape="1">
                <a:blip r:embed="rId3" cstate="print"/>
                <a:srcRect l="-1" t="7077" r="11" b="8392"/>
                <a:stretch/>
              </p:blipFill>
              <p:spPr bwMode="auto">
                <a:xfrm>
                  <a:off x="-9035" y="1505889"/>
                  <a:ext cx="5971523" cy="1327427"/>
                </a:xfrm>
                <a:prstGeom prst="rect">
                  <a:avLst/>
                </a:prstGeom>
                <a:noFill/>
                <a:ln>
                  <a:noFill/>
                </a:ln>
              </p:spPr>
            </p:pic>
            <p:pic>
              <p:nvPicPr>
                <p:cNvPr id="22" name="Imagen 21"/>
                <p:cNvPicPr>
                  <a:picLocks noChangeAspect="1"/>
                </p:cNvPicPr>
                <p:nvPr/>
              </p:nvPicPr>
              <p:blipFill rotWithShape="1">
                <a:blip r:embed="rId4" cstate="print"/>
                <a:srcRect l="-1" t="5022" r="11" b="6841"/>
                <a:stretch/>
              </p:blipFill>
              <p:spPr bwMode="auto">
                <a:xfrm>
                  <a:off x="0" y="2908255"/>
                  <a:ext cx="5971521" cy="1384075"/>
                </a:xfrm>
                <a:prstGeom prst="rect">
                  <a:avLst/>
                </a:prstGeom>
                <a:noFill/>
                <a:ln>
                  <a:noFill/>
                </a:ln>
              </p:spPr>
            </p:pic>
            <p:pic>
              <p:nvPicPr>
                <p:cNvPr id="23" name="Imagen 22"/>
                <p:cNvPicPr>
                  <a:picLocks noChangeAspect="1"/>
                </p:cNvPicPr>
                <p:nvPr/>
              </p:nvPicPr>
              <p:blipFill rotWithShape="1">
                <a:blip r:embed="rId5" cstate="print"/>
                <a:srcRect l="-1" t="4692" r="6" b="45"/>
                <a:stretch/>
              </p:blipFill>
              <p:spPr bwMode="auto">
                <a:xfrm>
                  <a:off x="0" y="4292326"/>
                  <a:ext cx="5971849" cy="1495960"/>
                </a:xfrm>
                <a:prstGeom prst="rect">
                  <a:avLst/>
                </a:prstGeom>
                <a:noFill/>
                <a:ln>
                  <a:noFill/>
                </a:ln>
              </p:spPr>
            </p:pic>
          </p:grpSp>
          <p:grpSp>
            <p:nvGrpSpPr>
              <p:cNvPr id="16" name="Grupo 15"/>
              <p:cNvGrpSpPr/>
              <p:nvPr/>
            </p:nvGrpSpPr>
            <p:grpSpPr>
              <a:xfrm>
                <a:off x="0" y="4649492"/>
                <a:ext cx="5176434" cy="4107050"/>
                <a:chOff x="-23247" y="0"/>
                <a:chExt cx="4819402" cy="3609106"/>
              </a:xfrm>
            </p:grpSpPr>
            <p:pic>
              <p:nvPicPr>
                <p:cNvPr id="17" name="Imagen 16"/>
                <p:cNvPicPr>
                  <a:picLocks noChangeAspect="1"/>
                </p:cNvPicPr>
                <p:nvPr/>
              </p:nvPicPr>
              <p:blipFill>
                <a:blip r:embed="rId6" cstate="print"/>
                <a:srcRect/>
                <a:stretch>
                  <a:fillRect/>
                </a:stretch>
              </p:blipFill>
              <p:spPr bwMode="auto">
                <a:xfrm>
                  <a:off x="0" y="0"/>
                  <a:ext cx="4796155" cy="1261110"/>
                </a:xfrm>
                <a:prstGeom prst="rect">
                  <a:avLst/>
                </a:prstGeom>
                <a:noFill/>
                <a:ln>
                  <a:noFill/>
                </a:ln>
              </p:spPr>
            </p:pic>
            <p:pic>
              <p:nvPicPr>
                <p:cNvPr id="18" name="Imagen 17"/>
                <p:cNvPicPr>
                  <a:picLocks noChangeAspect="1"/>
                </p:cNvPicPr>
                <p:nvPr/>
              </p:nvPicPr>
              <p:blipFill>
                <a:blip r:embed="rId7" cstate="print"/>
                <a:srcRect/>
                <a:stretch>
                  <a:fillRect/>
                </a:stretch>
              </p:blipFill>
              <p:spPr bwMode="auto">
                <a:xfrm>
                  <a:off x="-23247" y="1170126"/>
                  <a:ext cx="4796155" cy="1261110"/>
                </a:xfrm>
                <a:prstGeom prst="rect">
                  <a:avLst/>
                </a:prstGeom>
                <a:noFill/>
                <a:ln>
                  <a:noFill/>
                </a:ln>
              </p:spPr>
            </p:pic>
            <p:pic>
              <p:nvPicPr>
                <p:cNvPr id="19" name="Imagen 18"/>
                <p:cNvPicPr>
                  <a:picLocks noChangeAspect="1"/>
                </p:cNvPicPr>
                <p:nvPr/>
              </p:nvPicPr>
              <p:blipFill>
                <a:blip r:embed="rId8" cstate="print"/>
                <a:srcRect/>
                <a:stretch>
                  <a:fillRect/>
                </a:stretch>
              </p:blipFill>
              <p:spPr bwMode="auto">
                <a:xfrm>
                  <a:off x="-15498" y="2347996"/>
                  <a:ext cx="4796155" cy="1261110"/>
                </a:xfrm>
                <a:prstGeom prst="rect">
                  <a:avLst/>
                </a:prstGeom>
                <a:noFill/>
                <a:ln>
                  <a:noFill/>
                </a:ln>
              </p:spPr>
            </p:pic>
          </p:grpSp>
        </p:grpSp>
        <p:pic>
          <p:nvPicPr>
            <p:cNvPr id="14" name="Imagen 13"/>
            <p:cNvPicPr>
              <a:picLocks noChangeAspect="1"/>
            </p:cNvPicPr>
            <p:nvPr/>
          </p:nvPicPr>
          <p:blipFill>
            <a:blip r:embed="rId9" cstate="print"/>
            <a:srcRect/>
            <a:stretch>
              <a:fillRect/>
            </a:stretch>
          </p:blipFill>
          <p:spPr bwMode="auto">
            <a:xfrm>
              <a:off x="0" y="6838950"/>
              <a:ext cx="3949700" cy="1038225"/>
            </a:xfrm>
            <a:prstGeom prst="rect">
              <a:avLst/>
            </a:prstGeom>
            <a:noFill/>
            <a:ln>
              <a:noFill/>
            </a:ln>
          </p:spPr>
        </p:pic>
      </p:grpSp>
      <p:sp>
        <p:nvSpPr>
          <p:cNvPr id="24" name="Rectángulo 23"/>
          <p:cNvSpPr/>
          <p:nvPr/>
        </p:nvSpPr>
        <p:spPr>
          <a:xfrm>
            <a:off x="3505200" y="1676400"/>
            <a:ext cx="4419600"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p:cNvPicPr>
            <a:picLocks noChangeAspect="1"/>
          </p:cNvPicPr>
          <p:nvPr/>
        </p:nvPicPr>
        <p:blipFill>
          <a:blip r:embed="rId10"/>
          <a:stretch>
            <a:fillRect/>
          </a:stretch>
        </p:blipFill>
        <p:spPr>
          <a:xfrm>
            <a:off x="914400" y="990600"/>
            <a:ext cx="2353422" cy="4924425"/>
          </a:xfrm>
          <a:prstGeom prst="rect">
            <a:avLst/>
          </a:prstGeom>
        </p:spPr>
      </p:pic>
      <p:sp>
        <p:nvSpPr>
          <p:cNvPr id="26" name="Flecha derecha 25"/>
          <p:cNvSpPr/>
          <p:nvPr/>
        </p:nvSpPr>
        <p:spPr>
          <a:xfrm rot="5400000">
            <a:off x="6553200" y="1600200"/>
            <a:ext cx="304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016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ADE5122-C49D-0FF0-8759-3A2F5AFE9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4450"/>
            <a:ext cx="9144000" cy="4229100"/>
          </a:xfrm>
          <a:prstGeom prst="rect">
            <a:avLst/>
          </a:prstGeom>
        </p:spPr>
      </p:pic>
    </p:spTree>
    <p:extLst>
      <p:ext uri="{BB962C8B-B14F-4D97-AF65-F5344CB8AC3E}">
        <p14:creationId xmlns:p14="http://schemas.microsoft.com/office/powerpoint/2010/main" val="308014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ACF8D-021F-0AB1-6C67-4D07F984937B}"/>
              </a:ext>
            </a:extLst>
          </p:cNvPr>
          <p:cNvPicPr>
            <a:picLocks noChangeAspect="1"/>
          </p:cNvPicPr>
          <p:nvPr/>
        </p:nvPicPr>
        <p:blipFill>
          <a:blip r:embed="rId2"/>
          <a:stretch>
            <a:fillRect/>
          </a:stretch>
        </p:blipFill>
        <p:spPr>
          <a:xfrm>
            <a:off x="969302" y="1009650"/>
            <a:ext cx="6277319" cy="4172146"/>
          </a:xfrm>
          <a:prstGeom prst="rect">
            <a:avLst/>
          </a:prstGeom>
        </p:spPr>
      </p:pic>
      <p:cxnSp>
        <p:nvCxnSpPr>
          <p:cNvPr id="6" name="Straight Connector 5">
            <a:extLst>
              <a:ext uri="{FF2B5EF4-FFF2-40B4-BE49-F238E27FC236}">
                <a16:creationId xmlns:a16="http://schemas.microsoft.com/office/drawing/2014/main" id="{0C1F903E-D6F6-58E5-B52E-2728E9B84E1C}"/>
              </a:ext>
            </a:extLst>
          </p:cNvPr>
          <p:cNvCxnSpPr/>
          <p:nvPr/>
        </p:nvCxnSpPr>
        <p:spPr>
          <a:xfrm>
            <a:off x="2316480" y="3981450"/>
            <a:ext cx="1028700" cy="1706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C18102-8DF7-51C6-534D-C7A336E05B68}"/>
              </a:ext>
            </a:extLst>
          </p:cNvPr>
          <p:cNvCxnSpPr>
            <a:cxnSpLocks/>
          </p:cNvCxnSpPr>
          <p:nvPr/>
        </p:nvCxnSpPr>
        <p:spPr>
          <a:xfrm flipV="1">
            <a:off x="3345180" y="3791109"/>
            <a:ext cx="4335211" cy="1897222"/>
          </a:xfrm>
          <a:prstGeom prst="line">
            <a:avLst/>
          </a:prstGeom>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0F797F95-7182-D996-60C1-FA3A8B0C6754}"/>
              </a:ext>
            </a:extLst>
          </p:cNvPr>
          <p:cNvSpPr/>
          <p:nvPr/>
        </p:nvSpPr>
        <p:spPr>
          <a:xfrm>
            <a:off x="6797147" y="3153684"/>
            <a:ext cx="880399" cy="1024432"/>
          </a:xfrm>
          <a:custGeom>
            <a:avLst/>
            <a:gdLst>
              <a:gd name="connsiteX0" fmla="*/ 1460 w 1173865"/>
              <a:gd name="connsiteY0" fmla="*/ 0 h 1365909"/>
              <a:gd name="connsiteX1" fmla="*/ 1173865 w 1173865"/>
              <a:gd name="connsiteY1" fmla="*/ 846105 h 1365909"/>
              <a:gd name="connsiteX2" fmla="*/ 1460 w 1173865"/>
              <a:gd name="connsiteY2" fmla="*/ 1365909 h 1365909"/>
              <a:gd name="connsiteX3" fmla="*/ 1460 w 1173865"/>
              <a:gd name="connsiteY3" fmla="*/ 0 h 1365909"/>
            </a:gdLst>
            <a:ahLst/>
            <a:cxnLst>
              <a:cxn ang="0">
                <a:pos x="connsiteX0" y="connsiteY0"/>
              </a:cxn>
              <a:cxn ang="0">
                <a:pos x="connsiteX1" y="connsiteY1"/>
              </a:cxn>
              <a:cxn ang="0">
                <a:pos x="connsiteX2" y="connsiteY2"/>
              </a:cxn>
              <a:cxn ang="0">
                <a:pos x="connsiteX3" y="connsiteY3"/>
              </a:cxn>
            </a:cxnLst>
            <a:rect l="l" t="t" r="r" b="b"/>
            <a:pathLst>
              <a:path w="1173865" h="1365909">
                <a:moveTo>
                  <a:pt x="1460" y="0"/>
                </a:moveTo>
                <a:lnTo>
                  <a:pt x="1173865" y="846105"/>
                </a:lnTo>
                <a:lnTo>
                  <a:pt x="1460" y="1365909"/>
                </a:lnTo>
                <a:cubicBezTo>
                  <a:pt x="195" y="916930"/>
                  <a:pt x="-1069" y="467950"/>
                  <a:pt x="1460" y="0"/>
                </a:cubicBezTo>
                <a:close/>
              </a:path>
            </a:pathLst>
          </a:custGeom>
          <a:solidFill>
            <a:srgbClr val="2C2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2" name="Freeform: Shape 21">
            <a:extLst>
              <a:ext uri="{FF2B5EF4-FFF2-40B4-BE49-F238E27FC236}">
                <a16:creationId xmlns:a16="http://schemas.microsoft.com/office/drawing/2014/main" id="{5439ED9D-688E-01A4-F103-676857830FAE}"/>
              </a:ext>
            </a:extLst>
          </p:cNvPr>
          <p:cNvSpPr/>
          <p:nvPr/>
        </p:nvSpPr>
        <p:spPr>
          <a:xfrm>
            <a:off x="2964565" y="5045839"/>
            <a:ext cx="1836035" cy="642395"/>
          </a:xfrm>
          <a:custGeom>
            <a:avLst/>
            <a:gdLst>
              <a:gd name="connsiteX0" fmla="*/ 0 w 2448046"/>
              <a:gd name="connsiteY0" fmla="*/ 5787 h 856526"/>
              <a:gd name="connsiteX1" fmla="*/ 515074 w 2448046"/>
              <a:gd name="connsiteY1" fmla="*/ 856526 h 856526"/>
              <a:gd name="connsiteX2" fmla="*/ 2448046 w 2448046"/>
              <a:gd name="connsiteY2" fmla="*/ 0 h 856526"/>
              <a:gd name="connsiteX3" fmla="*/ 0 w 2448046"/>
              <a:gd name="connsiteY3" fmla="*/ 5787 h 856526"/>
            </a:gdLst>
            <a:ahLst/>
            <a:cxnLst>
              <a:cxn ang="0">
                <a:pos x="connsiteX0" y="connsiteY0"/>
              </a:cxn>
              <a:cxn ang="0">
                <a:pos x="connsiteX1" y="connsiteY1"/>
              </a:cxn>
              <a:cxn ang="0">
                <a:pos x="connsiteX2" y="connsiteY2"/>
              </a:cxn>
              <a:cxn ang="0">
                <a:pos x="connsiteX3" y="connsiteY3"/>
              </a:cxn>
            </a:cxnLst>
            <a:rect l="l" t="t" r="r" b="b"/>
            <a:pathLst>
              <a:path w="2448046" h="856526">
                <a:moveTo>
                  <a:pt x="0" y="5787"/>
                </a:moveTo>
                <a:lnTo>
                  <a:pt x="515074" y="856526"/>
                </a:lnTo>
                <a:lnTo>
                  <a:pt x="2448046" y="0"/>
                </a:lnTo>
                <a:lnTo>
                  <a:pt x="0" y="5787"/>
                </a:lnTo>
                <a:close/>
              </a:path>
            </a:pathLst>
          </a:custGeom>
          <a:solidFill>
            <a:srgbClr val="2C2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3" name="Freeform: Shape 22">
            <a:extLst>
              <a:ext uri="{FF2B5EF4-FFF2-40B4-BE49-F238E27FC236}">
                <a16:creationId xmlns:a16="http://schemas.microsoft.com/office/drawing/2014/main" id="{9BA1D213-012B-BDB6-29FA-9727E2B37EBC}"/>
              </a:ext>
            </a:extLst>
          </p:cNvPr>
          <p:cNvSpPr/>
          <p:nvPr/>
        </p:nvSpPr>
        <p:spPr>
          <a:xfrm>
            <a:off x="4800600" y="4171735"/>
            <a:ext cx="2183275" cy="965255"/>
          </a:xfrm>
          <a:custGeom>
            <a:avLst/>
            <a:gdLst>
              <a:gd name="connsiteX0" fmla="*/ 0 w 2911033"/>
              <a:gd name="connsiteY0" fmla="*/ 1186405 h 1302152"/>
              <a:gd name="connsiteX1" fmla="*/ 2656390 w 2911033"/>
              <a:gd name="connsiteY1" fmla="*/ 0 h 1302152"/>
              <a:gd name="connsiteX2" fmla="*/ 2911033 w 2911033"/>
              <a:gd name="connsiteY2" fmla="*/ 1302152 h 1302152"/>
              <a:gd name="connsiteX3" fmla="*/ 0 w 2911033"/>
              <a:gd name="connsiteY3" fmla="*/ 1186405 h 1302152"/>
              <a:gd name="connsiteX0" fmla="*/ 0 w 2911033"/>
              <a:gd name="connsiteY0" fmla="*/ 1169367 h 1285114"/>
              <a:gd name="connsiteX1" fmla="*/ 2658284 w 2911033"/>
              <a:gd name="connsiteY1" fmla="*/ 0 h 1285114"/>
              <a:gd name="connsiteX2" fmla="*/ 2911033 w 2911033"/>
              <a:gd name="connsiteY2" fmla="*/ 1285114 h 1285114"/>
              <a:gd name="connsiteX3" fmla="*/ 0 w 2911033"/>
              <a:gd name="connsiteY3" fmla="*/ 1169367 h 1285114"/>
              <a:gd name="connsiteX0" fmla="*/ 0 w 2911033"/>
              <a:gd name="connsiteY0" fmla="*/ 1182619 h 1298366"/>
              <a:gd name="connsiteX1" fmla="*/ 2698040 w 2911033"/>
              <a:gd name="connsiteY1" fmla="*/ 0 h 1298366"/>
              <a:gd name="connsiteX2" fmla="*/ 2911033 w 2911033"/>
              <a:gd name="connsiteY2" fmla="*/ 1298366 h 1298366"/>
              <a:gd name="connsiteX3" fmla="*/ 0 w 2911033"/>
              <a:gd name="connsiteY3" fmla="*/ 1182619 h 1298366"/>
              <a:gd name="connsiteX0" fmla="*/ 0 w 2911033"/>
              <a:gd name="connsiteY0" fmla="*/ 1182619 h 1298366"/>
              <a:gd name="connsiteX1" fmla="*/ 2698040 w 2911033"/>
              <a:gd name="connsiteY1" fmla="*/ 0 h 1298366"/>
              <a:gd name="connsiteX2" fmla="*/ 2911033 w 2911033"/>
              <a:gd name="connsiteY2" fmla="*/ 1298366 h 1298366"/>
              <a:gd name="connsiteX3" fmla="*/ 0 w 2911033"/>
              <a:gd name="connsiteY3" fmla="*/ 1182619 h 1298366"/>
              <a:gd name="connsiteX0" fmla="*/ 0 w 2911033"/>
              <a:gd name="connsiteY0" fmla="*/ 1171260 h 1287007"/>
              <a:gd name="connsiteX1" fmla="*/ 2701826 w 2911033"/>
              <a:gd name="connsiteY1" fmla="*/ 0 h 1287007"/>
              <a:gd name="connsiteX2" fmla="*/ 2911033 w 2911033"/>
              <a:gd name="connsiteY2" fmla="*/ 1287007 h 1287007"/>
              <a:gd name="connsiteX3" fmla="*/ 0 w 2911033"/>
              <a:gd name="connsiteY3" fmla="*/ 1171260 h 1287007"/>
              <a:gd name="connsiteX0" fmla="*/ 0 w 2911033"/>
              <a:gd name="connsiteY0" fmla="*/ 1173153 h 1287007"/>
              <a:gd name="connsiteX1" fmla="*/ 2701826 w 2911033"/>
              <a:gd name="connsiteY1" fmla="*/ 0 h 1287007"/>
              <a:gd name="connsiteX2" fmla="*/ 2911033 w 2911033"/>
              <a:gd name="connsiteY2" fmla="*/ 1287007 h 1287007"/>
              <a:gd name="connsiteX3" fmla="*/ 0 w 2911033"/>
              <a:gd name="connsiteY3" fmla="*/ 1173153 h 1287007"/>
            </a:gdLst>
            <a:ahLst/>
            <a:cxnLst>
              <a:cxn ang="0">
                <a:pos x="connsiteX0" y="connsiteY0"/>
              </a:cxn>
              <a:cxn ang="0">
                <a:pos x="connsiteX1" y="connsiteY1"/>
              </a:cxn>
              <a:cxn ang="0">
                <a:pos x="connsiteX2" y="connsiteY2"/>
              </a:cxn>
              <a:cxn ang="0">
                <a:pos x="connsiteX3" y="connsiteY3"/>
              </a:cxn>
            </a:cxnLst>
            <a:rect l="l" t="t" r="r" b="b"/>
            <a:pathLst>
              <a:path w="2911033" h="1287007">
                <a:moveTo>
                  <a:pt x="0" y="1173153"/>
                </a:moveTo>
                <a:lnTo>
                  <a:pt x="2701826" y="0"/>
                </a:lnTo>
                <a:lnTo>
                  <a:pt x="2911033" y="1287007"/>
                </a:lnTo>
                <a:lnTo>
                  <a:pt x="0" y="1173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6" name="TextBox 25">
            <a:extLst>
              <a:ext uri="{FF2B5EF4-FFF2-40B4-BE49-F238E27FC236}">
                <a16:creationId xmlns:a16="http://schemas.microsoft.com/office/drawing/2014/main" id="{7465C592-E2D9-BDEB-FCD4-33AEAA479216}"/>
              </a:ext>
            </a:extLst>
          </p:cNvPr>
          <p:cNvSpPr txBox="1"/>
          <p:nvPr/>
        </p:nvSpPr>
        <p:spPr>
          <a:xfrm rot="20103380">
            <a:off x="3244586" y="5198927"/>
            <a:ext cx="1364476" cy="230832"/>
          </a:xfrm>
          <a:prstGeom prst="rect">
            <a:avLst/>
          </a:prstGeom>
          <a:noFill/>
        </p:spPr>
        <p:txBody>
          <a:bodyPr wrap="none" rtlCol="0">
            <a:spAutoFit/>
          </a:bodyPr>
          <a:lstStyle/>
          <a:p>
            <a:r>
              <a:rPr lang="es-ES_tradnl" sz="900" dirty="0">
                <a:solidFill>
                  <a:schemeClr val="bg1">
                    <a:lumMod val="75000"/>
                  </a:schemeClr>
                </a:solidFill>
              </a:rPr>
              <a:t>© RGS @ DGF-</a:t>
            </a:r>
            <a:r>
              <a:rPr lang="es-ES_tradnl" sz="900" dirty="0" err="1">
                <a:solidFill>
                  <a:schemeClr val="bg1">
                    <a:lumMod val="75000"/>
                  </a:schemeClr>
                </a:solidFill>
              </a:rPr>
              <a:t>UCh</a:t>
            </a:r>
            <a:r>
              <a:rPr lang="es-ES_tradnl" sz="900" dirty="0">
                <a:solidFill>
                  <a:schemeClr val="bg1">
                    <a:lumMod val="75000"/>
                  </a:schemeClr>
                </a:solidFill>
              </a:rPr>
              <a:t> + CR2</a:t>
            </a:r>
          </a:p>
        </p:txBody>
      </p:sp>
      <p:sp>
        <p:nvSpPr>
          <p:cNvPr id="52" name="Freeform: Shape 51">
            <a:extLst>
              <a:ext uri="{FF2B5EF4-FFF2-40B4-BE49-F238E27FC236}">
                <a16:creationId xmlns:a16="http://schemas.microsoft.com/office/drawing/2014/main" id="{B7296408-2CCE-E369-20B4-1EB51DBDD8B1}"/>
              </a:ext>
            </a:extLst>
          </p:cNvPr>
          <p:cNvSpPr/>
          <p:nvPr/>
        </p:nvSpPr>
        <p:spPr>
          <a:xfrm>
            <a:off x="3810814" y="1943857"/>
            <a:ext cx="848689" cy="518282"/>
          </a:xfrm>
          <a:custGeom>
            <a:avLst/>
            <a:gdLst>
              <a:gd name="connsiteX0" fmla="*/ 59140 w 1100919"/>
              <a:gd name="connsiteY0" fmla="*/ 13648 h 668740"/>
              <a:gd name="connsiteX1" fmla="*/ 545910 w 1100919"/>
              <a:gd name="connsiteY1" fmla="*/ 0 h 668740"/>
              <a:gd name="connsiteX2" fmla="*/ 363940 w 1100919"/>
              <a:gd name="connsiteY2" fmla="*/ 90985 h 668740"/>
              <a:gd name="connsiteX3" fmla="*/ 1100919 w 1100919"/>
              <a:gd name="connsiteY3" fmla="*/ 395785 h 668740"/>
              <a:gd name="connsiteX4" fmla="*/ 691487 w 1100919"/>
              <a:gd name="connsiteY4" fmla="*/ 668740 h 668740"/>
              <a:gd name="connsiteX5" fmla="*/ 145576 w 1100919"/>
              <a:gd name="connsiteY5" fmla="*/ 222913 h 668740"/>
              <a:gd name="connsiteX6" fmla="*/ 0 w 1100919"/>
              <a:gd name="connsiteY6" fmla="*/ 313898 h 668740"/>
              <a:gd name="connsiteX7" fmla="*/ 59140 w 1100919"/>
              <a:gd name="connsiteY7" fmla="*/ 13648 h 668740"/>
              <a:gd name="connsiteX0" fmla="*/ 59140 w 1100919"/>
              <a:gd name="connsiteY0" fmla="*/ 35950 h 691042"/>
              <a:gd name="connsiteX1" fmla="*/ 545910 w 1100919"/>
              <a:gd name="connsiteY1" fmla="*/ 0 h 691042"/>
              <a:gd name="connsiteX2" fmla="*/ 363940 w 1100919"/>
              <a:gd name="connsiteY2" fmla="*/ 113287 h 691042"/>
              <a:gd name="connsiteX3" fmla="*/ 1100919 w 1100919"/>
              <a:gd name="connsiteY3" fmla="*/ 418087 h 691042"/>
              <a:gd name="connsiteX4" fmla="*/ 691487 w 1100919"/>
              <a:gd name="connsiteY4" fmla="*/ 691042 h 691042"/>
              <a:gd name="connsiteX5" fmla="*/ 145576 w 1100919"/>
              <a:gd name="connsiteY5" fmla="*/ 245215 h 691042"/>
              <a:gd name="connsiteX6" fmla="*/ 0 w 1100919"/>
              <a:gd name="connsiteY6" fmla="*/ 336200 h 691042"/>
              <a:gd name="connsiteX7" fmla="*/ 59140 w 1100919"/>
              <a:gd name="connsiteY7" fmla="*/ 35950 h 691042"/>
              <a:gd name="connsiteX0" fmla="*/ 59140 w 1100919"/>
              <a:gd name="connsiteY0" fmla="*/ 35950 h 691042"/>
              <a:gd name="connsiteX1" fmla="*/ 545910 w 1100919"/>
              <a:gd name="connsiteY1" fmla="*/ 0 h 691042"/>
              <a:gd name="connsiteX2" fmla="*/ 363940 w 1100919"/>
              <a:gd name="connsiteY2" fmla="*/ 113287 h 691042"/>
              <a:gd name="connsiteX3" fmla="*/ 1100919 w 1100919"/>
              <a:gd name="connsiteY3" fmla="*/ 418087 h 691042"/>
              <a:gd name="connsiteX4" fmla="*/ 691487 w 1100919"/>
              <a:gd name="connsiteY4" fmla="*/ 691042 h 691042"/>
              <a:gd name="connsiteX5" fmla="*/ 145576 w 1100919"/>
              <a:gd name="connsiteY5" fmla="*/ 245215 h 691042"/>
              <a:gd name="connsiteX6" fmla="*/ 0 w 1100919"/>
              <a:gd name="connsiteY6" fmla="*/ 361290 h 691042"/>
              <a:gd name="connsiteX7" fmla="*/ 59140 w 1100919"/>
              <a:gd name="connsiteY7" fmla="*/ 35950 h 691042"/>
              <a:gd name="connsiteX0" fmla="*/ 89806 w 1131585"/>
              <a:gd name="connsiteY0" fmla="*/ 35950 h 691042"/>
              <a:gd name="connsiteX1" fmla="*/ 576576 w 1131585"/>
              <a:gd name="connsiteY1" fmla="*/ 0 h 691042"/>
              <a:gd name="connsiteX2" fmla="*/ 394606 w 1131585"/>
              <a:gd name="connsiteY2" fmla="*/ 113287 h 691042"/>
              <a:gd name="connsiteX3" fmla="*/ 1131585 w 1131585"/>
              <a:gd name="connsiteY3" fmla="*/ 418087 h 691042"/>
              <a:gd name="connsiteX4" fmla="*/ 722153 w 1131585"/>
              <a:gd name="connsiteY4" fmla="*/ 691042 h 691042"/>
              <a:gd name="connsiteX5" fmla="*/ 176242 w 1131585"/>
              <a:gd name="connsiteY5" fmla="*/ 245215 h 691042"/>
              <a:gd name="connsiteX6" fmla="*/ 0 w 1131585"/>
              <a:gd name="connsiteY6" fmla="*/ 369654 h 691042"/>
              <a:gd name="connsiteX7" fmla="*/ 89806 w 1131585"/>
              <a:gd name="connsiteY7" fmla="*/ 35950 h 691042"/>
              <a:gd name="connsiteX0" fmla="*/ 89806 w 1131585"/>
              <a:gd name="connsiteY0" fmla="*/ 35950 h 691042"/>
              <a:gd name="connsiteX1" fmla="*/ 576576 w 1131585"/>
              <a:gd name="connsiteY1" fmla="*/ 0 h 691042"/>
              <a:gd name="connsiteX2" fmla="*/ 428059 w 1131585"/>
              <a:gd name="connsiteY2" fmla="*/ 107711 h 691042"/>
              <a:gd name="connsiteX3" fmla="*/ 1131585 w 1131585"/>
              <a:gd name="connsiteY3" fmla="*/ 418087 h 691042"/>
              <a:gd name="connsiteX4" fmla="*/ 722153 w 1131585"/>
              <a:gd name="connsiteY4" fmla="*/ 691042 h 691042"/>
              <a:gd name="connsiteX5" fmla="*/ 176242 w 1131585"/>
              <a:gd name="connsiteY5" fmla="*/ 245215 h 691042"/>
              <a:gd name="connsiteX6" fmla="*/ 0 w 1131585"/>
              <a:gd name="connsiteY6" fmla="*/ 369654 h 691042"/>
              <a:gd name="connsiteX7" fmla="*/ 89806 w 1131585"/>
              <a:gd name="connsiteY7" fmla="*/ 35950 h 691042"/>
              <a:gd name="connsiteX0" fmla="*/ 89806 w 1131585"/>
              <a:gd name="connsiteY0" fmla="*/ 35950 h 691042"/>
              <a:gd name="connsiteX1" fmla="*/ 576576 w 1131585"/>
              <a:gd name="connsiteY1" fmla="*/ 0 h 691042"/>
              <a:gd name="connsiteX2" fmla="*/ 405757 w 1131585"/>
              <a:gd name="connsiteY2" fmla="*/ 104923 h 691042"/>
              <a:gd name="connsiteX3" fmla="*/ 1131585 w 1131585"/>
              <a:gd name="connsiteY3" fmla="*/ 418087 h 691042"/>
              <a:gd name="connsiteX4" fmla="*/ 722153 w 1131585"/>
              <a:gd name="connsiteY4" fmla="*/ 691042 h 691042"/>
              <a:gd name="connsiteX5" fmla="*/ 176242 w 1131585"/>
              <a:gd name="connsiteY5" fmla="*/ 245215 h 691042"/>
              <a:gd name="connsiteX6" fmla="*/ 0 w 1131585"/>
              <a:gd name="connsiteY6" fmla="*/ 369654 h 691042"/>
              <a:gd name="connsiteX7" fmla="*/ 89806 w 1131585"/>
              <a:gd name="connsiteY7" fmla="*/ 35950 h 69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585" h="691042">
                <a:moveTo>
                  <a:pt x="89806" y="35950"/>
                </a:moveTo>
                <a:lnTo>
                  <a:pt x="576576" y="0"/>
                </a:lnTo>
                <a:lnTo>
                  <a:pt x="405757" y="104923"/>
                </a:lnTo>
                <a:lnTo>
                  <a:pt x="1131585" y="418087"/>
                </a:lnTo>
                <a:lnTo>
                  <a:pt x="722153" y="691042"/>
                </a:lnTo>
                <a:lnTo>
                  <a:pt x="176242" y="245215"/>
                </a:lnTo>
                <a:lnTo>
                  <a:pt x="0" y="369654"/>
                </a:lnTo>
                <a:lnTo>
                  <a:pt x="89806" y="35950"/>
                </a:lnTo>
                <a:close/>
              </a:path>
            </a:pathLst>
          </a:custGeom>
          <a:solidFill>
            <a:schemeClr val="bg2">
              <a:alpha val="61176"/>
            </a:schemeClr>
          </a:solidFill>
          <a:ln>
            <a:solidFill>
              <a:schemeClr val="tx1">
                <a:lumMod val="50000"/>
                <a:lumOff val="50000"/>
              </a:schemeClr>
            </a:solidFill>
          </a:ln>
          <a:effectLst>
            <a:outerShdw blurRad="50800" dist="647700" dir="6000000" algn="tl" rotWithShape="0">
              <a:schemeClr val="accent2">
                <a:lumMod val="60000"/>
                <a:lumOff val="40000"/>
                <a:alpha val="7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53" name="TextBox 52">
            <a:extLst>
              <a:ext uri="{FF2B5EF4-FFF2-40B4-BE49-F238E27FC236}">
                <a16:creationId xmlns:a16="http://schemas.microsoft.com/office/drawing/2014/main" id="{23FD4920-78BC-2F45-F0B7-4454389396FB}"/>
              </a:ext>
            </a:extLst>
          </p:cNvPr>
          <p:cNvSpPr txBox="1"/>
          <p:nvPr/>
        </p:nvSpPr>
        <p:spPr>
          <a:xfrm>
            <a:off x="4244584" y="1751365"/>
            <a:ext cx="888446" cy="507831"/>
          </a:xfrm>
          <a:prstGeom prst="rect">
            <a:avLst/>
          </a:prstGeom>
          <a:noFill/>
        </p:spPr>
        <p:txBody>
          <a:bodyPr wrap="square" rtlCol="0">
            <a:spAutoFit/>
          </a:bodyPr>
          <a:lstStyle/>
          <a:p>
            <a:r>
              <a:rPr lang="es-ES_tradnl" sz="900" dirty="0">
                <a:solidFill>
                  <a:schemeClr val="bg1">
                    <a:lumMod val="95000"/>
                  </a:schemeClr>
                </a:solidFill>
              </a:rPr>
              <a:t>Viento del S sobre los Andes</a:t>
            </a:r>
          </a:p>
        </p:txBody>
      </p:sp>
      <p:sp>
        <p:nvSpPr>
          <p:cNvPr id="54" name="TextBox 53">
            <a:extLst>
              <a:ext uri="{FF2B5EF4-FFF2-40B4-BE49-F238E27FC236}">
                <a16:creationId xmlns:a16="http://schemas.microsoft.com/office/drawing/2014/main" id="{BDF57D72-7B56-065E-6F87-D86FBB7ED177}"/>
              </a:ext>
            </a:extLst>
          </p:cNvPr>
          <p:cNvSpPr txBox="1"/>
          <p:nvPr/>
        </p:nvSpPr>
        <p:spPr>
          <a:xfrm rot="2987438">
            <a:off x="3455950" y="2781030"/>
            <a:ext cx="924116" cy="323165"/>
          </a:xfrm>
          <a:prstGeom prst="rect">
            <a:avLst/>
          </a:prstGeom>
          <a:noFill/>
        </p:spPr>
        <p:txBody>
          <a:bodyPr wrap="square" rtlCol="0">
            <a:spAutoFit/>
          </a:bodyPr>
          <a:lstStyle/>
          <a:p>
            <a:pPr algn="ctr"/>
            <a:r>
              <a:rPr lang="es-ES_tradnl" sz="750" b="1" dirty="0">
                <a:solidFill>
                  <a:srgbClr val="C00000"/>
                </a:solidFill>
              </a:rPr>
              <a:t>Temperaturas máximas</a:t>
            </a:r>
          </a:p>
        </p:txBody>
      </p:sp>
    </p:spTree>
    <p:extLst>
      <p:ext uri="{BB962C8B-B14F-4D97-AF65-F5344CB8AC3E}">
        <p14:creationId xmlns:p14="http://schemas.microsoft.com/office/powerpoint/2010/main" val="1575957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line, diagram&#10;&#10;Description automatically generated">
            <a:extLst>
              <a:ext uri="{FF2B5EF4-FFF2-40B4-BE49-F238E27FC236}">
                <a16:creationId xmlns:a16="http://schemas.microsoft.com/office/drawing/2014/main" id="{A765B809-003B-F2A4-8FA6-61FF994D3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011" y="0"/>
            <a:ext cx="5523978" cy="6858000"/>
          </a:xfrm>
          <a:prstGeom prst="rect">
            <a:avLst/>
          </a:prstGeom>
        </p:spPr>
      </p:pic>
    </p:spTree>
    <p:extLst>
      <p:ext uri="{BB962C8B-B14F-4D97-AF65-F5344CB8AC3E}">
        <p14:creationId xmlns:p14="http://schemas.microsoft.com/office/powerpoint/2010/main" val="29588422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4B2EFAEA-3D44-6447-3CB1-CB9F02527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2" y="0"/>
            <a:ext cx="8722895" cy="6858000"/>
          </a:xfrm>
          <a:prstGeom prst="rect">
            <a:avLst/>
          </a:prstGeom>
        </p:spPr>
      </p:pic>
    </p:spTree>
    <p:extLst>
      <p:ext uri="{BB962C8B-B14F-4D97-AF65-F5344CB8AC3E}">
        <p14:creationId xmlns:p14="http://schemas.microsoft.com/office/powerpoint/2010/main" val="570948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BBBA0FF-DF98-CCB5-EBF7-11006AA9F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6250"/>
            <a:ext cx="76200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48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D8C8D1-5A09-4B60-8EF0-7DB42BDCF70C}"/>
              </a:ext>
            </a:extLst>
          </p:cNvPr>
          <p:cNvGrpSpPr/>
          <p:nvPr/>
        </p:nvGrpSpPr>
        <p:grpSpPr>
          <a:xfrm>
            <a:off x="3369432" y="3751190"/>
            <a:ext cx="264600" cy="286200"/>
            <a:chOff x="3369432" y="3751190"/>
            <a:chExt cx="264600" cy="28620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BAB7146C-2A5B-484A-A864-103AEA68F03B}"/>
                    </a:ext>
                  </a:extLst>
                </p14:cNvPr>
                <p14:cNvContentPartPr/>
                <p14:nvPr/>
              </p14:nvContentPartPr>
              <p14:xfrm>
                <a:off x="3369432" y="3754070"/>
                <a:ext cx="84960" cy="231840"/>
              </p14:xfrm>
            </p:contentPart>
          </mc:Choice>
          <mc:Fallback xmlns="">
            <p:pic>
              <p:nvPicPr>
                <p:cNvPr id="3" name="Ink 2">
                  <a:extLst>
                    <a:ext uri="{FF2B5EF4-FFF2-40B4-BE49-F238E27FC236}">
                      <a16:creationId xmlns:a16="http://schemas.microsoft.com/office/drawing/2014/main" id="{BAB7146C-2A5B-484A-A864-103AEA68F03B}"/>
                    </a:ext>
                  </a:extLst>
                </p:cNvPr>
                <p:cNvPicPr/>
                <p:nvPr/>
              </p:nvPicPr>
              <p:blipFill>
                <a:blip r:embed="rId3"/>
                <a:stretch>
                  <a:fillRect/>
                </a:stretch>
              </p:blipFill>
              <p:spPr>
                <a:xfrm>
                  <a:off x="3333432" y="3718430"/>
                  <a:ext cx="15660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4A38EBF8-6876-4106-B317-E81403305FF2}"/>
                    </a:ext>
                  </a:extLst>
                </p14:cNvPr>
                <p14:cNvContentPartPr/>
                <p14:nvPr/>
              </p14:nvContentPartPr>
              <p14:xfrm>
                <a:off x="3423432" y="3768470"/>
                <a:ext cx="72000" cy="219600"/>
              </p14:xfrm>
            </p:contentPart>
          </mc:Choice>
          <mc:Fallback xmlns="">
            <p:pic>
              <p:nvPicPr>
                <p:cNvPr id="4" name="Ink 3">
                  <a:extLst>
                    <a:ext uri="{FF2B5EF4-FFF2-40B4-BE49-F238E27FC236}">
                      <a16:creationId xmlns:a16="http://schemas.microsoft.com/office/drawing/2014/main" id="{4A38EBF8-6876-4106-B317-E81403305FF2}"/>
                    </a:ext>
                  </a:extLst>
                </p:cNvPr>
                <p:cNvPicPr/>
                <p:nvPr/>
              </p:nvPicPr>
              <p:blipFill>
                <a:blip r:embed="rId5"/>
                <a:stretch>
                  <a:fillRect/>
                </a:stretch>
              </p:blipFill>
              <p:spPr>
                <a:xfrm>
                  <a:off x="3387432" y="3732830"/>
                  <a:ext cx="14364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F856FAA-6198-4268-98EA-D98AA0F4EA29}"/>
                    </a:ext>
                  </a:extLst>
                </p14:cNvPr>
                <p14:cNvContentPartPr/>
                <p14:nvPr/>
              </p14:nvContentPartPr>
              <p14:xfrm>
                <a:off x="3496512" y="3751190"/>
                <a:ext cx="137520" cy="286200"/>
              </p14:xfrm>
            </p:contentPart>
          </mc:Choice>
          <mc:Fallback xmlns="">
            <p:pic>
              <p:nvPicPr>
                <p:cNvPr id="5" name="Ink 4">
                  <a:extLst>
                    <a:ext uri="{FF2B5EF4-FFF2-40B4-BE49-F238E27FC236}">
                      <a16:creationId xmlns:a16="http://schemas.microsoft.com/office/drawing/2014/main" id="{8F856FAA-6198-4268-98EA-D98AA0F4EA29}"/>
                    </a:ext>
                  </a:extLst>
                </p:cNvPr>
                <p:cNvPicPr/>
                <p:nvPr/>
              </p:nvPicPr>
              <p:blipFill>
                <a:blip r:embed="rId7"/>
                <a:stretch>
                  <a:fillRect/>
                </a:stretch>
              </p:blipFill>
              <p:spPr>
                <a:xfrm>
                  <a:off x="3460512" y="3715550"/>
                  <a:ext cx="20916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6CCA740-8636-4E26-B4AA-041F019C1E48}"/>
                    </a:ext>
                  </a:extLst>
                </p14:cNvPr>
                <p14:cNvContentPartPr/>
                <p14:nvPr/>
              </p14:nvContentPartPr>
              <p14:xfrm>
                <a:off x="3427392" y="3889070"/>
                <a:ext cx="194400" cy="22680"/>
              </p14:xfrm>
            </p:contentPart>
          </mc:Choice>
          <mc:Fallback xmlns="">
            <p:pic>
              <p:nvPicPr>
                <p:cNvPr id="6" name="Ink 5">
                  <a:extLst>
                    <a:ext uri="{FF2B5EF4-FFF2-40B4-BE49-F238E27FC236}">
                      <a16:creationId xmlns:a16="http://schemas.microsoft.com/office/drawing/2014/main" id="{96CCA740-8636-4E26-B4AA-041F019C1E48}"/>
                    </a:ext>
                  </a:extLst>
                </p:cNvPr>
                <p:cNvPicPr/>
                <p:nvPr/>
              </p:nvPicPr>
              <p:blipFill>
                <a:blip r:embed="rId9"/>
                <a:stretch>
                  <a:fillRect/>
                </a:stretch>
              </p:blipFill>
              <p:spPr>
                <a:xfrm>
                  <a:off x="3391392" y="3853070"/>
                  <a:ext cx="266040" cy="94320"/>
                </a:xfrm>
                <a:prstGeom prst="rect">
                  <a:avLst/>
                </a:prstGeom>
              </p:spPr>
            </p:pic>
          </mc:Fallback>
        </mc:AlternateContent>
      </p:grpSp>
      <p:grpSp>
        <p:nvGrpSpPr>
          <p:cNvPr id="15" name="Group 14">
            <a:extLst>
              <a:ext uri="{FF2B5EF4-FFF2-40B4-BE49-F238E27FC236}">
                <a16:creationId xmlns:a16="http://schemas.microsoft.com/office/drawing/2014/main" id="{E7800ADA-D1FD-474F-9D2B-DB6639697057}"/>
              </a:ext>
            </a:extLst>
          </p:cNvPr>
          <p:cNvGrpSpPr/>
          <p:nvPr/>
        </p:nvGrpSpPr>
        <p:grpSpPr>
          <a:xfrm>
            <a:off x="4449792" y="2471030"/>
            <a:ext cx="571680" cy="2307960"/>
            <a:chOff x="4449792" y="2471030"/>
            <a:chExt cx="571680" cy="230796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E353630C-97DF-4968-B293-9836477C6AB4}"/>
                    </a:ext>
                  </a:extLst>
                </p14:cNvPr>
                <p14:cNvContentPartPr/>
                <p14:nvPr/>
              </p14:nvContentPartPr>
              <p14:xfrm>
                <a:off x="4449792" y="2471030"/>
                <a:ext cx="104760" cy="2307960"/>
              </p14:xfrm>
            </p:contentPart>
          </mc:Choice>
          <mc:Fallback xmlns="">
            <p:pic>
              <p:nvPicPr>
                <p:cNvPr id="8" name="Ink 7">
                  <a:extLst>
                    <a:ext uri="{FF2B5EF4-FFF2-40B4-BE49-F238E27FC236}">
                      <a16:creationId xmlns:a16="http://schemas.microsoft.com/office/drawing/2014/main" id="{E353630C-97DF-4968-B293-9836477C6AB4}"/>
                    </a:ext>
                  </a:extLst>
                </p:cNvPr>
                <p:cNvPicPr/>
                <p:nvPr/>
              </p:nvPicPr>
              <p:blipFill>
                <a:blip r:embed="rId11"/>
                <a:stretch>
                  <a:fillRect/>
                </a:stretch>
              </p:blipFill>
              <p:spPr>
                <a:xfrm>
                  <a:off x="4413792" y="2435030"/>
                  <a:ext cx="176400" cy="2379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C93EA5EA-C451-402D-8E55-7CC2CED00AAF}"/>
                    </a:ext>
                  </a:extLst>
                </p14:cNvPr>
                <p14:cNvContentPartPr/>
                <p14:nvPr/>
              </p14:nvContentPartPr>
              <p14:xfrm>
                <a:off x="4753992" y="2506670"/>
                <a:ext cx="265320" cy="342360"/>
              </p14:xfrm>
            </p:contentPart>
          </mc:Choice>
          <mc:Fallback xmlns="">
            <p:pic>
              <p:nvPicPr>
                <p:cNvPr id="9" name="Ink 8">
                  <a:extLst>
                    <a:ext uri="{FF2B5EF4-FFF2-40B4-BE49-F238E27FC236}">
                      <a16:creationId xmlns:a16="http://schemas.microsoft.com/office/drawing/2014/main" id="{C93EA5EA-C451-402D-8E55-7CC2CED00AAF}"/>
                    </a:ext>
                  </a:extLst>
                </p:cNvPr>
                <p:cNvPicPr/>
                <p:nvPr/>
              </p:nvPicPr>
              <p:blipFill>
                <a:blip r:embed="rId13"/>
                <a:stretch>
                  <a:fillRect/>
                </a:stretch>
              </p:blipFill>
              <p:spPr>
                <a:xfrm>
                  <a:off x="4718352" y="2471030"/>
                  <a:ext cx="33696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994E0788-848B-4CF6-A0DD-5624AC5458B2}"/>
                    </a:ext>
                  </a:extLst>
                </p14:cNvPr>
                <p14:cNvContentPartPr/>
                <p14:nvPr/>
              </p14:nvContentPartPr>
              <p14:xfrm>
                <a:off x="4759032" y="2799350"/>
                <a:ext cx="202320" cy="282960"/>
              </p14:xfrm>
            </p:contentPart>
          </mc:Choice>
          <mc:Fallback xmlns="">
            <p:pic>
              <p:nvPicPr>
                <p:cNvPr id="10" name="Ink 9">
                  <a:extLst>
                    <a:ext uri="{FF2B5EF4-FFF2-40B4-BE49-F238E27FC236}">
                      <a16:creationId xmlns:a16="http://schemas.microsoft.com/office/drawing/2014/main" id="{994E0788-848B-4CF6-A0DD-5624AC5458B2}"/>
                    </a:ext>
                  </a:extLst>
                </p:cNvPr>
                <p:cNvPicPr/>
                <p:nvPr/>
              </p:nvPicPr>
              <p:blipFill>
                <a:blip r:embed="rId15"/>
                <a:stretch>
                  <a:fillRect/>
                </a:stretch>
              </p:blipFill>
              <p:spPr>
                <a:xfrm>
                  <a:off x="4723032" y="2763350"/>
                  <a:ext cx="27396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F7471356-46BE-4B77-918B-0F2368480C04}"/>
                    </a:ext>
                  </a:extLst>
                </p14:cNvPr>
                <p14:cNvContentPartPr/>
                <p14:nvPr/>
              </p14:nvContentPartPr>
              <p14:xfrm>
                <a:off x="4804032" y="3083030"/>
                <a:ext cx="137520" cy="212400"/>
              </p14:xfrm>
            </p:contentPart>
          </mc:Choice>
          <mc:Fallback xmlns="">
            <p:pic>
              <p:nvPicPr>
                <p:cNvPr id="11" name="Ink 10">
                  <a:extLst>
                    <a:ext uri="{FF2B5EF4-FFF2-40B4-BE49-F238E27FC236}">
                      <a16:creationId xmlns:a16="http://schemas.microsoft.com/office/drawing/2014/main" id="{F7471356-46BE-4B77-918B-0F2368480C04}"/>
                    </a:ext>
                  </a:extLst>
                </p:cNvPr>
                <p:cNvPicPr/>
                <p:nvPr/>
              </p:nvPicPr>
              <p:blipFill>
                <a:blip r:embed="rId17"/>
                <a:stretch>
                  <a:fillRect/>
                </a:stretch>
              </p:blipFill>
              <p:spPr>
                <a:xfrm>
                  <a:off x="4768032" y="3047030"/>
                  <a:ext cx="20916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6B1671BD-92C4-4C93-8E5F-CDEB361B820A}"/>
                    </a:ext>
                  </a:extLst>
                </p14:cNvPr>
                <p14:cNvContentPartPr/>
                <p14:nvPr/>
              </p14:nvContentPartPr>
              <p14:xfrm>
                <a:off x="4770192" y="3393350"/>
                <a:ext cx="163440" cy="229680"/>
              </p14:xfrm>
            </p:contentPart>
          </mc:Choice>
          <mc:Fallback xmlns="">
            <p:pic>
              <p:nvPicPr>
                <p:cNvPr id="12" name="Ink 11">
                  <a:extLst>
                    <a:ext uri="{FF2B5EF4-FFF2-40B4-BE49-F238E27FC236}">
                      <a16:creationId xmlns:a16="http://schemas.microsoft.com/office/drawing/2014/main" id="{6B1671BD-92C4-4C93-8E5F-CDEB361B820A}"/>
                    </a:ext>
                  </a:extLst>
                </p:cNvPr>
                <p:cNvPicPr/>
                <p:nvPr/>
              </p:nvPicPr>
              <p:blipFill>
                <a:blip r:embed="rId19"/>
                <a:stretch>
                  <a:fillRect/>
                </a:stretch>
              </p:blipFill>
              <p:spPr>
                <a:xfrm>
                  <a:off x="4734552" y="3357350"/>
                  <a:ext cx="2350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912BA455-3875-4DBF-AF36-023EB8ABD754}"/>
                    </a:ext>
                  </a:extLst>
                </p14:cNvPr>
                <p14:cNvContentPartPr/>
                <p14:nvPr/>
              </p14:nvContentPartPr>
              <p14:xfrm>
                <a:off x="4792152" y="3669830"/>
                <a:ext cx="154440" cy="231120"/>
              </p14:xfrm>
            </p:contentPart>
          </mc:Choice>
          <mc:Fallback xmlns="">
            <p:pic>
              <p:nvPicPr>
                <p:cNvPr id="13" name="Ink 12">
                  <a:extLst>
                    <a:ext uri="{FF2B5EF4-FFF2-40B4-BE49-F238E27FC236}">
                      <a16:creationId xmlns:a16="http://schemas.microsoft.com/office/drawing/2014/main" id="{912BA455-3875-4DBF-AF36-023EB8ABD754}"/>
                    </a:ext>
                  </a:extLst>
                </p:cNvPr>
                <p:cNvPicPr/>
                <p:nvPr/>
              </p:nvPicPr>
              <p:blipFill>
                <a:blip r:embed="rId21"/>
                <a:stretch>
                  <a:fillRect/>
                </a:stretch>
              </p:blipFill>
              <p:spPr>
                <a:xfrm>
                  <a:off x="4756512" y="3633830"/>
                  <a:ext cx="22608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6BF831D3-872E-4828-B56D-701744714630}"/>
                    </a:ext>
                  </a:extLst>
                </p14:cNvPr>
                <p14:cNvContentPartPr/>
                <p14:nvPr/>
              </p14:nvContentPartPr>
              <p14:xfrm>
                <a:off x="4848672" y="4016870"/>
                <a:ext cx="172800" cy="239760"/>
              </p14:xfrm>
            </p:contentPart>
          </mc:Choice>
          <mc:Fallback xmlns="">
            <p:pic>
              <p:nvPicPr>
                <p:cNvPr id="14" name="Ink 13">
                  <a:extLst>
                    <a:ext uri="{FF2B5EF4-FFF2-40B4-BE49-F238E27FC236}">
                      <a16:creationId xmlns:a16="http://schemas.microsoft.com/office/drawing/2014/main" id="{6BF831D3-872E-4828-B56D-701744714630}"/>
                    </a:ext>
                  </a:extLst>
                </p:cNvPr>
                <p:cNvPicPr/>
                <p:nvPr/>
              </p:nvPicPr>
              <p:blipFill>
                <a:blip r:embed="rId23"/>
                <a:stretch>
                  <a:fillRect/>
                </a:stretch>
              </p:blipFill>
              <p:spPr>
                <a:xfrm>
                  <a:off x="4812672" y="3980870"/>
                  <a:ext cx="244440" cy="311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1D9D59CD-CF6B-482A-A4FC-6454381FA170}"/>
                  </a:ext>
                </a:extLst>
              </p14:cNvPr>
              <p14:cNvContentPartPr/>
              <p14:nvPr/>
            </p14:nvContentPartPr>
            <p14:xfrm>
              <a:off x="3152712" y="3565070"/>
              <a:ext cx="845640" cy="772560"/>
            </p14:xfrm>
          </p:contentPart>
        </mc:Choice>
        <mc:Fallback xmlns="">
          <p:pic>
            <p:nvPicPr>
              <p:cNvPr id="16" name="Ink 15">
                <a:extLst>
                  <a:ext uri="{FF2B5EF4-FFF2-40B4-BE49-F238E27FC236}">
                    <a16:creationId xmlns:a16="http://schemas.microsoft.com/office/drawing/2014/main" id="{1D9D59CD-CF6B-482A-A4FC-6454381FA170}"/>
                  </a:ext>
                </a:extLst>
              </p:cNvPr>
              <p:cNvPicPr/>
              <p:nvPr/>
            </p:nvPicPr>
            <p:blipFill>
              <a:blip r:embed="rId25"/>
              <a:stretch>
                <a:fillRect/>
              </a:stretch>
            </p:blipFill>
            <p:spPr>
              <a:xfrm>
                <a:off x="3116712" y="3529430"/>
                <a:ext cx="917280" cy="844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A7D447CD-B6D8-4D2A-BBB5-7F0FFBCDDF39}"/>
                  </a:ext>
                </a:extLst>
              </p14:cNvPr>
              <p14:cNvContentPartPr/>
              <p14:nvPr/>
            </p14:nvContentPartPr>
            <p14:xfrm>
              <a:off x="2096112" y="2620430"/>
              <a:ext cx="2253960" cy="919080"/>
            </p14:xfrm>
          </p:contentPart>
        </mc:Choice>
        <mc:Fallback xmlns="">
          <p:pic>
            <p:nvPicPr>
              <p:cNvPr id="31" name="Ink 30">
                <a:extLst>
                  <a:ext uri="{FF2B5EF4-FFF2-40B4-BE49-F238E27FC236}">
                    <a16:creationId xmlns:a16="http://schemas.microsoft.com/office/drawing/2014/main" id="{A7D447CD-B6D8-4D2A-BBB5-7F0FFBCDDF39}"/>
                  </a:ext>
                </a:extLst>
              </p:cNvPr>
              <p:cNvPicPr/>
              <p:nvPr/>
            </p:nvPicPr>
            <p:blipFill>
              <a:blip r:embed="rId27"/>
              <a:stretch>
                <a:fillRect/>
              </a:stretch>
            </p:blipFill>
            <p:spPr>
              <a:xfrm>
                <a:off x="2060112" y="2584790"/>
                <a:ext cx="2325600" cy="990720"/>
              </a:xfrm>
              <a:prstGeom prst="rect">
                <a:avLst/>
              </a:prstGeom>
            </p:spPr>
          </p:pic>
        </mc:Fallback>
      </mc:AlternateContent>
      <p:grpSp>
        <p:nvGrpSpPr>
          <p:cNvPr id="54" name="Group 53">
            <a:extLst>
              <a:ext uri="{FF2B5EF4-FFF2-40B4-BE49-F238E27FC236}">
                <a16:creationId xmlns:a16="http://schemas.microsoft.com/office/drawing/2014/main" id="{771BE201-5463-4FA4-9525-CACE90ADB4BC}"/>
              </a:ext>
            </a:extLst>
          </p:cNvPr>
          <p:cNvGrpSpPr/>
          <p:nvPr/>
        </p:nvGrpSpPr>
        <p:grpSpPr>
          <a:xfrm>
            <a:off x="1638192" y="2077550"/>
            <a:ext cx="3121920" cy="2724840"/>
            <a:chOff x="1638192" y="2077550"/>
            <a:chExt cx="3121920" cy="2724840"/>
          </a:xfrm>
        </p:grpSpPr>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F2D02CCA-0F7A-4E87-9D6E-5B8871D9828C}"/>
                    </a:ext>
                  </a:extLst>
                </p14:cNvPr>
                <p14:cNvContentPartPr/>
                <p14:nvPr/>
              </p14:nvContentPartPr>
              <p14:xfrm>
                <a:off x="2696232" y="3175550"/>
                <a:ext cx="1691640" cy="1424520"/>
              </p14:xfrm>
            </p:contentPart>
          </mc:Choice>
          <mc:Fallback xmlns="">
            <p:pic>
              <p:nvPicPr>
                <p:cNvPr id="17" name="Ink 16">
                  <a:extLst>
                    <a:ext uri="{FF2B5EF4-FFF2-40B4-BE49-F238E27FC236}">
                      <a16:creationId xmlns:a16="http://schemas.microsoft.com/office/drawing/2014/main" id="{F2D02CCA-0F7A-4E87-9D6E-5B8871D9828C}"/>
                    </a:ext>
                  </a:extLst>
                </p:cNvPr>
                <p:cNvPicPr/>
                <p:nvPr/>
              </p:nvPicPr>
              <p:blipFill>
                <a:blip r:embed="rId29"/>
                <a:stretch>
                  <a:fillRect/>
                </a:stretch>
              </p:blipFill>
              <p:spPr>
                <a:xfrm>
                  <a:off x="2660592" y="3139550"/>
                  <a:ext cx="1763280" cy="1496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9FEB7E86-22DF-4B29-B5BB-42D151F6A160}"/>
                    </a:ext>
                  </a:extLst>
                </p14:cNvPr>
                <p14:cNvContentPartPr/>
                <p14:nvPr/>
              </p14:nvContentPartPr>
              <p14:xfrm>
                <a:off x="3641232" y="3205430"/>
                <a:ext cx="360" cy="360"/>
              </p14:xfrm>
            </p:contentPart>
          </mc:Choice>
          <mc:Fallback xmlns="">
            <p:pic>
              <p:nvPicPr>
                <p:cNvPr id="18" name="Ink 17">
                  <a:extLst>
                    <a:ext uri="{FF2B5EF4-FFF2-40B4-BE49-F238E27FC236}">
                      <a16:creationId xmlns:a16="http://schemas.microsoft.com/office/drawing/2014/main" id="{9FEB7E86-22DF-4B29-B5BB-42D151F6A160}"/>
                    </a:ext>
                  </a:extLst>
                </p:cNvPr>
                <p:cNvPicPr/>
                <p:nvPr/>
              </p:nvPicPr>
              <p:blipFill>
                <a:blip r:embed="rId31"/>
                <a:stretch>
                  <a:fillRect/>
                </a:stretch>
              </p:blipFill>
              <p:spPr>
                <a:xfrm>
                  <a:off x="3605232" y="31694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780AC950-EB20-4F7E-97AD-9D4850DE3A11}"/>
                    </a:ext>
                  </a:extLst>
                </p14:cNvPr>
                <p14:cNvContentPartPr/>
                <p14:nvPr/>
              </p14:nvContentPartPr>
              <p14:xfrm>
                <a:off x="3637992" y="3187790"/>
                <a:ext cx="759960" cy="869040"/>
              </p14:xfrm>
            </p:contentPart>
          </mc:Choice>
          <mc:Fallback xmlns="">
            <p:pic>
              <p:nvPicPr>
                <p:cNvPr id="19" name="Ink 18">
                  <a:extLst>
                    <a:ext uri="{FF2B5EF4-FFF2-40B4-BE49-F238E27FC236}">
                      <a16:creationId xmlns:a16="http://schemas.microsoft.com/office/drawing/2014/main" id="{780AC950-EB20-4F7E-97AD-9D4850DE3A11}"/>
                    </a:ext>
                  </a:extLst>
                </p:cNvPr>
                <p:cNvPicPr/>
                <p:nvPr/>
              </p:nvPicPr>
              <p:blipFill>
                <a:blip r:embed="rId33"/>
                <a:stretch>
                  <a:fillRect/>
                </a:stretch>
              </p:blipFill>
              <p:spPr>
                <a:xfrm>
                  <a:off x="3602352" y="3152150"/>
                  <a:ext cx="831600" cy="940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EF91C00A-33C5-4D6C-ACD2-AD305A0F52AA}"/>
                    </a:ext>
                  </a:extLst>
                </p14:cNvPr>
                <p14:cNvContentPartPr/>
                <p14:nvPr/>
              </p14:nvContentPartPr>
              <p14:xfrm>
                <a:off x="3502272" y="4184270"/>
                <a:ext cx="53280" cy="120600"/>
              </p14:xfrm>
            </p:contentPart>
          </mc:Choice>
          <mc:Fallback xmlns="">
            <p:pic>
              <p:nvPicPr>
                <p:cNvPr id="21" name="Ink 20">
                  <a:extLst>
                    <a:ext uri="{FF2B5EF4-FFF2-40B4-BE49-F238E27FC236}">
                      <a16:creationId xmlns:a16="http://schemas.microsoft.com/office/drawing/2014/main" id="{EF91C00A-33C5-4D6C-ACD2-AD305A0F52AA}"/>
                    </a:ext>
                  </a:extLst>
                </p:cNvPr>
                <p:cNvPicPr/>
                <p:nvPr/>
              </p:nvPicPr>
              <p:blipFill>
                <a:blip r:embed="rId35"/>
                <a:stretch>
                  <a:fillRect/>
                </a:stretch>
              </p:blipFill>
              <p:spPr>
                <a:xfrm>
                  <a:off x="3466632" y="4148270"/>
                  <a:ext cx="1249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E5F85D3C-4A56-4B53-907D-A508D7385756}"/>
                    </a:ext>
                  </a:extLst>
                </p14:cNvPr>
                <p14:cNvContentPartPr/>
                <p14:nvPr/>
              </p14:nvContentPartPr>
              <p14:xfrm>
                <a:off x="3556992" y="4197590"/>
                <a:ext cx="68040" cy="82440"/>
              </p14:xfrm>
            </p:contentPart>
          </mc:Choice>
          <mc:Fallback xmlns="">
            <p:pic>
              <p:nvPicPr>
                <p:cNvPr id="22" name="Ink 21">
                  <a:extLst>
                    <a:ext uri="{FF2B5EF4-FFF2-40B4-BE49-F238E27FC236}">
                      <a16:creationId xmlns:a16="http://schemas.microsoft.com/office/drawing/2014/main" id="{E5F85D3C-4A56-4B53-907D-A508D7385756}"/>
                    </a:ext>
                  </a:extLst>
                </p:cNvPr>
                <p:cNvPicPr/>
                <p:nvPr/>
              </p:nvPicPr>
              <p:blipFill>
                <a:blip r:embed="rId37"/>
                <a:stretch>
                  <a:fillRect/>
                </a:stretch>
              </p:blipFill>
              <p:spPr>
                <a:xfrm>
                  <a:off x="3521352" y="4161590"/>
                  <a:ext cx="13968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 name="Ink 22">
                  <a:extLst>
                    <a:ext uri="{FF2B5EF4-FFF2-40B4-BE49-F238E27FC236}">
                      <a16:creationId xmlns:a16="http://schemas.microsoft.com/office/drawing/2014/main" id="{54509D60-63EE-453A-B4EF-81B843C422D7}"/>
                    </a:ext>
                  </a:extLst>
                </p14:cNvPr>
                <p14:cNvContentPartPr/>
                <p14:nvPr/>
              </p14:nvContentPartPr>
              <p14:xfrm>
                <a:off x="3630072" y="4112630"/>
                <a:ext cx="123840" cy="171000"/>
              </p14:xfrm>
            </p:contentPart>
          </mc:Choice>
          <mc:Fallback xmlns="">
            <p:pic>
              <p:nvPicPr>
                <p:cNvPr id="23" name="Ink 22">
                  <a:extLst>
                    <a:ext uri="{FF2B5EF4-FFF2-40B4-BE49-F238E27FC236}">
                      <a16:creationId xmlns:a16="http://schemas.microsoft.com/office/drawing/2014/main" id="{54509D60-63EE-453A-B4EF-81B843C422D7}"/>
                    </a:ext>
                  </a:extLst>
                </p:cNvPr>
                <p:cNvPicPr/>
                <p:nvPr/>
              </p:nvPicPr>
              <p:blipFill>
                <a:blip r:embed="rId39"/>
                <a:stretch>
                  <a:fillRect/>
                </a:stretch>
              </p:blipFill>
              <p:spPr>
                <a:xfrm>
                  <a:off x="3594072" y="4076990"/>
                  <a:ext cx="1954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 name="Ink 23">
                  <a:extLst>
                    <a:ext uri="{FF2B5EF4-FFF2-40B4-BE49-F238E27FC236}">
                      <a16:creationId xmlns:a16="http://schemas.microsoft.com/office/drawing/2014/main" id="{D49E3D20-F207-44D0-A212-275A6006466B}"/>
                    </a:ext>
                  </a:extLst>
                </p14:cNvPr>
                <p14:cNvContentPartPr/>
                <p14:nvPr/>
              </p14:nvContentPartPr>
              <p14:xfrm>
                <a:off x="3750312" y="4115870"/>
                <a:ext cx="54360" cy="134640"/>
              </p14:xfrm>
            </p:contentPart>
          </mc:Choice>
          <mc:Fallback xmlns="">
            <p:pic>
              <p:nvPicPr>
                <p:cNvPr id="24" name="Ink 23">
                  <a:extLst>
                    <a:ext uri="{FF2B5EF4-FFF2-40B4-BE49-F238E27FC236}">
                      <a16:creationId xmlns:a16="http://schemas.microsoft.com/office/drawing/2014/main" id="{D49E3D20-F207-44D0-A212-275A6006466B}"/>
                    </a:ext>
                  </a:extLst>
                </p:cNvPr>
                <p:cNvPicPr/>
                <p:nvPr/>
              </p:nvPicPr>
              <p:blipFill>
                <a:blip r:embed="rId41"/>
                <a:stretch>
                  <a:fillRect/>
                </a:stretch>
              </p:blipFill>
              <p:spPr>
                <a:xfrm>
                  <a:off x="3714672" y="4080230"/>
                  <a:ext cx="1260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a:extLst>
                    <a:ext uri="{FF2B5EF4-FFF2-40B4-BE49-F238E27FC236}">
                      <a16:creationId xmlns:a16="http://schemas.microsoft.com/office/drawing/2014/main" id="{354036AF-E147-41A2-B160-CECE34F03C3E}"/>
                    </a:ext>
                  </a:extLst>
                </p14:cNvPr>
                <p14:cNvContentPartPr/>
                <p14:nvPr/>
              </p14:nvContentPartPr>
              <p14:xfrm>
                <a:off x="3513792" y="4662350"/>
                <a:ext cx="59760" cy="140040"/>
              </p14:xfrm>
            </p:contentPart>
          </mc:Choice>
          <mc:Fallback xmlns="">
            <p:pic>
              <p:nvPicPr>
                <p:cNvPr id="26" name="Ink 25">
                  <a:extLst>
                    <a:ext uri="{FF2B5EF4-FFF2-40B4-BE49-F238E27FC236}">
                      <a16:creationId xmlns:a16="http://schemas.microsoft.com/office/drawing/2014/main" id="{354036AF-E147-41A2-B160-CECE34F03C3E}"/>
                    </a:ext>
                  </a:extLst>
                </p:cNvPr>
                <p:cNvPicPr/>
                <p:nvPr/>
              </p:nvPicPr>
              <p:blipFill>
                <a:blip r:embed="rId43"/>
                <a:stretch>
                  <a:fillRect/>
                </a:stretch>
              </p:blipFill>
              <p:spPr>
                <a:xfrm>
                  <a:off x="3478152" y="4626350"/>
                  <a:ext cx="13140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Ink 26">
                  <a:extLst>
                    <a:ext uri="{FF2B5EF4-FFF2-40B4-BE49-F238E27FC236}">
                      <a16:creationId xmlns:a16="http://schemas.microsoft.com/office/drawing/2014/main" id="{F7CE36B8-A043-4888-9B49-3D308C6CAD2B}"/>
                    </a:ext>
                  </a:extLst>
                </p14:cNvPr>
                <p14:cNvContentPartPr/>
                <p14:nvPr/>
              </p14:nvContentPartPr>
              <p14:xfrm>
                <a:off x="3589392" y="4665950"/>
                <a:ext cx="61920" cy="90360"/>
              </p14:xfrm>
            </p:contentPart>
          </mc:Choice>
          <mc:Fallback xmlns="">
            <p:pic>
              <p:nvPicPr>
                <p:cNvPr id="27" name="Ink 26">
                  <a:extLst>
                    <a:ext uri="{FF2B5EF4-FFF2-40B4-BE49-F238E27FC236}">
                      <a16:creationId xmlns:a16="http://schemas.microsoft.com/office/drawing/2014/main" id="{F7CE36B8-A043-4888-9B49-3D308C6CAD2B}"/>
                    </a:ext>
                  </a:extLst>
                </p:cNvPr>
                <p:cNvPicPr/>
                <p:nvPr/>
              </p:nvPicPr>
              <p:blipFill>
                <a:blip r:embed="rId45"/>
                <a:stretch>
                  <a:fillRect/>
                </a:stretch>
              </p:blipFill>
              <p:spPr>
                <a:xfrm>
                  <a:off x="3553392" y="4630310"/>
                  <a:ext cx="1335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8" name="Ink 27">
                  <a:extLst>
                    <a:ext uri="{FF2B5EF4-FFF2-40B4-BE49-F238E27FC236}">
                      <a16:creationId xmlns:a16="http://schemas.microsoft.com/office/drawing/2014/main" id="{4B08AD1D-E6ED-476E-A800-DF9BB74D573F}"/>
                    </a:ext>
                  </a:extLst>
                </p14:cNvPr>
                <p14:cNvContentPartPr/>
                <p14:nvPr/>
              </p14:nvContentPartPr>
              <p14:xfrm>
                <a:off x="3691632" y="4656950"/>
                <a:ext cx="70560" cy="108000"/>
              </p14:xfrm>
            </p:contentPart>
          </mc:Choice>
          <mc:Fallback xmlns="">
            <p:pic>
              <p:nvPicPr>
                <p:cNvPr id="28" name="Ink 27">
                  <a:extLst>
                    <a:ext uri="{FF2B5EF4-FFF2-40B4-BE49-F238E27FC236}">
                      <a16:creationId xmlns:a16="http://schemas.microsoft.com/office/drawing/2014/main" id="{4B08AD1D-E6ED-476E-A800-DF9BB74D573F}"/>
                    </a:ext>
                  </a:extLst>
                </p:cNvPr>
                <p:cNvPicPr/>
                <p:nvPr/>
              </p:nvPicPr>
              <p:blipFill>
                <a:blip r:embed="rId47"/>
                <a:stretch>
                  <a:fillRect/>
                </a:stretch>
              </p:blipFill>
              <p:spPr>
                <a:xfrm>
                  <a:off x="3655632" y="4620950"/>
                  <a:ext cx="14220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9" name="Ink 28">
                  <a:extLst>
                    <a:ext uri="{FF2B5EF4-FFF2-40B4-BE49-F238E27FC236}">
                      <a16:creationId xmlns:a16="http://schemas.microsoft.com/office/drawing/2014/main" id="{FDE6F084-E23C-4B90-9A53-C4D21B85CF0E}"/>
                    </a:ext>
                  </a:extLst>
                </p14:cNvPr>
                <p14:cNvContentPartPr/>
                <p14:nvPr/>
              </p14:nvContentPartPr>
              <p14:xfrm>
                <a:off x="3771192" y="4616990"/>
                <a:ext cx="62640" cy="125280"/>
              </p14:xfrm>
            </p:contentPart>
          </mc:Choice>
          <mc:Fallback xmlns="">
            <p:pic>
              <p:nvPicPr>
                <p:cNvPr id="29" name="Ink 28">
                  <a:extLst>
                    <a:ext uri="{FF2B5EF4-FFF2-40B4-BE49-F238E27FC236}">
                      <a16:creationId xmlns:a16="http://schemas.microsoft.com/office/drawing/2014/main" id="{FDE6F084-E23C-4B90-9A53-C4D21B85CF0E}"/>
                    </a:ext>
                  </a:extLst>
                </p:cNvPr>
                <p:cNvPicPr/>
                <p:nvPr/>
              </p:nvPicPr>
              <p:blipFill>
                <a:blip r:embed="rId49"/>
                <a:stretch>
                  <a:fillRect/>
                </a:stretch>
              </p:blipFill>
              <p:spPr>
                <a:xfrm>
                  <a:off x="3735552" y="4580990"/>
                  <a:ext cx="1342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82592343-8825-40BF-AF2E-5E729A25F828}"/>
                    </a:ext>
                  </a:extLst>
                </p14:cNvPr>
                <p14:cNvContentPartPr/>
                <p14:nvPr/>
              </p14:nvContentPartPr>
              <p14:xfrm>
                <a:off x="4428552" y="3200390"/>
                <a:ext cx="41400" cy="26280"/>
              </p14:xfrm>
            </p:contentPart>
          </mc:Choice>
          <mc:Fallback xmlns="">
            <p:pic>
              <p:nvPicPr>
                <p:cNvPr id="33" name="Ink 32">
                  <a:extLst>
                    <a:ext uri="{FF2B5EF4-FFF2-40B4-BE49-F238E27FC236}">
                      <a16:creationId xmlns:a16="http://schemas.microsoft.com/office/drawing/2014/main" id="{82592343-8825-40BF-AF2E-5E729A25F828}"/>
                    </a:ext>
                  </a:extLst>
                </p:cNvPr>
                <p:cNvPicPr/>
                <p:nvPr/>
              </p:nvPicPr>
              <p:blipFill>
                <a:blip r:embed="rId51"/>
                <a:stretch>
                  <a:fillRect/>
                </a:stretch>
              </p:blipFill>
              <p:spPr>
                <a:xfrm>
                  <a:off x="4392912" y="3164750"/>
                  <a:ext cx="11304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9F9B9094-5374-4ABB-9136-66E9DC888D41}"/>
                    </a:ext>
                  </a:extLst>
                </p14:cNvPr>
                <p14:cNvContentPartPr/>
                <p14:nvPr/>
              </p14:nvContentPartPr>
              <p14:xfrm>
                <a:off x="4378152" y="3182390"/>
                <a:ext cx="64800" cy="97560"/>
              </p14:xfrm>
            </p:contentPart>
          </mc:Choice>
          <mc:Fallback xmlns="">
            <p:pic>
              <p:nvPicPr>
                <p:cNvPr id="34" name="Ink 33">
                  <a:extLst>
                    <a:ext uri="{FF2B5EF4-FFF2-40B4-BE49-F238E27FC236}">
                      <a16:creationId xmlns:a16="http://schemas.microsoft.com/office/drawing/2014/main" id="{9F9B9094-5374-4ABB-9136-66E9DC888D41}"/>
                    </a:ext>
                  </a:extLst>
                </p:cNvPr>
                <p:cNvPicPr/>
                <p:nvPr/>
              </p:nvPicPr>
              <p:blipFill>
                <a:blip r:embed="rId53"/>
                <a:stretch>
                  <a:fillRect/>
                </a:stretch>
              </p:blipFill>
              <p:spPr>
                <a:xfrm>
                  <a:off x="4342512" y="3146750"/>
                  <a:ext cx="1364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6" name="Ink 35">
                  <a:extLst>
                    <a:ext uri="{FF2B5EF4-FFF2-40B4-BE49-F238E27FC236}">
                      <a16:creationId xmlns:a16="http://schemas.microsoft.com/office/drawing/2014/main" id="{1A1CE0EF-DE76-4CF0-9AD4-4567300F9165}"/>
                    </a:ext>
                  </a:extLst>
                </p14:cNvPr>
                <p14:cNvContentPartPr/>
                <p14:nvPr/>
              </p14:nvContentPartPr>
              <p14:xfrm>
                <a:off x="4534392" y="3323510"/>
                <a:ext cx="15480" cy="5400"/>
              </p14:xfrm>
            </p:contentPart>
          </mc:Choice>
          <mc:Fallback xmlns="">
            <p:pic>
              <p:nvPicPr>
                <p:cNvPr id="36" name="Ink 35">
                  <a:extLst>
                    <a:ext uri="{FF2B5EF4-FFF2-40B4-BE49-F238E27FC236}">
                      <a16:creationId xmlns:a16="http://schemas.microsoft.com/office/drawing/2014/main" id="{1A1CE0EF-DE76-4CF0-9AD4-4567300F9165}"/>
                    </a:ext>
                  </a:extLst>
                </p:cNvPr>
                <p:cNvPicPr/>
                <p:nvPr/>
              </p:nvPicPr>
              <p:blipFill>
                <a:blip r:embed="rId55"/>
                <a:stretch>
                  <a:fillRect/>
                </a:stretch>
              </p:blipFill>
              <p:spPr>
                <a:xfrm>
                  <a:off x="4498392" y="3287510"/>
                  <a:ext cx="871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975E419C-2908-49A9-9919-591227BAFD70}"/>
                    </a:ext>
                  </a:extLst>
                </p14:cNvPr>
                <p14:cNvContentPartPr/>
                <p14:nvPr/>
              </p14:nvContentPartPr>
              <p14:xfrm>
                <a:off x="4579032" y="3379670"/>
                <a:ext cx="10080" cy="12240"/>
              </p14:xfrm>
            </p:contentPart>
          </mc:Choice>
          <mc:Fallback xmlns="">
            <p:pic>
              <p:nvPicPr>
                <p:cNvPr id="37" name="Ink 36">
                  <a:extLst>
                    <a:ext uri="{FF2B5EF4-FFF2-40B4-BE49-F238E27FC236}">
                      <a16:creationId xmlns:a16="http://schemas.microsoft.com/office/drawing/2014/main" id="{975E419C-2908-49A9-9919-591227BAFD70}"/>
                    </a:ext>
                  </a:extLst>
                </p:cNvPr>
                <p:cNvPicPr/>
                <p:nvPr/>
              </p:nvPicPr>
              <p:blipFill>
                <a:blip r:embed="rId57"/>
                <a:stretch>
                  <a:fillRect/>
                </a:stretch>
              </p:blipFill>
              <p:spPr>
                <a:xfrm>
                  <a:off x="4543392" y="3344030"/>
                  <a:ext cx="8172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CE261837-454F-4443-BE60-73EA7B0385E6}"/>
                    </a:ext>
                  </a:extLst>
                </p14:cNvPr>
                <p14:cNvContentPartPr/>
                <p14:nvPr/>
              </p14:nvContentPartPr>
              <p14:xfrm>
                <a:off x="4647432" y="3477230"/>
                <a:ext cx="5040" cy="14400"/>
              </p14:xfrm>
            </p:contentPart>
          </mc:Choice>
          <mc:Fallback xmlns="">
            <p:pic>
              <p:nvPicPr>
                <p:cNvPr id="38" name="Ink 37">
                  <a:extLst>
                    <a:ext uri="{FF2B5EF4-FFF2-40B4-BE49-F238E27FC236}">
                      <a16:creationId xmlns:a16="http://schemas.microsoft.com/office/drawing/2014/main" id="{CE261837-454F-4443-BE60-73EA7B0385E6}"/>
                    </a:ext>
                  </a:extLst>
                </p:cNvPr>
                <p:cNvPicPr/>
                <p:nvPr/>
              </p:nvPicPr>
              <p:blipFill>
                <a:blip r:embed="rId59"/>
                <a:stretch>
                  <a:fillRect/>
                </a:stretch>
              </p:blipFill>
              <p:spPr>
                <a:xfrm>
                  <a:off x="4611792" y="3441230"/>
                  <a:ext cx="766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9" name="Ink 38">
                  <a:extLst>
                    <a:ext uri="{FF2B5EF4-FFF2-40B4-BE49-F238E27FC236}">
                      <a16:creationId xmlns:a16="http://schemas.microsoft.com/office/drawing/2014/main" id="{B7CD7B4E-96ED-4807-B550-C58F4333552A}"/>
                    </a:ext>
                  </a:extLst>
                </p14:cNvPr>
                <p14:cNvContentPartPr/>
                <p14:nvPr/>
              </p14:nvContentPartPr>
              <p14:xfrm>
                <a:off x="4682352" y="3573710"/>
                <a:ext cx="48600" cy="110160"/>
              </p14:xfrm>
            </p:contentPart>
          </mc:Choice>
          <mc:Fallback xmlns="">
            <p:pic>
              <p:nvPicPr>
                <p:cNvPr id="39" name="Ink 38">
                  <a:extLst>
                    <a:ext uri="{FF2B5EF4-FFF2-40B4-BE49-F238E27FC236}">
                      <a16:creationId xmlns:a16="http://schemas.microsoft.com/office/drawing/2014/main" id="{B7CD7B4E-96ED-4807-B550-C58F4333552A}"/>
                    </a:ext>
                  </a:extLst>
                </p:cNvPr>
                <p:cNvPicPr/>
                <p:nvPr/>
              </p:nvPicPr>
              <p:blipFill>
                <a:blip r:embed="rId61"/>
                <a:stretch>
                  <a:fillRect/>
                </a:stretch>
              </p:blipFill>
              <p:spPr>
                <a:xfrm>
                  <a:off x="4646712" y="3537710"/>
                  <a:ext cx="1202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0" name="Ink 39">
                  <a:extLst>
                    <a:ext uri="{FF2B5EF4-FFF2-40B4-BE49-F238E27FC236}">
                      <a16:creationId xmlns:a16="http://schemas.microsoft.com/office/drawing/2014/main" id="{287565DA-0082-4DB4-9B43-3752271B5731}"/>
                    </a:ext>
                  </a:extLst>
                </p14:cNvPr>
                <p14:cNvContentPartPr/>
                <p14:nvPr/>
              </p14:nvContentPartPr>
              <p14:xfrm>
                <a:off x="4750752" y="3790070"/>
                <a:ext cx="1440" cy="1440"/>
              </p14:xfrm>
            </p:contentPart>
          </mc:Choice>
          <mc:Fallback xmlns="">
            <p:pic>
              <p:nvPicPr>
                <p:cNvPr id="40" name="Ink 39">
                  <a:extLst>
                    <a:ext uri="{FF2B5EF4-FFF2-40B4-BE49-F238E27FC236}">
                      <a16:creationId xmlns:a16="http://schemas.microsoft.com/office/drawing/2014/main" id="{287565DA-0082-4DB4-9B43-3752271B5731}"/>
                    </a:ext>
                  </a:extLst>
                </p:cNvPr>
                <p:cNvPicPr/>
                <p:nvPr/>
              </p:nvPicPr>
              <p:blipFill>
                <a:blip r:embed="rId63"/>
                <a:stretch>
                  <a:fillRect/>
                </a:stretch>
              </p:blipFill>
              <p:spPr>
                <a:xfrm>
                  <a:off x="4714752" y="3754070"/>
                  <a:ext cx="730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663A34A2-6D62-4EE8-B3A9-518A14180D2C}"/>
                    </a:ext>
                  </a:extLst>
                </p14:cNvPr>
                <p14:cNvContentPartPr/>
                <p14:nvPr/>
              </p14:nvContentPartPr>
              <p14:xfrm>
                <a:off x="4759032" y="3888710"/>
                <a:ext cx="1080" cy="1440"/>
              </p14:xfrm>
            </p:contentPart>
          </mc:Choice>
          <mc:Fallback xmlns="">
            <p:pic>
              <p:nvPicPr>
                <p:cNvPr id="41" name="Ink 40">
                  <a:extLst>
                    <a:ext uri="{FF2B5EF4-FFF2-40B4-BE49-F238E27FC236}">
                      <a16:creationId xmlns:a16="http://schemas.microsoft.com/office/drawing/2014/main" id="{663A34A2-6D62-4EE8-B3A9-518A14180D2C}"/>
                    </a:ext>
                  </a:extLst>
                </p:cNvPr>
                <p:cNvPicPr/>
                <p:nvPr/>
              </p:nvPicPr>
              <p:blipFill>
                <a:blip r:embed="rId65"/>
                <a:stretch>
                  <a:fillRect/>
                </a:stretch>
              </p:blipFill>
              <p:spPr>
                <a:xfrm>
                  <a:off x="4723032" y="3852710"/>
                  <a:ext cx="727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F1047F42-5ABC-4BED-82E1-B6E437A89365}"/>
                    </a:ext>
                  </a:extLst>
                </p14:cNvPr>
                <p14:cNvContentPartPr/>
                <p14:nvPr/>
              </p14:nvContentPartPr>
              <p14:xfrm>
                <a:off x="1848432" y="3672350"/>
                <a:ext cx="28440" cy="192960"/>
              </p14:xfrm>
            </p:contentPart>
          </mc:Choice>
          <mc:Fallback xmlns="">
            <p:pic>
              <p:nvPicPr>
                <p:cNvPr id="43" name="Ink 42">
                  <a:extLst>
                    <a:ext uri="{FF2B5EF4-FFF2-40B4-BE49-F238E27FC236}">
                      <a16:creationId xmlns:a16="http://schemas.microsoft.com/office/drawing/2014/main" id="{F1047F42-5ABC-4BED-82E1-B6E437A89365}"/>
                    </a:ext>
                  </a:extLst>
                </p:cNvPr>
                <p:cNvPicPr/>
                <p:nvPr/>
              </p:nvPicPr>
              <p:blipFill>
                <a:blip r:embed="rId67"/>
                <a:stretch>
                  <a:fillRect/>
                </a:stretch>
              </p:blipFill>
              <p:spPr>
                <a:xfrm>
                  <a:off x="1812792" y="3636350"/>
                  <a:ext cx="10008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4D02017C-DB72-4443-9A60-41BB44627494}"/>
                    </a:ext>
                  </a:extLst>
                </p14:cNvPr>
                <p14:cNvContentPartPr/>
                <p14:nvPr/>
              </p14:nvContentPartPr>
              <p14:xfrm>
                <a:off x="1921872" y="3721670"/>
                <a:ext cx="42840" cy="122400"/>
              </p14:xfrm>
            </p:contentPart>
          </mc:Choice>
          <mc:Fallback xmlns="">
            <p:pic>
              <p:nvPicPr>
                <p:cNvPr id="44" name="Ink 43">
                  <a:extLst>
                    <a:ext uri="{FF2B5EF4-FFF2-40B4-BE49-F238E27FC236}">
                      <a16:creationId xmlns:a16="http://schemas.microsoft.com/office/drawing/2014/main" id="{4D02017C-DB72-4443-9A60-41BB44627494}"/>
                    </a:ext>
                  </a:extLst>
                </p:cNvPr>
                <p:cNvPicPr/>
                <p:nvPr/>
              </p:nvPicPr>
              <p:blipFill>
                <a:blip r:embed="rId69"/>
                <a:stretch>
                  <a:fillRect/>
                </a:stretch>
              </p:blipFill>
              <p:spPr>
                <a:xfrm>
                  <a:off x="1885872" y="3685670"/>
                  <a:ext cx="11448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5" name="Ink 44">
                  <a:extLst>
                    <a:ext uri="{FF2B5EF4-FFF2-40B4-BE49-F238E27FC236}">
                      <a16:creationId xmlns:a16="http://schemas.microsoft.com/office/drawing/2014/main" id="{1B0BF167-3E20-46A7-8DCC-4A4506C5A2C5}"/>
                    </a:ext>
                  </a:extLst>
                </p14:cNvPr>
                <p14:cNvContentPartPr/>
                <p14:nvPr/>
              </p14:nvContentPartPr>
              <p14:xfrm>
                <a:off x="2023752" y="3678830"/>
                <a:ext cx="12960" cy="10800"/>
              </p14:xfrm>
            </p:contentPart>
          </mc:Choice>
          <mc:Fallback xmlns="">
            <p:pic>
              <p:nvPicPr>
                <p:cNvPr id="45" name="Ink 44">
                  <a:extLst>
                    <a:ext uri="{FF2B5EF4-FFF2-40B4-BE49-F238E27FC236}">
                      <a16:creationId xmlns:a16="http://schemas.microsoft.com/office/drawing/2014/main" id="{1B0BF167-3E20-46A7-8DCC-4A4506C5A2C5}"/>
                    </a:ext>
                  </a:extLst>
                </p:cNvPr>
                <p:cNvPicPr/>
                <p:nvPr/>
              </p:nvPicPr>
              <p:blipFill>
                <a:blip r:embed="rId71"/>
                <a:stretch>
                  <a:fillRect/>
                </a:stretch>
              </p:blipFill>
              <p:spPr>
                <a:xfrm>
                  <a:off x="1987752" y="3642830"/>
                  <a:ext cx="846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6" name="Ink 45">
                  <a:extLst>
                    <a:ext uri="{FF2B5EF4-FFF2-40B4-BE49-F238E27FC236}">
                      <a16:creationId xmlns:a16="http://schemas.microsoft.com/office/drawing/2014/main" id="{997B8DBE-8C12-4187-916D-073574247706}"/>
                    </a:ext>
                  </a:extLst>
                </p14:cNvPr>
                <p14:cNvContentPartPr/>
                <p14:nvPr/>
              </p14:nvContentPartPr>
              <p14:xfrm>
                <a:off x="2024832" y="3673430"/>
                <a:ext cx="170640" cy="173520"/>
              </p14:xfrm>
            </p:contentPart>
          </mc:Choice>
          <mc:Fallback xmlns="">
            <p:pic>
              <p:nvPicPr>
                <p:cNvPr id="46" name="Ink 45">
                  <a:extLst>
                    <a:ext uri="{FF2B5EF4-FFF2-40B4-BE49-F238E27FC236}">
                      <a16:creationId xmlns:a16="http://schemas.microsoft.com/office/drawing/2014/main" id="{997B8DBE-8C12-4187-916D-073574247706}"/>
                    </a:ext>
                  </a:extLst>
                </p:cNvPr>
                <p:cNvPicPr/>
                <p:nvPr/>
              </p:nvPicPr>
              <p:blipFill>
                <a:blip r:embed="rId73"/>
                <a:stretch>
                  <a:fillRect/>
                </a:stretch>
              </p:blipFill>
              <p:spPr>
                <a:xfrm>
                  <a:off x="1988832" y="3637790"/>
                  <a:ext cx="2422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7B93A611-38C7-47CE-9A72-EC03A12FD489}"/>
                    </a:ext>
                  </a:extLst>
                </p14:cNvPr>
                <p14:cNvContentPartPr/>
                <p14:nvPr/>
              </p14:nvContentPartPr>
              <p14:xfrm>
                <a:off x="1638192" y="2207510"/>
                <a:ext cx="2831760" cy="1092240"/>
              </p14:xfrm>
            </p:contentPart>
          </mc:Choice>
          <mc:Fallback xmlns="">
            <p:pic>
              <p:nvPicPr>
                <p:cNvPr id="48" name="Ink 47">
                  <a:extLst>
                    <a:ext uri="{FF2B5EF4-FFF2-40B4-BE49-F238E27FC236}">
                      <a16:creationId xmlns:a16="http://schemas.microsoft.com/office/drawing/2014/main" id="{7B93A611-38C7-47CE-9A72-EC03A12FD489}"/>
                    </a:ext>
                  </a:extLst>
                </p:cNvPr>
                <p:cNvPicPr/>
                <p:nvPr/>
              </p:nvPicPr>
              <p:blipFill>
                <a:blip r:embed="rId75"/>
                <a:stretch>
                  <a:fillRect/>
                </a:stretch>
              </p:blipFill>
              <p:spPr>
                <a:xfrm>
                  <a:off x="1602192" y="2171510"/>
                  <a:ext cx="2903400" cy="11638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0" name="Ink 49">
                  <a:extLst>
                    <a:ext uri="{FF2B5EF4-FFF2-40B4-BE49-F238E27FC236}">
                      <a16:creationId xmlns:a16="http://schemas.microsoft.com/office/drawing/2014/main" id="{E4A4170D-754A-4473-856A-8763376A052C}"/>
                    </a:ext>
                  </a:extLst>
                </p14:cNvPr>
                <p14:cNvContentPartPr/>
                <p14:nvPr/>
              </p14:nvContentPartPr>
              <p14:xfrm>
                <a:off x="2062632" y="2224070"/>
                <a:ext cx="101160" cy="196920"/>
              </p14:xfrm>
            </p:contentPart>
          </mc:Choice>
          <mc:Fallback xmlns="">
            <p:pic>
              <p:nvPicPr>
                <p:cNvPr id="50" name="Ink 49">
                  <a:extLst>
                    <a:ext uri="{FF2B5EF4-FFF2-40B4-BE49-F238E27FC236}">
                      <a16:creationId xmlns:a16="http://schemas.microsoft.com/office/drawing/2014/main" id="{E4A4170D-754A-4473-856A-8763376A052C}"/>
                    </a:ext>
                  </a:extLst>
                </p:cNvPr>
                <p:cNvPicPr/>
                <p:nvPr/>
              </p:nvPicPr>
              <p:blipFill>
                <a:blip r:embed="rId77"/>
                <a:stretch>
                  <a:fillRect/>
                </a:stretch>
              </p:blipFill>
              <p:spPr>
                <a:xfrm>
                  <a:off x="2026992" y="2188430"/>
                  <a:ext cx="1728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1" name="Ink 50">
                  <a:extLst>
                    <a:ext uri="{FF2B5EF4-FFF2-40B4-BE49-F238E27FC236}">
                      <a16:creationId xmlns:a16="http://schemas.microsoft.com/office/drawing/2014/main" id="{DD8BE99F-5392-4088-9D31-A5EACB7A11C8}"/>
                    </a:ext>
                  </a:extLst>
                </p14:cNvPr>
                <p14:cNvContentPartPr/>
                <p14:nvPr/>
              </p14:nvContentPartPr>
              <p14:xfrm>
                <a:off x="2136792" y="2217230"/>
                <a:ext cx="105480" cy="156960"/>
              </p14:xfrm>
            </p:contentPart>
          </mc:Choice>
          <mc:Fallback xmlns="">
            <p:pic>
              <p:nvPicPr>
                <p:cNvPr id="51" name="Ink 50">
                  <a:extLst>
                    <a:ext uri="{FF2B5EF4-FFF2-40B4-BE49-F238E27FC236}">
                      <a16:creationId xmlns:a16="http://schemas.microsoft.com/office/drawing/2014/main" id="{DD8BE99F-5392-4088-9D31-A5EACB7A11C8}"/>
                    </a:ext>
                  </a:extLst>
                </p:cNvPr>
                <p:cNvPicPr/>
                <p:nvPr/>
              </p:nvPicPr>
              <p:blipFill>
                <a:blip r:embed="rId79"/>
                <a:stretch>
                  <a:fillRect/>
                </a:stretch>
              </p:blipFill>
              <p:spPr>
                <a:xfrm>
                  <a:off x="2100792" y="2181590"/>
                  <a:ext cx="1771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2" name="Ink 51">
                  <a:extLst>
                    <a:ext uri="{FF2B5EF4-FFF2-40B4-BE49-F238E27FC236}">
                      <a16:creationId xmlns:a16="http://schemas.microsoft.com/office/drawing/2014/main" id="{D5CFBE47-18F9-4302-AA5A-4FF113698967}"/>
                    </a:ext>
                  </a:extLst>
                </p14:cNvPr>
                <p14:cNvContentPartPr/>
                <p14:nvPr/>
              </p14:nvContentPartPr>
              <p14:xfrm>
                <a:off x="2325792" y="2212910"/>
                <a:ext cx="32040" cy="106200"/>
              </p14:xfrm>
            </p:contentPart>
          </mc:Choice>
          <mc:Fallback xmlns="">
            <p:pic>
              <p:nvPicPr>
                <p:cNvPr id="52" name="Ink 51">
                  <a:extLst>
                    <a:ext uri="{FF2B5EF4-FFF2-40B4-BE49-F238E27FC236}">
                      <a16:creationId xmlns:a16="http://schemas.microsoft.com/office/drawing/2014/main" id="{D5CFBE47-18F9-4302-AA5A-4FF113698967}"/>
                    </a:ext>
                  </a:extLst>
                </p:cNvPr>
                <p:cNvPicPr/>
                <p:nvPr/>
              </p:nvPicPr>
              <p:blipFill>
                <a:blip r:embed="rId81"/>
                <a:stretch>
                  <a:fillRect/>
                </a:stretch>
              </p:blipFill>
              <p:spPr>
                <a:xfrm>
                  <a:off x="2289792" y="2176910"/>
                  <a:ext cx="1036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3" name="Ink 52">
                  <a:extLst>
                    <a:ext uri="{FF2B5EF4-FFF2-40B4-BE49-F238E27FC236}">
                      <a16:creationId xmlns:a16="http://schemas.microsoft.com/office/drawing/2014/main" id="{EEF569B4-E519-4553-A7C1-2968ABB299B1}"/>
                    </a:ext>
                  </a:extLst>
                </p14:cNvPr>
                <p14:cNvContentPartPr/>
                <p14:nvPr/>
              </p14:nvContentPartPr>
              <p14:xfrm>
                <a:off x="2354592" y="2077550"/>
                <a:ext cx="93240" cy="201240"/>
              </p14:xfrm>
            </p:contentPart>
          </mc:Choice>
          <mc:Fallback xmlns="">
            <p:pic>
              <p:nvPicPr>
                <p:cNvPr id="53" name="Ink 52">
                  <a:extLst>
                    <a:ext uri="{FF2B5EF4-FFF2-40B4-BE49-F238E27FC236}">
                      <a16:creationId xmlns:a16="http://schemas.microsoft.com/office/drawing/2014/main" id="{EEF569B4-E519-4553-A7C1-2968ABB299B1}"/>
                    </a:ext>
                  </a:extLst>
                </p:cNvPr>
                <p:cNvPicPr/>
                <p:nvPr/>
              </p:nvPicPr>
              <p:blipFill>
                <a:blip r:embed="rId83"/>
                <a:stretch>
                  <a:fillRect/>
                </a:stretch>
              </p:blipFill>
              <p:spPr>
                <a:xfrm>
                  <a:off x="2318952" y="2041910"/>
                  <a:ext cx="164880" cy="272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4">
            <p14:nvContentPartPr>
              <p14:cNvPr id="55" name="Ink 54">
                <a:extLst>
                  <a:ext uri="{FF2B5EF4-FFF2-40B4-BE49-F238E27FC236}">
                    <a16:creationId xmlns:a16="http://schemas.microsoft.com/office/drawing/2014/main" id="{558FF043-3AFC-4C2F-8F54-12B6E872E0C7}"/>
                  </a:ext>
                </a:extLst>
              </p14:cNvPr>
              <p14:cNvContentPartPr/>
              <p14:nvPr/>
            </p14:nvContentPartPr>
            <p14:xfrm>
              <a:off x="5662992" y="2601350"/>
              <a:ext cx="14400" cy="2160"/>
            </p14:xfrm>
          </p:contentPart>
        </mc:Choice>
        <mc:Fallback xmlns="">
          <p:pic>
            <p:nvPicPr>
              <p:cNvPr id="55" name="Ink 54">
                <a:extLst>
                  <a:ext uri="{FF2B5EF4-FFF2-40B4-BE49-F238E27FC236}">
                    <a16:creationId xmlns:a16="http://schemas.microsoft.com/office/drawing/2014/main" id="{558FF043-3AFC-4C2F-8F54-12B6E872E0C7}"/>
                  </a:ext>
                </a:extLst>
              </p:cNvPr>
              <p:cNvPicPr/>
              <p:nvPr/>
            </p:nvPicPr>
            <p:blipFill>
              <a:blip r:embed="rId85"/>
              <a:stretch>
                <a:fillRect/>
              </a:stretch>
            </p:blipFill>
            <p:spPr>
              <a:xfrm>
                <a:off x="5626992" y="2565710"/>
                <a:ext cx="860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6" name="Ink 55">
                <a:extLst>
                  <a:ext uri="{FF2B5EF4-FFF2-40B4-BE49-F238E27FC236}">
                    <a16:creationId xmlns:a16="http://schemas.microsoft.com/office/drawing/2014/main" id="{18ADC4AE-5243-4609-8149-297008DA9B47}"/>
                  </a:ext>
                </a:extLst>
              </p14:cNvPr>
              <p14:cNvContentPartPr/>
              <p14:nvPr/>
            </p14:nvContentPartPr>
            <p14:xfrm>
              <a:off x="2219952" y="3135230"/>
              <a:ext cx="3174480" cy="81000"/>
            </p14:xfrm>
          </p:contentPart>
        </mc:Choice>
        <mc:Fallback xmlns="">
          <p:pic>
            <p:nvPicPr>
              <p:cNvPr id="56" name="Ink 55">
                <a:extLst>
                  <a:ext uri="{FF2B5EF4-FFF2-40B4-BE49-F238E27FC236}">
                    <a16:creationId xmlns:a16="http://schemas.microsoft.com/office/drawing/2014/main" id="{18ADC4AE-5243-4609-8149-297008DA9B47}"/>
                  </a:ext>
                </a:extLst>
              </p:cNvPr>
              <p:cNvPicPr/>
              <p:nvPr/>
            </p:nvPicPr>
            <p:blipFill>
              <a:blip r:embed="rId87"/>
              <a:stretch>
                <a:fillRect/>
              </a:stretch>
            </p:blipFill>
            <p:spPr>
              <a:xfrm>
                <a:off x="2184312" y="3099230"/>
                <a:ext cx="3246120" cy="152640"/>
              </a:xfrm>
              <a:prstGeom prst="rect">
                <a:avLst/>
              </a:prstGeom>
            </p:spPr>
          </p:pic>
        </mc:Fallback>
      </mc:AlternateContent>
      <p:grpSp>
        <p:nvGrpSpPr>
          <p:cNvPr id="71" name="Group 70">
            <a:extLst>
              <a:ext uri="{FF2B5EF4-FFF2-40B4-BE49-F238E27FC236}">
                <a16:creationId xmlns:a16="http://schemas.microsoft.com/office/drawing/2014/main" id="{660C511B-128F-4181-81F0-8D1697EF2495}"/>
              </a:ext>
            </a:extLst>
          </p:cNvPr>
          <p:cNvGrpSpPr/>
          <p:nvPr/>
        </p:nvGrpSpPr>
        <p:grpSpPr>
          <a:xfrm>
            <a:off x="5141352" y="2587670"/>
            <a:ext cx="416880" cy="227520"/>
            <a:chOff x="5141352" y="2587670"/>
            <a:chExt cx="416880" cy="227520"/>
          </a:xfrm>
        </p:grpSpPr>
        <mc:AlternateContent xmlns:mc="http://schemas.openxmlformats.org/markup-compatibility/2006" xmlns:p14="http://schemas.microsoft.com/office/powerpoint/2010/main">
          <mc:Choice Requires="p14">
            <p:contentPart p14:bwMode="auto" r:id="rId88">
              <p14:nvContentPartPr>
                <p14:cNvPr id="66" name="Ink 65">
                  <a:extLst>
                    <a:ext uri="{FF2B5EF4-FFF2-40B4-BE49-F238E27FC236}">
                      <a16:creationId xmlns:a16="http://schemas.microsoft.com/office/drawing/2014/main" id="{1AA7008A-7AB2-4323-9F84-9189FAB9D213}"/>
                    </a:ext>
                  </a:extLst>
                </p14:cNvPr>
                <p14:cNvContentPartPr/>
                <p14:nvPr/>
              </p14:nvContentPartPr>
              <p14:xfrm>
                <a:off x="5141352" y="2624390"/>
                <a:ext cx="161640" cy="190800"/>
              </p14:xfrm>
            </p:contentPart>
          </mc:Choice>
          <mc:Fallback xmlns="">
            <p:pic>
              <p:nvPicPr>
                <p:cNvPr id="66" name="Ink 65">
                  <a:extLst>
                    <a:ext uri="{FF2B5EF4-FFF2-40B4-BE49-F238E27FC236}">
                      <a16:creationId xmlns:a16="http://schemas.microsoft.com/office/drawing/2014/main" id="{1AA7008A-7AB2-4323-9F84-9189FAB9D213}"/>
                    </a:ext>
                  </a:extLst>
                </p:cNvPr>
                <p:cNvPicPr/>
                <p:nvPr/>
              </p:nvPicPr>
              <p:blipFill>
                <a:blip r:embed="rId89"/>
                <a:stretch>
                  <a:fillRect/>
                </a:stretch>
              </p:blipFill>
              <p:spPr>
                <a:xfrm>
                  <a:off x="5105352" y="2588390"/>
                  <a:ext cx="23328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7" name="Ink 66">
                  <a:extLst>
                    <a:ext uri="{FF2B5EF4-FFF2-40B4-BE49-F238E27FC236}">
                      <a16:creationId xmlns:a16="http://schemas.microsoft.com/office/drawing/2014/main" id="{F64B3205-E7E2-4BBD-834A-5C5415946574}"/>
                    </a:ext>
                  </a:extLst>
                </p14:cNvPr>
                <p14:cNvContentPartPr/>
                <p14:nvPr/>
              </p14:nvContentPartPr>
              <p14:xfrm>
                <a:off x="5293992" y="2657150"/>
                <a:ext cx="57240" cy="127440"/>
              </p14:xfrm>
            </p:contentPart>
          </mc:Choice>
          <mc:Fallback xmlns="">
            <p:pic>
              <p:nvPicPr>
                <p:cNvPr id="67" name="Ink 66">
                  <a:extLst>
                    <a:ext uri="{FF2B5EF4-FFF2-40B4-BE49-F238E27FC236}">
                      <a16:creationId xmlns:a16="http://schemas.microsoft.com/office/drawing/2014/main" id="{F64B3205-E7E2-4BBD-834A-5C5415946574}"/>
                    </a:ext>
                  </a:extLst>
                </p:cNvPr>
                <p:cNvPicPr/>
                <p:nvPr/>
              </p:nvPicPr>
              <p:blipFill>
                <a:blip r:embed="rId91"/>
                <a:stretch>
                  <a:fillRect/>
                </a:stretch>
              </p:blipFill>
              <p:spPr>
                <a:xfrm>
                  <a:off x="5258352" y="2621510"/>
                  <a:ext cx="12888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8" name="Ink 67">
                  <a:extLst>
                    <a:ext uri="{FF2B5EF4-FFF2-40B4-BE49-F238E27FC236}">
                      <a16:creationId xmlns:a16="http://schemas.microsoft.com/office/drawing/2014/main" id="{D16451FB-2705-4B28-8D13-87FAC3FC9F72}"/>
                    </a:ext>
                  </a:extLst>
                </p14:cNvPr>
                <p14:cNvContentPartPr/>
                <p14:nvPr/>
              </p14:nvContentPartPr>
              <p14:xfrm>
                <a:off x="5291472" y="2587670"/>
                <a:ext cx="53280" cy="27720"/>
              </p14:xfrm>
            </p:contentPart>
          </mc:Choice>
          <mc:Fallback xmlns="">
            <p:pic>
              <p:nvPicPr>
                <p:cNvPr id="68" name="Ink 67">
                  <a:extLst>
                    <a:ext uri="{FF2B5EF4-FFF2-40B4-BE49-F238E27FC236}">
                      <a16:creationId xmlns:a16="http://schemas.microsoft.com/office/drawing/2014/main" id="{D16451FB-2705-4B28-8D13-87FAC3FC9F72}"/>
                    </a:ext>
                  </a:extLst>
                </p:cNvPr>
                <p:cNvPicPr/>
                <p:nvPr/>
              </p:nvPicPr>
              <p:blipFill>
                <a:blip r:embed="rId93"/>
                <a:stretch>
                  <a:fillRect/>
                </a:stretch>
              </p:blipFill>
              <p:spPr>
                <a:xfrm>
                  <a:off x="5255832" y="2552030"/>
                  <a:ext cx="124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9" name="Ink 68">
                  <a:extLst>
                    <a:ext uri="{FF2B5EF4-FFF2-40B4-BE49-F238E27FC236}">
                      <a16:creationId xmlns:a16="http://schemas.microsoft.com/office/drawing/2014/main" id="{9D619872-B8BD-4C77-B892-DE7CD84D64D9}"/>
                    </a:ext>
                  </a:extLst>
                </p14:cNvPr>
                <p14:cNvContentPartPr/>
                <p14:nvPr/>
              </p14:nvContentPartPr>
              <p14:xfrm>
                <a:off x="5441592" y="2611070"/>
                <a:ext cx="2880" cy="2520"/>
              </p14:xfrm>
            </p:contentPart>
          </mc:Choice>
          <mc:Fallback xmlns="">
            <p:pic>
              <p:nvPicPr>
                <p:cNvPr id="69" name="Ink 68">
                  <a:extLst>
                    <a:ext uri="{FF2B5EF4-FFF2-40B4-BE49-F238E27FC236}">
                      <a16:creationId xmlns:a16="http://schemas.microsoft.com/office/drawing/2014/main" id="{9D619872-B8BD-4C77-B892-DE7CD84D64D9}"/>
                    </a:ext>
                  </a:extLst>
                </p:cNvPr>
                <p:cNvPicPr/>
                <p:nvPr/>
              </p:nvPicPr>
              <p:blipFill>
                <a:blip r:embed="rId95"/>
                <a:stretch>
                  <a:fillRect/>
                </a:stretch>
              </p:blipFill>
              <p:spPr>
                <a:xfrm>
                  <a:off x="5405592" y="2575070"/>
                  <a:ext cx="7452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0" name="Ink 69">
                  <a:extLst>
                    <a:ext uri="{FF2B5EF4-FFF2-40B4-BE49-F238E27FC236}">
                      <a16:creationId xmlns:a16="http://schemas.microsoft.com/office/drawing/2014/main" id="{C13631CD-4CFA-4A29-8A18-16D125211B31}"/>
                    </a:ext>
                  </a:extLst>
                </p14:cNvPr>
                <p14:cNvContentPartPr/>
                <p14:nvPr/>
              </p14:nvContentPartPr>
              <p14:xfrm>
                <a:off x="5469312" y="2608550"/>
                <a:ext cx="88920" cy="201960"/>
              </p14:xfrm>
            </p:contentPart>
          </mc:Choice>
          <mc:Fallback xmlns="">
            <p:pic>
              <p:nvPicPr>
                <p:cNvPr id="70" name="Ink 69">
                  <a:extLst>
                    <a:ext uri="{FF2B5EF4-FFF2-40B4-BE49-F238E27FC236}">
                      <a16:creationId xmlns:a16="http://schemas.microsoft.com/office/drawing/2014/main" id="{C13631CD-4CFA-4A29-8A18-16D125211B31}"/>
                    </a:ext>
                  </a:extLst>
                </p:cNvPr>
                <p:cNvPicPr/>
                <p:nvPr/>
              </p:nvPicPr>
              <p:blipFill>
                <a:blip r:embed="rId97"/>
                <a:stretch>
                  <a:fillRect/>
                </a:stretch>
              </p:blipFill>
              <p:spPr>
                <a:xfrm>
                  <a:off x="5433312" y="2572910"/>
                  <a:ext cx="160560" cy="27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72" name="Ink 71">
                <a:extLst>
                  <a:ext uri="{FF2B5EF4-FFF2-40B4-BE49-F238E27FC236}">
                    <a16:creationId xmlns:a16="http://schemas.microsoft.com/office/drawing/2014/main" id="{36F968BC-E444-46B1-9588-C477E39E391B}"/>
                  </a:ext>
                </a:extLst>
              </p14:cNvPr>
              <p14:cNvContentPartPr/>
              <p14:nvPr/>
            </p14:nvContentPartPr>
            <p14:xfrm>
              <a:off x="3801432" y="2281310"/>
              <a:ext cx="662040" cy="861480"/>
            </p14:xfrm>
          </p:contentPart>
        </mc:Choice>
        <mc:Fallback xmlns="">
          <p:pic>
            <p:nvPicPr>
              <p:cNvPr id="72" name="Ink 71">
                <a:extLst>
                  <a:ext uri="{FF2B5EF4-FFF2-40B4-BE49-F238E27FC236}">
                    <a16:creationId xmlns:a16="http://schemas.microsoft.com/office/drawing/2014/main" id="{36F968BC-E444-46B1-9588-C477E39E391B}"/>
                  </a:ext>
                </a:extLst>
              </p:cNvPr>
              <p:cNvPicPr/>
              <p:nvPr/>
            </p:nvPicPr>
            <p:blipFill>
              <a:blip r:embed="rId99"/>
              <a:stretch>
                <a:fillRect/>
              </a:stretch>
            </p:blipFill>
            <p:spPr>
              <a:xfrm>
                <a:off x="3765432" y="2245310"/>
                <a:ext cx="733680" cy="933120"/>
              </a:xfrm>
              <a:prstGeom prst="rect">
                <a:avLst/>
              </a:prstGeom>
            </p:spPr>
          </p:pic>
        </mc:Fallback>
      </mc:AlternateContent>
      <p:grpSp>
        <p:nvGrpSpPr>
          <p:cNvPr id="75" name="Group 74">
            <a:extLst>
              <a:ext uri="{FF2B5EF4-FFF2-40B4-BE49-F238E27FC236}">
                <a16:creationId xmlns:a16="http://schemas.microsoft.com/office/drawing/2014/main" id="{0EF5D5ED-B09A-4C15-B9E3-2825FE8ACF7B}"/>
              </a:ext>
            </a:extLst>
          </p:cNvPr>
          <p:cNvGrpSpPr/>
          <p:nvPr/>
        </p:nvGrpSpPr>
        <p:grpSpPr>
          <a:xfrm>
            <a:off x="3070992" y="2618990"/>
            <a:ext cx="1387080" cy="1148400"/>
            <a:chOff x="3070992" y="2618990"/>
            <a:chExt cx="1387080" cy="1148400"/>
          </a:xfrm>
        </p:grpSpPr>
        <mc:AlternateContent xmlns:mc="http://schemas.openxmlformats.org/markup-compatibility/2006" xmlns:p14="http://schemas.microsoft.com/office/powerpoint/2010/main">
          <mc:Choice Requires="p14">
            <p:contentPart p14:bwMode="auto" r:id="rId100">
              <p14:nvContentPartPr>
                <p14:cNvPr id="57" name="Ink 56">
                  <a:extLst>
                    <a:ext uri="{FF2B5EF4-FFF2-40B4-BE49-F238E27FC236}">
                      <a16:creationId xmlns:a16="http://schemas.microsoft.com/office/drawing/2014/main" id="{FCCC37DD-0348-4371-B926-66B6E5D89C17}"/>
                    </a:ext>
                  </a:extLst>
                </p14:cNvPr>
                <p14:cNvContentPartPr/>
                <p14:nvPr/>
              </p14:nvContentPartPr>
              <p14:xfrm>
                <a:off x="3296352" y="3023270"/>
                <a:ext cx="75600" cy="111600"/>
              </p14:xfrm>
            </p:contentPart>
          </mc:Choice>
          <mc:Fallback xmlns="">
            <p:pic>
              <p:nvPicPr>
                <p:cNvPr id="57" name="Ink 56">
                  <a:extLst>
                    <a:ext uri="{FF2B5EF4-FFF2-40B4-BE49-F238E27FC236}">
                      <a16:creationId xmlns:a16="http://schemas.microsoft.com/office/drawing/2014/main" id="{FCCC37DD-0348-4371-B926-66B6E5D89C17}"/>
                    </a:ext>
                  </a:extLst>
                </p:cNvPr>
                <p:cNvPicPr/>
                <p:nvPr/>
              </p:nvPicPr>
              <p:blipFill>
                <a:blip r:embed="rId101"/>
                <a:stretch>
                  <a:fillRect/>
                </a:stretch>
              </p:blipFill>
              <p:spPr>
                <a:xfrm>
                  <a:off x="3260712" y="2987270"/>
                  <a:ext cx="1472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8" name="Ink 57">
                  <a:extLst>
                    <a:ext uri="{FF2B5EF4-FFF2-40B4-BE49-F238E27FC236}">
                      <a16:creationId xmlns:a16="http://schemas.microsoft.com/office/drawing/2014/main" id="{27E5A1CD-6D47-4354-A081-9132824381BB}"/>
                    </a:ext>
                  </a:extLst>
                </p14:cNvPr>
                <p14:cNvContentPartPr/>
                <p14:nvPr/>
              </p14:nvContentPartPr>
              <p14:xfrm>
                <a:off x="3418392" y="3066110"/>
                <a:ext cx="36360" cy="58680"/>
              </p14:xfrm>
            </p:contentPart>
          </mc:Choice>
          <mc:Fallback xmlns="">
            <p:pic>
              <p:nvPicPr>
                <p:cNvPr id="58" name="Ink 57">
                  <a:extLst>
                    <a:ext uri="{FF2B5EF4-FFF2-40B4-BE49-F238E27FC236}">
                      <a16:creationId xmlns:a16="http://schemas.microsoft.com/office/drawing/2014/main" id="{27E5A1CD-6D47-4354-A081-9132824381BB}"/>
                    </a:ext>
                  </a:extLst>
                </p:cNvPr>
                <p:cNvPicPr/>
                <p:nvPr/>
              </p:nvPicPr>
              <p:blipFill>
                <a:blip r:embed="rId103"/>
                <a:stretch>
                  <a:fillRect/>
                </a:stretch>
              </p:blipFill>
              <p:spPr>
                <a:xfrm>
                  <a:off x="3382392" y="3030470"/>
                  <a:ext cx="10800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59" name="Ink 58">
                  <a:extLst>
                    <a:ext uri="{FF2B5EF4-FFF2-40B4-BE49-F238E27FC236}">
                      <a16:creationId xmlns:a16="http://schemas.microsoft.com/office/drawing/2014/main" id="{A4C8B6C1-6ED8-4D8A-859B-41B217D67E9D}"/>
                    </a:ext>
                  </a:extLst>
                </p14:cNvPr>
                <p14:cNvContentPartPr/>
                <p14:nvPr/>
              </p14:nvContentPartPr>
              <p14:xfrm>
                <a:off x="3436032" y="2978990"/>
                <a:ext cx="55440" cy="40680"/>
              </p14:xfrm>
            </p:contentPart>
          </mc:Choice>
          <mc:Fallback xmlns="">
            <p:pic>
              <p:nvPicPr>
                <p:cNvPr id="59" name="Ink 58">
                  <a:extLst>
                    <a:ext uri="{FF2B5EF4-FFF2-40B4-BE49-F238E27FC236}">
                      <a16:creationId xmlns:a16="http://schemas.microsoft.com/office/drawing/2014/main" id="{A4C8B6C1-6ED8-4D8A-859B-41B217D67E9D}"/>
                    </a:ext>
                  </a:extLst>
                </p:cNvPr>
                <p:cNvPicPr/>
                <p:nvPr/>
              </p:nvPicPr>
              <p:blipFill>
                <a:blip r:embed="rId105"/>
                <a:stretch>
                  <a:fillRect/>
                </a:stretch>
              </p:blipFill>
              <p:spPr>
                <a:xfrm>
                  <a:off x="3400032" y="2943350"/>
                  <a:ext cx="1270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1" name="Ink 60">
                  <a:extLst>
                    <a:ext uri="{FF2B5EF4-FFF2-40B4-BE49-F238E27FC236}">
                      <a16:creationId xmlns:a16="http://schemas.microsoft.com/office/drawing/2014/main" id="{2EF55B9F-688C-46F5-8F41-730285EE2740}"/>
                    </a:ext>
                  </a:extLst>
                </p14:cNvPr>
                <p14:cNvContentPartPr/>
                <p14:nvPr/>
              </p14:nvContentPartPr>
              <p14:xfrm>
                <a:off x="3970992" y="3040910"/>
                <a:ext cx="182520" cy="98640"/>
              </p14:xfrm>
            </p:contentPart>
          </mc:Choice>
          <mc:Fallback xmlns="">
            <p:pic>
              <p:nvPicPr>
                <p:cNvPr id="61" name="Ink 60">
                  <a:extLst>
                    <a:ext uri="{FF2B5EF4-FFF2-40B4-BE49-F238E27FC236}">
                      <a16:creationId xmlns:a16="http://schemas.microsoft.com/office/drawing/2014/main" id="{2EF55B9F-688C-46F5-8F41-730285EE2740}"/>
                    </a:ext>
                  </a:extLst>
                </p:cNvPr>
                <p:cNvPicPr/>
                <p:nvPr/>
              </p:nvPicPr>
              <p:blipFill>
                <a:blip r:embed="rId107"/>
                <a:stretch>
                  <a:fillRect/>
                </a:stretch>
              </p:blipFill>
              <p:spPr>
                <a:xfrm>
                  <a:off x="3934992" y="3005270"/>
                  <a:ext cx="25416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4" name="Ink 73">
                  <a:extLst>
                    <a:ext uri="{FF2B5EF4-FFF2-40B4-BE49-F238E27FC236}">
                      <a16:creationId xmlns:a16="http://schemas.microsoft.com/office/drawing/2014/main" id="{9A902961-2E10-4CDB-A99D-002B40FF73E7}"/>
                    </a:ext>
                  </a:extLst>
                </p14:cNvPr>
                <p14:cNvContentPartPr/>
                <p14:nvPr/>
              </p14:nvContentPartPr>
              <p14:xfrm>
                <a:off x="3070992" y="2618990"/>
                <a:ext cx="1387080" cy="1148400"/>
              </p14:xfrm>
            </p:contentPart>
          </mc:Choice>
          <mc:Fallback xmlns="">
            <p:pic>
              <p:nvPicPr>
                <p:cNvPr id="74" name="Ink 73">
                  <a:extLst>
                    <a:ext uri="{FF2B5EF4-FFF2-40B4-BE49-F238E27FC236}">
                      <a16:creationId xmlns:a16="http://schemas.microsoft.com/office/drawing/2014/main" id="{9A902961-2E10-4CDB-A99D-002B40FF73E7}"/>
                    </a:ext>
                  </a:extLst>
                </p:cNvPr>
                <p:cNvPicPr/>
                <p:nvPr/>
              </p:nvPicPr>
              <p:blipFill>
                <a:blip r:embed="rId109"/>
                <a:stretch>
                  <a:fillRect/>
                </a:stretch>
              </p:blipFill>
              <p:spPr>
                <a:xfrm>
                  <a:off x="3034992" y="2582990"/>
                  <a:ext cx="1458720" cy="1220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E0B3847F-877F-418A-9F0C-FD2E6319F0BB}"/>
                  </a:ext>
                </a:extLst>
              </p14:cNvPr>
              <p14:cNvContentPartPr/>
              <p14:nvPr/>
            </p14:nvContentPartPr>
            <p14:xfrm>
              <a:off x="4176192" y="2644910"/>
              <a:ext cx="356040" cy="1023480"/>
            </p14:xfrm>
          </p:contentPart>
        </mc:Choice>
        <mc:Fallback xmlns="">
          <p:pic>
            <p:nvPicPr>
              <p:cNvPr id="76" name="Ink 75">
                <a:extLst>
                  <a:ext uri="{FF2B5EF4-FFF2-40B4-BE49-F238E27FC236}">
                    <a16:creationId xmlns:a16="http://schemas.microsoft.com/office/drawing/2014/main" id="{E0B3847F-877F-418A-9F0C-FD2E6319F0BB}"/>
                  </a:ext>
                </a:extLst>
              </p:cNvPr>
              <p:cNvPicPr/>
              <p:nvPr/>
            </p:nvPicPr>
            <p:blipFill>
              <a:blip r:embed="rId111"/>
              <a:stretch>
                <a:fillRect/>
              </a:stretch>
            </p:blipFill>
            <p:spPr>
              <a:xfrm>
                <a:off x="4140192" y="2608910"/>
                <a:ext cx="427680" cy="1095120"/>
              </a:xfrm>
              <a:prstGeom prst="rect">
                <a:avLst/>
              </a:prstGeom>
            </p:spPr>
          </p:pic>
        </mc:Fallback>
      </mc:AlternateContent>
    </p:spTree>
    <p:extLst>
      <p:ext uri="{BB962C8B-B14F-4D97-AF65-F5344CB8AC3E}">
        <p14:creationId xmlns:p14="http://schemas.microsoft.com/office/powerpoint/2010/main" val="1634908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25196EF-6400-E997-4F84-9C3CAC024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6250"/>
            <a:ext cx="76200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43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7D26C57-2B3E-723B-C9D8-37EB80699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6250"/>
            <a:ext cx="76200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66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atellite image of a hurricane">
            <a:extLst>
              <a:ext uri="{FF2B5EF4-FFF2-40B4-BE49-F238E27FC236}">
                <a16:creationId xmlns:a16="http://schemas.microsoft.com/office/drawing/2014/main" id="{7893B237-0A3A-CF98-7E7E-26886665A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0853"/>
            <a:ext cx="9144000" cy="4636294"/>
          </a:xfrm>
          <a:prstGeom prst="rect">
            <a:avLst/>
          </a:prstGeom>
        </p:spPr>
      </p:pic>
    </p:spTree>
    <p:extLst>
      <p:ext uri="{BB962C8B-B14F-4D97-AF65-F5344CB8AC3E}">
        <p14:creationId xmlns:p14="http://schemas.microsoft.com/office/powerpoint/2010/main" val="325159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1423" y="263397"/>
            <a:ext cx="5300345" cy="514350"/>
          </a:xfrm>
          <a:prstGeom prst="rect">
            <a:avLst/>
          </a:prstGeom>
        </p:spPr>
        <p:txBody>
          <a:bodyPr vert="horz" wrap="square" lIns="0" tIns="12700" rIns="0" bIns="0" rtlCol="0">
            <a:spAutoFit/>
          </a:bodyPr>
          <a:lstStyle/>
          <a:p>
            <a:pPr algn="ctr">
              <a:lnSpc>
                <a:spcPct val="100000"/>
              </a:lnSpc>
              <a:spcBef>
                <a:spcPts val="100"/>
              </a:spcBef>
            </a:pPr>
            <a:r>
              <a:rPr sz="1800" spc="-25" dirty="0">
                <a:latin typeface="Arial"/>
                <a:cs typeface="Arial"/>
              </a:rPr>
              <a:t>Vaguada </a:t>
            </a:r>
            <a:r>
              <a:rPr sz="1800" spc="-5" dirty="0">
                <a:latin typeface="Arial"/>
                <a:cs typeface="Arial"/>
              </a:rPr>
              <a:t>Costera Climatológica en el Norte de</a:t>
            </a:r>
            <a:r>
              <a:rPr sz="1800" spc="80" dirty="0">
                <a:latin typeface="Arial"/>
                <a:cs typeface="Arial"/>
              </a:rPr>
              <a:t> </a:t>
            </a:r>
            <a:r>
              <a:rPr sz="1800" spc="-5" dirty="0">
                <a:latin typeface="Arial"/>
                <a:cs typeface="Arial"/>
              </a:rPr>
              <a:t>Chile</a:t>
            </a:r>
            <a:endParaRPr sz="1800">
              <a:latin typeface="Arial"/>
              <a:cs typeface="Arial"/>
            </a:endParaRPr>
          </a:p>
          <a:p>
            <a:pPr algn="ctr">
              <a:lnSpc>
                <a:spcPct val="100000"/>
              </a:lnSpc>
              <a:spcBef>
                <a:spcPts val="5"/>
              </a:spcBef>
            </a:pPr>
            <a:r>
              <a:rPr sz="1400" dirty="0">
                <a:latin typeface="Arial"/>
                <a:cs typeface="Arial"/>
              </a:rPr>
              <a:t>(Sec. 5a; </a:t>
            </a:r>
            <a:r>
              <a:rPr sz="1400" spc="-5" dirty="0">
                <a:latin typeface="Arial"/>
                <a:cs typeface="Arial"/>
              </a:rPr>
              <a:t>Muñoz </a:t>
            </a:r>
            <a:r>
              <a:rPr sz="1400" dirty="0">
                <a:latin typeface="Arial"/>
                <a:cs typeface="Arial"/>
              </a:rPr>
              <a:t>y Garreaud 2005, Mon. Wea.</a:t>
            </a:r>
            <a:r>
              <a:rPr sz="1400" spc="-250" dirty="0">
                <a:latin typeface="Arial"/>
                <a:cs typeface="Arial"/>
              </a:rPr>
              <a:t> </a:t>
            </a:r>
            <a:r>
              <a:rPr sz="1400" spc="-25" dirty="0">
                <a:latin typeface="Arial"/>
                <a:cs typeface="Arial"/>
              </a:rPr>
              <a:t>Rev.)</a:t>
            </a:r>
            <a:endParaRPr sz="1400">
              <a:latin typeface="Arial"/>
              <a:cs typeface="Arial"/>
            </a:endParaRPr>
          </a:p>
        </p:txBody>
      </p:sp>
      <p:sp>
        <p:nvSpPr>
          <p:cNvPr id="3" name="object 3"/>
          <p:cNvSpPr/>
          <p:nvPr/>
        </p:nvSpPr>
        <p:spPr>
          <a:xfrm>
            <a:off x="735012" y="1098550"/>
            <a:ext cx="3851275" cy="272262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475" y="1323879"/>
            <a:ext cx="3834129" cy="1548130"/>
          </a:xfrm>
          <a:custGeom>
            <a:avLst/>
            <a:gdLst/>
            <a:ahLst/>
            <a:cxnLst/>
            <a:rect l="l" t="t" r="r" b="b"/>
            <a:pathLst>
              <a:path w="3834129" h="1548130">
                <a:moveTo>
                  <a:pt x="0" y="1547844"/>
                </a:moveTo>
                <a:lnTo>
                  <a:pt x="55511" y="1499204"/>
                </a:lnTo>
                <a:lnTo>
                  <a:pt x="87849" y="1472459"/>
                </a:lnTo>
                <a:lnTo>
                  <a:pt x="125685" y="1442655"/>
                </a:lnTo>
                <a:lnTo>
                  <a:pt x="170852" y="1408711"/>
                </a:lnTo>
                <a:lnTo>
                  <a:pt x="225184" y="1369543"/>
                </a:lnTo>
                <a:lnTo>
                  <a:pt x="290512" y="1324070"/>
                </a:lnTo>
                <a:lnTo>
                  <a:pt x="354403" y="1280331"/>
                </a:lnTo>
                <a:lnTo>
                  <a:pt x="389829" y="1256165"/>
                </a:lnTo>
                <a:lnTo>
                  <a:pt x="427297" y="1230693"/>
                </a:lnTo>
                <a:lnTo>
                  <a:pt x="466596" y="1204084"/>
                </a:lnTo>
                <a:lnTo>
                  <a:pt x="507518" y="1176505"/>
                </a:lnTo>
                <a:lnTo>
                  <a:pt x="549852" y="1148126"/>
                </a:lnTo>
                <a:lnTo>
                  <a:pt x="593390" y="1119114"/>
                </a:lnTo>
                <a:lnTo>
                  <a:pt x="637922" y="1089638"/>
                </a:lnTo>
                <a:lnTo>
                  <a:pt x="683238" y="1059867"/>
                </a:lnTo>
                <a:lnTo>
                  <a:pt x="729129" y="1029969"/>
                </a:lnTo>
                <a:lnTo>
                  <a:pt x="775386" y="1000112"/>
                </a:lnTo>
                <a:lnTo>
                  <a:pt x="821799" y="970465"/>
                </a:lnTo>
                <a:lnTo>
                  <a:pt x="868159" y="941197"/>
                </a:lnTo>
                <a:lnTo>
                  <a:pt x="914256" y="912475"/>
                </a:lnTo>
                <a:lnTo>
                  <a:pt x="959881" y="884468"/>
                </a:lnTo>
                <a:lnTo>
                  <a:pt x="1004824" y="857345"/>
                </a:lnTo>
                <a:lnTo>
                  <a:pt x="1047146" y="832110"/>
                </a:lnTo>
                <a:lnTo>
                  <a:pt x="1089927" y="806692"/>
                </a:lnTo>
                <a:lnTo>
                  <a:pt x="1133129" y="781145"/>
                </a:lnTo>
                <a:lnTo>
                  <a:pt x="1176711" y="755522"/>
                </a:lnTo>
                <a:lnTo>
                  <a:pt x="1220636" y="729879"/>
                </a:lnTo>
                <a:lnTo>
                  <a:pt x="1264863" y="704268"/>
                </a:lnTo>
                <a:lnTo>
                  <a:pt x="1309354" y="678744"/>
                </a:lnTo>
                <a:lnTo>
                  <a:pt x="1354068" y="653361"/>
                </a:lnTo>
                <a:lnTo>
                  <a:pt x="1398968" y="628174"/>
                </a:lnTo>
                <a:lnTo>
                  <a:pt x="1444014" y="603235"/>
                </a:lnTo>
                <a:lnTo>
                  <a:pt x="1489166" y="578600"/>
                </a:lnTo>
                <a:lnTo>
                  <a:pt x="1534385" y="554323"/>
                </a:lnTo>
                <a:lnTo>
                  <a:pt x="1579633" y="530457"/>
                </a:lnTo>
                <a:lnTo>
                  <a:pt x="1624870" y="507057"/>
                </a:lnTo>
                <a:lnTo>
                  <a:pt x="1670057" y="484177"/>
                </a:lnTo>
                <a:lnTo>
                  <a:pt x="1715154" y="461870"/>
                </a:lnTo>
                <a:lnTo>
                  <a:pt x="1760123" y="440192"/>
                </a:lnTo>
                <a:lnTo>
                  <a:pt x="1804924" y="419195"/>
                </a:lnTo>
                <a:lnTo>
                  <a:pt x="1852482" y="397513"/>
                </a:lnTo>
                <a:lnTo>
                  <a:pt x="1900405" y="376190"/>
                </a:lnTo>
                <a:lnTo>
                  <a:pt x="1948626" y="355255"/>
                </a:lnTo>
                <a:lnTo>
                  <a:pt x="1997083" y="334737"/>
                </a:lnTo>
                <a:lnTo>
                  <a:pt x="2045712" y="314665"/>
                </a:lnTo>
                <a:lnTo>
                  <a:pt x="2094448" y="295068"/>
                </a:lnTo>
                <a:lnTo>
                  <a:pt x="2143228" y="275976"/>
                </a:lnTo>
                <a:lnTo>
                  <a:pt x="2191988" y="257418"/>
                </a:lnTo>
                <a:lnTo>
                  <a:pt x="2240663" y="239423"/>
                </a:lnTo>
                <a:lnTo>
                  <a:pt x="2289191" y="222019"/>
                </a:lnTo>
                <a:lnTo>
                  <a:pt x="2337507" y="205237"/>
                </a:lnTo>
                <a:lnTo>
                  <a:pt x="2385547" y="189105"/>
                </a:lnTo>
                <a:lnTo>
                  <a:pt x="2433247" y="173653"/>
                </a:lnTo>
                <a:lnTo>
                  <a:pt x="2480544" y="158909"/>
                </a:lnTo>
                <a:lnTo>
                  <a:pt x="2527374" y="144903"/>
                </a:lnTo>
                <a:lnTo>
                  <a:pt x="2573672" y="131664"/>
                </a:lnTo>
                <a:lnTo>
                  <a:pt x="2619375" y="119221"/>
                </a:lnTo>
                <a:lnTo>
                  <a:pt x="2670955" y="106058"/>
                </a:lnTo>
                <a:lnTo>
                  <a:pt x="2722730" y="93872"/>
                </a:lnTo>
                <a:lnTo>
                  <a:pt x="2774555" y="82621"/>
                </a:lnTo>
                <a:lnTo>
                  <a:pt x="2826287" y="72260"/>
                </a:lnTo>
                <a:lnTo>
                  <a:pt x="2877782" y="62748"/>
                </a:lnTo>
                <a:lnTo>
                  <a:pt x="2928895" y="54043"/>
                </a:lnTo>
                <a:lnTo>
                  <a:pt x="2979482" y="46100"/>
                </a:lnTo>
                <a:lnTo>
                  <a:pt x="3029400" y="38878"/>
                </a:lnTo>
                <a:lnTo>
                  <a:pt x="3078504" y="32335"/>
                </a:lnTo>
                <a:lnTo>
                  <a:pt x="3126650" y="26426"/>
                </a:lnTo>
                <a:lnTo>
                  <a:pt x="3173695" y="21111"/>
                </a:lnTo>
                <a:lnTo>
                  <a:pt x="3219493" y="16345"/>
                </a:lnTo>
                <a:lnTo>
                  <a:pt x="3263902" y="12087"/>
                </a:lnTo>
                <a:lnTo>
                  <a:pt x="3306777" y="8293"/>
                </a:lnTo>
                <a:lnTo>
                  <a:pt x="3347974" y="4921"/>
                </a:lnTo>
                <a:lnTo>
                  <a:pt x="3407839" y="1376"/>
                </a:lnTo>
                <a:lnTo>
                  <a:pt x="3466184" y="0"/>
                </a:lnTo>
                <a:lnTo>
                  <a:pt x="3522638" y="392"/>
                </a:lnTo>
                <a:lnTo>
                  <a:pt x="3576830" y="2155"/>
                </a:lnTo>
                <a:lnTo>
                  <a:pt x="3628390" y="4889"/>
                </a:lnTo>
                <a:lnTo>
                  <a:pt x="3676947" y="8195"/>
                </a:lnTo>
                <a:lnTo>
                  <a:pt x="3722132" y="11672"/>
                </a:lnTo>
                <a:lnTo>
                  <a:pt x="3763574" y="14923"/>
                </a:lnTo>
                <a:lnTo>
                  <a:pt x="3800903" y="17547"/>
                </a:lnTo>
                <a:lnTo>
                  <a:pt x="3833749" y="19145"/>
                </a:lnTo>
              </a:path>
            </a:pathLst>
          </a:custGeom>
          <a:ln w="9525">
            <a:solidFill>
              <a:srgbClr val="FFFFFF"/>
            </a:solidFill>
          </a:ln>
        </p:spPr>
        <p:txBody>
          <a:bodyPr wrap="square" lIns="0" tIns="0" rIns="0" bIns="0" rtlCol="0"/>
          <a:lstStyle/>
          <a:p>
            <a:endParaRPr/>
          </a:p>
        </p:txBody>
      </p:sp>
      <p:sp>
        <p:nvSpPr>
          <p:cNvPr id="5" name="object 5"/>
          <p:cNvSpPr/>
          <p:nvPr/>
        </p:nvSpPr>
        <p:spPr>
          <a:xfrm>
            <a:off x="1295400" y="3462401"/>
            <a:ext cx="428625" cy="323850"/>
          </a:xfrm>
          <a:custGeom>
            <a:avLst/>
            <a:gdLst/>
            <a:ahLst/>
            <a:cxnLst/>
            <a:rect l="l" t="t" r="r" b="b"/>
            <a:pathLst>
              <a:path w="428625" h="323850">
                <a:moveTo>
                  <a:pt x="0" y="323850"/>
                </a:moveTo>
                <a:lnTo>
                  <a:pt x="58651" y="276813"/>
                </a:lnTo>
                <a:lnTo>
                  <a:pt x="89218" y="252606"/>
                </a:lnTo>
                <a:lnTo>
                  <a:pt x="121270" y="227510"/>
                </a:lnTo>
                <a:lnTo>
                  <a:pt x="155301" y="201205"/>
                </a:lnTo>
                <a:lnTo>
                  <a:pt x="191802" y="173370"/>
                </a:lnTo>
                <a:lnTo>
                  <a:pt x="231267" y="143684"/>
                </a:lnTo>
                <a:lnTo>
                  <a:pt x="274189" y="111825"/>
                </a:lnTo>
                <a:lnTo>
                  <a:pt x="321061" y="77472"/>
                </a:lnTo>
                <a:lnTo>
                  <a:pt x="372375" y="40304"/>
                </a:lnTo>
                <a:lnTo>
                  <a:pt x="428625" y="0"/>
                </a:lnTo>
              </a:path>
            </a:pathLst>
          </a:custGeom>
          <a:ln w="9525">
            <a:solidFill>
              <a:srgbClr val="000000"/>
            </a:solidFill>
          </a:ln>
        </p:spPr>
        <p:txBody>
          <a:bodyPr wrap="square" lIns="0" tIns="0" rIns="0" bIns="0" rtlCol="0"/>
          <a:lstStyle/>
          <a:p>
            <a:endParaRPr/>
          </a:p>
        </p:txBody>
      </p:sp>
      <p:sp>
        <p:nvSpPr>
          <p:cNvPr id="6" name="object 6"/>
          <p:cNvSpPr/>
          <p:nvPr/>
        </p:nvSpPr>
        <p:spPr>
          <a:xfrm>
            <a:off x="1928876" y="2471801"/>
            <a:ext cx="2653030" cy="1352550"/>
          </a:xfrm>
          <a:custGeom>
            <a:avLst/>
            <a:gdLst/>
            <a:ahLst/>
            <a:cxnLst/>
            <a:rect l="l" t="t" r="r" b="b"/>
            <a:pathLst>
              <a:path w="2653029" h="1352550">
                <a:moveTo>
                  <a:pt x="0" y="1352550"/>
                </a:moveTo>
                <a:lnTo>
                  <a:pt x="50667" y="1318853"/>
                </a:lnTo>
                <a:lnTo>
                  <a:pt x="114658" y="1275127"/>
                </a:lnTo>
                <a:lnTo>
                  <a:pt x="151075" y="1250078"/>
                </a:lnTo>
                <a:lnTo>
                  <a:pt x="190133" y="1223212"/>
                </a:lnTo>
                <a:lnTo>
                  <a:pt x="231601" y="1194759"/>
                </a:lnTo>
                <a:lnTo>
                  <a:pt x="275250" y="1164950"/>
                </a:lnTo>
                <a:lnTo>
                  <a:pt x="320849" y="1134014"/>
                </a:lnTo>
                <a:lnTo>
                  <a:pt x="368169" y="1102183"/>
                </a:lnTo>
                <a:lnTo>
                  <a:pt x="416979" y="1069685"/>
                </a:lnTo>
                <a:lnTo>
                  <a:pt x="467049" y="1036752"/>
                </a:lnTo>
                <a:lnTo>
                  <a:pt x="518149" y="1003614"/>
                </a:lnTo>
                <a:lnTo>
                  <a:pt x="570050" y="970500"/>
                </a:lnTo>
                <a:lnTo>
                  <a:pt x="622520" y="937642"/>
                </a:lnTo>
                <a:lnTo>
                  <a:pt x="675330" y="905268"/>
                </a:lnTo>
                <a:lnTo>
                  <a:pt x="728250" y="873611"/>
                </a:lnTo>
                <a:lnTo>
                  <a:pt x="781050" y="842899"/>
                </a:lnTo>
                <a:lnTo>
                  <a:pt x="819730" y="820835"/>
                </a:lnTo>
                <a:lnTo>
                  <a:pt x="859882" y="798128"/>
                </a:lnTo>
                <a:lnTo>
                  <a:pt x="901374" y="774851"/>
                </a:lnTo>
                <a:lnTo>
                  <a:pt x="944078" y="751076"/>
                </a:lnTo>
                <a:lnTo>
                  <a:pt x="987863" y="726877"/>
                </a:lnTo>
                <a:lnTo>
                  <a:pt x="1032600" y="702328"/>
                </a:lnTo>
                <a:lnTo>
                  <a:pt x="1078158" y="677500"/>
                </a:lnTo>
                <a:lnTo>
                  <a:pt x="1124408" y="652468"/>
                </a:lnTo>
                <a:lnTo>
                  <a:pt x="1171220" y="627305"/>
                </a:lnTo>
                <a:lnTo>
                  <a:pt x="1218464" y="602084"/>
                </a:lnTo>
                <a:lnTo>
                  <a:pt x="1266010" y="576878"/>
                </a:lnTo>
                <a:lnTo>
                  <a:pt x="1313728" y="551760"/>
                </a:lnTo>
                <a:lnTo>
                  <a:pt x="1361489" y="526804"/>
                </a:lnTo>
                <a:lnTo>
                  <a:pt x="1409162" y="502082"/>
                </a:lnTo>
                <a:lnTo>
                  <a:pt x="1456617" y="477669"/>
                </a:lnTo>
                <a:lnTo>
                  <a:pt x="1503726" y="453636"/>
                </a:lnTo>
                <a:lnTo>
                  <a:pt x="1550357" y="430058"/>
                </a:lnTo>
                <a:lnTo>
                  <a:pt x="1596382" y="407008"/>
                </a:lnTo>
                <a:lnTo>
                  <a:pt x="1641669" y="384558"/>
                </a:lnTo>
                <a:lnTo>
                  <a:pt x="1686090" y="362782"/>
                </a:lnTo>
                <a:lnTo>
                  <a:pt x="1729514" y="341753"/>
                </a:lnTo>
                <a:lnTo>
                  <a:pt x="1771812" y="321544"/>
                </a:lnTo>
                <a:lnTo>
                  <a:pt x="1812854" y="302229"/>
                </a:lnTo>
                <a:lnTo>
                  <a:pt x="1852509" y="283881"/>
                </a:lnTo>
                <a:lnTo>
                  <a:pt x="1890649" y="266573"/>
                </a:lnTo>
                <a:lnTo>
                  <a:pt x="1949157" y="241136"/>
                </a:lnTo>
                <a:lnTo>
                  <a:pt x="2007776" y="217129"/>
                </a:lnTo>
                <a:lnTo>
                  <a:pt x="2066173" y="194496"/>
                </a:lnTo>
                <a:lnTo>
                  <a:pt x="2124011" y="173182"/>
                </a:lnTo>
                <a:lnTo>
                  <a:pt x="2180956" y="153130"/>
                </a:lnTo>
                <a:lnTo>
                  <a:pt x="2236674" y="134286"/>
                </a:lnTo>
                <a:lnTo>
                  <a:pt x="2290829" y="116593"/>
                </a:lnTo>
                <a:lnTo>
                  <a:pt x="2343086" y="99996"/>
                </a:lnTo>
                <a:lnTo>
                  <a:pt x="2393111" y="84440"/>
                </a:lnTo>
                <a:lnTo>
                  <a:pt x="2440568" y="69868"/>
                </a:lnTo>
                <a:lnTo>
                  <a:pt x="2485124" y="56225"/>
                </a:lnTo>
                <a:lnTo>
                  <a:pt x="2526442" y="43455"/>
                </a:lnTo>
                <a:lnTo>
                  <a:pt x="2564189" y="31504"/>
                </a:lnTo>
                <a:lnTo>
                  <a:pt x="2598029" y="20314"/>
                </a:lnTo>
                <a:lnTo>
                  <a:pt x="2627627" y="9831"/>
                </a:lnTo>
                <a:lnTo>
                  <a:pt x="2652649" y="0"/>
                </a:lnTo>
              </a:path>
            </a:pathLst>
          </a:custGeom>
          <a:ln w="9525">
            <a:solidFill>
              <a:srgbClr val="FFFFFF"/>
            </a:solidFill>
          </a:ln>
        </p:spPr>
        <p:txBody>
          <a:bodyPr wrap="square" lIns="0" tIns="0" rIns="0" bIns="0" rtlCol="0"/>
          <a:lstStyle/>
          <a:p>
            <a:endParaRPr/>
          </a:p>
        </p:txBody>
      </p:sp>
      <p:sp>
        <p:nvSpPr>
          <p:cNvPr id="7" name="object 7"/>
          <p:cNvSpPr/>
          <p:nvPr/>
        </p:nvSpPr>
        <p:spPr>
          <a:xfrm>
            <a:off x="4070222" y="1227582"/>
            <a:ext cx="389890" cy="132715"/>
          </a:xfrm>
          <a:custGeom>
            <a:avLst/>
            <a:gdLst/>
            <a:ahLst/>
            <a:cxnLst/>
            <a:rect l="l" t="t" r="r" b="b"/>
            <a:pathLst>
              <a:path w="389889" h="132715">
                <a:moveTo>
                  <a:pt x="115569" y="0"/>
                </a:moveTo>
                <a:lnTo>
                  <a:pt x="108712" y="3809"/>
                </a:lnTo>
                <a:lnTo>
                  <a:pt x="0" y="62991"/>
                </a:lnTo>
                <a:lnTo>
                  <a:pt x="105155" y="128396"/>
                </a:lnTo>
                <a:lnTo>
                  <a:pt x="111760" y="132587"/>
                </a:lnTo>
                <a:lnTo>
                  <a:pt x="120650" y="130555"/>
                </a:lnTo>
                <a:lnTo>
                  <a:pt x="124840" y="123825"/>
                </a:lnTo>
                <a:lnTo>
                  <a:pt x="128904" y="117093"/>
                </a:lnTo>
                <a:lnTo>
                  <a:pt x="126873" y="108330"/>
                </a:lnTo>
                <a:lnTo>
                  <a:pt x="120268" y="104139"/>
                </a:lnTo>
                <a:lnTo>
                  <a:pt x="80836" y="79613"/>
                </a:lnTo>
                <a:lnTo>
                  <a:pt x="27939" y="78104"/>
                </a:lnTo>
                <a:lnTo>
                  <a:pt x="28828" y="49529"/>
                </a:lnTo>
                <a:lnTo>
                  <a:pt x="84558" y="49529"/>
                </a:lnTo>
                <a:lnTo>
                  <a:pt x="129286" y="25145"/>
                </a:lnTo>
                <a:lnTo>
                  <a:pt x="131825" y="16382"/>
                </a:lnTo>
                <a:lnTo>
                  <a:pt x="128015" y="9525"/>
                </a:lnTo>
                <a:lnTo>
                  <a:pt x="124332" y="2539"/>
                </a:lnTo>
                <a:lnTo>
                  <a:pt x="115569" y="0"/>
                </a:lnTo>
                <a:close/>
              </a:path>
              <a:path w="389889" h="132715">
                <a:moveTo>
                  <a:pt x="81763" y="51058"/>
                </a:moveTo>
                <a:lnTo>
                  <a:pt x="56835" y="64685"/>
                </a:lnTo>
                <a:lnTo>
                  <a:pt x="80836" y="79613"/>
                </a:lnTo>
                <a:lnTo>
                  <a:pt x="388619" y="88391"/>
                </a:lnTo>
                <a:lnTo>
                  <a:pt x="389509" y="59943"/>
                </a:lnTo>
                <a:lnTo>
                  <a:pt x="81763" y="51058"/>
                </a:lnTo>
                <a:close/>
              </a:path>
              <a:path w="389889" h="132715">
                <a:moveTo>
                  <a:pt x="28828" y="49529"/>
                </a:moveTo>
                <a:lnTo>
                  <a:pt x="27939" y="78104"/>
                </a:lnTo>
                <a:lnTo>
                  <a:pt x="80836" y="79613"/>
                </a:lnTo>
                <a:lnTo>
                  <a:pt x="75756" y="76453"/>
                </a:lnTo>
                <a:lnTo>
                  <a:pt x="35305" y="76453"/>
                </a:lnTo>
                <a:lnTo>
                  <a:pt x="35940" y="51688"/>
                </a:lnTo>
                <a:lnTo>
                  <a:pt x="80609" y="51688"/>
                </a:lnTo>
                <a:lnTo>
                  <a:pt x="81763" y="51058"/>
                </a:lnTo>
                <a:lnTo>
                  <a:pt x="28828" y="49529"/>
                </a:lnTo>
                <a:close/>
              </a:path>
              <a:path w="389889" h="132715">
                <a:moveTo>
                  <a:pt x="35940" y="51688"/>
                </a:moveTo>
                <a:lnTo>
                  <a:pt x="35305" y="76453"/>
                </a:lnTo>
                <a:lnTo>
                  <a:pt x="56835" y="64685"/>
                </a:lnTo>
                <a:lnTo>
                  <a:pt x="35940" y="51688"/>
                </a:lnTo>
                <a:close/>
              </a:path>
              <a:path w="389889" h="132715">
                <a:moveTo>
                  <a:pt x="56835" y="64685"/>
                </a:moveTo>
                <a:lnTo>
                  <a:pt x="35305" y="76453"/>
                </a:lnTo>
                <a:lnTo>
                  <a:pt x="75756" y="76453"/>
                </a:lnTo>
                <a:lnTo>
                  <a:pt x="56835" y="64685"/>
                </a:lnTo>
                <a:close/>
              </a:path>
              <a:path w="389889" h="132715">
                <a:moveTo>
                  <a:pt x="80609" y="51688"/>
                </a:moveTo>
                <a:lnTo>
                  <a:pt x="35940" y="51688"/>
                </a:lnTo>
                <a:lnTo>
                  <a:pt x="56835" y="64685"/>
                </a:lnTo>
                <a:lnTo>
                  <a:pt x="80609" y="51688"/>
                </a:lnTo>
                <a:close/>
              </a:path>
              <a:path w="389889" h="132715">
                <a:moveTo>
                  <a:pt x="84558" y="49529"/>
                </a:moveTo>
                <a:lnTo>
                  <a:pt x="28828" y="49529"/>
                </a:lnTo>
                <a:lnTo>
                  <a:pt x="81763" y="51058"/>
                </a:lnTo>
                <a:lnTo>
                  <a:pt x="84558" y="49529"/>
                </a:lnTo>
                <a:close/>
              </a:path>
            </a:pathLst>
          </a:custGeom>
          <a:solidFill>
            <a:srgbClr val="CC99FF"/>
          </a:solidFill>
        </p:spPr>
        <p:txBody>
          <a:bodyPr wrap="square" lIns="0" tIns="0" rIns="0" bIns="0" rtlCol="0"/>
          <a:lstStyle/>
          <a:p>
            <a:endParaRPr/>
          </a:p>
        </p:txBody>
      </p:sp>
      <p:sp>
        <p:nvSpPr>
          <p:cNvPr id="8" name="object 8"/>
          <p:cNvSpPr txBox="1"/>
          <p:nvPr/>
        </p:nvSpPr>
        <p:spPr>
          <a:xfrm>
            <a:off x="1826767" y="2794507"/>
            <a:ext cx="20955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9" name="object 9"/>
          <p:cNvSpPr txBox="1"/>
          <p:nvPr/>
        </p:nvSpPr>
        <p:spPr>
          <a:xfrm>
            <a:off x="4078351" y="1643329"/>
            <a:ext cx="20955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10" name="object 10"/>
          <p:cNvSpPr/>
          <p:nvPr/>
        </p:nvSpPr>
        <p:spPr>
          <a:xfrm>
            <a:off x="1276350" y="1090675"/>
            <a:ext cx="3314700" cy="2729230"/>
          </a:xfrm>
          <a:custGeom>
            <a:avLst/>
            <a:gdLst/>
            <a:ahLst/>
            <a:cxnLst/>
            <a:rect l="l" t="t" r="r" b="b"/>
            <a:pathLst>
              <a:path w="3314700" h="2729229">
                <a:moveTo>
                  <a:pt x="3310269" y="223774"/>
                </a:moveTo>
                <a:lnTo>
                  <a:pt x="1290574" y="223774"/>
                </a:lnTo>
                <a:lnTo>
                  <a:pt x="1509649" y="247650"/>
                </a:lnTo>
                <a:lnTo>
                  <a:pt x="1709674" y="395224"/>
                </a:lnTo>
                <a:lnTo>
                  <a:pt x="1857375" y="590550"/>
                </a:lnTo>
                <a:lnTo>
                  <a:pt x="2057400" y="852424"/>
                </a:lnTo>
                <a:lnTo>
                  <a:pt x="2204974" y="1171575"/>
                </a:lnTo>
                <a:lnTo>
                  <a:pt x="2319274" y="1333500"/>
                </a:lnTo>
                <a:lnTo>
                  <a:pt x="2490724" y="1504950"/>
                </a:lnTo>
                <a:lnTo>
                  <a:pt x="2643124" y="1809750"/>
                </a:lnTo>
                <a:lnTo>
                  <a:pt x="2705100" y="2147824"/>
                </a:lnTo>
                <a:lnTo>
                  <a:pt x="2824099" y="2400300"/>
                </a:lnTo>
                <a:lnTo>
                  <a:pt x="2995549" y="2619375"/>
                </a:lnTo>
                <a:lnTo>
                  <a:pt x="3100324" y="2728849"/>
                </a:lnTo>
                <a:lnTo>
                  <a:pt x="3314700" y="2728849"/>
                </a:lnTo>
                <a:lnTo>
                  <a:pt x="3310269" y="223774"/>
                </a:lnTo>
                <a:close/>
              </a:path>
              <a:path w="3314700" h="2729229">
                <a:moveTo>
                  <a:pt x="3309874" y="0"/>
                </a:moveTo>
                <a:lnTo>
                  <a:pt x="4699" y="0"/>
                </a:lnTo>
                <a:lnTo>
                  <a:pt x="0" y="52324"/>
                </a:lnTo>
                <a:lnTo>
                  <a:pt x="52324" y="128524"/>
                </a:lnTo>
                <a:lnTo>
                  <a:pt x="200025" y="142875"/>
                </a:lnTo>
                <a:lnTo>
                  <a:pt x="338074" y="142875"/>
                </a:lnTo>
                <a:lnTo>
                  <a:pt x="519049" y="161925"/>
                </a:lnTo>
                <a:lnTo>
                  <a:pt x="728599" y="233299"/>
                </a:lnTo>
                <a:lnTo>
                  <a:pt x="847725" y="233299"/>
                </a:lnTo>
                <a:lnTo>
                  <a:pt x="1123950" y="247650"/>
                </a:lnTo>
                <a:lnTo>
                  <a:pt x="1290574" y="223774"/>
                </a:lnTo>
                <a:lnTo>
                  <a:pt x="3310269" y="223774"/>
                </a:lnTo>
                <a:lnTo>
                  <a:pt x="3309874" y="0"/>
                </a:lnTo>
                <a:close/>
              </a:path>
            </a:pathLst>
          </a:custGeom>
          <a:solidFill>
            <a:srgbClr val="808080">
              <a:alpha val="50979"/>
            </a:srgbClr>
          </a:solidFill>
        </p:spPr>
        <p:txBody>
          <a:bodyPr wrap="square" lIns="0" tIns="0" rIns="0" bIns="0" rtlCol="0"/>
          <a:lstStyle/>
          <a:p>
            <a:endParaRPr/>
          </a:p>
        </p:txBody>
      </p:sp>
      <p:sp>
        <p:nvSpPr>
          <p:cNvPr id="11" name="object 11"/>
          <p:cNvSpPr txBox="1"/>
          <p:nvPr/>
        </p:nvSpPr>
        <p:spPr>
          <a:xfrm>
            <a:off x="862990" y="1152906"/>
            <a:ext cx="1202690" cy="452755"/>
          </a:xfrm>
          <a:prstGeom prst="rect">
            <a:avLst/>
          </a:prstGeom>
        </p:spPr>
        <p:txBody>
          <a:bodyPr vert="horz" wrap="square" lIns="0" tIns="13335" rIns="0" bIns="0" rtlCol="0">
            <a:spAutoFit/>
          </a:bodyPr>
          <a:lstStyle/>
          <a:p>
            <a:pPr marL="12700" marR="5080">
              <a:lnSpc>
                <a:spcPct val="100000"/>
              </a:lnSpc>
              <a:spcBef>
                <a:spcPts val="105"/>
              </a:spcBef>
            </a:pPr>
            <a:r>
              <a:rPr sz="1400" dirty="0">
                <a:solidFill>
                  <a:srgbClr val="FFFFFF"/>
                </a:solidFill>
                <a:latin typeface="Arial"/>
                <a:cs typeface="Arial"/>
              </a:rPr>
              <a:t>Sin</a:t>
            </a:r>
            <a:r>
              <a:rPr sz="1400" spc="-105" dirty="0">
                <a:solidFill>
                  <a:srgbClr val="FFFFFF"/>
                </a:solidFill>
                <a:latin typeface="Arial"/>
                <a:cs typeface="Arial"/>
              </a:rPr>
              <a:t> </a:t>
            </a:r>
            <a:r>
              <a:rPr sz="1400" dirty="0">
                <a:solidFill>
                  <a:srgbClr val="FFFFFF"/>
                </a:solidFill>
                <a:latin typeface="Arial"/>
                <a:cs typeface="Arial"/>
              </a:rPr>
              <a:t>continente,  Sin</a:t>
            </a:r>
            <a:r>
              <a:rPr sz="1400" spc="-30"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p:txBody>
      </p:sp>
      <p:sp>
        <p:nvSpPr>
          <p:cNvPr id="12" name="object 12"/>
          <p:cNvSpPr/>
          <p:nvPr/>
        </p:nvSpPr>
        <p:spPr>
          <a:xfrm>
            <a:off x="723900" y="3940111"/>
            <a:ext cx="3851275" cy="2722626"/>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22300" y="4459481"/>
            <a:ext cx="2941955" cy="2233930"/>
          </a:xfrm>
          <a:custGeom>
            <a:avLst/>
            <a:gdLst/>
            <a:ahLst/>
            <a:cxnLst/>
            <a:rect l="l" t="t" r="r" b="b"/>
            <a:pathLst>
              <a:path w="2941954" h="2233929">
                <a:moveTo>
                  <a:pt x="0" y="1287268"/>
                </a:moveTo>
                <a:lnTo>
                  <a:pt x="55511" y="1238590"/>
                </a:lnTo>
                <a:lnTo>
                  <a:pt x="87849" y="1211837"/>
                </a:lnTo>
                <a:lnTo>
                  <a:pt x="125685" y="1182033"/>
                </a:lnTo>
                <a:lnTo>
                  <a:pt x="170852" y="1148096"/>
                </a:lnTo>
                <a:lnTo>
                  <a:pt x="225184" y="1108944"/>
                </a:lnTo>
                <a:lnTo>
                  <a:pt x="290512" y="1063494"/>
                </a:lnTo>
                <a:lnTo>
                  <a:pt x="354403" y="1019866"/>
                </a:lnTo>
                <a:lnTo>
                  <a:pt x="389830" y="995823"/>
                </a:lnTo>
                <a:lnTo>
                  <a:pt x="427298" y="970503"/>
                </a:lnTo>
                <a:lnTo>
                  <a:pt x="466599" y="944063"/>
                </a:lnTo>
                <a:lnTo>
                  <a:pt x="507523" y="916661"/>
                </a:lnTo>
                <a:lnTo>
                  <a:pt x="549861" y="888453"/>
                </a:lnTo>
                <a:lnTo>
                  <a:pt x="593403" y="859597"/>
                </a:lnTo>
                <a:lnTo>
                  <a:pt x="637941" y="830250"/>
                </a:lnTo>
                <a:lnTo>
                  <a:pt x="683264" y="800568"/>
                </a:lnTo>
                <a:lnTo>
                  <a:pt x="729164" y="770710"/>
                </a:lnTo>
                <a:lnTo>
                  <a:pt x="775431" y="740832"/>
                </a:lnTo>
                <a:lnTo>
                  <a:pt x="821856" y="711091"/>
                </a:lnTo>
                <a:lnTo>
                  <a:pt x="868230" y="681644"/>
                </a:lnTo>
                <a:lnTo>
                  <a:pt x="914343" y="652649"/>
                </a:lnTo>
                <a:lnTo>
                  <a:pt x="959987" y="624263"/>
                </a:lnTo>
                <a:lnTo>
                  <a:pt x="1004951" y="596642"/>
                </a:lnTo>
                <a:lnTo>
                  <a:pt x="1047780" y="570544"/>
                </a:lnTo>
                <a:lnTo>
                  <a:pt x="1092000" y="543668"/>
                </a:lnTo>
                <a:lnTo>
                  <a:pt x="1137384" y="516180"/>
                </a:lnTo>
                <a:lnTo>
                  <a:pt x="1183706" y="488243"/>
                </a:lnTo>
                <a:lnTo>
                  <a:pt x="1230736" y="460024"/>
                </a:lnTo>
                <a:lnTo>
                  <a:pt x="1278250" y="431688"/>
                </a:lnTo>
                <a:lnTo>
                  <a:pt x="1326019" y="403400"/>
                </a:lnTo>
                <a:lnTo>
                  <a:pt x="1373816" y="375324"/>
                </a:lnTo>
                <a:lnTo>
                  <a:pt x="1421415" y="347627"/>
                </a:lnTo>
                <a:lnTo>
                  <a:pt x="1468588" y="320473"/>
                </a:lnTo>
                <a:lnTo>
                  <a:pt x="1515109" y="294028"/>
                </a:lnTo>
                <a:lnTo>
                  <a:pt x="1560750" y="268456"/>
                </a:lnTo>
                <a:lnTo>
                  <a:pt x="1605283" y="243922"/>
                </a:lnTo>
                <a:lnTo>
                  <a:pt x="1648483" y="220593"/>
                </a:lnTo>
                <a:lnTo>
                  <a:pt x="1690121" y="198633"/>
                </a:lnTo>
                <a:lnTo>
                  <a:pt x="1729972" y="178206"/>
                </a:lnTo>
                <a:lnTo>
                  <a:pt x="1767807" y="159480"/>
                </a:lnTo>
                <a:lnTo>
                  <a:pt x="1803400" y="142617"/>
                </a:lnTo>
                <a:lnTo>
                  <a:pt x="1861964" y="114128"/>
                </a:lnTo>
                <a:lnTo>
                  <a:pt x="1914538" y="86534"/>
                </a:lnTo>
                <a:lnTo>
                  <a:pt x="1962178" y="60921"/>
                </a:lnTo>
                <a:lnTo>
                  <a:pt x="2005943" y="38376"/>
                </a:lnTo>
                <a:lnTo>
                  <a:pt x="2046890" y="19983"/>
                </a:lnTo>
                <a:lnTo>
                  <a:pt x="2086077" y="6829"/>
                </a:lnTo>
                <a:lnTo>
                  <a:pt x="2124561" y="0"/>
                </a:lnTo>
                <a:lnTo>
                  <a:pt x="2163401" y="581"/>
                </a:lnTo>
                <a:lnTo>
                  <a:pt x="2203653" y="9658"/>
                </a:lnTo>
                <a:lnTo>
                  <a:pt x="2246376" y="28317"/>
                </a:lnTo>
                <a:lnTo>
                  <a:pt x="2306879" y="72731"/>
                </a:lnTo>
                <a:lnTo>
                  <a:pt x="2337981" y="103343"/>
                </a:lnTo>
                <a:lnTo>
                  <a:pt x="2369424" y="138587"/>
                </a:lnTo>
                <a:lnTo>
                  <a:pt x="2401038" y="177735"/>
                </a:lnTo>
                <a:lnTo>
                  <a:pt x="2432653" y="220059"/>
                </a:lnTo>
                <a:lnTo>
                  <a:pt x="2464099" y="264830"/>
                </a:lnTo>
                <a:lnTo>
                  <a:pt x="2495207" y="311320"/>
                </a:lnTo>
                <a:lnTo>
                  <a:pt x="2525807" y="358800"/>
                </a:lnTo>
                <a:lnTo>
                  <a:pt x="2555729" y="406542"/>
                </a:lnTo>
                <a:lnTo>
                  <a:pt x="2584803" y="453818"/>
                </a:lnTo>
                <a:lnTo>
                  <a:pt x="2612859" y="499900"/>
                </a:lnTo>
                <a:lnTo>
                  <a:pt x="2639728" y="544058"/>
                </a:lnTo>
                <a:lnTo>
                  <a:pt x="2665240" y="585566"/>
                </a:lnTo>
                <a:lnTo>
                  <a:pt x="2689225" y="623693"/>
                </a:lnTo>
                <a:lnTo>
                  <a:pt x="2721240" y="673263"/>
                </a:lnTo>
                <a:lnTo>
                  <a:pt x="2753567" y="722999"/>
                </a:lnTo>
                <a:lnTo>
                  <a:pt x="2785498" y="772516"/>
                </a:lnTo>
                <a:lnTo>
                  <a:pt x="2816324" y="821426"/>
                </a:lnTo>
                <a:lnTo>
                  <a:pt x="2845338" y="869342"/>
                </a:lnTo>
                <a:lnTo>
                  <a:pt x="2871831" y="915877"/>
                </a:lnTo>
                <a:lnTo>
                  <a:pt x="2895096" y="960644"/>
                </a:lnTo>
                <a:lnTo>
                  <a:pt x="2914423" y="1003257"/>
                </a:lnTo>
                <a:lnTo>
                  <a:pt x="2929105" y="1043327"/>
                </a:lnTo>
                <a:lnTo>
                  <a:pt x="2938434" y="1080469"/>
                </a:lnTo>
                <a:lnTo>
                  <a:pt x="2941701" y="1114294"/>
                </a:lnTo>
                <a:lnTo>
                  <a:pt x="2938082" y="1152718"/>
                </a:lnTo>
                <a:lnTo>
                  <a:pt x="2908295" y="1204799"/>
                </a:lnTo>
                <a:lnTo>
                  <a:pt x="2846575" y="1243575"/>
                </a:lnTo>
                <a:lnTo>
                  <a:pt x="2803040" y="1265367"/>
                </a:lnTo>
                <a:lnTo>
                  <a:pt x="2750684" y="1292704"/>
                </a:lnTo>
                <a:lnTo>
                  <a:pt x="2689225" y="1328543"/>
                </a:lnTo>
                <a:lnTo>
                  <a:pt x="2658069" y="1347458"/>
                </a:lnTo>
                <a:lnTo>
                  <a:pt x="2623540" y="1367617"/>
                </a:lnTo>
                <a:lnTo>
                  <a:pt x="2585971" y="1388912"/>
                </a:lnTo>
                <a:lnTo>
                  <a:pt x="2545696" y="1411237"/>
                </a:lnTo>
                <a:lnTo>
                  <a:pt x="2503049" y="1434483"/>
                </a:lnTo>
                <a:lnTo>
                  <a:pt x="2458362" y="1458542"/>
                </a:lnTo>
                <a:lnTo>
                  <a:pt x="2411969" y="1483307"/>
                </a:lnTo>
                <a:lnTo>
                  <a:pt x="2364204" y="1508669"/>
                </a:lnTo>
                <a:lnTo>
                  <a:pt x="2315400" y="1534521"/>
                </a:lnTo>
                <a:lnTo>
                  <a:pt x="2265890" y="1560756"/>
                </a:lnTo>
                <a:lnTo>
                  <a:pt x="2216008" y="1587265"/>
                </a:lnTo>
                <a:lnTo>
                  <a:pt x="2166088" y="1613941"/>
                </a:lnTo>
                <a:lnTo>
                  <a:pt x="2116462" y="1640675"/>
                </a:lnTo>
                <a:lnTo>
                  <a:pt x="2067465" y="1667360"/>
                </a:lnTo>
                <a:lnTo>
                  <a:pt x="2019429" y="1693889"/>
                </a:lnTo>
                <a:lnTo>
                  <a:pt x="1972688" y="1720153"/>
                </a:lnTo>
                <a:lnTo>
                  <a:pt x="1927576" y="1746044"/>
                </a:lnTo>
                <a:lnTo>
                  <a:pt x="1884426" y="1771456"/>
                </a:lnTo>
                <a:lnTo>
                  <a:pt x="1839324" y="1798708"/>
                </a:lnTo>
                <a:lnTo>
                  <a:pt x="1793305" y="1827084"/>
                </a:lnTo>
                <a:lnTo>
                  <a:pt x="1746637" y="1856358"/>
                </a:lnTo>
                <a:lnTo>
                  <a:pt x="1699587" y="1886303"/>
                </a:lnTo>
                <a:lnTo>
                  <a:pt x="1652422" y="1916691"/>
                </a:lnTo>
                <a:lnTo>
                  <a:pt x="1605409" y="1947297"/>
                </a:lnTo>
                <a:lnTo>
                  <a:pt x="1558816" y="1977893"/>
                </a:lnTo>
                <a:lnTo>
                  <a:pt x="1512909" y="2008253"/>
                </a:lnTo>
                <a:lnTo>
                  <a:pt x="1467957" y="2038149"/>
                </a:lnTo>
                <a:lnTo>
                  <a:pt x="1424225" y="2067355"/>
                </a:lnTo>
                <a:lnTo>
                  <a:pt x="1381983" y="2095644"/>
                </a:lnTo>
                <a:lnTo>
                  <a:pt x="1341496" y="2122789"/>
                </a:lnTo>
                <a:lnTo>
                  <a:pt x="1303032" y="2148564"/>
                </a:lnTo>
                <a:lnTo>
                  <a:pt x="1266858" y="2172741"/>
                </a:lnTo>
                <a:lnTo>
                  <a:pt x="1233241" y="2195093"/>
                </a:lnTo>
                <a:lnTo>
                  <a:pt x="1202449" y="2215395"/>
                </a:lnTo>
                <a:lnTo>
                  <a:pt x="1174750" y="2233418"/>
                </a:lnTo>
              </a:path>
            </a:pathLst>
          </a:custGeom>
          <a:ln w="9525">
            <a:solidFill>
              <a:srgbClr val="FFFFFF"/>
            </a:solidFill>
          </a:ln>
        </p:spPr>
        <p:txBody>
          <a:bodyPr wrap="square" lIns="0" tIns="0" rIns="0" bIns="0" rtlCol="0"/>
          <a:lstStyle/>
          <a:p>
            <a:endParaRPr/>
          </a:p>
        </p:txBody>
      </p:sp>
      <p:sp>
        <p:nvSpPr>
          <p:cNvPr id="14" name="object 14"/>
          <p:cNvSpPr/>
          <p:nvPr/>
        </p:nvSpPr>
        <p:spPr>
          <a:xfrm>
            <a:off x="1284350" y="6303962"/>
            <a:ext cx="428625" cy="323850"/>
          </a:xfrm>
          <a:custGeom>
            <a:avLst/>
            <a:gdLst/>
            <a:ahLst/>
            <a:cxnLst/>
            <a:rect l="l" t="t" r="r" b="b"/>
            <a:pathLst>
              <a:path w="428625" h="323850">
                <a:moveTo>
                  <a:pt x="0" y="323850"/>
                </a:moveTo>
                <a:lnTo>
                  <a:pt x="58651" y="276818"/>
                </a:lnTo>
                <a:lnTo>
                  <a:pt x="89218" y="252616"/>
                </a:lnTo>
                <a:lnTo>
                  <a:pt x="121270" y="227526"/>
                </a:lnTo>
                <a:lnTo>
                  <a:pt x="155301" y="201227"/>
                </a:lnTo>
                <a:lnTo>
                  <a:pt x="191802" y="173396"/>
                </a:lnTo>
                <a:lnTo>
                  <a:pt x="231267" y="143712"/>
                </a:lnTo>
                <a:lnTo>
                  <a:pt x="274189" y="111852"/>
                </a:lnTo>
                <a:lnTo>
                  <a:pt x="321061" y="77495"/>
                </a:lnTo>
                <a:lnTo>
                  <a:pt x="372375" y="40318"/>
                </a:lnTo>
                <a:lnTo>
                  <a:pt x="428625" y="0"/>
                </a:lnTo>
              </a:path>
            </a:pathLst>
          </a:custGeom>
          <a:ln w="9525">
            <a:solidFill>
              <a:srgbClr val="000000"/>
            </a:solidFill>
          </a:ln>
        </p:spPr>
        <p:txBody>
          <a:bodyPr wrap="square" lIns="0" tIns="0" rIns="0" bIns="0" rtlCol="0"/>
          <a:lstStyle/>
          <a:p>
            <a:endParaRPr/>
          </a:p>
        </p:txBody>
      </p:sp>
      <p:sp>
        <p:nvSpPr>
          <p:cNvPr id="15" name="object 15"/>
          <p:cNvSpPr txBox="1"/>
          <p:nvPr/>
        </p:nvSpPr>
        <p:spPr>
          <a:xfrm>
            <a:off x="1815845" y="5636767"/>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A</a:t>
            </a:r>
            <a:endParaRPr sz="2000">
              <a:latin typeface="Arial"/>
              <a:cs typeface="Arial"/>
            </a:endParaRPr>
          </a:p>
        </p:txBody>
      </p:sp>
      <p:sp>
        <p:nvSpPr>
          <p:cNvPr id="16" name="object 16"/>
          <p:cNvSpPr txBox="1"/>
          <p:nvPr/>
        </p:nvSpPr>
        <p:spPr>
          <a:xfrm>
            <a:off x="4048125" y="4495291"/>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B</a:t>
            </a:r>
            <a:endParaRPr sz="2000">
              <a:latin typeface="Arial"/>
              <a:cs typeface="Arial"/>
            </a:endParaRPr>
          </a:p>
        </p:txBody>
      </p:sp>
      <p:sp>
        <p:nvSpPr>
          <p:cNvPr id="17" name="object 17"/>
          <p:cNvSpPr/>
          <p:nvPr/>
        </p:nvSpPr>
        <p:spPr>
          <a:xfrm>
            <a:off x="3048000" y="4499609"/>
            <a:ext cx="297815" cy="513080"/>
          </a:xfrm>
          <a:custGeom>
            <a:avLst/>
            <a:gdLst/>
            <a:ahLst/>
            <a:cxnLst/>
            <a:rect l="l" t="t" r="r" b="b"/>
            <a:pathLst>
              <a:path w="297814" h="513079">
                <a:moveTo>
                  <a:pt x="201335" y="211327"/>
                </a:moveTo>
                <a:lnTo>
                  <a:pt x="88518" y="211327"/>
                </a:lnTo>
                <a:lnTo>
                  <a:pt x="152273" y="512698"/>
                </a:lnTo>
                <a:lnTo>
                  <a:pt x="268224" y="497331"/>
                </a:lnTo>
                <a:lnTo>
                  <a:pt x="201335" y="211327"/>
                </a:lnTo>
                <a:close/>
              </a:path>
              <a:path w="297814" h="513079">
                <a:moveTo>
                  <a:pt x="124713" y="0"/>
                </a:moveTo>
                <a:lnTo>
                  <a:pt x="0" y="273938"/>
                </a:lnTo>
                <a:lnTo>
                  <a:pt x="88518" y="211327"/>
                </a:lnTo>
                <a:lnTo>
                  <a:pt x="201335" y="211327"/>
                </a:lnTo>
                <a:lnTo>
                  <a:pt x="198247" y="198119"/>
                </a:lnTo>
                <a:lnTo>
                  <a:pt x="286877" y="198119"/>
                </a:lnTo>
                <a:lnTo>
                  <a:pt x="124713" y="0"/>
                </a:lnTo>
                <a:close/>
              </a:path>
              <a:path w="297814" h="513079">
                <a:moveTo>
                  <a:pt x="286877" y="198119"/>
                </a:moveTo>
                <a:lnTo>
                  <a:pt x="198247" y="198119"/>
                </a:lnTo>
                <a:lnTo>
                  <a:pt x="297688" y="211327"/>
                </a:lnTo>
                <a:lnTo>
                  <a:pt x="286877" y="198119"/>
                </a:lnTo>
                <a:close/>
              </a:path>
            </a:pathLst>
          </a:custGeom>
          <a:solidFill>
            <a:srgbClr val="CC99FF">
              <a:alpha val="85881"/>
            </a:srgbClr>
          </a:solidFill>
        </p:spPr>
        <p:txBody>
          <a:bodyPr wrap="square" lIns="0" tIns="0" rIns="0" bIns="0" rtlCol="0"/>
          <a:lstStyle/>
          <a:p>
            <a:endParaRPr/>
          </a:p>
        </p:txBody>
      </p:sp>
      <p:sp>
        <p:nvSpPr>
          <p:cNvPr id="18" name="object 18"/>
          <p:cNvSpPr/>
          <p:nvPr/>
        </p:nvSpPr>
        <p:spPr>
          <a:xfrm>
            <a:off x="3048000" y="4499609"/>
            <a:ext cx="297815" cy="513080"/>
          </a:xfrm>
          <a:custGeom>
            <a:avLst/>
            <a:gdLst/>
            <a:ahLst/>
            <a:cxnLst/>
            <a:rect l="l" t="t" r="r" b="b"/>
            <a:pathLst>
              <a:path w="297814" h="513079">
                <a:moveTo>
                  <a:pt x="88518" y="211327"/>
                </a:moveTo>
                <a:lnTo>
                  <a:pt x="0" y="273938"/>
                </a:lnTo>
                <a:lnTo>
                  <a:pt x="124713" y="0"/>
                </a:lnTo>
                <a:lnTo>
                  <a:pt x="297688" y="211327"/>
                </a:lnTo>
                <a:lnTo>
                  <a:pt x="198247" y="198119"/>
                </a:lnTo>
                <a:lnTo>
                  <a:pt x="268224" y="497331"/>
                </a:lnTo>
                <a:lnTo>
                  <a:pt x="152273" y="512698"/>
                </a:lnTo>
              </a:path>
            </a:pathLst>
          </a:custGeom>
          <a:ln w="9525">
            <a:solidFill>
              <a:srgbClr val="FFFFFF"/>
            </a:solidFill>
          </a:ln>
        </p:spPr>
        <p:txBody>
          <a:bodyPr wrap="square" lIns="0" tIns="0" rIns="0" bIns="0" rtlCol="0"/>
          <a:lstStyle/>
          <a:p>
            <a:endParaRPr/>
          </a:p>
        </p:txBody>
      </p:sp>
      <p:sp>
        <p:nvSpPr>
          <p:cNvPr id="19" name="object 19"/>
          <p:cNvSpPr/>
          <p:nvPr/>
        </p:nvSpPr>
        <p:spPr>
          <a:xfrm>
            <a:off x="2719197" y="4902850"/>
            <a:ext cx="523240" cy="257175"/>
          </a:xfrm>
          <a:custGeom>
            <a:avLst/>
            <a:gdLst/>
            <a:ahLst/>
            <a:cxnLst/>
            <a:rect l="l" t="t" r="r" b="b"/>
            <a:pathLst>
              <a:path w="523239" h="257175">
                <a:moveTo>
                  <a:pt x="222992" y="0"/>
                </a:moveTo>
                <a:lnTo>
                  <a:pt x="212344" y="3794"/>
                </a:lnTo>
                <a:lnTo>
                  <a:pt x="0" y="131048"/>
                </a:lnTo>
                <a:lnTo>
                  <a:pt x="215264" y="253222"/>
                </a:lnTo>
                <a:lnTo>
                  <a:pt x="226107" y="256732"/>
                </a:lnTo>
                <a:lnTo>
                  <a:pt x="237045" y="255873"/>
                </a:lnTo>
                <a:lnTo>
                  <a:pt x="246840" y="250989"/>
                </a:lnTo>
                <a:lnTo>
                  <a:pt x="254253" y="242427"/>
                </a:lnTo>
                <a:lnTo>
                  <a:pt x="257782" y="231655"/>
                </a:lnTo>
                <a:lnTo>
                  <a:pt x="256952" y="220741"/>
                </a:lnTo>
                <a:lnTo>
                  <a:pt x="252075" y="210923"/>
                </a:lnTo>
                <a:lnTo>
                  <a:pt x="243458" y="203438"/>
                </a:lnTo>
                <a:lnTo>
                  <a:pt x="165109" y="158988"/>
                </a:lnTo>
                <a:lnTo>
                  <a:pt x="57150" y="158988"/>
                </a:lnTo>
                <a:lnTo>
                  <a:pt x="56387" y="101838"/>
                </a:lnTo>
                <a:lnTo>
                  <a:pt x="162091" y="100569"/>
                </a:lnTo>
                <a:lnTo>
                  <a:pt x="241680" y="52816"/>
                </a:lnTo>
                <a:lnTo>
                  <a:pt x="255271" y="24294"/>
                </a:lnTo>
                <a:lnTo>
                  <a:pt x="251459" y="13573"/>
                </a:lnTo>
                <a:lnTo>
                  <a:pt x="243812" y="5222"/>
                </a:lnTo>
                <a:lnTo>
                  <a:pt x="233902" y="587"/>
                </a:lnTo>
                <a:lnTo>
                  <a:pt x="222992" y="0"/>
                </a:lnTo>
                <a:close/>
              </a:path>
              <a:path w="523239" h="257175">
                <a:moveTo>
                  <a:pt x="162091" y="100569"/>
                </a:moveTo>
                <a:lnTo>
                  <a:pt x="56387" y="101838"/>
                </a:lnTo>
                <a:lnTo>
                  <a:pt x="57150" y="158988"/>
                </a:lnTo>
                <a:lnTo>
                  <a:pt x="162823" y="157691"/>
                </a:lnTo>
                <a:lnTo>
                  <a:pt x="157945" y="154924"/>
                </a:lnTo>
                <a:lnTo>
                  <a:pt x="71500" y="154924"/>
                </a:lnTo>
                <a:lnTo>
                  <a:pt x="70865" y="105521"/>
                </a:lnTo>
                <a:lnTo>
                  <a:pt x="153839" y="105521"/>
                </a:lnTo>
                <a:lnTo>
                  <a:pt x="162091" y="100569"/>
                </a:lnTo>
                <a:close/>
              </a:path>
              <a:path w="523239" h="257175">
                <a:moveTo>
                  <a:pt x="162823" y="157691"/>
                </a:moveTo>
                <a:lnTo>
                  <a:pt x="57150" y="158988"/>
                </a:lnTo>
                <a:lnTo>
                  <a:pt x="165109" y="158988"/>
                </a:lnTo>
                <a:lnTo>
                  <a:pt x="162823" y="157691"/>
                </a:lnTo>
                <a:close/>
              </a:path>
              <a:path w="523239" h="257175">
                <a:moveTo>
                  <a:pt x="522096" y="96250"/>
                </a:moveTo>
                <a:lnTo>
                  <a:pt x="162091" y="100569"/>
                </a:lnTo>
                <a:lnTo>
                  <a:pt x="113513" y="129716"/>
                </a:lnTo>
                <a:lnTo>
                  <a:pt x="162823" y="157691"/>
                </a:lnTo>
                <a:lnTo>
                  <a:pt x="522858" y="153273"/>
                </a:lnTo>
                <a:lnTo>
                  <a:pt x="522096" y="96250"/>
                </a:lnTo>
                <a:close/>
              </a:path>
              <a:path w="523239" h="257175">
                <a:moveTo>
                  <a:pt x="70865" y="105521"/>
                </a:moveTo>
                <a:lnTo>
                  <a:pt x="71500" y="154924"/>
                </a:lnTo>
                <a:lnTo>
                  <a:pt x="113513" y="129716"/>
                </a:lnTo>
                <a:lnTo>
                  <a:pt x="70865" y="105521"/>
                </a:lnTo>
                <a:close/>
              </a:path>
              <a:path w="523239" h="257175">
                <a:moveTo>
                  <a:pt x="113513" y="129716"/>
                </a:moveTo>
                <a:lnTo>
                  <a:pt x="71500" y="154924"/>
                </a:lnTo>
                <a:lnTo>
                  <a:pt x="157945" y="154924"/>
                </a:lnTo>
                <a:lnTo>
                  <a:pt x="113513" y="129716"/>
                </a:lnTo>
                <a:close/>
              </a:path>
              <a:path w="523239" h="257175">
                <a:moveTo>
                  <a:pt x="153839" y="105521"/>
                </a:moveTo>
                <a:lnTo>
                  <a:pt x="70865" y="105521"/>
                </a:lnTo>
                <a:lnTo>
                  <a:pt x="113513" y="129716"/>
                </a:lnTo>
                <a:lnTo>
                  <a:pt x="153839" y="105521"/>
                </a:lnTo>
                <a:close/>
              </a:path>
            </a:pathLst>
          </a:custGeom>
          <a:solidFill>
            <a:srgbClr val="FFFFFF"/>
          </a:solidFill>
        </p:spPr>
        <p:txBody>
          <a:bodyPr wrap="square" lIns="0" tIns="0" rIns="0" bIns="0" rtlCol="0"/>
          <a:lstStyle/>
          <a:p>
            <a:endParaRPr/>
          </a:p>
        </p:txBody>
      </p:sp>
      <p:sp>
        <p:nvSpPr>
          <p:cNvPr id="20" name="object 20"/>
          <p:cNvSpPr/>
          <p:nvPr/>
        </p:nvSpPr>
        <p:spPr>
          <a:xfrm>
            <a:off x="3242310" y="4741036"/>
            <a:ext cx="517525" cy="307340"/>
          </a:xfrm>
          <a:custGeom>
            <a:avLst/>
            <a:gdLst/>
            <a:ahLst/>
            <a:cxnLst/>
            <a:rect l="l" t="t" r="r" b="b"/>
            <a:pathLst>
              <a:path w="517525" h="307339">
                <a:moveTo>
                  <a:pt x="360669" y="59818"/>
                </a:moveTo>
                <a:lnTo>
                  <a:pt x="0" y="256667"/>
                </a:lnTo>
                <a:lnTo>
                  <a:pt x="27304" y="306831"/>
                </a:lnTo>
                <a:lnTo>
                  <a:pt x="388235" y="109896"/>
                </a:lnTo>
                <a:lnTo>
                  <a:pt x="417453" y="61453"/>
                </a:lnTo>
                <a:lnTo>
                  <a:pt x="360669" y="59818"/>
                </a:lnTo>
                <a:close/>
              </a:path>
              <a:path w="517525" h="307339">
                <a:moveTo>
                  <a:pt x="515790" y="9143"/>
                </a:moveTo>
                <a:lnTo>
                  <a:pt x="453516" y="9143"/>
                </a:lnTo>
                <a:lnTo>
                  <a:pt x="480949" y="59308"/>
                </a:lnTo>
                <a:lnTo>
                  <a:pt x="388235" y="109896"/>
                </a:lnTo>
                <a:lnTo>
                  <a:pt x="340232" y="189483"/>
                </a:lnTo>
                <a:lnTo>
                  <a:pt x="336347" y="200132"/>
                </a:lnTo>
                <a:lnTo>
                  <a:pt x="336867" y="211042"/>
                </a:lnTo>
                <a:lnTo>
                  <a:pt x="341483" y="220952"/>
                </a:lnTo>
                <a:lnTo>
                  <a:pt x="349885" y="228600"/>
                </a:lnTo>
                <a:lnTo>
                  <a:pt x="360552" y="232485"/>
                </a:lnTo>
                <a:lnTo>
                  <a:pt x="371506" y="231965"/>
                </a:lnTo>
                <a:lnTo>
                  <a:pt x="381460" y="227349"/>
                </a:lnTo>
                <a:lnTo>
                  <a:pt x="389127" y="218948"/>
                </a:lnTo>
                <a:lnTo>
                  <a:pt x="515790" y="9143"/>
                </a:lnTo>
                <a:close/>
              </a:path>
              <a:path w="517525" h="307339">
                <a:moveTo>
                  <a:pt x="417453" y="61453"/>
                </a:moveTo>
                <a:lnTo>
                  <a:pt x="388235" y="109896"/>
                </a:lnTo>
                <a:lnTo>
                  <a:pt x="474431" y="62864"/>
                </a:lnTo>
                <a:lnTo>
                  <a:pt x="466470" y="62864"/>
                </a:lnTo>
                <a:lnTo>
                  <a:pt x="417453" y="61453"/>
                </a:lnTo>
                <a:close/>
              </a:path>
              <a:path w="517525" h="307339">
                <a:moveTo>
                  <a:pt x="442722" y="19557"/>
                </a:moveTo>
                <a:lnTo>
                  <a:pt x="417453" y="61453"/>
                </a:lnTo>
                <a:lnTo>
                  <a:pt x="466470" y="62864"/>
                </a:lnTo>
                <a:lnTo>
                  <a:pt x="442722" y="19557"/>
                </a:lnTo>
                <a:close/>
              </a:path>
              <a:path w="517525" h="307339">
                <a:moveTo>
                  <a:pt x="459211" y="19557"/>
                </a:moveTo>
                <a:lnTo>
                  <a:pt x="442722" y="19557"/>
                </a:lnTo>
                <a:lnTo>
                  <a:pt x="466470" y="62864"/>
                </a:lnTo>
                <a:lnTo>
                  <a:pt x="474431" y="62864"/>
                </a:lnTo>
                <a:lnTo>
                  <a:pt x="480949" y="59308"/>
                </a:lnTo>
                <a:lnTo>
                  <a:pt x="459211" y="19557"/>
                </a:lnTo>
                <a:close/>
              </a:path>
              <a:path w="517525" h="307339">
                <a:moveTo>
                  <a:pt x="453516" y="9143"/>
                </a:moveTo>
                <a:lnTo>
                  <a:pt x="360669" y="59818"/>
                </a:lnTo>
                <a:lnTo>
                  <a:pt x="417453" y="61453"/>
                </a:lnTo>
                <a:lnTo>
                  <a:pt x="442722" y="19557"/>
                </a:lnTo>
                <a:lnTo>
                  <a:pt x="459211" y="19557"/>
                </a:lnTo>
                <a:lnTo>
                  <a:pt x="453516" y="9143"/>
                </a:lnTo>
                <a:close/>
              </a:path>
              <a:path w="517525" h="307339">
                <a:moveTo>
                  <a:pt x="269620" y="0"/>
                </a:moveTo>
                <a:lnTo>
                  <a:pt x="258446" y="1970"/>
                </a:lnTo>
                <a:lnTo>
                  <a:pt x="249189" y="7858"/>
                </a:lnTo>
                <a:lnTo>
                  <a:pt x="242814" y="16769"/>
                </a:lnTo>
                <a:lnTo>
                  <a:pt x="240284" y="27812"/>
                </a:lnTo>
                <a:lnTo>
                  <a:pt x="242181" y="38987"/>
                </a:lnTo>
                <a:lnTo>
                  <a:pt x="248030" y="48244"/>
                </a:lnTo>
                <a:lnTo>
                  <a:pt x="256928" y="54619"/>
                </a:lnTo>
                <a:lnTo>
                  <a:pt x="267969" y="57150"/>
                </a:lnTo>
                <a:lnTo>
                  <a:pt x="360669" y="59818"/>
                </a:lnTo>
                <a:lnTo>
                  <a:pt x="453516" y="9143"/>
                </a:lnTo>
                <a:lnTo>
                  <a:pt x="515790" y="9143"/>
                </a:lnTo>
                <a:lnTo>
                  <a:pt x="517016" y="7112"/>
                </a:lnTo>
                <a:lnTo>
                  <a:pt x="269620" y="0"/>
                </a:lnTo>
                <a:close/>
              </a:path>
            </a:pathLst>
          </a:custGeom>
          <a:solidFill>
            <a:srgbClr val="FFC000"/>
          </a:solidFill>
        </p:spPr>
        <p:txBody>
          <a:bodyPr wrap="square" lIns="0" tIns="0" rIns="0" bIns="0" rtlCol="0"/>
          <a:lstStyle/>
          <a:p>
            <a:endParaRPr/>
          </a:p>
        </p:txBody>
      </p:sp>
      <p:sp>
        <p:nvSpPr>
          <p:cNvPr id="21" name="object 21"/>
          <p:cNvSpPr/>
          <p:nvPr/>
        </p:nvSpPr>
        <p:spPr>
          <a:xfrm>
            <a:off x="3139185" y="5048122"/>
            <a:ext cx="254635" cy="362585"/>
          </a:xfrm>
          <a:custGeom>
            <a:avLst/>
            <a:gdLst/>
            <a:ahLst/>
            <a:cxnLst/>
            <a:rect l="l" t="t" r="r" b="b"/>
            <a:pathLst>
              <a:path w="254635" h="362585">
                <a:moveTo>
                  <a:pt x="31003" y="125968"/>
                </a:moveTo>
                <a:lnTo>
                  <a:pt x="20111" y="127140"/>
                </a:lnTo>
                <a:lnTo>
                  <a:pt x="10159" y="132587"/>
                </a:lnTo>
                <a:lnTo>
                  <a:pt x="3032" y="141468"/>
                </a:lnTo>
                <a:lnTo>
                  <a:pt x="0" y="152003"/>
                </a:lnTo>
                <a:lnTo>
                  <a:pt x="1158" y="162895"/>
                </a:lnTo>
                <a:lnTo>
                  <a:pt x="6603" y="172846"/>
                </a:lnTo>
                <a:lnTo>
                  <a:pt x="165988" y="362203"/>
                </a:lnTo>
                <a:lnTo>
                  <a:pt x="185001" y="311149"/>
                </a:lnTo>
                <a:lnTo>
                  <a:pt x="128142" y="311149"/>
                </a:lnTo>
                <a:lnTo>
                  <a:pt x="110098" y="206968"/>
                </a:lnTo>
                <a:lnTo>
                  <a:pt x="50418" y="136016"/>
                </a:lnTo>
                <a:lnTo>
                  <a:pt x="41538" y="128962"/>
                </a:lnTo>
                <a:lnTo>
                  <a:pt x="31003" y="125968"/>
                </a:lnTo>
                <a:close/>
              </a:path>
              <a:path w="254635" h="362585">
                <a:moveTo>
                  <a:pt x="110098" y="206968"/>
                </a:moveTo>
                <a:lnTo>
                  <a:pt x="128142" y="311149"/>
                </a:lnTo>
                <a:lnTo>
                  <a:pt x="184530" y="301497"/>
                </a:lnTo>
                <a:lnTo>
                  <a:pt x="183649" y="296417"/>
                </a:lnTo>
                <a:lnTo>
                  <a:pt x="129539" y="296417"/>
                </a:lnTo>
                <a:lnTo>
                  <a:pt x="146650" y="250423"/>
                </a:lnTo>
                <a:lnTo>
                  <a:pt x="110098" y="206968"/>
                </a:lnTo>
                <a:close/>
              </a:path>
              <a:path w="254635" h="362585">
                <a:moveTo>
                  <a:pt x="224347" y="91771"/>
                </a:moveTo>
                <a:lnTo>
                  <a:pt x="213693" y="94313"/>
                </a:lnTo>
                <a:lnTo>
                  <a:pt x="204777" y="100689"/>
                </a:lnTo>
                <a:lnTo>
                  <a:pt x="198754" y="110362"/>
                </a:lnTo>
                <a:lnTo>
                  <a:pt x="166436" y="197236"/>
                </a:lnTo>
                <a:lnTo>
                  <a:pt x="184530" y="301497"/>
                </a:lnTo>
                <a:lnTo>
                  <a:pt x="128142" y="311149"/>
                </a:lnTo>
                <a:lnTo>
                  <a:pt x="185001" y="311149"/>
                </a:lnTo>
                <a:lnTo>
                  <a:pt x="252349" y="130301"/>
                </a:lnTo>
                <a:lnTo>
                  <a:pt x="254105" y="119066"/>
                </a:lnTo>
                <a:lnTo>
                  <a:pt x="251539" y="108426"/>
                </a:lnTo>
                <a:lnTo>
                  <a:pt x="245187" y="99548"/>
                </a:lnTo>
                <a:lnTo>
                  <a:pt x="235585" y="93599"/>
                </a:lnTo>
                <a:lnTo>
                  <a:pt x="224347" y="91771"/>
                </a:lnTo>
                <a:close/>
              </a:path>
              <a:path w="254635" h="362585">
                <a:moveTo>
                  <a:pt x="146650" y="250423"/>
                </a:moveTo>
                <a:lnTo>
                  <a:pt x="129539" y="296417"/>
                </a:lnTo>
                <a:lnTo>
                  <a:pt x="178180" y="287908"/>
                </a:lnTo>
                <a:lnTo>
                  <a:pt x="146650" y="250423"/>
                </a:lnTo>
                <a:close/>
              </a:path>
              <a:path w="254635" h="362585">
                <a:moveTo>
                  <a:pt x="166436" y="197236"/>
                </a:moveTo>
                <a:lnTo>
                  <a:pt x="146650" y="250423"/>
                </a:lnTo>
                <a:lnTo>
                  <a:pt x="178180" y="287908"/>
                </a:lnTo>
                <a:lnTo>
                  <a:pt x="129539" y="296417"/>
                </a:lnTo>
                <a:lnTo>
                  <a:pt x="183649" y="296417"/>
                </a:lnTo>
                <a:lnTo>
                  <a:pt x="166436" y="197236"/>
                </a:lnTo>
                <a:close/>
              </a:path>
              <a:path w="254635" h="362585">
                <a:moveTo>
                  <a:pt x="132206" y="0"/>
                </a:moveTo>
                <a:lnTo>
                  <a:pt x="75945" y="9778"/>
                </a:lnTo>
                <a:lnTo>
                  <a:pt x="110098" y="206968"/>
                </a:lnTo>
                <a:lnTo>
                  <a:pt x="146650" y="250423"/>
                </a:lnTo>
                <a:lnTo>
                  <a:pt x="166436" y="197236"/>
                </a:lnTo>
                <a:lnTo>
                  <a:pt x="132206" y="0"/>
                </a:lnTo>
                <a:close/>
              </a:path>
            </a:pathLst>
          </a:custGeom>
          <a:solidFill>
            <a:srgbClr val="FF6600"/>
          </a:solidFill>
        </p:spPr>
        <p:txBody>
          <a:bodyPr wrap="square" lIns="0" tIns="0" rIns="0" bIns="0" rtlCol="0"/>
          <a:lstStyle/>
          <a:p>
            <a:endParaRPr/>
          </a:p>
        </p:txBody>
      </p:sp>
      <p:sp>
        <p:nvSpPr>
          <p:cNvPr id="22" name="object 22"/>
          <p:cNvSpPr txBox="1"/>
          <p:nvPr/>
        </p:nvSpPr>
        <p:spPr>
          <a:xfrm>
            <a:off x="3649726" y="4865370"/>
            <a:ext cx="405765"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GPres</a:t>
            </a:r>
            <a:endParaRPr sz="650">
              <a:latin typeface="Arial"/>
              <a:cs typeface="Arial"/>
            </a:endParaRPr>
          </a:p>
        </p:txBody>
      </p:sp>
      <p:sp>
        <p:nvSpPr>
          <p:cNvPr id="23" name="object 23"/>
          <p:cNvSpPr txBox="1"/>
          <p:nvPr/>
        </p:nvSpPr>
        <p:spPr>
          <a:xfrm>
            <a:off x="2365248" y="5104891"/>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24" name="object 24"/>
          <p:cNvSpPr txBox="1"/>
          <p:nvPr/>
        </p:nvSpPr>
        <p:spPr>
          <a:xfrm>
            <a:off x="3048000" y="5387721"/>
            <a:ext cx="36195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Roce</a:t>
            </a:r>
            <a:endParaRPr sz="650">
              <a:latin typeface="Arial"/>
              <a:cs typeface="Arial"/>
            </a:endParaRPr>
          </a:p>
        </p:txBody>
      </p:sp>
      <p:sp>
        <p:nvSpPr>
          <p:cNvPr id="25" name="object 25"/>
          <p:cNvSpPr txBox="1"/>
          <p:nvPr/>
        </p:nvSpPr>
        <p:spPr>
          <a:xfrm>
            <a:off x="812393" y="4055109"/>
            <a:ext cx="1271270" cy="66675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Con</a:t>
            </a:r>
            <a:r>
              <a:rPr sz="1400" spc="-85" dirty="0">
                <a:solidFill>
                  <a:srgbClr val="FFFFFF"/>
                </a:solidFill>
                <a:latin typeface="Arial"/>
                <a:cs typeface="Arial"/>
              </a:rPr>
              <a:t> </a:t>
            </a:r>
            <a:r>
              <a:rPr sz="1400" dirty="0">
                <a:solidFill>
                  <a:srgbClr val="FFFFFF"/>
                </a:solidFill>
                <a:latin typeface="Arial"/>
                <a:cs typeface="Arial"/>
              </a:rPr>
              <a:t>continente,</a:t>
            </a:r>
            <a:endParaRPr sz="1400">
              <a:latin typeface="Arial"/>
              <a:cs typeface="Arial"/>
            </a:endParaRPr>
          </a:p>
          <a:p>
            <a:pPr marL="12700">
              <a:lnSpc>
                <a:spcPct val="100000"/>
              </a:lnSpc>
              <a:spcBef>
                <a:spcPts val="5"/>
              </a:spcBef>
            </a:pPr>
            <a:r>
              <a:rPr sz="1400" dirty="0">
                <a:solidFill>
                  <a:srgbClr val="FFFFFF"/>
                </a:solidFill>
                <a:latin typeface="Arial"/>
                <a:cs typeface="Arial"/>
              </a:rPr>
              <a:t>Con</a:t>
            </a:r>
            <a:r>
              <a:rPr sz="1400" spc="-35"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a:p>
            <a:pPr marL="12700">
              <a:lnSpc>
                <a:spcPct val="100000"/>
              </a:lnSpc>
            </a:pPr>
            <a:r>
              <a:rPr sz="1400" dirty="0">
                <a:solidFill>
                  <a:srgbClr val="FFFFFF"/>
                </a:solidFill>
                <a:latin typeface="Arial"/>
                <a:cs typeface="Arial"/>
              </a:rPr>
              <a:t>Sin</a:t>
            </a:r>
            <a:r>
              <a:rPr sz="1400" spc="-40" dirty="0">
                <a:solidFill>
                  <a:srgbClr val="FFFFFF"/>
                </a:solidFill>
                <a:latin typeface="Arial"/>
                <a:cs typeface="Arial"/>
              </a:rPr>
              <a:t> </a:t>
            </a:r>
            <a:r>
              <a:rPr sz="1400" dirty="0">
                <a:solidFill>
                  <a:srgbClr val="FFFFFF"/>
                </a:solidFill>
                <a:latin typeface="Arial"/>
                <a:cs typeface="Arial"/>
              </a:rPr>
              <a:t>Cordillera</a:t>
            </a:r>
            <a:endParaRPr sz="1400">
              <a:latin typeface="Arial"/>
              <a:cs typeface="Arial"/>
            </a:endParaRPr>
          </a:p>
        </p:txBody>
      </p:sp>
      <p:sp>
        <p:nvSpPr>
          <p:cNvPr id="26" name="object 26"/>
          <p:cNvSpPr/>
          <p:nvPr/>
        </p:nvSpPr>
        <p:spPr>
          <a:xfrm>
            <a:off x="4708525" y="1104900"/>
            <a:ext cx="3851275" cy="272249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635500" y="1633858"/>
            <a:ext cx="2941955" cy="2233295"/>
          </a:xfrm>
          <a:custGeom>
            <a:avLst/>
            <a:gdLst/>
            <a:ahLst/>
            <a:cxnLst/>
            <a:rect l="l" t="t" r="r" b="b"/>
            <a:pathLst>
              <a:path w="2941954" h="2233295">
                <a:moveTo>
                  <a:pt x="0" y="1287141"/>
                </a:moveTo>
                <a:lnTo>
                  <a:pt x="55482" y="1238501"/>
                </a:lnTo>
                <a:lnTo>
                  <a:pt x="87817" y="1211757"/>
                </a:lnTo>
                <a:lnTo>
                  <a:pt x="125653" y="1181953"/>
                </a:lnTo>
                <a:lnTo>
                  <a:pt x="170818" y="1148008"/>
                </a:lnTo>
                <a:lnTo>
                  <a:pt x="225141" y="1108840"/>
                </a:lnTo>
                <a:lnTo>
                  <a:pt x="290449" y="1063367"/>
                </a:lnTo>
                <a:lnTo>
                  <a:pt x="354359" y="1019740"/>
                </a:lnTo>
                <a:lnTo>
                  <a:pt x="389794" y="995697"/>
                </a:lnTo>
                <a:lnTo>
                  <a:pt x="427268" y="970378"/>
                </a:lnTo>
                <a:lnTo>
                  <a:pt x="466574" y="943939"/>
                </a:lnTo>
                <a:lnTo>
                  <a:pt x="507500" y="916539"/>
                </a:lnTo>
                <a:lnTo>
                  <a:pt x="549839" y="888335"/>
                </a:lnTo>
                <a:lnTo>
                  <a:pt x="593380" y="859483"/>
                </a:lnTo>
                <a:lnTo>
                  <a:pt x="637915" y="830142"/>
                </a:lnTo>
                <a:lnTo>
                  <a:pt x="683234" y="800467"/>
                </a:lnTo>
                <a:lnTo>
                  <a:pt x="729127" y="770617"/>
                </a:lnTo>
                <a:lnTo>
                  <a:pt x="775385" y="740750"/>
                </a:lnTo>
                <a:lnTo>
                  <a:pt x="821799" y="711021"/>
                </a:lnTo>
                <a:lnTo>
                  <a:pt x="868159" y="681588"/>
                </a:lnTo>
                <a:lnTo>
                  <a:pt x="914256" y="652610"/>
                </a:lnTo>
                <a:lnTo>
                  <a:pt x="959881" y="624242"/>
                </a:lnTo>
                <a:lnTo>
                  <a:pt x="1004824" y="596642"/>
                </a:lnTo>
                <a:lnTo>
                  <a:pt x="1047673" y="570525"/>
                </a:lnTo>
                <a:lnTo>
                  <a:pt x="1091911" y="543635"/>
                </a:lnTo>
                <a:lnTo>
                  <a:pt x="1137311" y="516135"/>
                </a:lnTo>
                <a:lnTo>
                  <a:pt x="1183646" y="488192"/>
                </a:lnTo>
                <a:lnTo>
                  <a:pt x="1230688" y="459969"/>
                </a:lnTo>
                <a:lnTo>
                  <a:pt x="1278212" y="431632"/>
                </a:lnTo>
                <a:lnTo>
                  <a:pt x="1325990" y="403344"/>
                </a:lnTo>
                <a:lnTo>
                  <a:pt x="1373795" y="375272"/>
                </a:lnTo>
                <a:lnTo>
                  <a:pt x="1421399" y="347579"/>
                </a:lnTo>
                <a:lnTo>
                  <a:pt x="1468577" y="320431"/>
                </a:lnTo>
                <a:lnTo>
                  <a:pt x="1515101" y="293992"/>
                </a:lnTo>
                <a:lnTo>
                  <a:pt x="1560745" y="268427"/>
                </a:lnTo>
                <a:lnTo>
                  <a:pt x="1605280" y="243901"/>
                </a:lnTo>
                <a:lnTo>
                  <a:pt x="1648481" y="220578"/>
                </a:lnTo>
                <a:lnTo>
                  <a:pt x="1690121" y="198624"/>
                </a:lnTo>
                <a:lnTo>
                  <a:pt x="1729972" y="178202"/>
                </a:lnTo>
                <a:lnTo>
                  <a:pt x="1767807" y="159479"/>
                </a:lnTo>
                <a:lnTo>
                  <a:pt x="1803400" y="142617"/>
                </a:lnTo>
                <a:lnTo>
                  <a:pt x="1861964" y="114128"/>
                </a:lnTo>
                <a:lnTo>
                  <a:pt x="1914538" y="86534"/>
                </a:lnTo>
                <a:lnTo>
                  <a:pt x="1962178" y="60921"/>
                </a:lnTo>
                <a:lnTo>
                  <a:pt x="2005943" y="38376"/>
                </a:lnTo>
                <a:lnTo>
                  <a:pt x="2046890" y="19983"/>
                </a:lnTo>
                <a:lnTo>
                  <a:pt x="2086077" y="6829"/>
                </a:lnTo>
                <a:lnTo>
                  <a:pt x="2124561" y="0"/>
                </a:lnTo>
                <a:lnTo>
                  <a:pt x="2163401" y="581"/>
                </a:lnTo>
                <a:lnTo>
                  <a:pt x="2203653" y="9658"/>
                </a:lnTo>
                <a:lnTo>
                  <a:pt x="2246376" y="28317"/>
                </a:lnTo>
                <a:lnTo>
                  <a:pt x="2306879" y="72725"/>
                </a:lnTo>
                <a:lnTo>
                  <a:pt x="2337981" y="103330"/>
                </a:lnTo>
                <a:lnTo>
                  <a:pt x="2369424" y="138565"/>
                </a:lnTo>
                <a:lnTo>
                  <a:pt x="2401038" y="177702"/>
                </a:lnTo>
                <a:lnTo>
                  <a:pt x="2432653" y="220014"/>
                </a:lnTo>
                <a:lnTo>
                  <a:pt x="2464099" y="264773"/>
                </a:lnTo>
                <a:lnTo>
                  <a:pt x="2495207" y="311250"/>
                </a:lnTo>
                <a:lnTo>
                  <a:pt x="2525807" y="358717"/>
                </a:lnTo>
                <a:lnTo>
                  <a:pt x="2555729" y="406448"/>
                </a:lnTo>
                <a:lnTo>
                  <a:pt x="2584803" y="453714"/>
                </a:lnTo>
                <a:lnTo>
                  <a:pt x="2612859" y="499786"/>
                </a:lnTo>
                <a:lnTo>
                  <a:pt x="2639728" y="543938"/>
                </a:lnTo>
                <a:lnTo>
                  <a:pt x="2665240" y="585440"/>
                </a:lnTo>
                <a:lnTo>
                  <a:pt x="2689225" y="623566"/>
                </a:lnTo>
                <a:lnTo>
                  <a:pt x="2721240" y="673136"/>
                </a:lnTo>
                <a:lnTo>
                  <a:pt x="2753567" y="722872"/>
                </a:lnTo>
                <a:lnTo>
                  <a:pt x="2785498" y="772389"/>
                </a:lnTo>
                <a:lnTo>
                  <a:pt x="2816324" y="821299"/>
                </a:lnTo>
                <a:lnTo>
                  <a:pt x="2845338" y="869215"/>
                </a:lnTo>
                <a:lnTo>
                  <a:pt x="2871831" y="915750"/>
                </a:lnTo>
                <a:lnTo>
                  <a:pt x="2895096" y="960517"/>
                </a:lnTo>
                <a:lnTo>
                  <a:pt x="2914423" y="1003130"/>
                </a:lnTo>
                <a:lnTo>
                  <a:pt x="2929105" y="1043200"/>
                </a:lnTo>
                <a:lnTo>
                  <a:pt x="2938434" y="1080342"/>
                </a:lnTo>
                <a:lnTo>
                  <a:pt x="2941701" y="1114167"/>
                </a:lnTo>
                <a:lnTo>
                  <a:pt x="2938082" y="1152611"/>
                </a:lnTo>
                <a:lnTo>
                  <a:pt x="2908295" y="1204717"/>
                </a:lnTo>
                <a:lnTo>
                  <a:pt x="2846575" y="1243493"/>
                </a:lnTo>
                <a:lnTo>
                  <a:pt x="2803040" y="1265275"/>
                </a:lnTo>
                <a:lnTo>
                  <a:pt x="2750684" y="1292598"/>
                </a:lnTo>
                <a:lnTo>
                  <a:pt x="2689225" y="1328416"/>
                </a:lnTo>
                <a:lnTo>
                  <a:pt x="2658069" y="1347340"/>
                </a:lnTo>
                <a:lnTo>
                  <a:pt x="2623540" y="1367507"/>
                </a:lnTo>
                <a:lnTo>
                  <a:pt x="2585971" y="1388808"/>
                </a:lnTo>
                <a:lnTo>
                  <a:pt x="2545696" y="1411136"/>
                </a:lnTo>
                <a:lnTo>
                  <a:pt x="2503049" y="1434385"/>
                </a:lnTo>
                <a:lnTo>
                  <a:pt x="2458362" y="1458446"/>
                </a:lnTo>
                <a:lnTo>
                  <a:pt x="2411969" y="1483211"/>
                </a:lnTo>
                <a:lnTo>
                  <a:pt x="2364204" y="1508574"/>
                </a:lnTo>
                <a:lnTo>
                  <a:pt x="2315400" y="1534426"/>
                </a:lnTo>
                <a:lnTo>
                  <a:pt x="2265890" y="1560661"/>
                </a:lnTo>
                <a:lnTo>
                  <a:pt x="2216008" y="1587170"/>
                </a:lnTo>
                <a:lnTo>
                  <a:pt x="2166088" y="1613846"/>
                </a:lnTo>
                <a:lnTo>
                  <a:pt x="2116462" y="1640582"/>
                </a:lnTo>
                <a:lnTo>
                  <a:pt x="2067465" y="1667270"/>
                </a:lnTo>
                <a:lnTo>
                  <a:pt x="2019429" y="1693803"/>
                </a:lnTo>
                <a:lnTo>
                  <a:pt x="1972688" y="1720072"/>
                </a:lnTo>
                <a:lnTo>
                  <a:pt x="1927576" y="1745971"/>
                </a:lnTo>
                <a:lnTo>
                  <a:pt x="1884426" y="1771392"/>
                </a:lnTo>
                <a:lnTo>
                  <a:pt x="1839324" y="1798634"/>
                </a:lnTo>
                <a:lnTo>
                  <a:pt x="1793305" y="1827001"/>
                </a:lnTo>
                <a:lnTo>
                  <a:pt x="1746637" y="1856266"/>
                </a:lnTo>
                <a:lnTo>
                  <a:pt x="1699587" y="1886204"/>
                </a:lnTo>
                <a:lnTo>
                  <a:pt x="1652422" y="1916587"/>
                </a:lnTo>
                <a:lnTo>
                  <a:pt x="1605409" y="1947187"/>
                </a:lnTo>
                <a:lnTo>
                  <a:pt x="1558816" y="1977779"/>
                </a:lnTo>
                <a:lnTo>
                  <a:pt x="1512909" y="2008135"/>
                </a:lnTo>
                <a:lnTo>
                  <a:pt x="1467957" y="2038029"/>
                </a:lnTo>
                <a:lnTo>
                  <a:pt x="1424225" y="2067233"/>
                </a:lnTo>
                <a:lnTo>
                  <a:pt x="1381983" y="2095520"/>
                </a:lnTo>
                <a:lnTo>
                  <a:pt x="1341496" y="2122664"/>
                </a:lnTo>
                <a:lnTo>
                  <a:pt x="1303032" y="2148438"/>
                </a:lnTo>
                <a:lnTo>
                  <a:pt x="1266858" y="2172614"/>
                </a:lnTo>
                <a:lnTo>
                  <a:pt x="1233241" y="2194967"/>
                </a:lnTo>
                <a:lnTo>
                  <a:pt x="1202449" y="2215268"/>
                </a:lnTo>
                <a:lnTo>
                  <a:pt x="1174750" y="2233291"/>
                </a:lnTo>
              </a:path>
            </a:pathLst>
          </a:custGeom>
          <a:ln w="9525">
            <a:solidFill>
              <a:srgbClr val="FFFFFF"/>
            </a:solidFill>
          </a:ln>
        </p:spPr>
        <p:txBody>
          <a:bodyPr wrap="square" lIns="0" tIns="0" rIns="0" bIns="0" rtlCol="0"/>
          <a:lstStyle/>
          <a:p>
            <a:endParaRPr/>
          </a:p>
        </p:txBody>
      </p:sp>
      <p:sp>
        <p:nvSpPr>
          <p:cNvPr id="28" name="object 28"/>
          <p:cNvSpPr/>
          <p:nvPr/>
        </p:nvSpPr>
        <p:spPr>
          <a:xfrm>
            <a:off x="5268976" y="3468751"/>
            <a:ext cx="428625" cy="323850"/>
          </a:xfrm>
          <a:custGeom>
            <a:avLst/>
            <a:gdLst/>
            <a:ahLst/>
            <a:cxnLst/>
            <a:rect l="l" t="t" r="r" b="b"/>
            <a:pathLst>
              <a:path w="428625" h="323850">
                <a:moveTo>
                  <a:pt x="0" y="323850"/>
                </a:moveTo>
                <a:lnTo>
                  <a:pt x="58651" y="276813"/>
                </a:lnTo>
                <a:lnTo>
                  <a:pt x="89218" y="252606"/>
                </a:lnTo>
                <a:lnTo>
                  <a:pt x="121270" y="227510"/>
                </a:lnTo>
                <a:lnTo>
                  <a:pt x="155301" y="201205"/>
                </a:lnTo>
                <a:lnTo>
                  <a:pt x="191802" y="173370"/>
                </a:lnTo>
                <a:lnTo>
                  <a:pt x="231267" y="143684"/>
                </a:lnTo>
                <a:lnTo>
                  <a:pt x="274189" y="111825"/>
                </a:lnTo>
                <a:lnTo>
                  <a:pt x="321061" y="77472"/>
                </a:lnTo>
                <a:lnTo>
                  <a:pt x="372375" y="40304"/>
                </a:lnTo>
                <a:lnTo>
                  <a:pt x="428625" y="0"/>
                </a:lnTo>
              </a:path>
            </a:pathLst>
          </a:custGeom>
          <a:ln w="9525">
            <a:solidFill>
              <a:srgbClr val="000000"/>
            </a:solidFill>
          </a:ln>
        </p:spPr>
        <p:txBody>
          <a:bodyPr wrap="square" lIns="0" tIns="0" rIns="0" bIns="0" rtlCol="0"/>
          <a:lstStyle/>
          <a:p>
            <a:endParaRPr/>
          </a:p>
        </p:txBody>
      </p:sp>
      <p:sp>
        <p:nvSpPr>
          <p:cNvPr id="29" name="object 29"/>
          <p:cNvSpPr txBox="1"/>
          <p:nvPr/>
        </p:nvSpPr>
        <p:spPr>
          <a:xfrm>
            <a:off x="5801105" y="2800857"/>
            <a:ext cx="20955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30" name="object 30"/>
          <p:cNvSpPr/>
          <p:nvPr/>
        </p:nvSpPr>
        <p:spPr>
          <a:xfrm>
            <a:off x="6953250" y="1681988"/>
            <a:ext cx="370205" cy="520065"/>
          </a:xfrm>
          <a:custGeom>
            <a:avLst/>
            <a:gdLst/>
            <a:ahLst/>
            <a:cxnLst/>
            <a:rect l="l" t="t" r="r" b="b"/>
            <a:pathLst>
              <a:path w="370204" h="520064">
                <a:moveTo>
                  <a:pt x="215144" y="233807"/>
                </a:moveTo>
                <a:lnTo>
                  <a:pt x="65913" y="233807"/>
                </a:lnTo>
                <a:lnTo>
                  <a:pt x="255904" y="519811"/>
                </a:lnTo>
                <a:lnTo>
                  <a:pt x="369824" y="456184"/>
                </a:lnTo>
                <a:lnTo>
                  <a:pt x="215144" y="233807"/>
                </a:lnTo>
                <a:close/>
              </a:path>
              <a:path w="370204" h="520064">
                <a:moveTo>
                  <a:pt x="16382" y="0"/>
                </a:moveTo>
                <a:lnTo>
                  <a:pt x="0" y="335025"/>
                </a:lnTo>
                <a:lnTo>
                  <a:pt x="65913" y="233807"/>
                </a:lnTo>
                <a:lnTo>
                  <a:pt x="215144" y="233807"/>
                </a:lnTo>
                <a:lnTo>
                  <a:pt x="174244" y="175006"/>
                </a:lnTo>
                <a:lnTo>
                  <a:pt x="282701" y="147827"/>
                </a:lnTo>
                <a:lnTo>
                  <a:pt x="16382" y="0"/>
                </a:lnTo>
                <a:close/>
              </a:path>
            </a:pathLst>
          </a:custGeom>
          <a:solidFill>
            <a:srgbClr val="CC99FF">
              <a:alpha val="70979"/>
            </a:srgbClr>
          </a:solidFill>
        </p:spPr>
        <p:txBody>
          <a:bodyPr wrap="square" lIns="0" tIns="0" rIns="0" bIns="0" rtlCol="0"/>
          <a:lstStyle/>
          <a:p>
            <a:endParaRPr/>
          </a:p>
        </p:txBody>
      </p:sp>
      <p:sp>
        <p:nvSpPr>
          <p:cNvPr id="31" name="object 31"/>
          <p:cNvSpPr/>
          <p:nvPr/>
        </p:nvSpPr>
        <p:spPr>
          <a:xfrm>
            <a:off x="6953250" y="1681988"/>
            <a:ext cx="370205" cy="520065"/>
          </a:xfrm>
          <a:custGeom>
            <a:avLst/>
            <a:gdLst/>
            <a:ahLst/>
            <a:cxnLst/>
            <a:rect l="l" t="t" r="r" b="b"/>
            <a:pathLst>
              <a:path w="370204" h="520064">
                <a:moveTo>
                  <a:pt x="65913" y="233807"/>
                </a:moveTo>
                <a:lnTo>
                  <a:pt x="0" y="335025"/>
                </a:lnTo>
                <a:lnTo>
                  <a:pt x="16382" y="0"/>
                </a:lnTo>
                <a:lnTo>
                  <a:pt x="282701" y="147827"/>
                </a:lnTo>
                <a:lnTo>
                  <a:pt x="174244" y="175006"/>
                </a:lnTo>
                <a:lnTo>
                  <a:pt x="369824" y="456184"/>
                </a:lnTo>
                <a:lnTo>
                  <a:pt x="255904" y="519811"/>
                </a:lnTo>
              </a:path>
            </a:pathLst>
          </a:custGeom>
          <a:ln w="9525">
            <a:solidFill>
              <a:srgbClr val="FFFFFF"/>
            </a:solidFill>
          </a:ln>
        </p:spPr>
        <p:txBody>
          <a:bodyPr wrap="square" lIns="0" tIns="0" rIns="0" bIns="0" rtlCol="0"/>
          <a:lstStyle/>
          <a:p>
            <a:endParaRPr/>
          </a:p>
        </p:txBody>
      </p:sp>
      <p:sp>
        <p:nvSpPr>
          <p:cNvPr id="32" name="object 32"/>
          <p:cNvSpPr/>
          <p:nvPr/>
        </p:nvSpPr>
        <p:spPr>
          <a:xfrm>
            <a:off x="6784847" y="2167127"/>
            <a:ext cx="541020" cy="316865"/>
          </a:xfrm>
          <a:custGeom>
            <a:avLst/>
            <a:gdLst/>
            <a:ahLst/>
            <a:cxnLst/>
            <a:rect l="l" t="t" r="r" b="b"/>
            <a:pathLst>
              <a:path w="541020" h="316864">
                <a:moveTo>
                  <a:pt x="158132" y="83595"/>
                </a:moveTo>
                <a:lnTo>
                  <a:pt x="147208" y="84058"/>
                </a:lnTo>
                <a:lnTo>
                  <a:pt x="137261" y="88592"/>
                </a:lnTo>
                <a:lnTo>
                  <a:pt x="129540" y="96900"/>
                </a:lnTo>
                <a:lnTo>
                  <a:pt x="0" y="307848"/>
                </a:lnTo>
                <a:lnTo>
                  <a:pt x="247269" y="316738"/>
                </a:lnTo>
                <a:lnTo>
                  <a:pt x="258518" y="314860"/>
                </a:lnTo>
                <a:lnTo>
                  <a:pt x="267827" y="309054"/>
                </a:lnTo>
                <a:lnTo>
                  <a:pt x="269901" y="306197"/>
                </a:lnTo>
                <a:lnTo>
                  <a:pt x="63500" y="306197"/>
                </a:lnTo>
                <a:lnTo>
                  <a:pt x="36449" y="255905"/>
                </a:lnTo>
                <a:lnTo>
                  <a:pt x="129620" y="205947"/>
                </a:lnTo>
                <a:lnTo>
                  <a:pt x="178180" y="126873"/>
                </a:lnTo>
                <a:lnTo>
                  <a:pt x="182088" y="116203"/>
                </a:lnTo>
                <a:lnTo>
                  <a:pt x="181625" y="105235"/>
                </a:lnTo>
                <a:lnTo>
                  <a:pt x="177091" y="95244"/>
                </a:lnTo>
                <a:lnTo>
                  <a:pt x="168782" y="87502"/>
                </a:lnTo>
                <a:lnTo>
                  <a:pt x="158132" y="83595"/>
                </a:lnTo>
                <a:close/>
              </a:path>
              <a:path w="541020" h="316864">
                <a:moveTo>
                  <a:pt x="129620" y="205947"/>
                </a:moveTo>
                <a:lnTo>
                  <a:pt x="36449" y="255905"/>
                </a:lnTo>
                <a:lnTo>
                  <a:pt x="63500" y="306197"/>
                </a:lnTo>
                <a:lnTo>
                  <a:pt x="82452" y="296037"/>
                </a:lnTo>
                <a:lnTo>
                  <a:pt x="74295" y="296037"/>
                </a:lnTo>
                <a:lnTo>
                  <a:pt x="51053" y="252475"/>
                </a:lnTo>
                <a:lnTo>
                  <a:pt x="101046" y="252475"/>
                </a:lnTo>
                <a:lnTo>
                  <a:pt x="129620" y="205947"/>
                </a:lnTo>
                <a:close/>
              </a:path>
              <a:path w="541020" h="316864">
                <a:moveTo>
                  <a:pt x="156651" y="256261"/>
                </a:moveTo>
                <a:lnTo>
                  <a:pt x="63500" y="306197"/>
                </a:lnTo>
                <a:lnTo>
                  <a:pt x="269901" y="306197"/>
                </a:lnTo>
                <a:lnTo>
                  <a:pt x="274254" y="300200"/>
                </a:lnTo>
                <a:lnTo>
                  <a:pt x="276859" y="289179"/>
                </a:lnTo>
                <a:lnTo>
                  <a:pt x="275056" y="278001"/>
                </a:lnTo>
                <a:lnTo>
                  <a:pt x="269287" y="268716"/>
                </a:lnTo>
                <a:lnTo>
                  <a:pt x="260447" y="262264"/>
                </a:lnTo>
                <a:lnTo>
                  <a:pt x="249427" y="259587"/>
                </a:lnTo>
                <a:lnTo>
                  <a:pt x="156651" y="256261"/>
                </a:lnTo>
                <a:close/>
              </a:path>
              <a:path w="541020" h="316864">
                <a:moveTo>
                  <a:pt x="51053" y="252475"/>
                </a:moveTo>
                <a:lnTo>
                  <a:pt x="74295" y="296037"/>
                </a:lnTo>
                <a:lnTo>
                  <a:pt x="99969" y="254229"/>
                </a:lnTo>
                <a:lnTo>
                  <a:pt x="51053" y="252475"/>
                </a:lnTo>
                <a:close/>
              </a:path>
              <a:path w="541020" h="316864">
                <a:moveTo>
                  <a:pt x="99969" y="254229"/>
                </a:moveTo>
                <a:lnTo>
                  <a:pt x="74295" y="296037"/>
                </a:lnTo>
                <a:lnTo>
                  <a:pt x="82452" y="296037"/>
                </a:lnTo>
                <a:lnTo>
                  <a:pt x="156651" y="256261"/>
                </a:lnTo>
                <a:lnTo>
                  <a:pt x="99969" y="254229"/>
                </a:lnTo>
                <a:close/>
              </a:path>
              <a:path w="541020" h="316864">
                <a:moveTo>
                  <a:pt x="513715" y="0"/>
                </a:moveTo>
                <a:lnTo>
                  <a:pt x="129620" y="205947"/>
                </a:lnTo>
                <a:lnTo>
                  <a:pt x="99969" y="254229"/>
                </a:lnTo>
                <a:lnTo>
                  <a:pt x="156651" y="256261"/>
                </a:lnTo>
                <a:lnTo>
                  <a:pt x="540638" y="50419"/>
                </a:lnTo>
                <a:lnTo>
                  <a:pt x="513715" y="0"/>
                </a:lnTo>
                <a:close/>
              </a:path>
              <a:path w="541020" h="316864">
                <a:moveTo>
                  <a:pt x="101046" y="252475"/>
                </a:moveTo>
                <a:lnTo>
                  <a:pt x="51053" y="252475"/>
                </a:lnTo>
                <a:lnTo>
                  <a:pt x="99969" y="254229"/>
                </a:lnTo>
                <a:lnTo>
                  <a:pt x="101046" y="252475"/>
                </a:lnTo>
                <a:close/>
              </a:path>
            </a:pathLst>
          </a:custGeom>
          <a:solidFill>
            <a:srgbClr val="FFFFFF"/>
          </a:solidFill>
        </p:spPr>
        <p:txBody>
          <a:bodyPr wrap="square" lIns="0" tIns="0" rIns="0" bIns="0" rtlCol="0"/>
          <a:lstStyle/>
          <a:p>
            <a:endParaRPr/>
          </a:p>
        </p:txBody>
      </p:sp>
      <p:sp>
        <p:nvSpPr>
          <p:cNvPr id="33" name="object 33"/>
          <p:cNvSpPr/>
          <p:nvPr/>
        </p:nvSpPr>
        <p:spPr>
          <a:xfrm>
            <a:off x="7293609" y="1915286"/>
            <a:ext cx="517525" cy="307340"/>
          </a:xfrm>
          <a:custGeom>
            <a:avLst/>
            <a:gdLst/>
            <a:ahLst/>
            <a:cxnLst/>
            <a:rect l="l" t="t" r="r" b="b"/>
            <a:pathLst>
              <a:path w="517525" h="307339">
                <a:moveTo>
                  <a:pt x="360669" y="59818"/>
                </a:moveTo>
                <a:lnTo>
                  <a:pt x="0" y="256666"/>
                </a:lnTo>
                <a:lnTo>
                  <a:pt x="27305" y="306959"/>
                </a:lnTo>
                <a:lnTo>
                  <a:pt x="388211" y="109935"/>
                </a:lnTo>
                <a:lnTo>
                  <a:pt x="417453" y="61453"/>
                </a:lnTo>
                <a:lnTo>
                  <a:pt x="360669" y="59818"/>
                </a:lnTo>
                <a:close/>
              </a:path>
              <a:path w="517525" h="307339">
                <a:moveTo>
                  <a:pt x="515790" y="9143"/>
                </a:moveTo>
                <a:lnTo>
                  <a:pt x="453517" y="9143"/>
                </a:lnTo>
                <a:lnTo>
                  <a:pt x="480949" y="59309"/>
                </a:lnTo>
                <a:lnTo>
                  <a:pt x="388211" y="109935"/>
                </a:lnTo>
                <a:lnTo>
                  <a:pt x="340233" y="189484"/>
                </a:lnTo>
                <a:lnTo>
                  <a:pt x="336347" y="200132"/>
                </a:lnTo>
                <a:lnTo>
                  <a:pt x="336867" y="211042"/>
                </a:lnTo>
                <a:lnTo>
                  <a:pt x="341483" y="220952"/>
                </a:lnTo>
                <a:lnTo>
                  <a:pt x="349885" y="228600"/>
                </a:lnTo>
                <a:lnTo>
                  <a:pt x="360552" y="232485"/>
                </a:lnTo>
                <a:lnTo>
                  <a:pt x="371506" y="231965"/>
                </a:lnTo>
                <a:lnTo>
                  <a:pt x="381460" y="227349"/>
                </a:lnTo>
                <a:lnTo>
                  <a:pt x="389128" y="218948"/>
                </a:lnTo>
                <a:lnTo>
                  <a:pt x="515790" y="9143"/>
                </a:lnTo>
                <a:close/>
              </a:path>
              <a:path w="517525" h="307339">
                <a:moveTo>
                  <a:pt x="417453" y="61453"/>
                </a:moveTo>
                <a:lnTo>
                  <a:pt x="388211" y="109935"/>
                </a:lnTo>
                <a:lnTo>
                  <a:pt x="474435" y="62864"/>
                </a:lnTo>
                <a:lnTo>
                  <a:pt x="466471" y="62864"/>
                </a:lnTo>
                <a:lnTo>
                  <a:pt x="417453" y="61453"/>
                </a:lnTo>
                <a:close/>
              </a:path>
              <a:path w="517525" h="307339">
                <a:moveTo>
                  <a:pt x="442722" y="19558"/>
                </a:moveTo>
                <a:lnTo>
                  <a:pt x="417453" y="61453"/>
                </a:lnTo>
                <a:lnTo>
                  <a:pt x="466471" y="62864"/>
                </a:lnTo>
                <a:lnTo>
                  <a:pt x="442722" y="19558"/>
                </a:lnTo>
                <a:close/>
              </a:path>
              <a:path w="517525" h="307339">
                <a:moveTo>
                  <a:pt x="459211" y="19558"/>
                </a:moveTo>
                <a:lnTo>
                  <a:pt x="442722" y="19558"/>
                </a:lnTo>
                <a:lnTo>
                  <a:pt x="466471" y="62864"/>
                </a:lnTo>
                <a:lnTo>
                  <a:pt x="474435" y="62864"/>
                </a:lnTo>
                <a:lnTo>
                  <a:pt x="480949" y="59309"/>
                </a:lnTo>
                <a:lnTo>
                  <a:pt x="459211" y="19558"/>
                </a:lnTo>
                <a:close/>
              </a:path>
              <a:path w="517525" h="307339">
                <a:moveTo>
                  <a:pt x="453517" y="9143"/>
                </a:moveTo>
                <a:lnTo>
                  <a:pt x="360669" y="59818"/>
                </a:lnTo>
                <a:lnTo>
                  <a:pt x="417453" y="61453"/>
                </a:lnTo>
                <a:lnTo>
                  <a:pt x="442722" y="19558"/>
                </a:lnTo>
                <a:lnTo>
                  <a:pt x="459211" y="19558"/>
                </a:lnTo>
                <a:lnTo>
                  <a:pt x="453517" y="9143"/>
                </a:lnTo>
                <a:close/>
              </a:path>
              <a:path w="517525" h="307339">
                <a:moveTo>
                  <a:pt x="269621" y="0"/>
                </a:moveTo>
                <a:lnTo>
                  <a:pt x="258446" y="1970"/>
                </a:lnTo>
                <a:lnTo>
                  <a:pt x="249189" y="7858"/>
                </a:lnTo>
                <a:lnTo>
                  <a:pt x="242814" y="16769"/>
                </a:lnTo>
                <a:lnTo>
                  <a:pt x="240284" y="27812"/>
                </a:lnTo>
                <a:lnTo>
                  <a:pt x="242181" y="38987"/>
                </a:lnTo>
                <a:lnTo>
                  <a:pt x="248031" y="48244"/>
                </a:lnTo>
                <a:lnTo>
                  <a:pt x="256928" y="54619"/>
                </a:lnTo>
                <a:lnTo>
                  <a:pt x="267970" y="57150"/>
                </a:lnTo>
                <a:lnTo>
                  <a:pt x="360669" y="59818"/>
                </a:lnTo>
                <a:lnTo>
                  <a:pt x="453517" y="9143"/>
                </a:lnTo>
                <a:lnTo>
                  <a:pt x="515790" y="9143"/>
                </a:lnTo>
                <a:lnTo>
                  <a:pt x="517017" y="7112"/>
                </a:lnTo>
                <a:lnTo>
                  <a:pt x="269621" y="0"/>
                </a:lnTo>
                <a:close/>
              </a:path>
            </a:pathLst>
          </a:custGeom>
          <a:solidFill>
            <a:srgbClr val="FFC000"/>
          </a:solidFill>
        </p:spPr>
        <p:txBody>
          <a:bodyPr wrap="square" lIns="0" tIns="0" rIns="0" bIns="0" rtlCol="0"/>
          <a:lstStyle/>
          <a:p>
            <a:endParaRPr/>
          </a:p>
        </p:txBody>
      </p:sp>
      <p:sp>
        <p:nvSpPr>
          <p:cNvPr id="34" name="object 34"/>
          <p:cNvSpPr txBox="1"/>
          <p:nvPr/>
        </p:nvSpPr>
        <p:spPr>
          <a:xfrm>
            <a:off x="7701660" y="1659382"/>
            <a:ext cx="566420" cy="652780"/>
          </a:xfrm>
          <a:prstGeom prst="rect">
            <a:avLst/>
          </a:prstGeom>
        </p:spPr>
        <p:txBody>
          <a:bodyPr vert="horz" wrap="square" lIns="0" tIns="13335" rIns="0" bIns="0" rtlCol="0">
            <a:spAutoFit/>
          </a:bodyPr>
          <a:lstStyle/>
          <a:p>
            <a:pPr marL="344170">
              <a:lnSpc>
                <a:spcPct val="100000"/>
              </a:lnSpc>
              <a:spcBef>
                <a:spcPts val="105"/>
              </a:spcBef>
            </a:pPr>
            <a:r>
              <a:rPr sz="2000" b="1" dirty="0">
                <a:solidFill>
                  <a:srgbClr val="FFFFFF"/>
                </a:solidFill>
                <a:latin typeface="Arial"/>
                <a:cs typeface="Arial"/>
              </a:rPr>
              <a:t>B</a:t>
            </a:r>
            <a:endParaRPr sz="2000">
              <a:latin typeface="Arial"/>
              <a:cs typeface="Arial"/>
            </a:endParaRPr>
          </a:p>
          <a:p>
            <a:pPr marL="38100">
              <a:lnSpc>
                <a:spcPct val="100000"/>
              </a:lnSpc>
              <a:spcBef>
                <a:spcPts val="1330"/>
              </a:spcBef>
            </a:pPr>
            <a:r>
              <a:rPr sz="1500" b="1" spc="7" baseline="13888" dirty="0">
                <a:solidFill>
                  <a:srgbClr val="FFFFFF"/>
                </a:solidFill>
                <a:latin typeface="Arial"/>
                <a:cs typeface="Arial"/>
              </a:rPr>
              <a:t>F</a:t>
            </a:r>
            <a:r>
              <a:rPr sz="650" b="1" spc="5" dirty="0">
                <a:solidFill>
                  <a:srgbClr val="FFFFFF"/>
                </a:solidFill>
                <a:latin typeface="Arial"/>
                <a:cs typeface="Arial"/>
              </a:rPr>
              <a:t>GPres</a:t>
            </a:r>
            <a:endParaRPr sz="650">
              <a:latin typeface="Arial"/>
              <a:cs typeface="Arial"/>
            </a:endParaRPr>
          </a:p>
        </p:txBody>
      </p:sp>
      <p:sp>
        <p:nvSpPr>
          <p:cNvPr id="35" name="object 35"/>
          <p:cNvSpPr txBox="1"/>
          <p:nvPr/>
        </p:nvSpPr>
        <p:spPr>
          <a:xfrm>
            <a:off x="6740906" y="2574162"/>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36" name="object 36"/>
          <p:cNvSpPr txBox="1"/>
          <p:nvPr/>
        </p:nvSpPr>
        <p:spPr>
          <a:xfrm>
            <a:off x="4791202" y="1127251"/>
            <a:ext cx="1271270" cy="452755"/>
          </a:xfrm>
          <a:prstGeom prst="rect">
            <a:avLst/>
          </a:prstGeom>
        </p:spPr>
        <p:txBody>
          <a:bodyPr vert="horz" wrap="square" lIns="0" tIns="13335" rIns="0" bIns="0" rtlCol="0">
            <a:spAutoFit/>
          </a:bodyPr>
          <a:lstStyle/>
          <a:p>
            <a:pPr marL="12700" marR="5080">
              <a:lnSpc>
                <a:spcPct val="100000"/>
              </a:lnSpc>
              <a:spcBef>
                <a:spcPts val="105"/>
              </a:spcBef>
            </a:pPr>
            <a:r>
              <a:rPr sz="1400" spc="-5" dirty="0">
                <a:solidFill>
                  <a:srgbClr val="FFFFFF"/>
                </a:solidFill>
                <a:latin typeface="Arial"/>
                <a:cs typeface="Arial"/>
              </a:rPr>
              <a:t>Con</a:t>
            </a:r>
            <a:r>
              <a:rPr sz="1400" spc="-95" dirty="0">
                <a:solidFill>
                  <a:srgbClr val="FFFFFF"/>
                </a:solidFill>
                <a:latin typeface="Arial"/>
                <a:cs typeface="Arial"/>
              </a:rPr>
              <a:t> </a:t>
            </a:r>
            <a:r>
              <a:rPr sz="1400" dirty="0">
                <a:solidFill>
                  <a:srgbClr val="FFFFFF"/>
                </a:solidFill>
                <a:latin typeface="Arial"/>
                <a:cs typeface="Arial"/>
              </a:rPr>
              <a:t>continente,  Sin</a:t>
            </a:r>
            <a:r>
              <a:rPr sz="1400" spc="-30"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p:txBody>
      </p:sp>
      <p:sp>
        <p:nvSpPr>
          <p:cNvPr id="37" name="object 37"/>
          <p:cNvSpPr/>
          <p:nvPr/>
        </p:nvSpPr>
        <p:spPr>
          <a:xfrm>
            <a:off x="4716526" y="3960876"/>
            <a:ext cx="3851275" cy="2722499"/>
          </a:xfrm>
          <a:prstGeom prst="rect">
            <a:avLst/>
          </a:prstGeom>
          <a:blipFill>
            <a:blip r:embed="rId2" cstate="print"/>
            <a:stretch>
              <a:fillRect/>
            </a:stretch>
          </a:blipFill>
        </p:spPr>
        <p:txBody>
          <a:bodyPr wrap="square" lIns="0" tIns="0" rIns="0" bIns="0" rtlCol="0"/>
          <a:lstStyle/>
          <a:p>
            <a:endParaRPr/>
          </a:p>
        </p:txBody>
      </p:sp>
      <p:sp>
        <p:nvSpPr>
          <p:cNvPr id="38" name="object 38"/>
          <p:cNvSpPr/>
          <p:nvPr/>
        </p:nvSpPr>
        <p:spPr>
          <a:xfrm>
            <a:off x="4614926" y="4767326"/>
            <a:ext cx="3129280" cy="1946275"/>
          </a:xfrm>
          <a:custGeom>
            <a:avLst/>
            <a:gdLst/>
            <a:ahLst/>
            <a:cxnLst/>
            <a:rect l="l" t="t" r="r" b="b"/>
            <a:pathLst>
              <a:path w="3129279" h="1946275">
                <a:moveTo>
                  <a:pt x="0" y="1000061"/>
                </a:moveTo>
                <a:lnTo>
                  <a:pt x="55482" y="951381"/>
                </a:lnTo>
                <a:lnTo>
                  <a:pt x="87817" y="924625"/>
                </a:lnTo>
                <a:lnTo>
                  <a:pt x="125653" y="894814"/>
                </a:lnTo>
                <a:lnTo>
                  <a:pt x="170818" y="860865"/>
                </a:lnTo>
                <a:lnTo>
                  <a:pt x="225141" y="821696"/>
                </a:lnTo>
                <a:lnTo>
                  <a:pt x="290449" y="776224"/>
                </a:lnTo>
                <a:lnTo>
                  <a:pt x="321282" y="754973"/>
                </a:lnTo>
                <a:lnTo>
                  <a:pt x="354764" y="731726"/>
                </a:lnTo>
                <a:lnTo>
                  <a:pt x="390644" y="706726"/>
                </a:lnTo>
                <a:lnTo>
                  <a:pt x="428672" y="680217"/>
                </a:lnTo>
                <a:lnTo>
                  <a:pt x="468598" y="652445"/>
                </a:lnTo>
                <a:lnTo>
                  <a:pt x="510172" y="623653"/>
                </a:lnTo>
                <a:lnTo>
                  <a:pt x="553145" y="594085"/>
                </a:lnTo>
                <a:lnTo>
                  <a:pt x="597267" y="563986"/>
                </a:lnTo>
                <a:lnTo>
                  <a:pt x="642287" y="533601"/>
                </a:lnTo>
                <a:lnTo>
                  <a:pt x="687956" y="503172"/>
                </a:lnTo>
                <a:lnTo>
                  <a:pt x="734025" y="472945"/>
                </a:lnTo>
                <a:lnTo>
                  <a:pt x="780242" y="443165"/>
                </a:lnTo>
                <a:lnTo>
                  <a:pt x="826359" y="414074"/>
                </a:lnTo>
                <a:lnTo>
                  <a:pt x="872126" y="385918"/>
                </a:lnTo>
                <a:lnTo>
                  <a:pt x="917292" y="358940"/>
                </a:lnTo>
                <a:lnTo>
                  <a:pt x="961608" y="333386"/>
                </a:lnTo>
                <a:lnTo>
                  <a:pt x="1004824" y="309499"/>
                </a:lnTo>
                <a:lnTo>
                  <a:pt x="1047161" y="286016"/>
                </a:lnTo>
                <a:lnTo>
                  <a:pt x="1089081" y="261709"/>
                </a:lnTo>
                <a:lnTo>
                  <a:pt x="1130695" y="236875"/>
                </a:lnTo>
                <a:lnTo>
                  <a:pt x="1172114" y="211810"/>
                </a:lnTo>
                <a:lnTo>
                  <a:pt x="1213447" y="186812"/>
                </a:lnTo>
                <a:lnTo>
                  <a:pt x="1254807" y="162177"/>
                </a:lnTo>
                <a:lnTo>
                  <a:pt x="1296302" y="138201"/>
                </a:lnTo>
                <a:lnTo>
                  <a:pt x="1338044" y="115182"/>
                </a:lnTo>
                <a:lnTo>
                  <a:pt x="1380144" y="93416"/>
                </a:lnTo>
                <a:lnTo>
                  <a:pt x="1422711" y="73199"/>
                </a:lnTo>
                <a:lnTo>
                  <a:pt x="1465857" y="54829"/>
                </a:lnTo>
                <a:lnTo>
                  <a:pt x="1509692" y="38602"/>
                </a:lnTo>
                <a:lnTo>
                  <a:pt x="1554327" y="24815"/>
                </a:lnTo>
                <a:lnTo>
                  <a:pt x="1599872" y="13765"/>
                </a:lnTo>
                <a:lnTo>
                  <a:pt x="1646438" y="5747"/>
                </a:lnTo>
                <a:lnTo>
                  <a:pt x="1694135" y="1060"/>
                </a:lnTo>
                <a:lnTo>
                  <a:pt x="1743075" y="0"/>
                </a:lnTo>
                <a:lnTo>
                  <a:pt x="1786324" y="2182"/>
                </a:lnTo>
                <a:lnTo>
                  <a:pt x="1831614" y="7177"/>
                </a:lnTo>
                <a:lnTo>
                  <a:pt x="1878678" y="14773"/>
                </a:lnTo>
                <a:lnTo>
                  <a:pt x="1927245" y="24759"/>
                </a:lnTo>
                <a:lnTo>
                  <a:pt x="1977046" y="36923"/>
                </a:lnTo>
                <a:lnTo>
                  <a:pt x="2027813" y="51052"/>
                </a:lnTo>
                <a:lnTo>
                  <a:pt x="2079276" y="66934"/>
                </a:lnTo>
                <a:lnTo>
                  <a:pt x="2131166" y="84358"/>
                </a:lnTo>
                <a:lnTo>
                  <a:pt x="2183215" y="103112"/>
                </a:lnTo>
                <a:lnTo>
                  <a:pt x="2235152" y="122983"/>
                </a:lnTo>
                <a:lnTo>
                  <a:pt x="2286709" y="143760"/>
                </a:lnTo>
                <a:lnTo>
                  <a:pt x="2337617" y="165232"/>
                </a:lnTo>
                <a:lnTo>
                  <a:pt x="2387607" y="187185"/>
                </a:lnTo>
                <a:lnTo>
                  <a:pt x="2436410" y="209408"/>
                </a:lnTo>
                <a:lnTo>
                  <a:pt x="2483756" y="231689"/>
                </a:lnTo>
                <a:lnTo>
                  <a:pt x="2529377" y="253817"/>
                </a:lnTo>
                <a:lnTo>
                  <a:pt x="2573004" y="275578"/>
                </a:lnTo>
                <a:lnTo>
                  <a:pt x="2614366" y="296762"/>
                </a:lnTo>
                <a:lnTo>
                  <a:pt x="2653196" y="317157"/>
                </a:lnTo>
                <a:lnTo>
                  <a:pt x="2689225" y="336550"/>
                </a:lnTo>
                <a:lnTo>
                  <a:pt x="2741775" y="366302"/>
                </a:lnTo>
                <a:lnTo>
                  <a:pt x="2792905" y="397509"/>
                </a:lnTo>
                <a:lnTo>
                  <a:pt x="2842151" y="429875"/>
                </a:lnTo>
                <a:lnTo>
                  <a:pt x="2889050" y="463107"/>
                </a:lnTo>
                <a:lnTo>
                  <a:pt x="2933136" y="496909"/>
                </a:lnTo>
                <a:lnTo>
                  <a:pt x="2973945" y="530986"/>
                </a:lnTo>
                <a:lnTo>
                  <a:pt x="3011015" y="565044"/>
                </a:lnTo>
                <a:lnTo>
                  <a:pt x="3043880" y="598788"/>
                </a:lnTo>
                <a:lnTo>
                  <a:pt x="3072077" y="631923"/>
                </a:lnTo>
                <a:lnTo>
                  <a:pt x="3095141" y="664153"/>
                </a:lnTo>
                <a:lnTo>
                  <a:pt x="3124016" y="724724"/>
                </a:lnTo>
                <a:lnTo>
                  <a:pt x="3128899" y="752475"/>
                </a:lnTo>
                <a:lnTo>
                  <a:pt x="3125589" y="782368"/>
                </a:lnTo>
                <a:lnTo>
                  <a:pt x="3091490" y="834049"/>
                </a:lnTo>
                <a:lnTo>
                  <a:pt x="3026910" y="879499"/>
                </a:lnTo>
                <a:lnTo>
                  <a:pt x="2985497" y="901604"/>
                </a:lnTo>
                <a:lnTo>
                  <a:pt x="2939234" y="924211"/>
                </a:lnTo>
                <a:lnTo>
                  <a:pt x="2889045" y="948008"/>
                </a:lnTo>
                <a:lnTo>
                  <a:pt x="2835852" y="973680"/>
                </a:lnTo>
                <a:lnTo>
                  <a:pt x="2780579" y="1001915"/>
                </a:lnTo>
                <a:lnTo>
                  <a:pt x="2724150" y="1033399"/>
                </a:lnTo>
                <a:lnTo>
                  <a:pt x="2689973" y="1053136"/>
                </a:lnTo>
                <a:lnTo>
                  <a:pt x="2653299" y="1073703"/>
                </a:lnTo>
                <a:lnTo>
                  <a:pt x="2614371" y="1095031"/>
                </a:lnTo>
                <a:lnTo>
                  <a:pt x="2573434" y="1117052"/>
                </a:lnTo>
                <a:lnTo>
                  <a:pt x="2530731" y="1139698"/>
                </a:lnTo>
                <a:lnTo>
                  <a:pt x="2486508" y="1162900"/>
                </a:lnTo>
                <a:lnTo>
                  <a:pt x="2441008" y="1186592"/>
                </a:lnTo>
                <a:lnTo>
                  <a:pt x="2394475" y="1210704"/>
                </a:lnTo>
                <a:lnTo>
                  <a:pt x="2347154" y="1235169"/>
                </a:lnTo>
                <a:lnTo>
                  <a:pt x="2299288" y="1259919"/>
                </a:lnTo>
                <a:lnTo>
                  <a:pt x="2251123" y="1284885"/>
                </a:lnTo>
                <a:lnTo>
                  <a:pt x="2202902" y="1310000"/>
                </a:lnTo>
                <a:lnTo>
                  <a:pt x="2154868" y="1335195"/>
                </a:lnTo>
                <a:lnTo>
                  <a:pt x="2107268" y="1360403"/>
                </a:lnTo>
                <a:lnTo>
                  <a:pt x="2060344" y="1385555"/>
                </a:lnTo>
                <a:lnTo>
                  <a:pt x="2014341" y="1410584"/>
                </a:lnTo>
                <a:lnTo>
                  <a:pt x="1969503" y="1435421"/>
                </a:lnTo>
                <a:lnTo>
                  <a:pt x="1926074" y="1459999"/>
                </a:lnTo>
                <a:lnTo>
                  <a:pt x="1884299" y="1484249"/>
                </a:lnTo>
                <a:lnTo>
                  <a:pt x="1838224" y="1511748"/>
                </a:lnTo>
                <a:lnTo>
                  <a:pt x="1791468" y="1540313"/>
                </a:lnTo>
                <a:lnTo>
                  <a:pt x="1744276" y="1569720"/>
                </a:lnTo>
                <a:lnTo>
                  <a:pt x="1696893" y="1599751"/>
                </a:lnTo>
                <a:lnTo>
                  <a:pt x="1649562" y="1630182"/>
                </a:lnTo>
                <a:lnTo>
                  <a:pt x="1602529" y="1660793"/>
                </a:lnTo>
                <a:lnTo>
                  <a:pt x="1556037" y="1691364"/>
                </a:lnTo>
                <a:lnTo>
                  <a:pt x="1510333" y="1721674"/>
                </a:lnTo>
                <a:lnTo>
                  <a:pt x="1465660" y="1751500"/>
                </a:lnTo>
                <a:lnTo>
                  <a:pt x="1422262" y="1780623"/>
                </a:lnTo>
                <a:lnTo>
                  <a:pt x="1380385" y="1808821"/>
                </a:lnTo>
                <a:lnTo>
                  <a:pt x="1340273" y="1835873"/>
                </a:lnTo>
                <a:lnTo>
                  <a:pt x="1302171" y="1861558"/>
                </a:lnTo>
                <a:lnTo>
                  <a:pt x="1266323" y="1885656"/>
                </a:lnTo>
                <a:lnTo>
                  <a:pt x="1232973" y="1907944"/>
                </a:lnTo>
                <a:lnTo>
                  <a:pt x="1202367" y="1928203"/>
                </a:lnTo>
                <a:lnTo>
                  <a:pt x="1174750" y="1946211"/>
                </a:lnTo>
              </a:path>
            </a:pathLst>
          </a:custGeom>
          <a:ln w="9525">
            <a:solidFill>
              <a:srgbClr val="FFFFFF"/>
            </a:solidFill>
          </a:ln>
        </p:spPr>
        <p:txBody>
          <a:bodyPr wrap="square" lIns="0" tIns="0" rIns="0" bIns="0" rtlCol="0"/>
          <a:lstStyle/>
          <a:p>
            <a:endParaRPr/>
          </a:p>
        </p:txBody>
      </p:sp>
      <p:sp>
        <p:nvSpPr>
          <p:cNvPr id="39" name="object 39"/>
          <p:cNvSpPr/>
          <p:nvPr/>
        </p:nvSpPr>
        <p:spPr>
          <a:xfrm>
            <a:off x="5276850" y="6324600"/>
            <a:ext cx="428625" cy="323850"/>
          </a:xfrm>
          <a:custGeom>
            <a:avLst/>
            <a:gdLst/>
            <a:ahLst/>
            <a:cxnLst/>
            <a:rect l="l" t="t" r="r" b="b"/>
            <a:pathLst>
              <a:path w="428625" h="323850">
                <a:moveTo>
                  <a:pt x="0" y="323850"/>
                </a:moveTo>
                <a:lnTo>
                  <a:pt x="58697" y="276818"/>
                </a:lnTo>
                <a:lnTo>
                  <a:pt x="89273" y="252616"/>
                </a:lnTo>
                <a:lnTo>
                  <a:pt x="121326" y="227526"/>
                </a:lnTo>
                <a:lnTo>
                  <a:pt x="155352" y="201227"/>
                </a:lnTo>
                <a:lnTo>
                  <a:pt x="191845" y="173396"/>
                </a:lnTo>
                <a:lnTo>
                  <a:pt x="231299" y="143712"/>
                </a:lnTo>
                <a:lnTo>
                  <a:pt x="274210" y="111852"/>
                </a:lnTo>
                <a:lnTo>
                  <a:pt x="321071" y="77495"/>
                </a:lnTo>
                <a:lnTo>
                  <a:pt x="372378" y="40318"/>
                </a:lnTo>
                <a:lnTo>
                  <a:pt x="428625" y="0"/>
                </a:lnTo>
              </a:path>
            </a:pathLst>
          </a:custGeom>
          <a:ln w="9525">
            <a:solidFill>
              <a:srgbClr val="000000"/>
            </a:solidFill>
          </a:ln>
        </p:spPr>
        <p:txBody>
          <a:bodyPr wrap="square" lIns="0" tIns="0" rIns="0" bIns="0" rtlCol="0"/>
          <a:lstStyle/>
          <a:p>
            <a:endParaRPr/>
          </a:p>
        </p:txBody>
      </p:sp>
      <p:sp>
        <p:nvSpPr>
          <p:cNvPr id="40" name="object 40"/>
          <p:cNvSpPr txBox="1"/>
          <p:nvPr/>
        </p:nvSpPr>
        <p:spPr>
          <a:xfrm>
            <a:off x="5808979" y="5657494"/>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A</a:t>
            </a:r>
            <a:endParaRPr sz="2000">
              <a:latin typeface="Arial"/>
              <a:cs typeface="Arial"/>
            </a:endParaRPr>
          </a:p>
        </p:txBody>
      </p:sp>
      <p:sp>
        <p:nvSpPr>
          <p:cNvPr id="41" name="object 41"/>
          <p:cNvSpPr txBox="1"/>
          <p:nvPr/>
        </p:nvSpPr>
        <p:spPr>
          <a:xfrm>
            <a:off x="8041385" y="4515739"/>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B</a:t>
            </a:r>
            <a:endParaRPr sz="2000">
              <a:latin typeface="Arial"/>
              <a:cs typeface="Arial"/>
            </a:endParaRPr>
          </a:p>
        </p:txBody>
      </p:sp>
      <p:sp>
        <p:nvSpPr>
          <p:cNvPr id="42" name="object 42"/>
          <p:cNvSpPr/>
          <p:nvPr/>
        </p:nvSpPr>
        <p:spPr>
          <a:xfrm>
            <a:off x="6987667" y="4630928"/>
            <a:ext cx="297815" cy="464820"/>
          </a:xfrm>
          <a:custGeom>
            <a:avLst/>
            <a:gdLst/>
            <a:ahLst/>
            <a:cxnLst/>
            <a:rect l="l" t="t" r="r" b="b"/>
            <a:pathLst>
              <a:path w="297815" h="464820">
                <a:moveTo>
                  <a:pt x="173634" y="213106"/>
                </a:moveTo>
                <a:lnTo>
                  <a:pt x="48513" y="213106"/>
                </a:lnTo>
                <a:lnTo>
                  <a:pt x="210184" y="464566"/>
                </a:lnTo>
                <a:lnTo>
                  <a:pt x="297560" y="397383"/>
                </a:lnTo>
                <a:lnTo>
                  <a:pt x="173634" y="213106"/>
                </a:lnTo>
                <a:close/>
              </a:path>
              <a:path w="297815" h="464820">
                <a:moveTo>
                  <a:pt x="0" y="0"/>
                </a:moveTo>
                <a:lnTo>
                  <a:pt x="507" y="311658"/>
                </a:lnTo>
                <a:lnTo>
                  <a:pt x="48513" y="213106"/>
                </a:lnTo>
                <a:lnTo>
                  <a:pt x="173634" y="213106"/>
                </a:lnTo>
                <a:lnTo>
                  <a:pt x="131699" y="150749"/>
                </a:lnTo>
                <a:lnTo>
                  <a:pt x="216280" y="117856"/>
                </a:lnTo>
                <a:lnTo>
                  <a:pt x="0" y="0"/>
                </a:lnTo>
                <a:close/>
              </a:path>
            </a:pathLst>
          </a:custGeom>
          <a:solidFill>
            <a:srgbClr val="CC99FF">
              <a:alpha val="70979"/>
            </a:srgbClr>
          </a:solidFill>
        </p:spPr>
        <p:txBody>
          <a:bodyPr wrap="square" lIns="0" tIns="0" rIns="0" bIns="0" rtlCol="0"/>
          <a:lstStyle/>
          <a:p>
            <a:endParaRPr/>
          </a:p>
        </p:txBody>
      </p:sp>
      <p:sp>
        <p:nvSpPr>
          <p:cNvPr id="43" name="object 43"/>
          <p:cNvSpPr/>
          <p:nvPr/>
        </p:nvSpPr>
        <p:spPr>
          <a:xfrm>
            <a:off x="6987667" y="4630928"/>
            <a:ext cx="297815" cy="464820"/>
          </a:xfrm>
          <a:custGeom>
            <a:avLst/>
            <a:gdLst/>
            <a:ahLst/>
            <a:cxnLst/>
            <a:rect l="l" t="t" r="r" b="b"/>
            <a:pathLst>
              <a:path w="297815" h="464820">
                <a:moveTo>
                  <a:pt x="48513" y="213106"/>
                </a:moveTo>
                <a:lnTo>
                  <a:pt x="507" y="311658"/>
                </a:lnTo>
                <a:lnTo>
                  <a:pt x="0" y="0"/>
                </a:lnTo>
                <a:lnTo>
                  <a:pt x="216280" y="117856"/>
                </a:lnTo>
                <a:lnTo>
                  <a:pt x="131699" y="150749"/>
                </a:lnTo>
                <a:lnTo>
                  <a:pt x="297560" y="397383"/>
                </a:lnTo>
                <a:lnTo>
                  <a:pt x="210184" y="464566"/>
                </a:lnTo>
              </a:path>
            </a:pathLst>
          </a:custGeom>
          <a:ln w="9525">
            <a:solidFill>
              <a:srgbClr val="FFFFFF"/>
            </a:solidFill>
          </a:ln>
        </p:spPr>
        <p:txBody>
          <a:bodyPr wrap="square" lIns="0" tIns="0" rIns="0" bIns="0" rtlCol="0"/>
          <a:lstStyle/>
          <a:p>
            <a:endParaRPr/>
          </a:p>
        </p:txBody>
      </p:sp>
      <p:sp>
        <p:nvSpPr>
          <p:cNvPr id="44" name="object 44"/>
          <p:cNvSpPr/>
          <p:nvPr/>
        </p:nvSpPr>
        <p:spPr>
          <a:xfrm>
            <a:off x="6743572" y="5023358"/>
            <a:ext cx="504825" cy="305435"/>
          </a:xfrm>
          <a:custGeom>
            <a:avLst/>
            <a:gdLst/>
            <a:ahLst/>
            <a:cxnLst/>
            <a:rect l="l" t="t" r="r" b="b"/>
            <a:pathLst>
              <a:path w="504825" h="305435">
                <a:moveTo>
                  <a:pt x="153491" y="73771"/>
                </a:moveTo>
                <a:lnTo>
                  <a:pt x="142557" y="74453"/>
                </a:lnTo>
                <a:lnTo>
                  <a:pt x="132671" y="79184"/>
                </a:lnTo>
                <a:lnTo>
                  <a:pt x="125095" y="87630"/>
                </a:lnTo>
                <a:lnTo>
                  <a:pt x="0" y="301117"/>
                </a:lnTo>
                <a:lnTo>
                  <a:pt x="247396" y="304927"/>
                </a:lnTo>
                <a:lnTo>
                  <a:pt x="258601" y="302863"/>
                </a:lnTo>
                <a:lnTo>
                  <a:pt x="265790" y="298196"/>
                </a:lnTo>
                <a:lnTo>
                  <a:pt x="63500" y="298196"/>
                </a:lnTo>
                <a:lnTo>
                  <a:pt x="35432" y="248412"/>
                </a:lnTo>
                <a:lnTo>
                  <a:pt x="127490" y="196580"/>
                </a:lnTo>
                <a:lnTo>
                  <a:pt x="174371" y="116586"/>
                </a:lnTo>
                <a:lnTo>
                  <a:pt x="178069" y="105794"/>
                </a:lnTo>
                <a:lnTo>
                  <a:pt x="177387" y="94837"/>
                </a:lnTo>
                <a:lnTo>
                  <a:pt x="172656" y="84974"/>
                </a:lnTo>
                <a:lnTo>
                  <a:pt x="164210" y="77470"/>
                </a:lnTo>
                <a:lnTo>
                  <a:pt x="153491" y="73771"/>
                </a:lnTo>
                <a:close/>
              </a:path>
              <a:path w="504825" h="305435">
                <a:moveTo>
                  <a:pt x="127490" y="196580"/>
                </a:moveTo>
                <a:lnTo>
                  <a:pt x="35432" y="248412"/>
                </a:lnTo>
                <a:lnTo>
                  <a:pt x="63500" y="298196"/>
                </a:lnTo>
                <a:lnTo>
                  <a:pt x="81996" y="287782"/>
                </a:lnTo>
                <a:lnTo>
                  <a:pt x="74041" y="287782"/>
                </a:lnTo>
                <a:lnTo>
                  <a:pt x="49910" y="244729"/>
                </a:lnTo>
                <a:lnTo>
                  <a:pt x="99272" y="244729"/>
                </a:lnTo>
                <a:lnTo>
                  <a:pt x="127490" y="196580"/>
                </a:lnTo>
                <a:close/>
              </a:path>
              <a:path w="504825" h="305435">
                <a:moveTo>
                  <a:pt x="155577" y="246352"/>
                </a:moveTo>
                <a:lnTo>
                  <a:pt x="63500" y="298196"/>
                </a:lnTo>
                <a:lnTo>
                  <a:pt x="265790" y="298196"/>
                </a:lnTo>
                <a:lnTo>
                  <a:pt x="267795" y="296894"/>
                </a:lnTo>
                <a:lnTo>
                  <a:pt x="274060" y="287924"/>
                </a:lnTo>
                <a:lnTo>
                  <a:pt x="276478" y="276860"/>
                </a:lnTo>
                <a:lnTo>
                  <a:pt x="274413" y="265654"/>
                </a:lnTo>
                <a:lnTo>
                  <a:pt x="268430" y="256460"/>
                </a:lnTo>
                <a:lnTo>
                  <a:pt x="259423" y="250195"/>
                </a:lnTo>
                <a:lnTo>
                  <a:pt x="248284" y="247777"/>
                </a:lnTo>
                <a:lnTo>
                  <a:pt x="155577" y="246352"/>
                </a:lnTo>
                <a:close/>
              </a:path>
              <a:path w="504825" h="305435">
                <a:moveTo>
                  <a:pt x="49910" y="244729"/>
                </a:moveTo>
                <a:lnTo>
                  <a:pt x="74041" y="287782"/>
                </a:lnTo>
                <a:lnTo>
                  <a:pt x="98831" y="245480"/>
                </a:lnTo>
                <a:lnTo>
                  <a:pt x="49910" y="244729"/>
                </a:lnTo>
                <a:close/>
              </a:path>
              <a:path w="504825" h="305435">
                <a:moveTo>
                  <a:pt x="98831" y="245480"/>
                </a:moveTo>
                <a:lnTo>
                  <a:pt x="74041" y="287782"/>
                </a:lnTo>
                <a:lnTo>
                  <a:pt x="81996" y="287782"/>
                </a:lnTo>
                <a:lnTo>
                  <a:pt x="155577" y="246352"/>
                </a:lnTo>
                <a:lnTo>
                  <a:pt x="98831" y="245480"/>
                </a:lnTo>
                <a:close/>
              </a:path>
              <a:path w="504825" h="305435">
                <a:moveTo>
                  <a:pt x="476630" y="0"/>
                </a:moveTo>
                <a:lnTo>
                  <a:pt x="127490" y="196580"/>
                </a:lnTo>
                <a:lnTo>
                  <a:pt x="98831" y="245480"/>
                </a:lnTo>
                <a:lnTo>
                  <a:pt x="155577" y="246352"/>
                </a:lnTo>
                <a:lnTo>
                  <a:pt x="504698" y="49784"/>
                </a:lnTo>
                <a:lnTo>
                  <a:pt x="476630" y="0"/>
                </a:lnTo>
                <a:close/>
              </a:path>
              <a:path w="504825" h="305435">
                <a:moveTo>
                  <a:pt x="99272" y="244729"/>
                </a:moveTo>
                <a:lnTo>
                  <a:pt x="49910" y="244729"/>
                </a:lnTo>
                <a:lnTo>
                  <a:pt x="98831" y="245480"/>
                </a:lnTo>
                <a:lnTo>
                  <a:pt x="99272" y="244729"/>
                </a:lnTo>
                <a:close/>
              </a:path>
            </a:pathLst>
          </a:custGeom>
          <a:solidFill>
            <a:srgbClr val="FFFFFF"/>
          </a:solidFill>
        </p:spPr>
        <p:txBody>
          <a:bodyPr wrap="square" lIns="0" tIns="0" rIns="0" bIns="0" rtlCol="0"/>
          <a:lstStyle/>
          <a:p>
            <a:endParaRPr/>
          </a:p>
        </p:txBody>
      </p:sp>
      <p:sp>
        <p:nvSpPr>
          <p:cNvPr id="45" name="object 45"/>
          <p:cNvSpPr/>
          <p:nvPr/>
        </p:nvSpPr>
        <p:spPr>
          <a:xfrm>
            <a:off x="7224394" y="4549647"/>
            <a:ext cx="337185" cy="509270"/>
          </a:xfrm>
          <a:custGeom>
            <a:avLst/>
            <a:gdLst/>
            <a:ahLst/>
            <a:cxnLst/>
            <a:rect l="l" t="t" r="r" b="b"/>
            <a:pathLst>
              <a:path w="337184" h="509270">
                <a:moveTo>
                  <a:pt x="276215" y="95849"/>
                </a:moveTo>
                <a:lnTo>
                  <a:pt x="225897" y="121914"/>
                </a:lnTo>
                <a:lnTo>
                  <a:pt x="0" y="478535"/>
                </a:lnTo>
                <a:lnTo>
                  <a:pt x="48259" y="509143"/>
                </a:lnTo>
                <a:lnTo>
                  <a:pt x="274146" y="152538"/>
                </a:lnTo>
                <a:lnTo>
                  <a:pt x="276215" y="95849"/>
                </a:lnTo>
                <a:close/>
              </a:path>
              <a:path w="337184" h="509270">
                <a:moveTo>
                  <a:pt x="335740" y="32638"/>
                </a:moveTo>
                <a:lnTo>
                  <a:pt x="282448" y="32638"/>
                </a:lnTo>
                <a:lnTo>
                  <a:pt x="330707" y="63245"/>
                </a:lnTo>
                <a:lnTo>
                  <a:pt x="274146" y="152538"/>
                </a:lnTo>
                <a:lnTo>
                  <a:pt x="270763" y="245237"/>
                </a:lnTo>
                <a:lnTo>
                  <a:pt x="272641" y="256432"/>
                </a:lnTo>
                <a:lnTo>
                  <a:pt x="278447" y="265747"/>
                </a:lnTo>
                <a:lnTo>
                  <a:pt x="287301" y="272204"/>
                </a:lnTo>
                <a:lnTo>
                  <a:pt x="298323" y="274827"/>
                </a:lnTo>
                <a:lnTo>
                  <a:pt x="309500" y="273022"/>
                </a:lnTo>
                <a:lnTo>
                  <a:pt x="318785" y="267239"/>
                </a:lnTo>
                <a:lnTo>
                  <a:pt x="325237" y="258361"/>
                </a:lnTo>
                <a:lnTo>
                  <a:pt x="327913" y="247269"/>
                </a:lnTo>
                <a:lnTo>
                  <a:pt x="335740" y="32638"/>
                </a:lnTo>
                <a:close/>
              </a:path>
              <a:path w="337184" h="509270">
                <a:moveTo>
                  <a:pt x="336930" y="0"/>
                </a:moveTo>
                <a:lnTo>
                  <a:pt x="117221" y="113918"/>
                </a:lnTo>
                <a:lnTo>
                  <a:pt x="108386" y="121021"/>
                </a:lnTo>
                <a:lnTo>
                  <a:pt x="103124" y="130635"/>
                </a:lnTo>
                <a:lnTo>
                  <a:pt x="101861" y="141511"/>
                </a:lnTo>
                <a:lnTo>
                  <a:pt x="105028" y="152400"/>
                </a:lnTo>
                <a:lnTo>
                  <a:pt x="112131" y="161216"/>
                </a:lnTo>
                <a:lnTo>
                  <a:pt x="121745" y="166449"/>
                </a:lnTo>
                <a:lnTo>
                  <a:pt x="132621" y="167705"/>
                </a:lnTo>
                <a:lnTo>
                  <a:pt x="143509" y="164591"/>
                </a:lnTo>
                <a:lnTo>
                  <a:pt x="225897" y="121914"/>
                </a:lnTo>
                <a:lnTo>
                  <a:pt x="282448" y="32638"/>
                </a:lnTo>
                <a:lnTo>
                  <a:pt x="335740" y="32638"/>
                </a:lnTo>
                <a:lnTo>
                  <a:pt x="336930" y="0"/>
                </a:lnTo>
                <a:close/>
              </a:path>
              <a:path w="337184" h="509270">
                <a:moveTo>
                  <a:pt x="304875" y="46862"/>
                </a:moveTo>
                <a:lnTo>
                  <a:pt x="278002" y="46862"/>
                </a:lnTo>
                <a:lnTo>
                  <a:pt x="319785" y="73278"/>
                </a:lnTo>
                <a:lnTo>
                  <a:pt x="276215" y="95849"/>
                </a:lnTo>
                <a:lnTo>
                  <a:pt x="274146" y="152538"/>
                </a:lnTo>
                <a:lnTo>
                  <a:pt x="330707" y="63245"/>
                </a:lnTo>
                <a:lnTo>
                  <a:pt x="304875" y="46862"/>
                </a:lnTo>
                <a:close/>
              </a:path>
              <a:path w="337184" h="509270">
                <a:moveTo>
                  <a:pt x="282448" y="32638"/>
                </a:moveTo>
                <a:lnTo>
                  <a:pt x="225897" y="121914"/>
                </a:lnTo>
                <a:lnTo>
                  <a:pt x="276215" y="95849"/>
                </a:lnTo>
                <a:lnTo>
                  <a:pt x="278002" y="46862"/>
                </a:lnTo>
                <a:lnTo>
                  <a:pt x="304875" y="46862"/>
                </a:lnTo>
                <a:lnTo>
                  <a:pt x="282448" y="32638"/>
                </a:lnTo>
                <a:close/>
              </a:path>
              <a:path w="337184" h="509270">
                <a:moveTo>
                  <a:pt x="278002" y="46862"/>
                </a:moveTo>
                <a:lnTo>
                  <a:pt x="276215" y="95849"/>
                </a:lnTo>
                <a:lnTo>
                  <a:pt x="319785" y="73278"/>
                </a:lnTo>
                <a:lnTo>
                  <a:pt x="278002" y="46862"/>
                </a:lnTo>
                <a:close/>
              </a:path>
            </a:pathLst>
          </a:custGeom>
          <a:solidFill>
            <a:srgbClr val="FFC000"/>
          </a:solidFill>
        </p:spPr>
        <p:txBody>
          <a:bodyPr wrap="square" lIns="0" tIns="0" rIns="0" bIns="0" rtlCol="0"/>
          <a:lstStyle/>
          <a:p>
            <a:endParaRPr/>
          </a:p>
        </p:txBody>
      </p:sp>
      <p:sp>
        <p:nvSpPr>
          <p:cNvPr id="46" name="object 46"/>
          <p:cNvSpPr/>
          <p:nvPr/>
        </p:nvSpPr>
        <p:spPr>
          <a:xfrm>
            <a:off x="7232417" y="5034788"/>
            <a:ext cx="233679" cy="340995"/>
          </a:xfrm>
          <a:custGeom>
            <a:avLst/>
            <a:gdLst/>
            <a:ahLst/>
            <a:cxnLst/>
            <a:rect l="l" t="t" r="r" b="b"/>
            <a:pathLst>
              <a:path w="233679" h="340995">
                <a:moveTo>
                  <a:pt x="30997" y="170836"/>
                </a:moveTo>
                <a:lnTo>
                  <a:pt x="20107" y="171973"/>
                </a:lnTo>
                <a:lnTo>
                  <a:pt x="10455" y="177135"/>
                </a:lnTo>
                <a:lnTo>
                  <a:pt x="3280" y="185928"/>
                </a:lnTo>
                <a:lnTo>
                  <a:pt x="0" y="196818"/>
                </a:lnTo>
                <a:lnTo>
                  <a:pt x="1137" y="207708"/>
                </a:lnTo>
                <a:lnTo>
                  <a:pt x="6298" y="217360"/>
                </a:lnTo>
                <a:lnTo>
                  <a:pt x="15091" y="224536"/>
                </a:lnTo>
                <a:lnTo>
                  <a:pt x="233658" y="340614"/>
                </a:lnTo>
                <a:lnTo>
                  <a:pt x="232773" y="307467"/>
                </a:lnTo>
                <a:lnTo>
                  <a:pt x="179556" y="307467"/>
                </a:lnTo>
                <a:lnTo>
                  <a:pt x="123947" y="217703"/>
                </a:lnTo>
                <a:lnTo>
                  <a:pt x="41888" y="174117"/>
                </a:lnTo>
                <a:lnTo>
                  <a:pt x="30997" y="170836"/>
                </a:lnTo>
                <a:close/>
              </a:path>
              <a:path w="233679" h="340995">
                <a:moveTo>
                  <a:pt x="123947" y="217703"/>
                </a:moveTo>
                <a:lnTo>
                  <a:pt x="179556" y="307467"/>
                </a:lnTo>
                <a:lnTo>
                  <a:pt x="202687" y="293116"/>
                </a:lnTo>
                <a:lnTo>
                  <a:pt x="175238" y="293116"/>
                </a:lnTo>
                <a:lnTo>
                  <a:pt x="173924" y="244249"/>
                </a:lnTo>
                <a:lnTo>
                  <a:pt x="123947" y="217703"/>
                </a:lnTo>
                <a:close/>
              </a:path>
              <a:path w="233679" h="340995">
                <a:moveTo>
                  <a:pt x="197717" y="65405"/>
                </a:moveTo>
                <a:lnTo>
                  <a:pt x="186674" y="67935"/>
                </a:lnTo>
                <a:lnTo>
                  <a:pt x="177762" y="74310"/>
                </a:lnTo>
                <a:lnTo>
                  <a:pt x="171874" y="83567"/>
                </a:lnTo>
                <a:lnTo>
                  <a:pt x="169904" y="94742"/>
                </a:lnTo>
                <a:lnTo>
                  <a:pt x="172398" y="187503"/>
                </a:lnTo>
                <a:lnTo>
                  <a:pt x="228070" y="277368"/>
                </a:lnTo>
                <a:lnTo>
                  <a:pt x="179556" y="307467"/>
                </a:lnTo>
                <a:lnTo>
                  <a:pt x="232773" y="307467"/>
                </a:lnTo>
                <a:lnTo>
                  <a:pt x="227054" y="93218"/>
                </a:lnTo>
                <a:lnTo>
                  <a:pt x="224541" y="82174"/>
                </a:lnTo>
                <a:lnTo>
                  <a:pt x="218195" y="73263"/>
                </a:lnTo>
                <a:lnTo>
                  <a:pt x="208944" y="67375"/>
                </a:lnTo>
                <a:lnTo>
                  <a:pt x="197717" y="65405"/>
                </a:lnTo>
                <a:close/>
              </a:path>
              <a:path w="233679" h="340995">
                <a:moveTo>
                  <a:pt x="173924" y="244249"/>
                </a:moveTo>
                <a:lnTo>
                  <a:pt x="175238" y="293116"/>
                </a:lnTo>
                <a:lnTo>
                  <a:pt x="217148" y="267208"/>
                </a:lnTo>
                <a:lnTo>
                  <a:pt x="173924" y="244249"/>
                </a:lnTo>
                <a:close/>
              </a:path>
              <a:path w="233679" h="340995">
                <a:moveTo>
                  <a:pt x="172398" y="187503"/>
                </a:moveTo>
                <a:lnTo>
                  <a:pt x="173924" y="244249"/>
                </a:lnTo>
                <a:lnTo>
                  <a:pt x="217148" y="267208"/>
                </a:lnTo>
                <a:lnTo>
                  <a:pt x="175238" y="293116"/>
                </a:lnTo>
                <a:lnTo>
                  <a:pt x="202687" y="293116"/>
                </a:lnTo>
                <a:lnTo>
                  <a:pt x="228070" y="277368"/>
                </a:lnTo>
                <a:lnTo>
                  <a:pt x="172398" y="187503"/>
                </a:lnTo>
                <a:close/>
              </a:path>
              <a:path w="233679" h="340995">
                <a:moveTo>
                  <a:pt x="56239" y="0"/>
                </a:moveTo>
                <a:lnTo>
                  <a:pt x="7725" y="30099"/>
                </a:lnTo>
                <a:lnTo>
                  <a:pt x="123947" y="217703"/>
                </a:lnTo>
                <a:lnTo>
                  <a:pt x="173924" y="244249"/>
                </a:lnTo>
                <a:lnTo>
                  <a:pt x="172398" y="187503"/>
                </a:lnTo>
                <a:lnTo>
                  <a:pt x="56239" y="0"/>
                </a:lnTo>
                <a:close/>
              </a:path>
            </a:pathLst>
          </a:custGeom>
          <a:solidFill>
            <a:srgbClr val="FF6600"/>
          </a:solidFill>
        </p:spPr>
        <p:txBody>
          <a:bodyPr wrap="square" lIns="0" tIns="0" rIns="0" bIns="0" rtlCol="0"/>
          <a:lstStyle/>
          <a:p>
            <a:endParaRPr/>
          </a:p>
        </p:txBody>
      </p:sp>
      <p:sp>
        <p:nvSpPr>
          <p:cNvPr id="47" name="object 47"/>
          <p:cNvSpPr/>
          <p:nvPr/>
        </p:nvSpPr>
        <p:spPr>
          <a:xfrm>
            <a:off x="4719701" y="4433823"/>
            <a:ext cx="2614930" cy="752475"/>
          </a:xfrm>
          <a:custGeom>
            <a:avLst/>
            <a:gdLst/>
            <a:ahLst/>
            <a:cxnLst/>
            <a:rect l="l" t="t" r="r" b="b"/>
            <a:pathLst>
              <a:path w="2614929" h="752475">
                <a:moveTo>
                  <a:pt x="0" y="752475"/>
                </a:moveTo>
                <a:lnTo>
                  <a:pt x="34409" y="727581"/>
                </a:lnTo>
                <a:lnTo>
                  <a:pt x="69255" y="702446"/>
                </a:lnTo>
                <a:lnTo>
                  <a:pt x="105085" y="676834"/>
                </a:lnTo>
                <a:lnTo>
                  <a:pt x="142449" y="650514"/>
                </a:lnTo>
                <a:lnTo>
                  <a:pt x="181894" y="623252"/>
                </a:lnTo>
                <a:lnTo>
                  <a:pt x="223971" y="594816"/>
                </a:lnTo>
                <a:lnTo>
                  <a:pt x="269227" y="564971"/>
                </a:lnTo>
                <a:lnTo>
                  <a:pt x="318212" y="533485"/>
                </a:lnTo>
                <a:lnTo>
                  <a:pt x="371475" y="500125"/>
                </a:lnTo>
                <a:lnTo>
                  <a:pt x="408468" y="476875"/>
                </a:lnTo>
                <a:lnTo>
                  <a:pt x="447846" y="451630"/>
                </a:lnTo>
                <a:lnTo>
                  <a:pt x="489314" y="424776"/>
                </a:lnTo>
                <a:lnTo>
                  <a:pt x="532583" y="396699"/>
                </a:lnTo>
                <a:lnTo>
                  <a:pt x="577360" y="367782"/>
                </a:lnTo>
                <a:lnTo>
                  <a:pt x="623354" y="338413"/>
                </a:lnTo>
                <a:lnTo>
                  <a:pt x="670274" y="308975"/>
                </a:lnTo>
                <a:lnTo>
                  <a:pt x="717827" y="279853"/>
                </a:lnTo>
                <a:lnTo>
                  <a:pt x="765722" y="251434"/>
                </a:lnTo>
                <a:lnTo>
                  <a:pt x="813668" y="224102"/>
                </a:lnTo>
                <a:lnTo>
                  <a:pt x="861372" y="198243"/>
                </a:lnTo>
                <a:lnTo>
                  <a:pt x="908545" y="174241"/>
                </a:lnTo>
                <a:lnTo>
                  <a:pt x="954892" y="152481"/>
                </a:lnTo>
                <a:lnTo>
                  <a:pt x="1000125" y="133350"/>
                </a:lnTo>
                <a:lnTo>
                  <a:pt x="1048361" y="114924"/>
                </a:lnTo>
                <a:lnTo>
                  <a:pt x="1097023" y="97764"/>
                </a:lnTo>
                <a:lnTo>
                  <a:pt x="1145965" y="81896"/>
                </a:lnTo>
                <a:lnTo>
                  <a:pt x="1195045" y="67346"/>
                </a:lnTo>
                <a:lnTo>
                  <a:pt x="1244118" y="54141"/>
                </a:lnTo>
                <a:lnTo>
                  <a:pt x="1293042" y="42305"/>
                </a:lnTo>
                <a:lnTo>
                  <a:pt x="1341672" y="31865"/>
                </a:lnTo>
                <a:lnTo>
                  <a:pt x="1389865" y="22847"/>
                </a:lnTo>
                <a:lnTo>
                  <a:pt x="1437477" y="15278"/>
                </a:lnTo>
                <a:lnTo>
                  <a:pt x="1484366" y="9182"/>
                </a:lnTo>
                <a:lnTo>
                  <a:pt x="1530386" y="4586"/>
                </a:lnTo>
                <a:lnTo>
                  <a:pt x="1575395" y="1517"/>
                </a:lnTo>
                <a:lnTo>
                  <a:pt x="1619250" y="0"/>
                </a:lnTo>
                <a:lnTo>
                  <a:pt x="1674578" y="885"/>
                </a:lnTo>
                <a:lnTo>
                  <a:pt x="1728323" y="5181"/>
                </a:lnTo>
                <a:lnTo>
                  <a:pt x="1780713" y="12487"/>
                </a:lnTo>
                <a:lnTo>
                  <a:pt x="1831978" y="22402"/>
                </a:lnTo>
                <a:lnTo>
                  <a:pt x="1882346" y="34528"/>
                </a:lnTo>
                <a:lnTo>
                  <a:pt x="1932047" y="48463"/>
                </a:lnTo>
                <a:lnTo>
                  <a:pt x="1981312" y="63807"/>
                </a:lnTo>
                <a:lnTo>
                  <a:pt x="2030368" y="80162"/>
                </a:lnTo>
                <a:lnTo>
                  <a:pt x="2079445" y="97126"/>
                </a:lnTo>
                <a:lnTo>
                  <a:pt x="2128774" y="114300"/>
                </a:lnTo>
                <a:lnTo>
                  <a:pt x="2175477" y="131684"/>
                </a:lnTo>
                <a:lnTo>
                  <a:pt x="2224830" y="152133"/>
                </a:lnTo>
                <a:lnTo>
                  <a:pt x="2275781" y="174852"/>
                </a:lnTo>
                <a:lnTo>
                  <a:pt x="2327276" y="199046"/>
                </a:lnTo>
                <a:lnTo>
                  <a:pt x="2378263" y="223919"/>
                </a:lnTo>
                <a:lnTo>
                  <a:pt x="2427688" y="248677"/>
                </a:lnTo>
                <a:lnTo>
                  <a:pt x="2474500" y="272524"/>
                </a:lnTo>
                <a:lnTo>
                  <a:pt x="2517644" y="294665"/>
                </a:lnTo>
                <a:lnTo>
                  <a:pt x="2556069" y="314305"/>
                </a:lnTo>
                <a:lnTo>
                  <a:pt x="2588722" y="330648"/>
                </a:lnTo>
                <a:lnTo>
                  <a:pt x="2614549" y="342900"/>
                </a:lnTo>
              </a:path>
            </a:pathLst>
          </a:custGeom>
          <a:ln w="9525">
            <a:solidFill>
              <a:srgbClr val="FFFFFF"/>
            </a:solidFill>
            <a:prstDash val="sysDash"/>
          </a:ln>
        </p:spPr>
        <p:txBody>
          <a:bodyPr wrap="square" lIns="0" tIns="0" rIns="0" bIns="0" rtlCol="0"/>
          <a:lstStyle/>
          <a:p>
            <a:endParaRPr/>
          </a:p>
        </p:txBody>
      </p:sp>
      <p:sp>
        <p:nvSpPr>
          <p:cNvPr id="48" name="object 48"/>
          <p:cNvSpPr txBox="1"/>
          <p:nvPr/>
        </p:nvSpPr>
        <p:spPr>
          <a:xfrm>
            <a:off x="7539608" y="4383785"/>
            <a:ext cx="102870"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FFFFFF"/>
                </a:solidFill>
                <a:latin typeface="Arial"/>
                <a:cs typeface="Arial"/>
              </a:rPr>
              <a:t>F</a:t>
            </a:r>
            <a:endParaRPr sz="1000">
              <a:latin typeface="Arial"/>
              <a:cs typeface="Arial"/>
            </a:endParaRPr>
          </a:p>
        </p:txBody>
      </p:sp>
      <p:sp>
        <p:nvSpPr>
          <p:cNvPr id="49" name="object 49"/>
          <p:cNvSpPr txBox="1"/>
          <p:nvPr/>
        </p:nvSpPr>
        <p:spPr>
          <a:xfrm>
            <a:off x="7617332" y="4455414"/>
            <a:ext cx="277495" cy="128270"/>
          </a:xfrm>
          <a:prstGeom prst="rect">
            <a:avLst/>
          </a:prstGeom>
        </p:spPr>
        <p:txBody>
          <a:bodyPr vert="horz" wrap="square" lIns="0" tIns="15240" rIns="0" bIns="0" rtlCol="0">
            <a:spAutoFit/>
          </a:bodyPr>
          <a:lstStyle/>
          <a:p>
            <a:pPr marL="12700">
              <a:lnSpc>
                <a:spcPct val="100000"/>
              </a:lnSpc>
              <a:spcBef>
                <a:spcPts val="120"/>
              </a:spcBef>
            </a:pPr>
            <a:r>
              <a:rPr sz="650" b="1" spc="15" dirty="0">
                <a:solidFill>
                  <a:srgbClr val="FFFFFF"/>
                </a:solidFill>
                <a:latin typeface="Arial"/>
                <a:cs typeface="Arial"/>
              </a:rPr>
              <a:t>G</a:t>
            </a:r>
            <a:r>
              <a:rPr sz="650" b="1" spc="5" dirty="0">
                <a:solidFill>
                  <a:srgbClr val="FFFFFF"/>
                </a:solidFill>
                <a:latin typeface="Arial"/>
                <a:cs typeface="Arial"/>
              </a:rPr>
              <a:t>Pr</a:t>
            </a:r>
            <a:r>
              <a:rPr sz="650" b="1" spc="10" dirty="0">
                <a:solidFill>
                  <a:srgbClr val="FFFFFF"/>
                </a:solidFill>
                <a:latin typeface="Arial"/>
                <a:cs typeface="Arial"/>
              </a:rPr>
              <a:t>es</a:t>
            </a:r>
            <a:endParaRPr sz="650">
              <a:latin typeface="Arial"/>
              <a:cs typeface="Arial"/>
            </a:endParaRPr>
          </a:p>
        </p:txBody>
      </p:sp>
      <p:sp>
        <p:nvSpPr>
          <p:cNvPr id="50" name="object 50"/>
          <p:cNvSpPr txBox="1"/>
          <p:nvPr/>
        </p:nvSpPr>
        <p:spPr>
          <a:xfrm>
            <a:off x="6306058" y="5273421"/>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51" name="object 51"/>
          <p:cNvSpPr txBox="1"/>
          <p:nvPr/>
        </p:nvSpPr>
        <p:spPr>
          <a:xfrm>
            <a:off x="7255509" y="5422519"/>
            <a:ext cx="36195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Roce</a:t>
            </a:r>
            <a:endParaRPr sz="650">
              <a:latin typeface="Arial"/>
              <a:cs typeface="Arial"/>
            </a:endParaRPr>
          </a:p>
        </p:txBody>
      </p:sp>
      <p:sp>
        <p:nvSpPr>
          <p:cNvPr id="52" name="object 52"/>
          <p:cNvSpPr txBox="1"/>
          <p:nvPr/>
        </p:nvSpPr>
        <p:spPr>
          <a:xfrm>
            <a:off x="4819903" y="4023486"/>
            <a:ext cx="1627505" cy="666115"/>
          </a:xfrm>
          <a:prstGeom prst="rect">
            <a:avLst/>
          </a:prstGeom>
        </p:spPr>
        <p:txBody>
          <a:bodyPr vert="horz" wrap="square" lIns="0" tIns="12700" rIns="0" bIns="0" rtlCol="0">
            <a:spAutoFit/>
          </a:bodyPr>
          <a:lstStyle/>
          <a:p>
            <a:pPr marL="12700" marR="360680">
              <a:lnSpc>
                <a:spcPct val="100000"/>
              </a:lnSpc>
              <a:spcBef>
                <a:spcPts val="100"/>
              </a:spcBef>
            </a:pPr>
            <a:r>
              <a:rPr sz="1400" spc="-5" dirty="0">
                <a:solidFill>
                  <a:srgbClr val="FFFFFF"/>
                </a:solidFill>
                <a:latin typeface="Arial"/>
                <a:cs typeface="Arial"/>
              </a:rPr>
              <a:t>Con</a:t>
            </a:r>
            <a:r>
              <a:rPr sz="1400" spc="-95" dirty="0">
                <a:solidFill>
                  <a:srgbClr val="FFFFFF"/>
                </a:solidFill>
                <a:latin typeface="Arial"/>
                <a:cs typeface="Arial"/>
              </a:rPr>
              <a:t> </a:t>
            </a:r>
            <a:r>
              <a:rPr sz="1400" dirty="0">
                <a:solidFill>
                  <a:srgbClr val="FFFFFF"/>
                </a:solidFill>
                <a:latin typeface="Arial"/>
                <a:cs typeface="Arial"/>
              </a:rPr>
              <a:t>continente,  </a:t>
            </a:r>
            <a:r>
              <a:rPr sz="1400" spc="-5" dirty="0">
                <a:solidFill>
                  <a:srgbClr val="FFFFFF"/>
                </a:solidFill>
                <a:latin typeface="Arial"/>
                <a:cs typeface="Arial"/>
              </a:rPr>
              <a:t>Con</a:t>
            </a:r>
            <a:r>
              <a:rPr sz="1400" spc="-30"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a:p>
            <a:pPr marL="12700">
              <a:lnSpc>
                <a:spcPct val="100000"/>
              </a:lnSpc>
            </a:pPr>
            <a:r>
              <a:rPr sz="1400" spc="-5" dirty="0">
                <a:solidFill>
                  <a:srgbClr val="FFFFFF"/>
                </a:solidFill>
                <a:latin typeface="Arial"/>
                <a:cs typeface="Arial"/>
              </a:rPr>
              <a:t>Con </a:t>
            </a:r>
            <a:r>
              <a:rPr sz="1400" dirty="0">
                <a:solidFill>
                  <a:srgbClr val="FFFFFF"/>
                </a:solidFill>
                <a:latin typeface="Arial"/>
                <a:cs typeface="Arial"/>
              </a:rPr>
              <a:t>Cordillera</a:t>
            </a:r>
            <a:r>
              <a:rPr sz="1400" spc="-100" dirty="0">
                <a:solidFill>
                  <a:srgbClr val="FFFFFF"/>
                </a:solidFill>
                <a:latin typeface="Arial"/>
                <a:cs typeface="Arial"/>
              </a:rPr>
              <a:t> </a:t>
            </a:r>
            <a:r>
              <a:rPr sz="1400" spc="-5" dirty="0">
                <a:solidFill>
                  <a:srgbClr val="FFFFFF"/>
                </a:solidFill>
                <a:latin typeface="Arial"/>
                <a:cs typeface="Arial"/>
              </a:rPr>
              <a:t>(</a:t>
            </a:r>
            <a:r>
              <a:rPr sz="1400" i="1" spc="-5" dirty="0">
                <a:solidFill>
                  <a:srgbClr val="FFFFFF"/>
                </a:solidFill>
                <a:latin typeface="Arial"/>
                <a:cs typeface="Arial"/>
              </a:rPr>
              <a:t>u</a:t>
            </a:r>
            <a:r>
              <a:rPr sz="1400" spc="-5" dirty="0">
                <a:solidFill>
                  <a:srgbClr val="FFFFFF"/>
                </a:solidFill>
                <a:latin typeface="Arial"/>
                <a:cs typeface="Arial"/>
              </a:rPr>
              <a:t>~0)</a:t>
            </a:r>
            <a:endParaRPr sz="1400">
              <a:latin typeface="Arial"/>
              <a:cs typeface="Arial"/>
            </a:endParaRPr>
          </a:p>
        </p:txBody>
      </p:sp>
      <p:sp>
        <p:nvSpPr>
          <p:cNvPr id="53" name="object 53"/>
          <p:cNvSpPr txBox="1"/>
          <p:nvPr/>
        </p:nvSpPr>
        <p:spPr>
          <a:xfrm>
            <a:off x="5073777" y="6408521"/>
            <a:ext cx="295148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Arial"/>
                <a:cs typeface="Arial"/>
              </a:rPr>
              <a:t>Angulo </a:t>
            </a:r>
            <a:r>
              <a:rPr sz="1200" dirty="0">
                <a:solidFill>
                  <a:srgbClr val="FFFFFF"/>
                </a:solidFill>
                <a:latin typeface="Arial"/>
                <a:cs typeface="Arial"/>
              </a:rPr>
              <a:t>isobaras/costa </a:t>
            </a:r>
            <a:r>
              <a:rPr sz="1200" spc="-5" dirty="0">
                <a:solidFill>
                  <a:srgbClr val="FFFFFF"/>
                </a:solidFill>
                <a:latin typeface="Arial"/>
                <a:cs typeface="Arial"/>
              </a:rPr>
              <a:t>proporcional a</a:t>
            </a:r>
            <a:r>
              <a:rPr sz="1200" spc="-155" dirty="0">
                <a:solidFill>
                  <a:srgbClr val="FFFFFF"/>
                </a:solidFill>
                <a:latin typeface="Arial"/>
                <a:cs typeface="Arial"/>
              </a:rPr>
              <a:t> </a:t>
            </a:r>
            <a:r>
              <a:rPr sz="1200" dirty="0">
                <a:solidFill>
                  <a:srgbClr val="FFFFFF"/>
                </a:solidFill>
                <a:latin typeface="Arial"/>
                <a:cs typeface="Arial"/>
              </a:rPr>
              <a:t>Froce</a:t>
            </a:r>
            <a:endParaRPr sz="1200">
              <a:latin typeface="Arial"/>
              <a:cs typeface="Arial"/>
            </a:endParaRPr>
          </a:p>
        </p:txBody>
      </p:sp>
      <p:sp>
        <p:nvSpPr>
          <p:cNvPr id="54" name="object 54"/>
          <p:cNvSpPr/>
          <p:nvPr/>
        </p:nvSpPr>
        <p:spPr>
          <a:xfrm>
            <a:off x="2577338" y="3071622"/>
            <a:ext cx="557530" cy="365760"/>
          </a:xfrm>
          <a:custGeom>
            <a:avLst/>
            <a:gdLst/>
            <a:ahLst/>
            <a:cxnLst/>
            <a:rect l="l" t="t" r="r" b="b"/>
            <a:pathLst>
              <a:path w="557530" h="365760">
                <a:moveTo>
                  <a:pt x="203581" y="0"/>
                </a:moveTo>
                <a:lnTo>
                  <a:pt x="308482" y="71247"/>
                </a:lnTo>
                <a:lnTo>
                  <a:pt x="0" y="247903"/>
                </a:lnTo>
                <a:lnTo>
                  <a:pt x="63754" y="365378"/>
                </a:lnTo>
                <a:lnTo>
                  <a:pt x="367284" y="182879"/>
                </a:lnTo>
                <a:lnTo>
                  <a:pt x="462322" y="182879"/>
                </a:lnTo>
                <a:lnTo>
                  <a:pt x="557149" y="33147"/>
                </a:lnTo>
                <a:lnTo>
                  <a:pt x="203581" y="0"/>
                </a:lnTo>
                <a:close/>
              </a:path>
              <a:path w="557530" h="365760">
                <a:moveTo>
                  <a:pt x="462322" y="182879"/>
                </a:moveTo>
                <a:lnTo>
                  <a:pt x="367284" y="182879"/>
                </a:lnTo>
                <a:lnTo>
                  <a:pt x="392430" y="293242"/>
                </a:lnTo>
                <a:lnTo>
                  <a:pt x="462322" y="182879"/>
                </a:lnTo>
                <a:close/>
              </a:path>
            </a:pathLst>
          </a:custGeom>
          <a:solidFill>
            <a:srgbClr val="CC99FF">
              <a:alpha val="85881"/>
            </a:srgbClr>
          </a:solidFill>
        </p:spPr>
        <p:txBody>
          <a:bodyPr wrap="square" lIns="0" tIns="0" rIns="0" bIns="0" rtlCol="0"/>
          <a:lstStyle/>
          <a:p>
            <a:endParaRPr/>
          </a:p>
        </p:txBody>
      </p:sp>
      <p:sp>
        <p:nvSpPr>
          <p:cNvPr id="55" name="object 55"/>
          <p:cNvSpPr/>
          <p:nvPr/>
        </p:nvSpPr>
        <p:spPr>
          <a:xfrm>
            <a:off x="2577338" y="3071622"/>
            <a:ext cx="557530" cy="365760"/>
          </a:xfrm>
          <a:custGeom>
            <a:avLst/>
            <a:gdLst/>
            <a:ahLst/>
            <a:cxnLst/>
            <a:rect l="l" t="t" r="r" b="b"/>
            <a:pathLst>
              <a:path w="557530" h="365760">
                <a:moveTo>
                  <a:pt x="308482" y="71247"/>
                </a:moveTo>
                <a:lnTo>
                  <a:pt x="203581" y="0"/>
                </a:lnTo>
                <a:lnTo>
                  <a:pt x="557149" y="33147"/>
                </a:lnTo>
                <a:lnTo>
                  <a:pt x="392430" y="293242"/>
                </a:lnTo>
                <a:lnTo>
                  <a:pt x="367284" y="182879"/>
                </a:lnTo>
                <a:lnTo>
                  <a:pt x="63754" y="365378"/>
                </a:lnTo>
                <a:lnTo>
                  <a:pt x="0" y="247903"/>
                </a:lnTo>
              </a:path>
            </a:pathLst>
          </a:custGeom>
          <a:ln w="9525">
            <a:solidFill>
              <a:srgbClr val="FFFFFF"/>
            </a:solidFill>
          </a:ln>
        </p:spPr>
        <p:txBody>
          <a:bodyPr wrap="square" lIns="0" tIns="0" rIns="0" bIns="0" rtlCol="0"/>
          <a:lstStyle/>
          <a:p>
            <a:endParaRPr/>
          </a:p>
        </p:txBody>
      </p:sp>
      <p:sp>
        <p:nvSpPr>
          <p:cNvPr id="56" name="object 56"/>
          <p:cNvSpPr/>
          <p:nvPr/>
        </p:nvSpPr>
        <p:spPr>
          <a:xfrm>
            <a:off x="1665732" y="1918716"/>
            <a:ext cx="505459" cy="354330"/>
          </a:xfrm>
          <a:custGeom>
            <a:avLst/>
            <a:gdLst/>
            <a:ahLst/>
            <a:cxnLst/>
            <a:rect l="l" t="t" r="r" b="b"/>
            <a:pathLst>
              <a:path w="505460" h="354330">
                <a:moveTo>
                  <a:pt x="153288" y="72136"/>
                </a:moveTo>
                <a:lnTo>
                  <a:pt x="0" y="324866"/>
                </a:lnTo>
                <a:lnTo>
                  <a:pt x="317500" y="354330"/>
                </a:lnTo>
                <a:lnTo>
                  <a:pt x="224409" y="286258"/>
                </a:lnTo>
                <a:lnTo>
                  <a:pt x="398981" y="178688"/>
                </a:lnTo>
                <a:lnTo>
                  <a:pt x="173736" y="178688"/>
                </a:lnTo>
                <a:lnTo>
                  <a:pt x="153288" y="72136"/>
                </a:lnTo>
                <a:close/>
              </a:path>
              <a:path w="505460" h="354330">
                <a:moveTo>
                  <a:pt x="450342" y="0"/>
                </a:moveTo>
                <a:lnTo>
                  <a:pt x="173736" y="178688"/>
                </a:lnTo>
                <a:lnTo>
                  <a:pt x="398981" y="178688"/>
                </a:lnTo>
                <a:lnTo>
                  <a:pt x="505332" y="113157"/>
                </a:lnTo>
                <a:lnTo>
                  <a:pt x="450342" y="0"/>
                </a:lnTo>
                <a:close/>
              </a:path>
            </a:pathLst>
          </a:custGeom>
          <a:solidFill>
            <a:srgbClr val="CC99FF">
              <a:alpha val="85881"/>
            </a:srgbClr>
          </a:solidFill>
        </p:spPr>
        <p:txBody>
          <a:bodyPr wrap="square" lIns="0" tIns="0" rIns="0" bIns="0" rtlCol="0"/>
          <a:lstStyle/>
          <a:p>
            <a:endParaRPr/>
          </a:p>
        </p:txBody>
      </p:sp>
      <p:sp>
        <p:nvSpPr>
          <p:cNvPr id="57" name="object 57"/>
          <p:cNvSpPr/>
          <p:nvPr/>
        </p:nvSpPr>
        <p:spPr>
          <a:xfrm>
            <a:off x="1665732" y="1918716"/>
            <a:ext cx="505459" cy="354330"/>
          </a:xfrm>
          <a:custGeom>
            <a:avLst/>
            <a:gdLst/>
            <a:ahLst/>
            <a:cxnLst/>
            <a:rect l="l" t="t" r="r" b="b"/>
            <a:pathLst>
              <a:path w="505460" h="354330">
                <a:moveTo>
                  <a:pt x="224409" y="286258"/>
                </a:moveTo>
                <a:lnTo>
                  <a:pt x="317500" y="354330"/>
                </a:lnTo>
                <a:lnTo>
                  <a:pt x="0" y="324866"/>
                </a:lnTo>
                <a:lnTo>
                  <a:pt x="153288" y="72136"/>
                </a:lnTo>
                <a:lnTo>
                  <a:pt x="173736" y="178688"/>
                </a:lnTo>
                <a:lnTo>
                  <a:pt x="450342" y="0"/>
                </a:lnTo>
                <a:lnTo>
                  <a:pt x="505332" y="113157"/>
                </a:lnTo>
              </a:path>
            </a:pathLst>
          </a:custGeom>
          <a:ln w="9524">
            <a:solidFill>
              <a:srgbClr val="FFFFFF"/>
            </a:solidFill>
          </a:ln>
        </p:spPr>
        <p:txBody>
          <a:bodyPr wrap="square" lIns="0" tIns="0" rIns="0" bIns="0" rtlCol="0"/>
          <a:lstStyle/>
          <a:p>
            <a:endParaRPr/>
          </a:p>
        </p:txBody>
      </p:sp>
      <p:sp>
        <p:nvSpPr>
          <p:cNvPr id="58" name="object 58"/>
          <p:cNvSpPr/>
          <p:nvPr/>
        </p:nvSpPr>
        <p:spPr>
          <a:xfrm>
            <a:off x="5485257" y="1985391"/>
            <a:ext cx="505459" cy="354330"/>
          </a:xfrm>
          <a:custGeom>
            <a:avLst/>
            <a:gdLst/>
            <a:ahLst/>
            <a:cxnLst/>
            <a:rect l="l" t="t" r="r" b="b"/>
            <a:pathLst>
              <a:path w="505460" h="354330">
                <a:moveTo>
                  <a:pt x="153288" y="72136"/>
                </a:moveTo>
                <a:lnTo>
                  <a:pt x="0" y="324866"/>
                </a:lnTo>
                <a:lnTo>
                  <a:pt x="317500" y="354330"/>
                </a:lnTo>
                <a:lnTo>
                  <a:pt x="224408" y="286258"/>
                </a:lnTo>
                <a:lnTo>
                  <a:pt x="398981" y="178688"/>
                </a:lnTo>
                <a:lnTo>
                  <a:pt x="173735" y="178688"/>
                </a:lnTo>
                <a:lnTo>
                  <a:pt x="153288" y="72136"/>
                </a:lnTo>
                <a:close/>
              </a:path>
              <a:path w="505460" h="354330">
                <a:moveTo>
                  <a:pt x="450341" y="0"/>
                </a:moveTo>
                <a:lnTo>
                  <a:pt x="173735" y="178688"/>
                </a:lnTo>
                <a:lnTo>
                  <a:pt x="398981" y="178688"/>
                </a:lnTo>
                <a:lnTo>
                  <a:pt x="505332" y="113157"/>
                </a:lnTo>
                <a:lnTo>
                  <a:pt x="450341" y="0"/>
                </a:lnTo>
                <a:close/>
              </a:path>
            </a:pathLst>
          </a:custGeom>
          <a:solidFill>
            <a:srgbClr val="CC99FF">
              <a:alpha val="85881"/>
            </a:srgbClr>
          </a:solidFill>
        </p:spPr>
        <p:txBody>
          <a:bodyPr wrap="square" lIns="0" tIns="0" rIns="0" bIns="0" rtlCol="0"/>
          <a:lstStyle/>
          <a:p>
            <a:endParaRPr/>
          </a:p>
        </p:txBody>
      </p:sp>
      <p:sp>
        <p:nvSpPr>
          <p:cNvPr id="59" name="object 59"/>
          <p:cNvSpPr/>
          <p:nvPr/>
        </p:nvSpPr>
        <p:spPr>
          <a:xfrm>
            <a:off x="5485257" y="1985391"/>
            <a:ext cx="505459" cy="354330"/>
          </a:xfrm>
          <a:custGeom>
            <a:avLst/>
            <a:gdLst/>
            <a:ahLst/>
            <a:cxnLst/>
            <a:rect l="l" t="t" r="r" b="b"/>
            <a:pathLst>
              <a:path w="505460" h="354330">
                <a:moveTo>
                  <a:pt x="224408" y="286258"/>
                </a:moveTo>
                <a:lnTo>
                  <a:pt x="317500" y="354330"/>
                </a:lnTo>
                <a:lnTo>
                  <a:pt x="0" y="324866"/>
                </a:lnTo>
                <a:lnTo>
                  <a:pt x="153288" y="72136"/>
                </a:lnTo>
                <a:lnTo>
                  <a:pt x="173735" y="178688"/>
                </a:lnTo>
                <a:lnTo>
                  <a:pt x="450341" y="0"/>
                </a:lnTo>
                <a:lnTo>
                  <a:pt x="505332" y="113157"/>
                </a:lnTo>
              </a:path>
            </a:pathLst>
          </a:custGeom>
          <a:ln w="9525">
            <a:solidFill>
              <a:srgbClr val="FFFFFF"/>
            </a:solidFill>
          </a:ln>
        </p:spPr>
        <p:txBody>
          <a:bodyPr wrap="square" lIns="0" tIns="0" rIns="0" bIns="0" rtlCol="0"/>
          <a:lstStyle/>
          <a:p>
            <a:endParaRPr/>
          </a:p>
        </p:txBody>
      </p:sp>
      <p:sp>
        <p:nvSpPr>
          <p:cNvPr id="60" name="object 60"/>
          <p:cNvSpPr/>
          <p:nvPr/>
        </p:nvSpPr>
        <p:spPr>
          <a:xfrm>
            <a:off x="1475232" y="4814315"/>
            <a:ext cx="505459" cy="354330"/>
          </a:xfrm>
          <a:custGeom>
            <a:avLst/>
            <a:gdLst/>
            <a:ahLst/>
            <a:cxnLst/>
            <a:rect l="l" t="t" r="r" b="b"/>
            <a:pathLst>
              <a:path w="505460" h="354329">
                <a:moveTo>
                  <a:pt x="153288" y="72135"/>
                </a:moveTo>
                <a:lnTo>
                  <a:pt x="0" y="324865"/>
                </a:lnTo>
                <a:lnTo>
                  <a:pt x="317500" y="354329"/>
                </a:lnTo>
                <a:lnTo>
                  <a:pt x="224409" y="286257"/>
                </a:lnTo>
                <a:lnTo>
                  <a:pt x="398981" y="178688"/>
                </a:lnTo>
                <a:lnTo>
                  <a:pt x="173736" y="178688"/>
                </a:lnTo>
                <a:lnTo>
                  <a:pt x="153288" y="72135"/>
                </a:lnTo>
                <a:close/>
              </a:path>
              <a:path w="505460" h="354329">
                <a:moveTo>
                  <a:pt x="450342" y="0"/>
                </a:moveTo>
                <a:lnTo>
                  <a:pt x="173736" y="178688"/>
                </a:lnTo>
                <a:lnTo>
                  <a:pt x="398981" y="178688"/>
                </a:lnTo>
                <a:lnTo>
                  <a:pt x="505332" y="113156"/>
                </a:lnTo>
                <a:lnTo>
                  <a:pt x="450342" y="0"/>
                </a:lnTo>
                <a:close/>
              </a:path>
            </a:pathLst>
          </a:custGeom>
          <a:solidFill>
            <a:srgbClr val="CC99FF">
              <a:alpha val="85881"/>
            </a:srgbClr>
          </a:solidFill>
        </p:spPr>
        <p:txBody>
          <a:bodyPr wrap="square" lIns="0" tIns="0" rIns="0" bIns="0" rtlCol="0"/>
          <a:lstStyle/>
          <a:p>
            <a:endParaRPr/>
          </a:p>
        </p:txBody>
      </p:sp>
      <p:sp>
        <p:nvSpPr>
          <p:cNvPr id="61" name="object 61"/>
          <p:cNvSpPr/>
          <p:nvPr/>
        </p:nvSpPr>
        <p:spPr>
          <a:xfrm>
            <a:off x="1475232" y="4814315"/>
            <a:ext cx="505459" cy="354330"/>
          </a:xfrm>
          <a:custGeom>
            <a:avLst/>
            <a:gdLst/>
            <a:ahLst/>
            <a:cxnLst/>
            <a:rect l="l" t="t" r="r" b="b"/>
            <a:pathLst>
              <a:path w="505460" h="354329">
                <a:moveTo>
                  <a:pt x="224409" y="286257"/>
                </a:moveTo>
                <a:lnTo>
                  <a:pt x="317500" y="354329"/>
                </a:lnTo>
                <a:lnTo>
                  <a:pt x="0" y="324865"/>
                </a:lnTo>
                <a:lnTo>
                  <a:pt x="153288" y="72135"/>
                </a:lnTo>
                <a:lnTo>
                  <a:pt x="173736" y="178688"/>
                </a:lnTo>
                <a:lnTo>
                  <a:pt x="450342" y="0"/>
                </a:lnTo>
                <a:lnTo>
                  <a:pt x="505332" y="113156"/>
                </a:lnTo>
              </a:path>
            </a:pathLst>
          </a:custGeom>
          <a:ln w="9525">
            <a:solidFill>
              <a:srgbClr val="FFFFFF"/>
            </a:solidFill>
          </a:ln>
        </p:spPr>
        <p:txBody>
          <a:bodyPr wrap="square" lIns="0" tIns="0" rIns="0" bIns="0" rtlCol="0"/>
          <a:lstStyle/>
          <a:p>
            <a:endParaRPr/>
          </a:p>
        </p:txBody>
      </p:sp>
      <p:sp>
        <p:nvSpPr>
          <p:cNvPr id="62" name="object 62"/>
          <p:cNvSpPr/>
          <p:nvPr/>
        </p:nvSpPr>
        <p:spPr>
          <a:xfrm>
            <a:off x="5266182" y="4957190"/>
            <a:ext cx="505459" cy="354330"/>
          </a:xfrm>
          <a:custGeom>
            <a:avLst/>
            <a:gdLst/>
            <a:ahLst/>
            <a:cxnLst/>
            <a:rect l="l" t="t" r="r" b="b"/>
            <a:pathLst>
              <a:path w="505460" h="354329">
                <a:moveTo>
                  <a:pt x="153288" y="72135"/>
                </a:moveTo>
                <a:lnTo>
                  <a:pt x="0" y="324865"/>
                </a:lnTo>
                <a:lnTo>
                  <a:pt x="317500" y="354329"/>
                </a:lnTo>
                <a:lnTo>
                  <a:pt x="224408" y="286257"/>
                </a:lnTo>
                <a:lnTo>
                  <a:pt x="398981" y="178688"/>
                </a:lnTo>
                <a:lnTo>
                  <a:pt x="173735" y="178688"/>
                </a:lnTo>
                <a:lnTo>
                  <a:pt x="153288" y="72135"/>
                </a:lnTo>
                <a:close/>
              </a:path>
              <a:path w="505460" h="354329">
                <a:moveTo>
                  <a:pt x="450341" y="0"/>
                </a:moveTo>
                <a:lnTo>
                  <a:pt x="173735" y="178688"/>
                </a:lnTo>
                <a:lnTo>
                  <a:pt x="398981" y="178688"/>
                </a:lnTo>
                <a:lnTo>
                  <a:pt x="505332" y="113156"/>
                </a:lnTo>
                <a:lnTo>
                  <a:pt x="450341" y="0"/>
                </a:lnTo>
                <a:close/>
              </a:path>
            </a:pathLst>
          </a:custGeom>
          <a:solidFill>
            <a:srgbClr val="CC99FF">
              <a:alpha val="85881"/>
            </a:srgbClr>
          </a:solidFill>
        </p:spPr>
        <p:txBody>
          <a:bodyPr wrap="square" lIns="0" tIns="0" rIns="0" bIns="0" rtlCol="0"/>
          <a:lstStyle/>
          <a:p>
            <a:endParaRPr/>
          </a:p>
        </p:txBody>
      </p:sp>
      <p:sp>
        <p:nvSpPr>
          <p:cNvPr id="63" name="object 63"/>
          <p:cNvSpPr/>
          <p:nvPr/>
        </p:nvSpPr>
        <p:spPr>
          <a:xfrm>
            <a:off x="5266182" y="4957190"/>
            <a:ext cx="505459" cy="354330"/>
          </a:xfrm>
          <a:custGeom>
            <a:avLst/>
            <a:gdLst/>
            <a:ahLst/>
            <a:cxnLst/>
            <a:rect l="l" t="t" r="r" b="b"/>
            <a:pathLst>
              <a:path w="505460" h="354329">
                <a:moveTo>
                  <a:pt x="224408" y="286257"/>
                </a:moveTo>
                <a:lnTo>
                  <a:pt x="317500" y="354329"/>
                </a:lnTo>
                <a:lnTo>
                  <a:pt x="0" y="324865"/>
                </a:lnTo>
                <a:lnTo>
                  <a:pt x="153288" y="72135"/>
                </a:lnTo>
                <a:lnTo>
                  <a:pt x="173735" y="178688"/>
                </a:lnTo>
                <a:lnTo>
                  <a:pt x="450341" y="0"/>
                </a:lnTo>
                <a:lnTo>
                  <a:pt x="505332" y="113156"/>
                </a:lnTo>
              </a:path>
            </a:pathLst>
          </a:custGeom>
          <a:ln w="9525">
            <a:solidFill>
              <a:srgbClr val="FFFFFF"/>
            </a:solidFill>
          </a:ln>
        </p:spPr>
        <p:txBody>
          <a:bodyPr wrap="square" lIns="0" tIns="0" rIns="0" bIns="0" rtlCol="0"/>
          <a:lstStyle/>
          <a:p>
            <a:endParaRPr/>
          </a:p>
        </p:txBody>
      </p:sp>
      <p:sp>
        <p:nvSpPr>
          <p:cNvPr id="64" name="object 64"/>
          <p:cNvSpPr/>
          <p:nvPr/>
        </p:nvSpPr>
        <p:spPr>
          <a:xfrm>
            <a:off x="2348738" y="6005271"/>
            <a:ext cx="557530" cy="365760"/>
          </a:xfrm>
          <a:custGeom>
            <a:avLst/>
            <a:gdLst/>
            <a:ahLst/>
            <a:cxnLst/>
            <a:rect l="l" t="t" r="r" b="b"/>
            <a:pathLst>
              <a:path w="557530" h="365760">
                <a:moveTo>
                  <a:pt x="203581" y="0"/>
                </a:moveTo>
                <a:lnTo>
                  <a:pt x="308482" y="71247"/>
                </a:lnTo>
                <a:lnTo>
                  <a:pt x="0" y="247916"/>
                </a:lnTo>
                <a:lnTo>
                  <a:pt x="63754" y="365442"/>
                </a:lnTo>
                <a:lnTo>
                  <a:pt x="367284" y="182943"/>
                </a:lnTo>
                <a:lnTo>
                  <a:pt x="462286" y="182943"/>
                </a:lnTo>
                <a:lnTo>
                  <a:pt x="557149" y="33159"/>
                </a:lnTo>
                <a:lnTo>
                  <a:pt x="203581" y="0"/>
                </a:lnTo>
                <a:close/>
              </a:path>
              <a:path w="557530" h="365760">
                <a:moveTo>
                  <a:pt x="462286" y="182943"/>
                </a:moveTo>
                <a:lnTo>
                  <a:pt x="367284" y="182943"/>
                </a:lnTo>
                <a:lnTo>
                  <a:pt x="392430" y="293243"/>
                </a:lnTo>
                <a:lnTo>
                  <a:pt x="462286" y="182943"/>
                </a:lnTo>
                <a:close/>
              </a:path>
            </a:pathLst>
          </a:custGeom>
          <a:solidFill>
            <a:srgbClr val="CC99FF">
              <a:alpha val="85881"/>
            </a:srgbClr>
          </a:solidFill>
        </p:spPr>
        <p:txBody>
          <a:bodyPr wrap="square" lIns="0" tIns="0" rIns="0" bIns="0" rtlCol="0"/>
          <a:lstStyle/>
          <a:p>
            <a:endParaRPr/>
          </a:p>
        </p:txBody>
      </p:sp>
      <p:sp>
        <p:nvSpPr>
          <p:cNvPr id="65" name="object 65"/>
          <p:cNvSpPr/>
          <p:nvPr/>
        </p:nvSpPr>
        <p:spPr>
          <a:xfrm>
            <a:off x="2348738" y="6005271"/>
            <a:ext cx="557530" cy="365760"/>
          </a:xfrm>
          <a:custGeom>
            <a:avLst/>
            <a:gdLst/>
            <a:ahLst/>
            <a:cxnLst/>
            <a:rect l="l" t="t" r="r" b="b"/>
            <a:pathLst>
              <a:path w="557530" h="365760">
                <a:moveTo>
                  <a:pt x="308482" y="71247"/>
                </a:moveTo>
                <a:lnTo>
                  <a:pt x="203581" y="0"/>
                </a:lnTo>
                <a:lnTo>
                  <a:pt x="557149" y="33159"/>
                </a:lnTo>
                <a:lnTo>
                  <a:pt x="392430" y="293243"/>
                </a:lnTo>
                <a:lnTo>
                  <a:pt x="367284" y="182943"/>
                </a:lnTo>
                <a:lnTo>
                  <a:pt x="63754" y="365442"/>
                </a:lnTo>
                <a:lnTo>
                  <a:pt x="0" y="247916"/>
                </a:lnTo>
              </a:path>
            </a:pathLst>
          </a:custGeom>
          <a:ln w="9525">
            <a:solidFill>
              <a:srgbClr val="FFFFFF"/>
            </a:solidFill>
          </a:ln>
        </p:spPr>
        <p:txBody>
          <a:bodyPr wrap="square" lIns="0" tIns="0" rIns="0" bIns="0" rtlCol="0"/>
          <a:lstStyle/>
          <a:p>
            <a:endParaRPr/>
          </a:p>
        </p:txBody>
      </p:sp>
      <p:sp>
        <p:nvSpPr>
          <p:cNvPr id="66" name="object 66"/>
          <p:cNvSpPr/>
          <p:nvPr/>
        </p:nvSpPr>
        <p:spPr>
          <a:xfrm>
            <a:off x="6330188" y="3185922"/>
            <a:ext cx="557530" cy="365760"/>
          </a:xfrm>
          <a:custGeom>
            <a:avLst/>
            <a:gdLst/>
            <a:ahLst/>
            <a:cxnLst/>
            <a:rect l="l" t="t" r="r" b="b"/>
            <a:pathLst>
              <a:path w="557529" h="365760">
                <a:moveTo>
                  <a:pt x="203581" y="0"/>
                </a:moveTo>
                <a:lnTo>
                  <a:pt x="308483" y="71247"/>
                </a:lnTo>
                <a:lnTo>
                  <a:pt x="0" y="247903"/>
                </a:lnTo>
                <a:lnTo>
                  <a:pt x="63753" y="365378"/>
                </a:lnTo>
                <a:lnTo>
                  <a:pt x="367284" y="182879"/>
                </a:lnTo>
                <a:lnTo>
                  <a:pt x="462322" y="182879"/>
                </a:lnTo>
                <a:lnTo>
                  <a:pt x="557148" y="33147"/>
                </a:lnTo>
                <a:lnTo>
                  <a:pt x="203581" y="0"/>
                </a:lnTo>
                <a:close/>
              </a:path>
              <a:path w="557529" h="365760">
                <a:moveTo>
                  <a:pt x="462322" y="182879"/>
                </a:moveTo>
                <a:lnTo>
                  <a:pt x="367284" y="182879"/>
                </a:lnTo>
                <a:lnTo>
                  <a:pt x="392430" y="293242"/>
                </a:lnTo>
                <a:lnTo>
                  <a:pt x="462322" y="182879"/>
                </a:lnTo>
                <a:close/>
              </a:path>
            </a:pathLst>
          </a:custGeom>
          <a:solidFill>
            <a:srgbClr val="CC99FF">
              <a:alpha val="85881"/>
            </a:srgbClr>
          </a:solidFill>
        </p:spPr>
        <p:txBody>
          <a:bodyPr wrap="square" lIns="0" tIns="0" rIns="0" bIns="0" rtlCol="0"/>
          <a:lstStyle/>
          <a:p>
            <a:endParaRPr/>
          </a:p>
        </p:txBody>
      </p:sp>
      <p:sp>
        <p:nvSpPr>
          <p:cNvPr id="67" name="object 67"/>
          <p:cNvSpPr/>
          <p:nvPr/>
        </p:nvSpPr>
        <p:spPr>
          <a:xfrm>
            <a:off x="6330188" y="3185922"/>
            <a:ext cx="557530" cy="365760"/>
          </a:xfrm>
          <a:custGeom>
            <a:avLst/>
            <a:gdLst/>
            <a:ahLst/>
            <a:cxnLst/>
            <a:rect l="l" t="t" r="r" b="b"/>
            <a:pathLst>
              <a:path w="557529" h="365760">
                <a:moveTo>
                  <a:pt x="308483" y="71247"/>
                </a:moveTo>
                <a:lnTo>
                  <a:pt x="203581" y="0"/>
                </a:lnTo>
                <a:lnTo>
                  <a:pt x="557148" y="33147"/>
                </a:lnTo>
                <a:lnTo>
                  <a:pt x="392430" y="293242"/>
                </a:lnTo>
                <a:lnTo>
                  <a:pt x="367284" y="182879"/>
                </a:lnTo>
                <a:lnTo>
                  <a:pt x="63753" y="365378"/>
                </a:lnTo>
                <a:lnTo>
                  <a:pt x="0" y="247903"/>
                </a:lnTo>
              </a:path>
            </a:pathLst>
          </a:custGeom>
          <a:ln w="9525">
            <a:solidFill>
              <a:srgbClr val="FFFFFF"/>
            </a:solidFill>
          </a:ln>
        </p:spPr>
        <p:txBody>
          <a:bodyPr wrap="square" lIns="0" tIns="0" rIns="0" bIns="0" rtlCol="0"/>
          <a:lstStyle/>
          <a:p>
            <a:endParaRPr/>
          </a:p>
        </p:txBody>
      </p:sp>
      <p:sp>
        <p:nvSpPr>
          <p:cNvPr id="68" name="object 68"/>
          <p:cNvSpPr/>
          <p:nvPr/>
        </p:nvSpPr>
        <p:spPr>
          <a:xfrm>
            <a:off x="6387338" y="5995746"/>
            <a:ext cx="557530" cy="365760"/>
          </a:xfrm>
          <a:custGeom>
            <a:avLst/>
            <a:gdLst/>
            <a:ahLst/>
            <a:cxnLst/>
            <a:rect l="l" t="t" r="r" b="b"/>
            <a:pathLst>
              <a:path w="557529" h="365760">
                <a:moveTo>
                  <a:pt x="203581" y="0"/>
                </a:moveTo>
                <a:lnTo>
                  <a:pt x="308483" y="71247"/>
                </a:lnTo>
                <a:lnTo>
                  <a:pt x="0" y="247916"/>
                </a:lnTo>
                <a:lnTo>
                  <a:pt x="63753" y="365442"/>
                </a:lnTo>
                <a:lnTo>
                  <a:pt x="367284" y="182943"/>
                </a:lnTo>
                <a:lnTo>
                  <a:pt x="462286" y="182943"/>
                </a:lnTo>
                <a:lnTo>
                  <a:pt x="557148" y="33159"/>
                </a:lnTo>
                <a:lnTo>
                  <a:pt x="203581" y="0"/>
                </a:lnTo>
                <a:close/>
              </a:path>
              <a:path w="557529" h="365760">
                <a:moveTo>
                  <a:pt x="462286" y="182943"/>
                </a:moveTo>
                <a:lnTo>
                  <a:pt x="367284" y="182943"/>
                </a:lnTo>
                <a:lnTo>
                  <a:pt x="392430" y="293243"/>
                </a:lnTo>
                <a:lnTo>
                  <a:pt x="462286" y="182943"/>
                </a:lnTo>
                <a:close/>
              </a:path>
            </a:pathLst>
          </a:custGeom>
          <a:solidFill>
            <a:srgbClr val="CC99FF">
              <a:alpha val="85881"/>
            </a:srgbClr>
          </a:solidFill>
        </p:spPr>
        <p:txBody>
          <a:bodyPr wrap="square" lIns="0" tIns="0" rIns="0" bIns="0" rtlCol="0"/>
          <a:lstStyle/>
          <a:p>
            <a:endParaRPr/>
          </a:p>
        </p:txBody>
      </p:sp>
      <p:sp>
        <p:nvSpPr>
          <p:cNvPr id="69" name="object 69"/>
          <p:cNvSpPr/>
          <p:nvPr/>
        </p:nvSpPr>
        <p:spPr>
          <a:xfrm>
            <a:off x="6387338" y="5995746"/>
            <a:ext cx="557530" cy="365760"/>
          </a:xfrm>
          <a:custGeom>
            <a:avLst/>
            <a:gdLst/>
            <a:ahLst/>
            <a:cxnLst/>
            <a:rect l="l" t="t" r="r" b="b"/>
            <a:pathLst>
              <a:path w="557529" h="365760">
                <a:moveTo>
                  <a:pt x="308483" y="71247"/>
                </a:moveTo>
                <a:lnTo>
                  <a:pt x="203581" y="0"/>
                </a:lnTo>
                <a:lnTo>
                  <a:pt x="557148" y="33159"/>
                </a:lnTo>
                <a:lnTo>
                  <a:pt x="392430" y="293243"/>
                </a:lnTo>
                <a:lnTo>
                  <a:pt x="367284" y="182943"/>
                </a:lnTo>
                <a:lnTo>
                  <a:pt x="63753" y="365442"/>
                </a:lnTo>
                <a:lnTo>
                  <a:pt x="0" y="247916"/>
                </a:lnTo>
              </a:path>
            </a:pathLst>
          </a:custGeom>
          <a:ln w="9524">
            <a:solidFill>
              <a:srgbClr val="FFFFFF"/>
            </a:solidFill>
          </a:ln>
        </p:spPr>
        <p:txBody>
          <a:bodyPr wrap="square" lIns="0" tIns="0" rIns="0" bIns="0" rtlCol="0"/>
          <a:lstStyle/>
          <a:p>
            <a:endParaRPr/>
          </a:p>
        </p:txBody>
      </p:sp>
      <p:sp>
        <p:nvSpPr>
          <p:cNvPr id="70" name="object 70"/>
          <p:cNvSpPr/>
          <p:nvPr/>
        </p:nvSpPr>
        <p:spPr>
          <a:xfrm>
            <a:off x="2556255" y="3368166"/>
            <a:ext cx="349250" cy="480059"/>
          </a:xfrm>
          <a:custGeom>
            <a:avLst/>
            <a:gdLst/>
            <a:ahLst/>
            <a:cxnLst/>
            <a:rect l="l" t="t" r="r" b="b"/>
            <a:pathLst>
              <a:path w="349250" h="480060">
                <a:moveTo>
                  <a:pt x="136896" y="322244"/>
                </a:moveTo>
                <a:lnTo>
                  <a:pt x="126063" y="323992"/>
                </a:lnTo>
                <a:lnTo>
                  <a:pt x="116683" y="329670"/>
                </a:lnTo>
                <a:lnTo>
                  <a:pt x="109981" y="338836"/>
                </a:lnTo>
                <a:lnTo>
                  <a:pt x="107380" y="349892"/>
                </a:lnTo>
                <a:lnTo>
                  <a:pt x="109172" y="360711"/>
                </a:lnTo>
                <a:lnTo>
                  <a:pt x="114893" y="370054"/>
                </a:lnTo>
                <a:lnTo>
                  <a:pt x="124079" y="376682"/>
                </a:lnTo>
                <a:lnTo>
                  <a:pt x="348995" y="480060"/>
                </a:lnTo>
                <a:lnTo>
                  <a:pt x="346464" y="450088"/>
                </a:lnTo>
                <a:lnTo>
                  <a:pt x="292988" y="450088"/>
                </a:lnTo>
                <a:lnTo>
                  <a:pt x="232246" y="363568"/>
                </a:lnTo>
                <a:lnTo>
                  <a:pt x="147955" y="324866"/>
                </a:lnTo>
                <a:lnTo>
                  <a:pt x="136896" y="322244"/>
                </a:lnTo>
                <a:close/>
              </a:path>
              <a:path w="349250" h="480060">
                <a:moveTo>
                  <a:pt x="232246" y="363568"/>
                </a:moveTo>
                <a:lnTo>
                  <a:pt x="292988" y="450088"/>
                </a:lnTo>
                <a:lnTo>
                  <a:pt x="313018" y="435991"/>
                </a:lnTo>
                <a:lnTo>
                  <a:pt x="287908" y="435991"/>
                </a:lnTo>
                <a:lnTo>
                  <a:pt x="283807" y="387243"/>
                </a:lnTo>
                <a:lnTo>
                  <a:pt x="232246" y="363568"/>
                </a:lnTo>
                <a:close/>
              </a:path>
              <a:path w="349250" h="480060">
                <a:moveTo>
                  <a:pt x="297306" y="207391"/>
                </a:moveTo>
                <a:lnTo>
                  <a:pt x="286398" y="210534"/>
                </a:lnTo>
                <a:lnTo>
                  <a:pt x="277860" y="217392"/>
                </a:lnTo>
                <a:lnTo>
                  <a:pt x="272536" y="226964"/>
                </a:lnTo>
                <a:lnTo>
                  <a:pt x="271271" y="238252"/>
                </a:lnTo>
                <a:lnTo>
                  <a:pt x="279056" y="330769"/>
                </a:lnTo>
                <a:lnTo>
                  <a:pt x="339725" y="417195"/>
                </a:lnTo>
                <a:lnTo>
                  <a:pt x="292988" y="450088"/>
                </a:lnTo>
                <a:lnTo>
                  <a:pt x="346464" y="450088"/>
                </a:lnTo>
                <a:lnTo>
                  <a:pt x="328168" y="233425"/>
                </a:lnTo>
                <a:lnTo>
                  <a:pt x="325024" y="222517"/>
                </a:lnTo>
                <a:lnTo>
                  <a:pt x="318166" y="213979"/>
                </a:lnTo>
                <a:lnTo>
                  <a:pt x="308594" y="208655"/>
                </a:lnTo>
                <a:lnTo>
                  <a:pt x="297306" y="207391"/>
                </a:lnTo>
                <a:close/>
              </a:path>
              <a:path w="349250" h="480060">
                <a:moveTo>
                  <a:pt x="283807" y="387243"/>
                </a:moveTo>
                <a:lnTo>
                  <a:pt x="287908" y="435991"/>
                </a:lnTo>
                <a:lnTo>
                  <a:pt x="328294" y="407670"/>
                </a:lnTo>
                <a:lnTo>
                  <a:pt x="283807" y="387243"/>
                </a:lnTo>
                <a:close/>
              </a:path>
              <a:path w="349250" h="480060">
                <a:moveTo>
                  <a:pt x="279056" y="330769"/>
                </a:moveTo>
                <a:lnTo>
                  <a:pt x="283807" y="387243"/>
                </a:lnTo>
                <a:lnTo>
                  <a:pt x="328294" y="407670"/>
                </a:lnTo>
                <a:lnTo>
                  <a:pt x="287908" y="435991"/>
                </a:lnTo>
                <a:lnTo>
                  <a:pt x="313018" y="435991"/>
                </a:lnTo>
                <a:lnTo>
                  <a:pt x="339725" y="417195"/>
                </a:lnTo>
                <a:lnTo>
                  <a:pt x="279056" y="330769"/>
                </a:lnTo>
                <a:close/>
              </a:path>
              <a:path w="349250" h="480060">
                <a:moveTo>
                  <a:pt x="46862" y="0"/>
                </a:moveTo>
                <a:lnTo>
                  <a:pt x="0" y="32766"/>
                </a:lnTo>
                <a:lnTo>
                  <a:pt x="232246" y="363568"/>
                </a:lnTo>
                <a:lnTo>
                  <a:pt x="283807" y="387243"/>
                </a:lnTo>
                <a:lnTo>
                  <a:pt x="279056" y="330769"/>
                </a:lnTo>
                <a:lnTo>
                  <a:pt x="46862" y="0"/>
                </a:lnTo>
                <a:close/>
              </a:path>
            </a:pathLst>
          </a:custGeom>
          <a:solidFill>
            <a:srgbClr val="FFC000"/>
          </a:solidFill>
        </p:spPr>
        <p:txBody>
          <a:bodyPr wrap="square" lIns="0" tIns="0" rIns="0" bIns="0" rtlCol="0"/>
          <a:lstStyle/>
          <a:p>
            <a:endParaRPr/>
          </a:p>
        </p:txBody>
      </p:sp>
      <p:sp>
        <p:nvSpPr>
          <p:cNvPr id="71" name="object 71"/>
          <p:cNvSpPr/>
          <p:nvPr/>
        </p:nvSpPr>
        <p:spPr>
          <a:xfrm>
            <a:off x="2285873" y="2971673"/>
            <a:ext cx="340995" cy="444500"/>
          </a:xfrm>
          <a:custGeom>
            <a:avLst/>
            <a:gdLst/>
            <a:ahLst/>
            <a:cxnLst/>
            <a:rect l="l" t="t" r="r" b="b"/>
            <a:pathLst>
              <a:path w="340994" h="444500">
                <a:moveTo>
                  <a:pt x="67672" y="90997"/>
                </a:moveTo>
                <a:lnTo>
                  <a:pt x="73998" y="147456"/>
                </a:lnTo>
                <a:lnTo>
                  <a:pt x="294639" y="444246"/>
                </a:lnTo>
                <a:lnTo>
                  <a:pt x="340613" y="410082"/>
                </a:lnTo>
                <a:lnTo>
                  <a:pt x="119866" y="113283"/>
                </a:lnTo>
                <a:lnTo>
                  <a:pt x="67672" y="90997"/>
                </a:lnTo>
                <a:close/>
              </a:path>
              <a:path w="340994" h="444500">
                <a:moveTo>
                  <a:pt x="0" y="0"/>
                </a:moveTo>
                <a:lnTo>
                  <a:pt x="27558" y="245999"/>
                </a:lnTo>
                <a:lnTo>
                  <a:pt x="59054" y="271144"/>
                </a:lnTo>
                <a:lnTo>
                  <a:pt x="69897" y="267723"/>
                </a:lnTo>
                <a:lnTo>
                  <a:pt x="78263" y="260635"/>
                </a:lnTo>
                <a:lnTo>
                  <a:pt x="83343" y="250928"/>
                </a:lnTo>
                <a:lnTo>
                  <a:pt x="84327" y="239649"/>
                </a:lnTo>
                <a:lnTo>
                  <a:pt x="73998" y="147456"/>
                </a:lnTo>
                <a:lnTo>
                  <a:pt x="10921" y="62611"/>
                </a:lnTo>
                <a:lnTo>
                  <a:pt x="56768" y="28448"/>
                </a:lnTo>
                <a:lnTo>
                  <a:pt x="66676" y="28448"/>
                </a:lnTo>
                <a:lnTo>
                  <a:pt x="0" y="0"/>
                </a:lnTo>
                <a:close/>
              </a:path>
              <a:path w="340994" h="444500">
                <a:moveTo>
                  <a:pt x="66676" y="28448"/>
                </a:moveTo>
                <a:lnTo>
                  <a:pt x="56768" y="28448"/>
                </a:lnTo>
                <a:lnTo>
                  <a:pt x="119866" y="113283"/>
                </a:lnTo>
                <a:lnTo>
                  <a:pt x="205231" y="149732"/>
                </a:lnTo>
                <a:lnTo>
                  <a:pt x="216318" y="152050"/>
                </a:lnTo>
                <a:lnTo>
                  <a:pt x="227060" y="149987"/>
                </a:lnTo>
                <a:lnTo>
                  <a:pt x="236253" y="144017"/>
                </a:lnTo>
                <a:lnTo>
                  <a:pt x="242696" y="134619"/>
                </a:lnTo>
                <a:lnTo>
                  <a:pt x="245016" y="123533"/>
                </a:lnTo>
                <a:lnTo>
                  <a:pt x="242966" y="112791"/>
                </a:lnTo>
                <a:lnTo>
                  <a:pt x="237035" y="103598"/>
                </a:lnTo>
                <a:lnTo>
                  <a:pt x="227710" y="97154"/>
                </a:lnTo>
                <a:lnTo>
                  <a:pt x="66676" y="28448"/>
                </a:lnTo>
                <a:close/>
              </a:path>
              <a:path w="340994" h="444500">
                <a:moveTo>
                  <a:pt x="56768" y="28448"/>
                </a:moveTo>
                <a:lnTo>
                  <a:pt x="10921" y="62611"/>
                </a:lnTo>
                <a:lnTo>
                  <a:pt x="73998" y="147456"/>
                </a:lnTo>
                <a:lnTo>
                  <a:pt x="67672" y="90997"/>
                </a:lnTo>
                <a:lnTo>
                  <a:pt x="22606" y="71754"/>
                </a:lnTo>
                <a:lnTo>
                  <a:pt x="62229" y="42417"/>
                </a:lnTo>
                <a:lnTo>
                  <a:pt x="67159" y="42417"/>
                </a:lnTo>
                <a:lnTo>
                  <a:pt x="56768" y="28448"/>
                </a:lnTo>
                <a:close/>
              </a:path>
              <a:path w="340994" h="444500">
                <a:moveTo>
                  <a:pt x="67159" y="42417"/>
                </a:moveTo>
                <a:lnTo>
                  <a:pt x="62229" y="42417"/>
                </a:lnTo>
                <a:lnTo>
                  <a:pt x="67672" y="90997"/>
                </a:lnTo>
                <a:lnTo>
                  <a:pt x="119866" y="113283"/>
                </a:lnTo>
                <a:lnTo>
                  <a:pt x="67159" y="42417"/>
                </a:lnTo>
                <a:close/>
              </a:path>
              <a:path w="340994" h="444500">
                <a:moveTo>
                  <a:pt x="62229" y="42417"/>
                </a:moveTo>
                <a:lnTo>
                  <a:pt x="22606" y="71754"/>
                </a:lnTo>
                <a:lnTo>
                  <a:pt x="67672" y="90997"/>
                </a:lnTo>
                <a:lnTo>
                  <a:pt x="62229" y="42417"/>
                </a:lnTo>
                <a:close/>
              </a:path>
            </a:pathLst>
          </a:custGeom>
          <a:solidFill>
            <a:srgbClr val="FFFFFF"/>
          </a:solidFill>
        </p:spPr>
        <p:txBody>
          <a:bodyPr wrap="square" lIns="0" tIns="0" rIns="0" bIns="0" rtlCol="0"/>
          <a:lstStyle/>
          <a:p>
            <a:endParaRPr/>
          </a:p>
        </p:txBody>
      </p:sp>
      <p:sp>
        <p:nvSpPr>
          <p:cNvPr id="72" name="object 72"/>
          <p:cNvSpPr txBox="1"/>
          <p:nvPr/>
        </p:nvSpPr>
        <p:spPr>
          <a:xfrm>
            <a:off x="2970022" y="2213610"/>
            <a:ext cx="20955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73" name="object 73"/>
          <p:cNvSpPr txBox="1"/>
          <p:nvPr/>
        </p:nvSpPr>
        <p:spPr>
          <a:xfrm>
            <a:off x="2079370" y="2818637"/>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74" name="object 74"/>
          <p:cNvSpPr txBox="1"/>
          <p:nvPr/>
        </p:nvSpPr>
        <p:spPr>
          <a:xfrm>
            <a:off x="2913126" y="3196208"/>
            <a:ext cx="712470" cy="560705"/>
          </a:xfrm>
          <a:prstGeom prst="rect">
            <a:avLst/>
          </a:prstGeom>
        </p:spPr>
        <p:txBody>
          <a:bodyPr vert="horz" wrap="square" lIns="0" tIns="12065" rIns="0" bIns="0" rtlCol="0">
            <a:spAutoFit/>
          </a:bodyPr>
          <a:lstStyle/>
          <a:p>
            <a:pPr marL="231140">
              <a:lnSpc>
                <a:spcPct val="100000"/>
              </a:lnSpc>
              <a:spcBef>
                <a:spcPts val="95"/>
              </a:spcBef>
            </a:pPr>
            <a:r>
              <a:rPr sz="1000" b="1" spc="-5" dirty="0">
                <a:solidFill>
                  <a:srgbClr val="FFFFFF"/>
                </a:solidFill>
                <a:latin typeface="Arial"/>
                <a:cs typeface="Arial"/>
              </a:rPr>
              <a:t>Vto.</a:t>
            </a:r>
            <a:r>
              <a:rPr sz="1000" b="1" spc="-65" dirty="0">
                <a:solidFill>
                  <a:srgbClr val="FFFFFF"/>
                </a:solidFill>
                <a:latin typeface="Arial"/>
                <a:cs typeface="Arial"/>
              </a:rPr>
              <a:t> </a:t>
            </a:r>
            <a:r>
              <a:rPr sz="1000" b="1" spc="-5" dirty="0">
                <a:solidFill>
                  <a:srgbClr val="FFFFFF"/>
                </a:solidFill>
                <a:latin typeface="Arial"/>
                <a:cs typeface="Arial"/>
              </a:rPr>
              <a:t>sfc</a:t>
            </a:r>
            <a:endParaRPr sz="1000">
              <a:latin typeface="Arial"/>
              <a:cs typeface="Arial"/>
            </a:endParaRPr>
          </a:p>
          <a:p>
            <a:pPr>
              <a:lnSpc>
                <a:spcPct val="100000"/>
              </a:lnSpc>
              <a:spcBef>
                <a:spcPts val="30"/>
              </a:spcBef>
            </a:pPr>
            <a:endParaRPr sz="1550">
              <a:latin typeface="Times New Roman"/>
              <a:cs typeface="Times New Roman"/>
            </a:endParaRPr>
          </a:p>
          <a:p>
            <a:pPr marL="50800">
              <a:lnSpc>
                <a:spcPct val="100000"/>
              </a:lnSpc>
            </a:pPr>
            <a:r>
              <a:rPr sz="1500" b="1" spc="7" baseline="13888" dirty="0">
                <a:solidFill>
                  <a:srgbClr val="FFFFFF"/>
                </a:solidFill>
                <a:latin typeface="Arial"/>
                <a:cs typeface="Arial"/>
              </a:rPr>
              <a:t>F</a:t>
            </a:r>
            <a:r>
              <a:rPr sz="650" b="1" spc="5" dirty="0">
                <a:solidFill>
                  <a:srgbClr val="FFFFFF"/>
                </a:solidFill>
                <a:latin typeface="Arial"/>
                <a:cs typeface="Arial"/>
              </a:rPr>
              <a:t>GPres</a:t>
            </a:r>
            <a:endParaRPr sz="650">
              <a:latin typeface="Arial"/>
              <a:cs typeface="Arial"/>
            </a:endParaRPr>
          </a:p>
        </p:txBody>
      </p:sp>
    </p:spTree>
    <p:extLst>
      <p:ext uri="{BB962C8B-B14F-4D97-AF65-F5344CB8AC3E}">
        <p14:creationId xmlns:p14="http://schemas.microsoft.com/office/powerpoint/2010/main" val="2481611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3056</TotalTime>
  <Words>1790</Words>
  <Application>Microsoft Office PowerPoint</Application>
  <PresentationFormat>On-screen Show (4:3)</PresentationFormat>
  <Paragraphs>401</Paragraphs>
  <Slides>82</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3" baseType="lpstr">
      <vt:lpstr>Arial</vt:lpstr>
      <vt:lpstr>Calibri</vt:lpstr>
      <vt:lpstr>Calibri Light</vt:lpstr>
      <vt:lpstr>Cambria</vt:lpstr>
      <vt:lpstr>Lucida Calligraphy</vt:lpstr>
      <vt:lpstr>Lucida Handwriting</vt:lpstr>
      <vt:lpstr>Symbol</vt:lpstr>
      <vt:lpstr>Times New Roman</vt:lpstr>
      <vt:lpstr>Wingdings 2</vt:lpstr>
      <vt:lpstr>Office Theme</vt:lpstr>
      <vt:lpstr>Bitmap Image</vt:lpstr>
      <vt:lpstr>Vaguadas Costeras en Chile Central</vt:lpstr>
      <vt:lpstr>Cambios del tiempo durante la fase de termino de la BC son  dramáticos y aun ofrecen un desafío mayor de pronóstico</vt:lpstr>
      <vt:lpstr>Cambios del tiempo durante la fase de termino de la BC son  dramáticos y aun ofrecen un desafío mayor de pronóstico</vt:lpstr>
      <vt:lpstr>Evolución de condiciones en Santiago El episodio de baja costera comienza con el paso de un débil sistema frontal el día 20 de  Julio 2013 (notar lluvia en Stgo), culmina el día 24 con Tx=26°C (que días mas agradable!)  y termina el día 26 con la llegada de un nuevo frente.</vt:lpstr>
      <vt:lpstr>Vaguadas Costeras en Chile Central</vt:lpstr>
      <vt:lpstr>Elementos importantes de la  Climatología de Chile Central</vt:lpstr>
      <vt:lpstr>PowerPoint Presentation</vt:lpstr>
      <vt:lpstr>PowerPoint Presentation</vt:lpstr>
      <vt:lpstr>PowerPoint Presentation</vt:lpstr>
      <vt:lpstr>Condición media </vt:lpstr>
      <vt:lpstr>Aspectos de escala Sinóptica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Baja Segregada + Baja Costera</vt:lpstr>
      <vt:lpstr>Nubosidad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Estructura vertical durante la culminación</vt:lpstr>
      <vt:lpstr>PowerPoint Presentation</vt:lpstr>
      <vt:lpstr>PowerPoint Presentation</vt:lpstr>
      <vt:lpstr>PowerPoint Presentation</vt:lpstr>
      <vt:lpstr>PowerPoint Presentation</vt:lpstr>
      <vt:lpstr>PowerPoint Presentation</vt:lpstr>
      <vt:lpstr>Impactos locales Análisis Compuestos (Garreaud et al. 2002)  Mediciones (Rutllant &amp; Garreaud 2004)  Simulación de un caso (Garreaud &amp; Rutllant 2003)</vt:lpstr>
      <vt:lpstr>Vaguadas Costeras en Chile Central</vt:lpstr>
      <vt:lpstr>Caso de Estudio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Relación Meteorología – Contaminación del aire</vt:lpstr>
      <vt:lpstr>PowerPoint Presentation</vt:lpstr>
      <vt:lpstr>PowerPoint Presentation</vt:lpstr>
      <vt:lpstr>PowerPoint Presentation</vt:lpstr>
      <vt:lpstr>Santiago, Chile. 33.45°S, 70.66°W, 533 m ASL, 29 m AGL</vt:lpstr>
      <vt:lpstr>Potencial estimación de capa de mezcla  en Santiago durante dias despejados</vt:lpstr>
      <vt:lpstr>Potencial estimación de capa de mezcla  en Santiago durante dias despejados</vt:lpstr>
      <vt:lpstr>Impactos en zona costera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RG</dc:creator>
  <cp:lastModifiedBy>rene garreaud</cp:lastModifiedBy>
  <cp:revision>14</cp:revision>
  <dcterms:created xsi:type="dcterms:W3CDTF">2020-06-10T18:50:42Z</dcterms:created>
  <dcterms:modified xsi:type="dcterms:W3CDTF">2023-06-16T21:18:59Z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2019-06-05T00:00:00Z</vt:filetime>
  </property>
  <property fmtid="{D5CDD505-2E9C-101B-9397-08002B2CF9AE}" pid="3" name="Creator">
    <vt:lpwstr>Microsoft® Office PowerPoint® 2007</vt:lpwstr>
  </property>
  <property fmtid="{D5CDD505-2E9C-101B-9397-08002B2CF9AE}" pid="4" name="LastSaved">
    <vt:filetime>2020-06-10T00:00:00Z</vt:filetime>
  </property>
</Properties>
</file>